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notesSlides/notesSlide7.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notesSlides/notesSlide8.xml" ContentType="application/vnd.openxmlformats-officedocument.presentationml.notesSlide+xml"/>
  <Override PartName="/ppt/slideLayouts/slideLayout22.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slideLayouts/slideLayout28.xml" ContentType="application/vnd.openxmlformats-officedocument.presentationml.slideLayout+xml"/>
  <Override PartName="/ppt/notesSlides/notesSlide5.xml" ContentType="application/vnd.openxmlformats-officedocument.presentationml.notesSlide+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notesSlides/notesSlide3.xml" ContentType="application/vnd.openxmlformats-officedocument.presentationml.notesSlide+xml"/>
  <Override PartName="/ppt/slideLayouts/slideLayout30.xml" ContentType="application/vnd.openxmlformats-officedocument.presentationml.slideLayout+xml"/>
  <Override PartName="/ppt/notesSlides/notesSlide4.xml" ContentType="application/vnd.openxmlformats-officedocument.presentationml.notesSlide+xml"/>
  <Override PartName="/ppt/slideLayouts/slideLayout29.xml" ContentType="application/vnd.openxmlformats-officedocument.presentationml.slideLayout+xml"/>
  <Override PartName="/ppt/notesSlides/notesSlide10.xml" ContentType="application/vnd.openxmlformats-officedocument.presentationml.notesSlide+xml"/>
  <Override PartName="/ppt/slideLayouts/slideLayout21.xml" ContentType="application/vnd.openxmlformats-officedocument.presentationml.slideLayout+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12.xml" ContentType="application/vnd.openxmlformats-officedocument.presentationml.notesSlide+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notesMasterIdLst>
    <p:notesMasterId r:id="rId21"/>
  </p:notesMasterIdLst>
  <p:handoutMasterIdLst>
    <p:handoutMasterId r:id="rId22"/>
  </p:handoutMasterIdLst>
  <p:sldIdLst>
    <p:sldId id="329" r:id="rId2"/>
    <p:sldId id="479" r:id="rId3"/>
    <p:sldId id="446" r:id="rId4"/>
    <p:sldId id="447" r:id="rId5"/>
    <p:sldId id="449" r:id="rId6"/>
    <p:sldId id="450" r:id="rId7"/>
    <p:sldId id="451" r:id="rId8"/>
    <p:sldId id="452" r:id="rId9"/>
    <p:sldId id="458" r:id="rId10"/>
    <p:sldId id="453" r:id="rId11"/>
    <p:sldId id="332" r:id="rId12"/>
    <p:sldId id="351" r:id="rId13"/>
    <p:sldId id="442" r:id="rId14"/>
    <p:sldId id="466" r:id="rId15"/>
    <p:sldId id="382" r:id="rId16"/>
    <p:sldId id="383" r:id="rId17"/>
    <p:sldId id="385" r:id="rId18"/>
    <p:sldId id="386" r:id="rId19"/>
    <p:sldId id="278" r:id="rId2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iscoSans ExtraLight"/>
        <a:ea typeface="MS PGothic" pitchFamily="34" charset="-128"/>
        <a:cs typeface="+mn-cs"/>
      </a:defRPr>
    </a:lvl1pPr>
    <a:lvl2pPr marL="457200" algn="l" rtl="0" fontAlgn="base">
      <a:spcBef>
        <a:spcPct val="0"/>
      </a:spcBef>
      <a:spcAft>
        <a:spcPct val="0"/>
      </a:spcAft>
      <a:defRPr kern="1200">
        <a:solidFill>
          <a:schemeClr val="tx1"/>
        </a:solidFill>
        <a:latin typeface="CiscoSans ExtraLight"/>
        <a:ea typeface="MS PGothic" pitchFamily="34" charset="-128"/>
        <a:cs typeface="+mn-cs"/>
      </a:defRPr>
    </a:lvl2pPr>
    <a:lvl3pPr marL="914400" algn="l" rtl="0" fontAlgn="base">
      <a:spcBef>
        <a:spcPct val="0"/>
      </a:spcBef>
      <a:spcAft>
        <a:spcPct val="0"/>
      </a:spcAft>
      <a:defRPr kern="1200">
        <a:solidFill>
          <a:schemeClr val="tx1"/>
        </a:solidFill>
        <a:latin typeface="CiscoSans ExtraLight"/>
        <a:ea typeface="MS PGothic" pitchFamily="34" charset="-128"/>
        <a:cs typeface="+mn-cs"/>
      </a:defRPr>
    </a:lvl3pPr>
    <a:lvl4pPr marL="1371600" algn="l" rtl="0" fontAlgn="base">
      <a:spcBef>
        <a:spcPct val="0"/>
      </a:spcBef>
      <a:spcAft>
        <a:spcPct val="0"/>
      </a:spcAft>
      <a:defRPr kern="1200">
        <a:solidFill>
          <a:schemeClr val="tx1"/>
        </a:solidFill>
        <a:latin typeface="CiscoSans ExtraLight"/>
        <a:ea typeface="MS PGothic" pitchFamily="34" charset="-128"/>
        <a:cs typeface="+mn-cs"/>
      </a:defRPr>
    </a:lvl4pPr>
    <a:lvl5pPr marL="1828800" algn="l" rtl="0" fontAlgn="base">
      <a:spcBef>
        <a:spcPct val="0"/>
      </a:spcBef>
      <a:spcAft>
        <a:spcPct val="0"/>
      </a:spcAft>
      <a:defRPr kern="1200">
        <a:solidFill>
          <a:schemeClr val="tx1"/>
        </a:solidFill>
        <a:latin typeface="CiscoSans ExtraLight"/>
        <a:ea typeface="MS PGothic" pitchFamily="34" charset="-128"/>
        <a:cs typeface="+mn-cs"/>
      </a:defRPr>
    </a:lvl5pPr>
    <a:lvl6pPr marL="2286000" algn="l" defTabSz="914400" rtl="0" eaLnBrk="1" latinLnBrk="0" hangingPunct="1">
      <a:defRPr kern="1200">
        <a:solidFill>
          <a:schemeClr val="tx1"/>
        </a:solidFill>
        <a:latin typeface="CiscoSans ExtraLight"/>
        <a:ea typeface="MS PGothic" pitchFamily="34" charset="-128"/>
        <a:cs typeface="+mn-cs"/>
      </a:defRPr>
    </a:lvl6pPr>
    <a:lvl7pPr marL="2743200" algn="l" defTabSz="914400" rtl="0" eaLnBrk="1" latinLnBrk="0" hangingPunct="1">
      <a:defRPr kern="1200">
        <a:solidFill>
          <a:schemeClr val="tx1"/>
        </a:solidFill>
        <a:latin typeface="CiscoSans ExtraLight"/>
        <a:ea typeface="MS PGothic" pitchFamily="34" charset="-128"/>
        <a:cs typeface="+mn-cs"/>
      </a:defRPr>
    </a:lvl7pPr>
    <a:lvl8pPr marL="3200400" algn="l" defTabSz="914400" rtl="0" eaLnBrk="1" latinLnBrk="0" hangingPunct="1">
      <a:defRPr kern="1200">
        <a:solidFill>
          <a:schemeClr val="tx1"/>
        </a:solidFill>
        <a:latin typeface="CiscoSans ExtraLight"/>
        <a:ea typeface="MS PGothic" pitchFamily="34" charset="-128"/>
        <a:cs typeface="+mn-cs"/>
      </a:defRPr>
    </a:lvl8pPr>
    <a:lvl9pPr marL="3657600" algn="l" defTabSz="914400" rtl="0" eaLnBrk="1" latinLnBrk="0" hangingPunct="1">
      <a:defRPr kern="1200">
        <a:solidFill>
          <a:schemeClr val="tx1"/>
        </a:solidFill>
        <a:latin typeface="CiscoSans ExtraLight"/>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DF737D"/>
    <a:srgbClr val="5F5F5F"/>
    <a:srgbClr val="3B7193"/>
    <a:srgbClr val="789EAC"/>
    <a:srgbClr val="B1D99B"/>
    <a:srgbClr val="597989"/>
    <a:srgbClr val="80A478"/>
    <a:srgbClr val="98E1F0"/>
    <a:srgbClr val="89C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6" autoAdjust="0"/>
    <p:restoredTop sz="86856" autoAdjust="0"/>
  </p:normalViewPr>
  <p:slideViewPr>
    <p:cSldViewPr snapToGrid="0">
      <p:cViewPr>
        <p:scale>
          <a:sx n="60" d="100"/>
          <a:sy n="60" d="100"/>
        </p:scale>
        <p:origin x="-1794" y="-162"/>
      </p:cViewPr>
      <p:guideLst>
        <p:guide orient="horz"/>
        <p:guide pos="500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1080" y="-6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730" name="Line 10"/>
          <p:cNvSpPr>
            <a:spLocks noChangeShapeType="1"/>
          </p:cNvSpPr>
          <p:nvPr/>
        </p:nvSpPr>
        <p:spPr bwMode="auto">
          <a:xfrm>
            <a:off x="103188" y="8945563"/>
            <a:ext cx="6653212" cy="0"/>
          </a:xfrm>
          <a:prstGeom prst="line">
            <a:avLst/>
          </a:prstGeom>
          <a:noFill/>
          <a:ln w="12700">
            <a:solidFill>
              <a:srgbClr val="8E8E95"/>
            </a:solidFill>
            <a:round/>
            <a:headEnd type="none" w="sm" len="sm"/>
            <a:tailEnd type="none" w="sm" len="sm"/>
          </a:ln>
        </p:spPr>
        <p:txBody>
          <a:bodyPr wrap="none" anchor="ctr"/>
          <a:lstStyle/>
          <a:p>
            <a:pPr>
              <a:defRPr/>
            </a:pPr>
            <a:endParaRPr lang="en-US" dirty="0">
              <a:latin typeface="CiscoSans ExtraLight" charset="0"/>
              <a:ea typeface="ＭＳ Ｐゴシック" charset="-128"/>
              <a:cs typeface="ＭＳ Ｐゴシック" charset="-128"/>
            </a:endParaRPr>
          </a:p>
        </p:txBody>
      </p:sp>
      <p:sp>
        <p:nvSpPr>
          <p:cNvPr id="73731" name="Rectangle 4"/>
          <p:cNvSpPr>
            <a:spLocks noChangeArrowheads="1"/>
          </p:cNvSpPr>
          <p:nvPr/>
        </p:nvSpPr>
        <p:spPr bwMode="ltGray">
          <a:xfrm>
            <a:off x="87313" y="8945563"/>
            <a:ext cx="1830387" cy="176212"/>
          </a:xfrm>
          <a:prstGeom prst="rect">
            <a:avLst/>
          </a:prstGeom>
          <a:noFill/>
          <a:ln w="9525">
            <a:noFill/>
            <a:miter lim="800000"/>
            <a:headEnd/>
            <a:tailEnd/>
          </a:ln>
        </p:spPr>
        <p:txBody>
          <a:bodyPr lIns="0" tIns="41061" rIns="0" bIns="41061" anchor="b" anchorCtr="1">
            <a:spAutoFit/>
          </a:bodyPr>
          <a:lstStyle/>
          <a:p>
            <a:pPr defTabSz="814388">
              <a:defRPr/>
            </a:pPr>
            <a:r>
              <a:rPr lang="en-US" sz="600" dirty="0">
                <a:solidFill>
                  <a:srgbClr val="C0C0C0"/>
                </a:solidFill>
                <a:latin typeface="CiscoSans ExtraLight" charset="0"/>
                <a:ea typeface="ＭＳ Ｐゴシック" charset="-128"/>
                <a:cs typeface="ＭＳ Ｐゴシック" charset="-128"/>
              </a:rPr>
              <a:t>© </a:t>
            </a:r>
            <a:r>
              <a:rPr lang="en-US" sz="600" dirty="0" smtClean="0">
                <a:solidFill>
                  <a:srgbClr val="C0C0C0"/>
                </a:solidFill>
                <a:latin typeface="CiscoSans ExtraLight" charset="0"/>
                <a:ea typeface="ＭＳ Ｐゴシック" charset="-128"/>
                <a:cs typeface="ＭＳ Ｐゴシック" charset="-128"/>
              </a:rPr>
              <a:t>2011 </a:t>
            </a:r>
            <a:r>
              <a:rPr lang="en-US" sz="600" dirty="0">
                <a:solidFill>
                  <a:srgbClr val="C0C0C0"/>
                </a:solidFill>
                <a:latin typeface="CiscoSans ExtraLight" charset="0"/>
                <a:ea typeface="ＭＳ Ｐゴシック" charset="-128"/>
                <a:cs typeface="ＭＳ Ｐゴシック" charset="-128"/>
              </a:rPr>
              <a:t>Cisco and/or its affiliates. All rights reserved.</a:t>
            </a:r>
          </a:p>
        </p:txBody>
      </p:sp>
      <p:sp>
        <p:nvSpPr>
          <p:cNvPr id="73732" name="Rectangle 5"/>
          <p:cNvSpPr>
            <a:spLocks noChangeArrowheads="1"/>
          </p:cNvSpPr>
          <p:nvPr/>
        </p:nvSpPr>
        <p:spPr bwMode="ltGray">
          <a:xfrm>
            <a:off x="6234747" y="8949693"/>
            <a:ext cx="186691" cy="175257"/>
          </a:xfrm>
          <a:prstGeom prst="rect">
            <a:avLst/>
          </a:prstGeom>
          <a:noFill/>
          <a:ln w="9525">
            <a:noFill/>
            <a:miter lim="800000"/>
            <a:headEnd/>
            <a:tailEnd/>
          </a:ln>
        </p:spPr>
        <p:txBody>
          <a:bodyPr wrap="none" lIns="82124" tIns="41061" rIns="82124" bIns="41061" anchor="b">
            <a:spAutoFit/>
          </a:bodyPr>
          <a:lstStyle/>
          <a:p>
            <a:pPr algn="r" defTabSz="814388">
              <a:defRPr/>
            </a:pPr>
            <a:r>
              <a:rPr lang="en-US" sz="600" dirty="0" smtClean="0">
                <a:solidFill>
                  <a:srgbClr val="C0C0C0"/>
                </a:solidFill>
                <a:latin typeface="CiscoSans ExtraLight" charset="0"/>
                <a:ea typeface="ＭＳ Ｐゴシック" charset="-128"/>
                <a:cs typeface="ＭＳ Ｐゴシック" charset="-128"/>
              </a:rPr>
              <a:t> </a:t>
            </a:r>
            <a:endParaRPr lang="en-US" sz="600" dirty="0">
              <a:solidFill>
                <a:srgbClr val="C0C0C0"/>
              </a:solidFill>
              <a:latin typeface="CiscoSans ExtraLight" charset="0"/>
              <a:ea typeface="ＭＳ Ｐゴシック" charset="-128"/>
              <a:cs typeface="ＭＳ Ｐゴシック" charset="-128"/>
            </a:endParaRPr>
          </a:p>
        </p:txBody>
      </p:sp>
      <p:sp>
        <p:nvSpPr>
          <p:cNvPr id="73733" name="Rectangle 7"/>
          <p:cNvSpPr>
            <a:spLocks noChangeArrowheads="1"/>
          </p:cNvSpPr>
          <p:nvPr/>
        </p:nvSpPr>
        <p:spPr bwMode="ltGray">
          <a:xfrm>
            <a:off x="6508750" y="8945563"/>
            <a:ext cx="247650" cy="176212"/>
          </a:xfrm>
          <a:prstGeom prst="rect">
            <a:avLst/>
          </a:prstGeom>
          <a:noFill/>
          <a:ln w="9525">
            <a:noFill/>
            <a:miter lim="800000"/>
            <a:headEnd/>
            <a:tailEnd/>
          </a:ln>
        </p:spPr>
        <p:txBody>
          <a:bodyPr tIns="41061" rIns="0" bIns="41061" anchor="b">
            <a:spAutoFit/>
          </a:bodyPr>
          <a:lstStyle/>
          <a:p>
            <a:pPr algn="r" defTabSz="814388">
              <a:defRPr/>
            </a:pPr>
            <a:fld id="{D122189D-B12C-4310-B87E-EECEE965E4E1}" type="slidenum">
              <a:rPr lang="en-US" sz="600">
                <a:solidFill>
                  <a:srgbClr val="C0C0C0"/>
                </a:solidFill>
                <a:latin typeface="CiscoSans ExtraLight" charset="0"/>
                <a:ea typeface="ＭＳ Ｐゴシック" charset="-128"/>
                <a:cs typeface="ＭＳ Ｐゴシック" charset="-128"/>
              </a:rPr>
              <a:pPr algn="r" defTabSz="814388">
                <a:defRPr/>
              </a:pPr>
              <a:t>‹#›</a:t>
            </a:fld>
            <a:endParaRPr lang="en-US" sz="600" dirty="0">
              <a:solidFill>
                <a:srgbClr val="C0C0C0"/>
              </a:solidFill>
              <a:latin typeface="CiscoSans ExtraLight" charset="0"/>
              <a:ea typeface="ＭＳ Ｐゴシック" charset="-128"/>
              <a:cs typeface="ＭＳ Ｐゴシック" charset="-128"/>
            </a:endParaRPr>
          </a:p>
        </p:txBody>
      </p:sp>
    </p:spTree>
    <p:extLst>
      <p:ext uri="{BB962C8B-B14F-4D97-AF65-F5344CB8AC3E}">
        <p14:creationId xmlns:p14="http://schemas.microsoft.com/office/powerpoint/2010/main" val="24682884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04900" y="696913"/>
            <a:ext cx="4648200" cy="3486150"/>
          </a:xfrm>
          <a:prstGeom prst="rect">
            <a:avLst/>
          </a:prstGeom>
          <a:noFill/>
          <a:ln w="9525">
            <a:solidFill>
              <a:srgbClr val="8E8E95"/>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1143000" y="4416425"/>
            <a:ext cx="4576763" cy="41830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2708" name="Line 10"/>
          <p:cNvSpPr>
            <a:spLocks noChangeShapeType="1"/>
          </p:cNvSpPr>
          <p:nvPr/>
        </p:nvSpPr>
        <p:spPr bwMode="auto">
          <a:xfrm>
            <a:off x="103188" y="8945563"/>
            <a:ext cx="6653212" cy="0"/>
          </a:xfrm>
          <a:prstGeom prst="line">
            <a:avLst/>
          </a:prstGeom>
          <a:noFill/>
          <a:ln w="12700">
            <a:solidFill>
              <a:srgbClr val="8E8E95"/>
            </a:solidFill>
            <a:round/>
            <a:headEnd type="none" w="sm" len="sm"/>
            <a:tailEnd type="none" w="sm" len="sm"/>
          </a:ln>
        </p:spPr>
        <p:txBody>
          <a:bodyPr wrap="none" anchor="ctr"/>
          <a:lstStyle/>
          <a:p>
            <a:pPr>
              <a:defRPr/>
            </a:pPr>
            <a:endParaRPr lang="en-US" dirty="0">
              <a:latin typeface="CiscoSans ExtraLight" charset="0"/>
              <a:ea typeface="ＭＳ Ｐゴシック" charset="-128"/>
              <a:cs typeface="ＭＳ Ｐゴシック" charset="-128"/>
            </a:endParaRPr>
          </a:p>
        </p:txBody>
      </p:sp>
      <p:sp>
        <p:nvSpPr>
          <p:cNvPr id="72710" name="Rectangle 4"/>
          <p:cNvSpPr>
            <a:spLocks noChangeArrowheads="1"/>
          </p:cNvSpPr>
          <p:nvPr/>
        </p:nvSpPr>
        <p:spPr bwMode="ltGray">
          <a:xfrm>
            <a:off x="87313" y="8945563"/>
            <a:ext cx="1830387" cy="176212"/>
          </a:xfrm>
          <a:prstGeom prst="rect">
            <a:avLst/>
          </a:prstGeom>
          <a:noFill/>
          <a:ln w="9525">
            <a:noFill/>
            <a:miter lim="800000"/>
            <a:headEnd/>
            <a:tailEnd/>
          </a:ln>
        </p:spPr>
        <p:txBody>
          <a:bodyPr lIns="0" tIns="41061" rIns="0" bIns="41061" anchor="b" anchorCtr="1">
            <a:spAutoFit/>
          </a:bodyPr>
          <a:lstStyle/>
          <a:p>
            <a:pPr defTabSz="814388">
              <a:defRPr/>
            </a:pPr>
            <a:r>
              <a:rPr lang="en-US" sz="600" dirty="0">
                <a:solidFill>
                  <a:srgbClr val="C0C0C0"/>
                </a:solidFill>
                <a:latin typeface="CiscoSans ExtraLight" charset="0"/>
                <a:ea typeface="ＭＳ Ｐゴシック" charset="-128"/>
                <a:cs typeface="ＭＳ Ｐゴシック" charset="-128"/>
              </a:rPr>
              <a:t>© </a:t>
            </a:r>
            <a:r>
              <a:rPr lang="en-US" sz="600" dirty="0" smtClean="0">
                <a:solidFill>
                  <a:srgbClr val="C0C0C0"/>
                </a:solidFill>
                <a:latin typeface="CiscoSans ExtraLight" charset="0"/>
                <a:ea typeface="ＭＳ Ｐゴシック" charset="-128"/>
                <a:cs typeface="ＭＳ Ｐゴシック" charset="-128"/>
              </a:rPr>
              <a:t>2011 </a:t>
            </a:r>
            <a:r>
              <a:rPr lang="en-US" sz="600" dirty="0">
                <a:solidFill>
                  <a:srgbClr val="C0C0C0"/>
                </a:solidFill>
                <a:latin typeface="CiscoSans ExtraLight" charset="0"/>
                <a:ea typeface="ＭＳ Ｐゴシック" charset="-128"/>
                <a:cs typeface="ＭＳ Ｐゴシック" charset="-128"/>
              </a:rPr>
              <a:t>Cisco and/or its affiliates. All rights reserved.</a:t>
            </a:r>
          </a:p>
        </p:txBody>
      </p:sp>
      <p:sp>
        <p:nvSpPr>
          <p:cNvPr id="72711" name="Rectangle 5"/>
          <p:cNvSpPr>
            <a:spLocks noChangeArrowheads="1"/>
          </p:cNvSpPr>
          <p:nvPr/>
        </p:nvSpPr>
        <p:spPr bwMode="ltGray">
          <a:xfrm>
            <a:off x="6234747" y="8949693"/>
            <a:ext cx="186691" cy="175257"/>
          </a:xfrm>
          <a:prstGeom prst="rect">
            <a:avLst/>
          </a:prstGeom>
          <a:noFill/>
          <a:ln w="9525">
            <a:noFill/>
            <a:miter lim="800000"/>
            <a:headEnd/>
            <a:tailEnd/>
          </a:ln>
        </p:spPr>
        <p:txBody>
          <a:bodyPr wrap="none" lIns="82124" tIns="41061" rIns="82124" bIns="41061" anchor="b">
            <a:spAutoFit/>
          </a:bodyPr>
          <a:lstStyle/>
          <a:p>
            <a:pPr algn="r" defTabSz="814388">
              <a:defRPr/>
            </a:pPr>
            <a:r>
              <a:rPr lang="en-US" sz="600" dirty="0" smtClean="0">
                <a:solidFill>
                  <a:srgbClr val="C0C0C0"/>
                </a:solidFill>
                <a:latin typeface="CiscoSans ExtraLight" charset="0"/>
                <a:ea typeface="ＭＳ Ｐゴシック" charset="-128"/>
                <a:cs typeface="ＭＳ Ｐゴシック" charset="-128"/>
              </a:rPr>
              <a:t> </a:t>
            </a:r>
            <a:endParaRPr lang="en-US" sz="600" dirty="0">
              <a:solidFill>
                <a:srgbClr val="C0C0C0"/>
              </a:solidFill>
              <a:latin typeface="CiscoSans ExtraLight" charset="0"/>
              <a:ea typeface="ＭＳ Ｐゴシック" charset="-128"/>
              <a:cs typeface="ＭＳ Ｐゴシック" charset="-128"/>
            </a:endParaRPr>
          </a:p>
        </p:txBody>
      </p:sp>
      <p:sp>
        <p:nvSpPr>
          <p:cNvPr id="72712" name="Rectangle 7"/>
          <p:cNvSpPr>
            <a:spLocks noChangeArrowheads="1"/>
          </p:cNvSpPr>
          <p:nvPr/>
        </p:nvSpPr>
        <p:spPr bwMode="ltGray">
          <a:xfrm>
            <a:off x="6508750" y="8945563"/>
            <a:ext cx="247650" cy="176212"/>
          </a:xfrm>
          <a:prstGeom prst="rect">
            <a:avLst/>
          </a:prstGeom>
          <a:noFill/>
          <a:ln w="9525">
            <a:noFill/>
            <a:miter lim="800000"/>
            <a:headEnd/>
            <a:tailEnd/>
          </a:ln>
        </p:spPr>
        <p:txBody>
          <a:bodyPr tIns="41061" rIns="0" bIns="41061" anchor="b">
            <a:spAutoFit/>
          </a:bodyPr>
          <a:lstStyle/>
          <a:p>
            <a:pPr algn="r" defTabSz="814388">
              <a:defRPr/>
            </a:pPr>
            <a:fld id="{9E6A7189-6251-415A-9A86-6FC52134942C}" type="slidenum">
              <a:rPr lang="en-US" sz="600">
                <a:solidFill>
                  <a:srgbClr val="C0C0C0"/>
                </a:solidFill>
                <a:latin typeface="CiscoSans ExtraLight" charset="0"/>
                <a:ea typeface="ＭＳ Ｐゴシック" charset="-128"/>
                <a:cs typeface="ＭＳ Ｐゴシック" charset="-128"/>
              </a:rPr>
              <a:pPr algn="r" defTabSz="814388">
                <a:defRPr/>
              </a:pPr>
              <a:t>‹#›</a:t>
            </a:fld>
            <a:endParaRPr lang="en-US" sz="600" dirty="0">
              <a:solidFill>
                <a:srgbClr val="C0C0C0"/>
              </a:solidFill>
              <a:latin typeface="CiscoSans ExtraLight" charset="0"/>
              <a:ea typeface="ＭＳ Ｐゴシック" charset="-128"/>
              <a:cs typeface="ＭＳ Ｐゴシック" charset="-128"/>
            </a:endParaRPr>
          </a:p>
        </p:txBody>
      </p:sp>
    </p:spTree>
    <p:extLst>
      <p:ext uri="{BB962C8B-B14F-4D97-AF65-F5344CB8AC3E}">
        <p14:creationId xmlns:p14="http://schemas.microsoft.com/office/powerpoint/2010/main" val="2020653530"/>
      </p:ext>
    </p:extLst>
  </p:cSld>
  <p:clrMap bg1="lt1" tx1="dk1" bg2="lt2" tx2="dk2" accent1="accent1" accent2="accent2" accent3="accent3" accent4="accent4" accent5="accent5" accent6="accent6" hlink="hlink" folHlink="folHlink"/>
  <p:hf hdr="0" dt="0"/>
  <p:notesStyle>
    <a:lvl1pPr marL="236538" indent="-236538" algn="l" rtl="0" eaLnBrk="0" fontAlgn="base" hangingPunct="0">
      <a:lnSpc>
        <a:spcPct val="95000"/>
      </a:lnSpc>
      <a:spcBef>
        <a:spcPts val="1438"/>
      </a:spcBef>
      <a:spcAft>
        <a:spcPct val="0"/>
      </a:spcAft>
      <a:buFont typeface="Wingdings" pitchFamily="2" charset="2"/>
      <a:buChar char="§"/>
      <a:defRPr lang="en-US" sz="1400" kern="1200" dirty="0">
        <a:solidFill>
          <a:schemeClr val="tx1"/>
        </a:solidFill>
        <a:latin typeface="+mn-lt"/>
        <a:ea typeface="MS PGothic" pitchFamily="34" charset="-128"/>
        <a:cs typeface="ＭＳ Ｐゴシック" charset="-128"/>
      </a:defRPr>
    </a:lvl1pPr>
    <a:lvl2pPr marL="574675" algn="l" rtl="0" eaLnBrk="0" fontAlgn="base" hangingPunct="0">
      <a:lnSpc>
        <a:spcPct val="95000"/>
      </a:lnSpc>
      <a:spcBef>
        <a:spcPts val="838"/>
      </a:spcBef>
      <a:spcAft>
        <a:spcPct val="0"/>
      </a:spcAft>
      <a:defRPr lang="en-US" sz="1200" kern="1200" dirty="0">
        <a:solidFill>
          <a:schemeClr val="tx1"/>
        </a:solidFill>
        <a:latin typeface="+mn-lt"/>
        <a:ea typeface="MS PGothic" pitchFamily="34" charset="-128"/>
        <a:cs typeface="+mn-cs"/>
      </a:defRPr>
    </a:lvl2pPr>
    <a:lvl3pPr marL="914400" algn="l" rtl="0" eaLnBrk="0" fontAlgn="base" hangingPunct="0">
      <a:lnSpc>
        <a:spcPct val="95000"/>
      </a:lnSpc>
      <a:spcBef>
        <a:spcPts val="838"/>
      </a:spcBef>
      <a:spcAft>
        <a:spcPct val="0"/>
      </a:spcAft>
      <a:defRPr lang="en-US" sz="1000" kern="1200" dirty="0">
        <a:solidFill>
          <a:schemeClr val="tx1"/>
        </a:solidFill>
        <a:latin typeface="+mn-lt"/>
        <a:ea typeface="MS PGothic" pitchFamily="34" charset="-128"/>
        <a:cs typeface="+mn-cs"/>
      </a:defRPr>
    </a:lvl3pPr>
    <a:lvl4pPr marL="1371600" algn="l" rtl="0" eaLnBrk="0" fontAlgn="base" hangingPunct="0">
      <a:lnSpc>
        <a:spcPct val="95000"/>
      </a:lnSpc>
      <a:spcBef>
        <a:spcPts val="838"/>
      </a:spcBef>
      <a:spcAft>
        <a:spcPct val="0"/>
      </a:spcAft>
      <a:defRPr lang="en-US" sz="1000" kern="1200" dirty="0">
        <a:solidFill>
          <a:schemeClr val="tx1"/>
        </a:solidFill>
        <a:latin typeface="+mn-lt"/>
        <a:ea typeface="MS PGothic" pitchFamily="34" charset="-128"/>
        <a:cs typeface="+mn-cs"/>
      </a:defRPr>
    </a:lvl4pPr>
    <a:lvl5pPr marL="1828800" algn="l" rtl="0" eaLnBrk="0" fontAlgn="base" hangingPunct="0">
      <a:lnSpc>
        <a:spcPct val="95000"/>
      </a:lnSpc>
      <a:spcBef>
        <a:spcPts val="838"/>
      </a:spcBef>
      <a:spcAft>
        <a:spcPct val="0"/>
      </a:spcAft>
      <a:defRPr lang="en-US" sz="1000" kern="1200" dirty="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latinLnBrk="0" hangingPunct="0">
              <a:buNone/>
            </a:pPr>
            <a:r>
              <a:rPr lang="en-US" sz="1400" b="1" i="0" u="none" strike="noStrike" kern="1200" baseline="0" dirty="0" smtClean="0">
                <a:solidFill>
                  <a:schemeClr val="tx1"/>
                </a:solidFill>
                <a:latin typeface="+mn-lt"/>
                <a:ea typeface="MS PGothic" pitchFamily="34" charset="-128"/>
                <a:cs typeface="ＭＳ Ｐゴシック" charset="-128"/>
              </a:rPr>
              <a:t>Presentation Title: </a:t>
            </a:r>
          </a:p>
          <a:p>
            <a:pPr lvl="1" rtl="0" eaLnBrk="0" fontAlgn="base" latinLnBrk="0" hangingPunct="0"/>
            <a:r>
              <a:rPr lang="en-US" sz="1200" b="0" i="0" u="none" strike="noStrike" kern="1200" baseline="0" dirty="0" smtClean="0">
                <a:solidFill>
                  <a:schemeClr val="tx1"/>
                </a:solidFill>
                <a:latin typeface="+mn-lt"/>
                <a:ea typeface="MS PGothic" pitchFamily="34" charset="-128"/>
                <a:cs typeface="ＭＳ Ｐゴシック" charset="-128"/>
              </a:rPr>
              <a:t>Introducing Cisco Networking Academy</a:t>
            </a:r>
            <a:endParaRPr lang="en-US" sz="1200" b="0" i="0" u="none" strike="noStrike" kern="1200" dirty="0" smtClean="0">
              <a:solidFill>
                <a:schemeClr val="tx1"/>
              </a:solidFill>
              <a:latin typeface="+mn-lt"/>
              <a:ea typeface="MS PGothic" pitchFamily="34" charset="-128"/>
              <a:cs typeface="ＭＳ Ｐゴシック" charset="-128"/>
            </a:endParaRPr>
          </a:p>
          <a:p>
            <a:pPr rtl="0" eaLnBrk="0" fontAlgn="base" latinLnBrk="0" hangingPunct="0">
              <a:buNone/>
            </a:pPr>
            <a:r>
              <a:rPr lang="en-US" sz="1400" b="1" i="0" u="none" strike="noStrike" kern="1200" baseline="0" dirty="0" smtClean="0">
                <a:solidFill>
                  <a:schemeClr val="tx1"/>
                </a:solidFill>
                <a:latin typeface="+mn-lt"/>
                <a:ea typeface="MS PGothic" pitchFamily="34" charset="-128"/>
                <a:cs typeface="ＭＳ Ｐゴシック" charset="-128"/>
              </a:rPr>
              <a:t>Presentation Content: </a:t>
            </a:r>
          </a:p>
          <a:p>
            <a:pPr lvl="1" rtl="0" eaLnBrk="0" fontAlgn="base" latinLnBrk="0" hangingPunct="0"/>
            <a:r>
              <a:rPr lang="en-US" sz="1200" b="0" i="0" u="none" strike="noStrike" kern="1200" baseline="0" dirty="0" smtClean="0">
                <a:solidFill>
                  <a:schemeClr val="tx1"/>
                </a:solidFill>
                <a:latin typeface="+mn-lt"/>
                <a:ea typeface="MS PGothic" pitchFamily="34" charset="-128"/>
                <a:cs typeface="ＭＳ Ｐゴシック" charset="-128"/>
              </a:rPr>
              <a:t>Provides a detailed overview of Networking Academy, including key messages and information about the program, offerings, and need for </a:t>
            </a:r>
            <a:r>
              <a:rPr lang="en-US" sz="1200" b="0" i="0" u="none" strike="noStrike" kern="1200" baseline="0" dirty="0" err="1" smtClean="0">
                <a:solidFill>
                  <a:schemeClr val="tx1"/>
                </a:solidFill>
                <a:latin typeface="+mn-lt"/>
                <a:ea typeface="MS PGothic" pitchFamily="34" charset="-128"/>
                <a:cs typeface="ＭＳ Ｐゴシック" charset="-128"/>
              </a:rPr>
              <a:t>ICT</a:t>
            </a:r>
            <a:r>
              <a:rPr lang="en-US" sz="1200" b="0" i="0" u="none" strike="noStrike" kern="1200" baseline="0" dirty="0" smtClean="0">
                <a:solidFill>
                  <a:schemeClr val="tx1"/>
                </a:solidFill>
                <a:latin typeface="+mn-lt"/>
                <a:ea typeface="MS PGothic" pitchFamily="34" charset="-128"/>
                <a:cs typeface="ＭＳ Ｐゴシック" charset="-128"/>
              </a:rPr>
              <a:t>/Networking skills</a:t>
            </a:r>
            <a:endParaRPr lang="en-US" sz="1200" b="0" i="0" u="none" strike="noStrike" kern="1200" dirty="0" smtClean="0">
              <a:solidFill>
                <a:schemeClr val="tx1"/>
              </a:solidFill>
              <a:latin typeface="+mn-lt"/>
              <a:ea typeface="MS PGothic" pitchFamily="34" charset="-128"/>
              <a:cs typeface="ＭＳ Ｐゴシック" charset="-128"/>
            </a:endParaRPr>
          </a:p>
          <a:p>
            <a:pPr rtl="0" eaLnBrk="0" fontAlgn="base" latinLnBrk="0" hangingPunct="0">
              <a:buNone/>
            </a:pPr>
            <a:r>
              <a:rPr lang="en-US" sz="1400" b="1" i="0" u="none" strike="noStrike" kern="1200" baseline="0" dirty="0" smtClean="0">
                <a:solidFill>
                  <a:schemeClr val="tx1"/>
                </a:solidFill>
                <a:latin typeface="+mn-lt"/>
                <a:ea typeface="MS PGothic" pitchFamily="34" charset="-128"/>
                <a:cs typeface="ＭＳ Ｐゴシック" charset="-128"/>
              </a:rPr>
              <a:t>Target Audience: </a:t>
            </a:r>
          </a:p>
          <a:p>
            <a:pPr lvl="1" rtl="0" eaLnBrk="0" fontAlgn="base" latinLnBrk="0" hangingPunct="0"/>
            <a:r>
              <a:rPr lang="en-US" sz="1200" b="0" i="0" u="none" strike="noStrike" kern="1200" baseline="0" dirty="0" smtClean="0">
                <a:solidFill>
                  <a:schemeClr val="tx1"/>
                </a:solidFill>
                <a:latin typeface="+mn-lt"/>
                <a:ea typeface="MS PGothic" pitchFamily="34" charset="-128"/>
                <a:cs typeface="ＭＳ Ｐゴシック" charset="-128"/>
              </a:rPr>
              <a:t>Prospective academies or partners, government officials, educators, etc.</a:t>
            </a:r>
            <a:endParaRPr lang="en-US" sz="1200" b="0" i="0" u="none" strike="noStrike" kern="1200" dirty="0" smtClean="0">
              <a:solidFill>
                <a:schemeClr val="tx1"/>
              </a:solidFill>
              <a:latin typeface="+mn-lt"/>
              <a:ea typeface="MS PGothic" pitchFamily="34" charset="-128"/>
              <a:cs typeface="ＭＳ Ｐゴシック" charset="-128"/>
            </a:endParaRPr>
          </a:p>
          <a:p>
            <a:pPr rtl="0" eaLnBrk="0" fontAlgn="base" latinLnBrk="0" hangingPunct="0">
              <a:buNone/>
            </a:pPr>
            <a:r>
              <a:rPr lang="en-US" sz="1400" b="1" i="0" u="none" strike="noStrike" kern="1200" baseline="0" dirty="0" smtClean="0">
                <a:solidFill>
                  <a:schemeClr val="tx1"/>
                </a:solidFill>
                <a:latin typeface="+mn-lt"/>
                <a:ea typeface="MS PGothic" pitchFamily="34" charset="-128"/>
                <a:cs typeface="ＭＳ Ｐゴシック" charset="-128"/>
              </a:rPr>
              <a:t>Content Date: </a:t>
            </a:r>
          </a:p>
          <a:p>
            <a:pPr lvl="1" rtl="0" eaLnBrk="0" fontAlgn="base" latinLnBrk="0" hangingPunct="0"/>
            <a:r>
              <a:rPr lang="en-US" sz="1200" b="0" i="0" u="none" strike="noStrike" kern="1200" baseline="0" dirty="0" smtClean="0">
                <a:solidFill>
                  <a:schemeClr val="tx1"/>
                </a:solidFill>
                <a:latin typeface="+mn-lt"/>
                <a:ea typeface="MS PGothic" pitchFamily="34" charset="-128"/>
                <a:cs typeface="ＭＳ Ｐゴシック" charset="-128"/>
              </a:rPr>
              <a:t>Last updated September 2011 (removed Skills Gap Data on slide 31, updated metrics map </a:t>
            </a:r>
            <a:r>
              <a:rPr lang="en-US" sz="1200" b="0" i="0" u="none" strike="noStrike" kern="1200" baseline="0" smtClean="0">
                <a:solidFill>
                  <a:schemeClr val="tx1"/>
                </a:solidFill>
                <a:latin typeface="+mn-lt"/>
                <a:ea typeface="MS PGothic" pitchFamily="34" charset="-128"/>
                <a:cs typeface="ＭＳ Ｐゴシック" charset="-128"/>
              </a:rPr>
              <a:t>on slide 6)</a:t>
            </a:r>
            <a:endParaRPr lang="en-US" sz="1200" b="0" i="0" u="none" strike="noStrike" kern="1200" dirty="0" smtClean="0">
              <a:solidFill>
                <a:schemeClr val="tx1"/>
              </a:solidFill>
              <a:latin typeface="+mn-lt"/>
              <a:ea typeface="MS PGothic" pitchFamily="34" charset="-128"/>
              <a:cs typeface="ＭＳ Ｐゴシック" charset="-128"/>
            </a:endParaRPr>
          </a:p>
          <a:p>
            <a:pPr rtl="0" eaLnBrk="0" fontAlgn="base" latinLnBrk="0" hangingPunct="0">
              <a:buNone/>
            </a:pPr>
            <a:r>
              <a:rPr lang="en-US" sz="1400" b="1" i="0" u="none" strike="noStrike" kern="1200" baseline="0" dirty="0" smtClean="0">
                <a:solidFill>
                  <a:schemeClr val="tx1"/>
                </a:solidFill>
                <a:latin typeface="+mn-lt"/>
                <a:ea typeface="MS PGothic" pitchFamily="34" charset="-128"/>
                <a:cs typeface="ＭＳ Ｐゴシック" charset="-128"/>
              </a:rPr>
              <a:t>Presentation Tips:</a:t>
            </a:r>
            <a:endParaRPr lang="en-US" sz="1400" b="1" i="0" u="none" strike="noStrike" kern="1200" dirty="0" smtClean="0">
              <a:solidFill>
                <a:schemeClr val="tx1"/>
              </a:solidFill>
              <a:latin typeface="+mn-lt"/>
              <a:ea typeface="MS PGothic" pitchFamily="34" charset="-128"/>
              <a:cs typeface="ＭＳ Ｐゴシック" charset="-128"/>
            </a:endParaRPr>
          </a:p>
          <a:p>
            <a:pPr marL="803275" lvl="1" indent="-228600" rtl="0" eaLnBrk="0" fontAlgn="base" latinLnBrk="0" hangingPunct="0">
              <a:buFont typeface="+mj-lt"/>
              <a:buAutoNum type="arabicPeriod"/>
            </a:pPr>
            <a:r>
              <a:rPr lang="en-US" sz="1200" b="0" i="0" u="none" strike="noStrike" kern="1200" baseline="0" dirty="0" smtClean="0">
                <a:solidFill>
                  <a:schemeClr val="tx1"/>
                </a:solidFill>
                <a:latin typeface="+mn-lt"/>
                <a:ea typeface="MS PGothic" pitchFamily="34" charset="-128"/>
                <a:cs typeface="ＭＳ Ｐゴシック" charset="-128"/>
              </a:rPr>
              <a:t>Please tailor this presentation to your goals, audience, and time constraints</a:t>
            </a:r>
            <a:endParaRPr lang="en-US" sz="1200" b="0" i="0" u="none" strike="noStrike" kern="1200" dirty="0" smtClean="0">
              <a:solidFill>
                <a:schemeClr val="tx1"/>
              </a:solidFill>
              <a:latin typeface="+mn-lt"/>
              <a:ea typeface="MS PGothic" pitchFamily="34" charset="-128"/>
              <a:cs typeface="ＭＳ Ｐゴシック" charset="-128"/>
            </a:endParaRPr>
          </a:p>
          <a:p>
            <a:pPr marL="803275" lvl="1" indent="-228600" rtl="0" eaLnBrk="0" fontAlgn="base" latinLnBrk="0" hangingPunct="0">
              <a:buFont typeface="+mj-lt"/>
              <a:buAutoNum type="arabicPeriod"/>
            </a:pPr>
            <a:r>
              <a:rPr lang="en-US" sz="1200" b="0" i="0" u="none" strike="noStrike" kern="1200" baseline="0" dirty="0" smtClean="0">
                <a:solidFill>
                  <a:schemeClr val="tx1"/>
                </a:solidFill>
                <a:latin typeface="+mn-lt"/>
                <a:ea typeface="MS PGothic" pitchFamily="34" charset="-128"/>
                <a:cs typeface="ＭＳ Ｐゴシック" charset="-128"/>
              </a:rPr>
              <a:t>Notes are provided in this presentation to identify key speaking points and provide additional background</a:t>
            </a:r>
            <a:endParaRPr lang="en-US" sz="1200" b="0" i="0" u="none" strike="noStrike" kern="1200" dirty="0" smtClean="0">
              <a:solidFill>
                <a:schemeClr val="tx1"/>
              </a:solidFill>
              <a:latin typeface="+mn-lt"/>
              <a:ea typeface="MS PGothic" pitchFamily="34" charset="-128"/>
              <a:cs typeface="ＭＳ Ｐゴシック" charset="-128"/>
            </a:endParaRPr>
          </a:p>
          <a:p>
            <a:pPr marL="803275" lvl="1" indent="-228600" rtl="0" eaLnBrk="0" fontAlgn="base" latinLnBrk="0" hangingPunct="0">
              <a:buFont typeface="+mj-lt"/>
              <a:buAutoNum type="arabicPeriod"/>
            </a:pPr>
            <a:r>
              <a:rPr lang="en-US" sz="1200" b="0" i="0" u="none" strike="noStrike" kern="1200" baseline="0" dirty="0" smtClean="0">
                <a:solidFill>
                  <a:schemeClr val="tx1"/>
                </a:solidFill>
                <a:latin typeface="+mn-lt"/>
                <a:ea typeface="MS PGothic" pitchFamily="34" charset="-128"/>
                <a:cs typeface="ＭＳ Ｐゴシック" charset="-128"/>
              </a:rPr>
              <a:t>As some of the slides are animated, this presentation is best viewed in slideshow mode</a:t>
            </a:r>
          </a:p>
          <a:p>
            <a:pPr marL="803275" lvl="1" indent="-228600" rtl="0" eaLnBrk="0" fontAlgn="base" latinLnBrk="0" hangingPunct="0">
              <a:buFont typeface="+mj-lt"/>
              <a:buAutoNum type="arabicPeriod"/>
            </a:pPr>
            <a:r>
              <a:rPr lang="en-US" sz="1200" b="0" i="0" u="none" strike="noStrike" kern="1200" baseline="0" dirty="0" smtClean="0">
                <a:solidFill>
                  <a:schemeClr val="tx1"/>
                </a:solidFill>
                <a:latin typeface="+mn-lt"/>
                <a:ea typeface="MS PGothic" pitchFamily="34" charset="-128"/>
                <a:cs typeface="ＭＳ Ｐゴシック" charset="-128"/>
              </a:rPr>
              <a:t>Backup slides are optional, should be deleted if not used</a:t>
            </a:r>
            <a:endParaRPr lang="en-US" sz="1200" b="0" i="0" u="none" strike="noStrike" kern="1200" dirty="0" smtClean="0">
              <a:solidFill>
                <a:schemeClr val="tx1"/>
              </a:solidFill>
              <a:latin typeface="+mn-lt"/>
              <a:ea typeface="MS PGothic" pitchFamily="34" charset="-128"/>
              <a:cs typeface="ＭＳ Ｐゴシック" charset="-128"/>
            </a:endParaRPr>
          </a:p>
          <a:p>
            <a:pPr rtl="0" eaLnBrk="0" fontAlgn="base" latinLnBrk="0" hangingPunct="0"/>
            <a:endParaRPr lang="en-US" sz="1400" b="0" i="0" u="none" strike="noStrike" kern="1200" baseline="0" dirty="0" smtClean="0">
              <a:solidFill>
                <a:schemeClr val="tx1"/>
              </a:solidFill>
              <a:latin typeface="+mn-lt"/>
              <a:ea typeface="MS PGothic" pitchFamily="34" charset="-128"/>
              <a:cs typeface="ＭＳ Ｐゴシック" charset="-128"/>
            </a:endParaRPr>
          </a:p>
          <a:p>
            <a:endParaRPr lang="en-US" dirty="0"/>
          </a:p>
        </p:txBody>
      </p:sp>
    </p:spTree>
    <p:extLst>
      <p:ext uri="{BB962C8B-B14F-4D97-AF65-F5344CB8AC3E}">
        <p14:creationId xmlns:p14="http://schemas.microsoft.com/office/powerpoint/2010/main" val="2816526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latin typeface="Arial" pitchFamily="34" charset="0"/>
            </a:endParaRPr>
          </a:p>
        </p:txBody>
      </p:sp>
      <p:sp>
        <p:nvSpPr>
          <p:cNvPr id="121860" name="Slide Number Placeholder 3"/>
          <p:cNvSpPr>
            <a:spLocks noGrp="1"/>
          </p:cNvSpPr>
          <p:nvPr>
            <p:ph type="sldNum" sz="quarter" idx="5"/>
          </p:nvPr>
        </p:nvSpPr>
        <p:spPr>
          <a:xfrm>
            <a:off x="3884027" y="8829675"/>
            <a:ext cx="2972421" cy="465138"/>
          </a:xfrm>
          <a:prstGeom prst="rect">
            <a:avLst/>
          </a:prstGeom>
          <a:noFill/>
        </p:spPr>
        <p:txBody>
          <a:bodyPr/>
          <a:lstStyle/>
          <a:p>
            <a:fld id="{035FD50E-6FBF-45ED-AA5B-ADD265D93F85}"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400" dirty="0" smtClean="0">
                <a:latin typeface="Verdana" pitchFamily="34" charset="0"/>
                <a:ea typeface="ＭＳ Ｐゴシック" pitchFamily="34" charset="-128"/>
              </a:rPr>
              <a:t>Cisco Networking Academy takes a unique approach to delivering its information technology skills education</a:t>
            </a:r>
          </a:p>
          <a:p>
            <a:r>
              <a:rPr lang="en-US" sz="1400" dirty="0" smtClean="0">
                <a:latin typeface="Verdana" pitchFamily="34" charset="0"/>
                <a:ea typeface="ＭＳ Ｐゴシック" pitchFamily="34" charset="-128"/>
              </a:rPr>
              <a:t>It is an ecosystem approach comprised of partners coming from educational institutions locally, national and local government, corporations, and NGOs.</a:t>
            </a:r>
          </a:p>
          <a:p>
            <a:r>
              <a:rPr lang="en-US" sz="1400" dirty="0" smtClean="0">
                <a:latin typeface="Verdana" pitchFamily="34" charset="0"/>
                <a:ea typeface="ＭＳ Ｐゴシック" pitchFamily="34" charset="-128"/>
              </a:rPr>
              <a:t>Cisco provides curriculum, instructor training, assessments, and equipment at cost, to name a few contributions.</a:t>
            </a:r>
          </a:p>
          <a:p>
            <a:r>
              <a:rPr lang="en-US" sz="1400" dirty="0" smtClean="0">
                <a:latin typeface="Verdana" pitchFamily="34" charset="0"/>
                <a:ea typeface="ＭＳ Ｐゴシック" pitchFamily="34" charset="-128"/>
              </a:rPr>
              <a:t>The ecosystem partners provide additional funding, building space, and people and other forms of support.</a:t>
            </a:r>
            <a:endParaRPr lang="en-US" dirty="0" smtClean="0"/>
          </a:p>
          <a:p>
            <a:endParaRPr lang="en-US" dirty="0" smtClean="0"/>
          </a:p>
          <a:p>
            <a:pPr marL="236538" marR="0" indent="-236538" algn="l" defTabSz="914400" rtl="0" eaLnBrk="0" fontAlgn="base" latinLnBrk="0" hangingPunct="0">
              <a:lnSpc>
                <a:spcPct val="95000"/>
              </a:lnSpc>
              <a:spcBef>
                <a:spcPts val="1438"/>
              </a:spcBef>
              <a:spcAft>
                <a:spcPct val="0"/>
              </a:spcAft>
              <a:buClrTx/>
              <a:buSzTx/>
              <a:buFont typeface="Wingdings" pitchFamily="2" charset="2"/>
              <a:buChar char="§"/>
              <a:tabLst/>
              <a:defRPr/>
            </a:pPr>
            <a:r>
              <a:rPr lang="en-US" sz="1400" kern="1200" dirty="0" smtClean="0">
                <a:latin typeface="+mn-lt"/>
                <a:ea typeface="MS PGothic" pitchFamily="34" charset="-128"/>
                <a:cs typeface="ＭＳ Ｐゴシック" charset="-128"/>
              </a:rPr>
              <a:t>Because Cisco could never hope to establish and maintain a global educational system by itself, Networking Academy adopted the strategy of embedding courses within existing educational institutions through public-private partnerships. The program maintains control of the course content, manages online delivery and assessments, and offers support and discounted equipment. Local educational institutions, governments, and other organizations choose which courses to offer and determine the context in which the courses are to be delivered, such as making them part of a certification or degree program. Instructors, who receive course-specific teacher training through the program, conduct the classes and administer hands-on lab activities and skills assessments. </a:t>
            </a:r>
          </a:p>
          <a:p>
            <a:pPr marL="0" indent="0">
              <a:buNone/>
            </a:pPr>
            <a:endParaRPr lang="en-US" dirty="0" smtClean="0"/>
          </a:p>
          <a:p>
            <a:r>
              <a:rPr lang="en-US" dirty="0" smtClean="0"/>
              <a:t>Networking Academy aims to provide a consistently enriching learning experience by partnering with public and private institutions such as schools, universities, businesses, nonprofits, and government organizations to develop and deliver innovative ICT courses, improve the effectiveness and accessibility of the program, increase access to education and career opportunities, and help ensure that students and instructors have the resources they need to accomplish their goals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804863" y="247650"/>
            <a:ext cx="5318125" cy="3989388"/>
          </a:xfrm>
          <a:ln/>
        </p:spPr>
      </p:sp>
      <p:sp>
        <p:nvSpPr>
          <p:cNvPr id="5123" name="Rectangle 3"/>
          <p:cNvSpPr>
            <a:spLocks noChangeArrowheads="1"/>
          </p:cNvSpPr>
          <p:nvPr/>
        </p:nvSpPr>
        <p:spPr bwMode="auto">
          <a:xfrm>
            <a:off x="745792" y="5715452"/>
            <a:ext cx="4163317" cy="1142173"/>
          </a:xfrm>
          <a:prstGeom prst="rect">
            <a:avLst/>
          </a:prstGeom>
          <a:noFill/>
          <a:ln w="9525">
            <a:noFill/>
            <a:miter lim="800000"/>
            <a:headEnd/>
            <a:tailEnd/>
          </a:ln>
        </p:spPr>
        <p:txBody>
          <a:bodyPr lIns="95657" tIns="50180" rIns="95657" bIns="50180"/>
          <a:lstStyle/>
          <a:p>
            <a:pPr marL="112713" indent="-112713" algn="l" defTabSz="1020763">
              <a:spcBef>
                <a:spcPct val="50000"/>
              </a:spcBef>
              <a:buSzPct val="100000"/>
            </a:pPr>
            <a:endParaRPr lang="en-US" sz="800" i="0">
              <a:cs typeface="Arial" charset="0"/>
            </a:endParaRPr>
          </a:p>
        </p:txBody>
      </p:sp>
      <p:sp>
        <p:nvSpPr>
          <p:cNvPr id="5124" name="Rectangle 4"/>
          <p:cNvSpPr>
            <a:spLocks noGrp="1" noChangeArrowheads="1"/>
          </p:cNvSpPr>
          <p:nvPr>
            <p:ph type="body" idx="1"/>
          </p:nvPr>
        </p:nvSpPr>
        <p:spPr>
          <a:xfrm>
            <a:off x="372077" y="4377565"/>
            <a:ext cx="5964689" cy="4253715"/>
          </a:xfrm>
          <a:noFill/>
          <a:ln/>
        </p:spPr>
        <p:txBody>
          <a:bodyPr lIns="95657" tIns="50180" rIns="95657" bIns="50180">
            <a:normAutofit fontScale="92500" lnSpcReduction="20000"/>
          </a:bodyPr>
          <a:lstStyle/>
          <a:p>
            <a:pPr>
              <a:lnSpc>
                <a:spcPct val="100000"/>
              </a:lnSpc>
            </a:pPr>
            <a:r>
              <a:rPr lang="en-US" sz="1400" kern="1200" dirty="0" smtClean="0">
                <a:latin typeface="+mn-lt"/>
                <a:ea typeface="MS PGothic" pitchFamily="34" charset="-128"/>
                <a:cs typeface="ＭＳ Ｐゴシック" charset="-128"/>
              </a:rPr>
              <a:t>Cisco Networking Academy works with students from every socioeconomic background and region around the world by partnering with schools, colleges, governments, businesses, and community organizations to deliver </a:t>
            </a:r>
            <a:r>
              <a:rPr lang="en-US" sz="1400" kern="1200" dirty="0" err="1" smtClean="0">
                <a:latin typeface="+mn-lt"/>
                <a:ea typeface="MS PGothic" pitchFamily="34" charset="-128"/>
                <a:cs typeface="ＭＳ Ｐゴシック" charset="-128"/>
              </a:rPr>
              <a:t>ICT</a:t>
            </a:r>
            <a:r>
              <a:rPr lang="en-US" sz="1400" kern="1200" dirty="0" smtClean="0"/>
              <a:t> training and to open the doors of opportunity for students.</a:t>
            </a:r>
            <a:endParaRPr lang="en-US" baseline="0" dirty="0" smtClean="0"/>
          </a:p>
          <a:p>
            <a:pPr>
              <a:lnSpc>
                <a:spcPct val="100000"/>
              </a:lnSpc>
            </a:pPr>
            <a:r>
              <a:rPr lang="en-US" sz="900" dirty="0" smtClean="0">
                <a:latin typeface="Verdana" pitchFamily="34" charset="0"/>
                <a:ea typeface="ＭＳ Ｐゴシック" pitchFamily="34" charset="-128"/>
              </a:rPr>
              <a:t>Networking Academy is incredibly diverse:</a:t>
            </a:r>
          </a:p>
          <a:p>
            <a:pPr lvl="1">
              <a:lnSpc>
                <a:spcPct val="100000"/>
              </a:lnSpc>
            </a:pPr>
            <a:r>
              <a:rPr lang="en-US" sz="900" dirty="0" smtClean="0">
                <a:latin typeface="Verdana" pitchFamily="34" charset="0"/>
                <a:ea typeface="ＭＳ Ｐゴシック" pitchFamily="34" charset="-128"/>
              </a:rPr>
              <a:t>Students are of all ages, with a strong female contingency and coming from very diverse backgrounds and circumstances</a:t>
            </a:r>
          </a:p>
          <a:p>
            <a:pPr lvl="2">
              <a:lnSpc>
                <a:spcPct val="100000"/>
              </a:lnSpc>
            </a:pPr>
            <a:r>
              <a:rPr lang="en-GB" sz="900" dirty="0" smtClean="0">
                <a:latin typeface="Verdana" pitchFamily="34" charset="0"/>
                <a:ea typeface="ＭＳ Ｐゴシック" pitchFamily="34" charset="-128"/>
              </a:rPr>
              <a:t> Students range in age from 12 to over 60.  </a:t>
            </a:r>
          </a:p>
          <a:p>
            <a:pPr lvl="2">
              <a:lnSpc>
                <a:spcPct val="100000"/>
              </a:lnSpc>
            </a:pPr>
            <a:r>
              <a:rPr lang="en-GB" sz="900" dirty="0" smtClean="0">
                <a:latin typeface="Verdana" pitchFamily="34" charset="0"/>
                <a:ea typeface="ＭＳ Ｐゴシック" pitchFamily="34" charset="-128"/>
              </a:rPr>
              <a:t> There is a healthy mix of women and men, even though we want to increase the number of women. The global percentage of female students is approximately 21%</a:t>
            </a:r>
          </a:p>
          <a:p>
            <a:pPr lvl="2">
              <a:lnSpc>
                <a:spcPct val="100000"/>
              </a:lnSpc>
            </a:pPr>
            <a:r>
              <a:rPr lang="en-GB" sz="900" dirty="0" smtClean="0">
                <a:latin typeface="Verdana" pitchFamily="34" charset="0"/>
                <a:ea typeface="ＭＳ Ｐゴシック" pitchFamily="34" charset="-128"/>
              </a:rPr>
              <a:t> People range from those trying to work their way out of the slums in their region, to physically challenged students, to people in prison planning for their future outside</a:t>
            </a:r>
          </a:p>
          <a:p>
            <a:pPr lvl="0">
              <a:lnSpc>
                <a:spcPct val="100000"/>
              </a:lnSpc>
            </a:pPr>
            <a:r>
              <a:rPr lang="en-US" sz="1100" dirty="0" smtClean="0">
                <a:latin typeface="Verdana" pitchFamily="34" charset="0"/>
                <a:ea typeface="ＭＳ Ｐゴシック" pitchFamily="34" charset="-128"/>
              </a:rPr>
              <a:t>Our communities are equally diverse, including both developing and mature countries, organizations providing a second chance, and a combination of schools ranging from public schools to advanced education institutions</a:t>
            </a:r>
          </a:p>
          <a:p>
            <a:pPr marL="236538" marR="0" lvl="0" indent="-236538" algn="l" defTabSz="914400" rtl="0" eaLnBrk="0" fontAlgn="base" latinLnBrk="0" hangingPunct="0">
              <a:lnSpc>
                <a:spcPct val="100000"/>
              </a:lnSpc>
              <a:spcBef>
                <a:spcPts val="1438"/>
              </a:spcBef>
              <a:spcAft>
                <a:spcPct val="0"/>
              </a:spcAft>
              <a:buClrTx/>
              <a:buSzTx/>
              <a:buFont typeface="Wingdings" pitchFamily="2" charset="2"/>
              <a:buChar char="§"/>
              <a:tabLst/>
              <a:defRPr/>
            </a:pPr>
            <a:r>
              <a:rPr lang="en-US" sz="1400" kern="1200" dirty="0" smtClean="0">
                <a:latin typeface="+mn-lt"/>
                <a:ea typeface="MS PGothic" pitchFamily="34" charset="-128"/>
                <a:cs typeface="ＭＳ Ｐゴシック" charset="-128"/>
              </a:rPr>
              <a:t>Our program</a:t>
            </a:r>
            <a:r>
              <a:rPr lang="en-US" sz="1400" kern="1200" baseline="0" dirty="0" smtClean="0">
                <a:latin typeface="+mn-lt"/>
                <a:ea typeface="MS PGothic" pitchFamily="34" charset="-128"/>
                <a:cs typeface="ＭＳ Ｐゴシック" charset="-128"/>
              </a:rPr>
              <a:t> is l</a:t>
            </a:r>
            <a:r>
              <a:rPr lang="en-US" sz="1400" kern="1200" dirty="0" smtClean="0"/>
              <a:t>ocally relevant through delivery by partner institutions in a diversity of countries (165), languages, cultures, socioeconomics, and educational settings (high schools, universities, community centers, half way houses, correctional facilities, etc.) </a:t>
            </a:r>
            <a:endParaRPr lang="en-US" sz="900" dirty="0" smtClean="0">
              <a:latin typeface="Verdana" pitchFamily="34" charset="0"/>
              <a:ea typeface="ＭＳ Ｐゴシック" pitchFamily="34" charset="-128"/>
            </a:endParaRPr>
          </a:p>
          <a:p>
            <a:pPr marL="236538" marR="0" lvl="0" indent="-236538" algn="l" defTabSz="914400" rtl="0" eaLnBrk="0" fontAlgn="base" latinLnBrk="0" hangingPunct="0">
              <a:lnSpc>
                <a:spcPct val="80000"/>
              </a:lnSpc>
              <a:spcBef>
                <a:spcPts val="1438"/>
              </a:spcBef>
              <a:spcAft>
                <a:spcPct val="0"/>
              </a:spcAft>
              <a:buClrTx/>
              <a:buSzTx/>
              <a:buFont typeface="Wingdings" pitchFamily="2" charset="2"/>
              <a:buChar char="§"/>
              <a:tabLst/>
              <a:defRPr/>
            </a:pPr>
            <a:r>
              <a:rPr lang="en-US" sz="1400" kern="1200" dirty="0" smtClean="0">
                <a:latin typeface="+mn-lt"/>
                <a:ea typeface="MS PGothic" pitchFamily="34" charset="-128"/>
                <a:cs typeface="ＭＳ Ｐゴシック" charset="-128"/>
              </a:rPr>
              <a:t>Students receive the same quality of education around the world… through e-learning curricula, labs and online assessments, online communities and career resources… as well as consistency of preparation for industry-standard certifications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36538" marR="0" indent="-236538" algn="l" defTabSz="914400" rtl="0" eaLnBrk="0" fontAlgn="base" latinLnBrk="0" hangingPunct="0">
              <a:lnSpc>
                <a:spcPct val="95000"/>
              </a:lnSpc>
              <a:spcBef>
                <a:spcPts val="1438"/>
              </a:spcBef>
              <a:spcAft>
                <a:spcPct val="0"/>
              </a:spcAft>
              <a:buClrTx/>
              <a:buSzTx/>
              <a:buFont typeface="Wingdings" pitchFamily="2" charset="2"/>
              <a:buChar char="§"/>
              <a:tabLst/>
              <a:defRPr/>
            </a:pPr>
            <a:r>
              <a:rPr lang="en-US" sz="1400" kern="1200" dirty="0" smtClean="0">
                <a:solidFill>
                  <a:schemeClr val="tx1"/>
                </a:solidFill>
                <a:latin typeface="+mn-lt"/>
                <a:ea typeface="MS PGothic" pitchFamily="34" charset="-128"/>
                <a:cs typeface="ＭＳ Ｐゴシック" charset="-128"/>
              </a:rPr>
              <a:t>Since its start in 1997 as a small-scale effort to help local schools get the best use from their networking equipment, the Networking Academy program</a:t>
            </a:r>
            <a:r>
              <a:rPr lang="en-US" sz="1400" kern="1200" baseline="0" dirty="0" smtClean="0">
                <a:solidFill>
                  <a:schemeClr val="tx1"/>
                </a:solidFill>
                <a:latin typeface="+mn-lt"/>
                <a:ea typeface="MS PGothic" pitchFamily="34" charset="-128"/>
                <a:cs typeface="ＭＳ Ｐゴシック" charset="-128"/>
              </a:rPr>
              <a:t> has grown to more</a:t>
            </a:r>
            <a:r>
              <a:rPr lang="en-US" sz="1400" kern="1200" dirty="0" smtClean="0">
                <a:solidFill>
                  <a:schemeClr val="tx1"/>
                </a:solidFill>
                <a:latin typeface="+mn-lt"/>
                <a:ea typeface="MS PGothic" pitchFamily="34" charset="-128"/>
                <a:cs typeface="ＭＳ Ｐゴシック" charset="-128"/>
              </a:rPr>
              <a:t> than 10,000 academies in 165 countries. </a:t>
            </a:r>
          </a:p>
          <a:p>
            <a:pPr marL="236538" marR="0" indent="-236538" algn="l" defTabSz="914400" rtl="0" eaLnBrk="0" fontAlgn="base" latinLnBrk="0" hangingPunct="0">
              <a:lnSpc>
                <a:spcPct val="95000"/>
              </a:lnSpc>
              <a:spcBef>
                <a:spcPts val="1438"/>
              </a:spcBef>
              <a:spcAft>
                <a:spcPct val="0"/>
              </a:spcAft>
              <a:buClrTx/>
              <a:buSzTx/>
              <a:buFont typeface="Wingdings" pitchFamily="2" charset="2"/>
              <a:buChar char="§"/>
              <a:tabLst/>
              <a:defRPr/>
            </a:pPr>
            <a:r>
              <a:rPr lang="en-US" sz="1400" kern="1200" dirty="0" smtClean="0">
                <a:solidFill>
                  <a:schemeClr val="tx1"/>
                </a:solidFill>
                <a:latin typeface="+mn-lt"/>
                <a:ea typeface="MS PGothic" pitchFamily="34" charset="-128"/>
                <a:cs typeface="ＭＳ Ｐゴシック" charset="-128"/>
              </a:rPr>
              <a:t>This year alone,</a:t>
            </a:r>
            <a:r>
              <a:rPr lang="en-US" sz="1400" kern="1200" baseline="0" dirty="0" smtClean="0">
                <a:solidFill>
                  <a:schemeClr val="tx1"/>
                </a:solidFill>
                <a:latin typeface="+mn-lt"/>
                <a:ea typeface="MS PGothic" pitchFamily="34" charset="-128"/>
                <a:cs typeface="ＭＳ Ｐゴシック" charset="-128"/>
              </a:rPr>
              <a:t> 20,000 instructors are teaching </a:t>
            </a:r>
            <a:r>
              <a:rPr lang="en-US" sz="1400" kern="1200" dirty="0" smtClean="0">
                <a:solidFill>
                  <a:schemeClr val="tx1"/>
                </a:solidFill>
                <a:latin typeface="+mn-lt"/>
                <a:ea typeface="MS PGothic" pitchFamily="34" charset="-128"/>
                <a:cs typeface="ＭＳ Ｐゴシック" charset="-128"/>
              </a:rPr>
              <a:t>1</a:t>
            </a:r>
            <a:r>
              <a:rPr lang="en-US" sz="1400" kern="1200" baseline="0" dirty="0" smtClean="0">
                <a:solidFill>
                  <a:schemeClr val="tx1"/>
                </a:solidFill>
                <a:latin typeface="+mn-lt"/>
                <a:ea typeface="MS PGothic" pitchFamily="34" charset="-128"/>
                <a:cs typeface="ＭＳ Ｐゴシック" charset="-128"/>
              </a:rPr>
              <a:t> million students, </a:t>
            </a:r>
            <a:r>
              <a:rPr lang="en-US" sz="1400" kern="1200" dirty="0" smtClean="0">
                <a:solidFill>
                  <a:schemeClr val="tx1"/>
                </a:solidFill>
                <a:latin typeface="+mn-lt"/>
                <a:ea typeface="MS PGothic" pitchFamily="34" charset="-128"/>
                <a:cs typeface="ＭＳ Ｐゴシック" charset="-128"/>
              </a:rPr>
              <a:t>and there have been over 4 million students enrolled since the program began in 1997. </a:t>
            </a:r>
          </a:p>
          <a:p>
            <a:pPr marL="236538" marR="0" indent="-236538" algn="l" defTabSz="914400" rtl="0" eaLnBrk="0" fontAlgn="base" latinLnBrk="0" hangingPunct="0">
              <a:lnSpc>
                <a:spcPct val="95000"/>
              </a:lnSpc>
              <a:spcBef>
                <a:spcPts val="1438"/>
              </a:spcBef>
              <a:spcAft>
                <a:spcPct val="0"/>
              </a:spcAft>
              <a:buClrTx/>
              <a:buSzTx/>
              <a:buFont typeface="Wingdings" pitchFamily="2" charset="2"/>
              <a:buChar char="§"/>
              <a:tabLst/>
              <a:defRPr/>
            </a:pPr>
            <a:r>
              <a:rPr lang="en-US" sz="1400" kern="1200" dirty="0" smtClean="0">
                <a:solidFill>
                  <a:schemeClr val="tx1"/>
                </a:solidFill>
                <a:latin typeface="+mn-lt"/>
                <a:ea typeface="MS PGothic" pitchFamily="34" charset="-128"/>
                <a:cs typeface="ＭＳ Ｐゴシック" charset="-128"/>
              </a:rPr>
              <a:t>Our</a:t>
            </a:r>
            <a:r>
              <a:rPr lang="en-US" sz="1400" kern="1200" baseline="0" dirty="0" smtClean="0">
                <a:solidFill>
                  <a:schemeClr val="tx1"/>
                </a:solidFill>
                <a:latin typeface="+mn-lt"/>
                <a:ea typeface="MS PGothic" pitchFamily="34" charset="-128"/>
                <a:cs typeface="ＭＳ Ｐゴシック" charset="-128"/>
              </a:rPr>
              <a:t> state of the art online assessment system delivers 1 million online exams every month, and over 100 million exams have been taken to date.</a:t>
            </a:r>
          </a:p>
          <a:p>
            <a:pPr marL="236538" marR="0" indent="-236538" algn="l" defTabSz="914400" rtl="0" eaLnBrk="0" fontAlgn="base" latinLnBrk="0" hangingPunct="0">
              <a:lnSpc>
                <a:spcPct val="95000"/>
              </a:lnSpc>
              <a:spcBef>
                <a:spcPts val="1438"/>
              </a:spcBef>
              <a:spcAft>
                <a:spcPct val="0"/>
              </a:spcAft>
              <a:buClrTx/>
              <a:buSzTx/>
              <a:buFont typeface="Wingdings" pitchFamily="2" charset="2"/>
              <a:buChar char="§"/>
              <a:tabLst/>
              <a:defRPr/>
            </a:pPr>
            <a:r>
              <a:rPr lang="en-US" sz="1400" kern="1200" baseline="0" dirty="0" smtClean="0">
                <a:solidFill>
                  <a:schemeClr val="tx1"/>
                </a:solidFill>
                <a:latin typeface="+mn-lt"/>
                <a:ea typeface="MS PGothic" pitchFamily="34" charset="-128"/>
                <a:cs typeface="ＭＳ Ｐゴシック" charset="-128"/>
              </a:rPr>
              <a:t>Courses are available in multiple languages (varies by curriculum)</a:t>
            </a:r>
          </a:p>
          <a:p>
            <a:pPr marL="236538" marR="0" indent="-236538" algn="l" defTabSz="914400" rtl="0" eaLnBrk="0" fontAlgn="base" latinLnBrk="0" hangingPunct="0">
              <a:lnSpc>
                <a:spcPct val="95000"/>
              </a:lnSpc>
              <a:spcBef>
                <a:spcPts val="1438"/>
              </a:spcBef>
              <a:spcAft>
                <a:spcPct val="0"/>
              </a:spcAft>
              <a:buClrTx/>
              <a:buSzTx/>
              <a:buFont typeface="Wingdings" pitchFamily="2" charset="2"/>
              <a:buChar char="§"/>
              <a:tabLst/>
              <a:defRPr/>
            </a:pPr>
            <a:r>
              <a:rPr lang="en-US" sz="1400" kern="1200" dirty="0" smtClean="0">
                <a:solidFill>
                  <a:schemeClr val="tx1"/>
                </a:solidFill>
                <a:latin typeface="+mn-lt"/>
                <a:ea typeface="MS PGothic" pitchFamily="34" charset="-128"/>
                <a:cs typeface="ＭＳ Ｐゴシック" charset="-128"/>
              </a:rPr>
              <a:t>We have succeeded in scaling to this size, while still being able to give our offerings a local face and maintain control and quality, by taking advantage of networking technology. </a:t>
            </a:r>
          </a:p>
          <a:p>
            <a:pPr marL="236538" marR="0" lvl="1" indent="-236538" algn="l" defTabSz="914400" rtl="0" eaLnBrk="0" fontAlgn="base" latinLnBrk="0" hangingPunct="0">
              <a:lnSpc>
                <a:spcPct val="95000"/>
              </a:lnSpc>
              <a:spcBef>
                <a:spcPts val="1438"/>
              </a:spcBef>
              <a:spcAft>
                <a:spcPct val="0"/>
              </a:spcAft>
              <a:buClrTx/>
              <a:buSzTx/>
              <a:buFont typeface="Wingdings" pitchFamily="2" charset="2"/>
              <a:buChar char="§"/>
              <a:tabLst/>
              <a:defRPr/>
            </a:pPr>
            <a:r>
              <a:rPr lang="en-US" sz="1200" kern="1200" dirty="0" smtClean="0">
                <a:solidFill>
                  <a:schemeClr val="tx1"/>
                </a:solidFill>
                <a:latin typeface="+mn-lt"/>
                <a:ea typeface="MS PGothic" pitchFamily="34" charset="-128"/>
                <a:cs typeface="ＭＳ Ｐゴシック" charset="-128"/>
              </a:rPr>
              <a:t>Consistent, yet flexible, content is easily extended to a large global audience and instructors can adapt it to the local educational institution and community. </a:t>
            </a:r>
          </a:p>
          <a:p>
            <a:pPr marL="236538" marR="0" indent="-236538" algn="l" defTabSz="914400" rtl="0" eaLnBrk="0" fontAlgn="base" latinLnBrk="0" hangingPunct="0">
              <a:lnSpc>
                <a:spcPct val="95000"/>
              </a:lnSpc>
              <a:spcBef>
                <a:spcPts val="1438"/>
              </a:spcBef>
              <a:spcAft>
                <a:spcPct val="0"/>
              </a:spcAft>
              <a:buClrTx/>
              <a:buSzTx/>
              <a:buFont typeface="Wingdings" pitchFamily="2" charset="2"/>
              <a:buChar char="§"/>
              <a:tabLst/>
              <a:defRPr/>
            </a:pPr>
            <a:r>
              <a:rPr lang="en-US" sz="1400" kern="1200" dirty="0" smtClean="0">
                <a:solidFill>
                  <a:schemeClr val="tx1"/>
                </a:solidFill>
                <a:latin typeface="+mn-lt"/>
                <a:ea typeface="MS PGothic" pitchFamily="34" charset="-128"/>
                <a:cs typeface="ＭＳ Ｐゴシック" charset="-128"/>
              </a:rPr>
              <a:t>Network-based applications are a chief contributor to the program’s scalability: </a:t>
            </a:r>
          </a:p>
          <a:p>
            <a:pPr marL="574675" marR="0" lvl="1" indent="-236538" algn="l" defTabSz="914400" rtl="0" eaLnBrk="0" fontAlgn="base" latinLnBrk="0" hangingPunct="0">
              <a:lnSpc>
                <a:spcPct val="95000"/>
              </a:lnSpc>
              <a:spcBef>
                <a:spcPts val="1438"/>
              </a:spcBef>
              <a:spcAft>
                <a:spcPct val="0"/>
              </a:spcAft>
              <a:buClrTx/>
              <a:buSzTx/>
              <a:buFont typeface="Wingdings" pitchFamily="2" charset="2"/>
              <a:buChar char="§"/>
              <a:tabLst/>
              <a:defRPr/>
            </a:pPr>
            <a:r>
              <a:rPr lang="en-US" sz="1200" kern="1200" dirty="0" smtClean="0">
                <a:solidFill>
                  <a:schemeClr val="tx1"/>
                </a:solidFill>
                <a:latin typeface="+mn-lt"/>
                <a:ea typeface="MS PGothic" pitchFamily="34" charset="-128"/>
                <a:cs typeface="ＭＳ Ｐゴシック" charset="-128"/>
              </a:rPr>
              <a:t>Course adoption can occur more quickly. </a:t>
            </a:r>
          </a:p>
          <a:p>
            <a:pPr marL="574675" marR="0" lvl="1" indent="-236538" algn="l" defTabSz="914400" rtl="0" eaLnBrk="0" fontAlgn="base" latinLnBrk="0" hangingPunct="0">
              <a:lnSpc>
                <a:spcPct val="95000"/>
              </a:lnSpc>
              <a:spcBef>
                <a:spcPts val="1438"/>
              </a:spcBef>
              <a:spcAft>
                <a:spcPct val="0"/>
              </a:spcAft>
              <a:buClrTx/>
              <a:buSzTx/>
              <a:buFont typeface="Wingdings" pitchFamily="2" charset="2"/>
              <a:buChar char="§"/>
              <a:tabLst/>
              <a:defRPr/>
            </a:pPr>
            <a:r>
              <a:rPr lang="en-US" sz="1200" kern="1200" dirty="0" smtClean="0">
                <a:solidFill>
                  <a:schemeClr val="tx1"/>
                </a:solidFill>
                <a:latin typeface="+mn-lt"/>
                <a:ea typeface="MS PGothic" pitchFamily="34" charset="-128"/>
                <a:cs typeface="ＭＳ Ｐゴシック" charset="-128"/>
              </a:rPr>
              <a:t>Academies can be up and running in the time it takes to train instructors and obtain equipment. </a:t>
            </a:r>
          </a:p>
          <a:p>
            <a:pPr marL="574675" marR="0" lvl="1" indent="-236538" algn="l" defTabSz="914400" rtl="0" eaLnBrk="0" fontAlgn="base" latinLnBrk="0" hangingPunct="0">
              <a:lnSpc>
                <a:spcPct val="95000"/>
              </a:lnSpc>
              <a:spcBef>
                <a:spcPts val="1438"/>
              </a:spcBef>
              <a:spcAft>
                <a:spcPct val="0"/>
              </a:spcAft>
              <a:buClrTx/>
              <a:buSzTx/>
              <a:buFont typeface="Wingdings" pitchFamily="2" charset="2"/>
              <a:buChar char="§"/>
              <a:tabLst/>
              <a:defRPr/>
            </a:pPr>
            <a:r>
              <a:rPr lang="en-US" sz="1200" kern="1200" dirty="0" smtClean="0">
                <a:solidFill>
                  <a:schemeClr val="tx1"/>
                </a:solidFill>
                <a:latin typeface="+mn-lt"/>
                <a:ea typeface="MS PGothic" pitchFamily="34" charset="-128"/>
                <a:cs typeface="ＭＳ Ｐゴシック" charset="-128"/>
              </a:rPr>
              <a:t>Course content can be created, packaged for large audiences, and revised with greater speed and ease. </a:t>
            </a:r>
          </a:p>
          <a:p>
            <a:pPr marL="574675" marR="0" lvl="1" indent="-236538" algn="l" defTabSz="914400" rtl="0" eaLnBrk="0" fontAlgn="base" latinLnBrk="0" hangingPunct="0">
              <a:lnSpc>
                <a:spcPct val="95000"/>
              </a:lnSpc>
              <a:spcBef>
                <a:spcPts val="1438"/>
              </a:spcBef>
              <a:spcAft>
                <a:spcPct val="0"/>
              </a:spcAft>
              <a:buClrTx/>
              <a:buSzTx/>
              <a:buFont typeface="Wingdings" pitchFamily="2" charset="2"/>
              <a:buChar char="§"/>
              <a:tabLst/>
              <a:defRPr/>
            </a:pPr>
            <a:r>
              <a:rPr lang="en-US" sz="1200" kern="1200" dirty="0" smtClean="0">
                <a:solidFill>
                  <a:schemeClr val="tx1"/>
                </a:solidFill>
                <a:latin typeface="+mn-lt"/>
                <a:ea typeface="MS PGothic" pitchFamily="34" charset="-128"/>
                <a:cs typeface="ＭＳ Ｐゴシック" charset="-128"/>
              </a:rPr>
              <a:t>And colleagues in distant locations can collaborate without the need to travel.</a:t>
            </a:r>
          </a:p>
          <a:p>
            <a:pPr marL="236538" marR="0" indent="-236538" algn="l" defTabSz="914400" rtl="0" eaLnBrk="0" fontAlgn="base" latinLnBrk="0" hangingPunct="0">
              <a:lnSpc>
                <a:spcPct val="95000"/>
              </a:lnSpc>
              <a:spcBef>
                <a:spcPts val="1438"/>
              </a:spcBef>
              <a:spcAft>
                <a:spcPct val="0"/>
              </a:spcAft>
              <a:buClrTx/>
              <a:buSzTx/>
              <a:buFont typeface="Wingdings" pitchFamily="2" charset="2"/>
              <a:buChar char="§"/>
              <a:tabLst/>
              <a:defRPr/>
            </a:pPr>
            <a:endParaRPr lang="en-US" sz="1400" kern="1200" dirty="0" smtClean="0">
              <a:solidFill>
                <a:schemeClr val="tx1"/>
              </a:solidFill>
              <a:latin typeface="+mn-lt"/>
              <a:ea typeface="MS PGothic" pitchFamily="34" charset="-128"/>
              <a:cs typeface="ＭＳ Ｐゴシック" charset="-128"/>
            </a:endParaRP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1"/>
          <p:cNvSpPr txBox="1">
            <a:spLocks noGrp="1" noChangeArrowheads="1"/>
          </p:cNvSpPr>
          <p:nvPr/>
        </p:nvSpPr>
        <p:spPr bwMode="auto">
          <a:xfrm>
            <a:off x="5800415" y="8680450"/>
            <a:ext cx="795130" cy="287338"/>
          </a:xfrm>
          <a:prstGeom prst="rect">
            <a:avLst/>
          </a:prstGeom>
          <a:noFill/>
          <a:ln w="9525">
            <a:noFill/>
            <a:miter lim="800000"/>
            <a:headEnd/>
            <a:tailEnd/>
          </a:ln>
        </p:spPr>
        <p:txBody>
          <a:bodyPr lIns="18819" tIns="0" rIns="18819" bIns="0" anchor="b"/>
          <a:lstStyle/>
          <a:p>
            <a:pPr algn="r" defTabSz="903288" eaLnBrk="0" hangingPunct="0"/>
            <a:fld id="{85346B36-D8E5-40CB-BB82-2856B787FC9D}" type="slidenum">
              <a:rPr lang="en-US" sz="800"/>
              <a:pPr algn="r" defTabSz="903288" eaLnBrk="0" hangingPunct="0"/>
              <a:t>14</a:t>
            </a:fld>
            <a:endParaRPr lang="en-US" sz="800"/>
          </a:p>
        </p:txBody>
      </p:sp>
      <p:sp>
        <p:nvSpPr>
          <p:cNvPr id="131075" name="Rectangle 11"/>
          <p:cNvSpPr txBox="1">
            <a:spLocks noGrp="1" noChangeArrowheads="1"/>
          </p:cNvSpPr>
          <p:nvPr/>
        </p:nvSpPr>
        <p:spPr bwMode="auto">
          <a:xfrm>
            <a:off x="5800415" y="8678863"/>
            <a:ext cx="795130" cy="290512"/>
          </a:xfrm>
          <a:prstGeom prst="rect">
            <a:avLst/>
          </a:prstGeom>
          <a:noFill/>
          <a:ln w="9525">
            <a:noFill/>
            <a:miter lim="800000"/>
            <a:headEnd/>
            <a:tailEnd/>
          </a:ln>
        </p:spPr>
        <p:txBody>
          <a:bodyPr lIns="18802" tIns="0" rIns="18802" bIns="0" anchor="b"/>
          <a:lstStyle/>
          <a:p>
            <a:pPr algn="r" defTabSz="901700" eaLnBrk="0" hangingPunct="0"/>
            <a:fld id="{F0BED4B2-AAEC-4ECF-AE4E-C3CB9FEA1FD1}" type="slidenum">
              <a:rPr lang="en-US" sz="800">
                <a:ea typeface="MS PGothic" pitchFamily="34" charset="-128"/>
              </a:rPr>
              <a:pPr algn="r" defTabSz="901700" eaLnBrk="0" hangingPunct="0"/>
              <a:t>14</a:t>
            </a:fld>
            <a:endParaRPr lang="en-US" sz="800">
              <a:ea typeface="MS PGothic" pitchFamily="34" charset="-128"/>
            </a:endParaRPr>
          </a:p>
        </p:txBody>
      </p:sp>
      <p:sp>
        <p:nvSpPr>
          <p:cNvPr id="131076" name="AutoShape 2"/>
          <p:cNvSpPr>
            <a:spLocks noGrp="1" noRot="1" noChangeAspect="1" noChangeArrowheads="1" noTextEdit="1"/>
          </p:cNvSpPr>
          <p:nvPr>
            <p:ph type="sldImg"/>
          </p:nvPr>
        </p:nvSpPr>
        <p:spPr>
          <a:xfrm>
            <a:off x="852592" y="246063"/>
            <a:ext cx="5208726" cy="3992562"/>
          </a:xfrm>
          <a:ln/>
        </p:spPr>
      </p:sp>
      <p:sp>
        <p:nvSpPr>
          <p:cNvPr id="131077" name="Rectangle 3"/>
          <p:cNvSpPr>
            <a:spLocks noGrp="1" noChangeArrowheads="1"/>
          </p:cNvSpPr>
          <p:nvPr>
            <p:ph type="body" idx="1"/>
          </p:nvPr>
        </p:nvSpPr>
        <p:spPr>
          <a:xfrm>
            <a:off x="751647" y="4376738"/>
            <a:ext cx="5350048" cy="4252912"/>
          </a:xfrm>
          <a:noFill/>
          <a:ln/>
        </p:spPr>
        <p:txBody>
          <a:bodyPr lIns="91408" tIns="45703" rIns="91408" bIns="45703">
            <a:normAutofit fontScale="92500" lnSpcReduction="10000"/>
          </a:bodyPr>
          <a:lstStyle/>
          <a:p>
            <a:pPr>
              <a:lnSpc>
                <a:spcPct val="80000"/>
              </a:lnSpc>
            </a:pPr>
            <a:r>
              <a:rPr lang="en-US" smtClean="0">
                <a:latin typeface="Arial" pitchFamily="34" charset="0"/>
              </a:rPr>
              <a:t>Our students need skills to be successful &amp; compete in the 21</a:t>
            </a:r>
            <a:r>
              <a:rPr lang="en-US" baseline="30000" smtClean="0">
                <a:latin typeface="Arial" pitchFamily="34" charset="0"/>
              </a:rPr>
              <a:t>st</a:t>
            </a:r>
            <a:r>
              <a:rPr lang="en-US" smtClean="0">
                <a:latin typeface="Arial" pitchFamily="34" charset="0"/>
              </a:rPr>
              <a:t> century… (prediction) 8 jobs in their careers…</a:t>
            </a:r>
          </a:p>
          <a:p>
            <a:r>
              <a:rPr lang="en-US" smtClean="0">
                <a:latin typeface="Arial" pitchFamily="34" charset="0"/>
              </a:rPr>
              <a:t>CCNA Discovery and CCNA Exploration integrate real-world skills into the technical curricula to create a learning experience for success in future educational, entrepreneurial, and occupational endeavors. </a:t>
            </a:r>
          </a:p>
          <a:p>
            <a:r>
              <a:rPr lang="en-US" smtClean="0">
                <a:latin typeface="Arial" pitchFamily="34" charset="0"/>
              </a:rPr>
              <a:t> Students not only learn the fundamentals of designing, building, and operating networks, they also learn about problem solving, critical thinking, collaboration, teamwork, negotiation, and entrepreneurship - skills they can apply in their future education and in the 21st century global workplace.</a:t>
            </a:r>
          </a:p>
          <a:p>
            <a:pPr>
              <a:lnSpc>
                <a:spcPct val="80000"/>
              </a:lnSpc>
            </a:pPr>
            <a:r>
              <a:rPr lang="en-US" smtClean="0">
                <a:latin typeface="Arial" pitchFamily="34" charset="0"/>
              </a:rPr>
              <a:t>The curricula facilitate the learner at the center while catering for differing learning styles ….authentic mix of theory, interactive flash-based activities, real hands-on labs (every lab is a mini project-based assignment).   Makes it possible for understanding to occur</a:t>
            </a:r>
          </a:p>
          <a:p>
            <a:pPr lvl="1">
              <a:lnSpc>
                <a:spcPct val="80000"/>
              </a:lnSpc>
            </a:pPr>
            <a:r>
              <a:rPr lang="en-US" smtClean="0">
                <a:latin typeface="Arial" pitchFamily="34" charset="0"/>
              </a:rPr>
              <a:t>Games: binary game; alien space ship</a:t>
            </a:r>
          </a:p>
          <a:p>
            <a:pPr lvl="1">
              <a:lnSpc>
                <a:spcPct val="80000"/>
              </a:lnSpc>
            </a:pPr>
            <a:r>
              <a:rPr lang="en-US" smtClean="0">
                <a:latin typeface="Arial" pitchFamily="34" charset="0"/>
              </a:rPr>
              <a:t>Interactive media with immediate feedback</a:t>
            </a:r>
          </a:p>
          <a:p>
            <a:pPr lvl="1">
              <a:lnSpc>
                <a:spcPct val="80000"/>
              </a:lnSpc>
            </a:pPr>
            <a:r>
              <a:rPr lang="en-US" smtClean="0">
                <a:latin typeface="Arial" pitchFamily="34" charset="0"/>
              </a:rPr>
              <a:t>PT allows unlimited access to virtual devices</a:t>
            </a:r>
          </a:p>
          <a:p>
            <a:pPr>
              <a:lnSpc>
                <a:spcPct val="80000"/>
              </a:lnSpc>
            </a:pPr>
            <a:r>
              <a:rPr lang="en-US" smtClean="0">
                <a:latin typeface="Arial" pitchFamily="34" charset="0"/>
              </a:rPr>
              <a:t>Instructor enabled to take on role of facilitator….</a:t>
            </a:r>
          </a:p>
          <a:p>
            <a:pPr>
              <a:lnSpc>
                <a:spcPct val="80000"/>
              </a:lnSpc>
            </a:pPr>
            <a:endParaRPr lang="en-US" smtClean="0">
              <a:latin typeface="Arial" pitchFamily="34" charset="0"/>
            </a:endParaRPr>
          </a:p>
          <a:p>
            <a:pPr>
              <a:lnSpc>
                <a:spcPct val="80000"/>
              </a:lnSpc>
            </a:pPr>
            <a:endParaRPr lang="en-US" smtClean="0">
              <a:latin typeface="Arial" pitchFamily="34" charset="0"/>
            </a:endParaRPr>
          </a:p>
          <a:p>
            <a:pPr>
              <a:lnSpc>
                <a:spcPct val="80000"/>
              </a:lnSpc>
            </a:pPr>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0677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lvl="0"/>
            <a:r>
              <a:rPr lang="en-US" sz="1400" kern="1200" dirty="0" smtClean="0">
                <a:solidFill>
                  <a:schemeClr val="tx1"/>
                </a:solidFill>
                <a:latin typeface="+mn-lt"/>
                <a:ea typeface="MS PGothic" pitchFamily="34" charset="-128"/>
                <a:cs typeface="ＭＳ Ｐゴシック" charset="-128"/>
              </a:rPr>
              <a:t>Cisco believes that the Internet and Education are the two great equalizers in life</a:t>
            </a:r>
          </a:p>
          <a:p>
            <a:pPr lvl="0"/>
            <a:r>
              <a:rPr lang="en-US" sz="1400" kern="1200" dirty="0" smtClean="0">
                <a:solidFill>
                  <a:schemeClr val="tx1"/>
                </a:solidFill>
                <a:latin typeface="+mn-lt"/>
                <a:ea typeface="MS PGothic" pitchFamily="34" charset="-128"/>
                <a:cs typeface="ＭＳ Ｐゴシック" charset="-128"/>
              </a:rPr>
              <a:t>Teaching </a:t>
            </a:r>
            <a:r>
              <a:rPr lang="en-US" sz="1400" kern="1200" dirty="0" err="1" smtClean="0">
                <a:solidFill>
                  <a:schemeClr val="tx1"/>
                </a:solidFill>
                <a:latin typeface="+mn-lt"/>
                <a:ea typeface="MS PGothic" pitchFamily="34" charset="-128"/>
                <a:cs typeface="ＭＳ Ｐゴシック" charset="-128"/>
              </a:rPr>
              <a:t>ICT</a:t>
            </a:r>
            <a:r>
              <a:rPr lang="en-US" sz="1400" kern="1200" dirty="0" smtClean="0">
                <a:solidFill>
                  <a:schemeClr val="tx1"/>
                </a:solidFill>
                <a:latin typeface="+mn-lt"/>
                <a:ea typeface="MS PGothic" pitchFamily="34" charset="-128"/>
                <a:cs typeface="ＭＳ Ｐゴシック" charset="-128"/>
              </a:rPr>
              <a:t> skills to students provides them with increased socioeconomic opportunities in a variety of industries</a:t>
            </a:r>
            <a:endParaRPr lang="en-US" sz="1400" kern="1200" dirty="0">
              <a:solidFill>
                <a:schemeClr val="tx1"/>
              </a:solidFill>
              <a:latin typeface="+mn-lt"/>
              <a:ea typeface="MS PGothic" pitchFamily="34" charset="-128"/>
              <a:cs typeface="ＭＳ Ｐゴシック" charset="-128"/>
            </a:endParaRPr>
          </a:p>
        </p:txBody>
      </p:sp>
      <p:sp>
        <p:nvSpPr>
          <p:cNvPr id="122884" name="Slide Number Placeholder 3"/>
          <p:cNvSpPr>
            <a:spLocks noGrp="1"/>
          </p:cNvSpPr>
          <p:nvPr>
            <p:ph type="sldNum" sz="quarter" idx="5"/>
          </p:nvPr>
        </p:nvSpPr>
        <p:spPr>
          <a:xfrm>
            <a:off x="3884027" y="8829675"/>
            <a:ext cx="2972421" cy="465138"/>
          </a:xfrm>
          <a:prstGeom prst="rect">
            <a:avLst/>
          </a:prstGeom>
          <a:noFill/>
        </p:spPr>
        <p:txBody>
          <a:bodyPr/>
          <a:lstStyle/>
          <a:p>
            <a:fld id="{E9024710-78F6-4BCE-A3AF-1EEB13906032}"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6538" marR="0" indent="-236538" algn="l" defTabSz="914400" rtl="0" eaLnBrk="0" fontAlgn="base" latinLnBrk="0" hangingPunct="0">
              <a:lnSpc>
                <a:spcPct val="95000"/>
              </a:lnSpc>
              <a:spcBef>
                <a:spcPts val="1438"/>
              </a:spcBef>
              <a:spcAft>
                <a:spcPct val="0"/>
              </a:spcAft>
              <a:buClrTx/>
              <a:buSzTx/>
              <a:buFont typeface="Wingdings" pitchFamily="2" charset="2"/>
              <a:buChar char="§"/>
              <a:tabLst/>
              <a:defRPr/>
            </a:pPr>
            <a:r>
              <a:rPr lang="en-US" sz="1400" dirty="0" smtClean="0"/>
              <a:t>Skills learned in Networking Academy courses can lay a powerful foundation for almost any profession—even non-</a:t>
            </a:r>
            <a:r>
              <a:rPr lang="en-US" sz="1400" dirty="0" err="1" smtClean="0"/>
              <a:t>ICT</a:t>
            </a:r>
            <a:r>
              <a:rPr lang="en-US" sz="1400" dirty="0" smtClean="0"/>
              <a:t> fields</a:t>
            </a:r>
          </a:p>
          <a:p>
            <a:pPr marL="236538" marR="0" indent="-236538" algn="l" defTabSz="914400" rtl="0" eaLnBrk="0" fontAlgn="base" latinLnBrk="0" hangingPunct="0">
              <a:lnSpc>
                <a:spcPct val="95000"/>
              </a:lnSpc>
              <a:spcBef>
                <a:spcPts val="1438"/>
              </a:spcBef>
              <a:spcAft>
                <a:spcPct val="0"/>
              </a:spcAft>
              <a:buClrTx/>
              <a:buSzTx/>
              <a:buFont typeface="Wingdings" pitchFamily="2" charset="2"/>
              <a:buChar char="§"/>
              <a:tabLst/>
              <a:defRPr/>
            </a:pPr>
            <a:r>
              <a:rPr lang="en-US" sz="1400" dirty="0" smtClean="0"/>
              <a:t>There are virtually no limits because today nearly every company in every industry relies on IT</a:t>
            </a:r>
          </a:p>
          <a:p>
            <a:pPr marL="236538" marR="0" indent="-236538" algn="l" defTabSz="914400" rtl="0" eaLnBrk="0" fontAlgn="base" latinLnBrk="0" hangingPunct="0">
              <a:lnSpc>
                <a:spcPct val="95000"/>
              </a:lnSpc>
              <a:spcBef>
                <a:spcPts val="1438"/>
              </a:spcBef>
              <a:spcAft>
                <a:spcPct val="0"/>
              </a:spcAft>
              <a:buClrTx/>
              <a:buSzTx/>
              <a:buFont typeface="Wingdings" pitchFamily="2" charset="2"/>
              <a:buChar char="§"/>
              <a:tabLst/>
              <a:defRPr/>
            </a:pPr>
            <a:endParaRPr lang="en-US" sz="1400" dirty="0" smtClean="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0294" indent="-110294" defTabSz="998858">
              <a:defRPr/>
            </a:pPr>
            <a:r>
              <a:rPr lang="en-US" dirty="0" smtClean="0"/>
              <a:t>Networking</a:t>
            </a:r>
            <a:r>
              <a:rPr lang="en-US" baseline="0" dirty="0" smtClean="0"/>
              <a:t> Academy teaches more than just </a:t>
            </a:r>
            <a:r>
              <a:rPr lang="en-US" baseline="0" dirty="0" err="1" smtClean="0"/>
              <a:t>ICT</a:t>
            </a:r>
            <a:r>
              <a:rPr lang="en-US" baseline="0" dirty="0" smtClean="0"/>
              <a:t> skills</a:t>
            </a:r>
            <a:r>
              <a:rPr lang="en-US" dirty="0" smtClean="0"/>
              <a:t>… </a:t>
            </a:r>
          </a:p>
          <a:p>
            <a:pPr lvl="1"/>
            <a:r>
              <a:rPr lang="en-US" dirty="0" smtClean="0"/>
              <a:t>We </a:t>
            </a:r>
            <a:r>
              <a:rPr lang="en-US" baseline="0" dirty="0" smtClean="0"/>
              <a:t>teach technology skills which is the “what you learn” in our courses.</a:t>
            </a:r>
          </a:p>
          <a:p>
            <a:pPr lvl="1"/>
            <a:r>
              <a:rPr lang="en-US" baseline="0" dirty="0" smtClean="0"/>
              <a:t>In those courses, we also cover teach 21</a:t>
            </a:r>
            <a:r>
              <a:rPr lang="en-US" baseline="30000" dirty="0" smtClean="0"/>
              <a:t>st</a:t>
            </a:r>
            <a:r>
              <a:rPr lang="en-US" baseline="0" dirty="0" smtClean="0"/>
              <a:t> century skills which is “how you learn”</a:t>
            </a:r>
          </a:p>
          <a:p>
            <a:pPr lvl="1"/>
            <a:r>
              <a:rPr lang="en-US" baseline="0" dirty="0" smtClean="0"/>
              <a:t>We also teach entrepreneurial skills such as attitude, behaviors and mindset, which shapes “how you think”  that brings it all together</a:t>
            </a:r>
            <a:endParaRPr lang="en-US" dirty="0"/>
          </a:p>
        </p:txBody>
      </p:sp>
      <p:sp>
        <p:nvSpPr>
          <p:cNvPr id="4" name="Slide Number Placeholder 3"/>
          <p:cNvSpPr>
            <a:spLocks noGrp="1"/>
          </p:cNvSpPr>
          <p:nvPr>
            <p:ph type="sldNum" sz="quarter" idx="10"/>
          </p:nvPr>
        </p:nvSpPr>
        <p:spPr>
          <a:xfrm>
            <a:off x="3884852" y="8830627"/>
            <a:ext cx="2971593" cy="464184"/>
          </a:xfrm>
          <a:prstGeom prst="rect">
            <a:avLst/>
          </a:prstGeom>
        </p:spPr>
        <p:txBody>
          <a:bodyPr/>
          <a:lstStyle/>
          <a:p>
            <a:fld id="{9EE136E2-85F5-41A2-97D1-1E5A1EB6EC51}"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2990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9701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016" indent="-114016" defTabSz="1032568">
              <a:defRPr/>
            </a:pPr>
            <a:r>
              <a:rPr lang="en-US" dirty="0" smtClean="0"/>
              <a:t>Back at the Comdex tradeshow in 1999, John Chambers, CEO of</a:t>
            </a:r>
            <a:r>
              <a:rPr lang="en-US" baseline="0" dirty="0" smtClean="0"/>
              <a:t> Cisco,</a:t>
            </a:r>
            <a:r>
              <a:rPr lang="en-US" dirty="0" smtClean="0"/>
              <a:t> predicted how the Internet would change the way we work, live, play and learn…</a:t>
            </a:r>
          </a:p>
          <a:p>
            <a:pPr marL="114016" indent="-114016" defTabSz="1032568">
              <a:defRPr/>
            </a:pPr>
            <a:endParaRPr lang="en-US" dirty="0" smtClean="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b="1" dirty="0" smtClean="0"/>
              <a:t>Things That Happen on the Internet Every 60 Seconds (June 2011)</a:t>
            </a:r>
          </a:p>
          <a:p>
            <a:r>
              <a:rPr lang="en-US" dirty="0" smtClean="0"/>
              <a:t>The World Wide Web is growing at rapid pace. On average, more than a billion new pages are added to it every day. To give you an idea of how big world wide web is, this </a:t>
            </a:r>
            <a:r>
              <a:rPr lang="en-US" dirty="0" err="1" smtClean="0"/>
              <a:t>infographic</a:t>
            </a:r>
            <a:r>
              <a:rPr lang="en-US" dirty="0" smtClean="0"/>
              <a:t> covers some really interesting facts about websites that are used on day-to-day basis globally</a:t>
            </a:r>
          </a:p>
          <a:p>
            <a:r>
              <a:rPr lang="en-US" dirty="0" smtClean="0"/>
              <a:t>Did you know that every 60 seconds Twitter sees (on average) more than 98,000 tweets? </a:t>
            </a:r>
          </a:p>
          <a:p>
            <a:r>
              <a:rPr lang="en-US" dirty="0" smtClean="0"/>
              <a:t>And that over 320 new users register on the network each and every minute?</a:t>
            </a:r>
          </a:p>
          <a:p>
            <a:r>
              <a:rPr lang="en-US" dirty="0" smtClean="0"/>
              <a:t>Impressive as that data might seem, Twitter’s numbers are actually pretty slight compared to other internet powerhouses such as Google, </a:t>
            </a:r>
            <a:r>
              <a:rPr lang="en-US" dirty="0" err="1" smtClean="0"/>
              <a:t>Facebook</a:t>
            </a:r>
            <a:r>
              <a:rPr lang="en-US" dirty="0" smtClean="0"/>
              <a:t> and Skype. Want to blow your mind? Take a look at this fantastic </a:t>
            </a:r>
            <a:r>
              <a:rPr lang="en-US" dirty="0" err="1" smtClean="0"/>
              <a:t>infographic</a:t>
            </a:r>
            <a:r>
              <a:rPr lang="en-US" dirty="0" smtClean="0"/>
              <a:t>, courtesy of the web designers at Go-Globe.com, which summarizes all the things that happen on the internet in just 60 seconds.</a:t>
            </a:r>
          </a:p>
          <a:p>
            <a:r>
              <a:rPr lang="en-US" dirty="0" smtClean="0"/>
              <a:t>Want some highlights? Every minute on the internet:</a:t>
            </a:r>
          </a:p>
          <a:p>
            <a:pPr lvl="1"/>
            <a:r>
              <a:rPr lang="en-US" dirty="0" smtClean="0"/>
              <a:t>More than 168 </a:t>
            </a:r>
            <a:r>
              <a:rPr lang="en-US" i="1" dirty="0" smtClean="0"/>
              <a:t>million</a:t>
            </a:r>
            <a:r>
              <a:rPr lang="en-US" dirty="0" smtClean="0"/>
              <a:t> emails are sent</a:t>
            </a:r>
          </a:p>
          <a:p>
            <a:pPr lvl="1"/>
            <a:r>
              <a:rPr lang="en-US" dirty="0" smtClean="0"/>
              <a:t>695,000 status updates and 510,040 comments are published on </a:t>
            </a:r>
            <a:r>
              <a:rPr lang="en-US" dirty="0" err="1" smtClean="0"/>
              <a:t>Facebook</a:t>
            </a:r>
            <a:endParaRPr lang="en-US" dirty="0" smtClean="0"/>
          </a:p>
          <a:p>
            <a:pPr lvl="1"/>
            <a:r>
              <a:rPr lang="en-US" dirty="0" smtClean="0"/>
              <a:t>Google serves more that 694,445 search queries</a:t>
            </a:r>
          </a:p>
          <a:p>
            <a:pPr lvl="1"/>
            <a:r>
              <a:rPr lang="en-US" dirty="0" smtClean="0"/>
              <a:t>370,000+ minutes of voice calls done by Skype users</a:t>
            </a:r>
          </a:p>
          <a:p>
            <a:pPr lvl="1"/>
            <a:r>
              <a:rPr lang="en-US" dirty="0" smtClean="0"/>
              <a:t>20,000 new posts are published on </a:t>
            </a:r>
            <a:r>
              <a:rPr lang="en-US" dirty="0" err="1" smtClean="0"/>
              <a:t>Tumblr</a:t>
            </a:r>
            <a:endParaRPr lang="en-US" dirty="0" smtClean="0"/>
          </a:p>
          <a:p>
            <a:pPr lvl="1"/>
            <a:r>
              <a:rPr lang="en-US" dirty="0" smtClean="0"/>
              <a:t>13,000+ hours of music streaming flows from Pandora</a:t>
            </a:r>
          </a:p>
          <a:p>
            <a:pPr lvl="1"/>
            <a:r>
              <a:rPr lang="en-US" dirty="0" smtClean="0"/>
              <a:t>More than 13,000 </a:t>
            </a:r>
            <a:r>
              <a:rPr lang="en-US" dirty="0" err="1" smtClean="0"/>
              <a:t>iPhone</a:t>
            </a:r>
            <a:r>
              <a:rPr lang="en-US" dirty="0" smtClean="0"/>
              <a:t> apps are downloaded</a:t>
            </a:r>
          </a:p>
          <a:p>
            <a:pPr lvl="1"/>
            <a:r>
              <a:rPr lang="en-US" dirty="0" smtClean="0"/>
              <a:t>6,600 images are published on </a:t>
            </a:r>
            <a:r>
              <a:rPr lang="en-US" dirty="0" err="1" smtClean="0"/>
              <a:t>Flickr</a:t>
            </a:r>
            <a:endParaRPr lang="en-US" dirty="0" smtClean="0"/>
          </a:p>
          <a:p>
            <a:pPr lvl="1"/>
            <a:r>
              <a:rPr lang="en-US" dirty="0" smtClean="0"/>
              <a:t>600 videos (about 25 hours of content) are uploaded to YouTube</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9701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animated bar">
    <p:spTree>
      <p:nvGrpSpPr>
        <p:cNvPr id="1" name=""/>
        <p:cNvGrpSpPr/>
        <p:nvPr/>
      </p:nvGrpSpPr>
      <p:grpSpPr>
        <a:xfrm>
          <a:off x="0" y="0"/>
          <a:ext cx="0" cy="0"/>
          <a:chOff x="0" y="0"/>
          <a:chExt cx="0" cy="0"/>
        </a:xfrm>
      </p:grpSpPr>
      <p:grpSp>
        <p:nvGrpSpPr>
          <p:cNvPr id="4" name="Group 67"/>
          <p:cNvGrpSpPr/>
          <p:nvPr/>
        </p:nvGrpSpPr>
        <p:grpSpPr>
          <a:xfrm>
            <a:off x="447267" y="183306"/>
            <a:ext cx="829170" cy="438358"/>
            <a:chOff x="609600" y="528537"/>
            <a:chExt cx="1444734" cy="763789"/>
          </a:xfrm>
          <a:gradFill flip="none" rotWithShape="1">
            <a:gsLst>
              <a:gs pos="11000">
                <a:schemeClr val="accent2"/>
              </a:gs>
              <a:gs pos="100000">
                <a:schemeClr val="accent5"/>
              </a:gs>
            </a:gsLst>
            <a:lin ang="2700000" scaled="1"/>
            <a:tileRect/>
          </a:gradFill>
        </p:grpSpPr>
        <p:sp>
          <p:nvSpPr>
            <p:cNvPr id="5" name="Rectangle 4"/>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latin typeface="+mj-lt"/>
                <a:ea typeface="+mn-ea"/>
              </a:endParaRPr>
            </a:p>
          </p:txBody>
        </p:sp>
        <p:sp>
          <p:nvSpPr>
            <p:cNvPr id="6" name="Freeform 5"/>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7" name="Freeform 6"/>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8" name="Freeform 7"/>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9" name="Freeform 8"/>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0" name="Freeform 9"/>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1" name="Freeform 10"/>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2" name="Freeform 11"/>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3" name="Freeform 12"/>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4" name="Freeform 13"/>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5" name="Freeform 14"/>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6" name="Freeform 15"/>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7" name="Freeform 16"/>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8" name="Freeform 17"/>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grpSp>
      <p:pic>
        <p:nvPicPr>
          <p:cNvPr id="19" name="Picture 31" descr="faces.jpg"/>
          <p:cNvPicPr>
            <a:picLocks noChangeAspect="1"/>
          </p:cNvPicPr>
          <p:nvPr/>
        </p:nvPicPr>
        <p:blipFill>
          <a:blip r:embed="rId2" cstate="screen"/>
          <a:srcRect/>
          <a:stretch>
            <a:fillRect/>
          </a:stretch>
        </p:blipFill>
        <p:spPr bwMode="auto">
          <a:xfrm>
            <a:off x="6256338" y="0"/>
            <a:ext cx="2887662" cy="622300"/>
          </a:xfrm>
          <a:prstGeom prst="rect">
            <a:avLst/>
          </a:prstGeom>
          <a:noFill/>
          <a:ln w="9525">
            <a:noFill/>
            <a:miter lim="800000"/>
            <a:headEnd/>
            <a:tailEnd/>
          </a:ln>
        </p:spPr>
      </p:pic>
      <p:pic>
        <p:nvPicPr>
          <p:cNvPr id="20" name="Picture 32" descr="logo-color.png"/>
          <p:cNvPicPr>
            <a:picLocks noChangeAspect="1"/>
          </p:cNvPicPr>
          <p:nvPr/>
        </p:nvPicPr>
        <p:blipFill>
          <a:blip r:embed="rId3" cstate="screen"/>
          <a:srcRect/>
          <a:stretch>
            <a:fillRect/>
          </a:stretch>
        </p:blipFill>
        <p:spPr bwMode="auto">
          <a:xfrm>
            <a:off x="4213225" y="-33338"/>
            <a:ext cx="2606675" cy="779463"/>
          </a:xfrm>
          <a:prstGeom prst="rect">
            <a:avLst/>
          </a:prstGeom>
          <a:noFill/>
          <a:ln w="9525">
            <a:noFill/>
            <a:miter lim="800000"/>
            <a:headEnd/>
            <a:tailEnd/>
          </a:ln>
        </p:spPr>
      </p:pic>
      <p:sp>
        <p:nvSpPr>
          <p:cNvPr id="91" name="Title 1"/>
          <p:cNvSpPr>
            <a:spLocks noGrp="1"/>
          </p:cNvSpPr>
          <p:nvPr>
            <p:ph type="ctrTitle"/>
          </p:nvPr>
        </p:nvSpPr>
        <p:spPr>
          <a:xfrm>
            <a:off x="457200" y="1248229"/>
            <a:ext cx="7876318"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
        <p:nvSpPr>
          <p:cNvPr id="92" name="Subtitle 2"/>
          <p:cNvSpPr>
            <a:spLocks noGrp="1"/>
          </p:cNvSpPr>
          <p:nvPr>
            <p:ph type="subTitle" idx="1"/>
          </p:nvPr>
        </p:nvSpPr>
        <p:spPr>
          <a:xfrm>
            <a:off x="472189" y="4464066"/>
            <a:ext cx="7876319"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25"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26" name="Rectangle 5"/>
          <p:cNvSpPr>
            <a:spLocks noChangeArrowheads="1"/>
          </p:cNvSpPr>
          <p:nvPr userDrawn="1"/>
        </p:nvSpPr>
        <p:spPr bwMode="ltGray">
          <a:xfrm>
            <a:off x="8388959" y="6584512"/>
            <a:ext cx="186691" cy="175257"/>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pPr>
            <a:r>
              <a:rPr lang="en-US" sz="600" dirty="0" smtClean="0">
                <a:solidFill>
                  <a:srgbClr val="C0C0C0"/>
                </a:solidFill>
                <a:latin typeface="Arial"/>
                <a:ea typeface="+mn-ea"/>
              </a:rPr>
              <a:t> </a:t>
            </a:r>
            <a:endParaRPr lang="en-US" sz="600" dirty="0">
              <a:solidFill>
                <a:srgbClr val="C0C0C0"/>
              </a:solidFill>
              <a:latin typeface="Arial"/>
              <a:ea typeface="+mn-ea"/>
            </a:endParaRPr>
          </a:p>
        </p:txBody>
      </p:sp>
      <p:sp>
        <p:nvSpPr>
          <p:cNvPr id="27"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pPr>
            <a:fld id="{DFCF27A5-1A5B-48D3-A060-2758FFBB1ADD}" type="slidenum">
              <a:rPr lang="en-US" sz="600">
                <a:solidFill>
                  <a:srgbClr val="C0C0C0"/>
                </a:solidFill>
                <a:latin typeface="Arial"/>
                <a:ea typeface="+mn-ea"/>
              </a:rPr>
              <a:pPr algn="r" defTabSz="814388" fontAlgn="auto">
                <a:spcBef>
                  <a:spcPts val="0"/>
                </a:spcBef>
                <a:spcAft>
                  <a:spcPts val="0"/>
                </a:spcAft>
              </a:pPr>
              <a:t>‹#›</a:t>
            </a:fld>
            <a:endParaRPr lang="en-US" sz="600" dirty="0">
              <a:solidFill>
                <a:srgbClr val="C0C0C0"/>
              </a:solidFill>
              <a:latin typeface="Arial"/>
              <a:ea typeface="+mn-ea"/>
            </a:endParaRPr>
          </a:p>
        </p:txBody>
      </p:sp>
      <p:pic>
        <p:nvPicPr>
          <p:cNvPr id="28" name="Picture 27" descr="bottom bar.jpg"/>
          <p:cNvPicPr>
            <a:picLocks noChangeAspect="1"/>
          </p:cNvPicPr>
          <p:nvPr userDrawn="1"/>
        </p:nvPicPr>
        <p:blipFill>
          <a:blip r:embed="rId4" cstate="screen"/>
          <a:stretch>
            <a:fillRect/>
          </a:stretch>
        </p:blipFill>
        <p:spPr>
          <a:xfrm>
            <a:off x="333375" y="6378339"/>
            <a:ext cx="8477250" cy="162912"/>
          </a:xfrm>
          <a:prstGeom prst="rect">
            <a:avLst/>
          </a:prstGeom>
        </p:spPr>
      </p:pic>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ullet_2-Column Layout">
    <p:spTree>
      <p:nvGrpSpPr>
        <p:cNvPr id="1" name=""/>
        <p:cNvGrpSpPr/>
        <p:nvPr/>
      </p:nvGrpSpPr>
      <p:grpSpPr>
        <a:xfrm>
          <a:off x="0" y="0"/>
          <a:ext cx="0" cy="0"/>
          <a:chOff x="0" y="0"/>
          <a:chExt cx="0" cy="0"/>
        </a:xfrm>
      </p:grpSpPr>
      <p:pic>
        <p:nvPicPr>
          <p:cNvPr id="6" name="Picture 12" descr="pills.jpg"/>
          <p:cNvPicPr>
            <a:picLocks noChangeAspect="1"/>
          </p:cNvPicPr>
          <p:nvPr userDrawn="1"/>
        </p:nvPicPr>
        <p:blipFill>
          <a:blip r:embed="rId2" cstate="screen"/>
          <a:srcRect/>
          <a:stretch>
            <a:fillRect/>
          </a:stretch>
        </p:blipFill>
        <p:spPr bwMode="auto">
          <a:xfrm>
            <a:off x="0" y="0"/>
            <a:ext cx="609600" cy="1651000"/>
          </a:xfrm>
          <a:prstGeom prst="rect">
            <a:avLst/>
          </a:prstGeom>
          <a:noFill/>
          <a:ln w="9525">
            <a:noFill/>
            <a:miter lim="800000"/>
            <a:headEnd/>
            <a:tailEnd/>
          </a:ln>
        </p:spPr>
      </p:pic>
      <p:pic>
        <p:nvPicPr>
          <p:cNvPr id="8" name="Picture 18" descr="verticalbar.png"/>
          <p:cNvPicPr>
            <a:picLocks noChangeAspect="1"/>
          </p:cNvPicPr>
          <p:nvPr/>
        </p:nvPicPr>
        <p:blipFill>
          <a:blip r:embed="rId3" cstate="screen"/>
          <a:srcRect/>
          <a:stretch>
            <a:fillRect/>
          </a:stretch>
        </p:blipFill>
        <p:spPr bwMode="auto">
          <a:xfrm>
            <a:off x="4448175" y="777875"/>
            <a:ext cx="88900" cy="5287963"/>
          </a:xfrm>
          <a:prstGeom prst="rect">
            <a:avLst/>
          </a:prstGeom>
          <a:noFill/>
          <a:ln w="9525">
            <a:noFill/>
            <a:miter lim="800000"/>
            <a:headEnd/>
            <a:tailEnd/>
          </a:ln>
        </p:spPr>
      </p:pic>
      <p:pic>
        <p:nvPicPr>
          <p:cNvPr id="10" name="Picture 11" descr="faces.jpg"/>
          <p:cNvPicPr>
            <a:picLocks noChangeAspect="1"/>
          </p:cNvPicPr>
          <p:nvPr userDrawn="1"/>
        </p:nvPicPr>
        <p:blipFill>
          <a:blip r:embed="rId4" cstate="screen"/>
          <a:srcRect/>
          <a:stretch>
            <a:fillRect/>
          </a:stretch>
        </p:blipFill>
        <p:spPr bwMode="auto">
          <a:xfrm>
            <a:off x="7315200" y="0"/>
            <a:ext cx="1828800" cy="393700"/>
          </a:xfrm>
          <a:prstGeom prst="rect">
            <a:avLst/>
          </a:prstGeom>
          <a:noFill/>
          <a:ln w="9525">
            <a:noFill/>
            <a:miter lim="800000"/>
            <a:headEnd/>
            <a:tailEnd/>
          </a:ln>
        </p:spPr>
      </p:pic>
      <p:pic>
        <p:nvPicPr>
          <p:cNvPr id="11" name="Picture 17" descr="logo-color.png"/>
          <p:cNvPicPr>
            <a:picLocks noChangeAspect="1"/>
          </p:cNvPicPr>
          <p:nvPr userDrawn="1"/>
        </p:nvPicPr>
        <p:blipFill>
          <a:blip r:embed="rId5" cstate="screen"/>
          <a:srcRect/>
          <a:stretch>
            <a:fillRect/>
          </a:stretch>
        </p:blipFill>
        <p:spPr bwMode="auto">
          <a:xfrm>
            <a:off x="6096000" y="-33338"/>
            <a:ext cx="1651000" cy="493713"/>
          </a:xfrm>
          <a:prstGeom prst="rect">
            <a:avLst/>
          </a:prstGeom>
          <a:noFill/>
          <a:ln w="9525">
            <a:noFill/>
            <a:miter lim="800000"/>
            <a:headEnd/>
            <a:tailEnd/>
          </a:ln>
        </p:spPr>
      </p:pic>
      <p:sp>
        <p:nvSpPr>
          <p:cNvPr id="2" name="Title 1"/>
          <p:cNvSpPr>
            <a:spLocks noGrp="1"/>
          </p:cNvSpPr>
          <p:nvPr>
            <p:ph type="title"/>
          </p:nvPr>
        </p:nvSpPr>
        <p:spPr>
          <a:xfrm>
            <a:off x="242228" y="752688"/>
            <a:ext cx="4123944" cy="838200"/>
          </a:xfrm>
        </p:spPr>
        <p:txBody>
          <a:bodyPr anchor="t"/>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4831414" y="761832"/>
            <a:ext cx="3895344" cy="841248"/>
          </a:xfrm>
        </p:spPr>
        <p:txBody>
          <a:bodyPr lIns="82296" rIns="82296" rtlCol="0">
            <a:noAutofit/>
          </a:bodyPr>
          <a:lstStyle>
            <a:lvl1pPr marL="3175" indent="4763" algn="l" defTabSz="914400" rtl="0" eaLnBrk="1" latinLnBrk="0" hangingPunct="1">
              <a:lnSpc>
                <a:spcPct val="80000"/>
              </a:lnSpc>
              <a:spcBef>
                <a:spcPct val="0"/>
              </a:spcBef>
              <a:buNone/>
              <a:defRPr lang="en-US" sz="3600" b="0" kern="1200" spc="-100" baseline="0" dirty="0">
                <a:gradFill>
                  <a:gsLst>
                    <a:gs pos="0">
                      <a:schemeClr val="tx1"/>
                    </a:gs>
                    <a:gs pos="100000">
                      <a:srgbClr val="01BBBB"/>
                    </a:gs>
                  </a:gsLst>
                  <a:lin ang="2400000" scaled="0"/>
                </a:gradFill>
                <a:latin typeface="+mj-lt"/>
                <a:ea typeface="+mj-ea"/>
                <a:cs typeface="+mj-cs"/>
              </a:defRPr>
            </a:lvl1pPr>
          </a:lstStyle>
          <a:p>
            <a:pPr lvl="0"/>
            <a:r>
              <a:rPr lang="en-US" smtClean="0"/>
              <a:t>Click to edit Master text styles</a:t>
            </a:r>
          </a:p>
        </p:txBody>
      </p:sp>
      <p:sp>
        <p:nvSpPr>
          <p:cNvPr id="9" name="Text Placeholder 8"/>
          <p:cNvSpPr>
            <a:spLocks noGrp="1"/>
          </p:cNvSpPr>
          <p:nvPr>
            <p:ph type="body" sz="quarter" idx="11"/>
          </p:nvPr>
        </p:nvSpPr>
        <p:spPr>
          <a:xfrm>
            <a:off x="231981" y="2051136"/>
            <a:ext cx="4142232" cy="4354427"/>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baseline="0" dirty="0" smtClean="0">
                <a:solidFill>
                  <a:schemeClr val="accent1"/>
                </a:solidFill>
                <a:latin typeface="+mj-lt"/>
              </a:defRPr>
            </a:lvl1pPr>
            <a:lvl2pPr>
              <a:defRPr lang="en-US" dirty="0" smtClean="0">
                <a:solidFill>
                  <a:schemeClr val="accent1"/>
                </a:solidFill>
                <a:latin typeface="+mj-lt"/>
              </a:defRPr>
            </a:lvl2pPr>
            <a:lvl3pPr>
              <a:defRPr lang="en-US" dirty="0" smtClean="0"/>
            </a:lvl3pPr>
            <a:lvl4pPr>
              <a:defRPr lang="en-US" dirty="0" smtClean="0"/>
            </a:lvl4pPr>
          </a:lstStyle>
          <a:p>
            <a:pPr marL="0" lvl="0" indent="0">
              <a:buFontTx/>
              <a:buNone/>
            </a:pPr>
            <a:r>
              <a:rPr lang="en-US" smtClean="0"/>
              <a:t>Click to edit Master text styles</a:t>
            </a:r>
          </a:p>
          <a:p>
            <a:pPr marL="0" lvl="1" indent="0">
              <a:buFontTx/>
              <a:buNone/>
            </a:pPr>
            <a:r>
              <a:rPr lang="en-US" smtClean="0"/>
              <a:t>Second level</a:t>
            </a:r>
          </a:p>
          <a:p>
            <a:pPr marL="0" lvl="2" indent="0">
              <a:buFontTx/>
              <a:buNone/>
            </a:pPr>
            <a:r>
              <a:rPr lang="en-US" smtClean="0"/>
              <a:t>Third level</a:t>
            </a:r>
          </a:p>
          <a:p>
            <a:pPr marL="0" lvl="3" indent="0">
              <a:buFontTx/>
              <a:buNone/>
            </a:pPr>
            <a:r>
              <a:rPr lang="en-US" smtClean="0"/>
              <a:t>Fourth level</a:t>
            </a:r>
          </a:p>
        </p:txBody>
      </p:sp>
      <p:sp>
        <p:nvSpPr>
          <p:cNvPr id="12" name="Text Placeholder 11"/>
          <p:cNvSpPr>
            <a:spLocks noGrp="1"/>
          </p:cNvSpPr>
          <p:nvPr>
            <p:ph type="body" sz="quarter" idx="12"/>
          </p:nvPr>
        </p:nvSpPr>
        <p:spPr>
          <a:xfrm>
            <a:off x="4831414" y="2051136"/>
            <a:ext cx="4005072" cy="4354427"/>
          </a:xfrm>
        </p:spPr>
        <p:txBody>
          <a:bodyPr/>
          <a:lstStyle>
            <a:lvl1pPr marL="0" indent="0">
              <a:buFontTx/>
              <a:buNone/>
              <a:defRPr baseline="0">
                <a:solidFill>
                  <a:schemeClr val="accent1"/>
                </a:solidFill>
                <a:latin typeface="+mj-lt"/>
              </a:defRPr>
            </a:lvl1pPr>
            <a:lvl2pPr marL="742950" indent="-171450">
              <a:buClr>
                <a:schemeClr val="accent1">
                  <a:lumMod val="40000"/>
                  <a:lumOff val="60000"/>
                </a:schemeClr>
              </a:buClr>
              <a:buFont typeface="Arial" pitchFamily="34" charset="0"/>
              <a:buChar char="•"/>
              <a:defRPr>
                <a:solidFill>
                  <a:schemeClr val="accent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17" name="Rectangle 5"/>
          <p:cNvSpPr>
            <a:spLocks noChangeArrowheads="1"/>
          </p:cNvSpPr>
          <p:nvPr userDrawn="1"/>
        </p:nvSpPr>
        <p:spPr bwMode="ltGray">
          <a:xfrm>
            <a:off x="8388959" y="6584512"/>
            <a:ext cx="186691" cy="175257"/>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pPr>
            <a:r>
              <a:rPr lang="en-US" sz="600" dirty="0" smtClean="0">
                <a:solidFill>
                  <a:srgbClr val="C0C0C0"/>
                </a:solidFill>
                <a:latin typeface="Arial"/>
                <a:ea typeface="+mn-ea"/>
              </a:rPr>
              <a:t> </a:t>
            </a:r>
            <a:endParaRPr lang="en-US" sz="600" dirty="0">
              <a:solidFill>
                <a:srgbClr val="C0C0C0"/>
              </a:solidFill>
              <a:latin typeface="Arial"/>
              <a:ea typeface="+mn-ea"/>
            </a:endParaRPr>
          </a:p>
        </p:txBody>
      </p:sp>
      <p:sp>
        <p:nvSpPr>
          <p:cNvPr id="18"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pPr>
            <a:fld id="{DFCF27A5-1A5B-48D3-A060-2758FFBB1ADD}" type="slidenum">
              <a:rPr lang="en-US" sz="600">
                <a:solidFill>
                  <a:srgbClr val="C0C0C0"/>
                </a:solidFill>
                <a:latin typeface="Arial"/>
                <a:ea typeface="+mn-ea"/>
              </a:rPr>
              <a:pPr algn="r" defTabSz="814388"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0" name="Rectangle 9"/>
          <p:cNvSpPr/>
          <p:nvPr userDrawn="1"/>
        </p:nvSpPr>
        <p:spPr>
          <a:xfrm>
            <a:off x="215900" y="6257925"/>
            <a:ext cx="8718550" cy="33650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2" name="Picture 18" descr="verticalbar.png"/>
          <p:cNvPicPr>
            <a:picLocks noChangeAspect="1"/>
          </p:cNvPicPr>
          <p:nvPr/>
        </p:nvPicPr>
        <p:blipFill>
          <a:blip r:embed="rId2" cstate="screen"/>
          <a:srcRect/>
          <a:stretch>
            <a:fillRect/>
          </a:stretch>
        </p:blipFill>
        <p:spPr bwMode="auto">
          <a:xfrm>
            <a:off x="3038475" y="777875"/>
            <a:ext cx="88900" cy="5287963"/>
          </a:xfrm>
          <a:prstGeom prst="rect">
            <a:avLst/>
          </a:prstGeom>
          <a:noFill/>
          <a:ln w="9525">
            <a:noFill/>
            <a:miter lim="800000"/>
            <a:headEnd/>
            <a:tailEnd/>
          </a:ln>
        </p:spPr>
      </p:pic>
      <p:pic>
        <p:nvPicPr>
          <p:cNvPr id="16" name="Picture 19" descr="verticalbar.png"/>
          <p:cNvPicPr>
            <a:picLocks noChangeAspect="1"/>
          </p:cNvPicPr>
          <p:nvPr/>
        </p:nvPicPr>
        <p:blipFill>
          <a:blip r:embed="rId2" cstate="screen"/>
          <a:srcRect/>
          <a:stretch>
            <a:fillRect/>
          </a:stretch>
        </p:blipFill>
        <p:spPr bwMode="auto">
          <a:xfrm>
            <a:off x="6029325" y="777875"/>
            <a:ext cx="88900" cy="5287963"/>
          </a:xfrm>
          <a:prstGeom prst="rect">
            <a:avLst/>
          </a:prstGeom>
          <a:noFill/>
          <a:ln w="9525">
            <a:noFill/>
            <a:miter lim="800000"/>
            <a:headEnd/>
            <a:tailEnd/>
          </a:ln>
        </p:spPr>
      </p:pic>
      <p:sp>
        <p:nvSpPr>
          <p:cNvPr id="9" name="Text Placeholder 10"/>
          <p:cNvSpPr>
            <a:spLocks noGrp="1"/>
          </p:cNvSpPr>
          <p:nvPr>
            <p:ph type="body" sz="quarter" idx="12"/>
          </p:nvPr>
        </p:nvSpPr>
        <p:spPr>
          <a:xfrm>
            <a:off x="215900" y="792827"/>
            <a:ext cx="2670175" cy="1150939"/>
          </a:xfrm>
        </p:spPr>
        <p:txBody>
          <a:bodyPr anchor="b">
            <a:noAutofit/>
          </a:bodyPr>
          <a:lstStyle>
            <a:lvl1pPr marL="0" indent="0">
              <a:buFontTx/>
              <a:buNone/>
              <a:defRPr kumimoji="0" lang="en-US" sz="26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CiscoSans ExtraLight" pitchFamily="34" charset="0"/>
                <a:ea typeface="+mj-ea"/>
                <a:cs typeface="+mj-cs"/>
              </a:defRPr>
            </a:lvl1pPr>
          </a:lstStyle>
          <a:p>
            <a:pPr lvl="0"/>
            <a:r>
              <a:rPr lang="en-US" smtClean="0"/>
              <a:t>Click to edit Master text styles</a:t>
            </a:r>
          </a:p>
        </p:txBody>
      </p:sp>
      <p:sp>
        <p:nvSpPr>
          <p:cNvPr id="13" name="Text Placeholder 12"/>
          <p:cNvSpPr>
            <a:spLocks noGrp="1"/>
          </p:cNvSpPr>
          <p:nvPr>
            <p:ph type="body" sz="quarter" idx="14"/>
          </p:nvPr>
        </p:nvSpPr>
        <p:spPr>
          <a:xfrm>
            <a:off x="244475" y="2289130"/>
            <a:ext cx="2622550" cy="4289271"/>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mtClean="0">
                <a:solidFill>
                  <a:schemeClr val="accent2"/>
                </a:solidFill>
              </a:defRPr>
            </a:lvl1pPr>
            <a:lvl2pPr>
              <a:defRPr lang="en-US" smtClean="0"/>
            </a:lvl2pPr>
            <a:lvl3pPr marL="685800" indent="3175">
              <a:defRPr lang="en-US" smtClean="0"/>
            </a:lvl3pPr>
            <a:lvl4pPr marL="914400" indent="0">
              <a:defRPr lang="en-US"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2289130"/>
            <a:ext cx="2593975" cy="4261358"/>
          </a:xfrm>
          <a:noFill/>
          <a:ln w="9525">
            <a:noFill/>
            <a:miter lim="800000"/>
            <a:headEnd/>
            <a:tailEnd/>
          </a:ln>
        </p:spPr>
        <p:txBody>
          <a:bodyPr vert="horz" wrap="square" lIns="91440" tIns="45720" rIns="91440" bIns="45720" numCol="1" anchor="t" anchorCtr="0" compatLnSpc="1">
            <a:prstTxWarp prst="textNoShape">
              <a:avLst/>
            </a:prstTxWarp>
          </a:bodyPr>
          <a:lstStyle>
            <a:lvl1pPr>
              <a:defRPr lang="en-US" dirty="0" smtClean="0">
                <a:solidFill>
                  <a:schemeClr val="accent2"/>
                </a:solidFill>
              </a:defRPr>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2289130"/>
            <a:ext cx="2633662" cy="4233445"/>
          </a:xfrm>
        </p:spPr>
        <p:txBody>
          <a:bodyPr/>
          <a:lstStyle>
            <a:lvl1pPr>
              <a:defRPr>
                <a:solidFill>
                  <a:schemeClr val="accent2"/>
                </a:solidFill>
              </a:defRPr>
            </a:lvl1pPr>
            <a:lvl2pPr>
              <a:defRPr/>
            </a:lvl2pPr>
            <a:lvl3pPr>
              <a:defRPr/>
            </a:lvl3pPr>
            <a:lvl4pPr marL="917575" indent="-3175">
              <a:defRPr/>
            </a:lvl4pPr>
            <a:lvl5pPr marL="1143000" inden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10"/>
          <p:cNvSpPr>
            <a:spLocks noGrp="1"/>
          </p:cNvSpPr>
          <p:nvPr>
            <p:ph type="body" sz="quarter" idx="17"/>
          </p:nvPr>
        </p:nvSpPr>
        <p:spPr>
          <a:xfrm>
            <a:off x="3292474" y="792827"/>
            <a:ext cx="2670175" cy="1150939"/>
          </a:xfrm>
        </p:spPr>
        <p:txBody>
          <a:bodyPr anchor="b">
            <a:noAutofit/>
          </a:bodyPr>
          <a:lstStyle>
            <a:lvl1pPr marL="0" indent="0">
              <a:buFontTx/>
              <a:buNone/>
              <a:defRPr kumimoji="0" lang="en-US" sz="26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CiscoSans ExtraLight" pitchFamily="34" charset="0"/>
                <a:ea typeface="+mj-ea"/>
                <a:cs typeface="+mj-cs"/>
              </a:defRPr>
            </a:lvl1pPr>
          </a:lstStyle>
          <a:p>
            <a:pPr lvl="0"/>
            <a:r>
              <a:rPr lang="en-US" smtClean="0"/>
              <a:t>Click to edit Master text styles</a:t>
            </a:r>
          </a:p>
        </p:txBody>
      </p:sp>
      <p:sp>
        <p:nvSpPr>
          <p:cNvPr id="18" name="Text Placeholder 10"/>
          <p:cNvSpPr>
            <a:spLocks noGrp="1"/>
          </p:cNvSpPr>
          <p:nvPr>
            <p:ph type="body" sz="quarter" idx="18"/>
          </p:nvPr>
        </p:nvSpPr>
        <p:spPr>
          <a:xfrm>
            <a:off x="6318504" y="792827"/>
            <a:ext cx="2670175" cy="1150939"/>
          </a:xfrm>
        </p:spPr>
        <p:txBody>
          <a:bodyPr anchor="b">
            <a:noAutofit/>
          </a:bodyPr>
          <a:lstStyle>
            <a:lvl1pPr marL="0" indent="0">
              <a:buFontTx/>
              <a:buNone/>
              <a:defRPr kumimoji="0" lang="en-US" sz="26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CiscoSans ExtraLight" pitchFamily="34" charset="0"/>
                <a:ea typeface="+mj-ea"/>
                <a:cs typeface="+mj-cs"/>
              </a:defRPr>
            </a:lvl1pPr>
          </a:lstStyle>
          <a:p>
            <a:pPr lvl="0"/>
            <a:r>
              <a:rPr lang="en-US" smtClean="0"/>
              <a:t>Click to edit Master text styles</a:t>
            </a: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520700" y="439710"/>
            <a:ext cx="8293516"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CiscoSans ExtraLight" pitchFamily="34" charset="0"/>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4" y="1476375"/>
            <a:ext cx="8439461" cy="4305300"/>
          </a:xfrm>
        </p:spPr>
        <p:txBody>
          <a:bodyPr rtlCol="0" anchor="ctr" anchorCtr="1">
            <a:normAutofit/>
          </a:bodyPr>
          <a:lstStyle>
            <a:lvl1pPr>
              <a:buNone/>
              <a:defRPr/>
            </a:lvl1pPr>
          </a:lstStyle>
          <a:p>
            <a:pPr lvl="0"/>
            <a:r>
              <a:rPr lang="en-US" noProof="0" smtClean="0"/>
              <a:t>Click icon to add chart</a:t>
            </a:r>
            <a:endParaRPr lang="en-US" noProof="0" dirty="0"/>
          </a:p>
        </p:txBody>
      </p:sp>
      <p:sp>
        <p:nvSpPr>
          <p:cNvPr id="4" name="Text Placeholder 9"/>
          <p:cNvSpPr>
            <a:spLocks noGrp="1"/>
          </p:cNvSpPr>
          <p:nvPr>
            <p:ph type="body" sz="quarter" idx="11"/>
          </p:nvPr>
        </p:nvSpPr>
        <p:spPr>
          <a:xfrm>
            <a:off x="249466" y="6062114"/>
            <a:ext cx="7461250" cy="276999"/>
          </a:xfrm>
        </p:spPr>
        <p:txBody>
          <a:bodyPr anchor="b">
            <a:spAutoFit/>
          </a:bodyPr>
          <a:lstStyle>
            <a:lvl1pPr algn="l" defTabSz="804863">
              <a:lnSpc>
                <a:spcPct val="100000"/>
              </a:lnSpc>
              <a:spcBef>
                <a:spcPct val="50000"/>
              </a:spcBef>
              <a:buNone/>
              <a:defRPr sz="1200">
                <a:solidFill>
                  <a:schemeClr val="bg1">
                    <a:lumMod val="50000"/>
                  </a:schemeClr>
                </a:solidFill>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CiscoSans ExtraLight" pitchFamily="34" charset="0"/>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600200"/>
            <a:ext cx="4005072" cy="3749040"/>
          </a:xfrm>
        </p:spPr>
        <p:txBody>
          <a:bodyPr anchor="ctr">
            <a:normAutofit/>
          </a:bodyPr>
          <a:lstStyle>
            <a:lvl1pPr marL="0" indent="0">
              <a:buFontTx/>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947672"/>
            <a:ext cx="3429000" cy="2990088"/>
          </a:xfrm>
        </p:spPr>
        <p:txBody>
          <a:bodyPr rtlCol="0" anchor="ctr" anchorCtr="1">
            <a:normAutofit/>
          </a:bodyPr>
          <a:lstStyle>
            <a:lvl1pPr>
              <a:defRPr/>
            </a:lvl1pPr>
          </a:lstStyle>
          <a:p>
            <a:pPr lvl="0"/>
            <a:r>
              <a:rPr lang="en-US" noProof="0" smtClean="0"/>
              <a:t>Click icon to add picture</a:t>
            </a:r>
            <a:endParaRPr lang="en-US" noProof="0" dirty="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CiscoSans ExtraLight" pitchFamily="34" charset="0"/>
                <a:ea typeface="+mj-ea"/>
                <a:cs typeface="+mj-cs"/>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3776" y="5852160"/>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CiscoSans ExtraLight" pitchFamily="34" charset="0"/>
              <a:buChar char="“"/>
              <a:defRPr lang="en-US" sz="6000" b="0" kern="1200" spc="-2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5" name="Rectangle 4"/>
          <p:cNvSpPr/>
          <p:nvPr/>
        </p:nvSpPr>
        <p:spPr>
          <a:xfrm flipV="1">
            <a:off x="217488" y="6356350"/>
            <a:ext cx="8694737"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6" name="Picture 5" descr="verticalbar.png"/>
          <p:cNvPicPr>
            <a:picLocks noChangeAspect="1"/>
          </p:cNvPicPr>
          <p:nvPr/>
        </p:nvPicPr>
        <p:blipFill>
          <a:blip r:embed="rId2" cstate="screen"/>
          <a:srcRect/>
          <a:stretch>
            <a:fillRect/>
          </a:stretch>
        </p:blipFill>
        <p:spPr bwMode="auto">
          <a:xfrm>
            <a:off x="4441825" y="777875"/>
            <a:ext cx="88900" cy="5287963"/>
          </a:xfrm>
          <a:prstGeom prst="rect">
            <a:avLst/>
          </a:prstGeom>
          <a:noFill/>
          <a:ln w="9525">
            <a:noFill/>
            <a:miter lim="800000"/>
            <a:headEnd/>
            <a:tailEnd/>
          </a:ln>
        </p:spPr>
      </p:pic>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rmAutofit/>
          </a:bodyPr>
          <a:lstStyle>
            <a:lvl1pPr>
              <a:defRPr sz="2000" baseline="0">
                <a:solidFill>
                  <a:schemeClr val="tx1"/>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grpSp>
        <p:nvGrpSpPr>
          <p:cNvPr id="5" name="Group 38"/>
          <p:cNvGrpSpPr/>
          <p:nvPr/>
        </p:nvGrpSpPr>
        <p:grpSpPr>
          <a:xfrm>
            <a:off x="791955" y="145439"/>
            <a:ext cx="652001" cy="344694"/>
            <a:chOff x="609600" y="528537"/>
            <a:chExt cx="1444734" cy="763789"/>
          </a:xfrm>
          <a:gradFill flip="none" rotWithShape="1">
            <a:gsLst>
              <a:gs pos="11000">
                <a:schemeClr val="accent2"/>
              </a:gs>
              <a:gs pos="100000">
                <a:schemeClr val="accent5"/>
              </a:gs>
            </a:gsLst>
            <a:lin ang="2700000" scaled="1"/>
            <a:tileRect/>
          </a:gra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latin typeface="+mj-lt"/>
                <a:ea typeface="+mn-ea"/>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grpSp>
      <p:sp>
        <p:nvSpPr>
          <p:cNvPr id="3" name="Subtitle 2"/>
          <p:cNvSpPr>
            <a:spLocks noGrp="1"/>
          </p:cNvSpPr>
          <p:nvPr>
            <p:ph type="subTitle" idx="1"/>
          </p:nvPr>
        </p:nvSpPr>
        <p:spPr>
          <a:xfrm>
            <a:off x="236383" y="4279392"/>
            <a:ext cx="4684867" cy="384175"/>
          </a:xfrm>
        </p:spPr>
        <p:txBody>
          <a:bodyPr rtlCol="0">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3" y="3282696"/>
            <a:ext cx="4712557" cy="1022350"/>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5" y="1917700"/>
            <a:ext cx="2676525" cy="2889250"/>
          </a:xfrm>
        </p:spPr>
        <p:txBody>
          <a:bodyPr rtlCol="0" anchor="ctr" anchorCtr="1">
            <a:normAutofit/>
          </a:bodyPr>
          <a:lstStyle>
            <a:lvl1pPr algn="ctr">
              <a:defRPr>
                <a:latin typeface="+mj-lt"/>
              </a:defRPr>
            </a:lvl1pPr>
          </a:lstStyle>
          <a:p>
            <a:pPr lvl="0"/>
            <a:r>
              <a:rPr lang="en-US" noProof="0" smtClean="0"/>
              <a:t>Click icon to add picture</a:t>
            </a:r>
            <a:endParaRPr lang="en-US" noProof="0"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cstate="screen"/>
          <a:srcRect/>
          <a:stretch>
            <a:fillRect/>
          </a:stretch>
        </p:blipFill>
        <p:spPr bwMode="auto">
          <a:xfrm>
            <a:off x="-12700" y="0"/>
            <a:ext cx="9156700" cy="6858000"/>
          </a:xfrm>
          <a:prstGeom prst="rect">
            <a:avLst/>
          </a:prstGeom>
          <a:noFill/>
          <a:ln w="9525">
            <a:noFill/>
            <a:miter lim="800000"/>
            <a:headEnd/>
            <a:tailEnd/>
          </a:ln>
        </p:spPr>
      </p:pic>
      <p:sp>
        <p:nvSpPr>
          <p:cNvPr id="5" name="Rounded Rectangle 4"/>
          <p:cNvSpPr/>
          <p:nvPr/>
        </p:nvSpPr>
        <p:spPr>
          <a:xfrm>
            <a:off x="1824038" y="-3578225"/>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6" name="Rounded Rectangle 5"/>
          <p:cNvSpPr/>
          <p:nvPr/>
        </p:nvSpPr>
        <p:spPr>
          <a:xfrm>
            <a:off x="0" y="-644525"/>
            <a:ext cx="1730375" cy="81470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8" name="Rounded Rectangle 7"/>
          <p:cNvSpPr/>
          <p:nvPr/>
        </p:nvSpPr>
        <p:spPr>
          <a:xfrm rot="10800000">
            <a:off x="1014413" y="-644525"/>
            <a:ext cx="1728787" cy="81470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9" name="Rounded Rectangle 8"/>
          <p:cNvSpPr/>
          <p:nvPr/>
        </p:nvSpPr>
        <p:spPr>
          <a:xfrm>
            <a:off x="6375400" y="1711325"/>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0" name="Rounded Rectangle 9"/>
          <p:cNvSpPr/>
          <p:nvPr/>
        </p:nvSpPr>
        <p:spPr>
          <a:xfrm>
            <a:off x="8105775" y="8350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1" name="Rounded Rectangle 10"/>
          <p:cNvSpPr/>
          <p:nvPr/>
        </p:nvSpPr>
        <p:spPr>
          <a:xfrm rot="10800000">
            <a:off x="3035300" y="-3378200"/>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2" name="Rectangle 5"/>
          <p:cNvSpPr>
            <a:spLocks noChangeArrowheads="1"/>
          </p:cNvSpPr>
          <p:nvPr/>
        </p:nvSpPr>
        <p:spPr bwMode="ltGray">
          <a:xfrm>
            <a:off x="8388984" y="6584318"/>
            <a:ext cx="186691" cy="175257"/>
          </a:xfrm>
          <a:prstGeom prst="rect">
            <a:avLst/>
          </a:prstGeom>
          <a:noFill/>
          <a:ln w="9525">
            <a:noFill/>
            <a:miter lim="800000"/>
            <a:headEnd/>
            <a:tailEnd/>
          </a:ln>
        </p:spPr>
        <p:txBody>
          <a:bodyPr wrap="none" lIns="82124" tIns="41061" rIns="82124" bIns="41061" anchor="b">
            <a:spAutoFit/>
          </a:bodyPr>
          <a:lstStyle/>
          <a:p>
            <a:pPr algn="r" defTabSz="814388">
              <a:defRPr/>
            </a:pPr>
            <a:r>
              <a:rPr lang="en-US" sz="600" dirty="0" smtClean="0">
                <a:solidFill>
                  <a:schemeClr val="bg2"/>
                </a:solidFill>
                <a:latin typeface="CiscoSans ExtraLight" charset="0"/>
                <a:ea typeface="ＭＳ Ｐゴシック" charset="-128"/>
                <a:cs typeface="ＭＳ Ｐゴシック" charset="-128"/>
              </a:rPr>
              <a:t> </a:t>
            </a:r>
            <a:endParaRPr lang="en-US" sz="600" dirty="0">
              <a:solidFill>
                <a:schemeClr val="bg2"/>
              </a:solidFill>
              <a:latin typeface="CiscoSans ExtraLight" charset="0"/>
              <a:ea typeface="ＭＳ Ｐゴシック" charset="-128"/>
              <a:cs typeface="ＭＳ Ｐゴシック" charset="-128"/>
            </a:endParaRPr>
          </a:p>
        </p:txBody>
      </p:sp>
      <p:sp>
        <p:nvSpPr>
          <p:cNvPr id="13" name="Rectangle 7"/>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a:defRPr/>
            </a:pPr>
            <a:fld id="{A1C16CCE-4D72-4D4A-940E-AD0E86AE8426}" type="slidenum">
              <a:rPr lang="en-US" sz="600">
                <a:solidFill>
                  <a:schemeClr val="bg2"/>
                </a:solidFill>
                <a:latin typeface="CiscoSans ExtraLight" charset="0"/>
                <a:ea typeface="ＭＳ Ｐゴシック" charset="-128"/>
                <a:cs typeface="ＭＳ Ｐゴシック" charset="-128"/>
              </a:rPr>
              <a:pPr algn="r" defTabSz="814388">
                <a:defRPr/>
              </a:pPr>
              <a:t>‹#›</a:t>
            </a:fld>
            <a:endParaRPr lang="en-US" sz="600" dirty="0">
              <a:solidFill>
                <a:schemeClr val="bg2"/>
              </a:solidFill>
              <a:latin typeface="CiscoSans ExtraLight" charset="0"/>
              <a:ea typeface="ＭＳ Ｐゴシック" charset="-128"/>
              <a:cs typeface="ＭＳ Ｐゴシック" charset="-128"/>
            </a:endParaRPr>
          </a:p>
        </p:txBody>
      </p:sp>
      <p:sp>
        <p:nvSpPr>
          <p:cNvPr id="14" name="Rectangle 4"/>
          <p:cNvSpPr>
            <a:spLocks noChangeArrowheads="1"/>
          </p:cNvSpPr>
          <p:nvPr/>
        </p:nvSpPr>
        <p:spPr bwMode="ltGray">
          <a:xfrm>
            <a:off x="250825" y="6586538"/>
            <a:ext cx="3292475" cy="174625"/>
          </a:xfrm>
          <a:prstGeom prst="rect">
            <a:avLst/>
          </a:prstGeom>
          <a:noFill/>
          <a:ln w="9525">
            <a:noFill/>
            <a:miter lim="800000"/>
            <a:headEnd/>
            <a:tailEnd/>
          </a:ln>
        </p:spPr>
        <p:txBody>
          <a:bodyPr lIns="82124" tIns="41061" rIns="82124" bIns="41061" anchor="b">
            <a:spAutoFit/>
          </a:bodyPr>
          <a:lstStyle/>
          <a:p>
            <a:pPr defTabSz="814388">
              <a:defRPr/>
            </a:pPr>
            <a:r>
              <a:rPr lang="en-US" sz="600" dirty="0">
                <a:solidFill>
                  <a:srgbClr val="FFFFFF"/>
                </a:solidFill>
                <a:latin typeface="CiscoSans ExtraLight" charset="0"/>
                <a:ea typeface="ＭＳ Ｐゴシック" charset="-128"/>
                <a:cs typeface="ＭＳ Ｐゴシック" charset="-128"/>
              </a:rPr>
              <a:t>© </a:t>
            </a:r>
            <a:r>
              <a:rPr lang="en-US" sz="600" dirty="0" smtClean="0">
                <a:solidFill>
                  <a:srgbClr val="FFFFFF"/>
                </a:solidFill>
                <a:latin typeface="CiscoSans ExtraLight" charset="0"/>
                <a:ea typeface="ＭＳ Ｐゴシック" charset="-128"/>
                <a:cs typeface="ＭＳ Ｐゴシック" charset="-128"/>
              </a:rPr>
              <a:t>2011 </a:t>
            </a:r>
            <a:r>
              <a:rPr lang="en-US" sz="600" dirty="0">
                <a:solidFill>
                  <a:srgbClr val="FFFFFF"/>
                </a:solidFill>
                <a:latin typeface="CiscoSans ExtraLight" charset="0"/>
                <a:ea typeface="ＭＳ Ｐゴシック" charset="-128"/>
                <a:cs typeface="ＭＳ Ｐゴシック" charset="-128"/>
              </a:rPr>
              <a:t>Cisco and/or its affiliates. All rights reserved.</a:t>
            </a:r>
          </a:p>
        </p:txBody>
      </p:sp>
      <p:sp>
        <p:nvSpPr>
          <p:cNvPr id="2" name="Title 1"/>
          <p:cNvSpPr>
            <a:spLocks noGrp="1"/>
          </p:cNvSpPr>
          <p:nvPr>
            <p:ph type="title"/>
          </p:nvPr>
        </p:nvSpPr>
        <p:spPr>
          <a:xfrm>
            <a:off x="237744" y="484632"/>
            <a:ext cx="8755128" cy="4372131"/>
          </a:xfrm>
        </p:spPr>
        <p:txBody>
          <a:bodyPr/>
          <a:lstStyle>
            <a:lvl1pPr marL="174625" indent="-174625">
              <a:buFont typeface="CiscoSans ExtraLight" pitchFamily="34" charset="0"/>
              <a:buChar char="“"/>
              <a:defRPr sz="5400" spc="-20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29768" y="5358903"/>
            <a:ext cx="8574685" cy="614362"/>
          </a:xfrm>
        </p:spPr>
        <p:txBody>
          <a:bodyPr rtlCol="0">
            <a:normAutofit/>
          </a:bodyPr>
          <a:lstStyle>
            <a:lvl1pPr marL="0" indent="0">
              <a:buNone/>
              <a:defRPr lang="en-US" sz="2400" kern="1200" dirty="0" smtClean="0">
                <a:solidFill>
                  <a:srgbClr val="FFFFFF"/>
                </a:solidFill>
                <a:latin typeface="+mj-lt"/>
                <a:ea typeface="+mn-ea"/>
                <a:cs typeface="+mn-cs"/>
              </a:defRPr>
            </a:lvl1pPr>
          </a:lstStyle>
          <a:p>
            <a:pPr lvl="0"/>
            <a:r>
              <a:rPr lang="en-US" smtClean="0"/>
              <a:t>Click to edit Master text styles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2" presetClass="entr" presetSubtype="4" fill="hold" grpId="0" nodeType="withEffect">
                                  <p:stCondLst>
                                    <p:cond delay="6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2000" fill="hold"/>
                                        <p:tgtEl>
                                          <p:spTgt spid="6"/>
                                        </p:tgtEl>
                                        <p:attrNameLst>
                                          <p:attrName>ppt_x</p:attrName>
                                        </p:attrNameLst>
                                      </p:cBhvr>
                                      <p:tavLst>
                                        <p:tav tm="0">
                                          <p:val>
                                            <p:strVal val="#ppt_x"/>
                                          </p:val>
                                        </p:tav>
                                        <p:tav tm="100000">
                                          <p:val>
                                            <p:strVal val="#ppt_x"/>
                                          </p:val>
                                        </p:tav>
                                      </p:tavLst>
                                    </p:anim>
                                    <p:anim calcmode="lin" valueType="num">
                                      <p:cBhvr additive="base">
                                        <p:cTn id="11" dur="20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2000" fill="hold"/>
                                        <p:tgtEl>
                                          <p:spTgt spid="5"/>
                                        </p:tgtEl>
                                        <p:attrNameLst>
                                          <p:attrName>ppt_x</p:attrName>
                                        </p:attrNameLst>
                                      </p:cBhvr>
                                      <p:tavLst>
                                        <p:tav tm="0">
                                          <p:val>
                                            <p:strVal val="#ppt_x"/>
                                          </p:val>
                                        </p:tav>
                                        <p:tav tm="100000">
                                          <p:val>
                                            <p:strVal val="#ppt_x"/>
                                          </p:val>
                                        </p:tav>
                                      </p:tavLst>
                                    </p:anim>
                                    <p:anim calcmode="lin" valueType="num">
                                      <p:cBhvr additive="base">
                                        <p:cTn id="15" dur="20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stCondLst>
                                    <p:cond delay="15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9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000" fill="hold"/>
                                        <p:tgtEl>
                                          <p:spTgt spid="11"/>
                                        </p:tgtEl>
                                        <p:attrNameLst>
                                          <p:attrName>ppt_x</p:attrName>
                                        </p:attrNameLst>
                                      </p:cBhvr>
                                      <p:tavLst>
                                        <p:tav tm="0">
                                          <p:val>
                                            <p:strVal val="#ppt_x"/>
                                          </p:val>
                                        </p:tav>
                                        <p:tav tm="100000">
                                          <p:val>
                                            <p:strVal val="#ppt_x"/>
                                          </p:val>
                                        </p:tav>
                                      </p:tavLst>
                                    </p:anim>
                                    <p:anim calcmode="lin" valueType="num">
                                      <p:cBhvr additive="base">
                                        <p:cTn id="23" dur="200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4" fill="hold" grpId="0" nodeType="withEffect">
                                  <p:stCondLst>
                                    <p:cond delay="9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2000" fill="hold"/>
                                        <p:tgtEl>
                                          <p:spTgt spid="9"/>
                                        </p:tgtEl>
                                        <p:attrNameLst>
                                          <p:attrName>ppt_x</p:attrName>
                                        </p:attrNameLst>
                                      </p:cBhvr>
                                      <p:tavLst>
                                        <p:tav tm="0">
                                          <p:val>
                                            <p:strVal val="#ppt_x"/>
                                          </p:val>
                                        </p:tav>
                                        <p:tav tm="100000">
                                          <p:val>
                                            <p:strVal val="#ppt_x"/>
                                          </p:val>
                                        </p:tav>
                                      </p:tavLst>
                                    </p:anim>
                                    <p:anim calcmode="lin" valueType="num">
                                      <p:cBhvr additive="base">
                                        <p:cTn id="27" dur="20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50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100" fill="hold"/>
                                        <p:tgtEl>
                                          <p:spTgt spid="10"/>
                                        </p:tgtEl>
                                        <p:attrNameLst>
                                          <p:attrName>ppt_x</p:attrName>
                                        </p:attrNameLst>
                                      </p:cBhvr>
                                      <p:tavLst>
                                        <p:tav tm="0">
                                          <p:val>
                                            <p:strVal val="#ppt_x"/>
                                          </p:val>
                                        </p:tav>
                                        <p:tav tm="100000">
                                          <p:val>
                                            <p:strVal val="#ppt_x"/>
                                          </p:val>
                                        </p:tav>
                                      </p:tavLst>
                                    </p:anim>
                                    <p:anim calcmode="lin" valueType="num">
                                      <p:cBhvr additive="base">
                                        <p:cTn id="31"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cstate="screen"/>
          <a:srcRect/>
          <a:stretch>
            <a:fillRect/>
          </a:stretch>
        </p:blipFill>
        <p:spPr bwMode="auto">
          <a:xfrm>
            <a:off x="-12700" y="0"/>
            <a:ext cx="9156700" cy="6858000"/>
          </a:xfrm>
          <a:prstGeom prst="rect">
            <a:avLst/>
          </a:prstGeom>
          <a:noFill/>
          <a:ln w="9525">
            <a:noFill/>
            <a:miter lim="800000"/>
            <a:headEnd/>
            <a:tailEnd/>
          </a:ln>
        </p:spPr>
      </p:pic>
      <p:sp>
        <p:nvSpPr>
          <p:cNvPr id="5" name="Rectangle 4"/>
          <p:cNvSpPr/>
          <p:nvPr/>
        </p:nvSpPr>
        <p:spPr>
          <a:xfrm>
            <a:off x="1892300" y="795338"/>
            <a:ext cx="5348288" cy="40052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6" name="Rectangle 5"/>
          <p:cNvSpPr/>
          <p:nvPr/>
        </p:nvSpPr>
        <p:spPr>
          <a:xfrm>
            <a:off x="1892300" y="4794250"/>
            <a:ext cx="5346700" cy="996950"/>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26" name="Picture Placeholder 25"/>
          <p:cNvSpPr>
            <a:spLocks noGrp="1"/>
          </p:cNvSpPr>
          <p:nvPr>
            <p:ph type="pic" sz="quarter" idx="10"/>
          </p:nvPr>
        </p:nvSpPr>
        <p:spPr>
          <a:xfrm>
            <a:off x="1895475" y="795528"/>
            <a:ext cx="5338763" cy="4005072"/>
          </a:xfrm>
          <a:solidFill>
            <a:schemeClr val="bg1">
              <a:alpha val="30000"/>
            </a:schemeClr>
          </a:solidFill>
          <a:ln>
            <a:solidFill>
              <a:schemeClr val="bg2"/>
            </a:solidFill>
          </a:ln>
        </p:spPr>
        <p:txBody>
          <a:bodyPr rtlCol="0" anchor="ctr">
            <a:norm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cstate="screen"/>
          <a:srcRect/>
          <a:stretch>
            <a:fillRect/>
          </a:stretch>
        </p:blipFill>
        <p:spPr bwMode="auto">
          <a:xfrm>
            <a:off x="-12700" y="0"/>
            <a:ext cx="9156700" cy="6858000"/>
          </a:xfrm>
          <a:prstGeom prst="rect">
            <a:avLst/>
          </a:prstGeom>
          <a:noFill/>
          <a:ln w="9525">
            <a:noFill/>
            <a:miter lim="800000"/>
            <a:headEnd/>
            <a:tailEnd/>
          </a:ln>
        </p:spPr>
      </p:pic>
      <p:sp>
        <p:nvSpPr>
          <p:cNvPr id="5" name="Rounded Rectangle 4"/>
          <p:cNvSpPr/>
          <p:nvPr/>
        </p:nvSpPr>
        <p:spPr>
          <a:xfrm>
            <a:off x="1824038" y="-3570288"/>
            <a:ext cx="1728787" cy="140144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6" name="Rounded Rectangle 5"/>
          <p:cNvSpPr/>
          <p:nvPr/>
        </p:nvSpPr>
        <p:spPr>
          <a:xfrm>
            <a:off x="0" y="-638175"/>
            <a:ext cx="1730375" cy="81486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7" name="Rounded Rectangle 6"/>
          <p:cNvSpPr/>
          <p:nvPr/>
        </p:nvSpPr>
        <p:spPr>
          <a:xfrm rot="10800000">
            <a:off x="1014413"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8" name="Rounded Rectangle 7"/>
          <p:cNvSpPr/>
          <p:nvPr/>
        </p:nvSpPr>
        <p:spPr>
          <a:xfrm>
            <a:off x="6584950" y="-291306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9" name="Rounded Rectangle 8"/>
          <p:cNvSpPr/>
          <p:nvPr/>
        </p:nvSpPr>
        <p:spPr>
          <a:xfrm>
            <a:off x="8105775" y="56991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0" name="Rounded Rectangle 9"/>
          <p:cNvSpPr/>
          <p:nvPr/>
        </p:nvSpPr>
        <p:spPr>
          <a:xfrm rot="10800000">
            <a:off x="3035300" y="1516063"/>
            <a:ext cx="1730375" cy="814863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grpSp>
        <p:nvGrpSpPr>
          <p:cNvPr id="11" name="Group 38"/>
          <p:cNvGrpSpPr/>
          <p:nvPr/>
        </p:nvGrpSpPr>
        <p:grpSpPr>
          <a:xfrm>
            <a:off x="341314" y="311151"/>
            <a:ext cx="829170" cy="438358"/>
            <a:chOff x="609600" y="528537"/>
            <a:chExt cx="1444734" cy="763789"/>
          </a:xfrm>
          <a:solidFill>
            <a:schemeClr val="bg1"/>
          </a:solidFill>
        </p:grpSpPr>
        <p:sp>
          <p:nvSpPr>
            <p:cNvPr id="12" name="Rectangle 11"/>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latin typeface="+mj-lt"/>
                <a:ea typeface="+mn-ea"/>
              </a:endParaRPr>
            </a:p>
          </p:txBody>
        </p:sp>
        <p:sp>
          <p:nvSpPr>
            <p:cNvPr id="13" name="Freeform 12"/>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4" name="Freeform 13"/>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5" name="Freeform 14"/>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6" name="Freeform 15"/>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7" name="Freeform 16"/>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8" name="Freeform 17"/>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9" name="Freeform 18"/>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20" name="Freeform 19"/>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21" name="Freeform 20"/>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22" name="Freeform 21"/>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23" name="Freeform 22"/>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24" name="Freeform 23"/>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25" name="Freeform 24"/>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grpSp>
      <p:sp>
        <p:nvSpPr>
          <p:cNvPr id="26" name="Rectangle 5"/>
          <p:cNvSpPr>
            <a:spLocks noChangeArrowheads="1"/>
          </p:cNvSpPr>
          <p:nvPr/>
        </p:nvSpPr>
        <p:spPr bwMode="ltGray">
          <a:xfrm>
            <a:off x="8388984" y="6584318"/>
            <a:ext cx="186691" cy="175257"/>
          </a:xfrm>
          <a:prstGeom prst="rect">
            <a:avLst/>
          </a:prstGeom>
          <a:noFill/>
          <a:ln w="9525">
            <a:noFill/>
            <a:miter lim="800000"/>
            <a:headEnd/>
            <a:tailEnd/>
          </a:ln>
        </p:spPr>
        <p:txBody>
          <a:bodyPr wrap="none" lIns="82124" tIns="41061" rIns="82124" bIns="41061" anchor="b">
            <a:spAutoFit/>
          </a:bodyPr>
          <a:lstStyle/>
          <a:p>
            <a:pPr algn="r" defTabSz="814388">
              <a:defRPr/>
            </a:pPr>
            <a:r>
              <a:rPr lang="en-US" sz="600" dirty="0" smtClean="0">
                <a:solidFill>
                  <a:schemeClr val="bg2"/>
                </a:solidFill>
                <a:latin typeface="CiscoSans ExtraLight" charset="0"/>
                <a:ea typeface="ＭＳ Ｐゴシック" charset="-128"/>
                <a:cs typeface="ＭＳ Ｐゴシック" charset="-128"/>
              </a:rPr>
              <a:t> </a:t>
            </a:r>
            <a:endParaRPr lang="en-US" sz="600" dirty="0">
              <a:solidFill>
                <a:schemeClr val="bg2"/>
              </a:solidFill>
              <a:latin typeface="CiscoSans ExtraLight" charset="0"/>
              <a:ea typeface="ＭＳ Ｐゴシック" charset="-128"/>
              <a:cs typeface="ＭＳ Ｐゴシック" charset="-128"/>
            </a:endParaRPr>
          </a:p>
        </p:txBody>
      </p:sp>
      <p:sp>
        <p:nvSpPr>
          <p:cNvPr id="27" name="Rectangle 7"/>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a:defRPr/>
            </a:pPr>
            <a:fld id="{36B6CC8F-71CE-4B8F-8D3A-7852AFAA01AC}" type="slidenum">
              <a:rPr lang="en-US" sz="600">
                <a:solidFill>
                  <a:schemeClr val="bg2"/>
                </a:solidFill>
                <a:latin typeface="CiscoSans ExtraLight" charset="0"/>
                <a:ea typeface="ＭＳ Ｐゴシック" charset="-128"/>
                <a:cs typeface="ＭＳ Ｐゴシック" charset="-128"/>
              </a:rPr>
              <a:pPr algn="r" defTabSz="814388">
                <a:defRPr/>
              </a:pPr>
              <a:t>‹#›</a:t>
            </a:fld>
            <a:endParaRPr lang="en-US" sz="600" dirty="0">
              <a:solidFill>
                <a:schemeClr val="bg2"/>
              </a:solidFill>
              <a:latin typeface="CiscoSans ExtraLight" charset="0"/>
              <a:ea typeface="ＭＳ Ｐゴシック" charset="-128"/>
              <a:cs typeface="ＭＳ Ｐゴシック" charset="-128"/>
            </a:endParaRPr>
          </a:p>
        </p:txBody>
      </p:sp>
      <p:sp>
        <p:nvSpPr>
          <p:cNvPr id="28" name="Rectangle 4"/>
          <p:cNvSpPr>
            <a:spLocks noChangeArrowheads="1"/>
          </p:cNvSpPr>
          <p:nvPr/>
        </p:nvSpPr>
        <p:spPr bwMode="ltGray">
          <a:xfrm>
            <a:off x="250825" y="6586538"/>
            <a:ext cx="3292475" cy="174625"/>
          </a:xfrm>
          <a:prstGeom prst="rect">
            <a:avLst/>
          </a:prstGeom>
          <a:noFill/>
          <a:ln w="9525">
            <a:noFill/>
            <a:miter lim="800000"/>
            <a:headEnd/>
            <a:tailEnd/>
          </a:ln>
        </p:spPr>
        <p:txBody>
          <a:bodyPr lIns="82124" tIns="41061" rIns="82124" bIns="41061" anchor="b">
            <a:spAutoFit/>
          </a:bodyPr>
          <a:lstStyle/>
          <a:p>
            <a:pPr defTabSz="814388">
              <a:defRPr/>
            </a:pPr>
            <a:r>
              <a:rPr lang="en-US" sz="600" dirty="0">
                <a:solidFill>
                  <a:srgbClr val="FFFFFF"/>
                </a:solidFill>
                <a:latin typeface="CiscoSans ExtraLight" charset="0"/>
                <a:ea typeface="ＭＳ Ｐゴシック" charset="-128"/>
                <a:cs typeface="ＭＳ Ｐゴシック" charset="-128"/>
              </a:rPr>
              <a:t>© </a:t>
            </a:r>
            <a:r>
              <a:rPr lang="en-US" sz="600" dirty="0" smtClean="0">
                <a:solidFill>
                  <a:srgbClr val="FFFFFF"/>
                </a:solidFill>
                <a:latin typeface="CiscoSans ExtraLight" charset="0"/>
                <a:ea typeface="ＭＳ Ｐゴシック" charset="-128"/>
                <a:cs typeface="ＭＳ Ｐゴシック" charset="-128"/>
              </a:rPr>
              <a:t>2011 </a:t>
            </a:r>
            <a:r>
              <a:rPr lang="en-US" sz="600" dirty="0">
                <a:solidFill>
                  <a:srgbClr val="FFFFFF"/>
                </a:solidFill>
                <a:latin typeface="CiscoSans ExtraLight" charset="0"/>
                <a:ea typeface="ＭＳ Ｐゴシック" charset="-128"/>
                <a:cs typeface="ＭＳ Ｐゴシック" charset="-128"/>
              </a:rPr>
              <a:t>Cisco and/or its affiliates. All rights reserved.</a:t>
            </a:r>
          </a:p>
        </p:txBody>
      </p:sp>
      <p:pic>
        <p:nvPicPr>
          <p:cNvPr id="29" name="Picture 41" descr="logo-white.png"/>
          <p:cNvPicPr>
            <a:picLocks noChangeAspect="1"/>
          </p:cNvPicPr>
          <p:nvPr/>
        </p:nvPicPr>
        <p:blipFill>
          <a:blip r:embed="rId3" cstate="screen"/>
          <a:srcRect/>
          <a:stretch>
            <a:fillRect/>
          </a:stretch>
        </p:blipFill>
        <p:spPr bwMode="auto">
          <a:xfrm>
            <a:off x="5934075" y="152400"/>
            <a:ext cx="3057525" cy="914400"/>
          </a:xfrm>
          <a:prstGeom prst="rect">
            <a:avLst/>
          </a:prstGeom>
          <a:noFill/>
          <a:ln w="9525">
            <a:noFill/>
            <a:miter lim="800000"/>
            <a:headEnd/>
            <a:tailEnd/>
          </a:ln>
        </p:spPr>
      </p:pic>
      <p:sp>
        <p:nvSpPr>
          <p:cNvPr id="2" name="Title 1"/>
          <p:cNvSpPr>
            <a:spLocks noGrp="1"/>
          </p:cNvSpPr>
          <p:nvPr>
            <p:ph type="ctrTitle"/>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o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5000" fill="hold"/>
                                        <p:tgtEl>
                                          <p:spTgt spid="9"/>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5000" fill="hold"/>
                                        <p:tgtEl>
                                          <p:spTgt spid="8"/>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5000" fill="hold"/>
                                        <p:tgtEl>
                                          <p:spTgt spid="10"/>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5000" fill="hold"/>
                                        <p:tgtEl>
                                          <p:spTgt spid="7"/>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5000" fill="hold"/>
                                        <p:tgtEl>
                                          <p:spTgt spid="6"/>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5000" fill="hold"/>
                                        <p:tgtEl>
                                          <p:spTgt spid="5"/>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cstate="screen"/>
          <a:srcRect/>
          <a:stretch>
            <a:fillRect/>
          </a:stretch>
        </p:blipFill>
        <p:spPr bwMode="auto">
          <a:xfrm>
            <a:off x="-12700" y="0"/>
            <a:ext cx="9156700" cy="6858000"/>
          </a:xfrm>
          <a:prstGeom prst="rect">
            <a:avLst/>
          </a:prstGeom>
          <a:noFill/>
          <a:ln w="9525">
            <a:noFill/>
            <a:miter lim="800000"/>
            <a:headEnd/>
            <a:tailEnd/>
          </a:ln>
        </p:spPr>
      </p:pic>
      <p:sp>
        <p:nvSpPr>
          <p:cNvPr id="5" name="Rectangle 4"/>
          <p:cNvSpPr/>
          <p:nvPr/>
        </p:nvSpPr>
        <p:spPr>
          <a:xfrm>
            <a:off x="338138" y="311150"/>
            <a:ext cx="3273425" cy="245903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Picture Placeholder 25"/>
          <p:cNvSpPr>
            <a:spLocks noGrp="1"/>
          </p:cNvSpPr>
          <p:nvPr>
            <p:ph type="pic" sz="quarter" idx="10"/>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CiscoSans ExtraLight" pitchFamily="34" charset="0"/>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3429000"/>
            <a:ext cx="7009298"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CiscoSans ExtraLight" pitchFamily="34" charset="0"/>
              </a:defRPr>
            </a:lvl1pPr>
          </a:lstStyle>
          <a:p>
            <a:r>
              <a:rPr lang="en-US" smtClean="0"/>
              <a:t>Click to edit Master title style</a:t>
            </a:r>
            <a:endParaRPr lang="en-US" dirty="0" smtClean="0"/>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cstate="screen"/>
          <a:srcRect/>
          <a:stretch>
            <a:fillRect/>
          </a:stretch>
        </p:blipFill>
        <p:spPr bwMode="auto">
          <a:xfrm>
            <a:off x="-12700" y="0"/>
            <a:ext cx="9156700" cy="6858000"/>
          </a:xfrm>
          <a:prstGeom prst="rect">
            <a:avLst/>
          </a:prstGeom>
          <a:noFill/>
          <a:ln w="9525">
            <a:noFill/>
            <a:miter lim="800000"/>
            <a:headEnd/>
            <a:tailEnd/>
          </a:ln>
        </p:spPr>
      </p:pic>
      <p:sp>
        <p:nvSpPr>
          <p:cNvPr id="5" name="Rectangle 4"/>
          <p:cNvSpPr/>
          <p:nvPr/>
        </p:nvSpPr>
        <p:spPr>
          <a:xfrm>
            <a:off x="4992688" y="858838"/>
            <a:ext cx="3630612"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26" name="Picture Placeholder 25"/>
          <p:cNvSpPr>
            <a:spLocks noGrp="1"/>
          </p:cNvSpPr>
          <p:nvPr>
            <p:ph type="pic" sz="quarter" idx="10"/>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728972"/>
            <a:ext cx="4349918" cy="978729"/>
          </a:xfrm>
        </p:spPr>
        <p:txBody>
          <a:bodyPr anchor="t">
            <a:spAutoFit/>
          </a:bodyPr>
          <a:lstStyle>
            <a:lvl1pPr>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p:nvPicPr>
        <p:blipFill>
          <a:blip r:embed="rId2" cstate="screen"/>
          <a:srcRect/>
          <a:stretch>
            <a:fillRect/>
          </a:stretch>
        </p:blipFill>
        <p:spPr bwMode="auto">
          <a:xfrm>
            <a:off x="0" y="0"/>
            <a:ext cx="9156700" cy="6858000"/>
          </a:xfrm>
          <a:prstGeom prst="rect">
            <a:avLst/>
          </a:prstGeom>
          <a:noFill/>
          <a:ln w="9525">
            <a:noFill/>
            <a:miter lim="800000"/>
            <a:headEnd/>
            <a:tailEnd/>
          </a:ln>
        </p:spPr>
      </p:pic>
      <p:sp>
        <p:nvSpPr>
          <p:cNvPr id="10" name="Rectangle 9"/>
          <p:cNvSpPr/>
          <p:nvPr/>
        </p:nvSpPr>
        <p:spPr>
          <a:xfrm>
            <a:off x="3668713" y="311150"/>
            <a:ext cx="326866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1" name="Rectangle 10"/>
          <p:cNvSpPr/>
          <p:nvPr/>
        </p:nvSpPr>
        <p:spPr>
          <a:xfrm>
            <a:off x="246063" y="311150"/>
            <a:ext cx="3348037"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2" name="Rectangle 11"/>
          <p:cNvSpPr/>
          <p:nvPr/>
        </p:nvSpPr>
        <p:spPr>
          <a:xfrm>
            <a:off x="7011988" y="311150"/>
            <a:ext cx="1806575" cy="13081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3" name="Rectangle 12"/>
          <p:cNvSpPr/>
          <p:nvPr/>
        </p:nvSpPr>
        <p:spPr>
          <a:xfrm>
            <a:off x="266700" y="3028950"/>
            <a:ext cx="2570163"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4" name="Rectangle 13"/>
          <p:cNvSpPr/>
          <p:nvPr/>
        </p:nvSpPr>
        <p:spPr>
          <a:xfrm>
            <a:off x="2911475" y="3028950"/>
            <a:ext cx="40132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5" name="Rectangle 14"/>
          <p:cNvSpPr/>
          <p:nvPr/>
        </p:nvSpPr>
        <p:spPr>
          <a:xfrm>
            <a:off x="7011988" y="1684338"/>
            <a:ext cx="1806575" cy="34417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6" name="Rectangle 15"/>
          <p:cNvSpPr/>
          <p:nvPr/>
        </p:nvSpPr>
        <p:spPr>
          <a:xfrm>
            <a:off x="7011988" y="5183188"/>
            <a:ext cx="1806575"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49" name="Picture Placeholder 25"/>
          <p:cNvSpPr>
            <a:spLocks noGrp="1"/>
          </p:cNvSpPr>
          <p:nvPr>
            <p:ph type="pic" sz="quarter" idx="11"/>
          </p:nvPr>
        </p:nvSpPr>
        <p:spPr>
          <a:xfrm>
            <a:off x="3668714" y="311149"/>
            <a:ext cx="3268136"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245685" y="311149"/>
            <a:ext cx="3347889"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279469" y="3028951"/>
            <a:ext cx="2570159"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24174" y="3028951"/>
            <a:ext cx="4012675"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311150"/>
            <a:ext cx="8477250" cy="607536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13" descr="bottom bar.jpg"/>
          <p:cNvPicPr>
            <a:picLocks noChangeAspect="1"/>
          </p:cNvPicPr>
          <p:nvPr/>
        </p:nvPicPr>
        <p:blipFill>
          <a:blip r:embed="rId2" cstate="screen"/>
          <a:srcRect/>
          <a:stretch>
            <a:fillRect/>
          </a:stretch>
        </p:blipFill>
        <p:spPr bwMode="auto">
          <a:xfrm>
            <a:off x="333375" y="6375400"/>
            <a:ext cx="8477250" cy="171450"/>
          </a:xfrm>
          <a:prstGeom prst="rect">
            <a:avLst/>
          </a:prstGeom>
          <a:noFill/>
          <a:ln w="9525">
            <a:noFill/>
            <a:miter lim="800000"/>
            <a:headEnd/>
            <a:tailEnd/>
          </a:ln>
        </p:spPr>
      </p:pic>
      <p:sp>
        <p:nvSpPr>
          <p:cNvPr id="6" name="Rectangle 5"/>
          <p:cNvSpPr>
            <a:spLocks noChangeArrowheads="1"/>
          </p:cNvSpPr>
          <p:nvPr/>
        </p:nvSpPr>
        <p:spPr bwMode="ltGray">
          <a:xfrm>
            <a:off x="8388984" y="6584318"/>
            <a:ext cx="186691" cy="175257"/>
          </a:xfrm>
          <a:prstGeom prst="rect">
            <a:avLst/>
          </a:prstGeom>
          <a:noFill/>
          <a:ln w="9525">
            <a:noFill/>
            <a:miter lim="800000"/>
            <a:headEnd/>
            <a:tailEnd/>
          </a:ln>
        </p:spPr>
        <p:txBody>
          <a:bodyPr wrap="none" lIns="82124" tIns="41061" rIns="82124" bIns="41061" anchor="b">
            <a:spAutoFit/>
          </a:bodyPr>
          <a:lstStyle/>
          <a:p>
            <a:pPr algn="r" defTabSz="814388">
              <a:defRPr/>
            </a:pPr>
            <a:r>
              <a:rPr lang="en-US" sz="600" dirty="0" smtClean="0">
                <a:solidFill>
                  <a:srgbClr val="C0C0C0"/>
                </a:solidFill>
                <a:latin typeface="CiscoSans ExtraLight" charset="0"/>
                <a:ea typeface="ＭＳ Ｐゴシック" charset="-128"/>
                <a:cs typeface="ＭＳ Ｐゴシック" charset="-128"/>
              </a:rPr>
              <a:t> </a:t>
            </a:r>
            <a:endParaRPr lang="en-US" sz="600" dirty="0">
              <a:solidFill>
                <a:srgbClr val="C0C0C0"/>
              </a:solidFill>
              <a:latin typeface="CiscoSans ExtraLight" charset="0"/>
              <a:ea typeface="ＭＳ Ｐゴシック" charset="-128"/>
              <a:cs typeface="ＭＳ Ｐゴシック" charset="-128"/>
            </a:endParaRPr>
          </a:p>
        </p:txBody>
      </p:sp>
      <p:sp>
        <p:nvSpPr>
          <p:cNvPr id="7" name="Rectangle 7"/>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a:defRPr/>
            </a:pPr>
            <a:fld id="{54DF2543-795E-43AA-B14A-62066C47D52E}" type="slidenum">
              <a:rPr lang="en-US" sz="600">
                <a:solidFill>
                  <a:srgbClr val="C0C0C0"/>
                </a:solidFill>
                <a:latin typeface="CiscoSans ExtraLight" charset="0"/>
                <a:ea typeface="ＭＳ Ｐゴシック" charset="-128"/>
                <a:cs typeface="ＭＳ Ｐゴシック" charset="-128"/>
              </a:rPr>
              <a:pPr algn="r" defTabSz="814388">
                <a:defRPr/>
              </a:pPr>
              <a:t>‹#›</a:t>
            </a:fld>
            <a:endParaRPr lang="en-US" sz="600" dirty="0">
              <a:solidFill>
                <a:srgbClr val="C0C0C0"/>
              </a:solidFill>
              <a:latin typeface="CiscoSans ExtraLight" charset="0"/>
              <a:ea typeface="ＭＳ Ｐゴシック" charset="-128"/>
              <a:cs typeface="ＭＳ Ｐゴシック" charset="-128"/>
            </a:endParaRPr>
          </a:p>
        </p:txBody>
      </p:sp>
      <p:sp>
        <p:nvSpPr>
          <p:cNvPr id="8" name="Rectangle 4"/>
          <p:cNvSpPr>
            <a:spLocks noChangeArrowheads="1"/>
          </p:cNvSpPr>
          <p:nvPr/>
        </p:nvSpPr>
        <p:spPr bwMode="ltGray">
          <a:xfrm>
            <a:off x="250825" y="6586538"/>
            <a:ext cx="3292475" cy="174625"/>
          </a:xfrm>
          <a:prstGeom prst="rect">
            <a:avLst/>
          </a:prstGeom>
          <a:noFill/>
          <a:ln w="9525">
            <a:noFill/>
            <a:miter lim="800000"/>
            <a:headEnd/>
            <a:tailEnd/>
          </a:ln>
        </p:spPr>
        <p:txBody>
          <a:bodyPr lIns="82124" tIns="41061" rIns="82124" bIns="41061" anchor="b">
            <a:spAutoFit/>
          </a:bodyPr>
          <a:lstStyle/>
          <a:p>
            <a:pPr defTabSz="814388">
              <a:defRPr/>
            </a:pPr>
            <a:r>
              <a:rPr lang="en-US" sz="600" dirty="0">
                <a:solidFill>
                  <a:srgbClr val="C0C0C0"/>
                </a:solidFill>
                <a:latin typeface="CiscoSans ExtraLight" charset="0"/>
                <a:ea typeface="ＭＳ Ｐゴシック" charset="-128"/>
                <a:cs typeface="ＭＳ Ｐゴシック" charset="-128"/>
              </a:rPr>
              <a:t>© </a:t>
            </a:r>
            <a:r>
              <a:rPr lang="en-US" sz="600" dirty="0" smtClean="0">
                <a:solidFill>
                  <a:srgbClr val="C0C0C0"/>
                </a:solidFill>
                <a:latin typeface="CiscoSans ExtraLight" charset="0"/>
                <a:ea typeface="ＭＳ Ｐゴシック" charset="-128"/>
                <a:cs typeface="ＭＳ Ｐゴシック" charset="-128"/>
              </a:rPr>
              <a:t>2011 </a:t>
            </a:r>
            <a:r>
              <a:rPr lang="en-US" sz="600" dirty="0">
                <a:solidFill>
                  <a:srgbClr val="C0C0C0"/>
                </a:solidFill>
                <a:latin typeface="CiscoSans ExtraLight" charset="0"/>
                <a:ea typeface="ＭＳ Ｐゴシック" charset="-128"/>
                <a:cs typeface="ＭＳ Ｐゴシック" charset="-128"/>
              </a:rPr>
              <a:t>Cisco and/or its affiliates. All rights reserved.</a:t>
            </a:r>
          </a:p>
        </p:txBody>
      </p:sp>
      <p:sp>
        <p:nvSpPr>
          <p:cNvPr id="5" name="Picture Placeholder 4"/>
          <p:cNvSpPr>
            <a:spLocks noGrp="1"/>
          </p:cNvSpPr>
          <p:nvPr>
            <p:ph type="pic" sz="quarter" idx="10"/>
          </p:nvPr>
        </p:nvSpPr>
        <p:spPr>
          <a:xfrm>
            <a:off x="338328" y="310896"/>
            <a:ext cx="8455151" cy="6063966"/>
          </a:xfrm>
          <a:ln>
            <a:solidFill>
              <a:schemeClr val="bg2"/>
            </a:solidFill>
          </a:ln>
        </p:spPr>
        <p:txBody>
          <a:bodyPr rtlCol="0" anchor="ctr">
            <a:normAutofit/>
          </a:bodyPr>
          <a:lstStyle>
            <a:lvl1pPr algn="ctr">
              <a:buFontTx/>
              <a:buNone/>
              <a:defRPr baseline="0">
                <a:latin typeface="+mn-lt"/>
              </a:defRPr>
            </a:lvl1pPr>
          </a:lstStyle>
          <a:p>
            <a:pPr lvl="0"/>
            <a:r>
              <a:rPr lang="en-US" noProof="0" smtClean="0"/>
              <a:t>Click icon to add picture</a:t>
            </a:r>
            <a:endParaRPr lang="en-US" noProof="0" dirty="0"/>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91440" y="-91440"/>
            <a:ext cx="9326880" cy="7040880"/>
          </a:xfrm>
        </p:spPr>
        <p:txBody>
          <a:bodyPr rtlCol="0" anchor="ctr" anchorCtr="1">
            <a:noAutofit/>
          </a:bodyPr>
          <a:lstStyle>
            <a:lvl1pPr algn="ctr">
              <a:buFontTx/>
              <a:buNone/>
              <a:defRPr>
                <a:latin typeface="+mj-lt"/>
              </a:defRPr>
            </a:lvl1pPr>
          </a:lstStyle>
          <a:p>
            <a:pPr lvl="0"/>
            <a:r>
              <a:rPr lang="en-US" noProof="0" smtClean="0"/>
              <a:t>Click icon to add picture</a:t>
            </a:r>
            <a:endParaRPr lang="en-US" noProof="0" dirty="0"/>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3" name="Picture 10" descr="C:\Documents and Settings\contractor\Desktop\Blue_Green_Gradient.png"/>
          <p:cNvPicPr>
            <a:picLocks noChangeAspect="1" noChangeArrowheads="1"/>
          </p:cNvPicPr>
          <p:nvPr/>
        </p:nvPicPr>
        <p:blipFill>
          <a:blip r:embed="rId2" cstate="screen"/>
          <a:srcRect/>
          <a:stretch>
            <a:fillRect/>
          </a:stretch>
        </p:blipFill>
        <p:spPr bwMode="auto">
          <a:xfrm>
            <a:off x="-12700" y="0"/>
            <a:ext cx="9156700" cy="6858000"/>
          </a:xfrm>
          <a:prstGeom prst="rect">
            <a:avLst/>
          </a:prstGeom>
          <a:noFill/>
          <a:ln w="9525">
            <a:noFill/>
            <a:miter lim="800000"/>
            <a:headEnd/>
            <a:tailEnd/>
          </a:ln>
        </p:spPr>
      </p:pic>
      <p:sp>
        <p:nvSpPr>
          <p:cNvPr id="4" name="Rectangle 3"/>
          <p:cNvSpPr/>
          <p:nvPr/>
        </p:nvSpPr>
        <p:spPr>
          <a:xfrm>
            <a:off x="-12700" y="0"/>
            <a:ext cx="9144000" cy="6858000"/>
          </a:xfrm>
          <a:prstGeom prst="rect">
            <a:avLst/>
          </a:prstGeom>
          <a:blipFill dpi="0" rotWithShape="1">
            <a:blip r:embed="rId3" cstate="screen">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grpSp>
        <p:nvGrpSpPr>
          <p:cNvPr id="5" name="Group 3"/>
          <p:cNvGrpSpPr/>
          <p:nvPr/>
        </p:nvGrpSpPr>
        <p:grpSpPr>
          <a:xfrm>
            <a:off x="341314" y="6124575"/>
            <a:ext cx="787133" cy="416134"/>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latin typeface="+mj-lt"/>
                <a:ea typeface="+mn-ea"/>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grpSp>
      <p:sp>
        <p:nvSpPr>
          <p:cNvPr id="21" name="Media Placeholder 20"/>
          <p:cNvSpPr>
            <a:spLocks noGrp="1"/>
          </p:cNvSpPr>
          <p:nvPr>
            <p:ph type="media" sz="quarter" idx="10"/>
          </p:nvPr>
        </p:nvSpPr>
        <p:spPr>
          <a:xfrm>
            <a:off x="2845150" y="778669"/>
            <a:ext cx="597103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n-lt"/>
                <a:ea typeface="+mn-ea"/>
                <a:cs typeface="+mn-cs"/>
              </a:defRPr>
            </a:lvl1pPr>
          </a:lstStyle>
          <a:p>
            <a:pPr lvl="0"/>
            <a:r>
              <a:rPr lang="en-US" noProof="0" smtClean="0"/>
              <a:t>Click icon to add media</a:t>
            </a:r>
            <a:endParaRPr lang="en-US" noProof="0" dirty="0"/>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cstate="screen"/>
          <a:srcRect/>
          <a:stretch>
            <a:fillRect/>
          </a:stretch>
        </p:blipFill>
        <p:spPr bwMode="auto">
          <a:xfrm>
            <a:off x="-12700" y="0"/>
            <a:ext cx="9156700" cy="6858000"/>
          </a:xfrm>
          <a:prstGeom prst="rect">
            <a:avLst/>
          </a:prstGeom>
          <a:noFill/>
          <a:ln w="9525">
            <a:noFill/>
            <a:miter lim="800000"/>
            <a:headEnd/>
            <a:tailEnd/>
          </a:ln>
        </p:spPr>
      </p:pic>
      <p:sp>
        <p:nvSpPr>
          <p:cNvPr id="3" name="Rectangle 2"/>
          <p:cNvSpPr>
            <a:spLocks noChangeArrowheads="1"/>
          </p:cNvSpPr>
          <p:nvPr/>
        </p:nvSpPr>
        <p:spPr bwMode="black">
          <a:xfrm>
            <a:off x="4373563" y="5845175"/>
            <a:ext cx="41275" cy="157163"/>
          </a:xfrm>
          <a:prstGeom prst="rect">
            <a:avLst/>
          </a:prstGeom>
          <a:solidFill>
            <a:schemeClr val="bg1"/>
          </a:solidFill>
          <a:ln w="9525">
            <a:noFill/>
            <a:miter lim="800000"/>
            <a:headEnd/>
            <a:tailEnd/>
          </a:ln>
        </p:spPr>
        <p:txBody>
          <a:bodyPr/>
          <a:lstStyle/>
          <a:p>
            <a:pPr>
              <a:defRPr/>
            </a:pPr>
            <a:endParaRPr lang="en-US" dirty="0">
              <a:solidFill>
                <a:srgbClr val="0096D6"/>
              </a:solidFill>
              <a:latin typeface="CiscoSans ExtraLight" charset="0"/>
              <a:ea typeface="ＭＳ Ｐゴシック" charset="-128"/>
              <a:cs typeface="ＭＳ Ｐゴシック" charset="-128"/>
            </a:endParaRPr>
          </a:p>
        </p:txBody>
      </p:sp>
      <p:sp>
        <p:nvSpPr>
          <p:cNvPr id="4" name="Freeform 3"/>
          <p:cNvSpPr>
            <a:spLocks/>
          </p:cNvSpPr>
          <p:nvPr/>
        </p:nvSpPr>
        <p:spPr bwMode="black">
          <a:xfrm>
            <a:off x="4614863" y="5840413"/>
            <a:ext cx="120650" cy="165100"/>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1 w 58"/>
              <a:gd name="T13" fmla="*/ 80 h 80"/>
              <a:gd name="T14" fmla="*/ 0 w 58"/>
              <a:gd name="T15" fmla="*/ 40 h 80"/>
              <a:gd name="T16" fmla="*/ 41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5" name="Freeform 4"/>
          <p:cNvSpPr>
            <a:spLocks/>
          </p:cNvSpPr>
          <p:nvPr/>
        </p:nvSpPr>
        <p:spPr bwMode="black">
          <a:xfrm>
            <a:off x="4200525" y="5840413"/>
            <a:ext cx="119063" cy="165100"/>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0 w 58"/>
              <a:gd name="T13" fmla="*/ 80 h 80"/>
              <a:gd name="T14" fmla="*/ 0 w 58"/>
              <a:gd name="T15" fmla="*/ 40 h 80"/>
              <a:gd name="T16" fmla="*/ 40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6" name="Freeform 5"/>
          <p:cNvSpPr>
            <a:spLocks noEditPoints="1"/>
          </p:cNvSpPr>
          <p:nvPr/>
        </p:nvSpPr>
        <p:spPr bwMode="black">
          <a:xfrm>
            <a:off x="4778375" y="5840413"/>
            <a:ext cx="165100" cy="165100"/>
          </a:xfrm>
          <a:custGeom>
            <a:avLst/>
            <a:gdLst>
              <a:gd name="T0" fmla="*/ 80 w 80"/>
              <a:gd name="T1" fmla="*/ 40 h 80"/>
              <a:gd name="T2" fmla="*/ 40 w 80"/>
              <a:gd name="T3" fmla="*/ 80 h 80"/>
              <a:gd name="T4" fmla="*/ 0 w 80"/>
              <a:gd name="T5" fmla="*/ 40 h 80"/>
              <a:gd name="T6" fmla="*/ 40 w 80"/>
              <a:gd name="T7" fmla="*/ 0 h 80"/>
              <a:gd name="T8" fmla="*/ 80 w 80"/>
              <a:gd name="T9" fmla="*/ 40 h 80"/>
              <a:gd name="T10" fmla="*/ 40 w 80"/>
              <a:gd name="T11" fmla="*/ 20 h 80"/>
              <a:gd name="T12" fmla="*/ 20 w 80"/>
              <a:gd name="T13" fmla="*/ 40 h 80"/>
              <a:gd name="T14" fmla="*/ 40 w 80"/>
              <a:gd name="T15" fmla="*/ 60 h 80"/>
              <a:gd name="T16" fmla="*/ 60 w 80"/>
              <a:gd name="T17" fmla="*/ 40 h 80"/>
              <a:gd name="T18" fmla="*/ 40 w 80"/>
              <a:gd name="T19" fmla="*/ 2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7" name="Freeform 6"/>
          <p:cNvSpPr>
            <a:spLocks/>
          </p:cNvSpPr>
          <p:nvPr/>
        </p:nvSpPr>
        <p:spPr bwMode="black">
          <a:xfrm>
            <a:off x="4468813" y="5840413"/>
            <a:ext cx="107950" cy="165100"/>
          </a:xfrm>
          <a:custGeom>
            <a:avLst/>
            <a:gdLst>
              <a:gd name="T0" fmla="*/ 47 w 52"/>
              <a:gd name="T1" fmla="*/ 19 h 80"/>
              <a:gd name="T2" fmla="*/ 32 w 52"/>
              <a:gd name="T3" fmla="*/ 17 h 80"/>
              <a:gd name="T4" fmla="*/ 20 w 52"/>
              <a:gd name="T5" fmla="*/ 23 h 80"/>
              <a:gd name="T6" fmla="*/ 29 w 52"/>
              <a:gd name="T7" fmla="*/ 30 h 80"/>
              <a:gd name="T8" fmla="*/ 34 w 52"/>
              <a:gd name="T9" fmla="*/ 32 h 80"/>
              <a:gd name="T10" fmla="*/ 52 w 52"/>
              <a:gd name="T11" fmla="*/ 54 h 80"/>
              <a:gd name="T12" fmla="*/ 21 w 52"/>
              <a:gd name="T13" fmla="*/ 80 h 80"/>
              <a:gd name="T14" fmla="*/ 0 w 52"/>
              <a:gd name="T15" fmla="*/ 77 h 80"/>
              <a:gd name="T16" fmla="*/ 0 w 52"/>
              <a:gd name="T17" fmla="*/ 60 h 80"/>
              <a:gd name="T18" fmla="*/ 18 w 52"/>
              <a:gd name="T19" fmla="*/ 63 h 80"/>
              <a:gd name="T20" fmla="*/ 32 w 52"/>
              <a:gd name="T21" fmla="*/ 56 h 80"/>
              <a:gd name="T22" fmla="*/ 23 w 52"/>
              <a:gd name="T23" fmla="*/ 48 h 80"/>
              <a:gd name="T24" fmla="*/ 19 w 52"/>
              <a:gd name="T25" fmla="*/ 47 h 80"/>
              <a:gd name="T26" fmla="*/ 0 w 52"/>
              <a:gd name="T27" fmla="*/ 24 h 80"/>
              <a:gd name="T28" fmla="*/ 28 w 52"/>
              <a:gd name="T29" fmla="*/ 0 h 80"/>
              <a:gd name="T30" fmla="*/ 47 w 52"/>
              <a:gd name="T31" fmla="*/ 3 h 80"/>
              <a:gd name="T32" fmla="*/ 47 w 52"/>
              <a:gd name="T33" fmla="*/ 1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8" name="Freeform 7"/>
          <p:cNvSpPr>
            <a:spLocks/>
          </p:cNvSpPr>
          <p:nvPr/>
        </p:nvSpPr>
        <p:spPr bwMode="black">
          <a:xfrm>
            <a:off x="4117975" y="5654675"/>
            <a:ext cx="38100" cy="80963"/>
          </a:xfrm>
          <a:custGeom>
            <a:avLst/>
            <a:gdLst>
              <a:gd name="T0" fmla="*/ 19 w 19"/>
              <a:gd name="T1" fmla="*/ 10 h 39"/>
              <a:gd name="T2" fmla="*/ 10 w 19"/>
              <a:gd name="T3" fmla="*/ 0 h 39"/>
              <a:gd name="T4" fmla="*/ 0 w 19"/>
              <a:gd name="T5" fmla="*/ 10 h 39"/>
              <a:gd name="T6" fmla="*/ 0 w 19"/>
              <a:gd name="T7" fmla="*/ 30 h 39"/>
              <a:gd name="T8" fmla="*/ 10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9" name="Freeform 8"/>
          <p:cNvSpPr>
            <a:spLocks/>
          </p:cNvSpPr>
          <p:nvPr/>
        </p:nvSpPr>
        <p:spPr bwMode="black">
          <a:xfrm>
            <a:off x="4227513" y="5600700"/>
            <a:ext cx="38100" cy="134938"/>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10" name="Freeform 9"/>
          <p:cNvSpPr>
            <a:spLocks/>
          </p:cNvSpPr>
          <p:nvPr/>
        </p:nvSpPr>
        <p:spPr bwMode="black">
          <a:xfrm>
            <a:off x="4335463" y="5526088"/>
            <a:ext cx="38100" cy="247650"/>
          </a:xfrm>
          <a:custGeom>
            <a:avLst/>
            <a:gdLst>
              <a:gd name="T0" fmla="*/ 19 w 19"/>
              <a:gd name="T1" fmla="*/ 9 h 120"/>
              <a:gd name="T2" fmla="*/ 10 w 19"/>
              <a:gd name="T3" fmla="*/ 0 h 120"/>
              <a:gd name="T4" fmla="*/ 0 w 19"/>
              <a:gd name="T5" fmla="*/ 9 h 120"/>
              <a:gd name="T6" fmla="*/ 0 w 19"/>
              <a:gd name="T7" fmla="*/ 111 h 120"/>
              <a:gd name="T8" fmla="*/ 10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11" name="Freeform 10"/>
          <p:cNvSpPr>
            <a:spLocks/>
          </p:cNvSpPr>
          <p:nvPr/>
        </p:nvSpPr>
        <p:spPr bwMode="black">
          <a:xfrm>
            <a:off x="4443413" y="5600700"/>
            <a:ext cx="39687" cy="134938"/>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12" name="Freeform 11"/>
          <p:cNvSpPr>
            <a:spLocks/>
          </p:cNvSpPr>
          <p:nvPr/>
        </p:nvSpPr>
        <p:spPr bwMode="black">
          <a:xfrm>
            <a:off x="4551363" y="5654675"/>
            <a:ext cx="41275" cy="80963"/>
          </a:xfrm>
          <a:custGeom>
            <a:avLst/>
            <a:gdLst>
              <a:gd name="T0" fmla="*/ 20 w 20"/>
              <a:gd name="T1" fmla="*/ 10 h 39"/>
              <a:gd name="T2" fmla="*/ 10 w 20"/>
              <a:gd name="T3" fmla="*/ 0 h 39"/>
              <a:gd name="T4" fmla="*/ 0 w 20"/>
              <a:gd name="T5" fmla="*/ 10 h 39"/>
              <a:gd name="T6" fmla="*/ 0 w 20"/>
              <a:gd name="T7" fmla="*/ 30 h 39"/>
              <a:gd name="T8" fmla="*/ 10 w 20"/>
              <a:gd name="T9" fmla="*/ 39 h 39"/>
              <a:gd name="T10" fmla="*/ 20 w 20"/>
              <a:gd name="T11" fmla="*/ 30 h 39"/>
              <a:gd name="T12" fmla="*/ 20 w 20"/>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13" name="Freeform 12"/>
          <p:cNvSpPr>
            <a:spLocks/>
          </p:cNvSpPr>
          <p:nvPr/>
        </p:nvSpPr>
        <p:spPr bwMode="black">
          <a:xfrm>
            <a:off x="4660900" y="5600700"/>
            <a:ext cx="39688" cy="134938"/>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14" name="Freeform 13"/>
          <p:cNvSpPr>
            <a:spLocks/>
          </p:cNvSpPr>
          <p:nvPr/>
        </p:nvSpPr>
        <p:spPr bwMode="black">
          <a:xfrm>
            <a:off x="4770438" y="5526088"/>
            <a:ext cx="39687" cy="247650"/>
          </a:xfrm>
          <a:custGeom>
            <a:avLst/>
            <a:gdLst>
              <a:gd name="T0" fmla="*/ 19 w 19"/>
              <a:gd name="T1" fmla="*/ 9 h 120"/>
              <a:gd name="T2" fmla="*/ 9 w 19"/>
              <a:gd name="T3" fmla="*/ 0 h 120"/>
              <a:gd name="T4" fmla="*/ 0 w 19"/>
              <a:gd name="T5" fmla="*/ 9 h 120"/>
              <a:gd name="T6" fmla="*/ 0 w 19"/>
              <a:gd name="T7" fmla="*/ 111 h 120"/>
              <a:gd name="T8" fmla="*/ 9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15" name="Freeform 14"/>
          <p:cNvSpPr>
            <a:spLocks/>
          </p:cNvSpPr>
          <p:nvPr/>
        </p:nvSpPr>
        <p:spPr bwMode="black">
          <a:xfrm>
            <a:off x="4876800" y="5600700"/>
            <a:ext cx="39688" cy="134938"/>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16" name="Freeform 15"/>
          <p:cNvSpPr>
            <a:spLocks/>
          </p:cNvSpPr>
          <p:nvPr/>
        </p:nvSpPr>
        <p:spPr bwMode="black">
          <a:xfrm>
            <a:off x="4986338" y="5654675"/>
            <a:ext cx="39687" cy="80963"/>
          </a:xfrm>
          <a:custGeom>
            <a:avLst/>
            <a:gdLst>
              <a:gd name="T0" fmla="*/ 19 w 19"/>
              <a:gd name="T1" fmla="*/ 10 h 39"/>
              <a:gd name="T2" fmla="*/ 9 w 19"/>
              <a:gd name="T3" fmla="*/ 0 h 39"/>
              <a:gd name="T4" fmla="*/ 0 w 19"/>
              <a:gd name="T5" fmla="*/ 10 h 39"/>
              <a:gd name="T6" fmla="*/ 0 w 19"/>
              <a:gd name="T7" fmla="*/ 30 h 39"/>
              <a:gd name="T8" fmla="*/ 9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cstate="screen"/>
          <a:srcRect/>
          <a:stretch>
            <a:fillRect/>
          </a:stretch>
        </p:blipFill>
        <p:spPr bwMode="auto">
          <a:xfrm>
            <a:off x="-12700" y="0"/>
            <a:ext cx="9156700" cy="6858000"/>
          </a:xfrm>
          <a:prstGeom prst="rect">
            <a:avLst/>
          </a:prstGeom>
          <a:noFill/>
          <a:ln w="9525">
            <a:noFill/>
            <a:miter lim="800000"/>
            <a:headEnd/>
            <a:tailEnd/>
          </a:ln>
        </p:spPr>
      </p:pic>
      <p:sp>
        <p:nvSpPr>
          <p:cNvPr id="3" name="Rectangle 2"/>
          <p:cNvSpPr>
            <a:spLocks noChangeArrowheads="1"/>
          </p:cNvSpPr>
          <p:nvPr/>
        </p:nvSpPr>
        <p:spPr bwMode="black">
          <a:xfrm>
            <a:off x="6313488" y="3708400"/>
            <a:ext cx="115887" cy="441325"/>
          </a:xfrm>
          <a:prstGeom prst="rect">
            <a:avLst/>
          </a:prstGeom>
          <a:solidFill>
            <a:schemeClr val="bg1"/>
          </a:solidFill>
          <a:ln w="9525">
            <a:noFill/>
            <a:miter lim="800000"/>
            <a:headEnd/>
            <a:tailEnd/>
          </a:ln>
        </p:spPr>
        <p:txBody>
          <a:bodyPr/>
          <a:lstStyle/>
          <a:p>
            <a:pPr>
              <a:defRPr/>
            </a:pPr>
            <a:endParaRPr lang="en-US" dirty="0">
              <a:solidFill>
                <a:srgbClr val="0096D6"/>
              </a:solidFill>
              <a:latin typeface="CiscoSans ExtraLight" charset="0"/>
              <a:ea typeface="ＭＳ Ｐゴシック" charset="-128"/>
              <a:cs typeface="ＭＳ Ｐゴシック" charset="-128"/>
            </a:endParaRPr>
          </a:p>
        </p:txBody>
      </p:sp>
      <p:sp>
        <p:nvSpPr>
          <p:cNvPr id="4" name="Freeform 3"/>
          <p:cNvSpPr>
            <a:spLocks/>
          </p:cNvSpPr>
          <p:nvPr/>
        </p:nvSpPr>
        <p:spPr bwMode="black">
          <a:xfrm>
            <a:off x="6992938" y="3697288"/>
            <a:ext cx="336550" cy="466725"/>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1 w 58"/>
              <a:gd name="T13" fmla="*/ 80 h 80"/>
              <a:gd name="T14" fmla="*/ 0 w 58"/>
              <a:gd name="T15" fmla="*/ 40 h 80"/>
              <a:gd name="T16" fmla="*/ 41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5" name="Freeform 4"/>
          <p:cNvSpPr>
            <a:spLocks/>
          </p:cNvSpPr>
          <p:nvPr/>
        </p:nvSpPr>
        <p:spPr bwMode="black">
          <a:xfrm>
            <a:off x="5824538" y="3697288"/>
            <a:ext cx="338137" cy="466725"/>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0 w 58"/>
              <a:gd name="T13" fmla="*/ 80 h 80"/>
              <a:gd name="T14" fmla="*/ 0 w 58"/>
              <a:gd name="T15" fmla="*/ 40 h 80"/>
              <a:gd name="T16" fmla="*/ 40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6" name="Freeform 5"/>
          <p:cNvSpPr>
            <a:spLocks noEditPoints="1"/>
          </p:cNvSpPr>
          <p:nvPr/>
        </p:nvSpPr>
        <p:spPr bwMode="black">
          <a:xfrm>
            <a:off x="7451725" y="3697288"/>
            <a:ext cx="463550" cy="466725"/>
          </a:xfrm>
          <a:custGeom>
            <a:avLst/>
            <a:gdLst>
              <a:gd name="T0" fmla="*/ 80 w 80"/>
              <a:gd name="T1" fmla="*/ 40 h 80"/>
              <a:gd name="T2" fmla="*/ 40 w 80"/>
              <a:gd name="T3" fmla="*/ 80 h 80"/>
              <a:gd name="T4" fmla="*/ 0 w 80"/>
              <a:gd name="T5" fmla="*/ 40 h 80"/>
              <a:gd name="T6" fmla="*/ 40 w 80"/>
              <a:gd name="T7" fmla="*/ 0 h 80"/>
              <a:gd name="T8" fmla="*/ 80 w 80"/>
              <a:gd name="T9" fmla="*/ 40 h 80"/>
              <a:gd name="T10" fmla="*/ 40 w 80"/>
              <a:gd name="T11" fmla="*/ 20 h 80"/>
              <a:gd name="T12" fmla="*/ 20 w 80"/>
              <a:gd name="T13" fmla="*/ 40 h 80"/>
              <a:gd name="T14" fmla="*/ 40 w 80"/>
              <a:gd name="T15" fmla="*/ 60 h 80"/>
              <a:gd name="T16" fmla="*/ 60 w 80"/>
              <a:gd name="T17" fmla="*/ 40 h 80"/>
              <a:gd name="T18" fmla="*/ 40 w 80"/>
              <a:gd name="T19" fmla="*/ 2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7" name="Freeform 6"/>
          <p:cNvSpPr>
            <a:spLocks/>
          </p:cNvSpPr>
          <p:nvPr/>
        </p:nvSpPr>
        <p:spPr bwMode="black">
          <a:xfrm>
            <a:off x="6580188" y="3697288"/>
            <a:ext cx="301625" cy="466725"/>
          </a:xfrm>
          <a:custGeom>
            <a:avLst/>
            <a:gdLst>
              <a:gd name="T0" fmla="*/ 47 w 52"/>
              <a:gd name="T1" fmla="*/ 19 h 80"/>
              <a:gd name="T2" fmla="*/ 32 w 52"/>
              <a:gd name="T3" fmla="*/ 17 h 80"/>
              <a:gd name="T4" fmla="*/ 20 w 52"/>
              <a:gd name="T5" fmla="*/ 23 h 80"/>
              <a:gd name="T6" fmla="*/ 29 w 52"/>
              <a:gd name="T7" fmla="*/ 30 h 80"/>
              <a:gd name="T8" fmla="*/ 34 w 52"/>
              <a:gd name="T9" fmla="*/ 32 h 80"/>
              <a:gd name="T10" fmla="*/ 52 w 52"/>
              <a:gd name="T11" fmla="*/ 54 h 80"/>
              <a:gd name="T12" fmla="*/ 21 w 52"/>
              <a:gd name="T13" fmla="*/ 80 h 80"/>
              <a:gd name="T14" fmla="*/ 0 w 52"/>
              <a:gd name="T15" fmla="*/ 77 h 80"/>
              <a:gd name="T16" fmla="*/ 0 w 52"/>
              <a:gd name="T17" fmla="*/ 60 h 80"/>
              <a:gd name="T18" fmla="*/ 18 w 52"/>
              <a:gd name="T19" fmla="*/ 63 h 80"/>
              <a:gd name="T20" fmla="*/ 32 w 52"/>
              <a:gd name="T21" fmla="*/ 56 h 80"/>
              <a:gd name="T22" fmla="*/ 23 w 52"/>
              <a:gd name="T23" fmla="*/ 48 h 80"/>
              <a:gd name="T24" fmla="*/ 19 w 52"/>
              <a:gd name="T25" fmla="*/ 47 h 80"/>
              <a:gd name="T26" fmla="*/ 0 w 52"/>
              <a:gd name="T27" fmla="*/ 24 h 80"/>
              <a:gd name="T28" fmla="*/ 28 w 52"/>
              <a:gd name="T29" fmla="*/ 0 h 80"/>
              <a:gd name="T30" fmla="*/ 47 w 52"/>
              <a:gd name="T31" fmla="*/ 3 h 80"/>
              <a:gd name="T32" fmla="*/ 47 w 52"/>
              <a:gd name="T33" fmla="*/ 1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8" name="Freeform 7"/>
          <p:cNvSpPr>
            <a:spLocks/>
          </p:cNvSpPr>
          <p:nvPr/>
        </p:nvSpPr>
        <p:spPr bwMode="black">
          <a:xfrm>
            <a:off x="5592763" y="3082925"/>
            <a:ext cx="109537" cy="227013"/>
          </a:xfrm>
          <a:custGeom>
            <a:avLst/>
            <a:gdLst>
              <a:gd name="T0" fmla="*/ 19 w 19"/>
              <a:gd name="T1" fmla="*/ 10 h 39"/>
              <a:gd name="T2" fmla="*/ 10 w 19"/>
              <a:gd name="T3" fmla="*/ 0 h 39"/>
              <a:gd name="T4" fmla="*/ 0 w 19"/>
              <a:gd name="T5" fmla="*/ 10 h 39"/>
              <a:gd name="T6" fmla="*/ 0 w 19"/>
              <a:gd name="T7" fmla="*/ 30 h 39"/>
              <a:gd name="T8" fmla="*/ 10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9" name="Freeform 8"/>
          <p:cNvSpPr>
            <a:spLocks/>
          </p:cNvSpPr>
          <p:nvPr/>
        </p:nvSpPr>
        <p:spPr bwMode="black">
          <a:xfrm>
            <a:off x="5900738" y="2930525"/>
            <a:ext cx="109537" cy="379413"/>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10" name="Freeform 9"/>
          <p:cNvSpPr>
            <a:spLocks/>
          </p:cNvSpPr>
          <p:nvPr/>
        </p:nvSpPr>
        <p:spPr bwMode="black">
          <a:xfrm>
            <a:off x="6202363" y="2720975"/>
            <a:ext cx="111125" cy="698500"/>
          </a:xfrm>
          <a:custGeom>
            <a:avLst/>
            <a:gdLst>
              <a:gd name="T0" fmla="*/ 19 w 19"/>
              <a:gd name="T1" fmla="*/ 9 h 120"/>
              <a:gd name="T2" fmla="*/ 10 w 19"/>
              <a:gd name="T3" fmla="*/ 0 h 120"/>
              <a:gd name="T4" fmla="*/ 0 w 19"/>
              <a:gd name="T5" fmla="*/ 9 h 120"/>
              <a:gd name="T6" fmla="*/ 0 w 19"/>
              <a:gd name="T7" fmla="*/ 111 h 120"/>
              <a:gd name="T8" fmla="*/ 10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11" name="Freeform 10"/>
          <p:cNvSpPr>
            <a:spLocks/>
          </p:cNvSpPr>
          <p:nvPr/>
        </p:nvSpPr>
        <p:spPr bwMode="black">
          <a:xfrm>
            <a:off x="6510338" y="2930525"/>
            <a:ext cx="111125" cy="379413"/>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12" name="Freeform 11"/>
          <p:cNvSpPr>
            <a:spLocks/>
          </p:cNvSpPr>
          <p:nvPr/>
        </p:nvSpPr>
        <p:spPr bwMode="black">
          <a:xfrm>
            <a:off x="6811963" y="3082925"/>
            <a:ext cx="115887" cy="227013"/>
          </a:xfrm>
          <a:custGeom>
            <a:avLst/>
            <a:gdLst>
              <a:gd name="T0" fmla="*/ 20 w 20"/>
              <a:gd name="T1" fmla="*/ 10 h 39"/>
              <a:gd name="T2" fmla="*/ 10 w 20"/>
              <a:gd name="T3" fmla="*/ 0 h 39"/>
              <a:gd name="T4" fmla="*/ 0 w 20"/>
              <a:gd name="T5" fmla="*/ 10 h 39"/>
              <a:gd name="T6" fmla="*/ 0 w 20"/>
              <a:gd name="T7" fmla="*/ 30 h 39"/>
              <a:gd name="T8" fmla="*/ 10 w 20"/>
              <a:gd name="T9" fmla="*/ 39 h 39"/>
              <a:gd name="T10" fmla="*/ 20 w 20"/>
              <a:gd name="T11" fmla="*/ 30 h 39"/>
              <a:gd name="T12" fmla="*/ 20 w 20"/>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13" name="Freeform 12"/>
          <p:cNvSpPr>
            <a:spLocks/>
          </p:cNvSpPr>
          <p:nvPr/>
        </p:nvSpPr>
        <p:spPr bwMode="black">
          <a:xfrm>
            <a:off x="7119938" y="2930525"/>
            <a:ext cx="111125" cy="379413"/>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14" name="Freeform 13"/>
          <p:cNvSpPr>
            <a:spLocks/>
          </p:cNvSpPr>
          <p:nvPr/>
        </p:nvSpPr>
        <p:spPr bwMode="black">
          <a:xfrm>
            <a:off x="7427913" y="2720975"/>
            <a:ext cx="111125" cy="698500"/>
          </a:xfrm>
          <a:custGeom>
            <a:avLst/>
            <a:gdLst>
              <a:gd name="T0" fmla="*/ 19 w 19"/>
              <a:gd name="T1" fmla="*/ 9 h 120"/>
              <a:gd name="T2" fmla="*/ 9 w 19"/>
              <a:gd name="T3" fmla="*/ 0 h 120"/>
              <a:gd name="T4" fmla="*/ 0 w 19"/>
              <a:gd name="T5" fmla="*/ 9 h 120"/>
              <a:gd name="T6" fmla="*/ 0 w 19"/>
              <a:gd name="T7" fmla="*/ 111 h 120"/>
              <a:gd name="T8" fmla="*/ 9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15" name="Freeform 14"/>
          <p:cNvSpPr>
            <a:spLocks/>
          </p:cNvSpPr>
          <p:nvPr/>
        </p:nvSpPr>
        <p:spPr bwMode="black">
          <a:xfrm>
            <a:off x="7729538" y="2930525"/>
            <a:ext cx="111125" cy="379413"/>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16" name="Freeform 15"/>
          <p:cNvSpPr>
            <a:spLocks/>
          </p:cNvSpPr>
          <p:nvPr/>
        </p:nvSpPr>
        <p:spPr bwMode="black">
          <a:xfrm>
            <a:off x="8037513" y="3082925"/>
            <a:ext cx="111125" cy="227013"/>
          </a:xfrm>
          <a:custGeom>
            <a:avLst/>
            <a:gdLst>
              <a:gd name="T0" fmla="*/ 19 w 19"/>
              <a:gd name="T1" fmla="*/ 10 h 39"/>
              <a:gd name="T2" fmla="*/ 9 w 19"/>
              <a:gd name="T3" fmla="*/ 0 h 39"/>
              <a:gd name="T4" fmla="*/ 0 w 19"/>
              <a:gd name="T5" fmla="*/ 10 h 39"/>
              <a:gd name="T6" fmla="*/ 0 w 19"/>
              <a:gd name="T7" fmla="*/ 30 h 39"/>
              <a:gd name="T8" fmla="*/ 9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pPr>
              <a:defRPr/>
            </a:pPr>
            <a:endParaRPr lang="en-US" dirty="0">
              <a:latin typeface="CiscoSans ExtraLight" charset="0"/>
              <a:ea typeface="ＭＳ Ｐゴシック" charset="-128"/>
              <a:cs typeface="ＭＳ Ｐゴシック" charset="-128"/>
            </a:endParaRPr>
          </a:p>
        </p:txBody>
      </p:sp>
      <p:sp>
        <p:nvSpPr>
          <p:cNvPr id="17" name="TextBox 16"/>
          <p:cNvSpPr txBox="1">
            <a:spLocks noChangeArrowheads="1"/>
          </p:cNvSpPr>
          <p:nvPr/>
        </p:nvSpPr>
        <p:spPr bwMode="auto">
          <a:xfrm>
            <a:off x="644525" y="3060700"/>
            <a:ext cx="2436813" cy="646113"/>
          </a:xfrm>
          <a:prstGeom prst="rect">
            <a:avLst/>
          </a:prstGeom>
          <a:noFill/>
          <a:ln w="9525">
            <a:noFill/>
            <a:miter lim="800000"/>
            <a:headEnd/>
            <a:tailEnd/>
          </a:ln>
        </p:spPr>
        <p:txBody>
          <a:bodyPr wrap="none">
            <a:spAutoFit/>
          </a:bodyPr>
          <a:lstStyle/>
          <a:p>
            <a:pPr>
              <a:defRPr/>
            </a:pPr>
            <a:r>
              <a:rPr lang="en-US" sz="3600" dirty="0">
                <a:solidFill>
                  <a:srgbClr val="FFFFFF"/>
                </a:solidFill>
                <a:latin typeface="CiscoSans ExtraLight" charset="0"/>
                <a:ea typeface="ＭＳ Ｐゴシック" charset="-128"/>
                <a:cs typeface="ＭＳ Ｐゴシック" charset="-128"/>
              </a:rPr>
              <a:t>Thank you.</a:t>
            </a:r>
          </a:p>
        </p:txBody>
      </p:sp>
      <p:pic>
        <p:nvPicPr>
          <p:cNvPr id="18" name="Picture 17" descr="logo-white.png"/>
          <p:cNvPicPr>
            <a:picLocks noChangeAspect="1"/>
          </p:cNvPicPr>
          <p:nvPr/>
        </p:nvPicPr>
        <p:blipFill>
          <a:blip r:embed="rId3" cstate="screen"/>
          <a:srcRect/>
          <a:stretch>
            <a:fillRect/>
          </a:stretch>
        </p:blipFill>
        <p:spPr bwMode="auto">
          <a:xfrm>
            <a:off x="5334000" y="4572000"/>
            <a:ext cx="3057525" cy="914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00"/>
                                        <p:tgtEl>
                                          <p:spTgt spid="8"/>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00"/>
                                        <p:tgtEl>
                                          <p:spTgt spid="9"/>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700"/>
                                        <p:tgtEl>
                                          <p:spTgt spid="10"/>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700"/>
                                        <p:tgtEl>
                                          <p:spTgt spid="11"/>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00"/>
                                        <p:tgtEl>
                                          <p:spTgt spid="12"/>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700"/>
                                        <p:tgtEl>
                                          <p:spTgt spid="13"/>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700"/>
                                        <p:tgtEl>
                                          <p:spTgt spid="14"/>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700"/>
                                        <p:tgtEl>
                                          <p:spTgt spid="15"/>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700"/>
                                        <p:tgtEl>
                                          <p:spTgt spid="16"/>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8"/>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10"/>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12"/>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14"/>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16"/>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9"/>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11"/>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13"/>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15"/>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700"/>
                                        <p:tgtEl>
                                          <p:spTgt spid="5"/>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700"/>
                                        <p:tgtEl>
                                          <p:spTgt spid="3"/>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700"/>
                                        <p:tgtEl>
                                          <p:spTgt spid="7"/>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700"/>
                                        <p:tgtEl>
                                          <p:spTgt spid="4"/>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7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8"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p:tgtEl>
                                          <p:spTgt spid="18"/>
                                        </p:tgtEl>
                                        <p:attrNameLst>
                                          <p:attrName>ppt_x</p:attrName>
                                        </p:attrNameLst>
                                      </p:cBhvr>
                                      <p:tavLst>
                                        <p:tav tm="0">
                                          <p:val>
                                            <p:strVal val="#ppt_x-#ppt_w*1.125000"/>
                                          </p:val>
                                        </p:tav>
                                        <p:tav tm="100000">
                                          <p:val>
                                            <p:strVal val="#ppt_x"/>
                                          </p:val>
                                        </p:tav>
                                      </p:tavLst>
                                    </p:anim>
                                    <p:animEffect transition="in" filter="wipe(right)">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636713"/>
            <a:ext cx="3894137" cy="35718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02175" y="1636713"/>
            <a:ext cx="3894138" cy="35718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lumns no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636713"/>
            <a:ext cx="3894137" cy="35718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02175" y="1636713"/>
            <a:ext cx="3894138" cy="35718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11" descr="faces.jpg"/>
          <p:cNvPicPr>
            <a:picLocks noChangeAspect="1"/>
          </p:cNvPicPr>
          <p:nvPr userDrawn="1"/>
        </p:nvPicPr>
        <p:blipFill>
          <a:blip r:embed="rId2" cstate="screen"/>
          <a:srcRect/>
          <a:stretch>
            <a:fillRect/>
          </a:stretch>
        </p:blipFill>
        <p:spPr bwMode="auto">
          <a:xfrm>
            <a:off x="7315200" y="0"/>
            <a:ext cx="1828800" cy="393700"/>
          </a:xfrm>
          <a:prstGeom prst="rect">
            <a:avLst/>
          </a:prstGeom>
          <a:noFill/>
          <a:ln w="9525">
            <a:noFill/>
            <a:miter lim="800000"/>
            <a:headEnd/>
            <a:tailEnd/>
          </a:ln>
        </p:spPr>
      </p:pic>
      <p:pic>
        <p:nvPicPr>
          <p:cNvPr id="6" name="Picture 12" descr="pills.jpg"/>
          <p:cNvPicPr>
            <a:picLocks noChangeAspect="1"/>
          </p:cNvPicPr>
          <p:nvPr userDrawn="1"/>
        </p:nvPicPr>
        <p:blipFill>
          <a:blip r:embed="rId3" cstate="screen"/>
          <a:srcRect/>
          <a:stretch>
            <a:fillRect/>
          </a:stretch>
        </p:blipFill>
        <p:spPr bwMode="auto">
          <a:xfrm>
            <a:off x="0" y="0"/>
            <a:ext cx="609600" cy="1651000"/>
          </a:xfrm>
          <a:prstGeom prst="rect">
            <a:avLst/>
          </a:prstGeom>
          <a:noFill/>
          <a:ln w="9525">
            <a:noFill/>
            <a:miter lim="800000"/>
            <a:headEnd/>
            <a:tailEnd/>
          </a:ln>
        </p:spPr>
      </p:pic>
      <p:pic>
        <p:nvPicPr>
          <p:cNvPr id="7" name="Picture 17" descr="logo-color.png"/>
          <p:cNvPicPr>
            <a:picLocks noChangeAspect="1"/>
          </p:cNvPicPr>
          <p:nvPr userDrawn="1"/>
        </p:nvPicPr>
        <p:blipFill>
          <a:blip r:embed="rId4" cstate="screen"/>
          <a:srcRect/>
          <a:stretch>
            <a:fillRect/>
          </a:stretch>
        </p:blipFill>
        <p:spPr bwMode="auto">
          <a:xfrm>
            <a:off x="6096000" y="-33338"/>
            <a:ext cx="1651000" cy="493713"/>
          </a:xfrm>
          <a:prstGeom prst="rect">
            <a:avLst/>
          </a:prstGeom>
          <a:noFill/>
          <a:ln w="9525">
            <a:noFill/>
            <a:miter lim="800000"/>
            <a:headEnd/>
            <a:tailEnd/>
          </a:ln>
        </p:spPr>
      </p:pic>
      <p:sp>
        <p:nvSpPr>
          <p:cNvPr id="8" name="Rectangle 5"/>
          <p:cNvSpPr>
            <a:spLocks noChangeArrowheads="1"/>
          </p:cNvSpPr>
          <p:nvPr userDrawn="1"/>
        </p:nvSpPr>
        <p:spPr bwMode="ltGray">
          <a:xfrm>
            <a:off x="8388959" y="6584512"/>
            <a:ext cx="18669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rgbClr val="C0C0C0"/>
                </a:solidFill>
                <a:latin typeface="+mj-lt"/>
              </a:rPr>
              <a:t> </a:t>
            </a:r>
            <a:endParaRPr lang="en-US" sz="600" dirty="0">
              <a:solidFill>
                <a:srgbClr val="C0C0C0"/>
              </a:solidFill>
              <a:latin typeface="+mj-lt"/>
            </a:endParaRPr>
          </a:p>
        </p:txBody>
      </p:sp>
      <p:sp>
        <p:nvSpPr>
          <p:cNvPr id="9"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2011 Cisco and/or its affiliates. All rights reserved.</a:t>
            </a:r>
            <a:endParaRPr lang="en-US" sz="600" dirty="0">
              <a:solidFill>
                <a:srgbClr val="C0C0C0"/>
              </a:solidFill>
              <a:latin typeface="+mj-lt"/>
            </a:endParaRPr>
          </a:p>
        </p:txBody>
      </p:sp>
      <p:sp>
        <p:nvSpPr>
          <p:cNvPr id="10"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cstate="screen"/>
          <a:srcRect/>
          <a:stretch>
            <a:fillRect/>
          </a:stretch>
        </p:blipFill>
        <p:spPr bwMode="auto">
          <a:xfrm>
            <a:off x="-12700" y="0"/>
            <a:ext cx="9156700" cy="6858000"/>
          </a:xfrm>
          <a:prstGeom prst="rect">
            <a:avLst/>
          </a:prstGeom>
          <a:noFill/>
          <a:ln w="9525">
            <a:noFill/>
            <a:miter lim="800000"/>
            <a:headEnd/>
            <a:tailEnd/>
          </a:ln>
        </p:spPr>
      </p:pic>
      <p:sp>
        <p:nvSpPr>
          <p:cNvPr id="5" name="Rounded Rectangle 4"/>
          <p:cNvSpPr/>
          <p:nvPr/>
        </p:nvSpPr>
        <p:spPr>
          <a:xfrm>
            <a:off x="1824038" y="3308350"/>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6" name="Rounded Rectangle 5"/>
          <p:cNvSpPr/>
          <p:nvPr/>
        </p:nvSpPr>
        <p:spPr>
          <a:xfrm>
            <a:off x="0" y="1236663"/>
            <a:ext cx="1730375" cy="8148637"/>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7" name="Rounded Rectangle 6"/>
          <p:cNvSpPr/>
          <p:nvPr/>
        </p:nvSpPr>
        <p:spPr>
          <a:xfrm rot="10800000">
            <a:off x="1014413"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8" name="Rounded Rectangle 7"/>
          <p:cNvSpPr/>
          <p:nvPr/>
        </p:nvSpPr>
        <p:spPr>
          <a:xfrm>
            <a:off x="6584950" y="-205581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9" name="Rounded Rectangle 8"/>
          <p:cNvSpPr/>
          <p:nvPr/>
        </p:nvSpPr>
        <p:spPr>
          <a:xfrm>
            <a:off x="8105775" y="2784475"/>
            <a:ext cx="1728788" cy="814705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sp>
        <p:nvSpPr>
          <p:cNvPr id="10" name="Rounded Rectangle 9"/>
          <p:cNvSpPr/>
          <p:nvPr/>
        </p:nvSpPr>
        <p:spPr>
          <a:xfrm rot="10800000">
            <a:off x="3035300" y="174625"/>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grpSp>
        <p:nvGrpSpPr>
          <p:cNvPr id="11" name="Group 38"/>
          <p:cNvGrpSpPr/>
          <p:nvPr/>
        </p:nvGrpSpPr>
        <p:grpSpPr>
          <a:xfrm>
            <a:off x="341314" y="311151"/>
            <a:ext cx="829170" cy="438358"/>
            <a:chOff x="609600" y="528537"/>
            <a:chExt cx="1444734" cy="763789"/>
          </a:xfrm>
          <a:solidFill>
            <a:schemeClr val="bg1"/>
          </a:solidFill>
        </p:grpSpPr>
        <p:sp>
          <p:nvSpPr>
            <p:cNvPr id="12" name="Rectangle 11"/>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latin typeface="+mj-lt"/>
                <a:ea typeface="+mn-ea"/>
              </a:endParaRPr>
            </a:p>
          </p:txBody>
        </p:sp>
        <p:sp>
          <p:nvSpPr>
            <p:cNvPr id="13" name="Freeform 12"/>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4" name="Freeform 13"/>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5" name="Freeform 14"/>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6" name="Freeform 15"/>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7" name="Freeform 16"/>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8" name="Freeform 17"/>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19" name="Freeform 18"/>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20" name="Freeform 19"/>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21" name="Freeform 20"/>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22" name="Freeform 21"/>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23" name="Freeform 22"/>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24" name="Freeform 23"/>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sp>
          <p:nvSpPr>
            <p:cNvPr id="25" name="Freeform 24"/>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latin typeface="+mj-lt"/>
                <a:ea typeface="+mn-ea"/>
              </a:endParaRPr>
            </a:p>
          </p:txBody>
        </p:sp>
      </p:grpSp>
      <p:sp>
        <p:nvSpPr>
          <p:cNvPr id="26" name="Rectangle 5"/>
          <p:cNvSpPr>
            <a:spLocks noChangeArrowheads="1"/>
          </p:cNvSpPr>
          <p:nvPr/>
        </p:nvSpPr>
        <p:spPr bwMode="ltGray">
          <a:xfrm>
            <a:off x="8388984" y="6584318"/>
            <a:ext cx="186691" cy="175257"/>
          </a:xfrm>
          <a:prstGeom prst="rect">
            <a:avLst/>
          </a:prstGeom>
          <a:noFill/>
          <a:ln w="9525">
            <a:noFill/>
            <a:miter lim="800000"/>
            <a:headEnd/>
            <a:tailEnd/>
          </a:ln>
        </p:spPr>
        <p:txBody>
          <a:bodyPr wrap="none" lIns="82124" tIns="41061" rIns="82124" bIns="41061" anchor="b">
            <a:spAutoFit/>
          </a:bodyPr>
          <a:lstStyle/>
          <a:p>
            <a:pPr algn="r" defTabSz="814388">
              <a:defRPr/>
            </a:pPr>
            <a:r>
              <a:rPr lang="en-US" sz="600" dirty="0" smtClean="0">
                <a:solidFill>
                  <a:schemeClr val="bg2"/>
                </a:solidFill>
                <a:latin typeface="CiscoSans ExtraLight" charset="0"/>
                <a:ea typeface="ＭＳ Ｐゴシック" charset="-128"/>
                <a:cs typeface="ＭＳ Ｐゴシック" charset="-128"/>
              </a:rPr>
              <a:t> </a:t>
            </a:r>
            <a:endParaRPr lang="en-US" sz="600" dirty="0">
              <a:solidFill>
                <a:schemeClr val="bg2"/>
              </a:solidFill>
              <a:latin typeface="CiscoSans ExtraLight" charset="0"/>
              <a:ea typeface="ＭＳ Ｐゴシック" charset="-128"/>
              <a:cs typeface="ＭＳ Ｐゴシック" charset="-128"/>
            </a:endParaRPr>
          </a:p>
        </p:txBody>
      </p:sp>
      <p:sp>
        <p:nvSpPr>
          <p:cNvPr id="27" name="Rectangle 7"/>
          <p:cNvSpPr>
            <a:spLocks noChangeArrowheads="1"/>
          </p:cNvSpPr>
          <p:nvPr/>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a:defRPr/>
            </a:pPr>
            <a:fld id="{E7723DE1-8BAE-4296-8943-7E9AD74BC7AB}" type="slidenum">
              <a:rPr lang="en-US" sz="600">
                <a:solidFill>
                  <a:schemeClr val="bg2"/>
                </a:solidFill>
                <a:latin typeface="CiscoSans ExtraLight" charset="0"/>
                <a:ea typeface="ＭＳ Ｐゴシック" charset="-128"/>
                <a:cs typeface="ＭＳ Ｐゴシック" charset="-128"/>
              </a:rPr>
              <a:pPr algn="r" defTabSz="814388">
                <a:defRPr/>
              </a:pPr>
              <a:t>‹#›</a:t>
            </a:fld>
            <a:endParaRPr lang="en-US" sz="600" dirty="0">
              <a:solidFill>
                <a:schemeClr val="bg2"/>
              </a:solidFill>
              <a:latin typeface="CiscoSans ExtraLight" charset="0"/>
              <a:ea typeface="ＭＳ Ｐゴシック" charset="-128"/>
              <a:cs typeface="ＭＳ Ｐゴシック" charset="-128"/>
            </a:endParaRPr>
          </a:p>
        </p:txBody>
      </p:sp>
      <p:sp>
        <p:nvSpPr>
          <p:cNvPr id="28" name="Rectangle 4"/>
          <p:cNvSpPr>
            <a:spLocks noChangeArrowheads="1"/>
          </p:cNvSpPr>
          <p:nvPr/>
        </p:nvSpPr>
        <p:spPr bwMode="ltGray">
          <a:xfrm>
            <a:off x="250825" y="6586538"/>
            <a:ext cx="3292475" cy="174625"/>
          </a:xfrm>
          <a:prstGeom prst="rect">
            <a:avLst/>
          </a:prstGeom>
          <a:noFill/>
          <a:ln w="9525">
            <a:noFill/>
            <a:miter lim="800000"/>
            <a:headEnd/>
            <a:tailEnd/>
          </a:ln>
        </p:spPr>
        <p:txBody>
          <a:bodyPr lIns="82124" tIns="41061" rIns="82124" bIns="41061" anchor="b">
            <a:spAutoFit/>
          </a:bodyPr>
          <a:lstStyle/>
          <a:p>
            <a:pPr defTabSz="814388">
              <a:defRPr/>
            </a:pPr>
            <a:r>
              <a:rPr lang="en-US" sz="600" dirty="0">
                <a:solidFill>
                  <a:srgbClr val="FFFFFF"/>
                </a:solidFill>
                <a:latin typeface="CiscoSans ExtraLight" charset="0"/>
                <a:ea typeface="ＭＳ Ｐゴシック" charset="-128"/>
                <a:cs typeface="ＭＳ Ｐゴシック" charset="-128"/>
              </a:rPr>
              <a:t>© </a:t>
            </a:r>
            <a:r>
              <a:rPr lang="en-US" sz="600" dirty="0" smtClean="0">
                <a:solidFill>
                  <a:srgbClr val="FFFFFF"/>
                </a:solidFill>
                <a:latin typeface="CiscoSans ExtraLight" charset="0"/>
                <a:ea typeface="ＭＳ Ｐゴシック" charset="-128"/>
                <a:cs typeface="ＭＳ Ｐゴシック" charset="-128"/>
              </a:rPr>
              <a:t>2011 </a:t>
            </a:r>
            <a:r>
              <a:rPr lang="en-US" sz="600" dirty="0">
                <a:solidFill>
                  <a:srgbClr val="FFFFFF"/>
                </a:solidFill>
                <a:latin typeface="CiscoSans ExtraLight" charset="0"/>
                <a:ea typeface="ＭＳ Ｐゴシック" charset="-128"/>
                <a:cs typeface="ＭＳ Ｐゴシック" charset="-128"/>
              </a:rPr>
              <a:t>Cisco and/or its affiliates. All rights reserved.</a:t>
            </a:r>
          </a:p>
        </p:txBody>
      </p:sp>
      <p:pic>
        <p:nvPicPr>
          <p:cNvPr id="29" name="Picture 41" descr="logo-white.png"/>
          <p:cNvPicPr>
            <a:picLocks noChangeAspect="1"/>
          </p:cNvPicPr>
          <p:nvPr/>
        </p:nvPicPr>
        <p:blipFill>
          <a:blip r:embed="rId3" cstate="screen"/>
          <a:srcRect/>
          <a:stretch>
            <a:fillRect/>
          </a:stretch>
        </p:blipFill>
        <p:spPr bwMode="auto">
          <a:xfrm>
            <a:off x="5934075" y="152400"/>
            <a:ext cx="3057525" cy="914400"/>
          </a:xfrm>
          <a:prstGeom prst="rect">
            <a:avLst/>
          </a:prstGeom>
          <a:noFill/>
          <a:ln w="9525">
            <a:noFill/>
            <a:miter lim="800000"/>
            <a:headEnd/>
            <a:tailEnd/>
          </a:ln>
        </p:spPr>
      </p:pic>
      <p:sp>
        <p:nvSpPr>
          <p:cNvPr id="2" name="Title 1"/>
          <p:cNvSpPr>
            <a:spLocks noGrp="1"/>
          </p:cNvSpPr>
          <p:nvPr>
            <p:ph type="ctrTitle"/>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304800"/>
            <a:ext cx="8145462"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5638" y="1520825"/>
            <a:ext cx="3894137"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0825"/>
            <a:ext cx="3894138"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fld id="{AA8C15C8-55C2-4346-8F21-90962D4E7849}" type="slidenum">
              <a:rPr lang="en-US" sz="1000">
                <a:solidFill>
                  <a:srgbClr val="8E8E95"/>
                </a:solidFill>
              </a:rPr>
              <a:pPr algn="r" defTabSz="814388"/>
              <a:t>‹#›</a:t>
            </a:fld>
            <a:endParaRPr lang="en-US" sz="1000">
              <a:solidFill>
                <a:srgbClr val="8E8E95"/>
              </a:solidFill>
            </a:endParaRPr>
          </a:p>
        </p:txBody>
      </p:sp>
      <p:sp>
        <p:nvSpPr>
          <p:cNvPr id="7" name="Rectangle 7"/>
          <p:cNvSpPr>
            <a:spLocks noChangeArrowheads="1"/>
          </p:cNvSpPr>
          <p:nvPr userDrawn="1"/>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fld id="{FF7708F1-D36A-4B69-A749-6105E1B1D960}" type="slidenum">
              <a:rPr lang="en-US" sz="1000">
                <a:solidFill>
                  <a:srgbClr val="8E8E95"/>
                </a:solidFill>
              </a:rPr>
              <a:pPr algn="r" defTabSz="814388"/>
              <a:t>‹#›</a:t>
            </a:fld>
            <a:endParaRPr lang="en-US" sz="1000">
              <a:solidFill>
                <a:srgbClr val="8E8E95"/>
              </a:solidFill>
            </a:endParaRPr>
          </a:p>
        </p:txBody>
      </p:sp>
      <p:sp>
        <p:nvSpPr>
          <p:cNvPr id="2" name="Title 1"/>
          <p:cNvSpPr>
            <a:spLocks noGrp="1"/>
          </p:cNvSpPr>
          <p:nvPr>
            <p:ph type="title"/>
          </p:nvPr>
        </p:nvSpPr>
        <p:spPr>
          <a:xfrm>
            <a:off x="793751"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1"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23"/>
            <a:ext cx="7461250" cy="307777"/>
          </a:xfrm>
        </p:spPr>
        <p:txBody>
          <a:bodyPr anchor="b">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no bar">
    <p:spTree>
      <p:nvGrpSpPr>
        <p:cNvPr id="1" name=""/>
        <p:cNvGrpSpPr/>
        <p:nvPr/>
      </p:nvGrpSpPr>
      <p:grpSpPr>
        <a:xfrm>
          <a:off x="0" y="0"/>
          <a:ext cx="0" cy="0"/>
          <a:chOff x="0" y="0"/>
          <a:chExt cx="0" cy="0"/>
        </a:xfrm>
      </p:grpSpPr>
      <p:sp>
        <p:nvSpPr>
          <p:cNvPr id="2" name="Title 1"/>
          <p:cNvSpPr>
            <a:spLocks noGrp="1"/>
          </p:cNvSpPr>
          <p:nvPr>
            <p:ph type="title"/>
          </p:nvPr>
        </p:nvSpPr>
        <p:spPr>
          <a:xfrm>
            <a:off x="509588" y="431800"/>
            <a:ext cx="8297863" cy="838200"/>
          </a:xfrm>
        </p:spPr>
        <p:txBody>
          <a:bodyPr/>
          <a:lstStyle>
            <a:lvl1pPr algn="l" rtl="0" eaLnBrk="1" fontAlgn="base" hangingPunct="1">
              <a:lnSpc>
                <a:spcPct val="80000"/>
              </a:lnSpc>
              <a:spcBef>
                <a:spcPct val="0"/>
              </a:spcBef>
              <a:spcAft>
                <a:spcPct val="0"/>
              </a:spcAft>
              <a:defRPr lang="en-US" sz="3600" kern="1200" spc="-100" dirty="0">
                <a:gradFill>
                  <a:gsLst>
                    <a:gs pos="0">
                      <a:schemeClr val="tx1"/>
                    </a:gs>
                    <a:gs pos="44000">
                      <a:srgbClr val="01BBBB"/>
                    </a:gs>
                    <a:gs pos="100000">
                      <a:schemeClr val="accent4"/>
                    </a:gs>
                  </a:gsLst>
                  <a:lin ang="4800000" scaled="0"/>
                </a:gradFill>
                <a:latin typeface="CiscoSans ExtraLight" pitchFamily="34" charset="0"/>
                <a:ea typeface="MS PGothic" pitchFamily="34" charset="-128"/>
                <a:cs typeface="ＭＳ Ｐゴシック" charset="-128"/>
              </a:defRPr>
            </a:lvl1pPr>
          </a:lstStyle>
          <a:p>
            <a:r>
              <a:rPr lang="en-US" dirty="0" smtClean="0"/>
              <a:t>Click to edit Master title style</a:t>
            </a:r>
            <a:endParaRPr lang="en-US" dirty="0"/>
          </a:p>
        </p:txBody>
      </p:sp>
      <p:sp>
        <p:nvSpPr>
          <p:cNvPr id="3" name="Rectangle 2"/>
          <p:cNvSpPr/>
          <p:nvPr userDrawn="1"/>
        </p:nvSpPr>
        <p:spPr bwMode="white">
          <a:xfrm>
            <a:off x="0" y="6154057"/>
            <a:ext cx="9144000" cy="43542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cSld>
  <p:clrMapOvr>
    <a:masterClrMapping/>
  </p:clrMapOvr>
  <p:transition>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39159246"/>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sp>
        <p:nvSpPr>
          <p:cNvPr id="3" name="Rectangle 3"/>
          <p:cNvSpPr>
            <a:spLocks noChangeArrowheads="1"/>
          </p:cNvSpPr>
          <p:nvPr/>
        </p:nvSpPr>
        <p:spPr bwMode="white">
          <a:xfrm>
            <a:off x="0" y="0"/>
            <a:ext cx="9144000" cy="177800"/>
          </a:xfrm>
          <a:prstGeom prst="rect">
            <a:avLst/>
          </a:prstGeom>
          <a:solidFill>
            <a:schemeClr val="bg2"/>
          </a:solidFill>
          <a:ln w="25400">
            <a:noFill/>
            <a:miter lim="800000"/>
            <a:headEnd/>
            <a:tailEnd/>
          </a:ln>
        </p:spPr>
        <p:txBody>
          <a:bodyPr wrap="none" anchor="ctr"/>
          <a:lstStyle/>
          <a:p>
            <a:pPr>
              <a:defRPr/>
            </a:pPr>
            <a:endParaRPr lang="en-US" dirty="0">
              <a:latin typeface="CiscoSans ExtraLight" charset="0"/>
              <a:ea typeface="ＭＳ Ｐゴシック" charset="-128"/>
              <a:cs typeface="ＭＳ Ｐゴシック" charset="-128"/>
            </a:endParaRPr>
          </a:p>
        </p:txBody>
      </p:sp>
      <p:sp>
        <p:nvSpPr>
          <p:cNvPr id="4" name="Rectangle 3"/>
          <p:cNvSpPr>
            <a:spLocks noChangeArrowheads="1"/>
          </p:cNvSpPr>
          <p:nvPr/>
        </p:nvSpPr>
        <p:spPr bwMode="hidden">
          <a:xfrm>
            <a:off x="0" y="0"/>
            <a:ext cx="9144000" cy="177800"/>
          </a:xfrm>
          <a:prstGeom prst="rect">
            <a:avLst/>
          </a:prstGeom>
          <a:solidFill>
            <a:schemeClr val="bg2"/>
          </a:solidFill>
          <a:ln w="25400">
            <a:noFill/>
            <a:miter lim="800000"/>
            <a:headEnd/>
            <a:tailEnd/>
          </a:ln>
        </p:spPr>
        <p:txBody>
          <a:bodyPr wrap="none" anchor="ctr"/>
          <a:lstStyle/>
          <a:p>
            <a:pPr>
              <a:defRPr/>
            </a:pPr>
            <a:endParaRPr lang="en-US" dirty="0">
              <a:latin typeface="CiscoSans ExtraLight" charset="0"/>
              <a:ea typeface="ＭＳ Ｐゴシック" charset="-128"/>
              <a:cs typeface="ＭＳ Ｐゴシック" charset="-128"/>
            </a:endParaRPr>
          </a:p>
        </p:txBody>
      </p:sp>
      <p:pic>
        <p:nvPicPr>
          <p:cNvPr id="5" name="Picture 18" descr="bar.gif"/>
          <p:cNvPicPr>
            <a:picLocks noChangeAspect="1"/>
          </p:cNvPicPr>
          <p:nvPr/>
        </p:nvPicPr>
        <p:blipFill>
          <a:blip r:embed="rId2" cstate="screen"/>
          <a:srcRect t="9729"/>
          <a:stretch>
            <a:fillRect/>
          </a:stretch>
        </p:blipFill>
        <p:spPr bwMode="auto">
          <a:xfrm>
            <a:off x="0" y="2806700"/>
            <a:ext cx="9144000" cy="4051300"/>
          </a:xfrm>
          <a:prstGeom prst="rect">
            <a:avLst/>
          </a:prstGeom>
          <a:noFill/>
          <a:ln w="9525">
            <a:noFill/>
            <a:miter lim="800000"/>
            <a:headEnd/>
            <a:tailEnd/>
          </a:ln>
        </p:spPr>
      </p:pic>
      <p:sp>
        <p:nvSpPr>
          <p:cNvPr id="2" name="Title 1"/>
          <p:cNvSpPr>
            <a:spLocks noGrp="1"/>
          </p:cNvSpPr>
          <p:nvPr>
            <p:ph type="ctrTitle"/>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chemeClr val="tx1"/>
                    </a:gs>
                    <a:gs pos="80000">
                      <a:srgbClr val="009249"/>
                    </a:gs>
                  </a:gsLst>
                  <a:lin ang="15000000" scaled="0"/>
                  <a:tileRect/>
                </a:gradFill>
                <a:latin typeface="+mj-lt"/>
                <a:ea typeface="+mj-ea"/>
                <a:cs typeface="+mj-cs"/>
              </a:defRPr>
            </a:lvl1pPr>
          </a:lstStyle>
          <a:p>
            <a:r>
              <a:rPr lang="en-US" smtClean="0"/>
              <a:t>Click to edit Master title style</a:t>
            </a:r>
            <a:endParaRPr lang="en-US" dirty="0"/>
          </a:p>
        </p:txBody>
      </p:sp>
      <p:sp>
        <p:nvSpPr>
          <p:cNvPr id="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7" name="Rectangle 5"/>
          <p:cNvSpPr>
            <a:spLocks noChangeArrowheads="1"/>
          </p:cNvSpPr>
          <p:nvPr userDrawn="1"/>
        </p:nvSpPr>
        <p:spPr bwMode="ltGray">
          <a:xfrm>
            <a:off x="8388959" y="6584512"/>
            <a:ext cx="186691" cy="175257"/>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pPr>
            <a:r>
              <a:rPr lang="en-US" sz="600" dirty="0" smtClean="0">
                <a:solidFill>
                  <a:srgbClr val="C0C0C0"/>
                </a:solidFill>
                <a:latin typeface="Arial"/>
                <a:ea typeface="+mn-ea"/>
              </a:rPr>
              <a:t> </a:t>
            </a:r>
            <a:endParaRPr lang="en-US" sz="600" dirty="0">
              <a:solidFill>
                <a:srgbClr val="C0C0C0"/>
              </a:solidFill>
              <a:latin typeface="Arial"/>
              <a:ea typeface="+mn-ea"/>
            </a:endParaRPr>
          </a:p>
        </p:txBody>
      </p:sp>
      <p:sp>
        <p:nvSpPr>
          <p:cNvPr id="8"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pPr>
            <a:fld id="{DFCF27A5-1A5B-48D3-A060-2758FFBB1ADD}" type="slidenum">
              <a:rPr lang="en-US" sz="600">
                <a:solidFill>
                  <a:srgbClr val="C0C0C0"/>
                </a:solidFill>
                <a:latin typeface="Arial"/>
                <a:ea typeface="+mn-ea"/>
              </a:rPr>
              <a:pPr algn="r" defTabSz="814388"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screen"/>
          <a:srcRect/>
          <a:stretch>
            <a:fillRect/>
          </a:stretch>
        </p:blipFill>
        <p:spPr bwMode="auto">
          <a:xfrm>
            <a:off x="333375" y="3102726"/>
            <a:ext cx="8477250" cy="3438525"/>
          </a:xfrm>
          <a:prstGeom prst="rect">
            <a:avLst/>
          </a:prstGeom>
          <a:noFill/>
        </p:spPr>
      </p:pic>
      <p:sp>
        <p:nvSpPr>
          <p:cNvPr id="26" name="Rectangle 25"/>
          <p:cNvSpPr/>
          <p:nvPr userDrawn="1"/>
        </p:nvSpPr>
        <p:spPr>
          <a:xfrm>
            <a:off x="217357" y="3020519"/>
            <a:ext cx="8694295" cy="175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solidFill>
                <a:srgbClr val="0096D6"/>
              </a:solidFill>
              <a:latin typeface="Arial"/>
            </a:endParaRPr>
          </a:p>
        </p:txBody>
      </p:sp>
      <p:sp>
        <p:nvSpPr>
          <p:cNvPr id="2" name="Title 1"/>
          <p:cNvSpPr>
            <a:spLocks noGrp="1"/>
          </p:cNvSpPr>
          <p:nvPr>
            <p:ph type="ctrTitle"/>
          </p:nvPr>
        </p:nvSpPr>
        <p:spPr>
          <a:xfrm>
            <a:off x="221393" y="1967967"/>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
        <p:nvSpPr>
          <p:cNvPr id="47"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solidFill>
                <a:srgbClr val="0096D6"/>
              </a:solidFill>
              <a:latin typeface="Arial"/>
            </a:endParaRPr>
          </a:p>
        </p:txBody>
      </p:sp>
      <p:sp>
        <p:nvSpPr>
          <p:cNvPr id="24" name="Rectangle 5"/>
          <p:cNvSpPr>
            <a:spLocks noChangeArrowheads="1"/>
          </p:cNvSpPr>
          <p:nvPr userDrawn="1"/>
        </p:nvSpPr>
        <p:spPr bwMode="ltGray">
          <a:xfrm>
            <a:off x="8388959" y="6584512"/>
            <a:ext cx="186691"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smtClean="0">
                <a:solidFill>
                  <a:srgbClr val="C0C0C0"/>
                </a:solidFill>
                <a:latin typeface="Arial"/>
              </a:rPr>
              <a:t> </a:t>
            </a:r>
            <a:endParaRPr lang="en-US" sz="600" dirty="0">
              <a:solidFill>
                <a:srgbClr val="C0C0C0"/>
              </a:solidFill>
              <a:latin typeface="Arial"/>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smtClean="0">
                <a:solidFill>
                  <a:srgbClr val="C0C0C0"/>
                </a:solidFill>
                <a:latin typeface="Arial"/>
              </a:rPr>
              <a:t>© 2011 Cisco and/or its affiliates. All rights reserved.</a:t>
            </a:r>
            <a:endParaRPr lang="en-US" sz="600" dirty="0">
              <a:solidFill>
                <a:srgbClr val="C0C0C0"/>
              </a:solidFill>
              <a:latin typeface="Arial"/>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latin typeface="Arial"/>
              </a:rPr>
              <a:pPr algn="r" defTabSz="814388"/>
              <a:t>‹#›</a:t>
            </a:fld>
            <a:endParaRPr lang="en-US" sz="600" dirty="0">
              <a:solidFill>
                <a:srgbClr val="C0C0C0"/>
              </a:solidFill>
              <a:latin typeface="Arial"/>
            </a:endParaRPr>
          </a:p>
        </p:txBody>
      </p:sp>
      <p:pic>
        <p:nvPicPr>
          <p:cNvPr id="13" name="Picture 12" descr="bottom bar.jpg"/>
          <p:cNvPicPr>
            <a:picLocks noChangeAspect="1"/>
          </p:cNvPicPr>
          <p:nvPr userDrawn="1"/>
        </p:nvPicPr>
        <p:blipFill>
          <a:blip r:embed="rId3" cstate="screen"/>
          <a:stretch>
            <a:fillRect/>
          </a:stretch>
        </p:blipFill>
        <p:spPr>
          <a:xfrm>
            <a:off x="333375" y="6378339"/>
            <a:ext cx="8477250" cy="162912"/>
          </a:xfrm>
          <a:prstGeom prst="rect">
            <a:avLst/>
          </a:prstGeom>
        </p:spPr>
      </p:pic>
    </p:spTree>
    <p:extLst>
      <p:ext uri="{BB962C8B-B14F-4D97-AF65-F5344CB8AC3E}">
        <p14:creationId xmlns:p14="http://schemas.microsoft.com/office/powerpoint/2010/main" val="582818369"/>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511017" y="432215"/>
            <a:ext cx="8307546"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699" y="1339745"/>
            <a:ext cx="8297863" cy="4965700"/>
          </a:xfrm>
        </p:spPr>
        <p:txBody>
          <a:bodyPr/>
          <a:lstStyle>
            <a:lvl1pPr>
              <a:lnSpc>
                <a:spcPct val="95000"/>
              </a:lnSpc>
              <a:spcBef>
                <a:spcPts val="1000"/>
              </a:spcBef>
              <a:tabLst/>
              <a:defRPr sz="2200">
                <a:solidFill>
                  <a:srgbClr val="435153"/>
                </a:solidFill>
                <a:latin typeface="+mj-lt"/>
              </a:defRPr>
            </a:lvl1pPr>
            <a:lvl2pPr marL="457200" indent="0">
              <a:lnSpc>
                <a:spcPct val="95000"/>
              </a:lnSpc>
              <a:spcBef>
                <a:spcPts val="600"/>
              </a:spcBef>
              <a:tabLst>
                <a:tab pos="457200" algn="l"/>
              </a:tabLst>
              <a:defRPr>
                <a:solidFill>
                  <a:srgbClr val="435153"/>
                </a:solidFill>
                <a:latin typeface="+mj-lt"/>
              </a:defRPr>
            </a:lvl2pPr>
            <a:lvl3pPr marL="685800" indent="0">
              <a:tabLst>
                <a:tab pos="685800" algn="l"/>
              </a:tabLst>
              <a:defRPr>
                <a:solidFill>
                  <a:srgbClr val="435153"/>
                </a:solidFill>
                <a:latin typeface="+mj-lt"/>
              </a:defRPr>
            </a:lvl3pPr>
            <a:lvl4pPr marL="914400" indent="0">
              <a:tabLst>
                <a:tab pos="914400" algn="l"/>
              </a:tabLst>
              <a:defRPr>
                <a:solidFill>
                  <a:srgbClr val="435153"/>
                </a:solidFill>
                <a:latin typeface="+mj-lt"/>
              </a:defRPr>
            </a:lvl4pPr>
            <a:lvl5pPr marL="1143000" indent="3175">
              <a:tabLst>
                <a:tab pos="1143000" algn="l"/>
              </a:tabLst>
              <a:defRPr>
                <a:solidFill>
                  <a:srgbClr val="435153"/>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497606" y="432215"/>
            <a:ext cx="8320957"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97606" y="1339745"/>
            <a:ext cx="3864532" cy="4965700"/>
          </a:xfrm>
        </p:spPr>
        <p:txBody>
          <a:bodyPr>
            <a:noAutofit/>
          </a:bodyPr>
          <a:lstStyle>
            <a:lvl1pPr>
              <a:lnSpc>
                <a:spcPct val="95000"/>
              </a:lnSpc>
              <a:spcBef>
                <a:spcPts val="1480"/>
              </a:spcBef>
              <a:defRPr sz="1800">
                <a:solidFill>
                  <a:srgbClr val="435153"/>
                </a:solidFill>
                <a:latin typeface="+mj-lt"/>
              </a:defRPr>
            </a:lvl1pPr>
            <a:lvl2pPr marL="396875" indent="6350">
              <a:lnSpc>
                <a:spcPct val="95000"/>
              </a:lnSpc>
              <a:spcBef>
                <a:spcPts val="600"/>
              </a:spcBef>
              <a:defRPr sz="1400">
                <a:solidFill>
                  <a:srgbClr val="435153"/>
                </a:solidFill>
                <a:latin typeface="+mj-lt"/>
              </a:defRPr>
            </a:lvl2pPr>
            <a:lvl3pPr marL="690563" indent="0">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Autofit/>
          </a:bodyPr>
          <a:lstStyle>
            <a:lvl1pPr>
              <a:lnSpc>
                <a:spcPct val="95000"/>
              </a:lnSpc>
              <a:spcBef>
                <a:spcPts val="1480"/>
              </a:spcBef>
              <a:defRPr sz="1800">
                <a:solidFill>
                  <a:srgbClr val="435153"/>
                </a:solidFill>
                <a:latin typeface="+mj-lt"/>
              </a:defRPr>
            </a:lvl1pPr>
            <a:lvl2pPr marL="396875" indent="6350">
              <a:lnSpc>
                <a:spcPct val="95000"/>
              </a:lnSpc>
              <a:spcBef>
                <a:spcPts val="600"/>
              </a:spcBef>
              <a:defRPr sz="1400">
                <a:solidFill>
                  <a:srgbClr val="435153"/>
                </a:solidFill>
                <a:latin typeface="+mj-lt"/>
              </a:defRPr>
            </a:lvl2pPr>
            <a:lvl3pPr marL="690563" indent="0">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ullet with pull quote">
    <p:spTree>
      <p:nvGrpSpPr>
        <p:cNvPr id="1" name=""/>
        <p:cNvGrpSpPr/>
        <p:nvPr/>
      </p:nvGrpSpPr>
      <p:grpSpPr>
        <a:xfrm>
          <a:off x="0" y="0"/>
          <a:ext cx="0" cy="0"/>
          <a:chOff x="0" y="0"/>
          <a:chExt cx="0" cy="0"/>
        </a:xfrm>
      </p:grpSpPr>
      <p:pic>
        <p:nvPicPr>
          <p:cNvPr id="6" name="Picture 12" descr="pills.jpg"/>
          <p:cNvPicPr>
            <a:picLocks noChangeAspect="1"/>
          </p:cNvPicPr>
          <p:nvPr userDrawn="1"/>
        </p:nvPicPr>
        <p:blipFill>
          <a:blip r:embed="rId2" cstate="screen"/>
          <a:srcRect/>
          <a:stretch>
            <a:fillRect/>
          </a:stretch>
        </p:blipFill>
        <p:spPr bwMode="auto">
          <a:xfrm>
            <a:off x="0" y="0"/>
            <a:ext cx="609600" cy="1651000"/>
          </a:xfrm>
          <a:prstGeom prst="rect">
            <a:avLst/>
          </a:prstGeom>
          <a:noFill/>
          <a:ln w="9525">
            <a:noFill/>
            <a:miter lim="800000"/>
            <a:headEnd/>
            <a:tailEnd/>
          </a:ln>
        </p:spPr>
      </p:pic>
      <p:sp>
        <p:nvSpPr>
          <p:cNvPr id="7" name="Rounded Rectangle 6"/>
          <p:cNvSpPr/>
          <p:nvPr/>
        </p:nvSpPr>
        <p:spPr>
          <a:xfrm>
            <a:off x="5248275" y="1411288"/>
            <a:ext cx="3759200" cy="4794250"/>
          </a:xfrm>
          <a:prstGeom prst="roundRect">
            <a:avLst>
              <a:gd name="adj" fmla="val 0"/>
            </a:avLst>
          </a:prstGeom>
          <a:gradFill flip="none" rotWithShape="1">
            <a:gsLst>
              <a:gs pos="0">
                <a:srgbClr val="C7E9F5"/>
              </a:gs>
              <a:gs pos="47000">
                <a:schemeClr val="bg1"/>
              </a:gs>
              <a:gs pos="100000">
                <a:srgbClr val="CAEAF6"/>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mj-lt"/>
            </a:endParaRPr>
          </a:p>
        </p:txBody>
      </p:sp>
      <p:pic>
        <p:nvPicPr>
          <p:cNvPr id="9" name="Picture 19" descr="verticalbar.png"/>
          <p:cNvPicPr>
            <a:picLocks noChangeAspect="1"/>
          </p:cNvPicPr>
          <p:nvPr/>
        </p:nvPicPr>
        <p:blipFill>
          <a:blip r:embed="rId3" cstate="screen"/>
          <a:srcRect/>
          <a:stretch>
            <a:fillRect/>
          </a:stretch>
        </p:blipFill>
        <p:spPr bwMode="auto">
          <a:xfrm>
            <a:off x="5211763" y="1335088"/>
            <a:ext cx="84137" cy="4960937"/>
          </a:xfrm>
          <a:prstGeom prst="rect">
            <a:avLst/>
          </a:prstGeom>
          <a:noFill/>
          <a:ln w="9525">
            <a:noFill/>
            <a:miter lim="800000"/>
            <a:headEnd/>
            <a:tailEnd/>
          </a:ln>
        </p:spPr>
      </p:pic>
      <p:pic>
        <p:nvPicPr>
          <p:cNvPr id="10" name="Picture 11" descr="faces.jpg"/>
          <p:cNvPicPr>
            <a:picLocks noChangeAspect="1"/>
          </p:cNvPicPr>
          <p:nvPr userDrawn="1"/>
        </p:nvPicPr>
        <p:blipFill>
          <a:blip r:embed="rId4" cstate="screen"/>
          <a:srcRect/>
          <a:stretch>
            <a:fillRect/>
          </a:stretch>
        </p:blipFill>
        <p:spPr bwMode="auto">
          <a:xfrm>
            <a:off x="7315200" y="0"/>
            <a:ext cx="1828800" cy="393700"/>
          </a:xfrm>
          <a:prstGeom prst="rect">
            <a:avLst/>
          </a:prstGeom>
          <a:noFill/>
          <a:ln w="9525">
            <a:noFill/>
            <a:miter lim="800000"/>
            <a:headEnd/>
            <a:tailEnd/>
          </a:ln>
        </p:spPr>
      </p:pic>
      <p:pic>
        <p:nvPicPr>
          <p:cNvPr id="11" name="Picture 17" descr="logo-color.png"/>
          <p:cNvPicPr>
            <a:picLocks noChangeAspect="1"/>
          </p:cNvPicPr>
          <p:nvPr userDrawn="1"/>
        </p:nvPicPr>
        <p:blipFill>
          <a:blip r:embed="rId5" cstate="screen"/>
          <a:srcRect/>
          <a:stretch>
            <a:fillRect/>
          </a:stretch>
        </p:blipFill>
        <p:spPr bwMode="auto">
          <a:xfrm>
            <a:off x="6096000" y="-33338"/>
            <a:ext cx="1651000" cy="493713"/>
          </a:xfrm>
          <a:prstGeom prst="rect">
            <a:avLst/>
          </a:prstGeom>
          <a:noFill/>
          <a:ln w="9525">
            <a:noFill/>
            <a:miter lim="800000"/>
            <a:headEnd/>
            <a:tailEnd/>
          </a:ln>
        </p:spPr>
      </p:pic>
      <p:sp>
        <p:nvSpPr>
          <p:cNvPr id="2" name="Title 1"/>
          <p:cNvSpPr>
            <a:spLocks noGrp="1"/>
          </p:cNvSpPr>
          <p:nvPr>
            <p:ph type="title"/>
          </p:nvPr>
        </p:nvSpPr>
        <p:spPr>
          <a:xfrm>
            <a:off x="492748"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02759" y="1339745"/>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p:nvPr>
        </p:nvSpPr>
        <p:spPr>
          <a:xfrm>
            <a:off x="5484270" y="1747683"/>
            <a:ext cx="3236976" cy="646331"/>
          </a:xfrm>
        </p:spPr>
        <p:txBody>
          <a:bodyPr>
            <a:spAutoFit/>
          </a:bodyPr>
          <a:lstStyle>
            <a:lvl1pPr marL="114300" indent="-114300" algn="l" defTabSz="914400" rtl="0" eaLnBrk="1" latinLnBrk="0" hangingPunct="1">
              <a:lnSpc>
                <a:spcPct val="90000"/>
              </a:lnSpc>
              <a:spcBef>
                <a:spcPts val="0"/>
              </a:spcBef>
              <a:buFontTx/>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8" name="Text Placeholder 11"/>
          <p:cNvSpPr>
            <a:spLocks noGrp="1"/>
          </p:cNvSpPr>
          <p:nvPr>
            <p:ph type="body" sz="quarter" idx="13"/>
          </p:nvPr>
        </p:nvSpPr>
        <p:spPr>
          <a:xfrm>
            <a:off x="5573478" y="4735551"/>
            <a:ext cx="3236976" cy="338554"/>
          </a:xfrm>
          <a:noFill/>
        </p:spPr>
        <p:txBody>
          <a:bodyPr rtlCol="0">
            <a:spAutoFit/>
          </a:bodyPr>
          <a:lstStyle>
            <a:lvl1pPr marL="114300" marR="0" indent="-114300" algn="l" defTabSz="9144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noProof="0">
                <a:ln>
                  <a:noFill/>
                </a:ln>
                <a:solidFill>
                  <a:srgbClr val="FFFFFF">
                    <a:lumMod val="50000"/>
                  </a:srgbClr>
                </a:solidFill>
                <a:effectLst/>
                <a:uLnTx/>
                <a:uFillTx/>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noProof="0" smtClean="0"/>
              <a:t>Click to edit Master text styles</a:t>
            </a:r>
          </a:p>
        </p:txBody>
      </p:sp>
      <p:sp>
        <p:nvSpPr>
          <p:cNvPr id="16"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17" name="Rectangle 5"/>
          <p:cNvSpPr>
            <a:spLocks noChangeArrowheads="1"/>
          </p:cNvSpPr>
          <p:nvPr userDrawn="1"/>
        </p:nvSpPr>
        <p:spPr bwMode="ltGray">
          <a:xfrm>
            <a:off x="8388959" y="6584512"/>
            <a:ext cx="186691" cy="175257"/>
          </a:xfrm>
          <a:prstGeom prst="rect">
            <a:avLst/>
          </a:prstGeom>
          <a:noFill/>
          <a:ln w="9525">
            <a:noFill/>
            <a:miter lim="800000"/>
            <a:headEnd/>
            <a:tailEnd/>
          </a:ln>
          <a:effectLst/>
        </p:spPr>
        <p:txBody>
          <a:bodyPr wrap="none" lIns="82124" tIns="41061" rIns="82124" bIns="41061" anchor="b">
            <a:spAutoFit/>
          </a:bodyPr>
          <a:lstStyle/>
          <a:p>
            <a:pPr algn="r" defTabSz="814388" fontAlgn="auto">
              <a:spcBef>
                <a:spcPts val="0"/>
              </a:spcBef>
              <a:spcAft>
                <a:spcPts val="0"/>
              </a:spcAft>
            </a:pPr>
            <a:r>
              <a:rPr lang="en-US" sz="600" dirty="0" smtClean="0">
                <a:solidFill>
                  <a:srgbClr val="C0C0C0"/>
                </a:solidFill>
                <a:latin typeface="Arial"/>
                <a:ea typeface="+mn-ea"/>
              </a:rPr>
              <a:t> </a:t>
            </a:r>
            <a:endParaRPr lang="en-US" sz="600" dirty="0">
              <a:solidFill>
                <a:srgbClr val="C0C0C0"/>
              </a:solidFill>
              <a:latin typeface="Arial"/>
              <a:ea typeface="+mn-ea"/>
            </a:endParaRPr>
          </a:p>
        </p:txBody>
      </p:sp>
      <p:sp>
        <p:nvSpPr>
          <p:cNvPr id="18"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fontAlgn="auto">
              <a:spcBef>
                <a:spcPts val="0"/>
              </a:spcBef>
              <a:spcAft>
                <a:spcPts val="0"/>
              </a:spcAft>
            </a:pPr>
            <a:fld id="{DFCF27A5-1A5B-48D3-A060-2758FFBB1ADD}" type="slidenum">
              <a:rPr lang="en-US" sz="600">
                <a:solidFill>
                  <a:srgbClr val="C0C0C0"/>
                </a:solidFill>
                <a:latin typeface="Arial"/>
                <a:ea typeface="+mn-ea"/>
              </a:rPr>
              <a:pPr algn="r" defTabSz="814388"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1017" y="432215"/>
            <a:ext cx="8297863" cy="838200"/>
          </a:xfrm>
        </p:spPr>
        <p:txBody>
          <a:bodyPr/>
          <a:lstStyle>
            <a:lvl1pPr>
              <a:defRPr>
                <a:gradFill>
                  <a:gsLst>
                    <a:gs pos="0">
                      <a:schemeClr val="tx1"/>
                    </a:gs>
                    <a:gs pos="44000">
                      <a:srgbClr val="01BBBB"/>
                    </a:gs>
                    <a:gs pos="100000">
                      <a:schemeClr val="accent4"/>
                    </a:gs>
                  </a:gsLst>
                  <a:lin ang="4800000" scaled="0"/>
                </a:gradFill>
                <a:latin typeface="CiscoSans ExtraLight" pitchFamily="34" charset="0"/>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11" descr="faces.jpg"/>
          <p:cNvPicPr>
            <a:picLocks noChangeAspect="1"/>
          </p:cNvPicPr>
          <p:nvPr/>
        </p:nvPicPr>
        <p:blipFill>
          <a:blip r:embed="rId35" cstate="screen"/>
          <a:srcRect/>
          <a:stretch>
            <a:fillRect/>
          </a:stretch>
        </p:blipFill>
        <p:spPr bwMode="auto">
          <a:xfrm>
            <a:off x="7315200" y="0"/>
            <a:ext cx="1828800" cy="393700"/>
          </a:xfrm>
          <a:prstGeom prst="rect">
            <a:avLst/>
          </a:prstGeom>
          <a:noFill/>
          <a:ln w="9525">
            <a:noFill/>
            <a:miter lim="800000"/>
            <a:headEnd/>
            <a:tailEnd/>
          </a:ln>
        </p:spPr>
      </p:pic>
      <p:pic>
        <p:nvPicPr>
          <p:cNvPr id="1028" name="Picture 12" descr="pills.jpg"/>
          <p:cNvPicPr>
            <a:picLocks noChangeAspect="1"/>
          </p:cNvPicPr>
          <p:nvPr/>
        </p:nvPicPr>
        <p:blipFill>
          <a:blip r:embed="rId36" cstate="screen"/>
          <a:srcRect/>
          <a:stretch>
            <a:fillRect/>
          </a:stretch>
        </p:blipFill>
        <p:spPr bwMode="auto">
          <a:xfrm>
            <a:off x="0" y="0"/>
            <a:ext cx="609600" cy="1651000"/>
          </a:xfrm>
          <a:prstGeom prst="rect">
            <a:avLst/>
          </a:prstGeom>
          <a:noFill/>
          <a:ln w="9525">
            <a:noFill/>
            <a:miter lim="800000"/>
            <a:headEnd/>
            <a:tailEnd/>
          </a:ln>
        </p:spPr>
      </p:pic>
      <p:sp>
        <p:nvSpPr>
          <p:cNvPr id="1029" name="Rectangle 4"/>
          <p:cNvSpPr>
            <a:spLocks noChangeArrowheads="1"/>
          </p:cNvSpPr>
          <p:nvPr/>
        </p:nvSpPr>
        <p:spPr bwMode="ltGray">
          <a:xfrm>
            <a:off x="250825" y="6407150"/>
            <a:ext cx="3292475" cy="174625"/>
          </a:xfrm>
          <a:prstGeom prst="rect">
            <a:avLst/>
          </a:prstGeom>
          <a:noFill/>
          <a:ln w="9525">
            <a:noFill/>
            <a:miter lim="800000"/>
            <a:headEnd/>
            <a:tailEnd/>
          </a:ln>
        </p:spPr>
        <p:txBody>
          <a:bodyPr lIns="82124" tIns="41061" rIns="82124" bIns="41061" anchor="b">
            <a:spAutoFit/>
          </a:bodyPr>
          <a:lstStyle/>
          <a:p>
            <a:pPr defTabSz="814388">
              <a:defRPr/>
            </a:pPr>
            <a:r>
              <a:rPr lang="en-US" sz="600" dirty="0">
                <a:solidFill>
                  <a:srgbClr val="C0C0C0"/>
                </a:solidFill>
                <a:latin typeface="CiscoSans ExtraLight" charset="0"/>
                <a:ea typeface="ＭＳ Ｐゴシック" charset="-128"/>
                <a:cs typeface="ＭＳ Ｐゴシック" charset="-128"/>
              </a:rPr>
              <a:t>© 2011 Cisco and/or its affiliates. All rights reserved.</a:t>
            </a:r>
          </a:p>
        </p:txBody>
      </p:sp>
      <p:sp>
        <p:nvSpPr>
          <p:cNvPr id="1030" name="Rectangle 5"/>
          <p:cNvSpPr>
            <a:spLocks noChangeArrowheads="1"/>
          </p:cNvSpPr>
          <p:nvPr/>
        </p:nvSpPr>
        <p:spPr bwMode="ltGray">
          <a:xfrm>
            <a:off x="8388984" y="6404931"/>
            <a:ext cx="186691" cy="175257"/>
          </a:xfrm>
          <a:prstGeom prst="rect">
            <a:avLst/>
          </a:prstGeom>
          <a:noFill/>
          <a:ln w="9525">
            <a:noFill/>
            <a:miter lim="800000"/>
            <a:headEnd/>
            <a:tailEnd/>
          </a:ln>
        </p:spPr>
        <p:txBody>
          <a:bodyPr wrap="none" lIns="82124" tIns="41061" rIns="82124" bIns="41061" anchor="b">
            <a:spAutoFit/>
          </a:bodyPr>
          <a:lstStyle/>
          <a:p>
            <a:pPr algn="r" defTabSz="814388">
              <a:defRPr/>
            </a:pPr>
            <a:r>
              <a:rPr lang="en-US" sz="600" dirty="0" smtClean="0">
                <a:solidFill>
                  <a:srgbClr val="C0C0C0"/>
                </a:solidFill>
                <a:latin typeface="CiscoSans ExtraLight" charset="0"/>
                <a:ea typeface="ＭＳ Ｐゴシック" charset="-128"/>
                <a:cs typeface="ＭＳ Ｐゴシック" charset="-128"/>
              </a:rPr>
              <a:t> </a:t>
            </a:r>
            <a:endParaRPr lang="en-US" sz="600" dirty="0">
              <a:solidFill>
                <a:srgbClr val="C0C0C0"/>
              </a:solidFill>
              <a:latin typeface="CiscoSans ExtraLight" charset="0"/>
              <a:ea typeface="ＭＳ Ｐゴシック" charset="-128"/>
              <a:cs typeface="ＭＳ Ｐゴシック" charset="-128"/>
            </a:endParaRPr>
          </a:p>
        </p:txBody>
      </p:sp>
      <p:pic>
        <p:nvPicPr>
          <p:cNvPr id="1032" name="Picture 17" descr="logo-color.png"/>
          <p:cNvPicPr>
            <a:picLocks noChangeAspect="1"/>
          </p:cNvPicPr>
          <p:nvPr/>
        </p:nvPicPr>
        <p:blipFill>
          <a:blip r:embed="rId37" cstate="screen"/>
          <a:srcRect/>
          <a:stretch>
            <a:fillRect/>
          </a:stretch>
        </p:blipFill>
        <p:spPr bwMode="auto">
          <a:xfrm>
            <a:off x="6096000" y="-33338"/>
            <a:ext cx="1651000" cy="493713"/>
          </a:xfrm>
          <a:prstGeom prst="rect">
            <a:avLst/>
          </a:prstGeom>
          <a:noFill/>
          <a:ln w="9525">
            <a:noFill/>
            <a:miter lim="800000"/>
            <a:headEnd/>
            <a:tailEnd/>
          </a:ln>
        </p:spPr>
      </p:pic>
      <p:sp>
        <p:nvSpPr>
          <p:cNvPr id="2" name="Title Placeholder 1"/>
          <p:cNvSpPr>
            <a:spLocks noGrp="1"/>
          </p:cNvSpPr>
          <p:nvPr>
            <p:ph type="title"/>
          </p:nvPr>
        </p:nvSpPr>
        <p:spPr>
          <a:xfrm>
            <a:off x="509588" y="431800"/>
            <a:ext cx="8308975"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1034" name="Text Placeholder 2"/>
          <p:cNvSpPr>
            <a:spLocks noGrp="1"/>
          </p:cNvSpPr>
          <p:nvPr>
            <p:ph type="body" idx="1"/>
          </p:nvPr>
        </p:nvSpPr>
        <p:spPr bwMode="auto">
          <a:xfrm>
            <a:off x="508000" y="1339850"/>
            <a:ext cx="8272463" cy="4965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1" name="Picture 10" descr="bottom bar.jpg"/>
          <p:cNvPicPr>
            <a:picLocks noChangeAspect="1"/>
          </p:cNvPicPr>
          <p:nvPr/>
        </p:nvPicPr>
        <p:blipFill>
          <a:blip r:embed="rId38" cstate="screen"/>
          <a:stretch>
            <a:fillRect/>
          </a:stretch>
        </p:blipFill>
        <p:spPr>
          <a:xfrm>
            <a:off x="333375" y="6378339"/>
            <a:ext cx="8477250" cy="162912"/>
          </a:xfrm>
          <a:prstGeom prst="rect">
            <a:avLst/>
          </a:prstGeom>
        </p:spPr>
      </p:pic>
      <p:sp>
        <p:nvSpPr>
          <p:cNvPr id="12" name="Rectangle 5"/>
          <p:cNvSpPr>
            <a:spLocks noChangeArrowheads="1"/>
          </p:cNvSpPr>
          <p:nvPr/>
        </p:nvSpPr>
        <p:spPr bwMode="ltGray">
          <a:xfrm>
            <a:off x="8388959" y="6584512"/>
            <a:ext cx="186691"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smtClean="0">
                <a:solidFill>
                  <a:srgbClr val="C0C0C0"/>
                </a:solidFill>
                <a:latin typeface="+mj-lt"/>
              </a:rPr>
              <a:t> </a:t>
            </a:r>
            <a:endParaRPr lang="en-US" sz="600" dirty="0">
              <a:solidFill>
                <a:srgbClr val="C0C0C0"/>
              </a:solidFill>
              <a:latin typeface="+mj-lt"/>
            </a:endParaRPr>
          </a:p>
        </p:txBody>
      </p:sp>
      <p:sp>
        <p:nvSpPr>
          <p:cNvPr id="13"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2011 Cisco and/or its affiliates. All rights reserved.</a:t>
            </a:r>
            <a:endParaRPr lang="en-US" sz="600" dirty="0">
              <a:solidFill>
                <a:srgbClr val="C0C0C0"/>
              </a:solidFill>
              <a:latin typeface="+mj-lt"/>
            </a:endParaRPr>
          </a:p>
        </p:txBody>
      </p:sp>
      <p:sp>
        <p:nvSpPr>
          <p:cNvPr id="14"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 bg1="lt1" tx1="dk1" bg2="lt2" tx2="dk2" accent1="accent1" accent2="accent2" accent3="accent3" accent4="accent4" accent5="accent5" accent6="accent6" hlink="hlink" folHlink="folHlink"/>
  <p:sldLayoutIdLst>
    <p:sldLayoutId id="2147484085" r:id="rId1"/>
    <p:sldLayoutId id="2147484087" r:id="rId2"/>
    <p:sldLayoutId id="2147484088" r:id="rId3"/>
    <p:sldLayoutId id="2147484089" r:id="rId4"/>
    <p:sldLayoutId id="2147484110" r:id="rId5"/>
    <p:sldLayoutId id="2147484076" r:id="rId6"/>
    <p:sldLayoutId id="2147484077" r:id="rId7"/>
    <p:sldLayoutId id="2147484090" r:id="rId8"/>
    <p:sldLayoutId id="2147484078" r:id="rId9"/>
    <p:sldLayoutId id="2147484091" r:id="rId10"/>
    <p:sldLayoutId id="2147484092" r:id="rId11"/>
    <p:sldLayoutId id="2147484093" r:id="rId12"/>
    <p:sldLayoutId id="2147484079" r:id="rId13"/>
    <p:sldLayoutId id="2147484080" r:id="rId14"/>
    <p:sldLayoutId id="2147484081" r:id="rId15"/>
    <p:sldLayoutId id="2147484094" r:id="rId16"/>
    <p:sldLayoutId id="2147484095" r:id="rId17"/>
    <p:sldLayoutId id="2147484096" r:id="rId18"/>
    <p:sldLayoutId id="2147484097" r:id="rId19"/>
    <p:sldLayoutId id="2147484098" r:id="rId20"/>
    <p:sldLayoutId id="2147484099" r:id="rId21"/>
    <p:sldLayoutId id="2147484100" r:id="rId22"/>
    <p:sldLayoutId id="2147484101" r:id="rId23"/>
    <p:sldLayoutId id="2147484102" r:id="rId24"/>
    <p:sldLayoutId id="2147484103" r:id="rId25"/>
    <p:sldLayoutId id="2147484106" r:id="rId26"/>
    <p:sldLayoutId id="2147484107" r:id="rId27"/>
    <p:sldLayoutId id="2147484115" r:id="rId28"/>
    <p:sldLayoutId id="2147484119" r:id="rId29"/>
    <p:sldLayoutId id="2147484116" r:id="rId30"/>
    <p:sldLayoutId id="2147484117" r:id="rId31"/>
    <p:sldLayoutId id="2147484118" r:id="rId32"/>
    <p:sldLayoutId id="2147484120" r:id="rId33"/>
  </p:sldLayoutIdLst>
  <p:transition>
    <p:wipe dir="r"/>
  </p:transition>
  <p:timing>
    <p:tnLst>
      <p:par>
        <p:cTn id="1" dur="indefinite" restart="never" nodeType="tmRoot"/>
      </p:par>
    </p:tnLst>
  </p:timing>
  <p:txStyles>
    <p:titleStyle>
      <a:lvl1pPr algn="l" rtl="0" eaLnBrk="1" fontAlgn="base" hangingPunct="1">
        <a:lnSpc>
          <a:spcPct val="80000"/>
        </a:lnSpc>
        <a:spcBef>
          <a:spcPct val="0"/>
        </a:spcBef>
        <a:spcAft>
          <a:spcPct val="0"/>
        </a:spcAft>
        <a:defRPr lang="en-US" sz="3600" kern="1200" spc="-100" dirty="0">
          <a:gradFill>
            <a:gsLst>
              <a:gs pos="0">
                <a:schemeClr val="tx1"/>
              </a:gs>
              <a:gs pos="44000">
                <a:srgbClr val="01BBBB"/>
              </a:gs>
              <a:gs pos="100000">
                <a:schemeClr val="accent4"/>
              </a:gs>
            </a:gsLst>
            <a:lin ang="4800000" scaled="0"/>
          </a:gradFill>
          <a:latin typeface="CiscoSans ExtraLight" pitchFamily="34" charset="0"/>
          <a:ea typeface="MS PGothic" pitchFamily="34" charset="-128"/>
          <a:cs typeface="ＭＳ Ｐゴシック" charset="-128"/>
        </a:defRPr>
      </a:lvl1pPr>
      <a:lvl2pPr algn="l" rtl="0" eaLnBrk="1" fontAlgn="base" hangingPunct="1">
        <a:lnSpc>
          <a:spcPct val="80000"/>
        </a:lnSpc>
        <a:spcBef>
          <a:spcPct val="0"/>
        </a:spcBef>
        <a:spcAft>
          <a:spcPct val="0"/>
        </a:spcAft>
        <a:defRPr sz="3600">
          <a:solidFill>
            <a:schemeClr val="tx1"/>
          </a:solidFill>
          <a:latin typeface="CiscoSans ExtraLight" charset="0"/>
          <a:ea typeface="MS PGothic" pitchFamily="34" charset="-128"/>
          <a:cs typeface="ＭＳ Ｐゴシック" charset="-128"/>
        </a:defRPr>
      </a:lvl2pPr>
      <a:lvl3pPr algn="l" rtl="0" eaLnBrk="1" fontAlgn="base" hangingPunct="1">
        <a:lnSpc>
          <a:spcPct val="80000"/>
        </a:lnSpc>
        <a:spcBef>
          <a:spcPct val="0"/>
        </a:spcBef>
        <a:spcAft>
          <a:spcPct val="0"/>
        </a:spcAft>
        <a:defRPr sz="3600">
          <a:solidFill>
            <a:schemeClr val="tx1"/>
          </a:solidFill>
          <a:latin typeface="CiscoSans ExtraLight" charset="0"/>
          <a:ea typeface="MS PGothic" pitchFamily="34" charset="-128"/>
          <a:cs typeface="ＭＳ Ｐゴシック" charset="-128"/>
        </a:defRPr>
      </a:lvl3pPr>
      <a:lvl4pPr algn="l" rtl="0" eaLnBrk="1" fontAlgn="base" hangingPunct="1">
        <a:lnSpc>
          <a:spcPct val="80000"/>
        </a:lnSpc>
        <a:spcBef>
          <a:spcPct val="0"/>
        </a:spcBef>
        <a:spcAft>
          <a:spcPct val="0"/>
        </a:spcAft>
        <a:defRPr sz="3600">
          <a:solidFill>
            <a:schemeClr val="tx1"/>
          </a:solidFill>
          <a:latin typeface="CiscoSans ExtraLight" charset="0"/>
          <a:ea typeface="MS PGothic" pitchFamily="34" charset="-128"/>
          <a:cs typeface="ＭＳ Ｐゴシック" charset="-128"/>
        </a:defRPr>
      </a:lvl4pPr>
      <a:lvl5pPr algn="l" rtl="0" eaLnBrk="1" fontAlgn="base" hangingPunct="1">
        <a:lnSpc>
          <a:spcPct val="80000"/>
        </a:lnSpc>
        <a:spcBef>
          <a:spcPct val="0"/>
        </a:spcBef>
        <a:spcAft>
          <a:spcPct val="0"/>
        </a:spcAft>
        <a:defRPr sz="3600">
          <a:solidFill>
            <a:schemeClr val="tx1"/>
          </a:solidFill>
          <a:latin typeface="CiscoSans ExtraLight" charset="0"/>
          <a:ea typeface="MS PGothic" pitchFamily="34" charset="-128"/>
          <a:cs typeface="ＭＳ Ｐゴシック" charset="-128"/>
        </a:defRPr>
      </a:lvl5pPr>
      <a:lvl6pPr marL="457200" algn="l" rtl="0" eaLnBrk="1" fontAlgn="base" hangingPunct="1">
        <a:lnSpc>
          <a:spcPct val="80000"/>
        </a:lnSpc>
        <a:spcBef>
          <a:spcPct val="0"/>
        </a:spcBef>
        <a:spcAft>
          <a:spcPct val="0"/>
        </a:spcAft>
        <a:defRPr sz="3600">
          <a:solidFill>
            <a:schemeClr val="tx1"/>
          </a:solidFill>
          <a:latin typeface="CiscoSans ExtraLight" charset="0"/>
          <a:ea typeface="ＭＳ Ｐゴシック" charset="-128"/>
          <a:cs typeface="ＭＳ Ｐゴシック" charset="-128"/>
        </a:defRPr>
      </a:lvl6pPr>
      <a:lvl7pPr marL="914400" algn="l" rtl="0" eaLnBrk="1" fontAlgn="base" hangingPunct="1">
        <a:lnSpc>
          <a:spcPct val="80000"/>
        </a:lnSpc>
        <a:spcBef>
          <a:spcPct val="0"/>
        </a:spcBef>
        <a:spcAft>
          <a:spcPct val="0"/>
        </a:spcAft>
        <a:defRPr sz="3600">
          <a:solidFill>
            <a:schemeClr val="tx1"/>
          </a:solidFill>
          <a:latin typeface="CiscoSans ExtraLight" charset="0"/>
          <a:ea typeface="ＭＳ Ｐゴシック" charset="-128"/>
          <a:cs typeface="ＭＳ Ｐゴシック" charset="-128"/>
        </a:defRPr>
      </a:lvl7pPr>
      <a:lvl8pPr marL="1371600" algn="l" rtl="0" eaLnBrk="1" fontAlgn="base" hangingPunct="1">
        <a:lnSpc>
          <a:spcPct val="80000"/>
        </a:lnSpc>
        <a:spcBef>
          <a:spcPct val="0"/>
        </a:spcBef>
        <a:spcAft>
          <a:spcPct val="0"/>
        </a:spcAft>
        <a:defRPr sz="3600">
          <a:solidFill>
            <a:schemeClr val="tx1"/>
          </a:solidFill>
          <a:latin typeface="CiscoSans ExtraLight" charset="0"/>
          <a:ea typeface="ＭＳ Ｐゴシック" charset="-128"/>
          <a:cs typeface="ＭＳ Ｐゴシック" charset="-128"/>
        </a:defRPr>
      </a:lvl8pPr>
      <a:lvl9pPr marL="1828800" algn="l" rtl="0" eaLnBrk="1" fontAlgn="base" hangingPunct="1">
        <a:lnSpc>
          <a:spcPct val="80000"/>
        </a:lnSpc>
        <a:spcBef>
          <a:spcPct val="0"/>
        </a:spcBef>
        <a:spcAft>
          <a:spcPct val="0"/>
        </a:spcAft>
        <a:defRPr sz="3600">
          <a:solidFill>
            <a:schemeClr val="tx1"/>
          </a:solidFill>
          <a:latin typeface="CiscoSans ExtraLight" charset="0"/>
          <a:ea typeface="ＭＳ Ｐゴシック" charset="-128"/>
          <a:cs typeface="ＭＳ Ｐゴシック" charset="-128"/>
        </a:defRPr>
      </a:lvl9pPr>
    </p:titleStyle>
    <p:bodyStyle>
      <a:lvl1pPr marL="228600" indent="-228600" algn="l" rtl="0" eaLnBrk="1" fontAlgn="base" hangingPunct="1">
        <a:lnSpc>
          <a:spcPct val="95000"/>
        </a:lnSpc>
        <a:spcBef>
          <a:spcPts val="1438"/>
        </a:spcBef>
        <a:spcAft>
          <a:spcPct val="0"/>
        </a:spcAft>
        <a:buClr>
          <a:schemeClr val="tx2"/>
        </a:buClr>
        <a:buSzPct val="90000"/>
        <a:buFont typeface="Arial" pitchFamily="34" charset="0"/>
        <a:buChar char="•"/>
        <a:defRPr lang="en-US" sz="2000" kern="1200" dirty="0">
          <a:solidFill>
            <a:srgbClr val="546568"/>
          </a:solidFill>
          <a:latin typeface="CiscoSans ExtraLight" pitchFamily="34" charset="0"/>
          <a:ea typeface="MS PGothic" pitchFamily="34" charset="-128"/>
          <a:cs typeface="ＭＳ Ｐゴシック" charset="-128"/>
        </a:defRPr>
      </a:lvl1pPr>
      <a:lvl2pPr marL="457200" indent="0" algn="l" rtl="0" eaLnBrk="1" fontAlgn="base" hangingPunct="1">
        <a:lnSpc>
          <a:spcPct val="95000"/>
        </a:lnSpc>
        <a:spcBef>
          <a:spcPts val="838"/>
        </a:spcBef>
        <a:spcAft>
          <a:spcPct val="0"/>
        </a:spcAft>
        <a:buClr>
          <a:schemeClr val="tx2"/>
        </a:buClr>
        <a:defRPr lang="en-US" kern="1200" dirty="0">
          <a:solidFill>
            <a:srgbClr val="546568"/>
          </a:solidFill>
          <a:latin typeface="CiscoSans ExtraLight" pitchFamily="34" charset="0"/>
          <a:ea typeface="MS PGothic" pitchFamily="34" charset="-128"/>
          <a:cs typeface="+mn-cs"/>
        </a:defRPr>
      </a:lvl2pPr>
      <a:lvl3pPr marL="688975" indent="0" algn="l" rtl="0" eaLnBrk="1" fontAlgn="base" hangingPunct="1">
        <a:lnSpc>
          <a:spcPct val="95000"/>
        </a:lnSpc>
        <a:spcBef>
          <a:spcPts val="838"/>
        </a:spcBef>
        <a:spcAft>
          <a:spcPct val="0"/>
        </a:spcAft>
        <a:buFont typeface="Arial" pitchFamily="34" charset="0"/>
        <a:defRPr lang="en-US" sz="1600" kern="1200" dirty="0">
          <a:solidFill>
            <a:srgbClr val="546568"/>
          </a:solidFill>
          <a:latin typeface="CiscoSans ExtraLight" pitchFamily="34" charset="0"/>
          <a:ea typeface="MS PGothic" pitchFamily="34" charset="-128"/>
          <a:cs typeface="+mn-cs"/>
        </a:defRPr>
      </a:lvl3pPr>
      <a:lvl4pPr marL="914400" indent="0" algn="l" rtl="0" eaLnBrk="1" fontAlgn="base" hangingPunct="1">
        <a:lnSpc>
          <a:spcPct val="95000"/>
        </a:lnSpc>
        <a:spcBef>
          <a:spcPts val="838"/>
        </a:spcBef>
        <a:spcAft>
          <a:spcPct val="0"/>
        </a:spcAft>
        <a:buFont typeface="Arial" pitchFamily="34" charset="0"/>
        <a:defRPr lang="en-US" sz="1400" kern="1200" dirty="0">
          <a:solidFill>
            <a:srgbClr val="546568"/>
          </a:solidFill>
          <a:latin typeface="CiscoSans ExtraLight" pitchFamily="34" charset="0"/>
          <a:ea typeface="MS PGothic" pitchFamily="34" charset="-128"/>
          <a:cs typeface="+mn-cs"/>
        </a:defRPr>
      </a:lvl4pPr>
      <a:lvl5pPr marL="1146175" indent="0" algn="l" rtl="0" eaLnBrk="1" fontAlgn="base" hangingPunct="1">
        <a:lnSpc>
          <a:spcPct val="95000"/>
        </a:lnSpc>
        <a:spcBef>
          <a:spcPts val="838"/>
        </a:spcBef>
        <a:spcAft>
          <a:spcPct val="0"/>
        </a:spcAft>
        <a:buFont typeface="Arial" pitchFamily="34" charset="0"/>
        <a:defRPr lang="en-US" sz="1400" kern="1200" dirty="0">
          <a:solidFill>
            <a:srgbClr val="546568"/>
          </a:solidFill>
          <a:latin typeface="CiscoSans ExtraLight" pitchFamily="34"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32.xml"/><Relationship Id="rId5" Type="http://schemas.openxmlformats.org/officeDocument/2006/relationships/image" Target="../media/image38.pn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3405" y="2191277"/>
            <a:ext cx="7876318" cy="2907239"/>
          </a:xfrm>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Cisco Academy – ICT Education for the 21</a:t>
            </a:r>
            <a:r>
              <a:rPr lang="en-US" baseline="30000" dirty="0" smtClean="0"/>
              <a:t>st</a:t>
            </a:r>
            <a:r>
              <a:rPr lang="en-US" dirty="0" smtClean="0"/>
              <a:t> Century</a:t>
            </a:r>
            <a:br>
              <a:rPr lang="en-US" dirty="0" smtClean="0"/>
            </a:br>
            <a:r>
              <a:rPr lang="en-US" dirty="0" smtClean="0">
                <a:solidFill>
                  <a:srgbClr val="7030A0"/>
                </a:solidFill>
              </a:rPr>
              <a:t> </a:t>
            </a:r>
            <a:endParaRPr lang="en-US" i="1" dirty="0">
              <a:solidFill>
                <a:srgbClr val="7030A0"/>
              </a:solidFill>
              <a:latin typeface="Century" pitchFamily="18" charset="0"/>
            </a:endParaRPr>
          </a:p>
        </p:txBody>
      </p:sp>
      <p:sp>
        <p:nvSpPr>
          <p:cNvPr id="4" name="Subtitle 3"/>
          <p:cNvSpPr>
            <a:spLocks noGrp="1"/>
          </p:cNvSpPr>
          <p:nvPr>
            <p:ph type="subTitle" idx="1"/>
          </p:nvPr>
        </p:nvSpPr>
        <p:spPr/>
        <p:txBody>
          <a:bodyPr>
            <a:noAutofit/>
          </a:bodyPr>
          <a:lstStyle/>
          <a:p>
            <a:r>
              <a:rPr lang="en-US" sz="2800" b="1" dirty="0" smtClean="0">
                <a:solidFill>
                  <a:srgbClr val="0070C0"/>
                </a:solidFill>
              </a:rPr>
              <a:t>Nevine ElKadi</a:t>
            </a:r>
          </a:p>
          <a:p>
            <a:r>
              <a:rPr lang="en-US" sz="2800" i="1" dirty="0" smtClean="0">
                <a:solidFill>
                  <a:srgbClr val="333333"/>
                </a:solidFill>
                <a:latin typeface="Arial" pitchFamily="34" charset="0"/>
                <a:cs typeface="Arial" pitchFamily="34" charset="0"/>
              </a:rPr>
              <a:t>Senior Manager Corporate Affairs</a:t>
            </a:r>
          </a:p>
          <a:p>
            <a:r>
              <a:rPr lang="en-US" sz="1800" b="1" i="1" dirty="0" smtClean="0">
                <a:solidFill>
                  <a:srgbClr val="333333"/>
                </a:solidFill>
                <a:latin typeface="Arial" pitchFamily="34" charset="0"/>
                <a:cs typeface="Arial" pitchFamily="34" charset="0"/>
              </a:rPr>
              <a:t>Turkey, Middle East  &amp; North Africa</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9"/>
          <p:cNvSpPr>
            <a:spLocks noChangeArrowheads="1"/>
          </p:cNvSpPr>
          <p:nvPr/>
        </p:nvSpPr>
        <p:spPr bwMode="auto">
          <a:xfrm>
            <a:off x="0" y="1651488"/>
            <a:ext cx="8764588" cy="4430547"/>
          </a:xfrm>
          <a:prstGeom prst="rect">
            <a:avLst/>
          </a:prstGeom>
          <a:gradFill flip="none" rotWithShape="1">
            <a:gsLst>
              <a:gs pos="0">
                <a:schemeClr val="accent1">
                  <a:lumMod val="40000"/>
                  <a:lumOff val="60000"/>
                  <a:alpha val="43000"/>
                </a:schemeClr>
              </a:gs>
              <a:gs pos="100000">
                <a:srgbClr val="C2188D">
                  <a:alpha val="0"/>
                </a:srgbClr>
              </a:gs>
            </a:gsLst>
            <a:lin ang="0" scaled="1"/>
            <a:tileRect/>
          </a:gradFill>
          <a:ln>
            <a:noFill/>
          </a:ln>
        </p:spPr>
        <p:txBody>
          <a:bodyPr lIns="82124" tIns="41061" rIns="82124" bIns="41061" anchor="ctr"/>
          <a:lstStyle/>
          <a:p>
            <a:pPr marL="228600" indent="-228600">
              <a:lnSpc>
                <a:spcPct val="95000"/>
              </a:lnSpc>
              <a:spcBef>
                <a:spcPts val="800"/>
              </a:spcBef>
              <a:buClr>
                <a:schemeClr val="tx2"/>
              </a:buClr>
              <a:buSzPct val="90000"/>
              <a:buFont typeface="Arial" pitchFamily="34" charset="0"/>
              <a:buChar char="•"/>
              <a:defRPr/>
            </a:pPr>
            <a:endParaRPr lang="en-US">
              <a:solidFill>
                <a:srgbClr val="546568"/>
              </a:solidFill>
              <a:latin typeface="CiscoSans ExtraLight" pitchFamily="34" charset="0"/>
              <a:cs typeface="ＭＳ Ｐゴシック" charset="-128"/>
            </a:endParaRPr>
          </a:p>
        </p:txBody>
      </p:sp>
      <p:sp>
        <p:nvSpPr>
          <p:cNvPr id="10245" name="Rectangle 16"/>
          <p:cNvSpPr>
            <a:spLocks noGrp="1" noChangeArrowheads="1"/>
          </p:cNvSpPr>
          <p:nvPr>
            <p:ph type="title"/>
          </p:nvPr>
        </p:nvSpPr>
        <p:spPr/>
        <p:txBody>
          <a:bodyPr/>
          <a:lstStyle/>
          <a:p>
            <a:r>
              <a:rPr lang="en-US" smtClean="0"/>
              <a:t>Help Meet the Growing Demand</a:t>
            </a:r>
            <a:endParaRPr lang="en-US" dirty="0" smtClean="0"/>
          </a:p>
        </p:txBody>
      </p:sp>
      <p:pic>
        <p:nvPicPr>
          <p:cNvPr id="10252" name="Picture 5" descr="MAE00976"/>
          <p:cNvPicPr>
            <a:picLocks noChangeAspect="1" noChangeArrowheads="1"/>
          </p:cNvPicPr>
          <p:nvPr/>
        </p:nvPicPr>
        <p:blipFill>
          <a:blip r:embed="rId3" cstate="screen"/>
          <a:stretch>
            <a:fillRect/>
          </a:stretch>
        </p:blipFill>
        <p:spPr bwMode="auto">
          <a:xfrm>
            <a:off x="621445" y="1787249"/>
            <a:ext cx="2769040" cy="4153560"/>
          </a:xfrm>
          <a:prstGeom prst="rect">
            <a:avLst/>
          </a:prstGeom>
          <a:noFill/>
          <a:ln w="25400">
            <a:solidFill>
              <a:schemeClr val="bg1"/>
            </a:solidFill>
          </a:ln>
          <a:effectLst>
            <a:outerShdw blurRad="88900" algn="ctr" rotWithShape="0">
              <a:prstClr val="black">
                <a:alpha val="50000"/>
              </a:prstClr>
            </a:outerShdw>
          </a:effectLst>
        </p:spPr>
      </p:pic>
      <p:sp>
        <p:nvSpPr>
          <p:cNvPr id="8" name="Rectangle 17"/>
          <p:cNvSpPr txBox="1">
            <a:spLocks noChangeArrowheads="1"/>
          </p:cNvSpPr>
          <p:nvPr/>
        </p:nvSpPr>
        <p:spPr bwMode="auto">
          <a:xfrm>
            <a:off x="3650395" y="1787249"/>
            <a:ext cx="5114193" cy="3571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95000"/>
              </a:lnSpc>
              <a:spcBef>
                <a:spcPts val="1438"/>
              </a:spcBef>
              <a:spcAft>
                <a:spcPct val="0"/>
              </a:spcAft>
              <a:buClr>
                <a:schemeClr val="tx2"/>
              </a:buClr>
              <a:buSzPct val="90000"/>
              <a:buFont typeface="Arial" pitchFamily="34" charset="0"/>
              <a:buChar char="•"/>
              <a:tabLst/>
              <a:defRPr/>
            </a:pPr>
            <a:r>
              <a:rPr kumimoji="0" lang="en-US" sz="2200" b="0" i="0" u="none" strike="noStrike" kern="1200" cap="none" spc="0" normalizeH="0" baseline="0" noProof="0" dirty="0" smtClean="0">
                <a:ln>
                  <a:noFill/>
                </a:ln>
                <a:solidFill>
                  <a:srgbClr val="000000"/>
                </a:solidFill>
                <a:effectLst/>
                <a:uLnTx/>
                <a:uFillTx/>
                <a:latin typeface="CiscoSans ExtraLight" pitchFamily="34" charset="0"/>
                <a:ea typeface="MS PGothic" pitchFamily="34" charset="-128"/>
                <a:cs typeface="ＭＳ Ｐゴシック" charset="-128"/>
              </a:rPr>
              <a:t>The Cisco Networking Academy provides the skills needed to meet</a:t>
            </a:r>
            <a:br>
              <a:rPr kumimoji="0" lang="en-US" sz="2200" b="0" i="0" u="none" strike="noStrike" kern="1200" cap="none" spc="0" normalizeH="0" baseline="0" noProof="0" dirty="0" smtClean="0">
                <a:ln>
                  <a:noFill/>
                </a:ln>
                <a:solidFill>
                  <a:srgbClr val="000000"/>
                </a:solidFill>
                <a:effectLst/>
                <a:uLnTx/>
                <a:uFillTx/>
                <a:latin typeface="CiscoSans ExtraLight" pitchFamily="34" charset="0"/>
                <a:ea typeface="MS PGothic" pitchFamily="34" charset="-128"/>
                <a:cs typeface="ＭＳ Ｐゴシック" charset="-128"/>
              </a:rPr>
            </a:br>
            <a:r>
              <a:rPr kumimoji="0" lang="en-US" sz="2200" b="0" i="0" u="none" strike="noStrike" kern="1200" cap="none" spc="0" normalizeH="0" baseline="0" noProof="0" dirty="0" smtClean="0">
                <a:ln>
                  <a:noFill/>
                </a:ln>
                <a:solidFill>
                  <a:srgbClr val="000000"/>
                </a:solidFill>
                <a:effectLst/>
                <a:uLnTx/>
                <a:uFillTx/>
                <a:latin typeface="CiscoSans ExtraLight" pitchFamily="34" charset="0"/>
                <a:ea typeface="MS PGothic" pitchFamily="34" charset="-128"/>
                <a:cs typeface="ＭＳ Ｐゴシック" charset="-128"/>
              </a:rPr>
              <a:t>the demand with a comprehensive</a:t>
            </a:r>
            <a:br>
              <a:rPr kumimoji="0" lang="en-US" sz="2200" b="0" i="0" u="none" strike="noStrike" kern="1200" cap="none" spc="0" normalizeH="0" baseline="0" noProof="0" dirty="0" smtClean="0">
                <a:ln>
                  <a:noFill/>
                </a:ln>
                <a:solidFill>
                  <a:srgbClr val="000000"/>
                </a:solidFill>
                <a:effectLst/>
                <a:uLnTx/>
                <a:uFillTx/>
                <a:latin typeface="CiscoSans ExtraLight" pitchFamily="34" charset="0"/>
                <a:ea typeface="MS PGothic" pitchFamily="34" charset="-128"/>
                <a:cs typeface="ＭＳ Ｐゴシック" charset="-128"/>
              </a:rPr>
            </a:br>
            <a:r>
              <a:rPr kumimoji="0" lang="en-US" sz="2200" b="0" i="0" u="none" strike="noStrike" kern="1200" cap="none" spc="0" normalizeH="0" baseline="0" noProof="0" dirty="0" smtClean="0">
                <a:ln>
                  <a:noFill/>
                </a:ln>
                <a:solidFill>
                  <a:srgbClr val="000000"/>
                </a:solidFill>
                <a:effectLst/>
                <a:uLnTx/>
                <a:uFillTx/>
                <a:latin typeface="CiscoSans ExtraLight" pitchFamily="34" charset="0"/>
                <a:ea typeface="MS PGothic" pitchFamily="34" charset="-128"/>
                <a:cs typeface="ＭＳ Ｐゴシック" charset="-128"/>
              </a:rPr>
              <a:t>learning experience delivered consistently worldwide</a:t>
            </a:r>
          </a:p>
          <a:p>
            <a:pPr marL="228600" marR="0" lvl="0" indent="-228600" algn="l" defTabSz="914400" rtl="0" eaLnBrk="1" fontAlgn="base" latinLnBrk="0" hangingPunct="1">
              <a:lnSpc>
                <a:spcPct val="95000"/>
              </a:lnSpc>
              <a:spcBef>
                <a:spcPts val="1438"/>
              </a:spcBef>
              <a:spcAft>
                <a:spcPct val="0"/>
              </a:spcAft>
              <a:buClr>
                <a:schemeClr val="tx2"/>
              </a:buClr>
              <a:buSzPct val="90000"/>
              <a:buFont typeface="Arial" pitchFamily="34" charset="0"/>
              <a:buChar char="•"/>
              <a:tabLst/>
              <a:defRPr/>
            </a:pPr>
            <a:r>
              <a:rPr kumimoji="0" lang="en-US" sz="2200" b="0" i="0" u="none" strike="noStrike" kern="1200" cap="none" spc="0" normalizeH="0" baseline="0" noProof="0" dirty="0" smtClean="0">
                <a:ln>
                  <a:noFill/>
                </a:ln>
                <a:solidFill>
                  <a:srgbClr val="000000"/>
                </a:solidFill>
                <a:effectLst/>
                <a:uLnTx/>
                <a:uFillTx/>
                <a:latin typeface="CiscoSans ExtraLight" pitchFamily="34" charset="0"/>
                <a:ea typeface="MS PGothic" pitchFamily="34" charset="-128"/>
                <a:cs typeface="ＭＳ Ｐゴシック" charset="-128"/>
              </a:rPr>
              <a:t>We prepare students for entry-level career opportunities, continuing education, and globally-recognized industry certifications</a:t>
            </a:r>
          </a:p>
          <a:p>
            <a:pPr marL="228600" marR="0" lvl="0" indent="-228600" algn="l" defTabSz="914400" rtl="0" eaLnBrk="1" fontAlgn="base" latinLnBrk="0" hangingPunct="1">
              <a:lnSpc>
                <a:spcPct val="95000"/>
              </a:lnSpc>
              <a:spcBef>
                <a:spcPts val="1438"/>
              </a:spcBef>
              <a:spcAft>
                <a:spcPct val="0"/>
              </a:spcAft>
              <a:buClr>
                <a:schemeClr val="tx2"/>
              </a:buClr>
              <a:buSzPct val="90000"/>
              <a:buFont typeface="Arial" pitchFamily="34" charset="0"/>
              <a:buChar char="•"/>
              <a:tabLst/>
              <a:defRPr/>
            </a:pPr>
            <a:r>
              <a:rPr kumimoji="0" lang="en-US" sz="2200" b="0" i="0" u="none" strike="noStrike" kern="1200" cap="none" spc="0" normalizeH="0" baseline="0" noProof="0" dirty="0" smtClean="0">
                <a:ln>
                  <a:noFill/>
                </a:ln>
                <a:solidFill>
                  <a:srgbClr val="000000"/>
                </a:solidFill>
                <a:effectLst/>
                <a:uLnTx/>
                <a:uFillTx/>
                <a:latin typeface="CiscoSans ExtraLight" pitchFamily="34" charset="0"/>
                <a:ea typeface="MS PGothic" pitchFamily="34" charset="-128"/>
                <a:cs typeface="ＭＳ Ｐゴシック" charset="-128"/>
              </a:rPr>
              <a:t>For more information visit </a:t>
            </a:r>
            <a:r>
              <a:rPr kumimoji="0" lang="en-US" sz="2200" b="1" i="0" u="none" strike="noStrike" kern="1200" cap="none" spc="0" normalizeH="0" baseline="0" noProof="0" dirty="0" smtClean="0">
                <a:ln>
                  <a:noFill/>
                </a:ln>
                <a:solidFill>
                  <a:srgbClr val="000000"/>
                </a:solidFill>
                <a:effectLst/>
                <a:uLnTx/>
                <a:uFillTx/>
                <a:latin typeface="CiscoSans ExtraLight" pitchFamily="34" charset="0"/>
                <a:ea typeface="MS PGothic" pitchFamily="34" charset="-128"/>
                <a:cs typeface="ＭＳ Ｐゴシック" charset="-128"/>
              </a:rPr>
              <a:t>www.cisco.com/go/netacad</a:t>
            </a:r>
          </a:p>
        </p:txBody>
      </p:sp>
    </p:spTree>
    <p:extLst>
      <p:ext uri="{BB962C8B-B14F-4D97-AF65-F5344CB8AC3E}">
        <p14:creationId xmlns:p14="http://schemas.microsoft.com/office/powerpoint/2010/main" val="348672753"/>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iscoSans ExtraLight" pitchFamily="34" charset="0"/>
                <a:ea typeface="ＭＳ Ｐゴシック" pitchFamily="34" charset="-128"/>
                <a:cs typeface="ＭＳ Ｐゴシック" charset="-128"/>
              </a:rPr>
              <a:t>Partnership Makes It Work</a:t>
            </a:r>
            <a:br>
              <a:rPr lang="en-US" dirty="0" smtClean="0">
                <a:latin typeface="CiscoSans ExtraLight" pitchFamily="34" charset="0"/>
                <a:ea typeface="ＭＳ Ｐゴシック" pitchFamily="34" charset="-128"/>
                <a:cs typeface="ＭＳ Ｐゴシック" charset="-128"/>
              </a:rPr>
            </a:br>
            <a:r>
              <a:rPr lang="en-US" sz="2800" dirty="0" smtClean="0">
                <a:solidFill>
                  <a:schemeClr val="accent3">
                    <a:lumMod val="50000"/>
                  </a:schemeClr>
                </a:solidFill>
                <a:latin typeface="CiscoSans ExtraLight" pitchFamily="34" charset="0"/>
                <a:ea typeface="ＭＳ Ｐゴシック" pitchFamily="34" charset="-128"/>
                <a:cs typeface="ＭＳ Ｐゴシック" charset="-128"/>
              </a:rPr>
              <a:t>Together We Make a Difference</a:t>
            </a:r>
            <a:endParaRPr lang="en-US" dirty="0">
              <a:solidFill>
                <a:schemeClr val="accent3">
                  <a:lumMod val="50000"/>
                </a:schemeClr>
              </a:solidFill>
              <a:latin typeface="CiscoSans ExtraLight" pitchFamily="34" charset="0"/>
              <a:ea typeface="ＭＳ Ｐゴシック" pitchFamily="34" charset="-128"/>
              <a:cs typeface="ＭＳ Ｐゴシック" charset="-128"/>
            </a:endParaRPr>
          </a:p>
        </p:txBody>
      </p:sp>
      <p:sp>
        <p:nvSpPr>
          <p:cNvPr id="4" name="Rectangle 3"/>
          <p:cNvSpPr/>
          <p:nvPr/>
        </p:nvSpPr>
        <p:spPr>
          <a:xfrm rot="16200000">
            <a:off x="939801" y="2090248"/>
            <a:ext cx="914397" cy="2794000"/>
          </a:xfrm>
          <a:prstGeom prst="rect">
            <a:avLst/>
          </a:prstGeom>
          <a:gradFill flip="none" rotWithShape="1">
            <a:gsLst>
              <a:gs pos="49000">
                <a:schemeClr val="accent1"/>
              </a:gs>
              <a:gs pos="100000">
                <a:schemeClr val="tx1">
                  <a:lumMod val="60000"/>
                  <a:lumOff val="40000"/>
                </a:schemeClr>
              </a:gs>
            </a:gsLst>
            <a:lin ang="5400000" scaled="1"/>
            <a:tileRect/>
          </a:gradFill>
          <a:ln>
            <a:noFill/>
          </a:ln>
        </p:spPr>
        <p:txBody>
          <a:bodyPr lIns="82124" tIns="41061" rIns="82124" bIns="41061" anchor="ctr"/>
          <a:lstStyle/>
          <a:p>
            <a:endParaRPr lang="en-US" dirty="0">
              <a:solidFill>
                <a:srgbClr val="000000"/>
              </a:solidFill>
              <a:latin typeface="CiscoSans ExtraLight"/>
              <a:ea typeface="MS PGothic" pitchFamily="34" charset="-128"/>
            </a:endParaRPr>
          </a:p>
        </p:txBody>
      </p:sp>
      <p:sp>
        <p:nvSpPr>
          <p:cNvPr id="5" name="Rectangle 4"/>
          <p:cNvSpPr/>
          <p:nvPr/>
        </p:nvSpPr>
        <p:spPr>
          <a:xfrm rot="5400000">
            <a:off x="7539426" y="2339879"/>
            <a:ext cx="914397" cy="2294749"/>
          </a:xfrm>
          <a:prstGeom prst="rect">
            <a:avLst/>
          </a:prstGeom>
          <a:gradFill flip="none" rotWithShape="1">
            <a:gsLst>
              <a:gs pos="49000">
                <a:schemeClr val="accent1"/>
              </a:gs>
              <a:gs pos="100000">
                <a:schemeClr val="tx1">
                  <a:lumMod val="60000"/>
                  <a:lumOff val="40000"/>
                </a:schemeClr>
              </a:gs>
            </a:gsLst>
            <a:lin ang="5400000" scaled="1"/>
            <a:tileRect/>
          </a:gradFill>
          <a:ln>
            <a:noFill/>
          </a:ln>
        </p:spPr>
        <p:txBody>
          <a:bodyPr lIns="82124" tIns="41061" rIns="82124" bIns="41061" anchor="ctr"/>
          <a:lstStyle/>
          <a:p>
            <a:endParaRPr lang="en-US" dirty="0">
              <a:solidFill>
                <a:srgbClr val="000000"/>
              </a:solidFill>
              <a:latin typeface="CiscoSans ExtraLight"/>
              <a:ea typeface="MS PGothic" pitchFamily="34" charset="-128"/>
            </a:endParaRPr>
          </a:p>
        </p:txBody>
      </p:sp>
      <p:sp>
        <p:nvSpPr>
          <p:cNvPr id="6" name="Rectangle 5"/>
          <p:cNvSpPr/>
          <p:nvPr/>
        </p:nvSpPr>
        <p:spPr>
          <a:xfrm rot="5400000">
            <a:off x="7473950" y="1330696"/>
            <a:ext cx="914397" cy="2425699"/>
          </a:xfrm>
          <a:prstGeom prst="rect">
            <a:avLst/>
          </a:prstGeom>
          <a:gradFill flip="none" rotWithShape="1">
            <a:gsLst>
              <a:gs pos="49000">
                <a:schemeClr val="accent1"/>
              </a:gs>
              <a:gs pos="100000">
                <a:schemeClr val="tx1">
                  <a:lumMod val="60000"/>
                  <a:lumOff val="40000"/>
                </a:schemeClr>
              </a:gs>
            </a:gsLst>
            <a:lin ang="5400000" scaled="1"/>
            <a:tileRect/>
          </a:gradFill>
          <a:ln>
            <a:noFill/>
          </a:ln>
        </p:spPr>
        <p:txBody>
          <a:bodyPr lIns="82124" tIns="41061" rIns="82124" bIns="41061" anchor="ctr"/>
          <a:lstStyle/>
          <a:p>
            <a:endParaRPr lang="en-US" dirty="0">
              <a:solidFill>
                <a:srgbClr val="000000"/>
              </a:solidFill>
              <a:latin typeface="CiscoSans ExtraLight"/>
              <a:ea typeface="MS PGothic" pitchFamily="34" charset="-128"/>
            </a:endParaRPr>
          </a:p>
        </p:txBody>
      </p:sp>
      <p:sp>
        <p:nvSpPr>
          <p:cNvPr id="7" name="Rectangle 6"/>
          <p:cNvSpPr/>
          <p:nvPr/>
        </p:nvSpPr>
        <p:spPr>
          <a:xfrm rot="16200000">
            <a:off x="896371" y="1189971"/>
            <a:ext cx="914397" cy="2707138"/>
          </a:xfrm>
          <a:prstGeom prst="rect">
            <a:avLst/>
          </a:prstGeom>
          <a:gradFill flip="none" rotWithShape="1">
            <a:gsLst>
              <a:gs pos="49000">
                <a:schemeClr val="accent1"/>
              </a:gs>
              <a:gs pos="100000">
                <a:schemeClr val="tx1">
                  <a:lumMod val="60000"/>
                  <a:lumOff val="40000"/>
                </a:schemeClr>
              </a:gs>
            </a:gsLst>
            <a:lin ang="5400000" scaled="1"/>
            <a:tileRect/>
          </a:gradFill>
          <a:ln>
            <a:noFill/>
          </a:ln>
        </p:spPr>
        <p:txBody>
          <a:bodyPr lIns="82124" tIns="41061" rIns="82124" bIns="41061" anchor="ctr"/>
          <a:lstStyle/>
          <a:p>
            <a:endParaRPr lang="en-US" dirty="0">
              <a:solidFill>
                <a:srgbClr val="000000"/>
              </a:solidFill>
              <a:latin typeface="CiscoSans ExtraLight"/>
              <a:ea typeface="MS PGothic" pitchFamily="34" charset="-128"/>
            </a:endParaRPr>
          </a:p>
        </p:txBody>
      </p:sp>
      <p:pic>
        <p:nvPicPr>
          <p:cNvPr id="9" name="Picture 8" descr="Earth Puzzle.jpg"/>
          <p:cNvPicPr>
            <a:picLocks noChangeAspect="1"/>
          </p:cNvPicPr>
          <p:nvPr/>
        </p:nvPicPr>
        <p:blipFill>
          <a:blip r:embed="rId3" cstate="screen">
            <a:clrChange>
              <a:clrFrom>
                <a:srgbClr val="FFFFFF"/>
              </a:clrFrom>
              <a:clrTo>
                <a:srgbClr val="FFFFFF">
                  <a:alpha val="0"/>
                </a:srgbClr>
              </a:clrTo>
            </a:clrChange>
          </a:blip>
          <a:stretch>
            <a:fillRect/>
          </a:stretch>
        </p:blipFill>
        <p:spPr>
          <a:xfrm>
            <a:off x="2609535" y="1629325"/>
            <a:ext cx="4272328" cy="2790093"/>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328245" y="2312708"/>
            <a:ext cx="1877950" cy="461665"/>
          </a:xfrm>
          <a:prstGeom prst="rect">
            <a:avLst/>
          </a:prstGeom>
          <a:noFill/>
        </p:spPr>
        <p:txBody>
          <a:bodyPr wrap="none" rtlCol="0">
            <a:spAutoFit/>
          </a:bodyPr>
          <a:lstStyle/>
          <a:p>
            <a:r>
              <a:rPr lang="en-US" sz="2400" i="0" dirty="0" smtClean="0">
                <a:solidFill>
                  <a:schemeClr val="bg1"/>
                </a:solidFill>
              </a:rPr>
              <a:t>Government</a:t>
            </a:r>
            <a:endParaRPr lang="en-US" sz="2400" i="0" dirty="0">
              <a:solidFill>
                <a:schemeClr val="bg1"/>
              </a:solidFill>
            </a:endParaRPr>
          </a:p>
        </p:txBody>
      </p:sp>
      <p:sp>
        <p:nvSpPr>
          <p:cNvPr id="11" name="TextBox 10"/>
          <p:cNvSpPr txBox="1"/>
          <p:nvPr/>
        </p:nvSpPr>
        <p:spPr>
          <a:xfrm>
            <a:off x="7168872" y="2312708"/>
            <a:ext cx="1608261" cy="461665"/>
          </a:xfrm>
          <a:prstGeom prst="rect">
            <a:avLst/>
          </a:prstGeom>
          <a:noFill/>
        </p:spPr>
        <p:txBody>
          <a:bodyPr wrap="none" rtlCol="0">
            <a:spAutoFit/>
          </a:bodyPr>
          <a:lstStyle/>
          <a:p>
            <a:pPr algn="r"/>
            <a:r>
              <a:rPr lang="en-US" sz="2400" i="0" dirty="0" smtClean="0">
                <a:solidFill>
                  <a:schemeClr val="bg1"/>
                </a:solidFill>
              </a:rPr>
              <a:t>Nonprofits</a:t>
            </a:r>
            <a:endParaRPr lang="en-US" sz="2400" i="0" dirty="0">
              <a:solidFill>
                <a:schemeClr val="bg1"/>
              </a:solidFill>
            </a:endParaRPr>
          </a:p>
        </p:txBody>
      </p:sp>
      <p:sp>
        <p:nvSpPr>
          <p:cNvPr id="12" name="TextBox 11"/>
          <p:cNvSpPr txBox="1"/>
          <p:nvPr/>
        </p:nvSpPr>
        <p:spPr>
          <a:xfrm>
            <a:off x="7363541" y="3256417"/>
            <a:ext cx="1413592" cy="461665"/>
          </a:xfrm>
          <a:prstGeom prst="rect">
            <a:avLst/>
          </a:prstGeom>
          <a:noFill/>
        </p:spPr>
        <p:txBody>
          <a:bodyPr wrap="none" rtlCol="0">
            <a:spAutoFit/>
          </a:bodyPr>
          <a:lstStyle/>
          <a:p>
            <a:pPr algn="r"/>
            <a:r>
              <a:rPr lang="en-US" sz="2400" i="0" dirty="0" smtClean="0">
                <a:solidFill>
                  <a:schemeClr val="bg1"/>
                </a:solidFill>
              </a:rPr>
              <a:t>Business</a:t>
            </a:r>
            <a:endParaRPr lang="en-US" sz="2400" i="0" dirty="0">
              <a:solidFill>
                <a:schemeClr val="bg1"/>
              </a:solidFill>
            </a:endParaRPr>
          </a:p>
        </p:txBody>
      </p:sp>
      <p:sp>
        <p:nvSpPr>
          <p:cNvPr id="13" name="TextBox 12"/>
          <p:cNvSpPr txBox="1"/>
          <p:nvPr/>
        </p:nvSpPr>
        <p:spPr>
          <a:xfrm>
            <a:off x="328245" y="3256417"/>
            <a:ext cx="1537600" cy="461665"/>
          </a:xfrm>
          <a:prstGeom prst="rect">
            <a:avLst/>
          </a:prstGeom>
          <a:noFill/>
        </p:spPr>
        <p:txBody>
          <a:bodyPr wrap="none" rtlCol="0">
            <a:spAutoFit/>
          </a:bodyPr>
          <a:lstStyle/>
          <a:p>
            <a:r>
              <a:rPr lang="en-US" sz="2400" i="0" dirty="0" smtClean="0">
                <a:solidFill>
                  <a:schemeClr val="bg1"/>
                </a:solidFill>
              </a:rPr>
              <a:t>Education</a:t>
            </a:r>
            <a:endParaRPr lang="en-US" sz="2400" i="0" dirty="0">
              <a:solidFill>
                <a:schemeClr val="bg1"/>
              </a:solidFill>
            </a:endParaRPr>
          </a:p>
        </p:txBody>
      </p:sp>
      <p:sp>
        <p:nvSpPr>
          <p:cNvPr id="27" name="Rectangle 26"/>
          <p:cNvSpPr/>
          <p:nvPr/>
        </p:nvSpPr>
        <p:spPr>
          <a:xfrm>
            <a:off x="330907" y="5119958"/>
            <a:ext cx="8266994" cy="1035389"/>
          </a:xfrm>
          <a:prstGeom prst="rect">
            <a:avLst/>
          </a:prstGeom>
          <a:solidFill>
            <a:schemeClr val="bg1"/>
          </a:solidFill>
          <a:ln w="25400">
            <a:solidFill>
              <a:schemeClr val="bg1"/>
            </a:solidFill>
            <a:miter lim="800000"/>
            <a:headEnd/>
            <a:tailEnd/>
          </a:ln>
          <a:effectLst>
            <a:outerShdw blurRad="889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7" name="Rectangle 15"/>
          <p:cNvSpPr>
            <a:spLocks noGrp="1" noChangeArrowheads="1"/>
          </p:cNvSpPr>
          <p:nvPr>
            <p:ph type="title"/>
          </p:nvPr>
        </p:nvSpPr>
        <p:spPr/>
        <p:txBody>
          <a:bodyPr/>
          <a:lstStyle/>
          <a:p>
            <a:r>
              <a:rPr lang="en-US" dirty="0" smtClean="0"/>
              <a:t>Diversity of Reach</a:t>
            </a:r>
            <a:br>
              <a:rPr lang="en-US" dirty="0" smtClean="0"/>
            </a:br>
            <a:r>
              <a:rPr sz="2800" dirty="0" smtClean="0">
                <a:solidFill>
                  <a:schemeClr val="accent3">
                    <a:lumMod val="50000"/>
                  </a:schemeClr>
                </a:solidFill>
                <a:ea typeface="ＭＳ Ｐゴシック" pitchFamily="34" charset="-128"/>
              </a:rPr>
              <a:t>Global Yet Locally Relevant</a:t>
            </a:r>
          </a:p>
        </p:txBody>
      </p:sp>
      <p:sp>
        <p:nvSpPr>
          <p:cNvPr id="3075" name="Rectangle 2"/>
          <p:cNvSpPr>
            <a:spLocks noChangeArrowheads="1"/>
          </p:cNvSpPr>
          <p:nvPr/>
        </p:nvSpPr>
        <p:spPr bwMode="auto">
          <a:xfrm>
            <a:off x="4121310" y="1646250"/>
            <a:ext cx="5022690" cy="1371600"/>
          </a:xfrm>
          <a:prstGeom prst="rect">
            <a:avLst/>
          </a:prstGeom>
          <a:gradFill flip="none" rotWithShape="1">
            <a:gsLst>
              <a:gs pos="50000">
                <a:schemeClr val="accent1">
                  <a:lumMod val="40000"/>
                  <a:lumOff val="60000"/>
                  <a:alpha val="43000"/>
                </a:schemeClr>
              </a:gs>
              <a:gs pos="100000">
                <a:srgbClr val="C2188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algn="ctr" eaLnBrk="1" hangingPunct="1">
              <a:lnSpc>
                <a:spcPct val="95000"/>
              </a:lnSpc>
              <a:buClr>
                <a:srgbClr val="6DB344"/>
              </a:buClr>
              <a:buSzPct val="90000"/>
              <a:tabLst>
                <a:tab pos="285750" algn="l"/>
              </a:tabLst>
            </a:pPr>
            <a:endParaRPr lang="en-US">
              <a:latin typeface="+mj-lt"/>
            </a:endParaRPr>
          </a:p>
        </p:txBody>
      </p:sp>
      <p:sp>
        <p:nvSpPr>
          <p:cNvPr id="3086" name="Text Box 13"/>
          <p:cNvSpPr txBox="1">
            <a:spLocks noChangeArrowheads="1"/>
          </p:cNvSpPr>
          <p:nvPr/>
        </p:nvSpPr>
        <p:spPr bwMode="auto">
          <a:xfrm>
            <a:off x="4348534" y="1741222"/>
            <a:ext cx="4514113" cy="1181656"/>
          </a:xfrm>
          <a:prstGeom prst="rect">
            <a:avLst/>
          </a:prstGeom>
          <a:noFill/>
          <a:ln w="9525">
            <a:noFill/>
            <a:miter lim="800000"/>
            <a:headEnd/>
            <a:tailEnd/>
          </a:ln>
        </p:spPr>
        <p:txBody>
          <a:bodyPr wrap="square" lIns="72953" tIns="36474" rIns="72953" bIns="36474">
            <a:spAutoFit/>
          </a:bodyPr>
          <a:lstStyle/>
          <a:p>
            <a:pPr marL="228600" indent="-228600" defTabSz="814388">
              <a:spcBef>
                <a:spcPct val="50000"/>
              </a:spcBef>
              <a:buClr>
                <a:schemeClr val="tx2"/>
              </a:buClr>
              <a:buSzPct val="90000"/>
              <a:buFont typeface="Arial" pitchFamily="34" charset="0"/>
              <a:buChar char="•"/>
              <a:tabLst>
                <a:tab pos="1204913" algn="r"/>
                <a:tab pos="1379538" algn="l"/>
              </a:tabLst>
            </a:pPr>
            <a:r>
              <a:rPr lang="en-US" altLang="ja-JP" sz="1600" dirty="0" smtClean="0">
                <a:solidFill>
                  <a:srgbClr val="000000"/>
                </a:solidFill>
                <a:latin typeface="+mj-lt"/>
              </a:rPr>
              <a:t>Same quality curricula and resources</a:t>
            </a:r>
            <a:br>
              <a:rPr lang="en-US" altLang="ja-JP" sz="1600" dirty="0" smtClean="0">
                <a:solidFill>
                  <a:srgbClr val="000000"/>
                </a:solidFill>
                <a:latin typeface="+mj-lt"/>
              </a:rPr>
            </a:br>
            <a:r>
              <a:rPr lang="en-US" altLang="ja-JP" sz="1600" dirty="0" smtClean="0">
                <a:solidFill>
                  <a:srgbClr val="000000"/>
                </a:solidFill>
                <a:latin typeface="+mj-lt"/>
              </a:rPr>
              <a:t>offered worldwide</a:t>
            </a:r>
          </a:p>
          <a:p>
            <a:pPr marL="228600" indent="-228600" defTabSz="814388">
              <a:spcBef>
                <a:spcPct val="50000"/>
              </a:spcBef>
              <a:buClr>
                <a:schemeClr val="tx2"/>
              </a:buClr>
              <a:buSzPct val="90000"/>
              <a:buFont typeface="Arial" pitchFamily="34" charset="0"/>
              <a:buChar char="•"/>
              <a:tabLst>
                <a:tab pos="1204913" algn="r"/>
                <a:tab pos="1379538" algn="l"/>
              </a:tabLst>
            </a:pPr>
            <a:r>
              <a:rPr lang="en-US" altLang="ja-JP" sz="1600" dirty="0" smtClean="0">
                <a:solidFill>
                  <a:srgbClr val="000000"/>
                </a:solidFill>
                <a:latin typeface="+mj-lt"/>
              </a:rPr>
              <a:t>Delivered locally for relevance,</a:t>
            </a:r>
            <a:br>
              <a:rPr lang="en-US" altLang="ja-JP" sz="1600" dirty="0" smtClean="0">
                <a:solidFill>
                  <a:srgbClr val="000000"/>
                </a:solidFill>
                <a:latin typeface="+mj-lt"/>
              </a:rPr>
            </a:br>
            <a:r>
              <a:rPr lang="en-US" altLang="ja-JP" sz="1600" dirty="0" smtClean="0">
                <a:solidFill>
                  <a:srgbClr val="000000"/>
                </a:solidFill>
                <a:latin typeface="+mj-lt"/>
              </a:rPr>
              <a:t>multiple languages</a:t>
            </a:r>
            <a:endParaRPr lang="en-US" sz="1600" dirty="0">
              <a:solidFill>
                <a:srgbClr val="000000"/>
              </a:solidFill>
              <a:latin typeface="+mj-lt"/>
            </a:endParaRPr>
          </a:p>
        </p:txBody>
      </p:sp>
      <p:sp>
        <p:nvSpPr>
          <p:cNvPr id="3077" name="Rectangle 4"/>
          <p:cNvSpPr>
            <a:spLocks noChangeArrowheads="1"/>
          </p:cNvSpPr>
          <p:nvPr/>
        </p:nvSpPr>
        <p:spPr bwMode="auto">
          <a:xfrm>
            <a:off x="495648" y="1646250"/>
            <a:ext cx="3750363" cy="1371600"/>
          </a:xfrm>
          <a:prstGeom prst="rect">
            <a:avLst/>
          </a:prstGeom>
          <a:gradFill flip="none" rotWithShape="1">
            <a:gsLst>
              <a:gs pos="49000">
                <a:schemeClr val="accent1"/>
              </a:gs>
              <a:gs pos="100000">
                <a:schemeClr val="tx1">
                  <a:lumMod val="60000"/>
                  <a:lumOff val="40000"/>
                </a:schemeClr>
              </a:gs>
            </a:gsLst>
            <a:lin ang="10800000" scaled="0"/>
            <a:tileRect/>
          </a:gradFill>
          <a:ln>
            <a:noFill/>
          </a:ln>
        </p:spPr>
        <p:txBody>
          <a:bodyPr lIns="82124" tIns="41061" rIns="82124" bIns="41061" anchor="ctr"/>
          <a:lstStyle/>
          <a:p>
            <a:endParaRPr lang="en-US" dirty="0">
              <a:solidFill>
                <a:srgbClr val="000000"/>
              </a:solidFill>
              <a:latin typeface="CiscoSans ExtraLight"/>
              <a:ea typeface="MS PGothic" pitchFamily="34" charset="-128"/>
            </a:endParaRPr>
          </a:p>
        </p:txBody>
      </p:sp>
      <p:sp>
        <p:nvSpPr>
          <p:cNvPr id="3082" name="Text Box 9"/>
          <p:cNvSpPr txBox="1">
            <a:spLocks noChangeArrowheads="1"/>
          </p:cNvSpPr>
          <p:nvPr/>
        </p:nvSpPr>
        <p:spPr bwMode="auto">
          <a:xfrm>
            <a:off x="2667001" y="1736590"/>
            <a:ext cx="1466849" cy="1190920"/>
          </a:xfrm>
          <a:prstGeom prst="rect">
            <a:avLst/>
          </a:prstGeom>
          <a:noFill/>
          <a:ln w="9525">
            <a:noFill/>
            <a:miter lim="800000"/>
            <a:headEnd/>
            <a:tailEnd/>
          </a:ln>
        </p:spPr>
        <p:txBody>
          <a:bodyPr wrap="square" lIns="82124" tIns="41061" rIns="82124" bIns="41061">
            <a:spAutoFit/>
          </a:bodyPr>
          <a:lstStyle/>
          <a:p>
            <a:pPr defTabSz="814388"/>
            <a:r>
              <a:rPr lang="en-US" i="0" dirty="0" smtClean="0">
                <a:solidFill>
                  <a:schemeClr val="bg1"/>
                </a:solidFill>
                <a:cs typeface="Arial" charset="0"/>
              </a:rPr>
              <a:t>Globally Consistent, Locally Relevant</a:t>
            </a:r>
            <a:endParaRPr lang="en-US" i="0" dirty="0">
              <a:solidFill>
                <a:schemeClr val="bg1"/>
              </a:solidFill>
              <a:cs typeface="Arial" charset="0"/>
            </a:endParaRPr>
          </a:p>
        </p:txBody>
      </p:sp>
      <p:pic>
        <p:nvPicPr>
          <p:cNvPr id="3095" name="Picture 29" descr="LR_06_lifeguardb"/>
          <p:cNvPicPr>
            <a:picLocks noChangeAspect="1" noChangeArrowheads="1"/>
          </p:cNvPicPr>
          <p:nvPr/>
        </p:nvPicPr>
        <p:blipFill>
          <a:blip r:embed="rId3" cstate="screen"/>
          <a:srcRect l="5664" t="17677" r="9315" b="31341"/>
          <a:stretch>
            <a:fillRect/>
          </a:stretch>
        </p:blipFill>
        <p:spPr bwMode="auto">
          <a:xfrm>
            <a:off x="619125" y="1753322"/>
            <a:ext cx="1847850" cy="1157456"/>
          </a:xfrm>
          <a:prstGeom prst="rect">
            <a:avLst/>
          </a:prstGeom>
          <a:noFill/>
          <a:ln w="25400">
            <a:solidFill>
              <a:schemeClr val="bg1"/>
            </a:solidFill>
            <a:miter lim="800000"/>
            <a:headEnd/>
            <a:tailEnd/>
          </a:ln>
          <a:effectLst>
            <a:outerShdw blurRad="88900" algn="ctr" rotWithShape="0">
              <a:prstClr val="black">
                <a:alpha val="50000"/>
              </a:prstClr>
            </a:outerShdw>
          </a:effectLst>
        </p:spPr>
      </p:pic>
      <p:sp>
        <p:nvSpPr>
          <p:cNvPr id="3074" name="Rectangle 30"/>
          <p:cNvSpPr>
            <a:spLocks noChangeArrowheads="1"/>
          </p:cNvSpPr>
          <p:nvPr/>
        </p:nvSpPr>
        <p:spPr bwMode="auto">
          <a:xfrm>
            <a:off x="4133851" y="4694738"/>
            <a:ext cx="5010150" cy="1371600"/>
          </a:xfrm>
          <a:prstGeom prst="rect">
            <a:avLst/>
          </a:prstGeom>
          <a:gradFill flip="none" rotWithShape="1">
            <a:gsLst>
              <a:gs pos="50000">
                <a:schemeClr val="accent1">
                  <a:lumMod val="40000"/>
                  <a:lumOff val="60000"/>
                  <a:alpha val="43000"/>
                </a:schemeClr>
              </a:gs>
              <a:gs pos="100000">
                <a:srgbClr val="C2188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algn="ctr" eaLnBrk="1" hangingPunct="1">
              <a:lnSpc>
                <a:spcPct val="95000"/>
              </a:lnSpc>
              <a:buClr>
                <a:srgbClr val="6DB344"/>
              </a:buClr>
              <a:buSzPct val="90000"/>
              <a:tabLst>
                <a:tab pos="285750" algn="l"/>
              </a:tabLst>
            </a:pPr>
            <a:endParaRPr lang="en-US">
              <a:latin typeface="+mj-lt"/>
            </a:endParaRPr>
          </a:p>
        </p:txBody>
      </p:sp>
      <p:sp>
        <p:nvSpPr>
          <p:cNvPr id="3094" name="Text Box 25"/>
          <p:cNvSpPr txBox="1">
            <a:spLocks noChangeArrowheads="1"/>
          </p:cNvSpPr>
          <p:nvPr/>
        </p:nvSpPr>
        <p:spPr bwMode="auto">
          <a:xfrm>
            <a:off x="4352925" y="4846634"/>
            <a:ext cx="4591783" cy="1067809"/>
          </a:xfrm>
          <a:prstGeom prst="rect">
            <a:avLst/>
          </a:prstGeom>
          <a:noFill/>
          <a:ln w="9525">
            <a:noFill/>
            <a:miter lim="800000"/>
            <a:headEnd/>
            <a:tailEnd/>
          </a:ln>
        </p:spPr>
        <p:txBody>
          <a:bodyPr wrap="square" lIns="82124" tIns="41061" rIns="82124" bIns="41061">
            <a:spAutoFit/>
          </a:bodyPr>
          <a:lstStyle/>
          <a:p>
            <a:pPr marL="228600" indent="-228600" defTabSz="814388">
              <a:spcBef>
                <a:spcPct val="50000"/>
              </a:spcBef>
              <a:buClr>
                <a:schemeClr val="tx2"/>
              </a:buClr>
              <a:buSzPct val="90000"/>
              <a:buFont typeface="Arial" pitchFamily="34" charset="0"/>
              <a:buChar char="•"/>
              <a:tabLst>
                <a:tab pos="1204913" algn="r"/>
                <a:tab pos="1379538" algn="l"/>
              </a:tabLst>
            </a:pPr>
            <a:r>
              <a:rPr lang="en-US" altLang="ja-JP" sz="1600" dirty="0" smtClean="0">
                <a:solidFill>
                  <a:srgbClr val="000000"/>
                </a:solidFill>
                <a:latin typeface="+mj-lt"/>
              </a:rPr>
              <a:t>Secondary and post-secondary schools, colleges, universities, vocational schools, community organizations, prisons, and</a:t>
            </a:r>
            <a:br>
              <a:rPr lang="en-US" altLang="ja-JP" sz="1600" dirty="0" smtClean="0">
                <a:solidFill>
                  <a:srgbClr val="000000"/>
                </a:solidFill>
                <a:latin typeface="+mj-lt"/>
              </a:rPr>
            </a:br>
            <a:r>
              <a:rPr lang="en-US" altLang="ja-JP" sz="1600" dirty="0" smtClean="0">
                <a:solidFill>
                  <a:srgbClr val="000000"/>
                </a:solidFill>
                <a:latin typeface="+mj-lt"/>
              </a:rPr>
              <a:t>second chance programs</a:t>
            </a:r>
            <a:endParaRPr lang="en-US" altLang="ja-JP" sz="1600" dirty="0">
              <a:solidFill>
                <a:srgbClr val="000000"/>
              </a:solidFill>
              <a:latin typeface="+mj-lt"/>
            </a:endParaRPr>
          </a:p>
        </p:txBody>
      </p:sp>
      <p:sp>
        <p:nvSpPr>
          <p:cNvPr id="3079" name="Rectangle 6"/>
          <p:cNvSpPr>
            <a:spLocks noChangeArrowheads="1"/>
          </p:cNvSpPr>
          <p:nvPr/>
        </p:nvSpPr>
        <p:spPr bwMode="auto">
          <a:xfrm>
            <a:off x="495648" y="4694738"/>
            <a:ext cx="3760983" cy="1371600"/>
          </a:xfrm>
          <a:prstGeom prst="rect">
            <a:avLst/>
          </a:prstGeom>
          <a:gradFill flip="none" rotWithShape="1">
            <a:gsLst>
              <a:gs pos="49000">
                <a:schemeClr val="accent1"/>
              </a:gs>
              <a:gs pos="100000">
                <a:schemeClr val="tx1">
                  <a:lumMod val="60000"/>
                  <a:lumOff val="40000"/>
                </a:schemeClr>
              </a:gs>
            </a:gsLst>
            <a:lin ang="10800000" scaled="0"/>
            <a:tileRect/>
          </a:gradFill>
          <a:ln>
            <a:noFill/>
          </a:ln>
        </p:spPr>
        <p:txBody>
          <a:bodyPr lIns="82124" tIns="41061" rIns="82124" bIns="41061" anchor="ctr"/>
          <a:lstStyle/>
          <a:p>
            <a:endParaRPr lang="en-US" dirty="0">
              <a:solidFill>
                <a:srgbClr val="000000"/>
              </a:solidFill>
              <a:latin typeface="CiscoSans ExtraLight"/>
              <a:ea typeface="MS PGothic" pitchFamily="34" charset="-128"/>
            </a:endParaRPr>
          </a:p>
        </p:txBody>
      </p:sp>
      <p:sp>
        <p:nvSpPr>
          <p:cNvPr id="3088" name="Text Box 16"/>
          <p:cNvSpPr txBox="1">
            <a:spLocks noChangeArrowheads="1"/>
          </p:cNvSpPr>
          <p:nvPr/>
        </p:nvSpPr>
        <p:spPr bwMode="auto">
          <a:xfrm>
            <a:off x="2652960" y="4923578"/>
            <a:ext cx="1593051" cy="913921"/>
          </a:xfrm>
          <a:prstGeom prst="rect">
            <a:avLst/>
          </a:prstGeom>
          <a:noFill/>
          <a:ln w="9525">
            <a:noFill/>
            <a:miter lim="800000"/>
            <a:headEnd/>
            <a:tailEnd/>
          </a:ln>
        </p:spPr>
        <p:txBody>
          <a:bodyPr wrap="square" lIns="82124" tIns="41061" rIns="82124" bIns="41061">
            <a:spAutoFit/>
          </a:bodyPr>
          <a:lstStyle/>
          <a:p>
            <a:pPr defTabSz="814388"/>
            <a:r>
              <a:rPr lang="en-US" i="0" dirty="0" smtClean="0">
                <a:solidFill>
                  <a:schemeClr val="bg1"/>
                </a:solidFill>
                <a:cs typeface="Arial" charset="0"/>
              </a:rPr>
              <a:t>Diverse </a:t>
            </a:r>
            <a:endParaRPr lang="en-US" i="0" dirty="0">
              <a:solidFill>
                <a:schemeClr val="bg1"/>
              </a:solidFill>
              <a:cs typeface="Arial" charset="0"/>
            </a:endParaRPr>
          </a:p>
          <a:p>
            <a:pPr defTabSz="814388"/>
            <a:r>
              <a:rPr lang="en-US" i="0" dirty="0" smtClean="0">
                <a:solidFill>
                  <a:schemeClr val="bg1"/>
                </a:solidFill>
                <a:cs typeface="Arial" charset="0"/>
              </a:rPr>
              <a:t>Educational</a:t>
            </a:r>
            <a:br>
              <a:rPr lang="en-US" i="0" dirty="0" smtClean="0">
                <a:solidFill>
                  <a:schemeClr val="bg1"/>
                </a:solidFill>
                <a:cs typeface="Arial" charset="0"/>
              </a:rPr>
            </a:br>
            <a:r>
              <a:rPr lang="en-US" i="0" dirty="0" smtClean="0">
                <a:solidFill>
                  <a:schemeClr val="bg1"/>
                </a:solidFill>
                <a:cs typeface="Arial" charset="0"/>
              </a:rPr>
              <a:t>Institutions</a:t>
            </a:r>
            <a:endParaRPr lang="en-US" i="0" dirty="0">
              <a:solidFill>
                <a:schemeClr val="bg1"/>
              </a:solidFill>
              <a:cs typeface="Arial" charset="0"/>
            </a:endParaRPr>
          </a:p>
        </p:txBody>
      </p:sp>
      <p:sp>
        <p:nvSpPr>
          <p:cNvPr id="3076" name="Rectangle 3"/>
          <p:cNvSpPr>
            <a:spLocks noChangeArrowheads="1"/>
          </p:cNvSpPr>
          <p:nvPr/>
        </p:nvSpPr>
        <p:spPr bwMode="auto">
          <a:xfrm>
            <a:off x="4133851" y="3172009"/>
            <a:ext cx="5010150" cy="1371600"/>
          </a:xfrm>
          <a:prstGeom prst="rect">
            <a:avLst/>
          </a:prstGeom>
          <a:gradFill flip="none" rotWithShape="1">
            <a:gsLst>
              <a:gs pos="50000">
                <a:schemeClr val="accent1">
                  <a:lumMod val="40000"/>
                  <a:lumOff val="60000"/>
                  <a:alpha val="43000"/>
                </a:schemeClr>
              </a:gs>
              <a:gs pos="100000">
                <a:srgbClr val="C2188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algn="ctr" eaLnBrk="1" hangingPunct="1">
              <a:lnSpc>
                <a:spcPct val="95000"/>
              </a:lnSpc>
              <a:buClr>
                <a:srgbClr val="6DB344"/>
              </a:buClr>
              <a:buSzPct val="90000"/>
              <a:tabLst>
                <a:tab pos="285750" algn="l"/>
              </a:tabLst>
            </a:pPr>
            <a:endParaRPr lang="en-US">
              <a:latin typeface="+mj-lt"/>
            </a:endParaRPr>
          </a:p>
        </p:txBody>
      </p:sp>
      <p:sp>
        <p:nvSpPr>
          <p:cNvPr id="3084" name="Text Box 11"/>
          <p:cNvSpPr txBox="1">
            <a:spLocks noChangeArrowheads="1"/>
          </p:cNvSpPr>
          <p:nvPr/>
        </p:nvSpPr>
        <p:spPr bwMode="auto">
          <a:xfrm>
            <a:off x="4352925" y="3205426"/>
            <a:ext cx="4591783" cy="1304767"/>
          </a:xfrm>
          <a:prstGeom prst="rect">
            <a:avLst/>
          </a:prstGeom>
          <a:noFill/>
          <a:ln w="9525">
            <a:noFill/>
            <a:miter lim="800000"/>
            <a:headEnd/>
            <a:tailEnd/>
          </a:ln>
        </p:spPr>
        <p:txBody>
          <a:bodyPr wrap="square" lIns="72953" tIns="36474" rIns="72953" bIns="36474">
            <a:spAutoFit/>
          </a:bodyPr>
          <a:lstStyle/>
          <a:p>
            <a:pPr marL="228600" indent="-228600" defTabSz="814388">
              <a:spcBef>
                <a:spcPct val="50000"/>
              </a:spcBef>
              <a:buClr>
                <a:schemeClr val="tx2"/>
              </a:buClr>
              <a:buSzPct val="90000"/>
              <a:buFont typeface="Arial" pitchFamily="34" charset="0"/>
              <a:buChar char="•"/>
              <a:tabLst>
                <a:tab pos="1204913" algn="r"/>
                <a:tab pos="1379538" algn="l"/>
              </a:tabLst>
            </a:pPr>
            <a:r>
              <a:rPr lang="en-US" altLang="ja-JP" sz="1600" dirty="0" smtClean="0">
                <a:solidFill>
                  <a:srgbClr val="000000"/>
                </a:solidFill>
                <a:latin typeface="+mj-lt"/>
              </a:rPr>
              <a:t>Diverse age</a:t>
            </a:r>
            <a:r>
              <a:rPr lang="en-US" altLang="ja-JP" sz="1600" dirty="0">
                <a:solidFill>
                  <a:srgbClr val="000000"/>
                </a:solidFill>
                <a:latin typeface="+mj-lt"/>
              </a:rPr>
              <a:t>, </a:t>
            </a:r>
            <a:r>
              <a:rPr lang="en-US" altLang="ja-JP" sz="1600" dirty="0" smtClean="0">
                <a:solidFill>
                  <a:srgbClr val="000000"/>
                </a:solidFill>
                <a:latin typeface="+mj-lt"/>
              </a:rPr>
              <a:t>gender</a:t>
            </a:r>
            <a:r>
              <a:rPr lang="en-US" altLang="ja-JP" sz="1600" dirty="0">
                <a:solidFill>
                  <a:srgbClr val="000000"/>
                </a:solidFill>
                <a:latin typeface="+mj-lt"/>
              </a:rPr>
              <a:t>, </a:t>
            </a:r>
            <a:r>
              <a:rPr lang="en-US" altLang="ja-JP" sz="1600" dirty="0" smtClean="0">
                <a:solidFill>
                  <a:srgbClr val="000000"/>
                </a:solidFill>
                <a:latin typeface="+mj-lt"/>
              </a:rPr>
              <a:t>and challenging circumstances</a:t>
            </a:r>
          </a:p>
          <a:p>
            <a:pPr marL="228600" indent="-228600" defTabSz="814388">
              <a:spcBef>
                <a:spcPct val="50000"/>
              </a:spcBef>
              <a:buClr>
                <a:schemeClr val="tx2"/>
              </a:buClr>
              <a:buSzPct val="90000"/>
              <a:buFont typeface="Arial" pitchFamily="34" charset="0"/>
              <a:buChar char="•"/>
              <a:tabLst>
                <a:tab pos="1204913" algn="r"/>
                <a:tab pos="1379538" algn="l"/>
              </a:tabLst>
            </a:pPr>
            <a:r>
              <a:rPr lang="en-US" altLang="ja-JP" sz="1600" dirty="0" smtClean="0">
                <a:solidFill>
                  <a:srgbClr val="000000"/>
                </a:solidFill>
                <a:latin typeface="+mj-lt"/>
              </a:rPr>
              <a:t>In both mature and developing countries</a:t>
            </a:r>
          </a:p>
          <a:p>
            <a:pPr marL="228600" indent="-228600" defTabSz="814388">
              <a:spcBef>
                <a:spcPct val="50000"/>
              </a:spcBef>
              <a:buClr>
                <a:schemeClr val="tx2"/>
              </a:buClr>
              <a:buSzPct val="90000"/>
              <a:buFont typeface="Arial" pitchFamily="34" charset="0"/>
              <a:buChar char="•"/>
              <a:tabLst>
                <a:tab pos="1204913" algn="r"/>
                <a:tab pos="1379538" algn="l"/>
              </a:tabLst>
            </a:pPr>
            <a:r>
              <a:rPr lang="en-US" altLang="ja-JP" sz="1600" dirty="0" smtClean="0">
                <a:solidFill>
                  <a:srgbClr val="000000"/>
                </a:solidFill>
                <a:latin typeface="+mj-lt"/>
              </a:rPr>
              <a:t>Diverse cultures, socioeconomics</a:t>
            </a:r>
            <a:endParaRPr lang="en-US" altLang="ja-JP" sz="1600" dirty="0">
              <a:solidFill>
                <a:srgbClr val="000000"/>
              </a:solidFill>
              <a:latin typeface="+mj-lt"/>
            </a:endParaRPr>
          </a:p>
        </p:txBody>
      </p:sp>
      <p:sp>
        <p:nvSpPr>
          <p:cNvPr id="3078" name="Rectangle 5"/>
          <p:cNvSpPr>
            <a:spLocks noChangeArrowheads="1"/>
          </p:cNvSpPr>
          <p:nvPr/>
        </p:nvSpPr>
        <p:spPr bwMode="auto">
          <a:xfrm>
            <a:off x="495648" y="3172009"/>
            <a:ext cx="3760983" cy="1371600"/>
          </a:xfrm>
          <a:prstGeom prst="rect">
            <a:avLst/>
          </a:prstGeom>
          <a:gradFill flip="none" rotWithShape="1">
            <a:gsLst>
              <a:gs pos="49000">
                <a:schemeClr val="accent1"/>
              </a:gs>
              <a:gs pos="100000">
                <a:schemeClr val="tx1">
                  <a:lumMod val="60000"/>
                  <a:lumOff val="40000"/>
                </a:schemeClr>
              </a:gs>
            </a:gsLst>
            <a:lin ang="10800000" scaled="0"/>
            <a:tileRect/>
          </a:gradFill>
          <a:ln>
            <a:noFill/>
          </a:ln>
        </p:spPr>
        <p:txBody>
          <a:bodyPr lIns="82124" tIns="41061" rIns="82124" bIns="41061" anchor="ctr"/>
          <a:lstStyle/>
          <a:p>
            <a:endParaRPr lang="en-US" dirty="0">
              <a:solidFill>
                <a:srgbClr val="000000"/>
              </a:solidFill>
              <a:latin typeface="CiscoSans ExtraLight"/>
              <a:ea typeface="MS PGothic" pitchFamily="34" charset="-128"/>
            </a:endParaRPr>
          </a:p>
        </p:txBody>
      </p:sp>
      <p:sp>
        <p:nvSpPr>
          <p:cNvPr id="3083" name="Text Box 10"/>
          <p:cNvSpPr txBox="1">
            <a:spLocks noChangeArrowheads="1"/>
          </p:cNvSpPr>
          <p:nvPr/>
        </p:nvSpPr>
        <p:spPr bwMode="auto">
          <a:xfrm>
            <a:off x="2650947" y="3400849"/>
            <a:ext cx="1611154" cy="913921"/>
          </a:xfrm>
          <a:prstGeom prst="rect">
            <a:avLst/>
          </a:prstGeom>
          <a:noFill/>
          <a:ln w="9525">
            <a:noFill/>
            <a:miter lim="800000"/>
            <a:headEnd/>
            <a:tailEnd/>
          </a:ln>
        </p:spPr>
        <p:txBody>
          <a:bodyPr wrap="square" lIns="82124" tIns="41061" rIns="82124" bIns="41061">
            <a:spAutoFit/>
          </a:bodyPr>
          <a:lstStyle/>
          <a:p>
            <a:pPr defTabSz="814388"/>
            <a:r>
              <a:rPr lang="en-US" i="0" dirty="0" smtClean="0">
                <a:solidFill>
                  <a:schemeClr val="bg1"/>
                </a:solidFill>
                <a:cs typeface="Arial" charset="0"/>
              </a:rPr>
              <a:t>Diverse </a:t>
            </a:r>
            <a:endParaRPr lang="en-US" i="0" dirty="0">
              <a:solidFill>
                <a:schemeClr val="bg1"/>
              </a:solidFill>
              <a:cs typeface="Arial" charset="0"/>
            </a:endParaRPr>
          </a:p>
          <a:p>
            <a:pPr defTabSz="814388"/>
            <a:r>
              <a:rPr lang="en-US" i="0" dirty="0">
                <a:solidFill>
                  <a:schemeClr val="bg1"/>
                </a:solidFill>
                <a:cs typeface="Arial" charset="0"/>
              </a:rPr>
              <a:t>Students </a:t>
            </a:r>
            <a:r>
              <a:rPr lang="en-US" i="0" dirty="0" smtClean="0">
                <a:solidFill>
                  <a:schemeClr val="bg1"/>
                </a:solidFill>
                <a:cs typeface="Arial" charset="0"/>
              </a:rPr>
              <a:t>and</a:t>
            </a:r>
            <a:br>
              <a:rPr lang="en-US" i="0" dirty="0" smtClean="0">
                <a:solidFill>
                  <a:schemeClr val="bg1"/>
                </a:solidFill>
                <a:cs typeface="Arial" charset="0"/>
              </a:rPr>
            </a:br>
            <a:r>
              <a:rPr lang="en-US" i="0" dirty="0" smtClean="0">
                <a:solidFill>
                  <a:schemeClr val="bg1"/>
                </a:solidFill>
                <a:cs typeface="Arial" charset="0"/>
              </a:rPr>
              <a:t>Communities</a:t>
            </a:r>
            <a:endParaRPr lang="en-US" i="0" dirty="0">
              <a:solidFill>
                <a:schemeClr val="bg1"/>
              </a:solidFill>
              <a:cs typeface="Arial" charset="0"/>
            </a:endParaRPr>
          </a:p>
        </p:txBody>
      </p:sp>
      <p:pic>
        <p:nvPicPr>
          <p:cNvPr id="3097" name="Picture 37" descr="LR_03_surgeon"/>
          <p:cNvPicPr>
            <a:picLocks noChangeAspect="1" noChangeArrowheads="1"/>
          </p:cNvPicPr>
          <p:nvPr/>
        </p:nvPicPr>
        <p:blipFill>
          <a:blip r:embed="rId4" cstate="screen"/>
          <a:srcRect/>
          <a:stretch>
            <a:fillRect/>
          </a:stretch>
        </p:blipFill>
        <p:spPr bwMode="auto">
          <a:xfrm>
            <a:off x="619125" y="3288408"/>
            <a:ext cx="1847850" cy="1138802"/>
          </a:xfrm>
          <a:prstGeom prst="rect">
            <a:avLst/>
          </a:prstGeom>
          <a:noFill/>
          <a:ln w="25400">
            <a:solidFill>
              <a:schemeClr val="bg1"/>
            </a:solidFill>
            <a:miter lim="800000"/>
            <a:headEnd/>
            <a:tailEnd/>
          </a:ln>
          <a:effectLst>
            <a:outerShdw blurRad="88900" algn="ctr" rotWithShape="0">
              <a:prstClr val="black">
                <a:alpha val="50000"/>
              </a:prstClr>
            </a:outerShdw>
          </a:effectLst>
        </p:spPr>
      </p:pic>
      <p:pic>
        <p:nvPicPr>
          <p:cNvPr id="19" name="Picture 37" descr="LR_03_surgeon"/>
          <p:cNvPicPr preferRelativeResize="0">
            <a:picLocks noChangeArrowheads="1"/>
          </p:cNvPicPr>
          <p:nvPr/>
        </p:nvPicPr>
        <p:blipFill>
          <a:blip r:embed="rId5" cstate="screen"/>
          <a:srcRect/>
          <a:stretch>
            <a:fillRect/>
          </a:stretch>
        </p:blipFill>
        <p:spPr bwMode="auto">
          <a:xfrm>
            <a:off x="617854" y="4805847"/>
            <a:ext cx="1849121" cy="1152144"/>
          </a:xfrm>
          <a:prstGeom prst="rect">
            <a:avLst/>
          </a:prstGeom>
          <a:noFill/>
          <a:ln w="25400">
            <a:solidFill>
              <a:schemeClr val="bg1"/>
            </a:solidFill>
            <a:miter lim="800000"/>
            <a:headEnd/>
            <a:tailEnd/>
          </a:ln>
          <a:effectLst>
            <a:outerShdw blurRad="88900" algn="ctr" rotWithShape="0">
              <a:prstClr val="black">
                <a:alpha val="50000"/>
              </a:prstClr>
            </a:outerShdw>
          </a:effec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3541486"/>
            <a:ext cx="9144000" cy="3310602"/>
          </a:xfrm>
          <a:prstGeom prst="rect">
            <a:avLst/>
          </a:prstGeom>
          <a:gradFill flip="none" rotWithShape="1">
            <a:gsLst>
              <a:gs pos="100000">
                <a:srgbClr val="0096D6">
                  <a:alpha val="82000"/>
                </a:srgbClr>
              </a:gs>
              <a:gs pos="0">
                <a:srgbClr val="0096D6">
                  <a:tint val="23500"/>
                  <a:satMod val="160000"/>
                  <a:alpha val="0"/>
                </a:srgbClr>
              </a:gs>
            </a:gsLst>
            <a:lin ang="5400000" scaled="1"/>
            <a:tileRect/>
          </a:gradFill>
          <a:ln w="25400" cap="flat" cmpd="sng" algn="ctr">
            <a:noFill/>
            <a:prstDash val="solid"/>
          </a:ln>
          <a:effectLst>
            <a:outerShdw blurRad="76200" dist="50800" dir="5400000" algn="ctr" rotWithShape="0">
              <a:srgbClr val="000000">
                <a:alpha val="27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30" name="Picture 29" descr="map.png"/>
          <p:cNvPicPr>
            <a:picLocks noChangeAspect="1"/>
          </p:cNvPicPr>
          <p:nvPr/>
        </p:nvPicPr>
        <p:blipFill>
          <a:blip r:embed="rId3" cstate="screen">
            <a:duotone>
              <a:schemeClr val="accent1">
                <a:shade val="45000"/>
                <a:satMod val="135000"/>
              </a:schemeClr>
              <a:prstClr val="white"/>
            </a:duotone>
          </a:blip>
          <a:srcRect/>
          <a:stretch>
            <a:fillRect/>
          </a:stretch>
        </p:blipFill>
        <p:spPr>
          <a:xfrm>
            <a:off x="0" y="4248443"/>
            <a:ext cx="9144000" cy="2609557"/>
          </a:xfrm>
          <a:prstGeom prst="rect">
            <a:avLst/>
          </a:prstGeom>
          <a:noFill/>
        </p:spPr>
      </p:pic>
      <p:sp>
        <p:nvSpPr>
          <p:cNvPr id="21" name="Rounded Rectangle 20"/>
          <p:cNvSpPr/>
          <p:nvPr/>
        </p:nvSpPr>
        <p:spPr>
          <a:xfrm>
            <a:off x="0" y="1730326"/>
            <a:ext cx="9144000" cy="4375051"/>
          </a:xfrm>
          <a:prstGeom prst="roundRect">
            <a:avLst>
              <a:gd name="adj" fmla="val 0"/>
            </a:avLst>
          </a:prstGeom>
          <a:gradFill flip="none" rotWithShape="1">
            <a:gsLst>
              <a:gs pos="0">
                <a:schemeClr val="accent1">
                  <a:lumMod val="40000"/>
                  <a:lumOff val="60000"/>
                  <a:alpha val="43000"/>
                </a:schemeClr>
              </a:gs>
              <a:gs pos="100000">
                <a:srgbClr val="C2188D">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algn="ctr">
              <a:lnSpc>
                <a:spcPct val="95000"/>
              </a:lnSpc>
              <a:buClr>
                <a:srgbClr val="6DB344"/>
              </a:buClr>
              <a:buSzPct val="90000"/>
              <a:tabLst>
                <a:tab pos="285750" algn="l"/>
              </a:tabLst>
            </a:pPr>
            <a:r>
              <a:rPr lang="en-US" dirty="0">
                <a:latin typeface="+mj-lt"/>
              </a:rPr>
              <a:t>	</a:t>
            </a:r>
          </a:p>
        </p:txBody>
      </p:sp>
      <p:sp>
        <p:nvSpPr>
          <p:cNvPr id="23" name="Rounded Rectangle 22"/>
          <p:cNvSpPr/>
          <p:nvPr/>
        </p:nvSpPr>
        <p:spPr>
          <a:xfrm>
            <a:off x="464235" y="1962845"/>
            <a:ext cx="8173328" cy="4325413"/>
          </a:xfrm>
          <a:prstGeom prst="roundRect">
            <a:avLst>
              <a:gd name="adj" fmla="val 0"/>
            </a:avLst>
          </a:prstGeom>
          <a:gradFill flip="none" rotWithShape="1">
            <a:gsLst>
              <a:gs pos="0">
                <a:schemeClr val="bg1"/>
              </a:gs>
              <a:gs pos="100000">
                <a:srgbClr val="C2188D">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algn="ctr">
              <a:lnSpc>
                <a:spcPct val="95000"/>
              </a:lnSpc>
              <a:buClr>
                <a:srgbClr val="6DB344"/>
              </a:buClr>
              <a:buSzPct val="90000"/>
              <a:tabLst>
                <a:tab pos="285750" algn="l"/>
              </a:tabLst>
            </a:pPr>
            <a:r>
              <a:rPr lang="en-US" dirty="0">
                <a:latin typeface="+mj-lt"/>
              </a:rPr>
              <a:t>	</a:t>
            </a:r>
          </a:p>
        </p:txBody>
      </p:sp>
      <p:sp>
        <p:nvSpPr>
          <p:cNvPr id="24" name="Line 12"/>
          <p:cNvSpPr>
            <a:spLocks noChangeShapeType="1"/>
          </p:cNvSpPr>
          <p:nvPr/>
        </p:nvSpPr>
        <p:spPr bwMode="auto">
          <a:xfrm>
            <a:off x="593623" y="3037190"/>
            <a:ext cx="7931399" cy="0"/>
          </a:xfrm>
          <a:prstGeom prst="line">
            <a:avLst/>
          </a:prstGeom>
          <a:noFill/>
          <a:ln w="12700">
            <a:gradFill>
              <a:gsLst>
                <a:gs pos="0">
                  <a:schemeClr val="tx1">
                    <a:lumMod val="20000"/>
                    <a:lumOff val="80000"/>
                  </a:schemeClr>
                </a:gs>
                <a:gs pos="50000">
                  <a:schemeClr val="tx1">
                    <a:lumMod val="60000"/>
                    <a:lumOff val="40000"/>
                  </a:schemeClr>
                </a:gs>
                <a:gs pos="100000">
                  <a:schemeClr val="tx1">
                    <a:lumMod val="20000"/>
                    <a:lumOff val="80000"/>
                  </a:schemeClr>
                </a:gs>
              </a:gsLst>
              <a:lin ang="10800000" scaled="0"/>
            </a:gradFill>
            <a:round/>
            <a:headEnd/>
            <a:tailEnd/>
          </a:ln>
          <a:effectLst/>
        </p:spPr>
        <p:txBody>
          <a:bodyPr wrap="none" lIns="73025" tIns="36512" rIns="73025" bIns="36512" anchor="ctr"/>
          <a:lstStyle/>
          <a:p>
            <a:endParaRPr lang="en-US"/>
          </a:p>
        </p:txBody>
      </p:sp>
      <p:sp>
        <p:nvSpPr>
          <p:cNvPr id="15" name="Text Box 5"/>
          <p:cNvSpPr txBox="1">
            <a:spLocks noChangeArrowheads="1"/>
          </p:cNvSpPr>
          <p:nvPr/>
        </p:nvSpPr>
        <p:spPr bwMode="auto">
          <a:xfrm>
            <a:off x="4928376" y="2202368"/>
            <a:ext cx="3440113" cy="807784"/>
          </a:xfrm>
          <a:prstGeom prst="rect">
            <a:avLst/>
          </a:prstGeom>
          <a:noFill/>
          <a:ln w="12700" algn="ctr">
            <a:noFill/>
            <a:miter lim="800000"/>
            <a:headEnd/>
            <a:tailEnd/>
          </a:ln>
          <a:effectLst/>
        </p:spPr>
        <p:txBody>
          <a:bodyPr lIns="73025" tIns="36512" rIns="73025" bIns="36512">
            <a:spAutoFit/>
          </a:bodyPr>
          <a:lstStyle/>
          <a:p>
            <a:pPr algn="r" defTabSz="814388" eaLnBrk="0" hangingPunct="0">
              <a:lnSpc>
                <a:spcPct val="90000"/>
              </a:lnSpc>
              <a:spcBef>
                <a:spcPts val="0"/>
              </a:spcBef>
            </a:pPr>
            <a:r>
              <a:rPr lang="en-US" dirty="0">
                <a:solidFill>
                  <a:srgbClr val="5F5F5F"/>
                </a:solidFill>
              </a:rPr>
              <a:t>INSTRUCTORS WORLDWIDE</a:t>
            </a:r>
            <a:br>
              <a:rPr lang="en-US" dirty="0">
                <a:solidFill>
                  <a:srgbClr val="5F5F5F"/>
                </a:solidFill>
              </a:rPr>
            </a:br>
            <a:r>
              <a:rPr lang="en-US" sz="3500" dirty="0" smtClean="0">
                <a:solidFill>
                  <a:schemeClr val="accent3">
                    <a:lumMod val="50000"/>
                  </a:schemeClr>
                </a:solidFill>
                <a:latin typeface="Arial" pitchFamily="34" charset="0"/>
                <a:cs typeface="Arial" pitchFamily="34" charset="0"/>
              </a:rPr>
              <a:t>20,000 </a:t>
            </a:r>
            <a:r>
              <a:rPr lang="en-US" sz="3500" dirty="0">
                <a:solidFill>
                  <a:schemeClr val="accent3">
                    <a:lumMod val="50000"/>
                  </a:schemeClr>
                </a:solidFill>
                <a:latin typeface="Arial" pitchFamily="34" charset="0"/>
                <a:cs typeface="Arial" pitchFamily="34" charset="0"/>
              </a:rPr>
              <a:t>+</a:t>
            </a:r>
          </a:p>
        </p:txBody>
      </p:sp>
      <p:sp>
        <p:nvSpPr>
          <p:cNvPr id="16" name="Text Box 6"/>
          <p:cNvSpPr txBox="1">
            <a:spLocks noChangeArrowheads="1"/>
          </p:cNvSpPr>
          <p:nvPr/>
        </p:nvSpPr>
        <p:spPr bwMode="auto">
          <a:xfrm>
            <a:off x="6236476" y="4201352"/>
            <a:ext cx="2132013" cy="821249"/>
          </a:xfrm>
          <a:prstGeom prst="rect">
            <a:avLst/>
          </a:prstGeom>
          <a:noFill/>
          <a:ln w="12700" algn="ctr">
            <a:noFill/>
            <a:miter lim="800000"/>
            <a:headEnd/>
            <a:tailEnd/>
          </a:ln>
          <a:effectLst/>
        </p:spPr>
        <p:txBody>
          <a:bodyPr lIns="73025" tIns="36512" rIns="73025" bIns="36512">
            <a:spAutoFit/>
          </a:bodyPr>
          <a:lstStyle/>
          <a:p>
            <a:pPr algn="r" defTabSz="814388" eaLnBrk="0" hangingPunct="0">
              <a:lnSpc>
                <a:spcPct val="90000"/>
              </a:lnSpc>
              <a:spcBef>
                <a:spcPts val="0"/>
              </a:spcBef>
            </a:pPr>
            <a:r>
              <a:rPr lang="en-US" dirty="0">
                <a:solidFill>
                  <a:srgbClr val="5F5F5F"/>
                </a:solidFill>
              </a:rPr>
              <a:t>LANGUAGES</a:t>
            </a:r>
            <a:br>
              <a:rPr lang="en-US" dirty="0">
                <a:solidFill>
                  <a:srgbClr val="5F5F5F"/>
                </a:solidFill>
              </a:rPr>
            </a:br>
            <a:r>
              <a:rPr lang="en-US" sz="3500" b="1" dirty="0" smtClean="0">
                <a:solidFill>
                  <a:schemeClr val="accent3">
                    <a:lumMod val="50000"/>
                  </a:schemeClr>
                </a:solidFill>
              </a:rPr>
              <a:t>19</a:t>
            </a:r>
            <a:endParaRPr lang="en-US" sz="3500" b="1" dirty="0">
              <a:solidFill>
                <a:schemeClr val="accent3">
                  <a:lumMod val="50000"/>
                </a:schemeClr>
              </a:solidFill>
            </a:endParaRPr>
          </a:p>
        </p:txBody>
      </p:sp>
      <p:sp>
        <p:nvSpPr>
          <p:cNvPr id="17" name="Text Box 8"/>
          <p:cNvSpPr txBox="1">
            <a:spLocks noChangeArrowheads="1"/>
          </p:cNvSpPr>
          <p:nvPr/>
        </p:nvSpPr>
        <p:spPr bwMode="auto">
          <a:xfrm>
            <a:off x="722921" y="3171014"/>
            <a:ext cx="4930775" cy="821249"/>
          </a:xfrm>
          <a:prstGeom prst="rect">
            <a:avLst/>
          </a:prstGeom>
          <a:noFill/>
          <a:ln w="12700" algn="ctr">
            <a:noFill/>
            <a:miter lim="800000"/>
            <a:headEnd/>
            <a:tailEnd/>
          </a:ln>
          <a:effectLst/>
        </p:spPr>
        <p:txBody>
          <a:bodyPr lIns="73025" tIns="36512" rIns="73025" bIns="36512">
            <a:spAutoFit/>
          </a:bodyPr>
          <a:lstStyle/>
          <a:p>
            <a:pPr defTabSz="814388" eaLnBrk="0" hangingPunct="0">
              <a:lnSpc>
                <a:spcPct val="90000"/>
              </a:lnSpc>
              <a:spcBef>
                <a:spcPts val="0"/>
              </a:spcBef>
            </a:pPr>
            <a:r>
              <a:rPr lang="en-US" dirty="0">
                <a:solidFill>
                  <a:srgbClr val="5F5F5F"/>
                </a:solidFill>
              </a:rPr>
              <a:t>STUDENTS WORLDWIDE </a:t>
            </a:r>
            <a:r>
              <a:rPr lang="en-US" sz="1600" b="1" dirty="0">
                <a:solidFill>
                  <a:srgbClr val="99CCCC"/>
                </a:solidFill>
              </a:rPr>
              <a:t/>
            </a:r>
            <a:br>
              <a:rPr lang="en-US" sz="1600" b="1" dirty="0">
                <a:solidFill>
                  <a:srgbClr val="99CCCC"/>
                </a:solidFill>
              </a:rPr>
            </a:br>
            <a:r>
              <a:rPr lang="en-US" sz="3500" b="1" dirty="0" smtClean="0">
                <a:solidFill>
                  <a:schemeClr val="accent3">
                    <a:lumMod val="50000"/>
                  </a:schemeClr>
                </a:solidFill>
              </a:rPr>
              <a:t>4 </a:t>
            </a:r>
            <a:r>
              <a:rPr lang="en-US" sz="3500" b="1" dirty="0">
                <a:solidFill>
                  <a:schemeClr val="accent3">
                    <a:lumMod val="50000"/>
                  </a:schemeClr>
                </a:solidFill>
              </a:rPr>
              <a:t>Million +</a:t>
            </a:r>
          </a:p>
        </p:txBody>
      </p:sp>
      <p:sp>
        <p:nvSpPr>
          <p:cNvPr id="18" name="Text Box 9"/>
          <p:cNvSpPr txBox="1">
            <a:spLocks noChangeArrowheads="1"/>
          </p:cNvSpPr>
          <p:nvPr/>
        </p:nvSpPr>
        <p:spPr bwMode="auto">
          <a:xfrm>
            <a:off x="722921" y="2175381"/>
            <a:ext cx="3832225" cy="821249"/>
          </a:xfrm>
          <a:prstGeom prst="rect">
            <a:avLst/>
          </a:prstGeom>
          <a:noFill/>
          <a:ln w="12700" algn="ctr">
            <a:noFill/>
            <a:miter lim="800000"/>
            <a:headEnd/>
            <a:tailEnd/>
          </a:ln>
          <a:effectLst/>
        </p:spPr>
        <p:txBody>
          <a:bodyPr lIns="73025" tIns="36512" rIns="73025" bIns="36512">
            <a:spAutoFit/>
          </a:bodyPr>
          <a:lstStyle/>
          <a:p>
            <a:pPr defTabSz="814388" eaLnBrk="0" hangingPunct="0">
              <a:lnSpc>
                <a:spcPct val="90000"/>
              </a:lnSpc>
              <a:spcBef>
                <a:spcPts val="0"/>
              </a:spcBef>
            </a:pPr>
            <a:r>
              <a:rPr lang="en-US" dirty="0">
                <a:solidFill>
                  <a:srgbClr val="5F5F5F"/>
                </a:solidFill>
              </a:rPr>
              <a:t>COUNTRIES WORLDWIDE </a:t>
            </a:r>
          </a:p>
          <a:p>
            <a:pPr defTabSz="814388" eaLnBrk="0" hangingPunct="0">
              <a:lnSpc>
                <a:spcPct val="90000"/>
              </a:lnSpc>
              <a:spcBef>
                <a:spcPts val="0"/>
              </a:spcBef>
            </a:pPr>
            <a:r>
              <a:rPr lang="en-US" sz="3500" b="1" dirty="0" smtClean="0">
                <a:solidFill>
                  <a:schemeClr val="accent3">
                    <a:lumMod val="50000"/>
                  </a:schemeClr>
                </a:solidFill>
              </a:rPr>
              <a:t>165</a:t>
            </a:r>
            <a:r>
              <a:rPr lang="en-US" sz="3500" b="1" dirty="0" smtClean="0">
                <a:solidFill>
                  <a:schemeClr val="bg1"/>
                </a:solidFill>
              </a:rPr>
              <a:t>  </a:t>
            </a:r>
            <a:endParaRPr lang="en-US" sz="3500" b="1" dirty="0">
              <a:solidFill>
                <a:schemeClr val="bg1"/>
              </a:solidFill>
            </a:endParaRPr>
          </a:p>
        </p:txBody>
      </p:sp>
      <p:sp>
        <p:nvSpPr>
          <p:cNvPr id="19" name="Text Box 10"/>
          <p:cNvSpPr txBox="1">
            <a:spLocks noChangeArrowheads="1"/>
          </p:cNvSpPr>
          <p:nvPr/>
        </p:nvSpPr>
        <p:spPr bwMode="auto">
          <a:xfrm>
            <a:off x="722921" y="4150552"/>
            <a:ext cx="3440113" cy="821249"/>
          </a:xfrm>
          <a:prstGeom prst="rect">
            <a:avLst/>
          </a:prstGeom>
          <a:noFill/>
          <a:ln w="12700" algn="ctr">
            <a:noFill/>
            <a:miter lim="800000"/>
            <a:headEnd/>
            <a:tailEnd/>
          </a:ln>
          <a:effectLst/>
        </p:spPr>
        <p:txBody>
          <a:bodyPr lIns="73025" tIns="36512" rIns="73025" bIns="36512">
            <a:spAutoFit/>
          </a:bodyPr>
          <a:lstStyle/>
          <a:p>
            <a:pPr defTabSz="814388" eaLnBrk="0" hangingPunct="0">
              <a:lnSpc>
                <a:spcPct val="90000"/>
              </a:lnSpc>
              <a:spcBef>
                <a:spcPts val="0"/>
              </a:spcBef>
            </a:pPr>
            <a:r>
              <a:rPr lang="en-US" dirty="0">
                <a:solidFill>
                  <a:srgbClr val="5F5F5F"/>
                </a:solidFill>
              </a:rPr>
              <a:t>ACADEMIES WORLDWIDE</a:t>
            </a:r>
          </a:p>
          <a:p>
            <a:pPr defTabSz="814388" eaLnBrk="0" hangingPunct="0">
              <a:lnSpc>
                <a:spcPct val="90000"/>
              </a:lnSpc>
              <a:spcBef>
                <a:spcPts val="0"/>
              </a:spcBef>
            </a:pPr>
            <a:r>
              <a:rPr lang="en-US" sz="3500" b="1" dirty="0">
                <a:solidFill>
                  <a:schemeClr val="accent3">
                    <a:lumMod val="50000"/>
                  </a:schemeClr>
                </a:solidFill>
              </a:rPr>
              <a:t>10,000 +</a:t>
            </a:r>
          </a:p>
        </p:txBody>
      </p:sp>
      <p:sp>
        <p:nvSpPr>
          <p:cNvPr id="20" name="Text Box 11"/>
          <p:cNvSpPr txBox="1">
            <a:spLocks noChangeArrowheads="1"/>
          </p:cNvSpPr>
          <p:nvPr/>
        </p:nvSpPr>
        <p:spPr bwMode="auto">
          <a:xfrm>
            <a:off x="4928376" y="3183714"/>
            <a:ext cx="3440113" cy="807784"/>
          </a:xfrm>
          <a:prstGeom prst="rect">
            <a:avLst/>
          </a:prstGeom>
          <a:noFill/>
          <a:ln w="12700" algn="ctr">
            <a:noFill/>
            <a:miter lim="800000"/>
            <a:headEnd/>
            <a:tailEnd/>
          </a:ln>
          <a:effectLst/>
        </p:spPr>
        <p:txBody>
          <a:bodyPr lIns="73025" tIns="36512" rIns="73025" bIns="36512">
            <a:spAutoFit/>
          </a:bodyPr>
          <a:lstStyle/>
          <a:p>
            <a:pPr algn="r" defTabSz="814388" eaLnBrk="0" hangingPunct="0">
              <a:lnSpc>
                <a:spcPct val="90000"/>
              </a:lnSpc>
              <a:spcBef>
                <a:spcPct val="50000"/>
              </a:spcBef>
            </a:pPr>
            <a:r>
              <a:rPr lang="en-US" dirty="0" smtClean="0">
                <a:solidFill>
                  <a:srgbClr val="5F5F5F"/>
                </a:solidFill>
              </a:rPr>
              <a:t>ONLINE  EXAMS </a:t>
            </a:r>
            <a:r>
              <a:rPr lang="en-US" dirty="0">
                <a:solidFill>
                  <a:srgbClr val="5F5F5F"/>
                </a:solidFill>
              </a:rPr>
              <a:t>TAKEN</a:t>
            </a:r>
            <a:br>
              <a:rPr lang="en-US" dirty="0">
                <a:solidFill>
                  <a:srgbClr val="5F5F5F"/>
                </a:solidFill>
              </a:rPr>
            </a:br>
            <a:r>
              <a:rPr lang="en-US" sz="3500" b="1" dirty="0" smtClean="0">
                <a:solidFill>
                  <a:schemeClr val="accent3">
                    <a:lumMod val="50000"/>
                  </a:schemeClr>
                </a:solidFill>
              </a:rPr>
              <a:t>100 </a:t>
            </a:r>
            <a:r>
              <a:rPr lang="en-US" sz="3500" b="1" dirty="0">
                <a:solidFill>
                  <a:schemeClr val="accent3">
                    <a:lumMod val="50000"/>
                  </a:schemeClr>
                </a:solidFill>
              </a:rPr>
              <a:t>Million + </a:t>
            </a:r>
          </a:p>
        </p:txBody>
      </p:sp>
      <p:sp>
        <p:nvSpPr>
          <p:cNvPr id="26" name="Title 25"/>
          <p:cNvSpPr>
            <a:spLocks noGrp="1"/>
          </p:cNvSpPr>
          <p:nvPr>
            <p:ph type="title"/>
          </p:nvPr>
        </p:nvSpPr>
        <p:spPr/>
        <p:txBody>
          <a:bodyPr/>
          <a:lstStyle/>
          <a:p>
            <a:r>
              <a:rPr lang="en-US" dirty="0" smtClean="0"/>
              <a:t>The World’s Largest Classroom</a:t>
            </a:r>
            <a:br>
              <a:rPr lang="en-US" dirty="0" smtClean="0"/>
            </a:br>
            <a:r>
              <a:rPr lang="en-US" sz="2800" dirty="0" smtClean="0">
                <a:solidFill>
                  <a:srgbClr val="ABDFF0">
                    <a:lumMod val="50000"/>
                  </a:srgbClr>
                </a:solidFill>
                <a:ea typeface="ＭＳ Ｐゴシック" pitchFamily="34" charset="-128"/>
              </a:rPr>
              <a:t>Networking Academy Impact Since 1997</a:t>
            </a:r>
            <a:endParaRPr lang="en-US" sz="2400" dirty="0" smtClean="0">
              <a:solidFill>
                <a:srgbClr val="ABDFF0">
                  <a:lumMod val="50000"/>
                </a:srgbClr>
              </a:solidFill>
              <a:ea typeface="ＭＳ Ｐゴシック" pitchFamily="34" charset="-128"/>
            </a:endParaRPr>
          </a:p>
        </p:txBody>
      </p:sp>
      <p:sp>
        <p:nvSpPr>
          <p:cNvPr id="31" name="Line 12"/>
          <p:cNvSpPr>
            <a:spLocks noChangeShapeType="1"/>
          </p:cNvSpPr>
          <p:nvPr/>
        </p:nvSpPr>
        <p:spPr bwMode="auto">
          <a:xfrm>
            <a:off x="593623" y="4035998"/>
            <a:ext cx="7931399" cy="0"/>
          </a:xfrm>
          <a:prstGeom prst="line">
            <a:avLst/>
          </a:prstGeom>
          <a:noFill/>
          <a:ln w="12700">
            <a:gradFill>
              <a:gsLst>
                <a:gs pos="0">
                  <a:schemeClr val="tx1">
                    <a:lumMod val="20000"/>
                    <a:lumOff val="80000"/>
                  </a:schemeClr>
                </a:gs>
                <a:gs pos="50000">
                  <a:schemeClr val="tx1">
                    <a:lumMod val="60000"/>
                    <a:lumOff val="40000"/>
                  </a:schemeClr>
                </a:gs>
                <a:gs pos="100000">
                  <a:schemeClr val="tx1">
                    <a:lumMod val="20000"/>
                    <a:lumOff val="80000"/>
                  </a:schemeClr>
                </a:gs>
              </a:gsLst>
              <a:lin ang="10800000" scaled="0"/>
            </a:gradFill>
            <a:round/>
            <a:headEnd/>
            <a:tailEnd/>
          </a:ln>
          <a:effectLst/>
        </p:spPr>
        <p:txBody>
          <a:bodyPr wrap="none" lIns="73025" tIns="36512" rIns="73025" bIns="36512" anchor="ctr"/>
          <a:lstStyle/>
          <a:p>
            <a:endParaRPr lang="en-US"/>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rot="-5400000">
            <a:off x="2905125" y="619125"/>
            <a:ext cx="3333750" cy="9144000"/>
          </a:xfrm>
          <a:prstGeom prst="rect">
            <a:avLst/>
          </a:prstGeom>
          <a:gradFill rotWithShape="1">
            <a:gsLst>
              <a:gs pos="0">
                <a:srgbClr val="9EC5E6">
                  <a:alpha val="79999"/>
                </a:srgbClr>
              </a:gs>
              <a:gs pos="100000">
                <a:srgbClr val="495B6A">
                  <a:alpha val="0"/>
                </a:srgbClr>
              </a:gs>
            </a:gsLst>
            <a:path path="rect">
              <a:fillToRect r="100000" b="100000"/>
            </a:path>
          </a:gradFill>
          <a:ln w="9525" algn="ctr">
            <a:noFill/>
            <a:miter lim="800000"/>
            <a:headEnd/>
            <a:tailEnd/>
          </a:ln>
        </p:spPr>
        <p:txBody>
          <a:bodyPr wrap="none" lIns="73025" tIns="36511" rIns="73025" bIns="36511" anchor="ctr"/>
          <a:lstStyle/>
          <a:p>
            <a:pPr algn="ctr"/>
            <a:endParaRPr lang="en-US" sz="1800"/>
          </a:p>
        </p:txBody>
      </p:sp>
      <p:pic>
        <p:nvPicPr>
          <p:cNvPr id="19459" name="Picture 4"/>
          <p:cNvPicPr>
            <a:picLocks noChangeAspect="1" noChangeArrowheads="1"/>
          </p:cNvPicPr>
          <p:nvPr/>
        </p:nvPicPr>
        <p:blipFill>
          <a:blip r:embed="rId3" cstate="screen"/>
          <a:srcRect/>
          <a:stretch>
            <a:fillRect/>
          </a:stretch>
        </p:blipFill>
        <p:spPr bwMode="auto">
          <a:xfrm>
            <a:off x="3206750" y="2527300"/>
            <a:ext cx="2711450" cy="2711450"/>
          </a:xfrm>
          <a:prstGeom prst="rect">
            <a:avLst/>
          </a:prstGeom>
          <a:noFill/>
          <a:ln w="9525" algn="ctr">
            <a:noFill/>
            <a:miter lim="800000"/>
            <a:headEnd/>
            <a:tailEnd/>
          </a:ln>
        </p:spPr>
      </p:pic>
      <p:sp>
        <p:nvSpPr>
          <p:cNvPr id="19460" name="Oval 5"/>
          <p:cNvSpPr>
            <a:spLocks noChangeArrowheads="1"/>
          </p:cNvSpPr>
          <p:nvPr/>
        </p:nvSpPr>
        <p:spPr bwMode="auto">
          <a:xfrm>
            <a:off x="3381375" y="2705100"/>
            <a:ext cx="2362200" cy="2362200"/>
          </a:xfrm>
          <a:prstGeom prst="ellipse">
            <a:avLst/>
          </a:prstGeom>
          <a:gradFill rotWithShape="1">
            <a:gsLst>
              <a:gs pos="0">
                <a:srgbClr val="002C3E"/>
              </a:gs>
              <a:gs pos="100000">
                <a:srgbClr val="015F85"/>
              </a:gs>
            </a:gsLst>
            <a:lin ang="5400000" scaled="1"/>
          </a:gradFill>
          <a:ln w="25400" algn="ctr">
            <a:solidFill>
              <a:schemeClr val="accent1"/>
            </a:solidFill>
            <a:round/>
            <a:headEnd/>
            <a:tailEnd/>
          </a:ln>
        </p:spPr>
        <p:txBody>
          <a:bodyPr wrap="none" lIns="73025" tIns="36511" rIns="73025" bIns="36511" anchor="ctr"/>
          <a:lstStyle/>
          <a:p>
            <a:pPr algn="ctr" eaLnBrk="0" hangingPunct="0">
              <a:lnSpc>
                <a:spcPct val="90000"/>
              </a:lnSpc>
            </a:pPr>
            <a:endParaRPr lang="en-US"/>
          </a:p>
        </p:txBody>
      </p:sp>
      <p:pic>
        <p:nvPicPr>
          <p:cNvPr id="19461" name="Picture 214"/>
          <p:cNvPicPr>
            <a:picLocks noChangeAspect="1" noChangeArrowheads="1"/>
          </p:cNvPicPr>
          <p:nvPr/>
        </p:nvPicPr>
        <p:blipFill>
          <a:blip r:embed="rId3" cstate="screen"/>
          <a:srcRect/>
          <a:stretch>
            <a:fillRect/>
          </a:stretch>
        </p:blipFill>
        <p:spPr bwMode="auto">
          <a:xfrm>
            <a:off x="3465513" y="2786063"/>
            <a:ext cx="2200275" cy="2200275"/>
          </a:xfrm>
          <a:prstGeom prst="rect">
            <a:avLst/>
          </a:prstGeom>
          <a:noFill/>
          <a:ln w="9525" algn="ctr">
            <a:noFill/>
            <a:miter lim="800000"/>
            <a:headEnd/>
            <a:tailEnd/>
          </a:ln>
        </p:spPr>
      </p:pic>
      <p:sp>
        <p:nvSpPr>
          <p:cNvPr id="36055" name="Oval 215"/>
          <p:cNvSpPr>
            <a:spLocks noChangeArrowheads="1"/>
          </p:cNvSpPr>
          <p:nvPr/>
        </p:nvSpPr>
        <p:spPr bwMode="auto">
          <a:xfrm>
            <a:off x="3579813" y="2900363"/>
            <a:ext cx="1965325" cy="1965325"/>
          </a:xfrm>
          <a:prstGeom prst="ellipse">
            <a:avLst/>
          </a:prstGeom>
          <a:gradFill rotWithShape="1">
            <a:gsLst>
              <a:gs pos="0">
                <a:schemeClr val="accent1">
                  <a:gamma/>
                  <a:shade val="46275"/>
                  <a:invGamma/>
                </a:schemeClr>
              </a:gs>
              <a:gs pos="100000">
                <a:schemeClr val="accent1"/>
              </a:gs>
            </a:gsLst>
            <a:lin ang="5400000" scaled="1"/>
          </a:gradFill>
          <a:ln w="9525" algn="ctr">
            <a:noFill/>
            <a:round/>
            <a:headEnd/>
            <a:tailEnd/>
          </a:ln>
          <a:effectLst/>
        </p:spPr>
        <p:txBody>
          <a:bodyPr wrap="none" lIns="73025" tIns="36511" rIns="73025" bIns="36511" anchor="ctr"/>
          <a:lstStyle/>
          <a:p>
            <a:pPr algn="ctr" eaLnBrk="0" hangingPunct="0">
              <a:lnSpc>
                <a:spcPct val="90000"/>
              </a:lnSpc>
              <a:defRPr/>
            </a:pPr>
            <a:endParaRPr lang="en-US">
              <a:latin typeface="Arial" charset="0"/>
            </a:endParaRPr>
          </a:p>
        </p:txBody>
      </p:sp>
      <p:sp>
        <p:nvSpPr>
          <p:cNvPr id="19463" name="Oval 216"/>
          <p:cNvSpPr>
            <a:spLocks noChangeArrowheads="1"/>
          </p:cNvSpPr>
          <p:nvPr/>
        </p:nvSpPr>
        <p:spPr bwMode="auto">
          <a:xfrm rot="10800000">
            <a:off x="3668713" y="2994025"/>
            <a:ext cx="1787525" cy="1787525"/>
          </a:xfrm>
          <a:prstGeom prst="ellipse">
            <a:avLst/>
          </a:prstGeom>
          <a:gradFill rotWithShape="1">
            <a:gsLst>
              <a:gs pos="0">
                <a:srgbClr val="003D55"/>
              </a:gs>
              <a:gs pos="100000">
                <a:schemeClr val="accent1"/>
              </a:gs>
            </a:gsLst>
            <a:lin ang="18900000" scaled="1"/>
          </a:gradFill>
          <a:ln w="12700" algn="ctr">
            <a:solidFill>
              <a:srgbClr val="47B0D5"/>
            </a:solidFill>
            <a:round/>
            <a:headEnd/>
            <a:tailEnd/>
          </a:ln>
        </p:spPr>
        <p:txBody>
          <a:bodyPr rot="10800000" wrap="none" lIns="73025" tIns="36511" rIns="73025" bIns="36511" anchor="ctr"/>
          <a:lstStyle/>
          <a:p>
            <a:pPr algn="ctr" eaLnBrk="0" hangingPunct="0">
              <a:lnSpc>
                <a:spcPct val="90000"/>
              </a:lnSpc>
            </a:pPr>
            <a:endParaRPr lang="en-US"/>
          </a:p>
        </p:txBody>
      </p:sp>
      <p:pic>
        <p:nvPicPr>
          <p:cNvPr id="19464" name="Picture 43" descr="centerimage"/>
          <p:cNvPicPr>
            <a:picLocks noChangeAspect="1" noChangeArrowheads="1"/>
          </p:cNvPicPr>
          <p:nvPr/>
        </p:nvPicPr>
        <p:blipFill>
          <a:blip r:embed="rId4" cstate="screen"/>
          <a:srcRect/>
          <a:stretch>
            <a:fillRect/>
          </a:stretch>
        </p:blipFill>
        <p:spPr bwMode="auto">
          <a:xfrm>
            <a:off x="3205163" y="2952750"/>
            <a:ext cx="2332037" cy="1865313"/>
          </a:xfrm>
          <a:prstGeom prst="rect">
            <a:avLst/>
          </a:prstGeom>
          <a:noFill/>
          <a:ln w="9525">
            <a:noFill/>
            <a:miter lim="800000"/>
            <a:headEnd/>
            <a:tailEnd/>
          </a:ln>
        </p:spPr>
      </p:pic>
      <p:grpSp>
        <p:nvGrpSpPr>
          <p:cNvPr id="2" name="Group 172"/>
          <p:cNvGrpSpPr>
            <a:grpSpLocks/>
          </p:cNvGrpSpPr>
          <p:nvPr/>
        </p:nvGrpSpPr>
        <p:grpSpPr bwMode="auto">
          <a:xfrm>
            <a:off x="3473450" y="2889250"/>
            <a:ext cx="203200" cy="203200"/>
            <a:chOff x="2188" y="1820"/>
            <a:chExt cx="128" cy="128"/>
          </a:xfrm>
        </p:grpSpPr>
        <p:sp>
          <p:nvSpPr>
            <p:cNvPr id="19501" name="Line 173"/>
            <p:cNvSpPr>
              <a:spLocks noChangeShapeType="1"/>
            </p:cNvSpPr>
            <p:nvPr/>
          </p:nvSpPr>
          <p:spPr bwMode="auto">
            <a:xfrm flipH="1" flipV="1">
              <a:off x="2188" y="1820"/>
              <a:ext cx="128" cy="128"/>
            </a:xfrm>
            <a:prstGeom prst="line">
              <a:avLst/>
            </a:prstGeom>
            <a:noFill/>
            <a:ln w="50800">
              <a:solidFill>
                <a:schemeClr val="tx2"/>
              </a:solidFill>
              <a:round/>
              <a:headEnd/>
              <a:tailEnd/>
            </a:ln>
          </p:spPr>
          <p:txBody>
            <a:bodyPr wrap="none" lIns="82124" tIns="41061" rIns="82124" bIns="41061" anchor="ctr">
              <a:spAutoFit/>
            </a:bodyPr>
            <a:lstStyle/>
            <a:p>
              <a:endParaRPr lang="en-US"/>
            </a:p>
          </p:txBody>
        </p:sp>
        <p:sp>
          <p:nvSpPr>
            <p:cNvPr id="19502" name="Line 174"/>
            <p:cNvSpPr>
              <a:spLocks noChangeShapeType="1"/>
            </p:cNvSpPr>
            <p:nvPr/>
          </p:nvSpPr>
          <p:spPr bwMode="auto">
            <a:xfrm flipH="1" flipV="1">
              <a:off x="2188" y="1820"/>
              <a:ext cx="128" cy="128"/>
            </a:xfrm>
            <a:prstGeom prst="line">
              <a:avLst/>
            </a:prstGeom>
            <a:noFill/>
            <a:ln w="25400">
              <a:solidFill>
                <a:srgbClr val="FFFFFF">
                  <a:alpha val="25098"/>
                </a:srgbClr>
              </a:solidFill>
              <a:round/>
              <a:headEnd/>
              <a:tailEnd/>
            </a:ln>
          </p:spPr>
          <p:txBody>
            <a:bodyPr wrap="none" lIns="82124" tIns="41061" rIns="82124" bIns="41061" anchor="ctr">
              <a:spAutoFit/>
            </a:bodyPr>
            <a:lstStyle/>
            <a:p>
              <a:endParaRPr lang="en-US"/>
            </a:p>
          </p:txBody>
        </p:sp>
      </p:grpSp>
      <p:grpSp>
        <p:nvGrpSpPr>
          <p:cNvPr id="3" name="Group 175"/>
          <p:cNvGrpSpPr>
            <a:grpSpLocks/>
          </p:cNvGrpSpPr>
          <p:nvPr/>
        </p:nvGrpSpPr>
        <p:grpSpPr bwMode="auto">
          <a:xfrm flipH="1">
            <a:off x="5457825" y="2889250"/>
            <a:ext cx="203200" cy="203200"/>
            <a:chOff x="2188" y="1820"/>
            <a:chExt cx="128" cy="128"/>
          </a:xfrm>
        </p:grpSpPr>
        <p:sp>
          <p:nvSpPr>
            <p:cNvPr id="19499" name="Line 176"/>
            <p:cNvSpPr>
              <a:spLocks noChangeShapeType="1"/>
            </p:cNvSpPr>
            <p:nvPr/>
          </p:nvSpPr>
          <p:spPr bwMode="auto">
            <a:xfrm flipH="1" flipV="1">
              <a:off x="2188" y="1820"/>
              <a:ext cx="128" cy="128"/>
            </a:xfrm>
            <a:prstGeom prst="line">
              <a:avLst/>
            </a:prstGeom>
            <a:noFill/>
            <a:ln w="50800">
              <a:solidFill>
                <a:schemeClr val="tx2"/>
              </a:solidFill>
              <a:round/>
              <a:headEnd/>
              <a:tailEnd/>
            </a:ln>
          </p:spPr>
          <p:txBody>
            <a:bodyPr wrap="none" lIns="82124" tIns="41061" rIns="82124" bIns="41061" anchor="ctr">
              <a:spAutoFit/>
            </a:bodyPr>
            <a:lstStyle/>
            <a:p>
              <a:endParaRPr lang="en-US"/>
            </a:p>
          </p:txBody>
        </p:sp>
        <p:sp>
          <p:nvSpPr>
            <p:cNvPr id="19500" name="Line 177"/>
            <p:cNvSpPr>
              <a:spLocks noChangeShapeType="1"/>
            </p:cNvSpPr>
            <p:nvPr/>
          </p:nvSpPr>
          <p:spPr bwMode="auto">
            <a:xfrm flipH="1" flipV="1">
              <a:off x="2188" y="1820"/>
              <a:ext cx="128" cy="128"/>
            </a:xfrm>
            <a:prstGeom prst="line">
              <a:avLst/>
            </a:prstGeom>
            <a:noFill/>
            <a:ln w="25400">
              <a:solidFill>
                <a:srgbClr val="FFFFFF">
                  <a:alpha val="25098"/>
                </a:srgbClr>
              </a:solidFill>
              <a:round/>
              <a:headEnd/>
              <a:tailEnd/>
            </a:ln>
          </p:spPr>
          <p:txBody>
            <a:bodyPr wrap="none" lIns="82124" tIns="41061" rIns="82124" bIns="41061" anchor="ctr">
              <a:spAutoFit/>
            </a:bodyPr>
            <a:lstStyle/>
            <a:p>
              <a:endParaRPr lang="en-US"/>
            </a:p>
          </p:txBody>
        </p:sp>
      </p:grpSp>
      <p:grpSp>
        <p:nvGrpSpPr>
          <p:cNvPr id="4" name="Group 182"/>
          <p:cNvGrpSpPr>
            <a:grpSpLocks/>
          </p:cNvGrpSpPr>
          <p:nvPr/>
        </p:nvGrpSpPr>
        <p:grpSpPr bwMode="auto">
          <a:xfrm flipH="1" flipV="1">
            <a:off x="5457825" y="4662488"/>
            <a:ext cx="203200" cy="203200"/>
            <a:chOff x="2188" y="1820"/>
            <a:chExt cx="128" cy="128"/>
          </a:xfrm>
        </p:grpSpPr>
        <p:sp>
          <p:nvSpPr>
            <p:cNvPr id="19497" name="Line 183"/>
            <p:cNvSpPr>
              <a:spLocks noChangeShapeType="1"/>
            </p:cNvSpPr>
            <p:nvPr/>
          </p:nvSpPr>
          <p:spPr bwMode="auto">
            <a:xfrm flipH="1" flipV="1">
              <a:off x="2188" y="1820"/>
              <a:ext cx="128" cy="128"/>
            </a:xfrm>
            <a:prstGeom prst="line">
              <a:avLst/>
            </a:prstGeom>
            <a:noFill/>
            <a:ln w="50800">
              <a:solidFill>
                <a:schemeClr val="tx2"/>
              </a:solidFill>
              <a:round/>
              <a:headEnd/>
              <a:tailEnd/>
            </a:ln>
          </p:spPr>
          <p:txBody>
            <a:bodyPr wrap="none" lIns="82124" tIns="41061" rIns="82124" bIns="41061" anchor="ctr">
              <a:spAutoFit/>
            </a:bodyPr>
            <a:lstStyle/>
            <a:p>
              <a:endParaRPr lang="en-US"/>
            </a:p>
          </p:txBody>
        </p:sp>
        <p:sp>
          <p:nvSpPr>
            <p:cNvPr id="19498" name="Line 184"/>
            <p:cNvSpPr>
              <a:spLocks noChangeShapeType="1"/>
            </p:cNvSpPr>
            <p:nvPr/>
          </p:nvSpPr>
          <p:spPr bwMode="auto">
            <a:xfrm flipH="1" flipV="1">
              <a:off x="2188" y="1820"/>
              <a:ext cx="128" cy="128"/>
            </a:xfrm>
            <a:prstGeom prst="line">
              <a:avLst/>
            </a:prstGeom>
            <a:noFill/>
            <a:ln w="25400">
              <a:solidFill>
                <a:srgbClr val="FFFFFF">
                  <a:alpha val="25098"/>
                </a:srgbClr>
              </a:solidFill>
              <a:round/>
              <a:headEnd/>
              <a:tailEnd/>
            </a:ln>
          </p:spPr>
          <p:txBody>
            <a:bodyPr wrap="none" lIns="82124" tIns="41061" rIns="82124" bIns="41061" anchor="ctr">
              <a:spAutoFit/>
            </a:bodyPr>
            <a:lstStyle/>
            <a:p>
              <a:endParaRPr lang="en-US"/>
            </a:p>
          </p:txBody>
        </p:sp>
      </p:grpSp>
      <p:grpSp>
        <p:nvGrpSpPr>
          <p:cNvPr id="5" name="Group 179"/>
          <p:cNvGrpSpPr>
            <a:grpSpLocks/>
          </p:cNvGrpSpPr>
          <p:nvPr/>
        </p:nvGrpSpPr>
        <p:grpSpPr bwMode="auto">
          <a:xfrm flipV="1">
            <a:off x="3473450" y="4662488"/>
            <a:ext cx="203200" cy="203200"/>
            <a:chOff x="2188" y="1820"/>
            <a:chExt cx="128" cy="128"/>
          </a:xfrm>
        </p:grpSpPr>
        <p:sp>
          <p:nvSpPr>
            <p:cNvPr id="19495" name="Line 180"/>
            <p:cNvSpPr>
              <a:spLocks noChangeShapeType="1"/>
            </p:cNvSpPr>
            <p:nvPr/>
          </p:nvSpPr>
          <p:spPr bwMode="auto">
            <a:xfrm flipH="1" flipV="1">
              <a:off x="2188" y="1820"/>
              <a:ext cx="128" cy="128"/>
            </a:xfrm>
            <a:prstGeom prst="line">
              <a:avLst/>
            </a:prstGeom>
            <a:noFill/>
            <a:ln w="50800">
              <a:solidFill>
                <a:schemeClr val="tx2"/>
              </a:solidFill>
              <a:round/>
              <a:headEnd/>
              <a:tailEnd/>
            </a:ln>
          </p:spPr>
          <p:txBody>
            <a:bodyPr wrap="none" lIns="82124" tIns="41061" rIns="82124" bIns="41061" anchor="ctr">
              <a:spAutoFit/>
            </a:bodyPr>
            <a:lstStyle/>
            <a:p>
              <a:endParaRPr lang="en-US"/>
            </a:p>
          </p:txBody>
        </p:sp>
        <p:sp>
          <p:nvSpPr>
            <p:cNvPr id="19496" name="Line 181"/>
            <p:cNvSpPr>
              <a:spLocks noChangeShapeType="1"/>
            </p:cNvSpPr>
            <p:nvPr/>
          </p:nvSpPr>
          <p:spPr bwMode="auto">
            <a:xfrm flipH="1" flipV="1">
              <a:off x="2188" y="1820"/>
              <a:ext cx="128" cy="128"/>
            </a:xfrm>
            <a:prstGeom prst="line">
              <a:avLst/>
            </a:prstGeom>
            <a:noFill/>
            <a:ln w="25400">
              <a:solidFill>
                <a:srgbClr val="FFFFFF">
                  <a:alpha val="25098"/>
                </a:srgbClr>
              </a:solidFill>
              <a:round/>
              <a:headEnd/>
              <a:tailEnd/>
            </a:ln>
          </p:spPr>
          <p:txBody>
            <a:bodyPr wrap="none" lIns="82124" tIns="41061" rIns="82124" bIns="41061" anchor="ctr">
              <a:spAutoFit/>
            </a:bodyPr>
            <a:lstStyle/>
            <a:p>
              <a:endParaRPr lang="en-US"/>
            </a:p>
          </p:txBody>
        </p:sp>
      </p:grpSp>
      <p:grpSp>
        <p:nvGrpSpPr>
          <p:cNvPr id="6" name="Group 16"/>
          <p:cNvGrpSpPr>
            <a:grpSpLocks/>
          </p:cNvGrpSpPr>
          <p:nvPr/>
        </p:nvGrpSpPr>
        <p:grpSpPr bwMode="auto">
          <a:xfrm>
            <a:off x="2325688" y="1751013"/>
            <a:ext cx="1412875" cy="1412875"/>
            <a:chOff x="2432" y="2026"/>
            <a:chExt cx="890" cy="890"/>
          </a:xfrm>
        </p:grpSpPr>
        <p:pic>
          <p:nvPicPr>
            <p:cNvPr id="19492" name="Picture 229"/>
            <p:cNvPicPr>
              <a:picLocks noChangeAspect="1" noChangeArrowheads="1"/>
            </p:cNvPicPr>
            <p:nvPr/>
          </p:nvPicPr>
          <p:blipFill>
            <a:blip r:embed="rId3" cstate="screen"/>
            <a:srcRect/>
            <a:stretch>
              <a:fillRect/>
            </a:stretch>
          </p:blipFill>
          <p:spPr bwMode="auto">
            <a:xfrm>
              <a:off x="2432" y="2026"/>
              <a:ext cx="890" cy="890"/>
            </a:xfrm>
            <a:prstGeom prst="rect">
              <a:avLst/>
            </a:prstGeom>
            <a:noFill/>
            <a:ln w="9525" algn="ctr">
              <a:noFill/>
              <a:miter lim="800000"/>
              <a:headEnd/>
              <a:tailEnd/>
            </a:ln>
          </p:spPr>
        </p:pic>
        <p:sp>
          <p:nvSpPr>
            <p:cNvPr id="19493" name="Oval 230" descr="image1"/>
            <p:cNvSpPr>
              <a:spLocks noChangeArrowheads="1"/>
            </p:cNvSpPr>
            <p:nvPr/>
          </p:nvSpPr>
          <p:spPr bwMode="auto">
            <a:xfrm>
              <a:off x="2498" y="2088"/>
              <a:ext cx="768" cy="768"/>
            </a:xfrm>
            <a:prstGeom prst="ellipse">
              <a:avLst/>
            </a:prstGeom>
            <a:blipFill dpi="0" rotWithShape="1">
              <a:blip r:embed="rId5" cstate="screen"/>
              <a:srcRect/>
              <a:stretch>
                <a:fillRect/>
              </a:stretch>
            </a:blipFill>
            <a:ln w="25400" algn="ctr">
              <a:solidFill>
                <a:schemeClr val="accent1"/>
              </a:solidFill>
              <a:round/>
              <a:headEnd/>
              <a:tailEnd/>
            </a:ln>
          </p:spPr>
          <p:txBody>
            <a:bodyPr wrap="none" lIns="73025" tIns="36511" rIns="73025" bIns="36511" anchor="ctr"/>
            <a:lstStyle/>
            <a:p>
              <a:pPr algn="ctr" eaLnBrk="0" hangingPunct="0">
                <a:lnSpc>
                  <a:spcPct val="90000"/>
                </a:lnSpc>
              </a:pPr>
              <a:endParaRPr lang="en-US"/>
            </a:p>
          </p:txBody>
        </p:sp>
        <p:sp>
          <p:nvSpPr>
            <p:cNvPr id="19494" name="Oval 232"/>
            <p:cNvSpPr>
              <a:spLocks noChangeArrowheads="1"/>
            </p:cNvSpPr>
            <p:nvPr/>
          </p:nvSpPr>
          <p:spPr bwMode="auto">
            <a:xfrm>
              <a:off x="2560" y="2121"/>
              <a:ext cx="644" cy="576"/>
            </a:xfrm>
            <a:prstGeom prst="ellipse">
              <a:avLst/>
            </a:prstGeom>
            <a:gradFill rotWithShape="1">
              <a:gsLst>
                <a:gs pos="0">
                  <a:schemeClr val="bg1">
                    <a:alpha val="0"/>
                  </a:schemeClr>
                </a:gs>
                <a:gs pos="100000">
                  <a:schemeClr val="bg1">
                    <a:alpha val="0"/>
                  </a:scheme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grpSp>
      <p:grpSp>
        <p:nvGrpSpPr>
          <p:cNvPr id="7" name="Group 20"/>
          <p:cNvGrpSpPr>
            <a:grpSpLocks/>
          </p:cNvGrpSpPr>
          <p:nvPr/>
        </p:nvGrpSpPr>
        <p:grpSpPr bwMode="auto">
          <a:xfrm>
            <a:off x="2319338" y="4565650"/>
            <a:ext cx="1412875" cy="1412875"/>
            <a:chOff x="1156" y="2026"/>
            <a:chExt cx="890" cy="890"/>
          </a:xfrm>
        </p:grpSpPr>
        <p:pic>
          <p:nvPicPr>
            <p:cNvPr id="19489" name="Picture 198"/>
            <p:cNvPicPr>
              <a:picLocks noChangeAspect="1" noChangeArrowheads="1"/>
            </p:cNvPicPr>
            <p:nvPr/>
          </p:nvPicPr>
          <p:blipFill>
            <a:blip r:embed="rId3" cstate="screen"/>
            <a:srcRect/>
            <a:stretch>
              <a:fillRect/>
            </a:stretch>
          </p:blipFill>
          <p:spPr bwMode="auto">
            <a:xfrm>
              <a:off x="1156" y="2026"/>
              <a:ext cx="890" cy="890"/>
            </a:xfrm>
            <a:prstGeom prst="rect">
              <a:avLst/>
            </a:prstGeom>
            <a:noFill/>
            <a:ln w="9525" algn="ctr">
              <a:noFill/>
              <a:miter lim="800000"/>
              <a:headEnd/>
              <a:tailEnd/>
            </a:ln>
          </p:spPr>
        </p:pic>
        <p:sp>
          <p:nvSpPr>
            <p:cNvPr id="19490" name="Oval 199" descr="image3"/>
            <p:cNvSpPr>
              <a:spLocks noChangeArrowheads="1"/>
            </p:cNvSpPr>
            <p:nvPr/>
          </p:nvSpPr>
          <p:spPr bwMode="auto">
            <a:xfrm>
              <a:off x="1221" y="2091"/>
              <a:ext cx="768" cy="768"/>
            </a:xfrm>
            <a:prstGeom prst="ellipse">
              <a:avLst/>
            </a:prstGeom>
            <a:blipFill dpi="0" rotWithShape="1">
              <a:blip r:embed="rId6" cstate="screen"/>
              <a:srcRect/>
              <a:stretch>
                <a:fillRect/>
              </a:stretch>
            </a:blipFill>
            <a:ln w="25400" algn="ctr">
              <a:solidFill>
                <a:schemeClr val="accent1"/>
              </a:solidFill>
              <a:round/>
              <a:headEnd/>
              <a:tailEnd/>
            </a:ln>
          </p:spPr>
          <p:txBody>
            <a:bodyPr wrap="none" lIns="73025" tIns="36511" rIns="73025" bIns="36511" anchor="ctr"/>
            <a:lstStyle/>
            <a:p>
              <a:pPr algn="ctr" eaLnBrk="0" hangingPunct="0">
                <a:lnSpc>
                  <a:spcPct val="90000"/>
                </a:lnSpc>
              </a:pPr>
              <a:endParaRPr lang="en-US"/>
            </a:p>
          </p:txBody>
        </p:sp>
        <p:sp>
          <p:nvSpPr>
            <p:cNvPr id="19491" name="Oval 201"/>
            <p:cNvSpPr>
              <a:spLocks noChangeArrowheads="1"/>
            </p:cNvSpPr>
            <p:nvPr/>
          </p:nvSpPr>
          <p:spPr bwMode="auto">
            <a:xfrm>
              <a:off x="1283" y="2124"/>
              <a:ext cx="644" cy="576"/>
            </a:xfrm>
            <a:prstGeom prst="ellipse">
              <a:avLst/>
            </a:prstGeom>
            <a:gradFill rotWithShape="1">
              <a:gsLst>
                <a:gs pos="0">
                  <a:schemeClr val="bg1">
                    <a:alpha val="0"/>
                  </a:schemeClr>
                </a:gs>
                <a:gs pos="100000">
                  <a:schemeClr val="bg1">
                    <a:alpha val="0"/>
                  </a:scheme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grpSp>
      <p:grpSp>
        <p:nvGrpSpPr>
          <p:cNvPr id="8" name="Group 24"/>
          <p:cNvGrpSpPr>
            <a:grpSpLocks/>
          </p:cNvGrpSpPr>
          <p:nvPr/>
        </p:nvGrpSpPr>
        <p:grpSpPr bwMode="auto">
          <a:xfrm>
            <a:off x="5403850" y="1751013"/>
            <a:ext cx="1412875" cy="1412875"/>
            <a:chOff x="3219" y="2028"/>
            <a:chExt cx="890" cy="890"/>
          </a:xfrm>
        </p:grpSpPr>
        <p:pic>
          <p:nvPicPr>
            <p:cNvPr id="19486" name="Picture 203"/>
            <p:cNvPicPr>
              <a:picLocks noChangeAspect="1" noChangeArrowheads="1"/>
            </p:cNvPicPr>
            <p:nvPr/>
          </p:nvPicPr>
          <p:blipFill>
            <a:blip r:embed="rId3" cstate="screen"/>
            <a:srcRect/>
            <a:stretch>
              <a:fillRect/>
            </a:stretch>
          </p:blipFill>
          <p:spPr bwMode="auto">
            <a:xfrm>
              <a:off x="3219" y="2028"/>
              <a:ext cx="890" cy="890"/>
            </a:xfrm>
            <a:prstGeom prst="rect">
              <a:avLst/>
            </a:prstGeom>
            <a:noFill/>
            <a:ln w="9525" algn="ctr">
              <a:noFill/>
              <a:miter lim="800000"/>
              <a:headEnd/>
              <a:tailEnd/>
            </a:ln>
          </p:spPr>
        </p:pic>
        <p:sp>
          <p:nvSpPr>
            <p:cNvPr id="19487" name="Oval 204" descr="image2"/>
            <p:cNvSpPr>
              <a:spLocks noChangeArrowheads="1"/>
            </p:cNvSpPr>
            <p:nvPr/>
          </p:nvSpPr>
          <p:spPr bwMode="auto">
            <a:xfrm>
              <a:off x="3276" y="2090"/>
              <a:ext cx="768" cy="768"/>
            </a:xfrm>
            <a:prstGeom prst="ellipse">
              <a:avLst/>
            </a:prstGeom>
            <a:blipFill dpi="0" rotWithShape="1">
              <a:blip r:embed="rId7" cstate="screen"/>
              <a:srcRect/>
              <a:stretch>
                <a:fillRect/>
              </a:stretch>
            </a:blipFill>
            <a:ln w="25400" algn="ctr">
              <a:solidFill>
                <a:schemeClr val="accent1"/>
              </a:solidFill>
              <a:round/>
              <a:headEnd/>
              <a:tailEnd/>
            </a:ln>
          </p:spPr>
          <p:txBody>
            <a:bodyPr wrap="none" lIns="73025" tIns="36511" rIns="73025" bIns="36511" anchor="ctr"/>
            <a:lstStyle/>
            <a:p>
              <a:pPr algn="ctr" eaLnBrk="0" hangingPunct="0">
                <a:lnSpc>
                  <a:spcPct val="90000"/>
                </a:lnSpc>
              </a:pPr>
              <a:endParaRPr lang="en-US"/>
            </a:p>
          </p:txBody>
        </p:sp>
        <p:sp>
          <p:nvSpPr>
            <p:cNvPr id="19488" name="Oval 206"/>
            <p:cNvSpPr>
              <a:spLocks noChangeArrowheads="1"/>
            </p:cNvSpPr>
            <p:nvPr/>
          </p:nvSpPr>
          <p:spPr bwMode="auto">
            <a:xfrm>
              <a:off x="3338" y="2123"/>
              <a:ext cx="644" cy="576"/>
            </a:xfrm>
            <a:prstGeom prst="ellipse">
              <a:avLst/>
            </a:prstGeom>
            <a:gradFill rotWithShape="1">
              <a:gsLst>
                <a:gs pos="0">
                  <a:schemeClr val="bg1">
                    <a:alpha val="0"/>
                  </a:schemeClr>
                </a:gs>
                <a:gs pos="100000">
                  <a:schemeClr val="bg1">
                    <a:alpha val="0"/>
                  </a:scheme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grpSp>
      <p:grpSp>
        <p:nvGrpSpPr>
          <p:cNvPr id="9" name="Group 28"/>
          <p:cNvGrpSpPr>
            <a:grpSpLocks/>
          </p:cNvGrpSpPr>
          <p:nvPr/>
        </p:nvGrpSpPr>
        <p:grpSpPr bwMode="auto">
          <a:xfrm>
            <a:off x="5405438" y="4572000"/>
            <a:ext cx="1412875" cy="1412875"/>
            <a:chOff x="4467" y="2026"/>
            <a:chExt cx="890" cy="890"/>
          </a:xfrm>
        </p:grpSpPr>
        <p:pic>
          <p:nvPicPr>
            <p:cNvPr id="19483" name="Picture 208"/>
            <p:cNvPicPr>
              <a:picLocks noChangeAspect="1" noChangeArrowheads="1"/>
            </p:cNvPicPr>
            <p:nvPr/>
          </p:nvPicPr>
          <p:blipFill>
            <a:blip r:embed="rId3" cstate="screen"/>
            <a:srcRect/>
            <a:stretch>
              <a:fillRect/>
            </a:stretch>
          </p:blipFill>
          <p:spPr bwMode="auto">
            <a:xfrm>
              <a:off x="4467" y="2026"/>
              <a:ext cx="890" cy="890"/>
            </a:xfrm>
            <a:prstGeom prst="rect">
              <a:avLst/>
            </a:prstGeom>
            <a:noFill/>
            <a:ln w="9525" algn="ctr">
              <a:noFill/>
              <a:miter lim="800000"/>
              <a:headEnd/>
              <a:tailEnd/>
            </a:ln>
          </p:spPr>
        </p:pic>
        <p:sp>
          <p:nvSpPr>
            <p:cNvPr id="19484" name="Oval 209" descr="image4"/>
            <p:cNvSpPr>
              <a:spLocks noChangeArrowheads="1"/>
            </p:cNvSpPr>
            <p:nvPr/>
          </p:nvSpPr>
          <p:spPr bwMode="auto">
            <a:xfrm>
              <a:off x="4528" y="2091"/>
              <a:ext cx="768" cy="768"/>
            </a:xfrm>
            <a:prstGeom prst="ellipse">
              <a:avLst/>
            </a:prstGeom>
            <a:blipFill dpi="0" rotWithShape="1">
              <a:blip r:embed="rId8" cstate="screen"/>
              <a:srcRect/>
              <a:stretch>
                <a:fillRect/>
              </a:stretch>
            </a:blipFill>
            <a:ln w="25400" algn="ctr">
              <a:solidFill>
                <a:schemeClr val="accent1"/>
              </a:solidFill>
              <a:round/>
              <a:headEnd/>
              <a:tailEnd/>
            </a:ln>
          </p:spPr>
          <p:txBody>
            <a:bodyPr wrap="none" lIns="73025" tIns="36511" rIns="73025" bIns="36511" anchor="ctr"/>
            <a:lstStyle/>
            <a:p>
              <a:pPr algn="ctr" eaLnBrk="0" hangingPunct="0">
                <a:lnSpc>
                  <a:spcPct val="90000"/>
                </a:lnSpc>
              </a:pPr>
              <a:endParaRPr lang="en-US"/>
            </a:p>
          </p:txBody>
        </p:sp>
        <p:sp>
          <p:nvSpPr>
            <p:cNvPr id="19485" name="Oval 211"/>
            <p:cNvSpPr>
              <a:spLocks noChangeArrowheads="1"/>
            </p:cNvSpPr>
            <p:nvPr/>
          </p:nvSpPr>
          <p:spPr bwMode="auto">
            <a:xfrm>
              <a:off x="4590" y="2124"/>
              <a:ext cx="644" cy="576"/>
            </a:xfrm>
            <a:prstGeom prst="ellipse">
              <a:avLst/>
            </a:prstGeom>
            <a:gradFill rotWithShape="1">
              <a:gsLst>
                <a:gs pos="0">
                  <a:schemeClr val="bg1">
                    <a:alpha val="0"/>
                  </a:schemeClr>
                </a:gs>
                <a:gs pos="100000">
                  <a:schemeClr val="bg1">
                    <a:alpha val="0"/>
                  </a:scheme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19473" name="Rectangle 50"/>
          <p:cNvSpPr>
            <a:spLocks noGrp="1" noChangeArrowheads="1"/>
          </p:cNvSpPr>
          <p:nvPr>
            <p:ph type="title" idx="4294967295"/>
          </p:nvPr>
        </p:nvSpPr>
        <p:spPr/>
        <p:txBody>
          <a:bodyPr/>
          <a:lstStyle/>
          <a:p>
            <a:r>
              <a:rPr lang="en-US" smtClean="0"/>
              <a:t>Skills for the 21st Century</a:t>
            </a:r>
          </a:p>
        </p:txBody>
      </p:sp>
      <p:sp>
        <p:nvSpPr>
          <p:cNvPr id="36008" name="Rectangle 168"/>
          <p:cNvSpPr>
            <a:spLocks noGrp="1" noChangeArrowheads="1"/>
          </p:cNvSpPr>
          <p:nvPr>
            <p:ph type="body" idx="4294967295"/>
          </p:nvPr>
        </p:nvSpPr>
        <p:spPr>
          <a:xfrm>
            <a:off x="227013" y="1985963"/>
            <a:ext cx="2262187" cy="433387"/>
          </a:xfrm>
        </p:spPr>
        <p:txBody>
          <a:bodyPr lIns="0" tIns="0" rIns="0" bIns="0"/>
          <a:lstStyle/>
          <a:p>
            <a:pPr marL="0" indent="0">
              <a:buFont typeface="Wingdings" pitchFamily="2" charset="2"/>
              <a:buNone/>
            </a:pPr>
            <a:r>
              <a:rPr lang="en-US" sz="1200" b="1" smtClean="0"/>
              <a:t>Problem Solving and</a:t>
            </a:r>
            <a:br>
              <a:rPr lang="en-US" sz="1200" b="1" smtClean="0"/>
            </a:br>
            <a:r>
              <a:rPr lang="en-US" sz="1200" b="1" smtClean="0"/>
              <a:t>Decision Making:</a:t>
            </a:r>
            <a:endParaRPr lang="en-US" sz="1000" b="1" smtClean="0"/>
          </a:p>
        </p:txBody>
      </p:sp>
      <p:sp>
        <p:nvSpPr>
          <p:cNvPr id="36009" name="Rectangle 169"/>
          <p:cNvSpPr>
            <a:spLocks noChangeArrowheads="1"/>
          </p:cNvSpPr>
          <p:nvPr/>
        </p:nvSpPr>
        <p:spPr bwMode="auto">
          <a:xfrm>
            <a:off x="6842125" y="1990725"/>
            <a:ext cx="2262188" cy="627063"/>
          </a:xfrm>
          <a:prstGeom prst="rect">
            <a:avLst/>
          </a:prstGeom>
          <a:noFill/>
          <a:ln w="9525" algn="ctr">
            <a:noFill/>
            <a:miter lim="800000"/>
            <a:headEnd/>
            <a:tailEnd/>
          </a:ln>
        </p:spPr>
        <p:txBody>
          <a:bodyPr lIns="0" tIns="0" rIns="0" bIns="0"/>
          <a:lstStyle/>
          <a:p>
            <a:pPr defTabSz="814388" eaLnBrk="0" hangingPunct="0">
              <a:lnSpc>
                <a:spcPct val="95000"/>
              </a:lnSpc>
              <a:spcBef>
                <a:spcPct val="50000"/>
              </a:spcBef>
              <a:buClr>
                <a:srgbClr val="708CA1"/>
              </a:buClr>
              <a:buFont typeface="Wingdings" pitchFamily="2" charset="2"/>
              <a:buNone/>
            </a:pPr>
            <a:r>
              <a:rPr lang="en-US" sz="1200" b="1"/>
              <a:t>Creative and Critical</a:t>
            </a:r>
            <a:br>
              <a:rPr lang="en-US" sz="1200" b="1"/>
            </a:br>
            <a:r>
              <a:rPr lang="en-US" sz="1200" b="1"/>
              <a:t>Thinking:</a:t>
            </a:r>
            <a:endParaRPr lang="en-US" sz="900" b="1"/>
          </a:p>
        </p:txBody>
      </p:sp>
      <p:sp>
        <p:nvSpPr>
          <p:cNvPr id="36010" name="Rectangle 170"/>
          <p:cNvSpPr>
            <a:spLocks noChangeArrowheads="1"/>
          </p:cNvSpPr>
          <p:nvPr/>
        </p:nvSpPr>
        <p:spPr bwMode="auto">
          <a:xfrm>
            <a:off x="6854825" y="4424363"/>
            <a:ext cx="1946275" cy="561975"/>
          </a:xfrm>
          <a:prstGeom prst="rect">
            <a:avLst/>
          </a:prstGeom>
          <a:noFill/>
          <a:ln w="9525" algn="ctr">
            <a:noFill/>
            <a:miter lim="800000"/>
            <a:headEnd/>
            <a:tailEnd/>
          </a:ln>
        </p:spPr>
        <p:txBody>
          <a:bodyPr lIns="0" tIns="0" rIns="0" bIns="0"/>
          <a:lstStyle/>
          <a:p>
            <a:pPr defTabSz="814388" eaLnBrk="0" hangingPunct="0">
              <a:lnSpc>
                <a:spcPct val="95000"/>
              </a:lnSpc>
              <a:spcBef>
                <a:spcPct val="50000"/>
              </a:spcBef>
              <a:buClr>
                <a:srgbClr val="708CA1"/>
              </a:buClr>
              <a:buFont typeface="Wingdings" pitchFamily="2" charset="2"/>
              <a:buNone/>
            </a:pPr>
            <a:r>
              <a:rPr lang="en-US" sz="1200" b="1"/>
              <a:t>Collaboration, </a:t>
            </a:r>
            <a:br>
              <a:rPr lang="en-US" sz="1200" b="1"/>
            </a:br>
            <a:r>
              <a:rPr lang="en-US" sz="1200" b="1"/>
              <a:t>Communication,</a:t>
            </a:r>
            <a:br>
              <a:rPr lang="en-US" sz="1200" b="1"/>
            </a:br>
            <a:r>
              <a:rPr lang="en-US" sz="1200" b="1"/>
              <a:t>and Negotiation:</a:t>
            </a:r>
            <a:endParaRPr lang="en-US" sz="900" b="1"/>
          </a:p>
        </p:txBody>
      </p:sp>
      <p:sp>
        <p:nvSpPr>
          <p:cNvPr id="36025" name="Rectangle 185"/>
          <p:cNvSpPr>
            <a:spLocks noChangeArrowheads="1"/>
          </p:cNvSpPr>
          <p:nvPr/>
        </p:nvSpPr>
        <p:spPr bwMode="auto">
          <a:xfrm>
            <a:off x="227013" y="4549775"/>
            <a:ext cx="2262187" cy="776288"/>
          </a:xfrm>
          <a:prstGeom prst="rect">
            <a:avLst/>
          </a:prstGeom>
          <a:noFill/>
          <a:ln w="9525" algn="ctr">
            <a:noFill/>
            <a:miter lim="800000"/>
            <a:headEnd/>
            <a:tailEnd/>
          </a:ln>
        </p:spPr>
        <p:txBody>
          <a:bodyPr lIns="0" tIns="0" rIns="0" bIns="0"/>
          <a:lstStyle/>
          <a:p>
            <a:pPr defTabSz="814388" eaLnBrk="0" hangingPunct="0">
              <a:lnSpc>
                <a:spcPct val="95000"/>
              </a:lnSpc>
              <a:spcBef>
                <a:spcPct val="50000"/>
              </a:spcBef>
              <a:buClr>
                <a:srgbClr val="708CA1"/>
              </a:buClr>
              <a:buFont typeface="Wingdings" pitchFamily="2" charset="2"/>
              <a:buNone/>
            </a:pPr>
            <a:r>
              <a:rPr lang="en-US" sz="1200" b="1"/>
              <a:t>Intellectual Curiosity and</a:t>
            </a:r>
            <a:br>
              <a:rPr lang="en-US" sz="1200" b="1"/>
            </a:br>
            <a:r>
              <a:rPr lang="en-US" sz="1200" b="1"/>
              <a:t>the Ability to Find, Select,</a:t>
            </a:r>
            <a:br>
              <a:rPr lang="en-US" sz="1200" b="1"/>
            </a:br>
            <a:r>
              <a:rPr lang="en-US" sz="1200" b="1"/>
              <a:t>Structure, and Evaluate</a:t>
            </a:r>
            <a:br>
              <a:rPr lang="en-US" sz="1200" b="1"/>
            </a:br>
            <a:r>
              <a:rPr lang="en-US" sz="1200" b="1"/>
              <a:t>Information:</a:t>
            </a:r>
            <a:endParaRPr lang="en-US" sz="1000" b="1"/>
          </a:p>
        </p:txBody>
      </p:sp>
      <p:sp>
        <p:nvSpPr>
          <p:cNvPr id="37937" name="Rectangle 49"/>
          <p:cNvSpPr>
            <a:spLocks noChangeArrowheads="1"/>
          </p:cNvSpPr>
          <p:nvPr/>
        </p:nvSpPr>
        <p:spPr bwMode="auto">
          <a:xfrm>
            <a:off x="225425" y="2419350"/>
            <a:ext cx="2262188" cy="1460500"/>
          </a:xfrm>
          <a:prstGeom prst="rect">
            <a:avLst/>
          </a:prstGeom>
          <a:noFill/>
          <a:ln w="9525" algn="ctr">
            <a:noFill/>
            <a:miter lim="800000"/>
            <a:headEnd/>
            <a:tailEnd/>
          </a:ln>
        </p:spPr>
        <p:txBody>
          <a:bodyPr lIns="0" tIns="0" rIns="0" bIns="0"/>
          <a:lstStyle/>
          <a:p>
            <a:pPr marL="114300" indent="-114300" defTabSz="814388" eaLnBrk="0" hangingPunct="0">
              <a:lnSpc>
                <a:spcPct val="95000"/>
              </a:lnSpc>
              <a:spcBef>
                <a:spcPct val="50000"/>
              </a:spcBef>
              <a:buClr>
                <a:srgbClr val="708CA1"/>
              </a:buClr>
              <a:buFont typeface="Wingdings" pitchFamily="2" charset="2"/>
              <a:buChar char="§"/>
            </a:pPr>
            <a:r>
              <a:rPr lang="en-US" sz="900"/>
              <a:t>Hands-on labs and the Packet Tracer simulation-based learning environment</a:t>
            </a:r>
            <a:br>
              <a:rPr lang="en-US" sz="900"/>
            </a:br>
            <a:r>
              <a:rPr lang="en-US" sz="900"/>
              <a:t>for configuring and troubleshooting</a:t>
            </a:r>
            <a:br>
              <a:rPr lang="en-US" sz="900"/>
            </a:br>
            <a:r>
              <a:rPr lang="en-US" sz="900"/>
              <a:t>networks </a:t>
            </a:r>
          </a:p>
          <a:p>
            <a:pPr marL="114300" indent="-114300" defTabSz="814388" eaLnBrk="0" hangingPunct="0">
              <a:lnSpc>
                <a:spcPct val="95000"/>
              </a:lnSpc>
              <a:spcBef>
                <a:spcPct val="50000"/>
              </a:spcBef>
              <a:buClr>
                <a:srgbClr val="708CA1"/>
              </a:buClr>
              <a:buFont typeface="Wingdings" pitchFamily="2" charset="2"/>
              <a:buChar char="§"/>
            </a:pPr>
            <a:r>
              <a:rPr lang="en-US" sz="900"/>
              <a:t>Challenging assessments, including chapter tests and skills based exams </a:t>
            </a:r>
          </a:p>
          <a:p>
            <a:pPr marL="114300" indent="-114300" defTabSz="814388" eaLnBrk="0" hangingPunct="0">
              <a:lnSpc>
                <a:spcPct val="95000"/>
              </a:lnSpc>
              <a:spcBef>
                <a:spcPct val="50000"/>
              </a:spcBef>
              <a:buClr>
                <a:srgbClr val="708CA1"/>
              </a:buClr>
              <a:buFont typeface="Wingdings" pitchFamily="2" charset="2"/>
              <a:buChar char="§"/>
            </a:pPr>
            <a:r>
              <a:rPr lang="en-US" sz="900"/>
              <a:t>Problem-based interactive online</a:t>
            </a:r>
            <a:br>
              <a:rPr lang="en-US" sz="900"/>
            </a:br>
            <a:r>
              <a:rPr lang="en-US" sz="900"/>
              <a:t>activities and complex labs</a:t>
            </a:r>
            <a:r>
              <a:rPr lang="en-US" sz="1000"/>
              <a:t> </a:t>
            </a:r>
          </a:p>
          <a:p>
            <a:pPr marL="114300" indent="-114300" defTabSz="814388" eaLnBrk="0" hangingPunct="0">
              <a:lnSpc>
                <a:spcPct val="95000"/>
              </a:lnSpc>
              <a:spcBef>
                <a:spcPct val="50000"/>
              </a:spcBef>
              <a:buClr>
                <a:srgbClr val="708CA1"/>
              </a:buClr>
              <a:buFont typeface="Wingdings" pitchFamily="2" charset="2"/>
              <a:buChar char="§"/>
            </a:pPr>
            <a:endParaRPr lang="en-US" sz="1000"/>
          </a:p>
        </p:txBody>
      </p:sp>
      <p:sp>
        <p:nvSpPr>
          <p:cNvPr id="37938" name="Rectangle 50"/>
          <p:cNvSpPr>
            <a:spLocks noChangeArrowheads="1"/>
          </p:cNvSpPr>
          <p:nvPr/>
        </p:nvSpPr>
        <p:spPr bwMode="auto">
          <a:xfrm>
            <a:off x="223838" y="5334000"/>
            <a:ext cx="2262187" cy="1398588"/>
          </a:xfrm>
          <a:prstGeom prst="rect">
            <a:avLst/>
          </a:prstGeom>
          <a:noFill/>
          <a:ln w="9525" algn="ctr">
            <a:noFill/>
            <a:miter lim="800000"/>
            <a:headEnd/>
            <a:tailEnd/>
          </a:ln>
        </p:spPr>
        <p:txBody>
          <a:bodyPr lIns="0" tIns="0" rIns="0" bIns="0"/>
          <a:lstStyle/>
          <a:p>
            <a:pPr marL="114300" indent="-114300" defTabSz="814388" eaLnBrk="0" hangingPunct="0">
              <a:lnSpc>
                <a:spcPct val="95000"/>
              </a:lnSpc>
              <a:spcBef>
                <a:spcPct val="50000"/>
              </a:spcBef>
              <a:buClr>
                <a:srgbClr val="708CA1"/>
              </a:buClr>
              <a:buFont typeface="Wingdings" pitchFamily="2" charset="2"/>
              <a:buChar char="§"/>
            </a:pPr>
            <a:r>
              <a:rPr lang="en-US" sz="900"/>
              <a:t>Challenge labs encourage</a:t>
            </a:r>
            <a:br>
              <a:rPr lang="en-US" sz="900"/>
            </a:br>
            <a:r>
              <a:rPr lang="en-US" sz="900"/>
              <a:t>exploration and research</a:t>
            </a:r>
          </a:p>
          <a:p>
            <a:pPr marL="114300" indent="-114300" defTabSz="814388" eaLnBrk="0" hangingPunct="0">
              <a:lnSpc>
                <a:spcPct val="95000"/>
              </a:lnSpc>
              <a:spcBef>
                <a:spcPct val="50000"/>
              </a:spcBef>
              <a:buClr>
                <a:srgbClr val="708CA1"/>
              </a:buClr>
              <a:buFont typeface="Wingdings" pitchFamily="2" charset="2"/>
              <a:buChar char="§"/>
            </a:pPr>
            <a:r>
              <a:rPr lang="en-US" sz="900"/>
              <a:t>Real-world case studies give students</a:t>
            </a:r>
            <a:br>
              <a:rPr lang="en-US" sz="900"/>
            </a:br>
            <a:r>
              <a:rPr lang="en-US" sz="900"/>
              <a:t>the opportunity to structure projects</a:t>
            </a:r>
            <a:br>
              <a:rPr lang="en-US" sz="900"/>
            </a:br>
            <a:r>
              <a:rPr lang="en-US" sz="900"/>
              <a:t>that expand their knowledge</a:t>
            </a:r>
          </a:p>
          <a:p>
            <a:pPr marL="114300" indent="-114300" defTabSz="814388" eaLnBrk="0" hangingPunct="0">
              <a:lnSpc>
                <a:spcPct val="95000"/>
              </a:lnSpc>
              <a:spcBef>
                <a:spcPct val="50000"/>
              </a:spcBef>
              <a:buClr>
                <a:srgbClr val="708CA1"/>
              </a:buClr>
              <a:buFont typeface="Wingdings" pitchFamily="2" charset="2"/>
              <a:buChar char="§"/>
            </a:pPr>
            <a:r>
              <a:rPr lang="en-US" sz="900"/>
              <a:t>Labs require students to organize information, consider alternatives</a:t>
            </a:r>
            <a:br>
              <a:rPr lang="en-US" sz="900"/>
            </a:br>
            <a:r>
              <a:rPr lang="en-US" sz="900"/>
              <a:t>and use higher-order thinking skills</a:t>
            </a:r>
            <a:r>
              <a:rPr lang="en-US" sz="1000"/>
              <a:t> </a:t>
            </a:r>
          </a:p>
        </p:txBody>
      </p:sp>
      <p:sp>
        <p:nvSpPr>
          <p:cNvPr id="37939" name="Rectangle 51"/>
          <p:cNvSpPr>
            <a:spLocks noChangeArrowheads="1"/>
          </p:cNvSpPr>
          <p:nvPr/>
        </p:nvSpPr>
        <p:spPr bwMode="auto">
          <a:xfrm>
            <a:off x="6859588" y="2419350"/>
            <a:ext cx="2262187" cy="1644650"/>
          </a:xfrm>
          <a:prstGeom prst="rect">
            <a:avLst/>
          </a:prstGeom>
          <a:noFill/>
          <a:ln w="9525" algn="ctr">
            <a:noFill/>
            <a:miter lim="800000"/>
            <a:headEnd/>
            <a:tailEnd/>
          </a:ln>
        </p:spPr>
        <p:txBody>
          <a:bodyPr lIns="0" tIns="0" rIns="0" bIns="0"/>
          <a:lstStyle/>
          <a:p>
            <a:pPr marL="114300" indent="-114300" defTabSz="814388" eaLnBrk="0" hangingPunct="0">
              <a:lnSpc>
                <a:spcPct val="95000"/>
              </a:lnSpc>
              <a:spcBef>
                <a:spcPct val="50000"/>
              </a:spcBef>
              <a:buClr>
                <a:srgbClr val="708CA1"/>
              </a:buClr>
              <a:buFont typeface="Wingdings" pitchFamily="2" charset="2"/>
              <a:buChar char="§"/>
            </a:pPr>
            <a:r>
              <a:rPr lang="en-US" sz="900"/>
              <a:t>Packet Tracer allows students to explore concepts, conduct experiments, and test understanding </a:t>
            </a:r>
          </a:p>
          <a:p>
            <a:pPr marL="114300" indent="-114300" defTabSz="814388" eaLnBrk="0" hangingPunct="0">
              <a:lnSpc>
                <a:spcPct val="95000"/>
              </a:lnSpc>
              <a:spcBef>
                <a:spcPct val="50000"/>
              </a:spcBef>
              <a:buClr>
                <a:srgbClr val="708CA1"/>
              </a:buClr>
              <a:buFont typeface="Wingdings" pitchFamily="2" charset="2"/>
              <a:buChar char="§"/>
            </a:pPr>
            <a:r>
              <a:rPr lang="en-US" sz="900"/>
              <a:t>Case studies present problems, projects and career activities students will encounter on the job</a:t>
            </a:r>
          </a:p>
          <a:p>
            <a:pPr marL="114300" indent="-114300" defTabSz="814388" eaLnBrk="0" hangingPunct="0">
              <a:lnSpc>
                <a:spcPct val="95000"/>
              </a:lnSpc>
              <a:spcBef>
                <a:spcPct val="50000"/>
              </a:spcBef>
              <a:buClr>
                <a:srgbClr val="708CA1"/>
              </a:buClr>
              <a:buFont typeface="Wingdings" pitchFamily="2" charset="2"/>
              <a:buChar char="§"/>
            </a:pPr>
            <a:r>
              <a:rPr lang="en-US" sz="900"/>
              <a:t>Students can create their own activities, games, or virtual networks of any size  with Packet Tracer</a:t>
            </a:r>
          </a:p>
        </p:txBody>
      </p:sp>
      <p:sp>
        <p:nvSpPr>
          <p:cNvPr id="37940" name="Rectangle 52"/>
          <p:cNvSpPr>
            <a:spLocks noChangeArrowheads="1"/>
          </p:cNvSpPr>
          <p:nvPr/>
        </p:nvSpPr>
        <p:spPr bwMode="auto">
          <a:xfrm>
            <a:off x="6845300" y="4989513"/>
            <a:ext cx="2262188" cy="1450975"/>
          </a:xfrm>
          <a:prstGeom prst="rect">
            <a:avLst/>
          </a:prstGeom>
          <a:noFill/>
          <a:ln w="9525" algn="ctr">
            <a:noFill/>
            <a:miter lim="800000"/>
            <a:headEnd/>
            <a:tailEnd/>
          </a:ln>
        </p:spPr>
        <p:txBody>
          <a:bodyPr lIns="0" tIns="0" rIns="0" bIns="0"/>
          <a:lstStyle/>
          <a:p>
            <a:pPr marL="114300" indent="-114300" defTabSz="814388" eaLnBrk="0" hangingPunct="0">
              <a:lnSpc>
                <a:spcPct val="95000"/>
              </a:lnSpc>
              <a:spcBef>
                <a:spcPct val="50000"/>
              </a:spcBef>
              <a:buClr>
                <a:srgbClr val="708CA1"/>
              </a:buClr>
              <a:buFont typeface="Wingdings" pitchFamily="2" charset="2"/>
              <a:buChar char="§"/>
            </a:pPr>
            <a:r>
              <a:rPr lang="en-US" sz="900"/>
              <a:t>Group lab assignments reinforce teamwork and communication</a:t>
            </a:r>
          </a:p>
          <a:p>
            <a:pPr marL="114300" indent="-114300" defTabSz="814388" eaLnBrk="0" hangingPunct="0">
              <a:lnSpc>
                <a:spcPct val="95000"/>
              </a:lnSpc>
              <a:spcBef>
                <a:spcPct val="50000"/>
              </a:spcBef>
              <a:buClr>
                <a:srgbClr val="708CA1"/>
              </a:buClr>
              <a:buFont typeface="Wingdings" pitchFamily="2" charset="2"/>
              <a:buChar char="§"/>
            </a:pPr>
            <a:r>
              <a:rPr lang="en-US" sz="900"/>
              <a:t>Multiuser Packet Tracer activities    require collaboration and coordination</a:t>
            </a:r>
          </a:p>
          <a:p>
            <a:pPr marL="114300" indent="-114300" defTabSz="814388" eaLnBrk="0" hangingPunct="0">
              <a:lnSpc>
                <a:spcPct val="95000"/>
              </a:lnSpc>
              <a:spcBef>
                <a:spcPct val="50000"/>
              </a:spcBef>
              <a:buClr>
                <a:srgbClr val="708CA1"/>
              </a:buClr>
              <a:buFont typeface="Wingdings" pitchFamily="2" charset="2"/>
              <a:buChar char="§"/>
            </a:pPr>
            <a:r>
              <a:rPr lang="en-US" sz="900"/>
              <a:t>Realistic business scenarios provide practice in communicating and</a:t>
            </a:r>
            <a:br>
              <a:rPr lang="en-US" sz="900"/>
            </a:br>
            <a:r>
              <a:rPr lang="en-US" sz="900"/>
              <a:t>negotiating with customers</a:t>
            </a:r>
          </a:p>
        </p:txBody>
      </p:sp>
      <p:sp>
        <p:nvSpPr>
          <p:cNvPr id="19482"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The Learner at the Center</a:t>
            </a:r>
          </a:p>
        </p:txBody>
      </p:sp>
    </p:spTree>
    <p:extLst>
      <p:ext uri="{BB962C8B-B14F-4D97-AF65-F5344CB8AC3E}">
        <p14:creationId xmlns:p14="http://schemas.microsoft.com/office/powerpoint/2010/main" val="28825776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10" presetClass="entr" presetSubtype="0" fill="hold" nodeType="withEffect">
                                  <p:stCondLst>
                                    <p:cond delay="4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47" presetClass="entr" presetSubtype="0" fill="hold" grpId="0" nodeType="withEffect">
                                  <p:stCondLst>
                                    <p:cond delay="400"/>
                                  </p:stCondLst>
                                  <p:childTnLst>
                                    <p:set>
                                      <p:cBhvr>
                                        <p:cTn id="12" dur="1" fill="hold">
                                          <p:stCondLst>
                                            <p:cond delay="0"/>
                                          </p:stCondLst>
                                        </p:cTn>
                                        <p:tgtEl>
                                          <p:spTgt spid="36008"/>
                                        </p:tgtEl>
                                        <p:attrNameLst>
                                          <p:attrName>style.visibility</p:attrName>
                                        </p:attrNameLst>
                                      </p:cBhvr>
                                      <p:to>
                                        <p:strVal val="visible"/>
                                      </p:to>
                                    </p:set>
                                    <p:animEffect transition="in" filter="fade">
                                      <p:cBhvr>
                                        <p:cTn id="13" dur="500"/>
                                        <p:tgtEl>
                                          <p:spTgt spid="36008"/>
                                        </p:tgtEl>
                                      </p:cBhvr>
                                    </p:animEffect>
                                    <p:anim calcmode="lin" valueType="num">
                                      <p:cBhvr>
                                        <p:cTn id="14" dur="500" fill="hold"/>
                                        <p:tgtEl>
                                          <p:spTgt spid="36008"/>
                                        </p:tgtEl>
                                        <p:attrNameLst>
                                          <p:attrName>ppt_x</p:attrName>
                                        </p:attrNameLst>
                                      </p:cBhvr>
                                      <p:tavLst>
                                        <p:tav tm="0">
                                          <p:val>
                                            <p:strVal val="#ppt_x"/>
                                          </p:val>
                                        </p:tav>
                                        <p:tav tm="100000">
                                          <p:val>
                                            <p:strVal val="#ppt_x"/>
                                          </p:val>
                                        </p:tav>
                                      </p:tavLst>
                                    </p:anim>
                                    <p:anim calcmode="lin" valueType="num">
                                      <p:cBhvr>
                                        <p:cTn id="15" dur="500" fill="hold"/>
                                        <p:tgtEl>
                                          <p:spTgt spid="36008"/>
                                        </p:tgtEl>
                                        <p:attrNameLst>
                                          <p:attrName>ppt_y</p:attrName>
                                        </p:attrNameLst>
                                      </p:cBhvr>
                                      <p:tavLst>
                                        <p:tav tm="0">
                                          <p:val>
                                            <p:strVal val="#ppt_y-.1"/>
                                          </p:val>
                                        </p:tav>
                                        <p:tav tm="100000">
                                          <p:val>
                                            <p:strVal val="#ppt_y"/>
                                          </p:val>
                                        </p:tav>
                                      </p:tavLst>
                                    </p:anim>
                                  </p:childTnLst>
                                </p:cTn>
                              </p:par>
                            </p:childTnLst>
                          </p:cTn>
                        </p:par>
                        <p:par>
                          <p:cTn id="16" fill="hold">
                            <p:stCondLst>
                              <p:cond delay="900"/>
                            </p:stCondLst>
                            <p:childTnLst>
                              <p:par>
                                <p:cTn id="17" presetID="22" presetClass="entr" presetSubtype="8" fill="hold" grpId="0" nodeType="afterEffect">
                                  <p:stCondLst>
                                    <p:cond delay="0"/>
                                  </p:stCondLst>
                                  <p:childTnLst>
                                    <p:set>
                                      <p:cBhvr>
                                        <p:cTn id="18" dur="1" fill="hold">
                                          <p:stCondLst>
                                            <p:cond delay="0"/>
                                          </p:stCondLst>
                                        </p:cTn>
                                        <p:tgtEl>
                                          <p:spTgt spid="37937"/>
                                        </p:tgtEl>
                                        <p:attrNameLst>
                                          <p:attrName>style.visibility</p:attrName>
                                        </p:attrNameLst>
                                      </p:cBhvr>
                                      <p:to>
                                        <p:strVal val="visible"/>
                                      </p:to>
                                    </p:set>
                                    <p:animEffect transition="in" filter="wipe(left)">
                                      <p:cBhvr>
                                        <p:cTn id="19" dur="500"/>
                                        <p:tgtEl>
                                          <p:spTgt spid="379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par>
                                <p:cTn id="25" presetID="10" presetClass="entr" presetSubtype="0" fill="hold" nodeType="withEffect">
                                  <p:stCondLst>
                                    <p:cond delay="4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47" presetClass="entr" presetSubtype="0" fill="hold" nodeType="withEffect">
                                  <p:stCondLst>
                                    <p:cond delay="400"/>
                                  </p:stCondLst>
                                  <p:childTnLst>
                                    <p:set>
                                      <p:cBhvr>
                                        <p:cTn id="29" dur="1" fill="hold">
                                          <p:stCondLst>
                                            <p:cond delay="0"/>
                                          </p:stCondLst>
                                        </p:cTn>
                                        <p:tgtEl>
                                          <p:spTgt spid="36009"/>
                                        </p:tgtEl>
                                        <p:attrNameLst>
                                          <p:attrName>style.visibility</p:attrName>
                                        </p:attrNameLst>
                                      </p:cBhvr>
                                      <p:to>
                                        <p:strVal val="visible"/>
                                      </p:to>
                                    </p:set>
                                    <p:animEffect transition="in" filter="fade">
                                      <p:cBhvr>
                                        <p:cTn id="30" dur="500"/>
                                        <p:tgtEl>
                                          <p:spTgt spid="36009"/>
                                        </p:tgtEl>
                                      </p:cBhvr>
                                    </p:animEffect>
                                    <p:anim calcmode="lin" valueType="num">
                                      <p:cBhvr>
                                        <p:cTn id="31" dur="500" fill="hold"/>
                                        <p:tgtEl>
                                          <p:spTgt spid="36009"/>
                                        </p:tgtEl>
                                        <p:attrNameLst>
                                          <p:attrName>ppt_x</p:attrName>
                                        </p:attrNameLst>
                                      </p:cBhvr>
                                      <p:tavLst>
                                        <p:tav tm="0">
                                          <p:val>
                                            <p:strVal val="#ppt_x"/>
                                          </p:val>
                                        </p:tav>
                                        <p:tav tm="100000">
                                          <p:val>
                                            <p:strVal val="#ppt_x"/>
                                          </p:val>
                                        </p:tav>
                                      </p:tavLst>
                                    </p:anim>
                                    <p:anim calcmode="lin" valueType="num">
                                      <p:cBhvr>
                                        <p:cTn id="32" dur="500" fill="hold"/>
                                        <p:tgtEl>
                                          <p:spTgt spid="36009"/>
                                        </p:tgtEl>
                                        <p:attrNameLst>
                                          <p:attrName>ppt_y</p:attrName>
                                        </p:attrNameLst>
                                      </p:cBhvr>
                                      <p:tavLst>
                                        <p:tav tm="0">
                                          <p:val>
                                            <p:strVal val="#ppt_y-.1"/>
                                          </p:val>
                                        </p:tav>
                                        <p:tav tm="100000">
                                          <p:val>
                                            <p:strVal val="#ppt_y"/>
                                          </p:val>
                                        </p:tav>
                                      </p:tavLst>
                                    </p:anim>
                                  </p:childTnLst>
                                </p:cTn>
                              </p:par>
                            </p:childTnLst>
                          </p:cTn>
                        </p:par>
                        <p:par>
                          <p:cTn id="33" fill="hold">
                            <p:stCondLst>
                              <p:cond delay="900"/>
                            </p:stCondLst>
                            <p:childTnLst>
                              <p:par>
                                <p:cTn id="34" presetID="22" presetClass="entr" presetSubtype="8" fill="hold" nodeType="afterEffect">
                                  <p:stCondLst>
                                    <p:cond delay="0"/>
                                  </p:stCondLst>
                                  <p:childTnLst>
                                    <p:set>
                                      <p:cBhvr>
                                        <p:cTn id="35" dur="1" fill="hold">
                                          <p:stCondLst>
                                            <p:cond delay="0"/>
                                          </p:stCondLst>
                                        </p:cTn>
                                        <p:tgtEl>
                                          <p:spTgt spid="37939"/>
                                        </p:tgtEl>
                                        <p:attrNameLst>
                                          <p:attrName>style.visibility</p:attrName>
                                        </p:attrNameLst>
                                      </p:cBhvr>
                                      <p:to>
                                        <p:strVal val="visible"/>
                                      </p:to>
                                    </p:set>
                                    <p:animEffect transition="in" filter="wipe(left)">
                                      <p:cBhvr>
                                        <p:cTn id="36" dur="500"/>
                                        <p:tgtEl>
                                          <p:spTgt spid="3793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par>
                                <p:cTn id="42" presetID="10" presetClass="entr" presetSubtype="0" fill="hold" nodeType="withEffect">
                                  <p:stCondLst>
                                    <p:cond delay="40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47" presetClass="entr" presetSubtype="0" fill="hold" nodeType="withEffect">
                                  <p:stCondLst>
                                    <p:cond delay="400"/>
                                  </p:stCondLst>
                                  <p:childTnLst>
                                    <p:set>
                                      <p:cBhvr>
                                        <p:cTn id="46" dur="1" fill="hold">
                                          <p:stCondLst>
                                            <p:cond delay="0"/>
                                          </p:stCondLst>
                                        </p:cTn>
                                        <p:tgtEl>
                                          <p:spTgt spid="36025"/>
                                        </p:tgtEl>
                                        <p:attrNameLst>
                                          <p:attrName>style.visibility</p:attrName>
                                        </p:attrNameLst>
                                      </p:cBhvr>
                                      <p:to>
                                        <p:strVal val="visible"/>
                                      </p:to>
                                    </p:set>
                                    <p:animEffect transition="in" filter="fade">
                                      <p:cBhvr>
                                        <p:cTn id="47" dur="500"/>
                                        <p:tgtEl>
                                          <p:spTgt spid="36025"/>
                                        </p:tgtEl>
                                      </p:cBhvr>
                                    </p:animEffect>
                                    <p:anim calcmode="lin" valueType="num">
                                      <p:cBhvr>
                                        <p:cTn id="48" dur="500" fill="hold"/>
                                        <p:tgtEl>
                                          <p:spTgt spid="36025"/>
                                        </p:tgtEl>
                                        <p:attrNameLst>
                                          <p:attrName>ppt_x</p:attrName>
                                        </p:attrNameLst>
                                      </p:cBhvr>
                                      <p:tavLst>
                                        <p:tav tm="0">
                                          <p:val>
                                            <p:strVal val="#ppt_x"/>
                                          </p:val>
                                        </p:tav>
                                        <p:tav tm="100000">
                                          <p:val>
                                            <p:strVal val="#ppt_x"/>
                                          </p:val>
                                        </p:tav>
                                      </p:tavLst>
                                    </p:anim>
                                    <p:anim calcmode="lin" valueType="num">
                                      <p:cBhvr>
                                        <p:cTn id="49" dur="500" fill="hold"/>
                                        <p:tgtEl>
                                          <p:spTgt spid="36025"/>
                                        </p:tgtEl>
                                        <p:attrNameLst>
                                          <p:attrName>ppt_y</p:attrName>
                                        </p:attrNameLst>
                                      </p:cBhvr>
                                      <p:tavLst>
                                        <p:tav tm="0">
                                          <p:val>
                                            <p:strVal val="#ppt_y-.1"/>
                                          </p:val>
                                        </p:tav>
                                        <p:tav tm="100000">
                                          <p:val>
                                            <p:strVal val="#ppt_y"/>
                                          </p:val>
                                        </p:tav>
                                      </p:tavLst>
                                    </p:anim>
                                  </p:childTnLst>
                                </p:cTn>
                              </p:par>
                            </p:childTnLst>
                          </p:cTn>
                        </p:par>
                        <p:par>
                          <p:cTn id="50" fill="hold">
                            <p:stCondLst>
                              <p:cond delay="900"/>
                            </p:stCondLst>
                            <p:childTnLst>
                              <p:par>
                                <p:cTn id="51" presetID="22" presetClass="entr" presetSubtype="8" fill="hold" grpId="0" nodeType="afterEffect">
                                  <p:stCondLst>
                                    <p:cond delay="0"/>
                                  </p:stCondLst>
                                  <p:childTnLst>
                                    <p:set>
                                      <p:cBhvr>
                                        <p:cTn id="52" dur="1" fill="hold">
                                          <p:stCondLst>
                                            <p:cond delay="0"/>
                                          </p:stCondLst>
                                        </p:cTn>
                                        <p:tgtEl>
                                          <p:spTgt spid="37938"/>
                                        </p:tgtEl>
                                        <p:attrNameLst>
                                          <p:attrName>style.visibility</p:attrName>
                                        </p:attrNameLst>
                                      </p:cBhvr>
                                      <p:to>
                                        <p:strVal val="visible"/>
                                      </p:to>
                                    </p:set>
                                    <p:animEffect transition="in" filter="wipe(left)">
                                      <p:cBhvr>
                                        <p:cTn id="53" dur="500"/>
                                        <p:tgtEl>
                                          <p:spTgt spid="3793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up)">
                                      <p:cBhvr>
                                        <p:cTn id="58" dur="500"/>
                                        <p:tgtEl>
                                          <p:spTgt spid="4"/>
                                        </p:tgtEl>
                                      </p:cBhvr>
                                    </p:animEffect>
                                  </p:childTnLst>
                                </p:cTn>
                              </p:par>
                              <p:par>
                                <p:cTn id="59" presetID="10" presetClass="entr" presetSubtype="0" fill="hold" nodeType="withEffect">
                                  <p:stCondLst>
                                    <p:cond delay="40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par>
                                <p:cTn id="62" presetID="47" presetClass="entr" presetSubtype="0" fill="hold" nodeType="withEffect">
                                  <p:stCondLst>
                                    <p:cond delay="400"/>
                                  </p:stCondLst>
                                  <p:childTnLst>
                                    <p:set>
                                      <p:cBhvr>
                                        <p:cTn id="63" dur="1" fill="hold">
                                          <p:stCondLst>
                                            <p:cond delay="0"/>
                                          </p:stCondLst>
                                        </p:cTn>
                                        <p:tgtEl>
                                          <p:spTgt spid="36010"/>
                                        </p:tgtEl>
                                        <p:attrNameLst>
                                          <p:attrName>style.visibility</p:attrName>
                                        </p:attrNameLst>
                                      </p:cBhvr>
                                      <p:to>
                                        <p:strVal val="visible"/>
                                      </p:to>
                                    </p:set>
                                    <p:animEffect transition="in" filter="fade">
                                      <p:cBhvr>
                                        <p:cTn id="64" dur="500"/>
                                        <p:tgtEl>
                                          <p:spTgt spid="36010"/>
                                        </p:tgtEl>
                                      </p:cBhvr>
                                    </p:animEffect>
                                    <p:anim calcmode="lin" valueType="num">
                                      <p:cBhvr>
                                        <p:cTn id="65" dur="500" fill="hold"/>
                                        <p:tgtEl>
                                          <p:spTgt spid="36010"/>
                                        </p:tgtEl>
                                        <p:attrNameLst>
                                          <p:attrName>ppt_x</p:attrName>
                                        </p:attrNameLst>
                                      </p:cBhvr>
                                      <p:tavLst>
                                        <p:tav tm="0">
                                          <p:val>
                                            <p:strVal val="#ppt_x"/>
                                          </p:val>
                                        </p:tav>
                                        <p:tav tm="100000">
                                          <p:val>
                                            <p:strVal val="#ppt_x"/>
                                          </p:val>
                                        </p:tav>
                                      </p:tavLst>
                                    </p:anim>
                                    <p:anim calcmode="lin" valueType="num">
                                      <p:cBhvr>
                                        <p:cTn id="66" dur="500" fill="hold"/>
                                        <p:tgtEl>
                                          <p:spTgt spid="36010"/>
                                        </p:tgtEl>
                                        <p:attrNameLst>
                                          <p:attrName>ppt_y</p:attrName>
                                        </p:attrNameLst>
                                      </p:cBhvr>
                                      <p:tavLst>
                                        <p:tav tm="0">
                                          <p:val>
                                            <p:strVal val="#ppt_y-.1"/>
                                          </p:val>
                                        </p:tav>
                                        <p:tav tm="100000">
                                          <p:val>
                                            <p:strVal val="#ppt_y"/>
                                          </p:val>
                                        </p:tav>
                                      </p:tavLst>
                                    </p:anim>
                                  </p:childTnLst>
                                </p:cTn>
                              </p:par>
                            </p:childTnLst>
                          </p:cTn>
                        </p:par>
                        <p:par>
                          <p:cTn id="67" fill="hold">
                            <p:stCondLst>
                              <p:cond delay="900"/>
                            </p:stCondLst>
                            <p:childTnLst>
                              <p:par>
                                <p:cTn id="68" presetID="22" presetClass="entr" presetSubtype="8" fill="hold" grpId="0" nodeType="afterEffect">
                                  <p:stCondLst>
                                    <p:cond delay="0"/>
                                  </p:stCondLst>
                                  <p:childTnLst>
                                    <p:set>
                                      <p:cBhvr>
                                        <p:cTn id="69" dur="1" fill="hold">
                                          <p:stCondLst>
                                            <p:cond delay="0"/>
                                          </p:stCondLst>
                                        </p:cTn>
                                        <p:tgtEl>
                                          <p:spTgt spid="37940"/>
                                        </p:tgtEl>
                                        <p:attrNameLst>
                                          <p:attrName>style.visibility</p:attrName>
                                        </p:attrNameLst>
                                      </p:cBhvr>
                                      <p:to>
                                        <p:strVal val="visible"/>
                                      </p:to>
                                    </p:set>
                                    <p:animEffect transition="in" filter="wipe(left)">
                                      <p:cBhvr>
                                        <p:cTn id="70" dur="500"/>
                                        <p:tgtEl>
                                          <p:spTgt spid="37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08" grpId="0"/>
      <p:bldP spid="37937" grpId="0"/>
      <p:bldP spid="37938" grpId="0"/>
      <p:bldP spid="379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Preparing Students</a:t>
            </a:r>
            <a:br>
              <a:rPr lang="en-US" dirty="0" smtClean="0"/>
            </a:br>
            <a:r>
              <a:rPr lang="en-US" dirty="0" smtClean="0"/>
              <a:t>for Success</a:t>
            </a:r>
            <a:endParaRPr lang="en-US" dirty="0"/>
          </a:p>
        </p:txBody>
      </p:sp>
    </p:spTree>
    <p:extLst>
      <p:ext uri="{BB962C8B-B14F-4D97-AF65-F5344CB8AC3E}">
        <p14:creationId xmlns:p14="http://schemas.microsoft.com/office/powerpoint/2010/main" val="3130402340"/>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flipV="1">
            <a:off x="0" y="3812345"/>
            <a:ext cx="9144000" cy="2113522"/>
          </a:xfrm>
          <a:prstGeom prst="roundRect">
            <a:avLst>
              <a:gd name="adj" fmla="val 0"/>
            </a:avLst>
          </a:prstGeom>
          <a:gradFill flip="none" rotWithShape="1">
            <a:gsLst>
              <a:gs pos="0">
                <a:schemeClr val="accent1">
                  <a:lumMod val="40000"/>
                  <a:lumOff val="60000"/>
                  <a:alpha val="43000"/>
                </a:schemeClr>
              </a:gs>
              <a:gs pos="100000">
                <a:srgbClr val="C2188D">
                  <a:alpha val="0"/>
                </a:srgbClr>
              </a:gs>
            </a:gsLst>
            <a:lin ang="1620000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j-lt"/>
              <a:ea typeface="+mn-ea"/>
            </a:endParaRPr>
          </a:p>
        </p:txBody>
      </p:sp>
      <p:sp>
        <p:nvSpPr>
          <p:cNvPr id="11269" name="Rectangle 16"/>
          <p:cNvSpPr>
            <a:spLocks noGrp="1" noChangeArrowheads="1"/>
          </p:cNvSpPr>
          <p:nvPr>
            <p:ph type="title"/>
          </p:nvPr>
        </p:nvSpPr>
        <p:spPr>
          <a:xfrm>
            <a:off x="511016" y="432215"/>
            <a:ext cx="9061609" cy="838200"/>
          </a:xfrm>
        </p:spPr>
        <p:txBody>
          <a:bodyPr/>
          <a:lstStyle/>
          <a:p>
            <a:r>
              <a:rPr lang="en-US" dirty="0" smtClean="0"/>
              <a:t>Networking Academy Creates Opportunity</a:t>
            </a:r>
          </a:p>
        </p:txBody>
      </p:sp>
      <p:sp>
        <p:nvSpPr>
          <p:cNvPr id="11275" name="Rectangle 17"/>
          <p:cNvSpPr>
            <a:spLocks noGrp="1" noChangeArrowheads="1"/>
          </p:cNvSpPr>
          <p:nvPr>
            <p:ph type="body" sz="quarter" idx="10"/>
          </p:nvPr>
        </p:nvSpPr>
        <p:spPr/>
        <p:txBody>
          <a:bodyPr/>
          <a:lstStyle/>
          <a:p>
            <a:r>
              <a:rPr lang="en-US" smtClean="0"/>
              <a:t>ICT skills and knowledge open a world of possibilities for students looking to gain a competitive edge </a:t>
            </a:r>
          </a:p>
          <a:p>
            <a:r>
              <a:rPr lang="en-US" smtClean="0"/>
              <a:t>Helps students be successful in a wide range of networking careers today and in the future</a:t>
            </a:r>
          </a:p>
          <a:p>
            <a:r>
              <a:rPr lang="en-US" smtClean="0"/>
              <a:t>Opening the way for higher standards of living for themselves, their families, and their communities</a:t>
            </a:r>
            <a:endParaRPr lang="en-US" dirty="0" smtClean="0"/>
          </a:p>
        </p:txBody>
      </p:sp>
      <p:sp>
        <p:nvSpPr>
          <p:cNvPr id="11270"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solidFill>
                  <a:schemeClr val="bg1"/>
                </a:solidFill>
              </a:rPr>
              <a:t>Subtitle: Size 24, Left Aligned</a:t>
            </a:r>
          </a:p>
        </p:txBody>
      </p:sp>
      <p:pic>
        <p:nvPicPr>
          <p:cNvPr id="8" name="Picture 7" descr="HIG00687.jpg"/>
          <p:cNvPicPr>
            <a:picLocks noChangeAspect="1"/>
          </p:cNvPicPr>
          <p:nvPr/>
        </p:nvPicPr>
        <p:blipFill>
          <a:blip r:embed="rId3" cstate="screen"/>
          <a:srcRect/>
          <a:stretch>
            <a:fillRect/>
          </a:stretch>
        </p:blipFill>
        <p:spPr>
          <a:xfrm>
            <a:off x="3235568" y="4069601"/>
            <a:ext cx="5289452" cy="2092047"/>
          </a:xfrm>
          <a:prstGeom prst="rect">
            <a:avLst/>
          </a:prstGeom>
          <a:noFill/>
          <a:ln w="25400">
            <a:solidFill>
              <a:schemeClr val="bg1"/>
            </a:solidFill>
            <a:miter lim="800000"/>
            <a:headEnd/>
            <a:tailEnd/>
          </a:ln>
          <a:effectLst>
            <a:outerShdw blurRad="88900" algn="ctr" rotWithShape="0">
              <a:prstClr val="black">
                <a:alpha val="50000"/>
              </a:prstClr>
            </a:outerShdw>
          </a:effectLst>
        </p:spPr>
      </p:pic>
      <p:pic>
        <p:nvPicPr>
          <p:cNvPr id="13" name="Picture 12" descr="HAE00784.jpg"/>
          <p:cNvPicPr>
            <a:picLocks noChangeAspect="1"/>
          </p:cNvPicPr>
          <p:nvPr/>
        </p:nvPicPr>
        <p:blipFill>
          <a:blip r:embed="rId4" cstate="screen"/>
          <a:srcRect/>
          <a:stretch>
            <a:fillRect/>
          </a:stretch>
        </p:blipFill>
        <p:spPr>
          <a:xfrm flipH="1">
            <a:off x="682285" y="4069601"/>
            <a:ext cx="2311873" cy="2093976"/>
          </a:xfrm>
          <a:prstGeom prst="rect">
            <a:avLst/>
          </a:prstGeom>
          <a:noFill/>
          <a:ln w="25400">
            <a:solidFill>
              <a:schemeClr val="bg1"/>
            </a:solidFill>
            <a:miter lim="800000"/>
            <a:headEnd/>
            <a:tailEnd/>
          </a:ln>
          <a:effectLst>
            <a:outerShdw blurRad="88900" algn="ctr" rotWithShape="0">
              <a:prstClr val="black">
                <a:alpha val="50000"/>
              </a:prstClr>
            </a:outerShdw>
          </a:effectLst>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10"/>
          <p:cNvSpPr>
            <a:spLocks noChangeArrowheads="1"/>
          </p:cNvSpPr>
          <p:nvPr/>
        </p:nvSpPr>
        <p:spPr bwMode="auto">
          <a:xfrm flipV="1">
            <a:off x="0" y="2342267"/>
            <a:ext cx="9144000" cy="3976471"/>
          </a:xfrm>
          <a:prstGeom prst="roundRect">
            <a:avLst>
              <a:gd name="adj" fmla="val 0"/>
            </a:avLst>
          </a:prstGeom>
          <a:gradFill flip="none" rotWithShape="1">
            <a:gsLst>
              <a:gs pos="0">
                <a:schemeClr val="accent1">
                  <a:lumMod val="40000"/>
                  <a:lumOff val="60000"/>
                  <a:alpha val="43000"/>
                </a:schemeClr>
              </a:gs>
              <a:gs pos="100000">
                <a:srgbClr val="C2188D">
                  <a:alpha val="0"/>
                </a:srgbClr>
              </a:gs>
            </a:gsLst>
            <a:lin ang="1620000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j-lt"/>
              <a:ea typeface="+mn-ea"/>
            </a:endParaRPr>
          </a:p>
        </p:txBody>
      </p:sp>
      <p:sp>
        <p:nvSpPr>
          <p:cNvPr id="43013" name="Rectangle 3"/>
          <p:cNvSpPr>
            <a:spLocks noGrp="1" noChangeArrowheads="1"/>
          </p:cNvSpPr>
          <p:nvPr>
            <p:ph type="title"/>
          </p:nvPr>
        </p:nvSpPr>
        <p:spPr>
          <a:xfrm>
            <a:off x="511017" y="432215"/>
            <a:ext cx="8297863" cy="838200"/>
          </a:xfrm>
        </p:spPr>
        <p:txBody>
          <a:bodyPr/>
          <a:lstStyle/>
          <a:p>
            <a:r>
              <a:rPr lang="en-US" smtClean="0"/>
              <a:t>ICT Skills Are Needed Everywhere</a:t>
            </a:r>
            <a:endParaRPr lang="en-US" dirty="0" smtClean="0"/>
          </a:p>
        </p:txBody>
      </p:sp>
      <p:grpSp>
        <p:nvGrpSpPr>
          <p:cNvPr id="107" name="Group 106"/>
          <p:cNvGrpSpPr/>
          <p:nvPr/>
        </p:nvGrpSpPr>
        <p:grpSpPr>
          <a:xfrm>
            <a:off x="6503744" y="4452404"/>
            <a:ext cx="1719072" cy="1762125"/>
            <a:chOff x="6843713" y="4452404"/>
            <a:chExt cx="1663700" cy="1762125"/>
          </a:xfrm>
        </p:grpSpPr>
        <p:sp>
          <p:nvSpPr>
            <p:cNvPr id="82" name="Rectangle 43"/>
            <p:cNvSpPr>
              <a:spLocks noChangeArrowheads="1"/>
            </p:cNvSpPr>
            <p:nvPr/>
          </p:nvSpPr>
          <p:spPr bwMode="auto">
            <a:xfrm flipV="1">
              <a:off x="6843713" y="4452404"/>
              <a:ext cx="1663700" cy="1762125"/>
            </a:xfrm>
            <a:prstGeom prst="rect">
              <a:avLst/>
            </a:prstGeom>
            <a:gradFill>
              <a:gsLst>
                <a:gs pos="0">
                  <a:schemeClr val="tx1">
                    <a:lumMod val="60000"/>
                    <a:lumOff val="40000"/>
                  </a:schemeClr>
                </a:gs>
                <a:gs pos="99000">
                  <a:schemeClr val="tx1">
                    <a:lumMod val="75000"/>
                  </a:schemeClr>
                </a:gs>
              </a:gsLst>
              <a:lin ang="5400000" scaled="0"/>
            </a:gra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30" name="Text Box 47"/>
            <p:cNvSpPr txBox="1">
              <a:spLocks noChangeArrowheads="1"/>
            </p:cNvSpPr>
            <p:nvPr/>
          </p:nvSpPr>
          <p:spPr bwMode="gray">
            <a:xfrm>
              <a:off x="6843713" y="4476217"/>
              <a:ext cx="1663700" cy="319912"/>
            </a:xfrm>
            <a:prstGeom prst="rect">
              <a:avLst/>
            </a:prstGeom>
            <a:noFill/>
            <a:ln w="9525">
              <a:noFill/>
              <a:miter lim="800000"/>
              <a:headEnd/>
              <a:tailEnd/>
            </a:ln>
          </p:spPr>
          <p:txBody>
            <a:bodyPr lIns="82124" tIns="41061" rIns="82124" bIns="41061">
              <a:spAutoFit/>
            </a:bodyPr>
            <a:lstStyle/>
            <a:p>
              <a:pPr marL="168275" indent="-168275" algn="ctr" defTabSz="814388">
                <a:lnSpc>
                  <a:spcPct val="95000"/>
                </a:lnSpc>
                <a:spcBef>
                  <a:spcPct val="50000"/>
                </a:spcBef>
                <a:buClr>
                  <a:schemeClr val="tx2"/>
                </a:buClr>
                <a:buSzPct val="100000"/>
              </a:pPr>
              <a:r>
                <a:rPr lang="en-US" sz="1600" dirty="0">
                  <a:solidFill>
                    <a:schemeClr val="bg1"/>
                  </a:solidFill>
                </a:rPr>
                <a:t>Security</a:t>
              </a:r>
            </a:p>
          </p:txBody>
        </p:sp>
        <p:sp>
          <p:nvSpPr>
            <p:cNvPr id="48" name="Freeform 93"/>
            <p:cNvSpPr>
              <a:spLocks noEditPoints="1"/>
            </p:cNvSpPr>
            <p:nvPr/>
          </p:nvSpPr>
          <p:spPr bwMode="auto">
            <a:xfrm>
              <a:off x="7329715" y="4904385"/>
              <a:ext cx="691697" cy="954687"/>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grpSp>
      <p:grpSp>
        <p:nvGrpSpPr>
          <p:cNvPr id="106" name="Group 105"/>
          <p:cNvGrpSpPr/>
          <p:nvPr/>
        </p:nvGrpSpPr>
        <p:grpSpPr>
          <a:xfrm>
            <a:off x="6503744" y="2594540"/>
            <a:ext cx="1719072" cy="1762125"/>
            <a:chOff x="6843713" y="2512479"/>
            <a:chExt cx="1663700" cy="1762125"/>
          </a:xfrm>
        </p:grpSpPr>
        <p:sp>
          <p:nvSpPr>
            <p:cNvPr id="178" name="Rectangle 43"/>
            <p:cNvSpPr>
              <a:spLocks noChangeArrowheads="1"/>
            </p:cNvSpPr>
            <p:nvPr/>
          </p:nvSpPr>
          <p:spPr bwMode="auto">
            <a:xfrm flipV="1">
              <a:off x="6843713" y="2512479"/>
              <a:ext cx="1663700" cy="1762125"/>
            </a:xfrm>
            <a:prstGeom prst="rect">
              <a:avLst/>
            </a:prstGeom>
            <a:gradFill>
              <a:gsLst>
                <a:gs pos="0">
                  <a:schemeClr val="tx1">
                    <a:lumMod val="60000"/>
                    <a:lumOff val="40000"/>
                  </a:schemeClr>
                </a:gs>
                <a:gs pos="99000">
                  <a:schemeClr val="tx1">
                    <a:lumMod val="75000"/>
                  </a:schemeClr>
                </a:gs>
              </a:gsLst>
              <a:lin ang="5400000" scaled="0"/>
            </a:gra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43" name="Text Box 47"/>
            <p:cNvSpPr txBox="1">
              <a:spLocks noChangeArrowheads="1"/>
            </p:cNvSpPr>
            <p:nvPr/>
          </p:nvSpPr>
          <p:spPr bwMode="gray">
            <a:xfrm>
              <a:off x="6843713" y="2536292"/>
              <a:ext cx="1663700" cy="319912"/>
            </a:xfrm>
            <a:prstGeom prst="rect">
              <a:avLst/>
            </a:prstGeom>
            <a:noFill/>
            <a:ln w="9525">
              <a:noFill/>
              <a:miter lim="800000"/>
              <a:headEnd/>
              <a:tailEnd/>
            </a:ln>
          </p:spPr>
          <p:txBody>
            <a:bodyPr lIns="82124" tIns="41061" rIns="82124" bIns="41061">
              <a:spAutoFit/>
            </a:bodyPr>
            <a:lstStyle/>
            <a:p>
              <a:pPr marL="168275" indent="-168275" algn="ctr" defTabSz="814388">
                <a:lnSpc>
                  <a:spcPct val="95000"/>
                </a:lnSpc>
                <a:spcBef>
                  <a:spcPct val="50000"/>
                </a:spcBef>
                <a:buClr>
                  <a:schemeClr val="tx2"/>
                </a:buClr>
                <a:buSzPct val="100000"/>
              </a:pPr>
              <a:r>
                <a:rPr lang="en-US" sz="1600" dirty="0">
                  <a:solidFill>
                    <a:schemeClr val="bg1"/>
                  </a:solidFill>
                </a:rPr>
                <a:t>Gaming</a:t>
              </a:r>
            </a:p>
          </p:txBody>
        </p:sp>
        <p:sp>
          <p:nvSpPr>
            <p:cNvPr id="49" name="Freeform 31"/>
            <p:cNvSpPr>
              <a:spLocks noEditPoints="1"/>
            </p:cNvSpPr>
            <p:nvPr/>
          </p:nvSpPr>
          <p:spPr bwMode="auto">
            <a:xfrm>
              <a:off x="7128300" y="3192734"/>
              <a:ext cx="1094526" cy="715516"/>
            </a:xfrm>
            <a:custGeom>
              <a:avLst/>
              <a:gdLst/>
              <a:ahLst/>
              <a:cxnLst>
                <a:cxn ang="0">
                  <a:pos x="1629" y="650"/>
                </a:cxn>
                <a:cxn ang="0">
                  <a:pos x="1325" y="0"/>
                </a:cxn>
                <a:cxn ang="0">
                  <a:pos x="866" y="47"/>
                </a:cxn>
                <a:cxn ang="0">
                  <a:pos x="406" y="0"/>
                </a:cxn>
                <a:cxn ang="0">
                  <a:pos x="103" y="650"/>
                </a:cxn>
                <a:cxn ang="0">
                  <a:pos x="93" y="1085"/>
                </a:cxn>
                <a:cxn ang="0">
                  <a:pos x="497" y="772"/>
                </a:cxn>
                <a:cxn ang="0">
                  <a:pos x="571" y="785"/>
                </a:cxn>
                <a:cxn ang="0">
                  <a:pos x="575" y="787"/>
                </a:cxn>
                <a:cxn ang="0">
                  <a:pos x="798" y="642"/>
                </a:cxn>
                <a:cxn ang="0">
                  <a:pos x="788" y="576"/>
                </a:cxn>
                <a:cxn ang="0">
                  <a:pos x="822" y="575"/>
                </a:cxn>
                <a:cxn ang="0">
                  <a:pos x="844" y="580"/>
                </a:cxn>
                <a:cxn ang="0">
                  <a:pos x="888" y="580"/>
                </a:cxn>
                <a:cxn ang="0">
                  <a:pos x="909" y="575"/>
                </a:cxn>
                <a:cxn ang="0">
                  <a:pos x="943" y="576"/>
                </a:cxn>
                <a:cxn ang="0">
                  <a:pos x="934" y="642"/>
                </a:cxn>
                <a:cxn ang="0">
                  <a:pos x="1157" y="787"/>
                </a:cxn>
                <a:cxn ang="0">
                  <a:pos x="1161" y="785"/>
                </a:cxn>
                <a:cxn ang="0">
                  <a:pos x="1235" y="772"/>
                </a:cxn>
                <a:cxn ang="0">
                  <a:pos x="1639" y="1085"/>
                </a:cxn>
                <a:cxn ang="0">
                  <a:pos x="347" y="368"/>
                </a:cxn>
                <a:cxn ang="0">
                  <a:pos x="205" y="391"/>
                </a:cxn>
                <a:cxn ang="0">
                  <a:pos x="182" y="368"/>
                </a:cxn>
                <a:cxn ang="0">
                  <a:pos x="205" y="295"/>
                </a:cxn>
                <a:cxn ang="0">
                  <a:pos x="347" y="318"/>
                </a:cxn>
                <a:cxn ang="0">
                  <a:pos x="454" y="545"/>
                </a:cxn>
                <a:cxn ang="0">
                  <a:pos x="381" y="567"/>
                </a:cxn>
                <a:cxn ang="0">
                  <a:pos x="358" y="425"/>
                </a:cxn>
                <a:cxn ang="0">
                  <a:pos x="431" y="402"/>
                </a:cxn>
                <a:cxn ang="0">
                  <a:pos x="454" y="545"/>
                </a:cxn>
                <a:cxn ang="0">
                  <a:pos x="431" y="284"/>
                </a:cxn>
                <a:cxn ang="0">
                  <a:pos x="358" y="261"/>
                </a:cxn>
                <a:cxn ang="0">
                  <a:pos x="381" y="119"/>
                </a:cxn>
                <a:cxn ang="0">
                  <a:pos x="454" y="141"/>
                </a:cxn>
                <a:cxn ang="0">
                  <a:pos x="631" y="368"/>
                </a:cxn>
                <a:cxn ang="0">
                  <a:pos x="488" y="391"/>
                </a:cxn>
                <a:cxn ang="0">
                  <a:pos x="465" y="318"/>
                </a:cxn>
                <a:cxn ang="0">
                  <a:pos x="608" y="295"/>
                </a:cxn>
                <a:cxn ang="0">
                  <a:pos x="631" y="368"/>
                </a:cxn>
                <a:cxn ang="0">
                  <a:pos x="1244" y="391"/>
                </a:cxn>
                <a:cxn ang="0">
                  <a:pos x="1101" y="368"/>
                </a:cxn>
                <a:cxn ang="0">
                  <a:pos x="1124" y="295"/>
                </a:cxn>
                <a:cxn ang="0">
                  <a:pos x="1267" y="318"/>
                </a:cxn>
                <a:cxn ang="0">
                  <a:pos x="1373" y="545"/>
                </a:cxn>
                <a:cxn ang="0">
                  <a:pos x="1300" y="567"/>
                </a:cxn>
                <a:cxn ang="0">
                  <a:pos x="1278" y="425"/>
                </a:cxn>
                <a:cxn ang="0">
                  <a:pos x="1350" y="402"/>
                </a:cxn>
                <a:cxn ang="0">
                  <a:pos x="1373" y="545"/>
                </a:cxn>
                <a:cxn ang="0">
                  <a:pos x="1350" y="284"/>
                </a:cxn>
                <a:cxn ang="0">
                  <a:pos x="1278" y="261"/>
                </a:cxn>
                <a:cxn ang="0">
                  <a:pos x="1300" y="119"/>
                </a:cxn>
                <a:cxn ang="0">
                  <a:pos x="1373" y="141"/>
                </a:cxn>
                <a:cxn ang="0">
                  <a:pos x="1550" y="368"/>
                </a:cxn>
                <a:cxn ang="0">
                  <a:pos x="1527" y="391"/>
                </a:cxn>
                <a:cxn ang="0">
                  <a:pos x="1384" y="368"/>
                </a:cxn>
                <a:cxn ang="0">
                  <a:pos x="1407" y="295"/>
                </a:cxn>
                <a:cxn ang="0">
                  <a:pos x="1550" y="318"/>
                </a:cxn>
              </a:cxnLst>
              <a:rect l="0" t="0" r="r" b="b"/>
              <a:pathLst>
                <a:path w="1731" h="1135">
                  <a:moveTo>
                    <a:pt x="1661" y="824"/>
                  </a:moveTo>
                  <a:cubicBezTo>
                    <a:pt x="1647" y="767"/>
                    <a:pt x="1634" y="709"/>
                    <a:pt x="1629" y="650"/>
                  </a:cubicBezTo>
                  <a:cubicBezTo>
                    <a:pt x="1619" y="543"/>
                    <a:pt x="1669" y="449"/>
                    <a:pt x="1669" y="343"/>
                  </a:cubicBezTo>
                  <a:cubicBezTo>
                    <a:pt x="1669" y="153"/>
                    <a:pt x="1515" y="0"/>
                    <a:pt x="1325" y="0"/>
                  </a:cubicBezTo>
                  <a:cubicBezTo>
                    <a:pt x="1244" y="0"/>
                    <a:pt x="1170" y="28"/>
                    <a:pt x="1111" y="75"/>
                  </a:cubicBezTo>
                  <a:cubicBezTo>
                    <a:pt x="1051" y="58"/>
                    <a:pt x="964" y="47"/>
                    <a:pt x="866" y="47"/>
                  </a:cubicBezTo>
                  <a:cubicBezTo>
                    <a:pt x="768" y="47"/>
                    <a:pt x="680" y="58"/>
                    <a:pt x="621" y="75"/>
                  </a:cubicBezTo>
                  <a:cubicBezTo>
                    <a:pt x="562" y="28"/>
                    <a:pt x="487" y="0"/>
                    <a:pt x="406" y="0"/>
                  </a:cubicBezTo>
                  <a:cubicBezTo>
                    <a:pt x="217" y="0"/>
                    <a:pt x="63" y="153"/>
                    <a:pt x="63" y="343"/>
                  </a:cubicBezTo>
                  <a:cubicBezTo>
                    <a:pt x="63" y="449"/>
                    <a:pt x="113" y="543"/>
                    <a:pt x="103" y="650"/>
                  </a:cubicBezTo>
                  <a:cubicBezTo>
                    <a:pt x="98" y="709"/>
                    <a:pt x="85" y="767"/>
                    <a:pt x="71" y="824"/>
                  </a:cubicBezTo>
                  <a:cubicBezTo>
                    <a:pt x="52" y="901"/>
                    <a:pt x="0" y="1031"/>
                    <a:pt x="93" y="1085"/>
                  </a:cubicBezTo>
                  <a:cubicBezTo>
                    <a:pt x="178" y="1135"/>
                    <a:pt x="285" y="1063"/>
                    <a:pt x="341" y="1003"/>
                  </a:cubicBezTo>
                  <a:cubicBezTo>
                    <a:pt x="406" y="933"/>
                    <a:pt x="451" y="855"/>
                    <a:pt x="497" y="772"/>
                  </a:cubicBezTo>
                  <a:cubicBezTo>
                    <a:pt x="508" y="752"/>
                    <a:pt x="524" y="756"/>
                    <a:pt x="539" y="765"/>
                  </a:cubicBezTo>
                  <a:cubicBezTo>
                    <a:pt x="549" y="773"/>
                    <a:pt x="560" y="780"/>
                    <a:pt x="571" y="785"/>
                  </a:cubicBezTo>
                  <a:cubicBezTo>
                    <a:pt x="571" y="786"/>
                    <a:pt x="572" y="786"/>
                    <a:pt x="572" y="786"/>
                  </a:cubicBezTo>
                  <a:cubicBezTo>
                    <a:pt x="573" y="786"/>
                    <a:pt x="574" y="787"/>
                    <a:pt x="575" y="787"/>
                  </a:cubicBezTo>
                  <a:cubicBezTo>
                    <a:pt x="594" y="796"/>
                    <a:pt x="616" y="801"/>
                    <a:pt x="639" y="801"/>
                  </a:cubicBezTo>
                  <a:cubicBezTo>
                    <a:pt x="727" y="801"/>
                    <a:pt x="798" y="730"/>
                    <a:pt x="798" y="642"/>
                  </a:cubicBezTo>
                  <a:cubicBezTo>
                    <a:pt x="798" y="627"/>
                    <a:pt x="796" y="613"/>
                    <a:pt x="792" y="599"/>
                  </a:cubicBezTo>
                  <a:cubicBezTo>
                    <a:pt x="790" y="592"/>
                    <a:pt x="788" y="583"/>
                    <a:pt x="788" y="576"/>
                  </a:cubicBezTo>
                  <a:cubicBezTo>
                    <a:pt x="789" y="573"/>
                    <a:pt x="792" y="570"/>
                    <a:pt x="795" y="569"/>
                  </a:cubicBezTo>
                  <a:cubicBezTo>
                    <a:pt x="804" y="567"/>
                    <a:pt x="813" y="573"/>
                    <a:pt x="822" y="575"/>
                  </a:cubicBezTo>
                  <a:cubicBezTo>
                    <a:pt x="829" y="577"/>
                    <a:pt x="835" y="578"/>
                    <a:pt x="842" y="579"/>
                  </a:cubicBezTo>
                  <a:cubicBezTo>
                    <a:pt x="843" y="579"/>
                    <a:pt x="843" y="580"/>
                    <a:pt x="844" y="580"/>
                  </a:cubicBezTo>
                  <a:cubicBezTo>
                    <a:pt x="851" y="582"/>
                    <a:pt x="858" y="582"/>
                    <a:pt x="866" y="582"/>
                  </a:cubicBezTo>
                  <a:cubicBezTo>
                    <a:pt x="873" y="582"/>
                    <a:pt x="881" y="582"/>
                    <a:pt x="888" y="580"/>
                  </a:cubicBezTo>
                  <a:cubicBezTo>
                    <a:pt x="888" y="580"/>
                    <a:pt x="889" y="579"/>
                    <a:pt x="889" y="579"/>
                  </a:cubicBezTo>
                  <a:cubicBezTo>
                    <a:pt x="896" y="578"/>
                    <a:pt x="903" y="577"/>
                    <a:pt x="909" y="575"/>
                  </a:cubicBezTo>
                  <a:cubicBezTo>
                    <a:pt x="918" y="573"/>
                    <a:pt x="927" y="567"/>
                    <a:pt x="936" y="569"/>
                  </a:cubicBezTo>
                  <a:cubicBezTo>
                    <a:pt x="940" y="570"/>
                    <a:pt x="943" y="573"/>
                    <a:pt x="943" y="576"/>
                  </a:cubicBezTo>
                  <a:cubicBezTo>
                    <a:pt x="944" y="583"/>
                    <a:pt x="941" y="592"/>
                    <a:pt x="940" y="599"/>
                  </a:cubicBezTo>
                  <a:cubicBezTo>
                    <a:pt x="936" y="613"/>
                    <a:pt x="934" y="627"/>
                    <a:pt x="934" y="642"/>
                  </a:cubicBezTo>
                  <a:cubicBezTo>
                    <a:pt x="934" y="730"/>
                    <a:pt x="1005" y="801"/>
                    <a:pt x="1092" y="801"/>
                  </a:cubicBezTo>
                  <a:cubicBezTo>
                    <a:pt x="1115" y="801"/>
                    <a:pt x="1137" y="796"/>
                    <a:pt x="1157" y="787"/>
                  </a:cubicBezTo>
                  <a:cubicBezTo>
                    <a:pt x="1158" y="787"/>
                    <a:pt x="1159" y="786"/>
                    <a:pt x="1159" y="786"/>
                  </a:cubicBezTo>
                  <a:cubicBezTo>
                    <a:pt x="1160" y="786"/>
                    <a:pt x="1160" y="786"/>
                    <a:pt x="1161" y="785"/>
                  </a:cubicBezTo>
                  <a:cubicBezTo>
                    <a:pt x="1172" y="780"/>
                    <a:pt x="1183" y="773"/>
                    <a:pt x="1192" y="765"/>
                  </a:cubicBezTo>
                  <a:cubicBezTo>
                    <a:pt x="1208" y="756"/>
                    <a:pt x="1223" y="752"/>
                    <a:pt x="1235" y="772"/>
                  </a:cubicBezTo>
                  <a:cubicBezTo>
                    <a:pt x="1281" y="855"/>
                    <a:pt x="1326" y="933"/>
                    <a:pt x="1391" y="1003"/>
                  </a:cubicBezTo>
                  <a:cubicBezTo>
                    <a:pt x="1447" y="1063"/>
                    <a:pt x="1554" y="1135"/>
                    <a:pt x="1639" y="1085"/>
                  </a:cubicBezTo>
                  <a:cubicBezTo>
                    <a:pt x="1731" y="1031"/>
                    <a:pt x="1680" y="901"/>
                    <a:pt x="1661" y="824"/>
                  </a:cubicBezTo>
                  <a:close/>
                  <a:moveTo>
                    <a:pt x="347" y="368"/>
                  </a:moveTo>
                  <a:cubicBezTo>
                    <a:pt x="347" y="381"/>
                    <a:pt x="337" y="391"/>
                    <a:pt x="325" y="391"/>
                  </a:cubicBezTo>
                  <a:cubicBezTo>
                    <a:pt x="205" y="391"/>
                    <a:pt x="205" y="391"/>
                    <a:pt x="205" y="391"/>
                  </a:cubicBezTo>
                  <a:cubicBezTo>
                    <a:pt x="199" y="391"/>
                    <a:pt x="193" y="388"/>
                    <a:pt x="189" y="385"/>
                  </a:cubicBezTo>
                  <a:cubicBezTo>
                    <a:pt x="185" y="381"/>
                    <a:pt x="182" y="375"/>
                    <a:pt x="182" y="368"/>
                  </a:cubicBezTo>
                  <a:cubicBezTo>
                    <a:pt x="182" y="318"/>
                    <a:pt x="182" y="318"/>
                    <a:pt x="182" y="318"/>
                  </a:cubicBezTo>
                  <a:cubicBezTo>
                    <a:pt x="182" y="305"/>
                    <a:pt x="192" y="295"/>
                    <a:pt x="205" y="295"/>
                  </a:cubicBezTo>
                  <a:cubicBezTo>
                    <a:pt x="325" y="295"/>
                    <a:pt x="325" y="295"/>
                    <a:pt x="325" y="295"/>
                  </a:cubicBezTo>
                  <a:cubicBezTo>
                    <a:pt x="337" y="295"/>
                    <a:pt x="347" y="305"/>
                    <a:pt x="347" y="318"/>
                  </a:cubicBezTo>
                  <a:lnTo>
                    <a:pt x="347" y="368"/>
                  </a:lnTo>
                  <a:close/>
                  <a:moveTo>
                    <a:pt x="454" y="545"/>
                  </a:moveTo>
                  <a:cubicBezTo>
                    <a:pt x="454" y="557"/>
                    <a:pt x="444" y="567"/>
                    <a:pt x="431" y="567"/>
                  </a:cubicBezTo>
                  <a:cubicBezTo>
                    <a:pt x="381" y="567"/>
                    <a:pt x="381" y="567"/>
                    <a:pt x="381" y="567"/>
                  </a:cubicBezTo>
                  <a:cubicBezTo>
                    <a:pt x="369" y="567"/>
                    <a:pt x="358" y="557"/>
                    <a:pt x="358" y="545"/>
                  </a:cubicBezTo>
                  <a:cubicBezTo>
                    <a:pt x="358" y="425"/>
                    <a:pt x="358" y="425"/>
                    <a:pt x="358" y="425"/>
                  </a:cubicBezTo>
                  <a:cubicBezTo>
                    <a:pt x="358" y="412"/>
                    <a:pt x="369" y="402"/>
                    <a:pt x="381" y="402"/>
                  </a:cubicBezTo>
                  <a:cubicBezTo>
                    <a:pt x="431" y="402"/>
                    <a:pt x="431" y="402"/>
                    <a:pt x="431" y="402"/>
                  </a:cubicBezTo>
                  <a:cubicBezTo>
                    <a:pt x="444" y="402"/>
                    <a:pt x="454" y="412"/>
                    <a:pt x="454" y="425"/>
                  </a:cubicBezTo>
                  <a:lnTo>
                    <a:pt x="454" y="545"/>
                  </a:lnTo>
                  <a:close/>
                  <a:moveTo>
                    <a:pt x="454" y="261"/>
                  </a:moveTo>
                  <a:cubicBezTo>
                    <a:pt x="454" y="274"/>
                    <a:pt x="444" y="284"/>
                    <a:pt x="431" y="284"/>
                  </a:cubicBezTo>
                  <a:cubicBezTo>
                    <a:pt x="381" y="284"/>
                    <a:pt x="381" y="284"/>
                    <a:pt x="381" y="284"/>
                  </a:cubicBezTo>
                  <a:cubicBezTo>
                    <a:pt x="369" y="284"/>
                    <a:pt x="358" y="274"/>
                    <a:pt x="358" y="261"/>
                  </a:cubicBezTo>
                  <a:cubicBezTo>
                    <a:pt x="358" y="141"/>
                    <a:pt x="358" y="141"/>
                    <a:pt x="358" y="141"/>
                  </a:cubicBezTo>
                  <a:cubicBezTo>
                    <a:pt x="358" y="129"/>
                    <a:pt x="369" y="119"/>
                    <a:pt x="381" y="119"/>
                  </a:cubicBezTo>
                  <a:cubicBezTo>
                    <a:pt x="431" y="119"/>
                    <a:pt x="431" y="119"/>
                    <a:pt x="431" y="119"/>
                  </a:cubicBezTo>
                  <a:cubicBezTo>
                    <a:pt x="444" y="119"/>
                    <a:pt x="454" y="129"/>
                    <a:pt x="454" y="141"/>
                  </a:cubicBezTo>
                  <a:lnTo>
                    <a:pt x="454" y="261"/>
                  </a:lnTo>
                  <a:close/>
                  <a:moveTo>
                    <a:pt x="631" y="368"/>
                  </a:moveTo>
                  <a:cubicBezTo>
                    <a:pt x="631" y="381"/>
                    <a:pt x="620" y="391"/>
                    <a:pt x="608" y="391"/>
                  </a:cubicBezTo>
                  <a:cubicBezTo>
                    <a:pt x="488" y="391"/>
                    <a:pt x="488" y="391"/>
                    <a:pt x="488" y="391"/>
                  </a:cubicBezTo>
                  <a:cubicBezTo>
                    <a:pt x="475" y="391"/>
                    <a:pt x="465" y="381"/>
                    <a:pt x="465" y="368"/>
                  </a:cubicBezTo>
                  <a:cubicBezTo>
                    <a:pt x="465" y="318"/>
                    <a:pt x="465" y="318"/>
                    <a:pt x="465" y="318"/>
                  </a:cubicBezTo>
                  <a:cubicBezTo>
                    <a:pt x="465" y="305"/>
                    <a:pt x="475" y="295"/>
                    <a:pt x="488" y="295"/>
                  </a:cubicBezTo>
                  <a:cubicBezTo>
                    <a:pt x="608" y="295"/>
                    <a:pt x="608" y="295"/>
                    <a:pt x="608" y="295"/>
                  </a:cubicBezTo>
                  <a:cubicBezTo>
                    <a:pt x="620" y="295"/>
                    <a:pt x="631" y="305"/>
                    <a:pt x="631" y="318"/>
                  </a:cubicBezTo>
                  <a:lnTo>
                    <a:pt x="631" y="368"/>
                  </a:lnTo>
                  <a:close/>
                  <a:moveTo>
                    <a:pt x="1267" y="368"/>
                  </a:moveTo>
                  <a:cubicBezTo>
                    <a:pt x="1267" y="381"/>
                    <a:pt x="1256" y="391"/>
                    <a:pt x="1244" y="391"/>
                  </a:cubicBezTo>
                  <a:cubicBezTo>
                    <a:pt x="1124" y="391"/>
                    <a:pt x="1124" y="391"/>
                    <a:pt x="1124" y="391"/>
                  </a:cubicBezTo>
                  <a:cubicBezTo>
                    <a:pt x="1111" y="391"/>
                    <a:pt x="1101" y="381"/>
                    <a:pt x="1101" y="368"/>
                  </a:cubicBezTo>
                  <a:cubicBezTo>
                    <a:pt x="1101" y="318"/>
                    <a:pt x="1101" y="318"/>
                    <a:pt x="1101" y="318"/>
                  </a:cubicBezTo>
                  <a:cubicBezTo>
                    <a:pt x="1101" y="305"/>
                    <a:pt x="1111" y="295"/>
                    <a:pt x="1124" y="295"/>
                  </a:cubicBezTo>
                  <a:cubicBezTo>
                    <a:pt x="1244" y="295"/>
                    <a:pt x="1244" y="295"/>
                    <a:pt x="1244" y="295"/>
                  </a:cubicBezTo>
                  <a:cubicBezTo>
                    <a:pt x="1256" y="295"/>
                    <a:pt x="1267" y="305"/>
                    <a:pt x="1267" y="318"/>
                  </a:cubicBezTo>
                  <a:lnTo>
                    <a:pt x="1267" y="368"/>
                  </a:lnTo>
                  <a:close/>
                  <a:moveTo>
                    <a:pt x="1373" y="545"/>
                  </a:moveTo>
                  <a:cubicBezTo>
                    <a:pt x="1373" y="557"/>
                    <a:pt x="1363" y="567"/>
                    <a:pt x="1350" y="567"/>
                  </a:cubicBezTo>
                  <a:cubicBezTo>
                    <a:pt x="1300" y="567"/>
                    <a:pt x="1300" y="567"/>
                    <a:pt x="1300" y="567"/>
                  </a:cubicBezTo>
                  <a:cubicBezTo>
                    <a:pt x="1288" y="567"/>
                    <a:pt x="1278" y="557"/>
                    <a:pt x="1278" y="545"/>
                  </a:cubicBezTo>
                  <a:cubicBezTo>
                    <a:pt x="1278" y="425"/>
                    <a:pt x="1278" y="425"/>
                    <a:pt x="1278" y="425"/>
                  </a:cubicBezTo>
                  <a:cubicBezTo>
                    <a:pt x="1278" y="412"/>
                    <a:pt x="1288" y="402"/>
                    <a:pt x="1300" y="402"/>
                  </a:cubicBezTo>
                  <a:cubicBezTo>
                    <a:pt x="1350" y="402"/>
                    <a:pt x="1350" y="402"/>
                    <a:pt x="1350" y="402"/>
                  </a:cubicBezTo>
                  <a:cubicBezTo>
                    <a:pt x="1363" y="402"/>
                    <a:pt x="1373" y="412"/>
                    <a:pt x="1373" y="425"/>
                  </a:cubicBezTo>
                  <a:lnTo>
                    <a:pt x="1373" y="545"/>
                  </a:lnTo>
                  <a:close/>
                  <a:moveTo>
                    <a:pt x="1373" y="261"/>
                  </a:moveTo>
                  <a:cubicBezTo>
                    <a:pt x="1373" y="274"/>
                    <a:pt x="1363" y="284"/>
                    <a:pt x="1350" y="284"/>
                  </a:cubicBezTo>
                  <a:cubicBezTo>
                    <a:pt x="1300" y="284"/>
                    <a:pt x="1300" y="284"/>
                    <a:pt x="1300" y="284"/>
                  </a:cubicBezTo>
                  <a:cubicBezTo>
                    <a:pt x="1288" y="284"/>
                    <a:pt x="1278" y="274"/>
                    <a:pt x="1278" y="261"/>
                  </a:cubicBezTo>
                  <a:cubicBezTo>
                    <a:pt x="1278" y="141"/>
                    <a:pt x="1278" y="141"/>
                    <a:pt x="1278" y="141"/>
                  </a:cubicBezTo>
                  <a:cubicBezTo>
                    <a:pt x="1278" y="129"/>
                    <a:pt x="1288" y="119"/>
                    <a:pt x="1300" y="119"/>
                  </a:cubicBezTo>
                  <a:cubicBezTo>
                    <a:pt x="1350" y="119"/>
                    <a:pt x="1350" y="119"/>
                    <a:pt x="1350" y="119"/>
                  </a:cubicBezTo>
                  <a:cubicBezTo>
                    <a:pt x="1363" y="119"/>
                    <a:pt x="1373" y="129"/>
                    <a:pt x="1373" y="141"/>
                  </a:cubicBezTo>
                  <a:lnTo>
                    <a:pt x="1373" y="261"/>
                  </a:lnTo>
                  <a:close/>
                  <a:moveTo>
                    <a:pt x="1550" y="368"/>
                  </a:moveTo>
                  <a:cubicBezTo>
                    <a:pt x="1550" y="375"/>
                    <a:pt x="1547" y="381"/>
                    <a:pt x="1542" y="385"/>
                  </a:cubicBezTo>
                  <a:cubicBezTo>
                    <a:pt x="1538" y="388"/>
                    <a:pt x="1533" y="391"/>
                    <a:pt x="1527" y="391"/>
                  </a:cubicBezTo>
                  <a:cubicBezTo>
                    <a:pt x="1407" y="391"/>
                    <a:pt x="1407" y="391"/>
                    <a:pt x="1407" y="391"/>
                  </a:cubicBezTo>
                  <a:cubicBezTo>
                    <a:pt x="1394" y="391"/>
                    <a:pt x="1384" y="381"/>
                    <a:pt x="1384" y="368"/>
                  </a:cubicBezTo>
                  <a:cubicBezTo>
                    <a:pt x="1384" y="318"/>
                    <a:pt x="1384" y="318"/>
                    <a:pt x="1384" y="318"/>
                  </a:cubicBezTo>
                  <a:cubicBezTo>
                    <a:pt x="1384" y="305"/>
                    <a:pt x="1394" y="295"/>
                    <a:pt x="1407" y="295"/>
                  </a:cubicBezTo>
                  <a:cubicBezTo>
                    <a:pt x="1527" y="295"/>
                    <a:pt x="1527" y="295"/>
                    <a:pt x="1527" y="295"/>
                  </a:cubicBezTo>
                  <a:cubicBezTo>
                    <a:pt x="1540" y="295"/>
                    <a:pt x="1550" y="305"/>
                    <a:pt x="1550" y="318"/>
                  </a:cubicBezTo>
                  <a:lnTo>
                    <a:pt x="1550" y="368"/>
                  </a:ln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grpSp>
      <p:grpSp>
        <p:nvGrpSpPr>
          <p:cNvPr id="103" name="Group 102"/>
          <p:cNvGrpSpPr/>
          <p:nvPr/>
        </p:nvGrpSpPr>
        <p:grpSpPr>
          <a:xfrm>
            <a:off x="995164" y="2594540"/>
            <a:ext cx="1719072" cy="1762125"/>
            <a:chOff x="631748" y="2512479"/>
            <a:chExt cx="1663881" cy="1762125"/>
          </a:xfrm>
        </p:grpSpPr>
        <p:sp>
          <p:nvSpPr>
            <p:cNvPr id="160" name="Rectangle 43"/>
            <p:cNvSpPr>
              <a:spLocks noChangeArrowheads="1"/>
            </p:cNvSpPr>
            <p:nvPr/>
          </p:nvSpPr>
          <p:spPr bwMode="auto">
            <a:xfrm flipV="1">
              <a:off x="631825" y="2512479"/>
              <a:ext cx="1663700" cy="1762125"/>
            </a:xfrm>
            <a:prstGeom prst="rect">
              <a:avLst/>
            </a:prstGeom>
            <a:gradFill>
              <a:gsLst>
                <a:gs pos="0">
                  <a:schemeClr val="tx1">
                    <a:lumMod val="60000"/>
                    <a:lumOff val="40000"/>
                  </a:schemeClr>
                </a:gs>
                <a:gs pos="99000">
                  <a:schemeClr val="tx1">
                    <a:lumMod val="75000"/>
                  </a:schemeClr>
                </a:gs>
              </a:gsLst>
              <a:lin ang="5400000" scaled="0"/>
            </a:gra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chemeClr val="lt1"/>
                </a:solidFill>
                <a:latin typeface="+mn-lt"/>
                <a:ea typeface="+mn-ea"/>
              </a:endParaRPr>
            </a:p>
          </p:txBody>
        </p:sp>
        <p:sp>
          <p:nvSpPr>
            <p:cNvPr id="43056" name="Text Box 47"/>
            <p:cNvSpPr txBox="1">
              <a:spLocks noChangeArrowheads="1"/>
            </p:cNvSpPr>
            <p:nvPr/>
          </p:nvSpPr>
          <p:spPr bwMode="gray">
            <a:xfrm>
              <a:off x="631748" y="2535558"/>
              <a:ext cx="1663881" cy="319912"/>
            </a:xfrm>
            <a:prstGeom prst="rect">
              <a:avLst/>
            </a:prstGeom>
            <a:noFill/>
            <a:ln w="9525">
              <a:noFill/>
              <a:miter lim="800000"/>
              <a:headEnd/>
              <a:tailEnd/>
            </a:ln>
          </p:spPr>
          <p:txBody>
            <a:bodyPr lIns="82124" tIns="41061" rIns="82124" bIns="41061">
              <a:spAutoFit/>
            </a:bodyPr>
            <a:lstStyle/>
            <a:p>
              <a:pPr marL="168275" indent="-168275" algn="ctr" defTabSz="814388">
                <a:lnSpc>
                  <a:spcPct val="95000"/>
                </a:lnSpc>
                <a:spcBef>
                  <a:spcPct val="50000"/>
                </a:spcBef>
                <a:buClr>
                  <a:schemeClr val="tx2"/>
                </a:buClr>
                <a:buSzPct val="100000"/>
              </a:pPr>
              <a:r>
                <a:rPr lang="en-US" sz="1600" dirty="0">
                  <a:solidFill>
                    <a:schemeClr val="bg1"/>
                  </a:solidFill>
                </a:rPr>
                <a:t>Television</a:t>
              </a:r>
            </a:p>
          </p:txBody>
        </p:sp>
        <p:grpSp>
          <p:nvGrpSpPr>
            <p:cNvPr id="50" name="Group 49"/>
            <p:cNvGrpSpPr/>
            <p:nvPr/>
          </p:nvGrpSpPr>
          <p:grpSpPr>
            <a:xfrm>
              <a:off x="905730" y="3146232"/>
              <a:ext cx="1115890" cy="834588"/>
              <a:chOff x="1472549" y="2481923"/>
              <a:chExt cx="731351" cy="546979"/>
            </a:xfrm>
            <a:solidFill>
              <a:schemeClr val="bg1"/>
            </a:solidFill>
          </p:grpSpPr>
          <p:sp>
            <p:nvSpPr>
              <p:cNvPr id="51" name="Rectangle 23"/>
              <p:cNvSpPr>
                <a:spLocks noChangeArrowheads="1"/>
              </p:cNvSpPr>
              <p:nvPr/>
            </p:nvSpPr>
            <p:spPr bwMode="auto">
              <a:xfrm>
                <a:off x="1478185" y="2951813"/>
                <a:ext cx="720853" cy="13316"/>
              </a:xfrm>
              <a:prstGeom prst="rect">
                <a:avLst/>
              </a:prstGeom>
              <a:grpFill/>
              <a:ln w="19050" cap="flat" cmpd="sng">
                <a:noFill/>
                <a:prstDash val="solid"/>
                <a:round/>
                <a:headEnd type="none" w="med" len="med"/>
                <a:tailEnd type="none" w="med" len="med"/>
              </a:ln>
              <a:effectLst/>
            </p:spPr>
            <p:txBody>
              <a:bodyPr lIns="91430" tIns="45715" rIns="91430" bIns="45715"/>
              <a:lstStyle/>
              <a:p>
                <a:pPr defTabSz="1190625"/>
                <a:endParaRPr lang="en-US" smtClean="0">
                  <a:solidFill>
                    <a:srgbClr val="4C4D4F"/>
                  </a:solidFill>
                </a:endParaRPr>
              </a:p>
            </p:txBody>
          </p:sp>
          <p:sp>
            <p:nvSpPr>
              <p:cNvPr id="53" name="Freeform 24"/>
              <p:cNvSpPr>
                <a:spLocks noEditPoints="1"/>
              </p:cNvSpPr>
              <p:nvPr/>
            </p:nvSpPr>
            <p:spPr bwMode="auto">
              <a:xfrm>
                <a:off x="1472549" y="2481923"/>
                <a:ext cx="731351" cy="462208"/>
              </a:xfrm>
              <a:custGeom>
                <a:avLst/>
                <a:gdLst/>
                <a:ahLst/>
                <a:cxnLst>
                  <a:cxn ang="0">
                    <a:pos x="0" y="0"/>
                  </a:cxn>
                  <a:cxn ang="0">
                    <a:pos x="0" y="1805"/>
                  </a:cxn>
                  <a:cxn ang="0">
                    <a:pos x="2856" y="1805"/>
                  </a:cxn>
                  <a:cxn ang="0">
                    <a:pos x="2856" y="0"/>
                  </a:cxn>
                  <a:cxn ang="0">
                    <a:pos x="0" y="0"/>
                  </a:cxn>
                  <a:cxn ang="0">
                    <a:pos x="2745" y="1653"/>
                  </a:cxn>
                  <a:cxn ang="0">
                    <a:pos x="111" y="1653"/>
                  </a:cxn>
                  <a:cxn ang="0">
                    <a:pos x="111" y="134"/>
                  </a:cxn>
                  <a:cxn ang="0">
                    <a:pos x="2745" y="134"/>
                  </a:cxn>
                  <a:cxn ang="0">
                    <a:pos x="2745" y="1653"/>
                  </a:cxn>
                </a:cxnLst>
                <a:rect l="0" t="0" r="r" b="b"/>
                <a:pathLst>
                  <a:path w="2856" h="1805">
                    <a:moveTo>
                      <a:pt x="0" y="0"/>
                    </a:moveTo>
                    <a:lnTo>
                      <a:pt x="0" y="1805"/>
                    </a:lnTo>
                    <a:lnTo>
                      <a:pt x="2856" y="1805"/>
                    </a:lnTo>
                    <a:lnTo>
                      <a:pt x="2856" y="0"/>
                    </a:lnTo>
                    <a:lnTo>
                      <a:pt x="0" y="0"/>
                    </a:lnTo>
                    <a:close/>
                    <a:moveTo>
                      <a:pt x="2745" y="1653"/>
                    </a:moveTo>
                    <a:lnTo>
                      <a:pt x="111" y="1653"/>
                    </a:lnTo>
                    <a:lnTo>
                      <a:pt x="111" y="134"/>
                    </a:lnTo>
                    <a:lnTo>
                      <a:pt x="2745" y="134"/>
                    </a:lnTo>
                    <a:lnTo>
                      <a:pt x="2745" y="1653"/>
                    </a:lnTo>
                    <a:close/>
                  </a:path>
                </a:pathLst>
              </a:custGeom>
              <a:grpFill/>
              <a:ln w="19050" cap="flat" cmpd="sng">
                <a:noFill/>
                <a:prstDash val="solid"/>
                <a:round/>
                <a:headEnd type="none" w="med" len="med"/>
                <a:tailEnd type="none" w="med" len="med"/>
              </a:ln>
              <a:effectLst/>
            </p:spPr>
            <p:txBody>
              <a:bodyPr lIns="91430" tIns="45715" rIns="91430" bIns="45715"/>
              <a:lstStyle/>
              <a:p>
                <a:pPr defTabSz="1190625"/>
                <a:endParaRPr lang="en-US" smtClean="0">
                  <a:solidFill>
                    <a:srgbClr val="4C4D4F"/>
                  </a:solidFill>
                </a:endParaRPr>
              </a:p>
            </p:txBody>
          </p:sp>
          <p:sp>
            <p:nvSpPr>
              <p:cNvPr id="54" name="Freeform 25"/>
              <p:cNvSpPr>
                <a:spLocks/>
              </p:cNvSpPr>
              <p:nvPr/>
            </p:nvSpPr>
            <p:spPr bwMode="auto">
              <a:xfrm>
                <a:off x="1798022" y="2965916"/>
                <a:ext cx="81176" cy="12548"/>
              </a:xfrm>
              <a:custGeom>
                <a:avLst/>
                <a:gdLst/>
                <a:ahLst/>
                <a:cxnLst>
                  <a:cxn ang="0">
                    <a:pos x="0" y="0"/>
                  </a:cxn>
                  <a:cxn ang="0">
                    <a:pos x="134" y="0"/>
                  </a:cxn>
                  <a:cxn ang="0">
                    <a:pos x="134" y="9"/>
                  </a:cxn>
                  <a:cxn ang="0">
                    <a:pos x="69" y="21"/>
                  </a:cxn>
                  <a:cxn ang="0">
                    <a:pos x="0" y="8"/>
                  </a:cxn>
                  <a:cxn ang="0">
                    <a:pos x="0" y="0"/>
                  </a:cxn>
                </a:cxnLst>
                <a:rect l="0" t="0" r="r" b="b"/>
                <a:pathLst>
                  <a:path w="134" h="21">
                    <a:moveTo>
                      <a:pt x="0" y="0"/>
                    </a:moveTo>
                    <a:cubicBezTo>
                      <a:pt x="134" y="0"/>
                      <a:pt x="134" y="0"/>
                      <a:pt x="134" y="0"/>
                    </a:cubicBezTo>
                    <a:cubicBezTo>
                      <a:pt x="134" y="9"/>
                      <a:pt x="134" y="9"/>
                      <a:pt x="134" y="9"/>
                    </a:cubicBezTo>
                    <a:cubicBezTo>
                      <a:pt x="134" y="9"/>
                      <a:pt x="109" y="21"/>
                      <a:pt x="69" y="21"/>
                    </a:cubicBezTo>
                    <a:cubicBezTo>
                      <a:pt x="69" y="21"/>
                      <a:pt x="0" y="20"/>
                      <a:pt x="0" y="8"/>
                    </a:cubicBezTo>
                    <a:lnTo>
                      <a:pt x="0" y="0"/>
                    </a:lnTo>
                    <a:close/>
                  </a:path>
                </a:pathLst>
              </a:custGeom>
              <a:grpFill/>
              <a:ln w="19050" cap="flat" cmpd="sng">
                <a:noFill/>
                <a:prstDash val="solid"/>
                <a:round/>
                <a:headEnd type="none" w="med" len="med"/>
                <a:tailEnd type="none" w="med" len="med"/>
              </a:ln>
              <a:effectLst/>
            </p:spPr>
            <p:txBody>
              <a:bodyPr lIns="91430" tIns="45715" rIns="91430" bIns="45715"/>
              <a:lstStyle/>
              <a:p>
                <a:pPr defTabSz="1190625"/>
                <a:endParaRPr lang="en-US" smtClean="0">
                  <a:solidFill>
                    <a:srgbClr val="4C4D4F"/>
                  </a:solidFill>
                </a:endParaRPr>
              </a:p>
            </p:txBody>
          </p:sp>
          <p:sp>
            <p:nvSpPr>
              <p:cNvPr id="55" name="Freeform 26"/>
              <p:cNvSpPr>
                <a:spLocks/>
              </p:cNvSpPr>
              <p:nvPr/>
            </p:nvSpPr>
            <p:spPr bwMode="auto">
              <a:xfrm>
                <a:off x="1622099" y="2976407"/>
                <a:ext cx="432511" cy="52495"/>
              </a:xfrm>
              <a:custGeom>
                <a:avLst/>
                <a:gdLst/>
                <a:ahLst/>
                <a:cxnLst>
                  <a:cxn ang="0">
                    <a:pos x="0" y="77"/>
                  </a:cxn>
                  <a:cxn ang="0">
                    <a:pos x="27" y="84"/>
                  </a:cxn>
                  <a:cxn ang="0">
                    <a:pos x="45" y="82"/>
                  </a:cxn>
                  <a:cxn ang="0">
                    <a:pos x="355" y="43"/>
                  </a:cxn>
                  <a:cxn ang="0">
                    <a:pos x="676" y="80"/>
                  </a:cxn>
                  <a:cxn ang="0">
                    <a:pos x="686" y="85"/>
                  </a:cxn>
                  <a:cxn ang="0">
                    <a:pos x="715" y="73"/>
                  </a:cxn>
                  <a:cxn ang="0">
                    <a:pos x="715" y="64"/>
                  </a:cxn>
                  <a:cxn ang="0">
                    <a:pos x="422" y="1"/>
                  </a:cxn>
                  <a:cxn ang="0">
                    <a:pos x="357" y="13"/>
                  </a:cxn>
                  <a:cxn ang="0">
                    <a:pos x="288" y="0"/>
                  </a:cxn>
                  <a:cxn ang="0">
                    <a:pos x="1" y="67"/>
                  </a:cxn>
                  <a:cxn ang="0">
                    <a:pos x="0" y="77"/>
                  </a:cxn>
                </a:cxnLst>
                <a:rect l="0" t="0" r="r" b="b"/>
                <a:pathLst>
                  <a:path w="715" h="87">
                    <a:moveTo>
                      <a:pt x="0" y="77"/>
                    </a:moveTo>
                    <a:cubicBezTo>
                      <a:pt x="27" y="84"/>
                      <a:pt x="27" y="84"/>
                      <a:pt x="27" y="84"/>
                    </a:cubicBezTo>
                    <a:cubicBezTo>
                      <a:pt x="27" y="84"/>
                      <a:pt x="38" y="86"/>
                      <a:pt x="45" y="82"/>
                    </a:cubicBezTo>
                    <a:cubicBezTo>
                      <a:pt x="45" y="82"/>
                      <a:pt x="223" y="43"/>
                      <a:pt x="355" y="43"/>
                    </a:cubicBezTo>
                    <a:cubicBezTo>
                      <a:pt x="355" y="43"/>
                      <a:pt x="503" y="45"/>
                      <a:pt x="676" y="80"/>
                    </a:cubicBezTo>
                    <a:cubicBezTo>
                      <a:pt x="676" y="80"/>
                      <a:pt x="681" y="82"/>
                      <a:pt x="686" y="85"/>
                    </a:cubicBezTo>
                    <a:cubicBezTo>
                      <a:pt x="690" y="87"/>
                      <a:pt x="715" y="73"/>
                      <a:pt x="715" y="73"/>
                    </a:cubicBezTo>
                    <a:cubicBezTo>
                      <a:pt x="715" y="64"/>
                      <a:pt x="715" y="64"/>
                      <a:pt x="715" y="64"/>
                    </a:cubicBezTo>
                    <a:cubicBezTo>
                      <a:pt x="715" y="64"/>
                      <a:pt x="541" y="6"/>
                      <a:pt x="422" y="1"/>
                    </a:cubicBezTo>
                    <a:cubicBezTo>
                      <a:pt x="422" y="1"/>
                      <a:pt x="400" y="13"/>
                      <a:pt x="357" y="13"/>
                    </a:cubicBezTo>
                    <a:cubicBezTo>
                      <a:pt x="357" y="13"/>
                      <a:pt x="300" y="12"/>
                      <a:pt x="288" y="0"/>
                    </a:cubicBezTo>
                    <a:cubicBezTo>
                      <a:pt x="288" y="0"/>
                      <a:pt x="102" y="26"/>
                      <a:pt x="1" y="67"/>
                    </a:cubicBezTo>
                    <a:lnTo>
                      <a:pt x="0" y="77"/>
                    </a:lnTo>
                    <a:close/>
                  </a:path>
                </a:pathLst>
              </a:custGeom>
              <a:grpFill/>
              <a:ln w="19050" cap="flat" cmpd="sng">
                <a:noFill/>
                <a:prstDash val="solid"/>
                <a:round/>
                <a:headEnd type="none" w="med" len="med"/>
                <a:tailEnd type="none" w="med" len="med"/>
              </a:ln>
              <a:effectLst/>
            </p:spPr>
            <p:txBody>
              <a:bodyPr lIns="91430" tIns="45715" rIns="91430" bIns="45715"/>
              <a:lstStyle/>
              <a:p>
                <a:pPr defTabSz="1190625"/>
                <a:endParaRPr lang="en-US" smtClean="0">
                  <a:solidFill>
                    <a:srgbClr val="4C4D4F"/>
                  </a:solidFill>
                </a:endParaRPr>
              </a:p>
            </p:txBody>
          </p:sp>
        </p:grpSp>
      </p:grpSp>
      <p:grpSp>
        <p:nvGrpSpPr>
          <p:cNvPr id="104" name="Group 103"/>
          <p:cNvGrpSpPr/>
          <p:nvPr/>
        </p:nvGrpSpPr>
        <p:grpSpPr>
          <a:xfrm>
            <a:off x="2831357" y="2594540"/>
            <a:ext cx="1719072" cy="1762125"/>
            <a:chOff x="2703513" y="2512479"/>
            <a:chExt cx="1663700" cy="1762125"/>
          </a:xfrm>
        </p:grpSpPr>
        <p:sp>
          <p:nvSpPr>
            <p:cNvPr id="166" name="Rectangle 43"/>
            <p:cNvSpPr>
              <a:spLocks noChangeArrowheads="1"/>
            </p:cNvSpPr>
            <p:nvPr/>
          </p:nvSpPr>
          <p:spPr bwMode="auto">
            <a:xfrm flipV="1">
              <a:off x="2703513" y="2512479"/>
              <a:ext cx="1663700" cy="1762125"/>
            </a:xfrm>
            <a:prstGeom prst="rect">
              <a:avLst/>
            </a:prstGeom>
            <a:gradFill>
              <a:gsLst>
                <a:gs pos="0">
                  <a:schemeClr val="tx1">
                    <a:lumMod val="60000"/>
                    <a:lumOff val="40000"/>
                  </a:schemeClr>
                </a:gs>
                <a:gs pos="99000">
                  <a:schemeClr val="tx1">
                    <a:lumMod val="75000"/>
                  </a:schemeClr>
                </a:gs>
              </a:gsLst>
              <a:lin ang="5400000" scaled="0"/>
            </a:gra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35" name="Text Box 47"/>
            <p:cNvSpPr txBox="1">
              <a:spLocks noChangeArrowheads="1"/>
            </p:cNvSpPr>
            <p:nvPr/>
          </p:nvSpPr>
          <p:spPr bwMode="gray">
            <a:xfrm>
              <a:off x="2703513" y="2536292"/>
              <a:ext cx="1663700" cy="319912"/>
            </a:xfrm>
            <a:prstGeom prst="rect">
              <a:avLst/>
            </a:prstGeom>
            <a:noFill/>
            <a:ln w="9525">
              <a:noFill/>
              <a:miter lim="800000"/>
              <a:headEnd/>
              <a:tailEnd/>
            </a:ln>
          </p:spPr>
          <p:txBody>
            <a:bodyPr lIns="82124" tIns="41061" rIns="82124" bIns="41061">
              <a:spAutoFit/>
            </a:bodyPr>
            <a:lstStyle/>
            <a:p>
              <a:pPr marL="168275" indent="-168275" algn="ctr" defTabSz="814388">
                <a:lnSpc>
                  <a:spcPct val="95000"/>
                </a:lnSpc>
                <a:spcBef>
                  <a:spcPct val="50000"/>
                </a:spcBef>
                <a:buClr>
                  <a:schemeClr val="tx2"/>
                </a:buClr>
                <a:buSzPct val="100000"/>
              </a:pPr>
              <a:r>
                <a:rPr lang="en-US" sz="1600" dirty="0">
                  <a:solidFill>
                    <a:schemeClr val="bg1"/>
                  </a:solidFill>
                </a:rPr>
                <a:t>Entertainment</a:t>
              </a:r>
            </a:p>
          </p:txBody>
        </p:sp>
        <p:sp>
          <p:nvSpPr>
            <p:cNvPr id="73" name="Freeform 30"/>
            <p:cNvSpPr>
              <a:spLocks noEditPoints="1"/>
            </p:cNvSpPr>
            <p:nvPr/>
          </p:nvSpPr>
          <p:spPr bwMode="auto">
            <a:xfrm>
              <a:off x="3136292" y="3097804"/>
              <a:ext cx="798142" cy="828106"/>
            </a:xfrm>
            <a:custGeom>
              <a:avLst/>
              <a:gdLst/>
              <a:ahLst/>
              <a:cxnLst>
                <a:cxn ang="0">
                  <a:pos x="669" y="334"/>
                </a:cxn>
                <a:cxn ang="0">
                  <a:pos x="334" y="0"/>
                </a:cxn>
                <a:cxn ang="0">
                  <a:pos x="0" y="334"/>
                </a:cxn>
                <a:cxn ang="0">
                  <a:pos x="334" y="669"/>
                </a:cxn>
                <a:cxn ang="0">
                  <a:pos x="669" y="334"/>
                </a:cxn>
                <a:cxn ang="0">
                  <a:pos x="1116" y="669"/>
                </a:cxn>
                <a:cxn ang="0">
                  <a:pos x="1450" y="334"/>
                </a:cxn>
                <a:cxn ang="0">
                  <a:pos x="1116" y="0"/>
                </a:cxn>
                <a:cxn ang="0">
                  <a:pos x="781" y="334"/>
                </a:cxn>
                <a:cxn ang="0">
                  <a:pos x="1116" y="669"/>
                </a:cxn>
                <a:cxn ang="0">
                  <a:pos x="1626" y="678"/>
                </a:cxn>
                <a:cxn ang="0">
                  <a:pos x="1507" y="704"/>
                </a:cxn>
                <a:cxn ang="0">
                  <a:pos x="1434" y="720"/>
                </a:cxn>
                <a:cxn ang="0">
                  <a:pos x="1415" y="740"/>
                </a:cxn>
                <a:cxn ang="0">
                  <a:pos x="1415" y="785"/>
                </a:cxn>
                <a:cxn ang="0">
                  <a:pos x="1267" y="785"/>
                </a:cxn>
                <a:cxn ang="0">
                  <a:pos x="1267" y="705"/>
                </a:cxn>
                <a:cxn ang="0">
                  <a:pos x="1267" y="679"/>
                </a:cxn>
                <a:cxn ang="0">
                  <a:pos x="1116" y="711"/>
                </a:cxn>
                <a:cxn ang="0">
                  <a:pos x="781" y="507"/>
                </a:cxn>
                <a:cxn ang="0">
                  <a:pos x="669" y="507"/>
                </a:cxn>
                <a:cxn ang="0">
                  <a:pos x="334" y="711"/>
                </a:cxn>
                <a:cxn ang="0">
                  <a:pos x="119" y="644"/>
                </a:cxn>
                <a:cxn ang="0">
                  <a:pos x="119" y="1009"/>
                </a:cxn>
                <a:cxn ang="0">
                  <a:pos x="119" y="1245"/>
                </a:cxn>
                <a:cxn ang="0">
                  <a:pos x="478" y="1245"/>
                </a:cxn>
                <a:cxn ang="0">
                  <a:pos x="478" y="1352"/>
                </a:cxn>
                <a:cxn ang="0">
                  <a:pos x="957" y="1352"/>
                </a:cxn>
                <a:cxn ang="0">
                  <a:pos x="957" y="1245"/>
                </a:cxn>
                <a:cxn ang="0">
                  <a:pos x="1267" y="1245"/>
                </a:cxn>
                <a:cxn ang="0">
                  <a:pos x="1267" y="1025"/>
                </a:cxn>
                <a:cxn ang="0">
                  <a:pos x="1415" y="1025"/>
                </a:cxn>
                <a:cxn ang="0">
                  <a:pos x="1415" y="1070"/>
                </a:cxn>
                <a:cxn ang="0">
                  <a:pos x="1434" y="1090"/>
                </a:cxn>
                <a:cxn ang="0">
                  <a:pos x="1626" y="1132"/>
                </a:cxn>
                <a:cxn ang="0">
                  <a:pos x="1645" y="1120"/>
                </a:cxn>
                <a:cxn ang="0">
                  <a:pos x="1645" y="719"/>
                </a:cxn>
                <a:cxn ang="0">
                  <a:pos x="1645" y="690"/>
                </a:cxn>
                <a:cxn ang="0">
                  <a:pos x="1626" y="678"/>
                </a:cxn>
                <a:cxn ang="0">
                  <a:pos x="731" y="1408"/>
                </a:cxn>
                <a:cxn ang="0">
                  <a:pos x="1021" y="1704"/>
                </a:cxn>
                <a:cxn ang="0">
                  <a:pos x="1113" y="1704"/>
                </a:cxn>
                <a:cxn ang="0">
                  <a:pos x="905" y="1408"/>
                </a:cxn>
                <a:cxn ang="0">
                  <a:pos x="731" y="1408"/>
                </a:cxn>
                <a:cxn ang="0">
                  <a:pos x="316" y="1704"/>
                </a:cxn>
                <a:cxn ang="0">
                  <a:pos x="407" y="1704"/>
                </a:cxn>
                <a:cxn ang="0">
                  <a:pos x="698" y="1408"/>
                </a:cxn>
                <a:cxn ang="0">
                  <a:pos x="523" y="1408"/>
                </a:cxn>
                <a:cxn ang="0">
                  <a:pos x="316" y="1704"/>
                </a:cxn>
              </a:cxnLst>
              <a:rect l="0" t="0" r="r" b="b"/>
              <a:pathLst>
                <a:path w="1645" h="1704">
                  <a:moveTo>
                    <a:pt x="669" y="334"/>
                  </a:moveTo>
                  <a:cubicBezTo>
                    <a:pt x="669" y="150"/>
                    <a:pt x="519" y="0"/>
                    <a:pt x="334" y="0"/>
                  </a:cubicBezTo>
                  <a:cubicBezTo>
                    <a:pt x="149" y="0"/>
                    <a:pt x="0" y="150"/>
                    <a:pt x="0" y="334"/>
                  </a:cubicBezTo>
                  <a:cubicBezTo>
                    <a:pt x="0" y="519"/>
                    <a:pt x="149" y="669"/>
                    <a:pt x="334" y="669"/>
                  </a:cubicBezTo>
                  <a:cubicBezTo>
                    <a:pt x="519" y="669"/>
                    <a:pt x="669" y="519"/>
                    <a:pt x="669" y="334"/>
                  </a:cubicBezTo>
                  <a:close/>
                  <a:moveTo>
                    <a:pt x="1116" y="669"/>
                  </a:moveTo>
                  <a:cubicBezTo>
                    <a:pt x="1300" y="669"/>
                    <a:pt x="1450" y="519"/>
                    <a:pt x="1450" y="334"/>
                  </a:cubicBezTo>
                  <a:cubicBezTo>
                    <a:pt x="1450" y="150"/>
                    <a:pt x="1300" y="0"/>
                    <a:pt x="1116" y="0"/>
                  </a:cubicBezTo>
                  <a:cubicBezTo>
                    <a:pt x="931" y="0"/>
                    <a:pt x="781" y="150"/>
                    <a:pt x="781" y="334"/>
                  </a:cubicBezTo>
                  <a:cubicBezTo>
                    <a:pt x="781" y="519"/>
                    <a:pt x="931" y="669"/>
                    <a:pt x="1116" y="669"/>
                  </a:cubicBezTo>
                  <a:close/>
                  <a:moveTo>
                    <a:pt x="1626" y="678"/>
                  </a:moveTo>
                  <a:cubicBezTo>
                    <a:pt x="1507" y="704"/>
                    <a:pt x="1507" y="704"/>
                    <a:pt x="1507" y="704"/>
                  </a:cubicBezTo>
                  <a:cubicBezTo>
                    <a:pt x="1434" y="720"/>
                    <a:pt x="1434" y="720"/>
                    <a:pt x="1434" y="720"/>
                  </a:cubicBezTo>
                  <a:cubicBezTo>
                    <a:pt x="1423" y="722"/>
                    <a:pt x="1415" y="731"/>
                    <a:pt x="1415" y="740"/>
                  </a:cubicBezTo>
                  <a:cubicBezTo>
                    <a:pt x="1415" y="785"/>
                    <a:pt x="1415" y="785"/>
                    <a:pt x="1415" y="785"/>
                  </a:cubicBezTo>
                  <a:cubicBezTo>
                    <a:pt x="1267" y="785"/>
                    <a:pt x="1267" y="785"/>
                    <a:pt x="1267" y="785"/>
                  </a:cubicBezTo>
                  <a:cubicBezTo>
                    <a:pt x="1267" y="705"/>
                    <a:pt x="1267" y="705"/>
                    <a:pt x="1267" y="705"/>
                  </a:cubicBezTo>
                  <a:cubicBezTo>
                    <a:pt x="1267" y="679"/>
                    <a:pt x="1267" y="679"/>
                    <a:pt x="1267" y="679"/>
                  </a:cubicBezTo>
                  <a:cubicBezTo>
                    <a:pt x="1221" y="700"/>
                    <a:pt x="1170" y="711"/>
                    <a:pt x="1116" y="711"/>
                  </a:cubicBezTo>
                  <a:cubicBezTo>
                    <a:pt x="970" y="711"/>
                    <a:pt x="844" y="628"/>
                    <a:pt x="781" y="507"/>
                  </a:cubicBezTo>
                  <a:cubicBezTo>
                    <a:pt x="669" y="507"/>
                    <a:pt x="669" y="507"/>
                    <a:pt x="669" y="507"/>
                  </a:cubicBezTo>
                  <a:cubicBezTo>
                    <a:pt x="606" y="628"/>
                    <a:pt x="480" y="711"/>
                    <a:pt x="334" y="711"/>
                  </a:cubicBezTo>
                  <a:cubicBezTo>
                    <a:pt x="254" y="711"/>
                    <a:pt x="180" y="686"/>
                    <a:pt x="119" y="644"/>
                  </a:cubicBezTo>
                  <a:cubicBezTo>
                    <a:pt x="119" y="1009"/>
                    <a:pt x="119" y="1009"/>
                    <a:pt x="119" y="1009"/>
                  </a:cubicBezTo>
                  <a:cubicBezTo>
                    <a:pt x="119" y="1245"/>
                    <a:pt x="119" y="1245"/>
                    <a:pt x="119" y="1245"/>
                  </a:cubicBezTo>
                  <a:cubicBezTo>
                    <a:pt x="478" y="1245"/>
                    <a:pt x="478" y="1245"/>
                    <a:pt x="478" y="1245"/>
                  </a:cubicBezTo>
                  <a:cubicBezTo>
                    <a:pt x="478" y="1352"/>
                    <a:pt x="478" y="1352"/>
                    <a:pt x="478" y="1352"/>
                  </a:cubicBezTo>
                  <a:cubicBezTo>
                    <a:pt x="957" y="1352"/>
                    <a:pt x="957" y="1352"/>
                    <a:pt x="957" y="1352"/>
                  </a:cubicBezTo>
                  <a:cubicBezTo>
                    <a:pt x="957" y="1245"/>
                    <a:pt x="957" y="1245"/>
                    <a:pt x="957" y="1245"/>
                  </a:cubicBezTo>
                  <a:cubicBezTo>
                    <a:pt x="1267" y="1245"/>
                    <a:pt x="1267" y="1245"/>
                    <a:pt x="1267" y="1245"/>
                  </a:cubicBezTo>
                  <a:cubicBezTo>
                    <a:pt x="1267" y="1025"/>
                    <a:pt x="1267" y="1025"/>
                    <a:pt x="1267" y="1025"/>
                  </a:cubicBezTo>
                  <a:cubicBezTo>
                    <a:pt x="1415" y="1025"/>
                    <a:pt x="1415" y="1025"/>
                    <a:pt x="1415" y="1025"/>
                  </a:cubicBezTo>
                  <a:cubicBezTo>
                    <a:pt x="1415" y="1070"/>
                    <a:pt x="1415" y="1070"/>
                    <a:pt x="1415" y="1070"/>
                  </a:cubicBezTo>
                  <a:cubicBezTo>
                    <a:pt x="1415" y="1079"/>
                    <a:pt x="1423" y="1088"/>
                    <a:pt x="1434" y="1090"/>
                  </a:cubicBezTo>
                  <a:cubicBezTo>
                    <a:pt x="1626" y="1132"/>
                    <a:pt x="1626" y="1132"/>
                    <a:pt x="1626" y="1132"/>
                  </a:cubicBezTo>
                  <a:cubicBezTo>
                    <a:pt x="1637" y="1134"/>
                    <a:pt x="1645" y="1129"/>
                    <a:pt x="1645" y="1120"/>
                  </a:cubicBezTo>
                  <a:cubicBezTo>
                    <a:pt x="1645" y="719"/>
                    <a:pt x="1645" y="719"/>
                    <a:pt x="1645" y="719"/>
                  </a:cubicBezTo>
                  <a:cubicBezTo>
                    <a:pt x="1645" y="690"/>
                    <a:pt x="1645" y="690"/>
                    <a:pt x="1645" y="690"/>
                  </a:cubicBezTo>
                  <a:cubicBezTo>
                    <a:pt x="1645" y="681"/>
                    <a:pt x="1637" y="676"/>
                    <a:pt x="1626" y="678"/>
                  </a:cubicBezTo>
                  <a:close/>
                  <a:moveTo>
                    <a:pt x="731" y="1408"/>
                  </a:moveTo>
                  <a:cubicBezTo>
                    <a:pt x="1021" y="1704"/>
                    <a:pt x="1021" y="1704"/>
                    <a:pt x="1021" y="1704"/>
                  </a:cubicBezTo>
                  <a:cubicBezTo>
                    <a:pt x="1113" y="1704"/>
                    <a:pt x="1113" y="1704"/>
                    <a:pt x="1113" y="1704"/>
                  </a:cubicBezTo>
                  <a:cubicBezTo>
                    <a:pt x="905" y="1408"/>
                    <a:pt x="905" y="1408"/>
                    <a:pt x="905" y="1408"/>
                  </a:cubicBezTo>
                  <a:lnTo>
                    <a:pt x="731" y="1408"/>
                  </a:lnTo>
                  <a:close/>
                  <a:moveTo>
                    <a:pt x="316" y="1704"/>
                  </a:moveTo>
                  <a:cubicBezTo>
                    <a:pt x="407" y="1704"/>
                    <a:pt x="407" y="1704"/>
                    <a:pt x="407" y="1704"/>
                  </a:cubicBezTo>
                  <a:cubicBezTo>
                    <a:pt x="698" y="1408"/>
                    <a:pt x="698" y="1408"/>
                    <a:pt x="698" y="1408"/>
                  </a:cubicBezTo>
                  <a:cubicBezTo>
                    <a:pt x="523" y="1408"/>
                    <a:pt x="523" y="1408"/>
                    <a:pt x="523" y="1408"/>
                  </a:cubicBezTo>
                  <a:lnTo>
                    <a:pt x="316" y="1704"/>
                  </a:lnTo>
                  <a:close/>
                </a:path>
              </a:pathLst>
            </a:custGeom>
            <a:solidFill>
              <a:schemeClr val="bg1"/>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grpSp>
      <p:grpSp>
        <p:nvGrpSpPr>
          <p:cNvPr id="109" name="Group 108"/>
          <p:cNvGrpSpPr/>
          <p:nvPr/>
        </p:nvGrpSpPr>
        <p:grpSpPr>
          <a:xfrm>
            <a:off x="2831357" y="4452404"/>
            <a:ext cx="1719072" cy="1762125"/>
            <a:chOff x="2703513" y="4452404"/>
            <a:chExt cx="1663700" cy="1762125"/>
          </a:xfrm>
        </p:grpSpPr>
        <p:sp>
          <p:nvSpPr>
            <p:cNvPr id="70" name="Rectangle 43"/>
            <p:cNvSpPr>
              <a:spLocks noChangeArrowheads="1"/>
            </p:cNvSpPr>
            <p:nvPr/>
          </p:nvSpPr>
          <p:spPr bwMode="auto">
            <a:xfrm flipV="1">
              <a:off x="2703513" y="4452404"/>
              <a:ext cx="1663700" cy="1762125"/>
            </a:xfrm>
            <a:prstGeom prst="rect">
              <a:avLst/>
            </a:prstGeom>
            <a:gradFill>
              <a:gsLst>
                <a:gs pos="0">
                  <a:schemeClr val="tx1">
                    <a:lumMod val="60000"/>
                    <a:lumOff val="40000"/>
                  </a:schemeClr>
                </a:gs>
                <a:gs pos="99000">
                  <a:schemeClr val="tx1">
                    <a:lumMod val="75000"/>
                  </a:schemeClr>
                </a:gs>
              </a:gsLst>
              <a:lin ang="5400000" scaled="0"/>
            </a:gra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2" name="Text Box 47"/>
            <p:cNvSpPr txBox="1">
              <a:spLocks noChangeArrowheads="1"/>
            </p:cNvSpPr>
            <p:nvPr/>
          </p:nvSpPr>
          <p:spPr bwMode="gray">
            <a:xfrm>
              <a:off x="2703513" y="4476217"/>
              <a:ext cx="1663700" cy="319912"/>
            </a:xfrm>
            <a:prstGeom prst="rect">
              <a:avLst/>
            </a:prstGeom>
            <a:noFill/>
            <a:ln w="9525">
              <a:noFill/>
              <a:miter lim="800000"/>
              <a:headEnd/>
              <a:tailEnd/>
            </a:ln>
          </p:spPr>
          <p:txBody>
            <a:bodyPr lIns="82124" tIns="41061" rIns="82124" bIns="41061">
              <a:spAutoFit/>
            </a:bodyPr>
            <a:lstStyle/>
            <a:p>
              <a:pPr marL="168275" indent="-168275" algn="ctr" defTabSz="814388">
                <a:lnSpc>
                  <a:spcPct val="95000"/>
                </a:lnSpc>
                <a:spcBef>
                  <a:spcPct val="50000"/>
                </a:spcBef>
                <a:buClr>
                  <a:schemeClr val="tx2"/>
                </a:buClr>
                <a:buSzPct val="100000"/>
              </a:pPr>
              <a:r>
                <a:rPr lang="en-US" sz="1600" dirty="0">
                  <a:solidFill>
                    <a:schemeClr val="bg1"/>
                  </a:solidFill>
                </a:rPr>
                <a:t>Healthcare</a:t>
              </a:r>
            </a:p>
          </p:txBody>
        </p:sp>
        <p:grpSp>
          <p:nvGrpSpPr>
            <p:cNvPr id="77" name="Group 76"/>
            <p:cNvGrpSpPr/>
            <p:nvPr/>
          </p:nvGrpSpPr>
          <p:grpSpPr>
            <a:xfrm>
              <a:off x="3043378" y="5021236"/>
              <a:ext cx="983971" cy="871207"/>
              <a:chOff x="3654426" y="6096001"/>
              <a:chExt cx="2022474" cy="1790699"/>
            </a:xfrm>
            <a:solidFill>
              <a:schemeClr val="bg1"/>
            </a:solidFill>
          </p:grpSpPr>
          <p:sp>
            <p:nvSpPr>
              <p:cNvPr id="78" name="Freeform 6"/>
              <p:cNvSpPr>
                <a:spLocks noEditPoints="1"/>
              </p:cNvSpPr>
              <p:nvPr/>
            </p:nvSpPr>
            <p:spPr bwMode="auto">
              <a:xfrm>
                <a:off x="3654426" y="6096001"/>
                <a:ext cx="2022474" cy="1790699"/>
              </a:xfrm>
              <a:custGeom>
                <a:avLst/>
                <a:gdLst/>
                <a:ahLst/>
                <a:cxnLst>
                  <a:cxn ang="0">
                    <a:pos x="174" y="115"/>
                  </a:cxn>
                  <a:cxn ang="0">
                    <a:pos x="115" y="174"/>
                  </a:cxn>
                  <a:cxn ang="0">
                    <a:pos x="56" y="115"/>
                  </a:cxn>
                  <a:cxn ang="0">
                    <a:pos x="57" y="112"/>
                  </a:cxn>
                  <a:cxn ang="0">
                    <a:pos x="0" y="112"/>
                  </a:cxn>
                  <a:cxn ang="0">
                    <a:pos x="0" y="185"/>
                  </a:cxn>
                  <a:cxn ang="0">
                    <a:pos x="23" y="208"/>
                  </a:cxn>
                  <a:cxn ang="0">
                    <a:pos x="212" y="208"/>
                  </a:cxn>
                  <a:cxn ang="0">
                    <a:pos x="235" y="185"/>
                  </a:cxn>
                  <a:cxn ang="0">
                    <a:pos x="235" y="112"/>
                  </a:cxn>
                  <a:cxn ang="0">
                    <a:pos x="174" y="112"/>
                  </a:cxn>
                  <a:cxn ang="0">
                    <a:pos x="174" y="115"/>
                  </a:cxn>
                  <a:cxn ang="0">
                    <a:pos x="212" y="38"/>
                  </a:cxn>
                  <a:cxn ang="0">
                    <a:pos x="157" y="38"/>
                  </a:cxn>
                  <a:cxn ang="0">
                    <a:pos x="157" y="15"/>
                  </a:cxn>
                  <a:cxn ang="0">
                    <a:pos x="142" y="0"/>
                  </a:cxn>
                  <a:cxn ang="0">
                    <a:pos x="93" y="0"/>
                  </a:cxn>
                  <a:cxn ang="0">
                    <a:pos x="78" y="15"/>
                  </a:cxn>
                  <a:cxn ang="0">
                    <a:pos x="78" y="38"/>
                  </a:cxn>
                  <a:cxn ang="0">
                    <a:pos x="23" y="38"/>
                  </a:cxn>
                  <a:cxn ang="0">
                    <a:pos x="0" y="61"/>
                  </a:cxn>
                  <a:cxn ang="0">
                    <a:pos x="0" y="104"/>
                  </a:cxn>
                  <a:cxn ang="0">
                    <a:pos x="57" y="104"/>
                  </a:cxn>
                  <a:cxn ang="0">
                    <a:pos x="115" y="57"/>
                  </a:cxn>
                  <a:cxn ang="0">
                    <a:pos x="123" y="57"/>
                  </a:cxn>
                  <a:cxn ang="0">
                    <a:pos x="124" y="57"/>
                  </a:cxn>
                  <a:cxn ang="0">
                    <a:pos x="127" y="58"/>
                  </a:cxn>
                  <a:cxn ang="0">
                    <a:pos x="173" y="104"/>
                  </a:cxn>
                  <a:cxn ang="0">
                    <a:pos x="235" y="104"/>
                  </a:cxn>
                  <a:cxn ang="0">
                    <a:pos x="235" y="61"/>
                  </a:cxn>
                  <a:cxn ang="0">
                    <a:pos x="212" y="38"/>
                  </a:cxn>
                  <a:cxn ang="0">
                    <a:pos x="141" y="38"/>
                  </a:cxn>
                  <a:cxn ang="0">
                    <a:pos x="94" y="38"/>
                  </a:cxn>
                  <a:cxn ang="0">
                    <a:pos x="94" y="16"/>
                  </a:cxn>
                  <a:cxn ang="0">
                    <a:pos x="141" y="16"/>
                  </a:cxn>
                  <a:cxn ang="0">
                    <a:pos x="141" y="38"/>
                  </a:cxn>
                </a:cxnLst>
                <a:rect l="0" t="0" r="r" b="b"/>
                <a:pathLst>
                  <a:path w="235" h="208">
                    <a:moveTo>
                      <a:pt x="174" y="115"/>
                    </a:moveTo>
                    <a:cubicBezTo>
                      <a:pt x="174" y="148"/>
                      <a:pt x="147" y="174"/>
                      <a:pt x="115" y="174"/>
                    </a:cubicBezTo>
                    <a:cubicBezTo>
                      <a:pt x="83" y="174"/>
                      <a:pt x="56" y="148"/>
                      <a:pt x="56" y="115"/>
                    </a:cubicBezTo>
                    <a:cubicBezTo>
                      <a:pt x="56" y="114"/>
                      <a:pt x="56" y="113"/>
                      <a:pt x="57" y="112"/>
                    </a:cubicBezTo>
                    <a:cubicBezTo>
                      <a:pt x="0" y="112"/>
                      <a:pt x="0" y="112"/>
                      <a:pt x="0" y="112"/>
                    </a:cubicBezTo>
                    <a:cubicBezTo>
                      <a:pt x="0" y="185"/>
                      <a:pt x="0" y="185"/>
                      <a:pt x="0" y="185"/>
                    </a:cubicBezTo>
                    <a:cubicBezTo>
                      <a:pt x="0" y="198"/>
                      <a:pt x="11" y="208"/>
                      <a:pt x="23" y="208"/>
                    </a:cubicBezTo>
                    <a:cubicBezTo>
                      <a:pt x="212" y="208"/>
                      <a:pt x="212" y="208"/>
                      <a:pt x="212" y="208"/>
                    </a:cubicBezTo>
                    <a:cubicBezTo>
                      <a:pt x="224" y="208"/>
                      <a:pt x="235" y="198"/>
                      <a:pt x="235" y="185"/>
                    </a:cubicBezTo>
                    <a:cubicBezTo>
                      <a:pt x="235" y="112"/>
                      <a:pt x="235" y="112"/>
                      <a:pt x="235" y="112"/>
                    </a:cubicBezTo>
                    <a:cubicBezTo>
                      <a:pt x="174" y="112"/>
                      <a:pt x="174" y="112"/>
                      <a:pt x="174" y="112"/>
                    </a:cubicBezTo>
                    <a:cubicBezTo>
                      <a:pt x="174" y="113"/>
                      <a:pt x="174" y="114"/>
                      <a:pt x="174" y="115"/>
                    </a:cubicBezTo>
                    <a:close/>
                    <a:moveTo>
                      <a:pt x="212" y="38"/>
                    </a:moveTo>
                    <a:cubicBezTo>
                      <a:pt x="157" y="38"/>
                      <a:pt x="157" y="38"/>
                      <a:pt x="157" y="38"/>
                    </a:cubicBezTo>
                    <a:cubicBezTo>
                      <a:pt x="157" y="15"/>
                      <a:pt x="157" y="15"/>
                      <a:pt x="157" y="15"/>
                    </a:cubicBezTo>
                    <a:cubicBezTo>
                      <a:pt x="157" y="7"/>
                      <a:pt x="150" y="0"/>
                      <a:pt x="142" y="0"/>
                    </a:cubicBezTo>
                    <a:cubicBezTo>
                      <a:pt x="93" y="0"/>
                      <a:pt x="93" y="0"/>
                      <a:pt x="93" y="0"/>
                    </a:cubicBezTo>
                    <a:cubicBezTo>
                      <a:pt x="85" y="0"/>
                      <a:pt x="78" y="7"/>
                      <a:pt x="78" y="15"/>
                    </a:cubicBezTo>
                    <a:cubicBezTo>
                      <a:pt x="78" y="38"/>
                      <a:pt x="78" y="38"/>
                      <a:pt x="78" y="38"/>
                    </a:cubicBezTo>
                    <a:cubicBezTo>
                      <a:pt x="23" y="38"/>
                      <a:pt x="23" y="38"/>
                      <a:pt x="23" y="38"/>
                    </a:cubicBezTo>
                    <a:cubicBezTo>
                      <a:pt x="11" y="38"/>
                      <a:pt x="0" y="48"/>
                      <a:pt x="0" y="61"/>
                    </a:cubicBezTo>
                    <a:cubicBezTo>
                      <a:pt x="0" y="104"/>
                      <a:pt x="0" y="104"/>
                      <a:pt x="0" y="104"/>
                    </a:cubicBezTo>
                    <a:cubicBezTo>
                      <a:pt x="57" y="104"/>
                      <a:pt x="57" y="104"/>
                      <a:pt x="57" y="104"/>
                    </a:cubicBezTo>
                    <a:cubicBezTo>
                      <a:pt x="63" y="77"/>
                      <a:pt x="86" y="57"/>
                      <a:pt x="115" y="57"/>
                    </a:cubicBezTo>
                    <a:cubicBezTo>
                      <a:pt x="118" y="57"/>
                      <a:pt x="120" y="57"/>
                      <a:pt x="123" y="57"/>
                    </a:cubicBezTo>
                    <a:cubicBezTo>
                      <a:pt x="124" y="57"/>
                      <a:pt x="124" y="57"/>
                      <a:pt x="124" y="57"/>
                    </a:cubicBezTo>
                    <a:cubicBezTo>
                      <a:pt x="125" y="57"/>
                      <a:pt x="126" y="58"/>
                      <a:pt x="127" y="58"/>
                    </a:cubicBezTo>
                    <a:cubicBezTo>
                      <a:pt x="150" y="63"/>
                      <a:pt x="168" y="81"/>
                      <a:pt x="173" y="104"/>
                    </a:cubicBezTo>
                    <a:cubicBezTo>
                      <a:pt x="235" y="104"/>
                      <a:pt x="235" y="104"/>
                      <a:pt x="235" y="104"/>
                    </a:cubicBezTo>
                    <a:cubicBezTo>
                      <a:pt x="235" y="61"/>
                      <a:pt x="235" y="61"/>
                      <a:pt x="235" y="61"/>
                    </a:cubicBezTo>
                    <a:cubicBezTo>
                      <a:pt x="235" y="48"/>
                      <a:pt x="224" y="38"/>
                      <a:pt x="212" y="38"/>
                    </a:cubicBezTo>
                    <a:close/>
                    <a:moveTo>
                      <a:pt x="141" y="38"/>
                    </a:moveTo>
                    <a:cubicBezTo>
                      <a:pt x="94" y="38"/>
                      <a:pt x="94" y="38"/>
                      <a:pt x="94" y="38"/>
                    </a:cubicBezTo>
                    <a:cubicBezTo>
                      <a:pt x="94" y="16"/>
                      <a:pt x="94" y="16"/>
                      <a:pt x="94" y="16"/>
                    </a:cubicBezTo>
                    <a:cubicBezTo>
                      <a:pt x="141" y="16"/>
                      <a:pt x="141" y="16"/>
                      <a:pt x="141" y="16"/>
                    </a:cubicBezTo>
                    <a:lnTo>
                      <a:pt x="141" y="38"/>
                    </a:lnTo>
                    <a:close/>
                  </a:path>
                </a:pathLst>
              </a:custGeom>
              <a:grpFill/>
              <a:ln w="19050" cap="flat" cmpd="sng">
                <a:noFill/>
                <a:prstDash val="solid"/>
                <a:round/>
                <a:headEnd type="none" w="med" len="med"/>
                <a:tailEnd type="none" w="med" len="med"/>
              </a:ln>
              <a:effectLst/>
            </p:spPr>
            <p:txBody>
              <a:bodyPr/>
              <a:lstStyle/>
              <a:p>
                <a:endParaRPr lang="en-US"/>
              </a:p>
            </p:txBody>
          </p:sp>
          <p:sp>
            <p:nvSpPr>
              <p:cNvPr id="79" name="Freeform 7"/>
              <p:cNvSpPr>
                <a:spLocks/>
              </p:cNvSpPr>
              <p:nvPr/>
            </p:nvSpPr>
            <p:spPr bwMode="auto">
              <a:xfrm>
                <a:off x="4291013" y="6732588"/>
                <a:ext cx="706437" cy="715962"/>
              </a:xfrm>
              <a:custGeom>
                <a:avLst/>
                <a:gdLst/>
                <a:ahLst/>
                <a:cxnLst>
                  <a:cxn ang="0">
                    <a:pos x="77" y="30"/>
                  </a:cxn>
                  <a:cxn ang="0">
                    <a:pos x="53" y="30"/>
                  </a:cxn>
                  <a:cxn ang="0">
                    <a:pos x="53" y="6"/>
                  </a:cxn>
                  <a:cxn ang="0">
                    <a:pos x="46" y="0"/>
                  </a:cxn>
                  <a:cxn ang="0">
                    <a:pos x="36" y="0"/>
                  </a:cxn>
                  <a:cxn ang="0">
                    <a:pos x="29" y="6"/>
                  </a:cxn>
                  <a:cxn ang="0">
                    <a:pos x="29" y="30"/>
                  </a:cxn>
                  <a:cxn ang="0">
                    <a:pos x="5" y="30"/>
                  </a:cxn>
                  <a:cxn ang="0">
                    <a:pos x="0" y="36"/>
                  </a:cxn>
                  <a:cxn ang="0">
                    <a:pos x="0" y="40"/>
                  </a:cxn>
                  <a:cxn ang="0">
                    <a:pos x="0" y="46"/>
                  </a:cxn>
                  <a:cxn ang="0">
                    <a:pos x="0" y="47"/>
                  </a:cxn>
                  <a:cxn ang="0">
                    <a:pos x="5" y="53"/>
                  </a:cxn>
                  <a:cxn ang="0">
                    <a:pos x="29" y="53"/>
                  </a:cxn>
                  <a:cxn ang="0">
                    <a:pos x="29" y="77"/>
                  </a:cxn>
                  <a:cxn ang="0">
                    <a:pos x="36" y="83"/>
                  </a:cxn>
                  <a:cxn ang="0">
                    <a:pos x="46" y="83"/>
                  </a:cxn>
                  <a:cxn ang="0">
                    <a:pos x="53" y="77"/>
                  </a:cxn>
                  <a:cxn ang="0">
                    <a:pos x="53" y="53"/>
                  </a:cxn>
                  <a:cxn ang="0">
                    <a:pos x="77" y="53"/>
                  </a:cxn>
                  <a:cxn ang="0">
                    <a:pos x="82" y="47"/>
                  </a:cxn>
                  <a:cxn ang="0">
                    <a:pos x="82" y="46"/>
                  </a:cxn>
                  <a:cxn ang="0">
                    <a:pos x="82" y="40"/>
                  </a:cxn>
                  <a:cxn ang="0">
                    <a:pos x="82" y="36"/>
                  </a:cxn>
                  <a:cxn ang="0">
                    <a:pos x="77" y="30"/>
                  </a:cxn>
                </a:cxnLst>
                <a:rect l="0" t="0" r="r" b="b"/>
                <a:pathLst>
                  <a:path w="82" h="83">
                    <a:moveTo>
                      <a:pt x="77" y="30"/>
                    </a:moveTo>
                    <a:cubicBezTo>
                      <a:pt x="53" y="30"/>
                      <a:pt x="53" y="30"/>
                      <a:pt x="53" y="30"/>
                    </a:cubicBezTo>
                    <a:cubicBezTo>
                      <a:pt x="53" y="6"/>
                      <a:pt x="53" y="6"/>
                      <a:pt x="53" y="6"/>
                    </a:cubicBezTo>
                    <a:cubicBezTo>
                      <a:pt x="53" y="3"/>
                      <a:pt x="50" y="0"/>
                      <a:pt x="46" y="0"/>
                    </a:cubicBezTo>
                    <a:cubicBezTo>
                      <a:pt x="36" y="0"/>
                      <a:pt x="36" y="0"/>
                      <a:pt x="36" y="0"/>
                    </a:cubicBezTo>
                    <a:cubicBezTo>
                      <a:pt x="32" y="0"/>
                      <a:pt x="29" y="3"/>
                      <a:pt x="29" y="6"/>
                    </a:cubicBezTo>
                    <a:cubicBezTo>
                      <a:pt x="29" y="30"/>
                      <a:pt x="29" y="30"/>
                      <a:pt x="29" y="30"/>
                    </a:cubicBezTo>
                    <a:cubicBezTo>
                      <a:pt x="5" y="30"/>
                      <a:pt x="5" y="30"/>
                      <a:pt x="5" y="30"/>
                    </a:cubicBezTo>
                    <a:cubicBezTo>
                      <a:pt x="2" y="30"/>
                      <a:pt x="0" y="33"/>
                      <a:pt x="0" y="36"/>
                    </a:cubicBezTo>
                    <a:cubicBezTo>
                      <a:pt x="0" y="40"/>
                      <a:pt x="0" y="40"/>
                      <a:pt x="0" y="40"/>
                    </a:cubicBezTo>
                    <a:cubicBezTo>
                      <a:pt x="0" y="46"/>
                      <a:pt x="0" y="46"/>
                      <a:pt x="0" y="46"/>
                    </a:cubicBezTo>
                    <a:cubicBezTo>
                      <a:pt x="0" y="47"/>
                      <a:pt x="0" y="47"/>
                      <a:pt x="0" y="47"/>
                    </a:cubicBezTo>
                    <a:cubicBezTo>
                      <a:pt x="0" y="50"/>
                      <a:pt x="2" y="53"/>
                      <a:pt x="5" y="53"/>
                    </a:cubicBezTo>
                    <a:cubicBezTo>
                      <a:pt x="29" y="53"/>
                      <a:pt x="29" y="53"/>
                      <a:pt x="29" y="53"/>
                    </a:cubicBezTo>
                    <a:cubicBezTo>
                      <a:pt x="29" y="77"/>
                      <a:pt x="29" y="77"/>
                      <a:pt x="29" y="77"/>
                    </a:cubicBezTo>
                    <a:cubicBezTo>
                      <a:pt x="29" y="80"/>
                      <a:pt x="32" y="83"/>
                      <a:pt x="36" y="83"/>
                    </a:cubicBezTo>
                    <a:cubicBezTo>
                      <a:pt x="46" y="83"/>
                      <a:pt x="46" y="83"/>
                      <a:pt x="46" y="83"/>
                    </a:cubicBezTo>
                    <a:cubicBezTo>
                      <a:pt x="50" y="83"/>
                      <a:pt x="53" y="80"/>
                      <a:pt x="53" y="77"/>
                    </a:cubicBezTo>
                    <a:cubicBezTo>
                      <a:pt x="53" y="53"/>
                      <a:pt x="53" y="53"/>
                      <a:pt x="53" y="53"/>
                    </a:cubicBezTo>
                    <a:cubicBezTo>
                      <a:pt x="77" y="53"/>
                      <a:pt x="77" y="53"/>
                      <a:pt x="77" y="53"/>
                    </a:cubicBezTo>
                    <a:cubicBezTo>
                      <a:pt x="80" y="53"/>
                      <a:pt x="82" y="50"/>
                      <a:pt x="82" y="47"/>
                    </a:cubicBezTo>
                    <a:cubicBezTo>
                      <a:pt x="82" y="46"/>
                      <a:pt x="82" y="46"/>
                      <a:pt x="82" y="46"/>
                    </a:cubicBezTo>
                    <a:cubicBezTo>
                      <a:pt x="82" y="40"/>
                      <a:pt x="82" y="40"/>
                      <a:pt x="82" y="40"/>
                    </a:cubicBezTo>
                    <a:cubicBezTo>
                      <a:pt x="82" y="36"/>
                      <a:pt x="82" y="36"/>
                      <a:pt x="82" y="36"/>
                    </a:cubicBezTo>
                    <a:cubicBezTo>
                      <a:pt x="82" y="33"/>
                      <a:pt x="80" y="30"/>
                      <a:pt x="77" y="30"/>
                    </a:cubicBezTo>
                    <a:close/>
                  </a:path>
                </a:pathLst>
              </a:custGeom>
              <a:grpFill/>
              <a:ln w="19050" cap="flat" cmpd="sng">
                <a:noFill/>
                <a:prstDash val="solid"/>
                <a:round/>
                <a:headEnd type="none" w="med" len="med"/>
                <a:tailEnd type="none" w="med" len="med"/>
              </a:ln>
              <a:effectLst/>
            </p:spPr>
            <p:txBody>
              <a:bodyPr/>
              <a:lstStyle/>
              <a:p>
                <a:endParaRPr lang="en-US"/>
              </a:p>
            </p:txBody>
          </p:sp>
        </p:grpSp>
      </p:grpSp>
      <p:grpSp>
        <p:nvGrpSpPr>
          <p:cNvPr id="108" name="Group 107"/>
          <p:cNvGrpSpPr/>
          <p:nvPr/>
        </p:nvGrpSpPr>
        <p:grpSpPr>
          <a:xfrm>
            <a:off x="4667550" y="4452404"/>
            <a:ext cx="1719072" cy="1762125"/>
            <a:chOff x="4773613" y="4452404"/>
            <a:chExt cx="1663700" cy="1762125"/>
          </a:xfrm>
        </p:grpSpPr>
        <p:sp>
          <p:nvSpPr>
            <p:cNvPr id="76" name="Rectangle 43"/>
            <p:cNvSpPr>
              <a:spLocks noChangeArrowheads="1"/>
            </p:cNvSpPr>
            <p:nvPr/>
          </p:nvSpPr>
          <p:spPr bwMode="auto">
            <a:xfrm flipV="1">
              <a:off x="4773613" y="4452404"/>
              <a:ext cx="1663700" cy="1762125"/>
            </a:xfrm>
            <a:prstGeom prst="rect">
              <a:avLst/>
            </a:prstGeom>
            <a:gradFill>
              <a:gsLst>
                <a:gs pos="0">
                  <a:schemeClr val="tx1">
                    <a:lumMod val="60000"/>
                    <a:lumOff val="40000"/>
                  </a:schemeClr>
                </a:gs>
                <a:gs pos="99000">
                  <a:schemeClr val="tx1">
                    <a:lumMod val="75000"/>
                  </a:schemeClr>
                </a:gs>
              </a:gsLst>
              <a:lin ang="5400000" scaled="0"/>
            </a:gra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26" name="Text Box 47"/>
            <p:cNvSpPr txBox="1">
              <a:spLocks noChangeArrowheads="1"/>
            </p:cNvSpPr>
            <p:nvPr/>
          </p:nvSpPr>
          <p:spPr bwMode="gray">
            <a:xfrm>
              <a:off x="4773613" y="4476217"/>
              <a:ext cx="1663700" cy="319912"/>
            </a:xfrm>
            <a:prstGeom prst="rect">
              <a:avLst/>
            </a:prstGeom>
            <a:noFill/>
            <a:ln w="9525">
              <a:noFill/>
              <a:miter lim="800000"/>
              <a:headEnd/>
              <a:tailEnd/>
            </a:ln>
          </p:spPr>
          <p:txBody>
            <a:bodyPr lIns="82124" tIns="41061" rIns="82124" bIns="41061">
              <a:spAutoFit/>
            </a:bodyPr>
            <a:lstStyle/>
            <a:p>
              <a:pPr marL="168275" indent="-168275" algn="ctr" defTabSz="814388">
                <a:lnSpc>
                  <a:spcPct val="95000"/>
                </a:lnSpc>
                <a:spcBef>
                  <a:spcPct val="50000"/>
                </a:spcBef>
                <a:buClr>
                  <a:schemeClr val="tx2"/>
                </a:buClr>
                <a:buSzPct val="100000"/>
              </a:pPr>
              <a:r>
                <a:rPr lang="en-US" sz="1600" dirty="0" err="1">
                  <a:solidFill>
                    <a:schemeClr val="bg1"/>
                  </a:solidFill>
                </a:rPr>
                <a:t>Gov’t</a:t>
              </a:r>
              <a:r>
                <a:rPr lang="en-US" sz="1600" dirty="0">
                  <a:solidFill>
                    <a:schemeClr val="bg1"/>
                  </a:solidFill>
                </a:rPr>
                <a:t>/Finance</a:t>
              </a:r>
            </a:p>
          </p:txBody>
        </p:sp>
        <p:grpSp>
          <p:nvGrpSpPr>
            <p:cNvPr id="91" name="Group 418"/>
            <p:cNvGrpSpPr>
              <a:grpSpLocks/>
            </p:cNvGrpSpPr>
            <p:nvPr/>
          </p:nvGrpSpPr>
          <p:grpSpPr bwMode="auto">
            <a:xfrm>
              <a:off x="5073956" y="5045221"/>
              <a:ext cx="1063015" cy="759297"/>
              <a:chOff x="-2287" y="1838"/>
              <a:chExt cx="1670" cy="1193"/>
            </a:xfrm>
            <a:solidFill>
              <a:srgbClr val="FFFFFF"/>
            </a:solidFill>
            <a:effectLst/>
          </p:grpSpPr>
          <p:sp>
            <p:nvSpPr>
              <p:cNvPr id="92" name="Freeform 415"/>
              <p:cNvSpPr>
                <a:spLocks/>
              </p:cNvSpPr>
              <p:nvPr/>
            </p:nvSpPr>
            <p:spPr bwMode="auto">
              <a:xfrm>
                <a:off x="-2212" y="1838"/>
                <a:ext cx="1567" cy="184"/>
              </a:xfrm>
              <a:custGeom>
                <a:avLst/>
                <a:gdLst>
                  <a:gd name="T0" fmla="*/ 785 w 1567"/>
                  <a:gd name="T1" fmla="*/ 0 h 184"/>
                  <a:gd name="T2" fmla="*/ 785 w 1567"/>
                  <a:gd name="T3" fmla="*/ 0 h 184"/>
                  <a:gd name="T4" fmla="*/ 785 w 1567"/>
                  <a:gd name="T5" fmla="*/ 0 h 184"/>
                  <a:gd name="T6" fmla="*/ 785 w 1567"/>
                  <a:gd name="T7" fmla="*/ 0 h 184"/>
                  <a:gd name="T8" fmla="*/ 785 w 1567"/>
                  <a:gd name="T9" fmla="*/ 0 h 184"/>
                  <a:gd name="T10" fmla="*/ 0 w 1567"/>
                  <a:gd name="T11" fmla="*/ 172 h 184"/>
                  <a:gd name="T12" fmla="*/ 5 w 1567"/>
                  <a:gd name="T13" fmla="*/ 184 h 184"/>
                  <a:gd name="T14" fmla="*/ 199 w 1567"/>
                  <a:gd name="T15" fmla="*/ 141 h 184"/>
                  <a:gd name="T16" fmla="*/ 785 w 1567"/>
                  <a:gd name="T17" fmla="*/ 14 h 184"/>
                  <a:gd name="T18" fmla="*/ 1371 w 1567"/>
                  <a:gd name="T19" fmla="*/ 141 h 184"/>
                  <a:gd name="T20" fmla="*/ 1564 w 1567"/>
                  <a:gd name="T21" fmla="*/ 184 h 184"/>
                  <a:gd name="T22" fmla="*/ 1567 w 1567"/>
                  <a:gd name="T23" fmla="*/ 172 h 184"/>
                  <a:gd name="T24" fmla="*/ 785 w 1567"/>
                  <a:gd name="T25" fmla="*/ 0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67"/>
                  <a:gd name="T40" fmla="*/ 0 h 184"/>
                  <a:gd name="T41" fmla="*/ 1567 w 1567"/>
                  <a:gd name="T42" fmla="*/ 184 h 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67" h="184">
                    <a:moveTo>
                      <a:pt x="785" y="0"/>
                    </a:moveTo>
                    <a:lnTo>
                      <a:pt x="785" y="0"/>
                    </a:lnTo>
                    <a:lnTo>
                      <a:pt x="0" y="172"/>
                    </a:lnTo>
                    <a:lnTo>
                      <a:pt x="5" y="184"/>
                    </a:lnTo>
                    <a:lnTo>
                      <a:pt x="199" y="141"/>
                    </a:lnTo>
                    <a:lnTo>
                      <a:pt x="785" y="14"/>
                    </a:lnTo>
                    <a:lnTo>
                      <a:pt x="1371" y="141"/>
                    </a:lnTo>
                    <a:lnTo>
                      <a:pt x="1564" y="184"/>
                    </a:lnTo>
                    <a:lnTo>
                      <a:pt x="1567" y="172"/>
                    </a:lnTo>
                    <a:lnTo>
                      <a:pt x="785" y="0"/>
                    </a:lnTo>
                    <a:close/>
                  </a:path>
                </a:pathLst>
              </a:custGeom>
              <a:grpFill/>
              <a:ln w="317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Freeform 416"/>
              <p:cNvSpPr>
                <a:spLocks/>
              </p:cNvSpPr>
              <p:nvPr/>
            </p:nvSpPr>
            <p:spPr bwMode="auto">
              <a:xfrm>
                <a:off x="-2287" y="2844"/>
                <a:ext cx="1670" cy="187"/>
              </a:xfrm>
              <a:custGeom>
                <a:avLst/>
                <a:gdLst>
                  <a:gd name="T0" fmla="*/ 1609 w 1670"/>
                  <a:gd name="T1" fmla="*/ 99 h 187"/>
                  <a:gd name="T2" fmla="*/ 1609 w 1670"/>
                  <a:gd name="T3" fmla="*/ 43 h 187"/>
                  <a:gd name="T4" fmla="*/ 1557 w 1670"/>
                  <a:gd name="T5" fmla="*/ 43 h 187"/>
                  <a:gd name="T6" fmla="*/ 1557 w 1670"/>
                  <a:gd name="T7" fmla="*/ 0 h 187"/>
                  <a:gd name="T8" fmla="*/ 111 w 1670"/>
                  <a:gd name="T9" fmla="*/ 0 h 187"/>
                  <a:gd name="T10" fmla="*/ 111 w 1670"/>
                  <a:gd name="T11" fmla="*/ 43 h 187"/>
                  <a:gd name="T12" fmla="*/ 61 w 1670"/>
                  <a:gd name="T13" fmla="*/ 43 h 187"/>
                  <a:gd name="T14" fmla="*/ 61 w 1670"/>
                  <a:gd name="T15" fmla="*/ 99 h 187"/>
                  <a:gd name="T16" fmla="*/ 0 w 1670"/>
                  <a:gd name="T17" fmla="*/ 99 h 187"/>
                  <a:gd name="T18" fmla="*/ 0 w 1670"/>
                  <a:gd name="T19" fmla="*/ 187 h 187"/>
                  <a:gd name="T20" fmla="*/ 1670 w 1670"/>
                  <a:gd name="T21" fmla="*/ 187 h 187"/>
                  <a:gd name="T22" fmla="*/ 1670 w 1670"/>
                  <a:gd name="T23" fmla="*/ 99 h 187"/>
                  <a:gd name="T24" fmla="*/ 1609 w 1670"/>
                  <a:gd name="T25" fmla="*/ 99 h 1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0"/>
                  <a:gd name="T40" fmla="*/ 0 h 187"/>
                  <a:gd name="T41" fmla="*/ 1670 w 1670"/>
                  <a:gd name="T42" fmla="*/ 187 h 1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0" h="187">
                    <a:moveTo>
                      <a:pt x="1609" y="99"/>
                    </a:moveTo>
                    <a:lnTo>
                      <a:pt x="1609" y="43"/>
                    </a:lnTo>
                    <a:lnTo>
                      <a:pt x="1557" y="43"/>
                    </a:lnTo>
                    <a:lnTo>
                      <a:pt x="1557" y="0"/>
                    </a:lnTo>
                    <a:lnTo>
                      <a:pt x="111" y="0"/>
                    </a:lnTo>
                    <a:lnTo>
                      <a:pt x="111" y="43"/>
                    </a:lnTo>
                    <a:lnTo>
                      <a:pt x="61" y="43"/>
                    </a:lnTo>
                    <a:lnTo>
                      <a:pt x="61" y="99"/>
                    </a:lnTo>
                    <a:lnTo>
                      <a:pt x="0" y="99"/>
                    </a:lnTo>
                    <a:lnTo>
                      <a:pt x="0" y="187"/>
                    </a:lnTo>
                    <a:lnTo>
                      <a:pt x="1670" y="187"/>
                    </a:lnTo>
                    <a:lnTo>
                      <a:pt x="1670" y="99"/>
                    </a:lnTo>
                    <a:lnTo>
                      <a:pt x="1609" y="99"/>
                    </a:lnTo>
                    <a:close/>
                  </a:path>
                </a:pathLst>
              </a:custGeom>
              <a:grpFill/>
              <a:ln w="6350">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Freeform 417"/>
              <p:cNvSpPr>
                <a:spLocks noEditPoints="1"/>
              </p:cNvSpPr>
              <p:nvPr/>
            </p:nvSpPr>
            <p:spPr bwMode="auto">
              <a:xfrm>
                <a:off x="-2197" y="1856"/>
                <a:ext cx="1540" cy="974"/>
              </a:xfrm>
              <a:custGeom>
                <a:avLst/>
                <a:gdLst>
                  <a:gd name="T0" fmla="*/ 315813 w 652"/>
                  <a:gd name="T1" fmla="*/ 0 h 412"/>
                  <a:gd name="T2" fmla="*/ 75505 w 652"/>
                  <a:gd name="T3" fmla="*/ 53603 h 412"/>
                  <a:gd name="T4" fmla="*/ 12637 w 652"/>
                  <a:gd name="T5" fmla="*/ 83804 h 412"/>
                  <a:gd name="T6" fmla="*/ 586870 w 652"/>
                  <a:gd name="T7" fmla="*/ 82022 h 412"/>
                  <a:gd name="T8" fmla="*/ 626608 w 652"/>
                  <a:gd name="T9" fmla="*/ 78059 h 412"/>
                  <a:gd name="T10" fmla="*/ 585313 w 652"/>
                  <a:gd name="T11" fmla="*/ 82022 h 412"/>
                  <a:gd name="T12" fmla="*/ 568470 w 652"/>
                  <a:gd name="T13" fmla="*/ 86622 h 412"/>
                  <a:gd name="T14" fmla="*/ 561068 w 652"/>
                  <a:gd name="T15" fmla="*/ 86622 h 412"/>
                  <a:gd name="T16" fmla="*/ 545384 w 652"/>
                  <a:gd name="T17" fmla="*/ 82022 h 412"/>
                  <a:gd name="T18" fmla="*/ 537758 w 652"/>
                  <a:gd name="T19" fmla="*/ 82022 h 412"/>
                  <a:gd name="T20" fmla="*/ 522105 w 652"/>
                  <a:gd name="T21" fmla="*/ 86622 h 412"/>
                  <a:gd name="T22" fmla="*/ 514289 w 652"/>
                  <a:gd name="T23" fmla="*/ 86622 h 412"/>
                  <a:gd name="T24" fmla="*/ 497831 w 652"/>
                  <a:gd name="T25" fmla="*/ 82022 h 412"/>
                  <a:gd name="T26" fmla="*/ 490199 w 652"/>
                  <a:gd name="T27" fmla="*/ 82022 h 412"/>
                  <a:gd name="T28" fmla="*/ 474504 w 652"/>
                  <a:gd name="T29" fmla="*/ 86622 h 412"/>
                  <a:gd name="T30" fmla="*/ 466733 w 652"/>
                  <a:gd name="T31" fmla="*/ 86622 h 412"/>
                  <a:gd name="T32" fmla="*/ 451605 w 652"/>
                  <a:gd name="T33" fmla="*/ 82022 h 412"/>
                  <a:gd name="T34" fmla="*/ 443794 w 652"/>
                  <a:gd name="T35" fmla="*/ 82022 h 412"/>
                  <a:gd name="T36" fmla="*/ 427331 w 652"/>
                  <a:gd name="T37" fmla="*/ 86622 h 412"/>
                  <a:gd name="T38" fmla="*/ 419548 w 652"/>
                  <a:gd name="T39" fmla="*/ 86622 h 412"/>
                  <a:gd name="T40" fmla="*/ 404021 w 652"/>
                  <a:gd name="T41" fmla="*/ 82022 h 412"/>
                  <a:gd name="T42" fmla="*/ 396233 w 652"/>
                  <a:gd name="T43" fmla="*/ 82022 h 412"/>
                  <a:gd name="T44" fmla="*/ 380578 w 652"/>
                  <a:gd name="T45" fmla="*/ 86622 h 412"/>
                  <a:gd name="T46" fmla="*/ 371898 w 652"/>
                  <a:gd name="T47" fmla="*/ 86622 h 412"/>
                  <a:gd name="T48" fmla="*/ 356467 w 652"/>
                  <a:gd name="T49" fmla="*/ 82022 h 412"/>
                  <a:gd name="T50" fmla="*/ 348680 w 652"/>
                  <a:gd name="T51" fmla="*/ 82022 h 412"/>
                  <a:gd name="T52" fmla="*/ 333393 w 652"/>
                  <a:gd name="T53" fmla="*/ 86622 h 412"/>
                  <a:gd name="T54" fmla="*/ 325578 w 652"/>
                  <a:gd name="T55" fmla="*/ 86622 h 412"/>
                  <a:gd name="T56" fmla="*/ 308898 w 652"/>
                  <a:gd name="T57" fmla="*/ 82022 h 412"/>
                  <a:gd name="T58" fmla="*/ 301398 w 652"/>
                  <a:gd name="T59" fmla="*/ 82022 h 412"/>
                  <a:gd name="T60" fmla="*/ 285812 w 652"/>
                  <a:gd name="T61" fmla="*/ 86622 h 412"/>
                  <a:gd name="T62" fmla="*/ 278022 w 652"/>
                  <a:gd name="T63" fmla="*/ 86622 h 412"/>
                  <a:gd name="T64" fmla="*/ 262525 w 652"/>
                  <a:gd name="T65" fmla="*/ 82022 h 412"/>
                  <a:gd name="T66" fmla="*/ 254714 w 652"/>
                  <a:gd name="T67" fmla="*/ 82022 h 412"/>
                  <a:gd name="T68" fmla="*/ 238256 w 652"/>
                  <a:gd name="T69" fmla="*/ 86622 h 412"/>
                  <a:gd name="T70" fmla="*/ 230374 w 652"/>
                  <a:gd name="T71" fmla="*/ 86622 h 412"/>
                  <a:gd name="T72" fmla="*/ 214943 w 652"/>
                  <a:gd name="T73" fmla="*/ 82022 h 412"/>
                  <a:gd name="T74" fmla="*/ 207154 w 652"/>
                  <a:gd name="T75" fmla="*/ 82022 h 412"/>
                  <a:gd name="T76" fmla="*/ 191886 w 652"/>
                  <a:gd name="T77" fmla="*/ 86622 h 412"/>
                  <a:gd name="T78" fmla="*/ 182821 w 652"/>
                  <a:gd name="T79" fmla="*/ 86622 h 412"/>
                  <a:gd name="T80" fmla="*/ 167756 w 652"/>
                  <a:gd name="T81" fmla="*/ 82022 h 412"/>
                  <a:gd name="T82" fmla="*/ 159879 w 652"/>
                  <a:gd name="T83" fmla="*/ 82022 h 412"/>
                  <a:gd name="T84" fmla="*/ 144314 w 652"/>
                  <a:gd name="T85" fmla="*/ 86622 h 412"/>
                  <a:gd name="T86" fmla="*/ 136661 w 652"/>
                  <a:gd name="T87" fmla="*/ 86622 h 412"/>
                  <a:gd name="T88" fmla="*/ 120108 w 652"/>
                  <a:gd name="T89" fmla="*/ 82022 h 412"/>
                  <a:gd name="T90" fmla="*/ 112318 w 652"/>
                  <a:gd name="T91" fmla="*/ 82022 h 412"/>
                  <a:gd name="T92" fmla="*/ 96732 w 652"/>
                  <a:gd name="T93" fmla="*/ 86622 h 412"/>
                  <a:gd name="T94" fmla="*/ 89105 w 652"/>
                  <a:gd name="T95" fmla="*/ 86622 h 412"/>
                  <a:gd name="T96" fmla="*/ 73792 w 652"/>
                  <a:gd name="T97" fmla="*/ 82022 h 412"/>
                  <a:gd name="T98" fmla="*/ 66015 w 652"/>
                  <a:gd name="T99" fmla="*/ 82022 h 412"/>
                  <a:gd name="T100" fmla="*/ 49110 w 652"/>
                  <a:gd name="T101" fmla="*/ 86622 h 412"/>
                  <a:gd name="T102" fmla="*/ 41826 w 652"/>
                  <a:gd name="T103" fmla="*/ 86622 h 412"/>
                  <a:gd name="T104" fmla="*/ 48463 w 652"/>
                  <a:gd name="T105" fmla="*/ 122228 h 412"/>
                  <a:gd name="T106" fmla="*/ 578183 w 652"/>
                  <a:gd name="T107" fmla="*/ 122228 h 412"/>
                  <a:gd name="T108" fmla="*/ 585313 w 652"/>
                  <a:gd name="T109" fmla="*/ 86622 h 412"/>
                  <a:gd name="T110" fmla="*/ 78271 w 652"/>
                  <a:gd name="T111" fmla="*/ 383385 h 412"/>
                  <a:gd name="T112" fmla="*/ 125864 w 652"/>
                  <a:gd name="T113" fmla="*/ 383385 h 412"/>
                  <a:gd name="T114" fmla="*/ 155025 w 652"/>
                  <a:gd name="T115" fmla="*/ 122228 h 412"/>
                  <a:gd name="T116" fmla="*/ 394181 w 652"/>
                  <a:gd name="T117" fmla="*/ 383385 h 412"/>
                  <a:gd name="T118" fmla="*/ 394181 w 652"/>
                  <a:gd name="T119" fmla="*/ 122228 h 412"/>
                  <a:gd name="T120" fmla="*/ 424525 w 652"/>
                  <a:gd name="T121" fmla="*/ 383385 h 412"/>
                  <a:gd name="T122" fmla="*/ 471582 w 652"/>
                  <a:gd name="T123" fmla="*/ 383385 h 412"/>
                  <a:gd name="T124" fmla="*/ 500781 w 652"/>
                  <a:gd name="T125" fmla="*/ 122228 h 4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2"/>
                  <a:gd name="T190" fmla="*/ 0 h 412"/>
                  <a:gd name="T191" fmla="*/ 652 w 652"/>
                  <a:gd name="T192" fmla="*/ 412 h 4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2" h="412">
                    <a:moveTo>
                      <a:pt x="574" y="55"/>
                    </a:moveTo>
                    <a:cubicBezTo>
                      <a:pt x="326" y="0"/>
                      <a:pt x="326" y="0"/>
                      <a:pt x="326" y="0"/>
                    </a:cubicBezTo>
                    <a:cubicBezTo>
                      <a:pt x="326" y="0"/>
                      <a:pt x="326" y="0"/>
                      <a:pt x="326" y="0"/>
                    </a:cubicBezTo>
                    <a:cubicBezTo>
                      <a:pt x="326" y="0"/>
                      <a:pt x="326" y="0"/>
                      <a:pt x="326" y="0"/>
                    </a:cubicBezTo>
                    <a:cubicBezTo>
                      <a:pt x="326" y="0"/>
                      <a:pt x="326" y="0"/>
                      <a:pt x="326" y="0"/>
                    </a:cubicBezTo>
                    <a:cubicBezTo>
                      <a:pt x="78" y="55"/>
                      <a:pt x="78" y="55"/>
                      <a:pt x="78" y="55"/>
                    </a:cubicBezTo>
                    <a:cubicBezTo>
                      <a:pt x="0" y="71"/>
                      <a:pt x="0" y="71"/>
                      <a:pt x="0" y="71"/>
                    </a:cubicBezTo>
                    <a:cubicBezTo>
                      <a:pt x="0" y="71"/>
                      <a:pt x="2" y="76"/>
                      <a:pt x="5" y="80"/>
                    </a:cubicBezTo>
                    <a:cubicBezTo>
                      <a:pt x="7" y="83"/>
                      <a:pt x="10" y="84"/>
                      <a:pt x="13" y="86"/>
                    </a:cubicBezTo>
                    <a:cubicBezTo>
                      <a:pt x="41" y="80"/>
                      <a:pt x="41" y="80"/>
                      <a:pt x="41" y="80"/>
                    </a:cubicBezTo>
                    <a:cubicBezTo>
                      <a:pt x="41" y="84"/>
                      <a:pt x="41" y="84"/>
                      <a:pt x="41" y="84"/>
                    </a:cubicBezTo>
                    <a:cubicBezTo>
                      <a:pt x="606" y="84"/>
                      <a:pt x="606" y="84"/>
                      <a:pt x="606" y="84"/>
                    </a:cubicBezTo>
                    <a:cubicBezTo>
                      <a:pt x="606" y="79"/>
                      <a:pt x="606" y="79"/>
                      <a:pt x="606" y="79"/>
                    </a:cubicBezTo>
                    <a:cubicBezTo>
                      <a:pt x="639" y="86"/>
                      <a:pt x="639" y="86"/>
                      <a:pt x="639" y="86"/>
                    </a:cubicBezTo>
                    <a:cubicBezTo>
                      <a:pt x="642" y="84"/>
                      <a:pt x="644" y="83"/>
                      <a:pt x="647" y="80"/>
                    </a:cubicBezTo>
                    <a:cubicBezTo>
                      <a:pt x="650" y="76"/>
                      <a:pt x="652" y="71"/>
                      <a:pt x="652" y="71"/>
                    </a:cubicBezTo>
                    <a:lnTo>
                      <a:pt x="574" y="55"/>
                    </a:lnTo>
                    <a:close/>
                    <a:moveTo>
                      <a:pt x="604" y="84"/>
                    </a:moveTo>
                    <a:cubicBezTo>
                      <a:pt x="595" y="84"/>
                      <a:pt x="595" y="84"/>
                      <a:pt x="595" y="84"/>
                    </a:cubicBezTo>
                    <a:cubicBezTo>
                      <a:pt x="595" y="89"/>
                      <a:pt x="595" y="89"/>
                      <a:pt x="595" y="89"/>
                    </a:cubicBezTo>
                    <a:cubicBezTo>
                      <a:pt x="587" y="89"/>
                      <a:pt x="587" y="89"/>
                      <a:pt x="587" y="89"/>
                    </a:cubicBezTo>
                    <a:cubicBezTo>
                      <a:pt x="587" y="84"/>
                      <a:pt x="587" y="84"/>
                      <a:pt x="587" y="84"/>
                    </a:cubicBezTo>
                    <a:cubicBezTo>
                      <a:pt x="579" y="84"/>
                      <a:pt x="579" y="84"/>
                      <a:pt x="579" y="84"/>
                    </a:cubicBezTo>
                    <a:cubicBezTo>
                      <a:pt x="579" y="89"/>
                      <a:pt x="579" y="89"/>
                      <a:pt x="579" y="89"/>
                    </a:cubicBezTo>
                    <a:cubicBezTo>
                      <a:pt x="571" y="89"/>
                      <a:pt x="571" y="89"/>
                      <a:pt x="571" y="89"/>
                    </a:cubicBezTo>
                    <a:cubicBezTo>
                      <a:pt x="571" y="84"/>
                      <a:pt x="571" y="84"/>
                      <a:pt x="571" y="84"/>
                    </a:cubicBezTo>
                    <a:cubicBezTo>
                      <a:pt x="563" y="84"/>
                      <a:pt x="563" y="84"/>
                      <a:pt x="563" y="84"/>
                    </a:cubicBezTo>
                    <a:cubicBezTo>
                      <a:pt x="563" y="89"/>
                      <a:pt x="563" y="89"/>
                      <a:pt x="563" y="89"/>
                    </a:cubicBezTo>
                    <a:cubicBezTo>
                      <a:pt x="555" y="89"/>
                      <a:pt x="555" y="89"/>
                      <a:pt x="555" y="89"/>
                    </a:cubicBezTo>
                    <a:cubicBezTo>
                      <a:pt x="555" y="84"/>
                      <a:pt x="555" y="84"/>
                      <a:pt x="555" y="84"/>
                    </a:cubicBezTo>
                    <a:cubicBezTo>
                      <a:pt x="547" y="84"/>
                      <a:pt x="547" y="84"/>
                      <a:pt x="547" y="84"/>
                    </a:cubicBezTo>
                    <a:cubicBezTo>
                      <a:pt x="547" y="89"/>
                      <a:pt x="547" y="89"/>
                      <a:pt x="547" y="89"/>
                    </a:cubicBezTo>
                    <a:cubicBezTo>
                      <a:pt x="539" y="89"/>
                      <a:pt x="539" y="89"/>
                      <a:pt x="539" y="89"/>
                    </a:cubicBezTo>
                    <a:cubicBezTo>
                      <a:pt x="539" y="84"/>
                      <a:pt x="539" y="84"/>
                      <a:pt x="539" y="84"/>
                    </a:cubicBezTo>
                    <a:cubicBezTo>
                      <a:pt x="531" y="84"/>
                      <a:pt x="531" y="84"/>
                      <a:pt x="531" y="84"/>
                    </a:cubicBezTo>
                    <a:cubicBezTo>
                      <a:pt x="531" y="89"/>
                      <a:pt x="531" y="89"/>
                      <a:pt x="531" y="89"/>
                    </a:cubicBezTo>
                    <a:cubicBezTo>
                      <a:pt x="523" y="89"/>
                      <a:pt x="523" y="89"/>
                      <a:pt x="523" y="89"/>
                    </a:cubicBezTo>
                    <a:cubicBezTo>
                      <a:pt x="523" y="84"/>
                      <a:pt x="523" y="84"/>
                      <a:pt x="523" y="84"/>
                    </a:cubicBezTo>
                    <a:cubicBezTo>
                      <a:pt x="514" y="84"/>
                      <a:pt x="514" y="84"/>
                      <a:pt x="514" y="84"/>
                    </a:cubicBezTo>
                    <a:cubicBezTo>
                      <a:pt x="514" y="89"/>
                      <a:pt x="514" y="89"/>
                      <a:pt x="514" y="89"/>
                    </a:cubicBezTo>
                    <a:cubicBezTo>
                      <a:pt x="506" y="89"/>
                      <a:pt x="506" y="89"/>
                      <a:pt x="506" y="89"/>
                    </a:cubicBezTo>
                    <a:cubicBezTo>
                      <a:pt x="506" y="84"/>
                      <a:pt x="506" y="84"/>
                      <a:pt x="506" y="84"/>
                    </a:cubicBezTo>
                    <a:cubicBezTo>
                      <a:pt x="498" y="84"/>
                      <a:pt x="498" y="84"/>
                      <a:pt x="498" y="84"/>
                    </a:cubicBezTo>
                    <a:cubicBezTo>
                      <a:pt x="498" y="89"/>
                      <a:pt x="498" y="89"/>
                      <a:pt x="498" y="89"/>
                    </a:cubicBezTo>
                    <a:cubicBezTo>
                      <a:pt x="490" y="89"/>
                      <a:pt x="490" y="89"/>
                      <a:pt x="490" y="89"/>
                    </a:cubicBezTo>
                    <a:cubicBezTo>
                      <a:pt x="490" y="84"/>
                      <a:pt x="490" y="84"/>
                      <a:pt x="490" y="84"/>
                    </a:cubicBezTo>
                    <a:cubicBezTo>
                      <a:pt x="482" y="84"/>
                      <a:pt x="482" y="84"/>
                      <a:pt x="482" y="84"/>
                    </a:cubicBezTo>
                    <a:cubicBezTo>
                      <a:pt x="482" y="89"/>
                      <a:pt x="482" y="89"/>
                      <a:pt x="482" y="89"/>
                    </a:cubicBezTo>
                    <a:cubicBezTo>
                      <a:pt x="474" y="89"/>
                      <a:pt x="474" y="89"/>
                      <a:pt x="474" y="89"/>
                    </a:cubicBezTo>
                    <a:cubicBezTo>
                      <a:pt x="474" y="84"/>
                      <a:pt x="474" y="84"/>
                      <a:pt x="474" y="84"/>
                    </a:cubicBezTo>
                    <a:cubicBezTo>
                      <a:pt x="466" y="84"/>
                      <a:pt x="466" y="84"/>
                      <a:pt x="466" y="84"/>
                    </a:cubicBezTo>
                    <a:cubicBezTo>
                      <a:pt x="466" y="89"/>
                      <a:pt x="466" y="89"/>
                      <a:pt x="466" y="89"/>
                    </a:cubicBezTo>
                    <a:cubicBezTo>
                      <a:pt x="458" y="89"/>
                      <a:pt x="458" y="89"/>
                      <a:pt x="458" y="89"/>
                    </a:cubicBezTo>
                    <a:cubicBezTo>
                      <a:pt x="458" y="84"/>
                      <a:pt x="458" y="84"/>
                      <a:pt x="458" y="84"/>
                    </a:cubicBezTo>
                    <a:cubicBezTo>
                      <a:pt x="449" y="84"/>
                      <a:pt x="449" y="84"/>
                      <a:pt x="449" y="84"/>
                    </a:cubicBezTo>
                    <a:cubicBezTo>
                      <a:pt x="449" y="89"/>
                      <a:pt x="449" y="89"/>
                      <a:pt x="449" y="89"/>
                    </a:cubicBezTo>
                    <a:cubicBezTo>
                      <a:pt x="441" y="89"/>
                      <a:pt x="441" y="89"/>
                      <a:pt x="441" y="89"/>
                    </a:cubicBezTo>
                    <a:cubicBezTo>
                      <a:pt x="441" y="84"/>
                      <a:pt x="441" y="84"/>
                      <a:pt x="441" y="84"/>
                    </a:cubicBezTo>
                    <a:cubicBezTo>
                      <a:pt x="433" y="84"/>
                      <a:pt x="433" y="84"/>
                      <a:pt x="433" y="84"/>
                    </a:cubicBezTo>
                    <a:cubicBezTo>
                      <a:pt x="433" y="89"/>
                      <a:pt x="433" y="89"/>
                      <a:pt x="433" y="89"/>
                    </a:cubicBezTo>
                    <a:cubicBezTo>
                      <a:pt x="425" y="89"/>
                      <a:pt x="425" y="89"/>
                      <a:pt x="425" y="89"/>
                    </a:cubicBezTo>
                    <a:cubicBezTo>
                      <a:pt x="425" y="84"/>
                      <a:pt x="425" y="84"/>
                      <a:pt x="425" y="84"/>
                    </a:cubicBezTo>
                    <a:cubicBezTo>
                      <a:pt x="417" y="84"/>
                      <a:pt x="417" y="84"/>
                      <a:pt x="417" y="84"/>
                    </a:cubicBezTo>
                    <a:cubicBezTo>
                      <a:pt x="417" y="89"/>
                      <a:pt x="417" y="89"/>
                      <a:pt x="417" y="89"/>
                    </a:cubicBezTo>
                    <a:cubicBezTo>
                      <a:pt x="409" y="89"/>
                      <a:pt x="409" y="89"/>
                      <a:pt x="409" y="89"/>
                    </a:cubicBezTo>
                    <a:cubicBezTo>
                      <a:pt x="409" y="84"/>
                      <a:pt x="409" y="84"/>
                      <a:pt x="409" y="84"/>
                    </a:cubicBezTo>
                    <a:cubicBezTo>
                      <a:pt x="401" y="84"/>
                      <a:pt x="401" y="84"/>
                      <a:pt x="401" y="84"/>
                    </a:cubicBezTo>
                    <a:cubicBezTo>
                      <a:pt x="401" y="89"/>
                      <a:pt x="401" y="89"/>
                      <a:pt x="401" y="89"/>
                    </a:cubicBezTo>
                    <a:cubicBezTo>
                      <a:pt x="393" y="89"/>
                      <a:pt x="393" y="89"/>
                      <a:pt x="393" y="89"/>
                    </a:cubicBezTo>
                    <a:cubicBezTo>
                      <a:pt x="393" y="84"/>
                      <a:pt x="393" y="84"/>
                      <a:pt x="393" y="84"/>
                    </a:cubicBezTo>
                    <a:cubicBezTo>
                      <a:pt x="384" y="84"/>
                      <a:pt x="384" y="84"/>
                      <a:pt x="384" y="84"/>
                    </a:cubicBezTo>
                    <a:cubicBezTo>
                      <a:pt x="384" y="89"/>
                      <a:pt x="384" y="89"/>
                      <a:pt x="384" y="89"/>
                    </a:cubicBezTo>
                    <a:cubicBezTo>
                      <a:pt x="376" y="89"/>
                      <a:pt x="376" y="89"/>
                      <a:pt x="376" y="89"/>
                    </a:cubicBezTo>
                    <a:cubicBezTo>
                      <a:pt x="376" y="84"/>
                      <a:pt x="376" y="84"/>
                      <a:pt x="376" y="84"/>
                    </a:cubicBezTo>
                    <a:cubicBezTo>
                      <a:pt x="368" y="84"/>
                      <a:pt x="368" y="84"/>
                      <a:pt x="368" y="84"/>
                    </a:cubicBezTo>
                    <a:cubicBezTo>
                      <a:pt x="368" y="89"/>
                      <a:pt x="368" y="89"/>
                      <a:pt x="368" y="89"/>
                    </a:cubicBezTo>
                    <a:cubicBezTo>
                      <a:pt x="360" y="89"/>
                      <a:pt x="360" y="89"/>
                      <a:pt x="360" y="89"/>
                    </a:cubicBezTo>
                    <a:cubicBezTo>
                      <a:pt x="360" y="84"/>
                      <a:pt x="360" y="84"/>
                      <a:pt x="360" y="84"/>
                    </a:cubicBezTo>
                    <a:cubicBezTo>
                      <a:pt x="352" y="84"/>
                      <a:pt x="352" y="84"/>
                      <a:pt x="352" y="84"/>
                    </a:cubicBezTo>
                    <a:cubicBezTo>
                      <a:pt x="352" y="89"/>
                      <a:pt x="352" y="89"/>
                      <a:pt x="352" y="89"/>
                    </a:cubicBezTo>
                    <a:cubicBezTo>
                      <a:pt x="344" y="89"/>
                      <a:pt x="344" y="89"/>
                      <a:pt x="344" y="89"/>
                    </a:cubicBezTo>
                    <a:cubicBezTo>
                      <a:pt x="344" y="84"/>
                      <a:pt x="344" y="84"/>
                      <a:pt x="344" y="84"/>
                    </a:cubicBezTo>
                    <a:cubicBezTo>
                      <a:pt x="336" y="84"/>
                      <a:pt x="336" y="84"/>
                      <a:pt x="336" y="84"/>
                    </a:cubicBezTo>
                    <a:cubicBezTo>
                      <a:pt x="336" y="89"/>
                      <a:pt x="336" y="89"/>
                      <a:pt x="336" y="89"/>
                    </a:cubicBezTo>
                    <a:cubicBezTo>
                      <a:pt x="328" y="89"/>
                      <a:pt x="328" y="89"/>
                      <a:pt x="328" y="89"/>
                    </a:cubicBezTo>
                    <a:cubicBezTo>
                      <a:pt x="328" y="84"/>
                      <a:pt x="328" y="84"/>
                      <a:pt x="328" y="84"/>
                    </a:cubicBezTo>
                    <a:cubicBezTo>
                      <a:pt x="319" y="84"/>
                      <a:pt x="319" y="84"/>
                      <a:pt x="319" y="84"/>
                    </a:cubicBezTo>
                    <a:cubicBezTo>
                      <a:pt x="319" y="89"/>
                      <a:pt x="319" y="89"/>
                      <a:pt x="319" y="89"/>
                    </a:cubicBezTo>
                    <a:cubicBezTo>
                      <a:pt x="311" y="89"/>
                      <a:pt x="311" y="89"/>
                      <a:pt x="311" y="89"/>
                    </a:cubicBezTo>
                    <a:cubicBezTo>
                      <a:pt x="311" y="84"/>
                      <a:pt x="311" y="84"/>
                      <a:pt x="311" y="84"/>
                    </a:cubicBezTo>
                    <a:cubicBezTo>
                      <a:pt x="303" y="84"/>
                      <a:pt x="303" y="84"/>
                      <a:pt x="303" y="84"/>
                    </a:cubicBezTo>
                    <a:cubicBezTo>
                      <a:pt x="303" y="89"/>
                      <a:pt x="303" y="89"/>
                      <a:pt x="303" y="89"/>
                    </a:cubicBezTo>
                    <a:cubicBezTo>
                      <a:pt x="295" y="89"/>
                      <a:pt x="295" y="89"/>
                      <a:pt x="295" y="89"/>
                    </a:cubicBezTo>
                    <a:cubicBezTo>
                      <a:pt x="295" y="84"/>
                      <a:pt x="295" y="84"/>
                      <a:pt x="295" y="84"/>
                    </a:cubicBezTo>
                    <a:cubicBezTo>
                      <a:pt x="287" y="84"/>
                      <a:pt x="287" y="84"/>
                      <a:pt x="287" y="84"/>
                    </a:cubicBezTo>
                    <a:cubicBezTo>
                      <a:pt x="287" y="89"/>
                      <a:pt x="287" y="89"/>
                      <a:pt x="287" y="89"/>
                    </a:cubicBezTo>
                    <a:cubicBezTo>
                      <a:pt x="279" y="89"/>
                      <a:pt x="279" y="89"/>
                      <a:pt x="279" y="89"/>
                    </a:cubicBezTo>
                    <a:cubicBezTo>
                      <a:pt x="279" y="84"/>
                      <a:pt x="279" y="84"/>
                      <a:pt x="279" y="84"/>
                    </a:cubicBezTo>
                    <a:cubicBezTo>
                      <a:pt x="271" y="84"/>
                      <a:pt x="271" y="84"/>
                      <a:pt x="271" y="84"/>
                    </a:cubicBezTo>
                    <a:cubicBezTo>
                      <a:pt x="271" y="89"/>
                      <a:pt x="271" y="89"/>
                      <a:pt x="271" y="89"/>
                    </a:cubicBezTo>
                    <a:cubicBezTo>
                      <a:pt x="263" y="89"/>
                      <a:pt x="263" y="89"/>
                      <a:pt x="263" y="89"/>
                    </a:cubicBezTo>
                    <a:cubicBezTo>
                      <a:pt x="263" y="84"/>
                      <a:pt x="263" y="84"/>
                      <a:pt x="263" y="84"/>
                    </a:cubicBezTo>
                    <a:cubicBezTo>
                      <a:pt x="254" y="84"/>
                      <a:pt x="254" y="84"/>
                      <a:pt x="254" y="84"/>
                    </a:cubicBezTo>
                    <a:cubicBezTo>
                      <a:pt x="254" y="89"/>
                      <a:pt x="254" y="89"/>
                      <a:pt x="254" y="89"/>
                    </a:cubicBezTo>
                    <a:cubicBezTo>
                      <a:pt x="246" y="89"/>
                      <a:pt x="246" y="89"/>
                      <a:pt x="246" y="89"/>
                    </a:cubicBezTo>
                    <a:cubicBezTo>
                      <a:pt x="246" y="84"/>
                      <a:pt x="246" y="84"/>
                      <a:pt x="246" y="84"/>
                    </a:cubicBezTo>
                    <a:cubicBezTo>
                      <a:pt x="238" y="84"/>
                      <a:pt x="238" y="84"/>
                      <a:pt x="238" y="84"/>
                    </a:cubicBezTo>
                    <a:cubicBezTo>
                      <a:pt x="238" y="89"/>
                      <a:pt x="238" y="89"/>
                      <a:pt x="238" y="89"/>
                    </a:cubicBezTo>
                    <a:cubicBezTo>
                      <a:pt x="230" y="89"/>
                      <a:pt x="230" y="89"/>
                      <a:pt x="230" y="89"/>
                    </a:cubicBezTo>
                    <a:cubicBezTo>
                      <a:pt x="230" y="84"/>
                      <a:pt x="230" y="84"/>
                      <a:pt x="230" y="84"/>
                    </a:cubicBezTo>
                    <a:cubicBezTo>
                      <a:pt x="222" y="84"/>
                      <a:pt x="222" y="84"/>
                      <a:pt x="222" y="84"/>
                    </a:cubicBezTo>
                    <a:cubicBezTo>
                      <a:pt x="222" y="89"/>
                      <a:pt x="222" y="89"/>
                      <a:pt x="222" y="89"/>
                    </a:cubicBezTo>
                    <a:cubicBezTo>
                      <a:pt x="214" y="89"/>
                      <a:pt x="214" y="89"/>
                      <a:pt x="214" y="89"/>
                    </a:cubicBezTo>
                    <a:cubicBezTo>
                      <a:pt x="214" y="84"/>
                      <a:pt x="214" y="84"/>
                      <a:pt x="214" y="84"/>
                    </a:cubicBezTo>
                    <a:cubicBezTo>
                      <a:pt x="206" y="84"/>
                      <a:pt x="206" y="84"/>
                      <a:pt x="206" y="84"/>
                    </a:cubicBezTo>
                    <a:cubicBezTo>
                      <a:pt x="206" y="89"/>
                      <a:pt x="206" y="89"/>
                      <a:pt x="206" y="89"/>
                    </a:cubicBezTo>
                    <a:cubicBezTo>
                      <a:pt x="198" y="89"/>
                      <a:pt x="198" y="89"/>
                      <a:pt x="198" y="89"/>
                    </a:cubicBezTo>
                    <a:cubicBezTo>
                      <a:pt x="198" y="84"/>
                      <a:pt x="198" y="84"/>
                      <a:pt x="198" y="84"/>
                    </a:cubicBezTo>
                    <a:cubicBezTo>
                      <a:pt x="189" y="84"/>
                      <a:pt x="189" y="84"/>
                      <a:pt x="189" y="84"/>
                    </a:cubicBezTo>
                    <a:cubicBezTo>
                      <a:pt x="189" y="89"/>
                      <a:pt x="189" y="89"/>
                      <a:pt x="189" y="89"/>
                    </a:cubicBezTo>
                    <a:cubicBezTo>
                      <a:pt x="181" y="89"/>
                      <a:pt x="181" y="89"/>
                      <a:pt x="181" y="89"/>
                    </a:cubicBezTo>
                    <a:cubicBezTo>
                      <a:pt x="181" y="84"/>
                      <a:pt x="181" y="84"/>
                      <a:pt x="181" y="84"/>
                    </a:cubicBezTo>
                    <a:cubicBezTo>
                      <a:pt x="173" y="84"/>
                      <a:pt x="173" y="84"/>
                      <a:pt x="173" y="84"/>
                    </a:cubicBezTo>
                    <a:cubicBezTo>
                      <a:pt x="173" y="89"/>
                      <a:pt x="173" y="89"/>
                      <a:pt x="173" y="89"/>
                    </a:cubicBezTo>
                    <a:cubicBezTo>
                      <a:pt x="165" y="89"/>
                      <a:pt x="165" y="89"/>
                      <a:pt x="165" y="89"/>
                    </a:cubicBezTo>
                    <a:cubicBezTo>
                      <a:pt x="165" y="84"/>
                      <a:pt x="165" y="84"/>
                      <a:pt x="165" y="84"/>
                    </a:cubicBezTo>
                    <a:cubicBezTo>
                      <a:pt x="157" y="84"/>
                      <a:pt x="157" y="84"/>
                      <a:pt x="157" y="84"/>
                    </a:cubicBezTo>
                    <a:cubicBezTo>
                      <a:pt x="157" y="89"/>
                      <a:pt x="157" y="89"/>
                      <a:pt x="157" y="89"/>
                    </a:cubicBezTo>
                    <a:cubicBezTo>
                      <a:pt x="149" y="89"/>
                      <a:pt x="149" y="89"/>
                      <a:pt x="149" y="89"/>
                    </a:cubicBezTo>
                    <a:cubicBezTo>
                      <a:pt x="149" y="84"/>
                      <a:pt x="149" y="84"/>
                      <a:pt x="149" y="84"/>
                    </a:cubicBezTo>
                    <a:cubicBezTo>
                      <a:pt x="141" y="84"/>
                      <a:pt x="141" y="84"/>
                      <a:pt x="141" y="84"/>
                    </a:cubicBezTo>
                    <a:cubicBezTo>
                      <a:pt x="141" y="89"/>
                      <a:pt x="141" y="89"/>
                      <a:pt x="141" y="89"/>
                    </a:cubicBezTo>
                    <a:cubicBezTo>
                      <a:pt x="133" y="89"/>
                      <a:pt x="133" y="89"/>
                      <a:pt x="133" y="89"/>
                    </a:cubicBezTo>
                    <a:cubicBezTo>
                      <a:pt x="133" y="84"/>
                      <a:pt x="133" y="84"/>
                      <a:pt x="133" y="84"/>
                    </a:cubicBezTo>
                    <a:cubicBezTo>
                      <a:pt x="124" y="84"/>
                      <a:pt x="124" y="84"/>
                      <a:pt x="124" y="84"/>
                    </a:cubicBezTo>
                    <a:cubicBezTo>
                      <a:pt x="124" y="89"/>
                      <a:pt x="124" y="89"/>
                      <a:pt x="124" y="89"/>
                    </a:cubicBezTo>
                    <a:cubicBezTo>
                      <a:pt x="116" y="89"/>
                      <a:pt x="116" y="89"/>
                      <a:pt x="116" y="89"/>
                    </a:cubicBezTo>
                    <a:cubicBezTo>
                      <a:pt x="116" y="84"/>
                      <a:pt x="116" y="84"/>
                      <a:pt x="116" y="84"/>
                    </a:cubicBezTo>
                    <a:cubicBezTo>
                      <a:pt x="108" y="84"/>
                      <a:pt x="108" y="84"/>
                      <a:pt x="108" y="84"/>
                    </a:cubicBezTo>
                    <a:cubicBezTo>
                      <a:pt x="108" y="89"/>
                      <a:pt x="108" y="89"/>
                      <a:pt x="108" y="89"/>
                    </a:cubicBezTo>
                    <a:cubicBezTo>
                      <a:pt x="100" y="89"/>
                      <a:pt x="100" y="89"/>
                      <a:pt x="100" y="89"/>
                    </a:cubicBezTo>
                    <a:cubicBezTo>
                      <a:pt x="100" y="84"/>
                      <a:pt x="100" y="84"/>
                      <a:pt x="100" y="84"/>
                    </a:cubicBezTo>
                    <a:cubicBezTo>
                      <a:pt x="92" y="84"/>
                      <a:pt x="92" y="84"/>
                      <a:pt x="92" y="84"/>
                    </a:cubicBezTo>
                    <a:cubicBezTo>
                      <a:pt x="92" y="89"/>
                      <a:pt x="92" y="89"/>
                      <a:pt x="92" y="89"/>
                    </a:cubicBezTo>
                    <a:cubicBezTo>
                      <a:pt x="84" y="89"/>
                      <a:pt x="84" y="89"/>
                      <a:pt x="84" y="89"/>
                    </a:cubicBezTo>
                    <a:cubicBezTo>
                      <a:pt x="84" y="84"/>
                      <a:pt x="84" y="84"/>
                      <a:pt x="84" y="84"/>
                    </a:cubicBezTo>
                    <a:cubicBezTo>
                      <a:pt x="76" y="84"/>
                      <a:pt x="76" y="84"/>
                      <a:pt x="76" y="84"/>
                    </a:cubicBezTo>
                    <a:cubicBezTo>
                      <a:pt x="76" y="89"/>
                      <a:pt x="76" y="89"/>
                      <a:pt x="76" y="89"/>
                    </a:cubicBezTo>
                    <a:cubicBezTo>
                      <a:pt x="68" y="89"/>
                      <a:pt x="68" y="89"/>
                      <a:pt x="68" y="89"/>
                    </a:cubicBezTo>
                    <a:cubicBezTo>
                      <a:pt x="68" y="84"/>
                      <a:pt x="68" y="84"/>
                      <a:pt x="68" y="84"/>
                    </a:cubicBezTo>
                    <a:cubicBezTo>
                      <a:pt x="59" y="84"/>
                      <a:pt x="59" y="84"/>
                      <a:pt x="59" y="84"/>
                    </a:cubicBezTo>
                    <a:cubicBezTo>
                      <a:pt x="59" y="89"/>
                      <a:pt x="59" y="89"/>
                      <a:pt x="59" y="89"/>
                    </a:cubicBezTo>
                    <a:cubicBezTo>
                      <a:pt x="51" y="89"/>
                      <a:pt x="51" y="89"/>
                      <a:pt x="51" y="89"/>
                    </a:cubicBezTo>
                    <a:cubicBezTo>
                      <a:pt x="51" y="84"/>
                      <a:pt x="51" y="84"/>
                      <a:pt x="51" y="84"/>
                    </a:cubicBezTo>
                    <a:cubicBezTo>
                      <a:pt x="43" y="84"/>
                      <a:pt x="43" y="84"/>
                      <a:pt x="43" y="84"/>
                    </a:cubicBezTo>
                    <a:cubicBezTo>
                      <a:pt x="43" y="89"/>
                      <a:pt x="43" y="89"/>
                      <a:pt x="43" y="89"/>
                    </a:cubicBezTo>
                    <a:cubicBezTo>
                      <a:pt x="42" y="89"/>
                      <a:pt x="42" y="89"/>
                      <a:pt x="42" y="89"/>
                    </a:cubicBezTo>
                    <a:cubicBezTo>
                      <a:pt x="42" y="125"/>
                      <a:pt x="42" y="125"/>
                      <a:pt x="42" y="125"/>
                    </a:cubicBezTo>
                    <a:cubicBezTo>
                      <a:pt x="50" y="125"/>
                      <a:pt x="50" y="125"/>
                      <a:pt x="50" y="125"/>
                    </a:cubicBezTo>
                    <a:cubicBezTo>
                      <a:pt x="50" y="412"/>
                      <a:pt x="50" y="412"/>
                      <a:pt x="50" y="412"/>
                    </a:cubicBezTo>
                    <a:cubicBezTo>
                      <a:pt x="597" y="412"/>
                      <a:pt x="597" y="412"/>
                      <a:pt x="597" y="412"/>
                    </a:cubicBezTo>
                    <a:cubicBezTo>
                      <a:pt x="597" y="125"/>
                      <a:pt x="597" y="125"/>
                      <a:pt x="597" y="125"/>
                    </a:cubicBezTo>
                    <a:cubicBezTo>
                      <a:pt x="605" y="125"/>
                      <a:pt x="605" y="125"/>
                      <a:pt x="605" y="125"/>
                    </a:cubicBezTo>
                    <a:cubicBezTo>
                      <a:pt x="605" y="89"/>
                      <a:pt x="605" y="89"/>
                      <a:pt x="605" y="89"/>
                    </a:cubicBezTo>
                    <a:cubicBezTo>
                      <a:pt x="604" y="89"/>
                      <a:pt x="604" y="89"/>
                      <a:pt x="604" y="89"/>
                    </a:cubicBezTo>
                    <a:lnTo>
                      <a:pt x="604" y="84"/>
                    </a:lnTo>
                    <a:close/>
                    <a:moveTo>
                      <a:pt x="130" y="393"/>
                    </a:moveTo>
                    <a:cubicBezTo>
                      <a:pt x="81" y="393"/>
                      <a:pt x="81" y="393"/>
                      <a:pt x="81" y="393"/>
                    </a:cubicBezTo>
                    <a:cubicBezTo>
                      <a:pt x="81" y="125"/>
                      <a:pt x="81" y="125"/>
                      <a:pt x="81" y="125"/>
                    </a:cubicBezTo>
                    <a:cubicBezTo>
                      <a:pt x="130" y="125"/>
                      <a:pt x="130" y="125"/>
                      <a:pt x="130" y="125"/>
                    </a:cubicBezTo>
                    <a:lnTo>
                      <a:pt x="130" y="393"/>
                    </a:lnTo>
                    <a:close/>
                    <a:moveTo>
                      <a:pt x="209" y="393"/>
                    </a:moveTo>
                    <a:cubicBezTo>
                      <a:pt x="160" y="393"/>
                      <a:pt x="160" y="393"/>
                      <a:pt x="160" y="393"/>
                    </a:cubicBezTo>
                    <a:cubicBezTo>
                      <a:pt x="160" y="125"/>
                      <a:pt x="160" y="125"/>
                      <a:pt x="160" y="125"/>
                    </a:cubicBezTo>
                    <a:cubicBezTo>
                      <a:pt x="209" y="125"/>
                      <a:pt x="209" y="125"/>
                      <a:pt x="209" y="125"/>
                    </a:cubicBezTo>
                    <a:lnTo>
                      <a:pt x="209" y="393"/>
                    </a:lnTo>
                    <a:close/>
                    <a:moveTo>
                      <a:pt x="407" y="393"/>
                    </a:moveTo>
                    <a:cubicBezTo>
                      <a:pt x="240" y="393"/>
                      <a:pt x="240" y="393"/>
                      <a:pt x="240" y="393"/>
                    </a:cubicBezTo>
                    <a:cubicBezTo>
                      <a:pt x="240" y="125"/>
                      <a:pt x="240" y="125"/>
                      <a:pt x="240" y="125"/>
                    </a:cubicBezTo>
                    <a:cubicBezTo>
                      <a:pt x="407" y="125"/>
                      <a:pt x="407" y="125"/>
                      <a:pt x="407" y="125"/>
                    </a:cubicBezTo>
                    <a:lnTo>
                      <a:pt x="407" y="393"/>
                    </a:lnTo>
                    <a:close/>
                    <a:moveTo>
                      <a:pt x="487" y="393"/>
                    </a:moveTo>
                    <a:cubicBezTo>
                      <a:pt x="438" y="393"/>
                      <a:pt x="438" y="393"/>
                      <a:pt x="438" y="393"/>
                    </a:cubicBezTo>
                    <a:cubicBezTo>
                      <a:pt x="438" y="125"/>
                      <a:pt x="438" y="125"/>
                      <a:pt x="438" y="125"/>
                    </a:cubicBezTo>
                    <a:cubicBezTo>
                      <a:pt x="487" y="125"/>
                      <a:pt x="487" y="125"/>
                      <a:pt x="487" y="125"/>
                    </a:cubicBezTo>
                    <a:lnTo>
                      <a:pt x="487" y="393"/>
                    </a:lnTo>
                    <a:close/>
                    <a:moveTo>
                      <a:pt x="566" y="393"/>
                    </a:moveTo>
                    <a:cubicBezTo>
                      <a:pt x="517" y="393"/>
                      <a:pt x="517" y="393"/>
                      <a:pt x="517" y="393"/>
                    </a:cubicBezTo>
                    <a:cubicBezTo>
                      <a:pt x="517" y="125"/>
                      <a:pt x="517" y="125"/>
                      <a:pt x="517" y="125"/>
                    </a:cubicBezTo>
                    <a:cubicBezTo>
                      <a:pt x="566" y="125"/>
                      <a:pt x="566" y="125"/>
                      <a:pt x="566" y="125"/>
                    </a:cubicBezTo>
                    <a:lnTo>
                      <a:pt x="566" y="393"/>
                    </a:lnTo>
                    <a:close/>
                  </a:path>
                </a:pathLst>
              </a:custGeom>
              <a:grpFill/>
              <a:ln w="317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105" name="Group 104"/>
          <p:cNvGrpSpPr/>
          <p:nvPr/>
        </p:nvGrpSpPr>
        <p:grpSpPr>
          <a:xfrm>
            <a:off x="4667550" y="2594540"/>
            <a:ext cx="1719072" cy="1762125"/>
            <a:chOff x="4773613" y="2512479"/>
            <a:chExt cx="1663700" cy="1762125"/>
          </a:xfrm>
        </p:grpSpPr>
        <p:sp>
          <p:nvSpPr>
            <p:cNvPr id="172" name="Rectangle 43"/>
            <p:cNvSpPr>
              <a:spLocks noChangeArrowheads="1"/>
            </p:cNvSpPr>
            <p:nvPr/>
          </p:nvSpPr>
          <p:spPr bwMode="auto">
            <a:xfrm flipV="1">
              <a:off x="4773613" y="2512479"/>
              <a:ext cx="1663700" cy="1762125"/>
            </a:xfrm>
            <a:prstGeom prst="rect">
              <a:avLst/>
            </a:prstGeom>
            <a:gradFill>
              <a:gsLst>
                <a:gs pos="0">
                  <a:schemeClr val="tx1">
                    <a:lumMod val="60000"/>
                    <a:lumOff val="40000"/>
                  </a:schemeClr>
                </a:gs>
                <a:gs pos="99000">
                  <a:schemeClr val="tx1">
                    <a:lumMod val="75000"/>
                  </a:schemeClr>
                </a:gs>
              </a:gsLst>
              <a:lin ang="5400000" scaled="0"/>
            </a:gra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39" name="Text Box 47"/>
            <p:cNvSpPr txBox="1">
              <a:spLocks noChangeArrowheads="1"/>
            </p:cNvSpPr>
            <p:nvPr/>
          </p:nvSpPr>
          <p:spPr bwMode="gray">
            <a:xfrm>
              <a:off x="4773613" y="2536292"/>
              <a:ext cx="1663700" cy="319912"/>
            </a:xfrm>
            <a:prstGeom prst="rect">
              <a:avLst/>
            </a:prstGeom>
            <a:noFill/>
            <a:ln w="9525">
              <a:noFill/>
              <a:miter lim="800000"/>
              <a:headEnd/>
              <a:tailEnd/>
            </a:ln>
          </p:spPr>
          <p:txBody>
            <a:bodyPr lIns="82124" tIns="41061" rIns="82124" bIns="41061">
              <a:spAutoFit/>
            </a:bodyPr>
            <a:lstStyle/>
            <a:p>
              <a:pPr marL="168275" indent="-168275" algn="ctr" defTabSz="814388">
                <a:lnSpc>
                  <a:spcPct val="95000"/>
                </a:lnSpc>
                <a:spcBef>
                  <a:spcPct val="50000"/>
                </a:spcBef>
                <a:buClr>
                  <a:schemeClr val="tx2"/>
                </a:buClr>
                <a:buSzPct val="100000"/>
              </a:pPr>
              <a:r>
                <a:rPr lang="en-US" sz="1600" dirty="0">
                  <a:solidFill>
                    <a:schemeClr val="bg1"/>
                  </a:solidFill>
                </a:rPr>
                <a:t>Education</a:t>
              </a:r>
            </a:p>
          </p:txBody>
        </p:sp>
        <p:sp>
          <p:nvSpPr>
            <p:cNvPr id="95" name="Freeform 1602"/>
            <p:cNvSpPr>
              <a:spLocks noEditPoints="1"/>
            </p:cNvSpPr>
            <p:nvPr/>
          </p:nvSpPr>
          <p:spPr bwMode="auto">
            <a:xfrm>
              <a:off x="5003280" y="3161681"/>
              <a:ext cx="1204366" cy="764394"/>
            </a:xfrm>
            <a:custGeom>
              <a:avLst/>
              <a:gdLst>
                <a:gd name="T0" fmla="*/ 0 w 10809"/>
                <a:gd name="T1" fmla="*/ 0 h 6879"/>
                <a:gd name="T2" fmla="*/ 0 w 10809"/>
                <a:gd name="T3" fmla="*/ 0 h 6879"/>
                <a:gd name="T4" fmla="*/ 0 w 10809"/>
                <a:gd name="T5" fmla="*/ 0 h 6879"/>
                <a:gd name="T6" fmla="*/ 0 w 10809"/>
                <a:gd name="T7" fmla="*/ 0 h 6879"/>
                <a:gd name="T8" fmla="*/ 0 w 10809"/>
                <a:gd name="T9" fmla="*/ 0 h 6879"/>
                <a:gd name="T10" fmla="*/ 0 w 10809"/>
                <a:gd name="T11" fmla="*/ 0 h 6879"/>
                <a:gd name="T12" fmla="*/ 0 w 10809"/>
                <a:gd name="T13" fmla="*/ 0 h 6879"/>
                <a:gd name="T14" fmla="*/ 0 w 10809"/>
                <a:gd name="T15" fmla="*/ 0 h 6879"/>
                <a:gd name="T16" fmla="*/ 0 w 10809"/>
                <a:gd name="T17" fmla="*/ 0 h 6879"/>
                <a:gd name="T18" fmla="*/ 0 w 10809"/>
                <a:gd name="T19" fmla="*/ 0 h 6879"/>
                <a:gd name="T20" fmla="*/ 0 w 10809"/>
                <a:gd name="T21" fmla="*/ 0 h 6879"/>
                <a:gd name="T22" fmla="*/ 0 w 10809"/>
                <a:gd name="T23" fmla="*/ 0 h 6879"/>
                <a:gd name="T24" fmla="*/ 0 w 10809"/>
                <a:gd name="T25" fmla="*/ 0 h 6879"/>
                <a:gd name="T26" fmla="*/ 0 w 10809"/>
                <a:gd name="T27" fmla="*/ 0 h 6879"/>
                <a:gd name="T28" fmla="*/ 0 w 10809"/>
                <a:gd name="T29" fmla="*/ 0 h 6879"/>
                <a:gd name="T30" fmla="*/ 0 w 10809"/>
                <a:gd name="T31" fmla="*/ 0 h 6879"/>
                <a:gd name="T32" fmla="*/ 0 w 10809"/>
                <a:gd name="T33" fmla="*/ 0 h 6879"/>
                <a:gd name="T34" fmla="*/ 0 w 10809"/>
                <a:gd name="T35" fmla="*/ 0 h 6879"/>
                <a:gd name="T36" fmla="*/ 0 w 10809"/>
                <a:gd name="T37" fmla="*/ 0 h 6879"/>
                <a:gd name="T38" fmla="*/ 0 w 10809"/>
                <a:gd name="T39" fmla="*/ 0 h 6879"/>
                <a:gd name="T40" fmla="*/ 0 w 10809"/>
                <a:gd name="T41" fmla="*/ 0 h 6879"/>
                <a:gd name="T42" fmla="*/ 0 w 10809"/>
                <a:gd name="T43" fmla="*/ 0 h 6879"/>
                <a:gd name="T44" fmla="*/ 0 w 10809"/>
                <a:gd name="T45" fmla="*/ 0 h 6879"/>
                <a:gd name="T46" fmla="*/ 0 w 10809"/>
                <a:gd name="T47" fmla="*/ 0 h 6879"/>
                <a:gd name="T48" fmla="*/ 0 w 10809"/>
                <a:gd name="T49" fmla="*/ 0 h 6879"/>
                <a:gd name="T50" fmla="*/ 0 w 10809"/>
                <a:gd name="T51" fmla="*/ 0 h 6879"/>
                <a:gd name="T52" fmla="*/ 0 w 10809"/>
                <a:gd name="T53" fmla="*/ 0 h 6879"/>
                <a:gd name="T54" fmla="*/ 0 w 10809"/>
                <a:gd name="T55" fmla="*/ 0 h 6879"/>
                <a:gd name="T56" fmla="*/ 0 w 10809"/>
                <a:gd name="T57" fmla="*/ 0 h 6879"/>
                <a:gd name="T58" fmla="*/ 0 w 10809"/>
                <a:gd name="T59" fmla="*/ 0 h 6879"/>
                <a:gd name="T60" fmla="*/ 0 w 10809"/>
                <a:gd name="T61" fmla="*/ 0 h 6879"/>
                <a:gd name="T62" fmla="*/ 0 w 10809"/>
                <a:gd name="T63" fmla="*/ 0 h 6879"/>
                <a:gd name="T64" fmla="*/ 0 w 10809"/>
                <a:gd name="T65" fmla="*/ 0 h 6879"/>
                <a:gd name="T66" fmla="*/ 0 w 10809"/>
                <a:gd name="T67" fmla="*/ 0 h 6879"/>
                <a:gd name="T68" fmla="*/ 0 w 10809"/>
                <a:gd name="T69" fmla="*/ 0 h 6879"/>
                <a:gd name="T70" fmla="*/ 0 w 10809"/>
                <a:gd name="T71" fmla="*/ 0 h 6879"/>
                <a:gd name="T72" fmla="*/ 0 w 10809"/>
                <a:gd name="T73" fmla="*/ 0 h 6879"/>
                <a:gd name="T74" fmla="*/ 0 w 10809"/>
                <a:gd name="T75" fmla="*/ 0 h 6879"/>
                <a:gd name="T76" fmla="*/ 0 w 10809"/>
                <a:gd name="T77" fmla="*/ 0 h 6879"/>
                <a:gd name="T78" fmla="*/ 0 w 10809"/>
                <a:gd name="T79" fmla="*/ 0 h 6879"/>
                <a:gd name="T80" fmla="*/ 0 w 10809"/>
                <a:gd name="T81" fmla="*/ 0 h 6879"/>
                <a:gd name="T82" fmla="*/ 0 w 10809"/>
                <a:gd name="T83" fmla="*/ 0 h 6879"/>
                <a:gd name="T84" fmla="*/ 0 w 10809"/>
                <a:gd name="T85" fmla="*/ 0 h 6879"/>
                <a:gd name="T86" fmla="*/ 0 w 10809"/>
                <a:gd name="T87" fmla="*/ 0 h 68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809"/>
                <a:gd name="T133" fmla="*/ 0 h 6879"/>
                <a:gd name="T134" fmla="*/ 10809 w 10809"/>
                <a:gd name="T135" fmla="*/ 6879 h 68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809" h="6879">
                  <a:moveTo>
                    <a:pt x="10589" y="3018"/>
                  </a:moveTo>
                  <a:cubicBezTo>
                    <a:pt x="5805" y="133"/>
                    <a:pt x="5805" y="133"/>
                    <a:pt x="5805" y="133"/>
                  </a:cubicBezTo>
                  <a:cubicBezTo>
                    <a:pt x="5585" y="0"/>
                    <a:pt x="5225" y="0"/>
                    <a:pt x="5005" y="133"/>
                  </a:cubicBezTo>
                  <a:cubicBezTo>
                    <a:pt x="221" y="3018"/>
                    <a:pt x="221" y="3018"/>
                    <a:pt x="221" y="3018"/>
                  </a:cubicBezTo>
                  <a:cubicBezTo>
                    <a:pt x="0" y="3151"/>
                    <a:pt x="21" y="3322"/>
                    <a:pt x="267" y="3398"/>
                  </a:cubicBezTo>
                  <a:cubicBezTo>
                    <a:pt x="2885" y="4210"/>
                    <a:pt x="2885" y="4210"/>
                    <a:pt x="2885" y="4210"/>
                  </a:cubicBezTo>
                  <a:cubicBezTo>
                    <a:pt x="2885" y="4705"/>
                    <a:pt x="2885" y="4705"/>
                    <a:pt x="2885" y="4705"/>
                  </a:cubicBezTo>
                  <a:cubicBezTo>
                    <a:pt x="2885" y="4705"/>
                    <a:pt x="2885" y="4705"/>
                    <a:pt x="2885" y="4705"/>
                  </a:cubicBezTo>
                  <a:cubicBezTo>
                    <a:pt x="2885" y="4705"/>
                    <a:pt x="2885" y="4706"/>
                    <a:pt x="2885" y="4706"/>
                  </a:cubicBezTo>
                  <a:cubicBezTo>
                    <a:pt x="2885" y="5164"/>
                    <a:pt x="4013" y="5536"/>
                    <a:pt x="5405" y="5536"/>
                  </a:cubicBezTo>
                  <a:cubicBezTo>
                    <a:pt x="6797" y="5536"/>
                    <a:pt x="7925" y="5164"/>
                    <a:pt x="7925" y="4706"/>
                  </a:cubicBezTo>
                  <a:cubicBezTo>
                    <a:pt x="7925" y="4706"/>
                    <a:pt x="7925" y="4705"/>
                    <a:pt x="7925" y="4705"/>
                  </a:cubicBezTo>
                  <a:cubicBezTo>
                    <a:pt x="7925" y="4451"/>
                    <a:pt x="7925" y="4451"/>
                    <a:pt x="7925" y="4451"/>
                  </a:cubicBezTo>
                  <a:cubicBezTo>
                    <a:pt x="7925" y="4210"/>
                    <a:pt x="7925" y="4210"/>
                    <a:pt x="7925" y="4210"/>
                  </a:cubicBezTo>
                  <a:cubicBezTo>
                    <a:pt x="9196" y="3816"/>
                    <a:pt x="9196" y="3816"/>
                    <a:pt x="9196" y="3816"/>
                  </a:cubicBezTo>
                  <a:cubicBezTo>
                    <a:pt x="9196" y="5531"/>
                    <a:pt x="9196" y="5531"/>
                    <a:pt x="9196" y="5531"/>
                  </a:cubicBezTo>
                  <a:cubicBezTo>
                    <a:pt x="9132" y="5566"/>
                    <a:pt x="9089" y="5628"/>
                    <a:pt x="9089" y="5700"/>
                  </a:cubicBezTo>
                  <a:cubicBezTo>
                    <a:pt x="9089" y="5763"/>
                    <a:pt x="9121" y="5818"/>
                    <a:pt x="9172" y="5854"/>
                  </a:cubicBezTo>
                  <a:cubicBezTo>
                    <a:pt x="8869" y="6698"/>
                    <a:pt x="8869" y="6698"/>
                    <a:pt x="8869" y="6698"/>
                  </a:cubicBezTo>
                  <a:cubicBezTo>
                    <a:pt x="8833" y="6797"/>
                    <a:pt x="8853" y="6879"/>
                    <a:pt x="8912" y="6879"/>
                  </a:cubicBezTo>
                  <a:cubicBezTo>
                    <a:pt x="9666" y="6879"/>
                    <a:pt x="9666" y="6879"/>
                    <a:pt x="9666" y="6879"/>
                  </a:cubicBezTo>
                  <a:cubicBezTo>
                    <a:pt x="9725" y="6879"/>
                    <a:pt x="9745" y="6797"/>
                    <a:pt x="9709" y="6698"/>
                  </a:cubicBezTo>
                  <a:cubicBezTo>
                    <a:pt x="9414" y="5875"/>
                    <a:pt x="9414" y="5875"/>
                    <a:pt x="9414" y="5875"/>
                  </a:cubicBezTo>
                  <a:cubicBezTo>
                    <a:pt x="9484" y="5842"/>
                    <a:pt x="9533" y="5776"/>
                    <a:pt x="9533" y="5700"/>
                  </a:cubicBezTo>
                  <a:cubicBezTo>
                    <a:pt x="9533" y="5617"/>
                    <a:pt x="9475" y="5546"/>
                    <a:pt x="9393" y="5517"/>
                  </a:cubicBezTo>
                  <a:cubicBezTo>
                    <a:pt x="9393" y="3755"/>
                    <a:pt x="9393" y="3755"/>
                    <a:pt x="9393" y="3755"/>
                  </a:cubicBezTo>
                  <a:cubicBezTo>
                    <a:pt x="10543" y="3398"/>
                    <a:pt x="10543" y="3398"/>
                    <a:pt x="10543" y="3398"/>
                  </a:cubicBezTo>
                  <a:cubicBezTo>
                    <a:pt x="10789" y="3322"/>
                    <a:pt x="10809" y="3151"/>
                    <a:pt x="10589" y="3018"/>
                  </a:cubicBezTo>
                  <a:close/>
                  <a:moveTo>
                    <a:pt x="5405" y="5361"/>
                  </a:moveTo>
                  <a:cubicBezTo>
                    <a:pt x="4307" y="5361"/>
                    <a:pt x="3416" y="5068"/>
                    <a:pt x="3416" y="4706"/>
                  </a:cubicBezTo>
                  <a:cubicBezTo>
                    <a:pt x="3416" y="4706"/>
                    <a:pt x="3416" y="4706"/>
                    <a:pt x="3416" y="4705"/>
                  </a:cubicBezTo>
                  <a:cubicBezTo>
                    <a:pt x="3417" y="4608"/>
                    <a:pt x="3482" y="4515"/>
                    <a:pt x="3599" y="4432"/>
                  </a:cubicBezTo>
                  <a:cubicBezTo>
                    <a:pt x="3914" y="4208"/>
                    <a:pt x="4604" y="4052"/>
                    <a:pt x="5405" y="4052"/>
                  </a:cubicBezTo>
                  <a:cubicBezTo>
                    <a:pt x="6206" y="4052"/>
                    <a:pt x="6896" y="4208"/>
                    <a:pt x="7211" y="4432"/>
                  </a:cubicBezTo>
                  <a:cubicBezTo>
                    <a:pt x="7328" y="4515"/>
                    <a:pt x="7393" y="4608"/>
                    <a:pt x="7393" y="4705"/>
                  </a:cubicBezTo>
                  <a:cubicBezTo>
                    <a:pt x="7393" y="4706"/>
                    <a:pt x="7394" y="4706"/>
                    <a:pt x="7394" y="4706"/>
                  </a:cubicBezTo>
                  <a:cubicBezTo>
                    <a:pt x="7394" y="5068"/>
                    <a:pt x="6503" y="5361"/>
                    <a:pt x="5405" y="5361"/>
                  </a:cubicBezTo>
                  <a:close/>
                  <a:moveTo>
                    <a:pt x="7925" y="3300"/>
                  </a:moveTo>
                  <a:cubicBezTo>
                    <a:pt x="7925" y="2842"/>
                    <a:pt x="6797" y="2470"/>
                    <a:pt x="5405" y="2470"/>
                  </a:cubicBezTo>
                  <a:cubicBezTo>
                    <a:pt x="4126" y="2470"/>
                    <a:pt x="3070" y="2784"/>
                    <a:pt x="2907" y="3190"/>
                  </a:cubicBezTo>
                  <a:cubicBezTo>
                    <a:pt x="2907" y="3071"/>
                    <a:pt x="2907" y="3071"/>
                    <a:pt x="2907" y="3071"/>
                  </a:cubicBezTo>
                  <a:cubicBezTo>
                    <a:pt x="2907" y="2622"/>
                    <a:pt x="4030" y="2257"/>
                    <a:pt x="5416" y="2257"/>
                  </a:cubicBezTo>
                  <a:cubicBezTo>
                    <a:pt x="6802" y="2257"/>
                    <a:pt x="7925" y="2622"/>
                    <a:pt x="7925" y="3071"/>
                  </a:cubicBezTo>
                  <a:lnTo>
                    <a:pt x="7925" y="3300"/>
                  </a:lnTo>
                  <a:close/>
                </a:path>
              </a:pathLst>
            </a:custGeom>
            <a:solidFill>
              <a:schemeClr val="bg1"/>
            </a:solidFill>
            <a:ln w="28575">
              <a:noFill/>
              <a:round/>
              <a:headEnd/>
              <a:tailEnd/>
            </a:ln>
          </p:spPr>
          <p:txBody>
            <a:bodyPr/>
            <a:lstStyle/>
            <a:p>
              <a:endParaRPr lang="en-US"/>
            </a:p>
          </p:txBody>
        </p:sp>
      </p:grpSp>
      <p:grpSp>
        <p:nvGrpSpPr>
          <p:cNvPr id="110" name="Group 109"/>
          <p:cNvGrpSpPr/>
          <p:nvPr/>
        </p:nvGrpSpPr>
        <p:grpSpPr>
          <a:xfrm>
            <a:off x="995164" y="4452402"/>
            <a:ext cx="1719072" cy="1776518"/>
            <a:chOff x="631825" y="4452403"/>
            <a:chExt cx="1719072" cy="1789947"/>
          </a:xfrm>
        </p:grpSpPr>
        <p:sp>
          <p:nvSpPr>
            <p:cNvPr id="62" name="Rectangle 43"/>
            <p:cNvSpPr>
              <a:spLocks noChangeArrowheads="1"/>
            </p:cNvSpPr>
            <p:nvPr/>
          </p:nvSpPr>
          <p:spPr bwMode="auto">
            <a:xfrm flipV="1">
              <a:off x="631825" y="4452403"/>
              <a:ext cx="1719072" cy="1768919"/>
            </a:xfrm>
            <a:prstGeom prst="rect">
              <a:avLst/>
            </a:prstGeom>
            <a:gradFill>
              <a:gsLst>
                <a:gs pos="0">
                  <a:schemeClr val="tx1">
                    <a:lumMod val="60000"/>
                    <a:lumOff val="40000"/>
                  </a:schemeClr>
                </a:gs>
                <a:gs pos="99000">
                  <a:schemeClr val="tx1">
                    <a:lumMod val="75000"/>
                  </a:schemeClr>
                </a:gs>
              </a:gsLst>
              <a:lin ang="5400000" scaled="0"/>
            </a:gra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8" name="Text Box 47"/>
            <p:cNvSpPr txBox="1">
              <a:spLocks noChangeArrowheads="1"/>
            </p:cNvSpPr>
            <p:nvPr/>
          </p:nvSpPr>
          <p:spPr bwMode="gray">
            <a:xfrm>
              <a:off x="631825" y="4476217"/>
              <a:ext cx="1716088" cy="322330"/>
            </a:xfrm>
            <a:prstGeom prst="rect">
              <a:avLst/>
            </a:prstGeom>
            <a:noFill/>
            <a:ln w="9525">
              <a:noFill/>
              <a:miter lim="800000"/>
              <a:headEnd/>
              <a:tailEnd/>
            </a:ln>
          </p:spPr>
          <p:txBody>
            <a:bodyPr wrap="square" lIns="82124" tIns="41061" rIns="82124" bIns="41061">
              <a:spAutoFit/>
            </a:bodyPr>
            <a:lstStyle/>
            <a:p>
              <a:pPr marL="168275" indent="-168275" algn="ctr" defTabSz="814388">
                <a:lnSpc>
                  <a:spcPct val="95000"/>
                </a:lnSpc>
                <a:spcBef>
                  <a:spcPct val="50000"/>
                </a:spcBef>
                <a:buClr>
                  <a:schemeClr val="tx2"/>
                </a:buClr>
                <a:buSzPct val="100000"/>
              </a:pPr>
              <a:r>
                <a:rPr lang="en-US" sz="1600" dirty="0" smtClean="0">
                  <a:solidFill>
                    <a:schemeClr val="bg1"/>
                  </a:solidFill>
                </a:rPr>
                <a:t>Green</a:t>
              </a:r>
              <a:r>
                <a:rPr lang="en-US" sz="1600" dirty="0" smtClean="0">
                  <a:solidFill>
                    <a:schemeClr val="folHlink"/>
                  </a:solidFill>
                </a:rPr>
                <a:t> </a:t>
              </a:r>
              <a:r>
                <a:rPr lang="en-US" sz="1600" dirty="0" smtClean="0">
                  <a:solidFill>
                    <a:schemeClr val="bg1"/>
                  </a:solidFill>
                </a:rPr>
                <a:t>Tech</a:t>
              </a:r>
              <a:endParaRPr lang="en-US" sz="1600" dirty="0">
                <a:solidFill>
                  <a:schemeClr val="bg1"/>
                </a:solidFill>
              </a:endParaRPr>
            </a:p>
          </p:txBody>
        </p:sp>
        <p:grpSp>
          <p:nvGrpSpPr>
            <p:cNvPr id="83" name="Group 82"/>
            <p:cNvGrpSpPr/>
            <p:nvPr/>
          </p:nvGrpSpPr>
          <p:grpSpPr>
            <a:xfrm>
              <a:off x="928906" y="4819217"/>
              <a:ext cx="1103085" cy="1423133"/>
              <a:chOff x="-895350" y="7153811"/>
              <a:chExt cx="1384300" cy="1785938"/>
            </a:xfrm>
          </p:grpSpPr>
          <p:sp>
            <p:nvSpPr>
              <p:cNvPr id="1032" name="Freeform 8"/>
              <p:cNvSpPr>
                <a:spLocks/>
              </p:cNvSpPr>
              <p:nvPr/>
            </p:nvSpPr>
            <p:spPr bwMode="auto">
              <a:xfrm>
                <a:off x="-895350" y="7153811"/>
                <a:ext cx="1384300" cy="1785937"/>
              </a:xfrm>
              <a:custGeom>
                <a:avLst/>
                <a:gdLst/>
                <a:ahLst/>
                <a:cxnLst>
                  <a:cxn ang="0">
                    <a:pos x="362" y="466"/>
                  </a:cxn>
                  <a:cxn ang="0">
                    <a:pos x="230" y="279"/>
                  </a:cxn>
                  <a:cxn ang="0">
                    <a:pos x="223" y="260"/>
                  </a:cxn>
                  <a:cxn ang="0">
                    <a:pos x="226" y="15"/>
                  </a:cxn>
                  <a:cxn ang="0">
                    <a:pos x="220" y="0"/>
                  </a:cxn>
                  <a:cxn ang="0">
                    <a:pos x="202" y="214"/>
                  </a:cxn>
                  <a:cxn ang="0">
                    <a:pos x="211" y="242"/>
                  </a:cxn>
                  <a:cxn ang="0">
                    <a:pos x="202" y="261"/>
                  </a:cxn>
                  <a:cxn ang="0">
                    <a:pos x="196" y="267"/>
                  </a:cxn>
                  <a:cxn ang="0">
                    <a:pos x="8" y="331"/>
                  </a:cxn>
                  <a:cxn ang="0">
                    <a:pos x="0" y="339"/>
                  </a:cxn>
                  <a:cxn ang="0">
                    <a:pos x="11" y="347"/>
                  </a:cxn>
                  <a:cxn ang="0">
                    <a:pos x="178" y="302"/>
                  </a:cxn>
                  <a:cxn ang="0">
                    <a:pos x="205" y="284"/>
                  </a:cxn>
                  <a:cxn ang="0">
                    <a:pos x="220" y="290"/>
                  </a:cxn>
                  <a:cxn ang="0">
                    <a:pos x="357" y="476"/>
                  </a:cxn>
                  <a:cxn ang="0">
                    <a:pos x="369" y="476"/>
                  </a:cxn>
                  <a:cxn ang="0">
                    <a:pos x="362" y="466"/>
                  </a:cxn>
                </a:cxnLst>
                <a:rect l="0" t="0" r="r" b="b"/>
                <a:pathLst>
                  <a:path w="369" h="476">
                    <a:moveTo>
                      <a:pt x="362" y="466"/>
                    </a:moveTo>
                    <a:cubicBezTo>
                      <a:pt x="230" y="279"/>
                      <a:pt x="230" y="279"/>
                      <a:pt x="230" y="279"/>
                    </a:cubicBezTo>
                    <a:cubicBezTo>
                      <a:pt x="230" y="279"/>
                      <a:pt x="240" y="264"/>
                      <a:pt x="223" y="260"/>
                    </a:cubicBezTo>
                    <a:cubicBezTo>
                      <a:pt x="226" y="15"/>
                      <a:pt x="226" y="15"/>
                      <a:pt x="226" y="15"/>
                    </a:cubicBezTo>
                    <a:cubicBezTo>
                      <a:pt x="226" y="15"/>
                      <a:pt x="231" y="0"/>
                      <a:pt x="220" y="0"/>
                    </a:cubicBezTo>
                    <a:cubicBezTo>
                      <a:pt x="202" y="214"/>
                      <a:pt x="202" y="214"/>
                      <a:pt x="202" y="214"/>
                    </a:cubicBezTo>
                    <a:cubicBezTo>
                      <a:pt x="202" y="214"/>
                      <a:pt x="211" y="236"/>
                      <a:pt x="211" y="242"/>
                    </a:cubicBezTo>
                    <a:cubicBezTo>
                      <a:pt x="211" y="242"/>
                      <a:pt x="208" y="255"/>
                      <a:pt x="202" y="261"/>
                    </a:cubicBezTo>
                    <a:cubicBezTo>
                      <a:pt x="196" y="267"/>
                      <a:pt x="198" y="260"/>
                      <a:pt x="196" y="267"/>
                    </a:cubicBezTo>
                    <a:cubicBezTo>
                      <a:pt x="193" y="274"/>
                      <a:pt x="8" y="331"/>
                      <a:pt x="8" y="331"/>
                    </a:cubicBezTo>
                    <a:cubicBezTo>
                      <a:pt x="8" y="331"/>
                      <a:pt x="0" y="333"/>
                      <a:pt x="0" y="339"/>
                    </a:cubicBezTo>
                    <a:cubicBezTo>
                      <a:pt x="0" y="345"/>
                      <a:pt x="6" y="348"/>
                      <a:pt x="11" y="347"/>
                    </a:cubicBezTo>
                    <a:cubicBezTo>
                      <a:pt x="17" y="346"/>
                      <a:pt x="178" y="302"/>
                      <a:pt x="178" y="302"/>
                    </a:cubicBezTo>
                    <a:cubicBezTo>
                      <a:pt x="178" y="302"/>
                      <a:pt x="197" y="280"/>
                      <a:pt x="205" y="284"/>
                    </a:cubicBezTo>
                    <a:cubicBezTo>
                      <a:pt x="205" y="284"/>
                      <a:pt x="210" y="291"/>
                      <a:pt x="220" y="290"/>
                    </a:cubicBezTo>
                    <a:cubicBezTo>
                      <a:pt x="357" y="476"/>
                      <a:pt x="357" y="476"/>
                      <a:pt x="357" y="476"/>
                    </a:cubicBezTo>
                    <a:cubicBezTo>
                      <a:pt x="369" y="476"/>
                      <a:pt x="369" y="476"/>
                      <a:pt x="369" y="476"/>
                    </a:cubicBezTo>
                    <a:cubicBezTo>
                      <a:pt x="365" y="470"/>
                      <a:pt x="362" y="466"/>
                      <a:pt x="362" y="46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33" name="Freeform 9"/>
              <p:cNvSpPr>
                <a:spLocks/>
              </p:cNvSpPr>
              <p:nvPr/>
            </p:nvSpPr>
            <p:spPr bwMode="auto">
              <a:xfrm>
                <a:off x="-273050" y="8233312"/>
                <a:ext cx="184150" cy="706437"/>
              </a:xfrm>
              <a:custGeom>
                <a:avLst/>
                <a:gdLst/>
                <a:ahLst/>
                <a:cxnLst>
                  <a:cxn ang="0">
                    <a:pos x="37" y="0"/>
                  </a:cxn>
                  <a:cxn ang="0">
                    <a:pos x="37" y="0"/>
                  </a:cxn>
                  <a:cxn ang="0">
                    <a:pos x="15" y="17"/>
                  </a:cxn>
                  <a:cxn ang="0">
                    <a:pos x="14" y="18"/>
                  </a:cxn>
                  <a:cxn ang="0">
                    <a:pos x="13" y="18"/>
                  </a:cxn>
                  <a:cxn ang="0">
                    <a:pos x="4" y="21"/>
                  </a:cxn>
                  <a:cxn ang="0">
                    <a:pos x="0" y="188"/>
                  </a:cxn>
                  <a:cxn ang="0">
                    <a:pos x="36" y="188"/>
                  </a:cxn>
                  <a:cxn ang="0">
                    <a:pos x="36" y="14"/>
                  </a:cxn>
                  <a:cxn ang="0">
                    <a:pos x="49" y="6"/>
                  </a:cxn>
                  <a:cxn ang="0">
                    <a:pos x="37" y="0"/>
                  </a:cxn>
                </a:cxnLst>
                <a:rect l="0" t="0" r="r" b="b"/>
                <a:pathLst>
                  <a:path w="49" h="188">
                    <a:moveTo>
                      <a:pt x="37" y="0"/>
                    </a:moveTo>
                    <a:cubicBezTo>
                      <a:pt x="37" y="0"/>
                      <a:pt x="37" y="0"/>
                      <a:pt x="37" y="0"/>
                    </a:cubicBezTo>
                    <a:cubicBezTo>
                      <a:pt x="32" y="0"/>
                      <a:pt x="22" y="8"/>
                      <a:pt x="15" y="17"/>
                    </a:cubicBezTo>
                    <a:cubicBezTo>
                      <a:pt x="14" y="18"/>
                      <a:pt x="14" y="18"/>
                      <a:pt x="14" y="18"/>
                    </a:cubicBezTo>
                    <a:cubicBezTo>
                      <a:pt x="13" y="18"/>
                      <a:pt x="13" y="18"/>
                      <a:pt x="13" y="18"/>
                    </a:cubicBezTo>
                    <a:cubicBezTo>
                      <a:pt x="12" y="18"/>
                      <a:pt x="9" y="19"/>
                      <a:pt x="4" y="21"/>
                    </a:cubicBezTo>
                    <a:cubicBezTo>
                      <a:pt x="0" y="188"/>
                      <a:pt x="0" y="188"/>
                      <a:pt x="0" y="188"/>
                    </a:cubicBezTo>
                    <a:cubicBezTo>
                      <a:pt x="36" y="188"/>
                      <a:pt x="36" y="188"/>
                      <a:pt x="36" y="188"/>
                    </a:cubicBezTo>
                    <a:cubicBezTo>
                      <a:pt x="36" y="14"/>
                      <a:pt x="36" y="14"/>
                      <a:pt x="36" y="14"/>
                    </a:cubicBezTo>
                    <a:cubicBezTo>
                      <a:pt x="36" y="14"/>
                      <a:pt x="43" y="11"/>
                      <a:pt x="49" y="6"/>
                    </a:cubicBezTo>
                    <a:cubicBezTo>
                      <a:pt x="42" y="5"/>
                      <a:pt x="38" y="2"/>
                      <a:pt x="37"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34" name="Freeform 10"/>
              <p:cNvSpPr>
                <a:spLocks/>
              </p:cNvSpPr>
              <p:nvPr/>
            </p:nvSpPr>
            <p:spPr bwMode="auto">
              <a:xfrm>
                <a:off x="-400050" y="8133299"/>
                <a:ext cx="231775" cy="96837"/>
              </a:xfrm>
              <a:custGeom>
                <a:avLst/>
                <a:gdLst/>
                <a:ahLst/>
                <a:cxnLst>
                  <a:cxn ang="0">
                    <a:pos x="56" y="0"/>
                  </a:cxn>
                  <a:cxn ang="0">
                    <a:pos x="0" y="20"/>
                  </a:cxn>
                  <a:cxn ang="0">
                    <a:pos x="0" y="26"/>
                  </a:cxn>
                  <a:cxn ang="0">
                    <a:pos x="60" y="4"/>
                  </a:cxn>
                  <a:cxn ang="0">
                    <a:pos x="62" y="0"/>
                  </a:cxn>
                  <a:cxn ang="0">
                    <a:pos x="56" y="0"/>
                  </a:cxn>
                </a:cxnLst>
                <a:rect l="0" t="0" r="r" b="b"/>
                <a:pathLst>
                  <a:path w="62" h="26">
                    <a:moveTo>
                      <a:pt x="56" y="0"/>
                    </a:moveTo>
                    <a:cubicBezTo>
                      <a:pt x="0" y="20"/>
                      <a:pt x="0" y="20"/>
                      <a:pt x="0" y="20"/>
                    </a:cubicBezTo>
                    <a:cubicBezTo>
                      <a:pt x="0" y="26"/>
                      <a:pt x="0" y="26"/>
                      <a:pt x="0" y="26"/>
                    </a:cubicBezTo>
                    <a:cubicBezTo>
                      <a:pt x="32" y="16"/>
                      <a:pt x="56" y="7"/>
                      <a:pt x="60" y="4"/>
                    </a:cubicBezTo>
                    <a:cubicBezTo>
                      <a:pt x="61" y="2"/>
                      <a:pt x="61" y="1"/>
                      <a:pt x="62" y="0"/>
                    </a:cubicBezTo>
                    <a:lnTo>
                      <a:pt x="56"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102" name="Text Placeholder 97"/>
          <p:cNvSpPr txBox="1">
            <a:spLocks/>
          </p:cNvSpPr>
          <p:nvPr/>
        </p:nvSpPr>
        <p:spPr>
          <a:xfrm>
            <a:off x="511017" y="1339745"/>
            <a:ext cx="8297863" cy="958724"/>
          </a:xfrm>
          <a:prstGeom prst="rect">
            <a:avLst/>
          </a:prstGeom>
        </p:spPr>
        <p:txBody>
          <a:bodyPr>
            <a:spAutoFit/>
          </a:bodyPr>
          <a:lstStyle/>
          <a:p>
            <a:pPr marL="228600" marR="0" lvl="0" indent="-228600" algn="l" defTabSz="914400" rtl="0" eaLnBrk="1" fontAlgn="base" latinLnBrk="0" hangingPunct="1">
              <a:lnSpc>
                <a:spcPct val="95000"/>
              </a:lnSpc>
              <a:spcBef>
                <a:spcPts val="600"/>
              </a:spcBef>
              <a:spcAft>
                <a:spcPct val="0"/>
              </a:spcAft>
              <a:buClr>
                <a:schemeClr val="tx2"/>
              </a:buClr>
              <a:buSzPct val="90000"/>
              <a:buFont typeface="Arial" pitchFamily="34" charset="0"/>
              <a:buChar char="•"/>
              <a:tabLst/>
              <a:defRPr/>
            </a:pPr>
            <a:r>
              <a:rPr kumimoji="0" lang="en-US" sz="1800" b="0" i="0" u="none" strike="noStrike" kern="1200" cap="none" spc="0" normalizeH="0" baseline="0" noProof="0" dirty="0" smtClean="0">
                <a:ln>
                  <a:noFill/>
                </a:ln>
                <a:solidFill>
                  <a:srgbClr val="546568"/>
                </a:solidFill>
                <a:effectLst/>
                <a:uLnTx/>
                <a:uFillTx/>
                <a:latin typeface="CiscoSans ExtraLight" pitchFamily="34" charset="0"/>
                <a:ea typeface="MS PGothic" pitchFamily="34" charset="-128"/>
                <a:cs typeface="ＭＳ Ｐゴシック" charset="-128"/>
              </a:rPr>
              <a:t>ICT and networking careers exist in varied industries: financial services, fashion, entertainment, healthcare, and more</a:t>
            </a:r>
          </a:p>
          <a:p>
            <a:pPr marL="228600" marR="0" lvl="0" indent="-228600" algn="l" defTabSz="914400" rtl="0" eaLnBrk="1" fontAlgn="base" latinLnBrk="0" hangingPunct="1">
              <a:lnSpc>
                <a:spcPct val="95000"/>
              </a:lnSpc>
              <a:spcBef>
                <a:spcPts val="600"/>
              </a:spcBef>
              <a:spcAft>
                <a:spcPct val="0"/>
              </a:spcAft>
              <a:buClr>
                <a:schemeClr val="tx2"/>
              </a:buClr>
              <a:buSzPct val="90000"/>
              <a:buFont typeface="Arial" pitchFamily="34" charset="0"/>
              <a:buChar char="•"/>
              <a:tabLst/>
              <a:defRPr/>
            </a:pPr>
            <a:r>
              <a:rPr kumimoji="0" lang="en-US" sz="1800" b="0" i="0" u="none" strike="noStrike" kern="1200" cap="none" spc="0" normalizeH="0" baseline="0" noProof="0" dirty="0" smtClean="0">
                <a:ln>
                  <a:noFill/>
                </a:ln>
                <a:solidFill>
                  <a:srgbClr val="546568"/>
                </a:solidFill>
                <a:effectLst/>
                <a:uLnTx/>
                <a:uFillTx/>
                <a:latin typeface="CiscoSans ExtraLight" pitchFamily="34" charset="0"/>
                <a:ea typeface="MS PGothic" pitchFamily="34" charset="-128"/>
                <a:cs typeface="ＭＳ Ｐゴシック" charset="-128"/>
              </a:rPr>
              <a:t>Virtually no limits—nearly every company in every industry relies on ICT</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10"/>
          <p:cNvSpPr>
            <a:spLocks noChangeArrowheads="1"/>
          </p:cNvSpPr>
          <p:nvPr/>
        </p:nvSpPr>
        <p:spPr bwMode="auto">
          <a:xfrm flipV="1">
            <a:off x="339968" y="4659977"/>
            <a:ext cx="8503920" cy="1828798"/>
          </a:xfrm>
          <a:prstGeom prst="roundRect">
            <a:avLst>
              <a:gd name="adj" fmla="val 0"/>
            </a:avLst>
          </a:prstGeom>
          <a:gradFill flip="none" rotWithShape="1">
            <a:gsLst>
              <a:gs pos="0">
                <a:schemeClr val="accent1">
                  <a:lumMod val="40000"/>
                  <a:lumOff val="60000"/>
                  <a:alpha val="58000"/>
                </a:schemeClr>
              </a:gs>
              <a:gs pos="100000">
                <a:srgbClr val="C2188D">
                  <a:alpha val="0"/>
                </a:srgbClr>
              </a:gs>
            </a:gsLst>
            <a:lin ang="1620000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j-lt"/>
              <a:ea typeface="+mn-ea"/>
            </a:endParaRPr>
          </a:p>
        </p:txBody>
      </p:sp>
      <p:cxnSp>
        <p:nvCxnSpPr>
          <p:cNvPr id="55" name="Straight Connector 54"/>
          <p:cNvCxnSpPr/>
          <p:nvPr/>
        </p:nvCxnSpPr>
        <p:spPr>
          <a:xfrm rot="5400000">
            <a:off x="4440381" y="4931895"/>
            <a:ext cx="311585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1605256" y="4931895"/>
            <a:ext cx="311585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ectangle 56"/>
          <p:cNvSpPr>
            <a:spLocks noChangeArrowheads="1"/>
          </p:cNvSpPr>
          <p:nvPr/>
        </p:nvSpPr>
        <p:spPr bwMode="auto">
          <a:xfrm>
            <a:off x="339968" y="1654624"/>
            <a:ext cx="8503920" cy="2583547"/>
          </a:xfrm>
          <a:prstGeom prst="homePlate">
            <a:avLst>
              <a:gd name="adj" fmla="val 0"/>
            </a:avLst>
          </a:prstGeom>
          <a:gradFill>
            <a:gsLst>
              <a:gs pos="49000">
                <a:schemeClr val="accent1"/>
              </a:gs>
              <a:gs pos="100000">
                <a:schemeClr val="tx1">
                  <a:lumMod val="60000"/>
                  <a:lumOff val="40000"/>
                </a:schemeClr>
              </a:gs>
            </a:gsLst>
            <a:lin ang="10800000" scaled="0"/>
          </a:gradFill>
          <a:ln>
            <a:noFill/>
          </a:ln>
          <a:extLst/>
        </p:spPr>
        <p:txBody>
          <a:bodyPr lIns="82124" tIns="41061" rIns="82124" bIns="41061" anchor="ctr"/>
          <a:lstStyle/>
          <a:p>
            <a:endParaRPr lang="en-US" i="0">
              <a:solidFill>
                <a:srgbClr val="000000"/>
              </a:solidFill>
            </a:endParaRPr>
          </a:p>
        </p:txBody>
      </p:sp>
      <p:grpSp>
        <p:nvGrpSpPr>
          <p:cNvPr id="31" name="Group 30"/>
          <p:cNvGrpSpPr/>
          <p:nvPr/>
        </p:nvGrpSpPr>
        <p:grpSpPr>
          <a:xfrm>
            <a:off x="3163185" y="1772918"/>
            <a:ext cx="2835124" cy="418735"/>
            <a:chOff x="3163185" y="1540693"/>
            <a:chExt cx="2835124" cy="596267"/>
          </a:xfrm>
        </p:grpSpPr>
        <p:cxnSp>
          <p:nvCxnSpPr>
            <p:cNvPr id="50" name="Straight Connector 49"/>
            <p:cNvCxnSpPr/>
            <p:nvPr/>
          </p:nvCxnSpPr>
          <p:spPr>
            <a:xfrm rot="5400000">
              <a:off x="5700175" y="1838827"/>
              <a:ext cx="59626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2865051" y="1838827"/>
              <a:ext cx="59626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61" name="Rectangle 60"/>
          <p:cNvSpPr>
            <a:spLocks noChangeArrowheads="1"/>
          </p:cNvSpPr>
          <p:nvPr/>
        </p:nvSpPr>
        <p:spPr bwMode="auto">
          <a:xfrm>
            <a:off x="830010" y="1678133"/>
            <a:ext cx="1809813" cy="646331"/>
          </a:xfrm>
          <a:prstGeom prst="rect">
            <a:avLst/>
          </a:prstGeom>
          <a:noFill/>
          <a:ln>
            <a:noFill/>
          </a:ln>
        </p:spPr>
        <p:txBody>
          <a:bodyPr lIns="0" tIns="0" rIns="0" bIns="0" anchor="ctr"/>
          <a:lstStyle/>
          <a:p>
            <a:pPr algn="ctr" defTabSz="814388" eaLnBrk="0" hangingPunct="0">
              <a:lnSpc>
                <a:spcPct val="90000"/>
              </a:lnSpc>
            </a:pPr>
            <a:r>
              <a:rPr lang="en-US" sz="2000" dirty="0" smtClean="0">
                <a:solidFill>
                  <a:schemeClr val="bg1"/>
                </a:solidFill>
                <a:latin typeface="Arial" charset="0"/>
              </a:rPr>
              <a:t>Technology </a:t>
            </a:r>
            <a:br>
              <a:rPr lang="en-US" sz="2000" dirty="0" smtClean="0">
                <a:solidFill>
                  <a:schemeClr val="bg1"/>
                </a:solidFill>
                <a:latin typeface="Arial" charset="0"/>
              </a:rPr>
            </a:br>
            <a:r>
              <a:rPr lang="en-US" sz="2000" dirty="0" smtClean="0">
                <a:solidFill>
                  <a:schemeClr val="bg1"/>
                </a:solidFill>
                <a:latin typeface="Arial" charset="0"/>
              </a:rPr>
              <a:t>Skills</a:t>
            </a:r>
          </a:p>
        </p:txBody>
      </p:sp>
      <p:sp>
        <p:nvSpPr>
          <p:cNvPr id="62" name="Rectangle 17"/>
          <p:cNvSpPr>
            <a:spLocks noChangeArrowheads="1"/>
          </p:cNvSpPr>
          <p:nvPr/>
        </p:nvSpPr>
        <p:spPr bwMode="auto">
          <a:xfrm>
            <a:off x="3871446" y="1678133"/>
            <a:ext cx="1441903" cy="646331"/>
          </a:xfrm>
          <a:prstGeom prst="rect">
            <a:avLst/>
          </a:prstGeom>
          <a:noFill/>
          <a:ln>
            <a:noFill/>
          </a:ln>
        </p:spPr>
        <p:txBody>
          <a:bodyPr lIns="0" tIns="0" rIns="0" bIns="0" anchor="ctr"/>
          <a:lstStyle/>
          <a:p>
            <a:pPr algn="ctr" defTabSz="814388" eaLnBrk="0" hangingPunct="0">
              <a:lnSpc>
                <a:spcPct val="90000"/>
              </a:lnSpc>
            </a:pPr>
            <a:r>
              <a:rPr lang="en-US" sz="2000" dirty="0" smtClean="0">
                <a:solidFill>
                  <a:schemeClr val="bg1"/>
                </a:solidFill>
                <a:latin typeface="Arial" charset="0"/>
              </a:rPr>
              <a:t>21st Century </a:t>
            </a:r>
            <a:br>
              <a:rPr lang="en-US" sz="2000" dirty="0" smtClean="0">
                <a:solidFill>
                  <a:schemeClr val="bg1"/>
                </a:solidFill>
                <a:latin typeface="Arial" charset="0"/>
              </a:rPr>
            </a:br>
            <a:r>
              <a:rPr lang="en-US" sz="2000" dirty="0" smtClean="0">
                <a:solidFill>
                  <a:schemeClr val="bg1"/>
                </a:solidFill>
                <a:latin typeface="Arial" charset="0"/>
              </a:rPr>
              <a:t>Skills</a:t>
            </a:r>
          </a:p>
        </p:txBody>
      </p:sp>
      <p:sp>
        <p:nvSpPr>
          <p:cNvPr id="63" name="Rectangle 15"/>
          <p:cNvSpPr>
            <a:spLocks noChangeArrowheads="1"/>
          </p:cNvSpPr>
          <p:nvPr/>
        </p:nvSpPr>
        <p:spPr bwMode="auto">
          <a:xfrm>
            <a:off x="6502401" y="1678133"/>
            <a:ext cx="1859748" cy="646331"/>
          </a:xfrm>
          <a:prstGeom prst="rect">
            <a:avLst/>
          </a:prstGeom>
          <a:noFill/>
          <a:ln>
            <a:noFill/>
          </a:ln>
        </p:spPr>
        <p:txBody>
          <a:bodyPr lIns="0" tIns="0" rIns="0" bIns="0" anchor="ctr"/>
          <a:lstStyle/>
          <a:p>
            <a:pPr algn="ctr" defTabSz="814388" eaLnBrk="0" hangingPunct="0">
              <a:lnSpc>
                <a:spcPct val="90000"/>
              </a:lnSpc>
            </a:pPr>
            <a:r>
              <a:rPr lang="en-US" sz="2000" dirty="0" smtClean="0">
                <a:solidFill>
                  <a:schemeClr val="bg1"/>
                </a:solidFill>
                <a:latin typeface="Arial" charset="0"/>
              </a:rPr>
              <a:t>Entrepreneurial </a:t>
            </a:r>
          </a:p>
          <a:p>
            <a:pPr algn="ctr" defTabSz="814388" eaLnBrk="0" hangingPunct="0">
              <a:lnSpc>
                <a:spcPct val="90000"/>
              </a:lnSpc>
            </a:pPr>
            <a:r>
              <a:rPr lang="en-US" sz="2000" dirty="0" smtClean="0">
                <a:solidFill>
                  <a:schemeClr val="bg1"/>
                </a:solidFill>
                <a:latin typeface="Arial" charset="0"/>
              </a:rPr>
              <a:t>Skills</a:t>
            </a:r>
          </a:p>
        </p:txBody>
      </p:sp>
      <p:sp>
        <p:nvSpPr>
          <p:cNvPr id="27" name="Title 26"/>
          <p:cNvSpPr>
            <a:spLocks noGrp="1"/>
          </p:cNvSpPr>
          <p:nvPr>
            <p:ph type="title"/>
          </p:nvPr>
        </p:nvSpPr>
        <p:spPr/>
        <p:txBody>
          <a:bodyPr/>
          <a:lstStyle/>
          <a:p>
            <a:pPr lvl="0"/>
            <a:r>
              <a:rPr lang="en-US" smtClean="0"/>
              <a:t>Developing Critical Career Skills</a:t>
            </a:r>
            <a:endParaRPr lang="en-US" dirty="0"/>
          </a:p>
        </p:txBody>
      </p:sp>
      <p:sp>
        <p:nvSpPr>
          <p:cNvPr id="47" name="TextBox 46"/>
          <p:cNvSpPr txBox="1"/>
          <p:nvPr/>
        </p:nvSpPr>
        <p:spPr>
          <a:xfrm>
            <a:off x="6177081" y="4755168"/>
            <a:ext cx="2524917" cy="1554272"/>
          </a:xfrm>
          <a:prstGeom prst="rect">
            <a:avLst/>
          </a:prstGeom>
          <a:noFill/>
        </p:spPr>
        <p:txBody>
          <a:bodyPr wrap="square" rtlCol="0">
            <a:spAutoFit/>
          </a:bodyPr>
          <a:lstStyle/>
          <a:p>
            <a:pPr marL="231775" indent="-231775" eaLnBrk="0" hangingPunct="0">
              <a:spcBef>
                <a:spcPts val="600"/>
              </a:spcBef>
              <a:buClr>
                <a:schemeClr val="accent2"/>
              </a:buClr>
              <a:buFont typeface="Arial" pitchFamily="34" charset="0"/>
              <a:buChar char="•"/>
            </a:pPr>
            <a:r>
              <a:rPr lang="en-US" sz="1600" dirty="0" smtClean="0">
                <a:solidFill>
                  <a:srgbClr val="333333"/>
                </a:solidFill>
                <a:latin typeface="Arial" pitchFamily="34" charset="0"/>
                <a:cs typeface="Arial" pitchFamily="34" charset="0"/>
              </a:rPr>
              <a:t>Mindset</a:t>
            </a:r>
          </a:p>
          <a:p>
            <a:pPr marL="231775" indent="-231775" eaLnBrk="0" hangingPunct="0">
              <a:spcBef>
                <a:spcPts val="600"/>
              </a:spcBef>
              <a:buClr>
                <a:schemeClr val="accent2"/>
              </a:buClr>
              <a:buFont typeface="Arial" pitchFamily="34" charset="0"/>
              <a:buChar char="•"/>
            </a:pPr>
            <a:r>
              <a:rPr lang="en-US" sz="1600" dirty="0" smtClean="0">
                <a:solidFill>
                  <a:srgbClr val="333333"/>
                </a:solidFill>
                <a:latin typeface="Arial" pitchFamily="34" charset="0"/>
                <a:cs typeface="Arial" pitchFamily="34" charset="0"/>
              </a:rPr>
              <a:t>Innovative Thinking</a:t>
            </a:r>
          </a:p>
          <a:p>
            <a:pPr marL="231775" indent="-231775" eaLnBrk="0" hangingPunct="0">
              <a:spcBef>
                <a:spcPts val="600"/>
              </a:spcBef>
              <a:buClr>
                <a:schemeClr val="accent2"/>
              </a:buClr>
              <a:buFont typeface="Arial" pitchFamily="34" charset="0"/>
              <a:buChar char="•"/>
            </a:pPr>
            <a:r>
              <a:rPr lang="en-US" sz="1600" dirty="0" smtClean="0">
                <a:solidFill>
                  <a:srgbClr val="333333"/>
                </a:solidFill>
                <a:latin typeface="Arial" pitchFamily="34" charset="0"/>
                <a:cs typeface="Arial" pitchFamily="34" charset="0"/>
              </a:rPr>
              <a:t>Personal and Social Responsibility</a:t>
            </a:r>
          </a:p>
          <a:p>
            <a:pPr marL="231775" indent="-231775" eaLnBrk="0" hangingPunct="0">
              <a:spcBef>
                <a:spcPts val="600"/>
              </a:spcBef>
              <a:buClr>
                <a:schemeClr val="accent2"/>
              </a:buClr>
              <a:buFont typeface="Arial" pitchFamily="34" charset="0"/>
              <a:buChar char="•"/>
            </a:pPr>
            <a:r>
              <a:rPr lang="en-US" sz="1600" dirty="0" smtClean="0">
                <a:solidFill>
                  <a:srgbClr val="333333"/>
                </a:solidFill>
                <a:latin typeface="Arial" pitchFamily="34" charset="0"/>
                <a:cs typeface="Arial" pitchFamily="34" charset="0"/>
              </a:rPr>
              <a:t>Business Management</a:t>
            </a:r>
          </a:p>
        </p:txBody>
      </p:sp>
      <p:sp>
        <p:nvSpPr>
          <p:cNvPr id="48" name="TextBox 47"/>
          <p:cNvSpPr txBox="1"/>
          <p:nvPr/>
        </p:nvSpPr>
        <p:spPr>
          <a:xfrm>
            <a:off x="3373481" y="4755168"/>
            <a:ext cx="2437833" cy="1631216"/>
          </a:xfrm>
          <a:prstGeom prst="rect">
            <a:avLst/>
          </a:prstGeom>
          <a:noFill/>
        </p:spPr>
        <p:txBody>
          <a:bodyPr wrap="square" rtlCol="0">
            <a:spAutoFit/>
          </a:bodyPr>
          <a:lstStyle/>
          <a:p>
            <a:pPr marL="231775" indent="-231775" eaLnBrk="0" hangingPunct="0">
              <a:spcBef>
                <a:spcPts val="600"/>
              </a:spcBef>
              <a:buClr>
                <a:schemeClr val="accent2"/>
              </a:buClr>
              <a:buFont typeface="Arial" pitchFamily="34" charset="0"/>
              <a:buChar char="•"/>
            </a:pPr>
            <a:r>
              <a:rPr lang="en-US" sz="1600" dirty="0" smtClean="0">
                <a:solidFill>
                  <a:srgbClr val="333333"/>
                </a:solidFill>
                <a:latin typeface="Arial" pitchFamily="34" charset="0"/>
                <a:cs typeface="Arial" pitchFamily="34" charset="0"/>
              </a:rPr>
              <a:t>Collaboration</a:t>
            </a:r>
          </a:p>
          <a:p>
            <a:pPr marL="231775" indent="-231775" eaLnBrk="0" hangingPunct="0">
              <a:spcBef>
                <a:spcPts val="600"/>
              </a:spcBef>
              <a:buClr>
                <a:schemeClr val="accent2"/>
              </a:buClr>
              <a:buFont typeface="Arial" pitchFamily="34" charset="0"/>
              <a:buChar char="•"/>
            </a:pPr>
            <a:r>
              <a:rPr lang="en-US" sz="1600" dirty="0" smtClean="0">
                <a:solidFill>
                  <a:srgbClr val="333333"/>
                </a:solidFill>
                <a:latin typeface="Arial" pitchFamily="34" charset="0"/>
                <a:cs typeface="Arial" pitchFamily="34" charset="0"/>
              </a:rPr>
              <a:t>Community</a:t>
            </a:r>
          </a:p>
          <a:p>
            <a:pPr marL="231775" indent="-231775" eaLnBrk="0" hangingPunct="0">
              <a:spcBef>
                <a:spcPts val="600"/>
              </a:spcBef>
              <a:buClr>
                <a:schemeClr val="accent2"/>
              </a:buClr>
              <a:buFont typeface="Arial" pitchFamily="34" charset="0"/>
              <a:buChar char="•"/>
            </a:pPr>
            <a:r>
              <a:rPr lang="en-US" sz="1600" dirty="0" smtClean="0">
                <a:solidFill>
                  <a:srgbClr val="333333"/>
                </a:solidFill>
                <a:latin typeface="Arial" pitchFamily="34" charset="0"/>
                <a:cs typeface="Arial" pitchFamily="34" charset="0"/>
              </a:rPr>
              <a:t>Communication</a:t>
            </a:r>
          </a:p>
          <a:p>
            <a:pPr marL="231775" indent="-231775" eaLnBrk="0" hangingPunct="0">
              <a:spcBef>
                <a:spcPts val="600"/>
              </a:spcBef>
              <a:buClr>
                <a:schemeClr val="accent2"/>
              </a:buClr>
              <a:buFont typeface="Arial" pitchFamily="34" charset="0"/>
              <a:buChar char="•"/>
            </a:pPr>
            <a:r>
              <a:rPr lang="en-US" sz="1600" dirty="0" smtClean="0">
                <a:solidFill>
                  <a:srgbClr val="333333"/>
                </a:solidFill>
                <a:latin typeface="Arial" pitchFamily="34" charset="0"/>
                <a:cs typeface="Arial" pitchFamily="34" charset="0"/>
              </a:rPr>
              <a:t>Problem-Solving</a:t>
            </a:r>
          </a:p>
          <a:p>
            <a:pPr marL="231775" indent="-231775" eaLnBrk="0" hangingPunct="0">
              <a:spcBef>
                <a:spcPts val="600"/>
              </a:spcBef>
              <a:buClr>
                <a:schemeClr val="accent2"/>
              </a:buClr>
              <a:buFont typeface="Arial" pitchFamily="34" charset="0"/>
              <a:buChar char="•"/>
            </a:pPr>
            <a:r>
              <a:rPr lang="en-US" sz="1600" dirty="0" smtClean="0">
                <a:solidFill>
                  <a:srgbClr val="333333"/>
                </a:solidFill>
                <a:latin typeface="Arial" pitchFamily="34" charset="0"/>
                <a:cs typeface="Arial" pitchFamily="34" charset="0"/>
              </a:rPr>
              <a:t>Initiative-Taking</a:t>
            </a:r>
          </a:p>
        </p:txBody>
      </p:sp>
      <p:sp>
        <p:nvSpPr>
          <p:cNvPr id="49" name="TextBox 48"/>
          <p:cNvSpPr txBox="1"/>
          <p:nvPr/>
        </p:nvSpPr>
        <p:spPr>
          <a:xfrm>
            <a:off x="494318" y="4755168"/>
            <a:ext cx="2437833" cy="1631216"/>
          </a:xfrm>
          <a:prstGeom prst="rect">
            <a:avLst/>
          </a:prstGeom>
          <a:noFill/>
        </p:spPr>
        <p:txBody>
          <a:bodyPr wrap="square" rtlCol="0">
            <a:spAutoFit/>
          </a:bodyPr>
          <a:lstStyle/>
          <a:p>
            <a:pPr marL="231775" indent="-231775" eaLnBrk="0" hangingPunct="0">
              <a:spcBef>
                <a:spcPts val="600"/>
              </a:spcBef>
              <a:buClr>
                <a:schemeClr val="accent2"/>
              </a:buClr>
              <a:buFont typeface="Arial" pitchFamily="34" charset="0"/>
              <a:buChar char="•"/>
            </a:pPr>
            <a:r>
              <a:rPr lang="en-US" sz="1600" dirty="0" smtClean="0">
                <a:solidFill>
                  <a:srgbClr val="333333"/>
                </a:solidFill>
                <a:latin typeface="Arial" pitchFamily="34" charset="0"/>
                <a:cs typeface="Arial" pitchFamily="34" charset="0"/>
              </a:rPr>
              <a:t>Networking</a:t>
            </a:r>
          </a:p>
          <a:p>
            <a:pPr marL="231775" indent="-231775" eaLnBrk="0" hangingPunct="0">
              <a:spcBef>
                <a:spcPts val="600"/>
              </a:spcBef>
              <a:buClr>
                <a:schemeClr val="accent2"/>
              </a:buClr>
              <a:buFont typeface="Arial" pitchFamily="34" charset="0"/>
              <a:buChar char="•"/>
            </a:pPr>
            <a:r>
              <a:rPr lang="en-US" sz="1600" dirty="0" smtClean="0">
                <a:solidFill>
                  <a:srgbClr val="333333"/>
                </a:solidFill>
                <a:latin typeface="Arial" pitchFamily="34" charset="0"/>
                <a:cs typeface="Arial" pitchFamily="34" charset="0"/>
              </a:rPr>
              <a:t>Security</a:t>
            </a:r>
          </a:p>
          <a:p>
            <a:pPr marL="231775" indent="-231775" eaLnBrk="0" hangingPunct="0">
              <a:spcBef>
                <a:spcPts val="600"/>
              </a:spcBef>
              <a:buClr>
                <a:schemeClr val="accent2"/>
              </a:buClr>
              <a:buFont typeface="Arial" pitchFamily="34" charset="0"/>
              <a:buChar char="•"/>
            </a:pPr>
            <a:r>
              <a:rPr lang="en-US" sz="1600" dirty="0" smtClean="0">
                <a:solidFill>
                  <a:srgbClr val="333333"/>
                </a:solidFill>
                <a:latin typeface="Arial" pitchFamily="34" charset="0"/>
                <a:cs typeface="Arial" pitchFamily="34" charset="0"/>
              </a:rPr>
              <a:t>Wireless</a:t>
            </a:r>
          </a:p>
          <a:p>
            <a:pPr marL="231775" indent="-231775" eaLnBrk="0" hangingPunct="0">
              <a:spcBef>
                <a:spcPts val="600"/>
              </a:spcBef>
              <a:buClr>
                <a:schemeClr val="accent2"/>
              </a:buClr>
              <a:buFont typeface="Arial" pitchFamily="34" charset="0"/>
              <a:buChar char="•"/>
            </a:pPr>
            <a:r>
              <a:rPr lang="en-US" sz="1600" dirty="0" smtClean="0">
                <a:solidFill>
                  <a:srgbClr val="333333"/>
                </a:solidFill>
                <a:latin typeface="Arial" pitchFamily="34" charset="0"/>
                <a:cs typeface="Arial" pitchFamily="34" charset="0"/>
              </a:rPr>
              <a:t>Basic Computing</a:t>
            </a:r>
          </a:p>
          <a:p>
            <a:pPr marL="231775" indent="-231775" eaLnBrk="0" hangingPunct="0">
              <a:spcBef>
                <a:spcPts val="600"/>
              </a:spcBef>
              <a:buClr>
                <a:schemeClr val="accent2"/>
              </a:buClr>
              <a:buFont typeface="Arial" pitchFamily="34" charset="0"/>
              <a:buChar char="•"/>
            </a:pPr>
            <a:r>
              <a:rPr lang="en-US" sz="1600" dirty="0" smtClean="0">
                <a:solidFill>
                  <a:srgbClr val="333333"/>
                </a:solidFill>
                <a:latin typeface="Arial" pitchFamily="34" charset="0"/>
                <a:cs typeface="Arial" pitchFamily="34" charset="0"/>
              </a:rPr>
              <a:t>Configuration</a:t>
            </a:r>
            <a:endParaRPr lang="en-US" sz="1600" dirty="0">
              <a:solidFill>
                <a:srgbClr val="333333"/>
              </a:solidFill>
              <a:latin typeface="Arial" pitchFamily="34" charset="0"/>
              <a:cs typeface="Arial" pitchFamily="34" charset="0"/>
            </a:endParaRPr>
          </a:p>
        </p:txBody>
      </p:sp>
      <p:sp>
        <p:nvSpPr>
          <p:cNvPr id="66" name="Rectangle 56"/>
          <p:cNvSpPr>
            <a:spLocks noChangeArrowheads="1"/>
          </p:cNvSpPr>
          <p:nvPr/>
        </p:nvSpPr>
        <p:spPr bwMode="auto">
          <a:xfrm>
            <a:off x="339968" y="4309865"/>
            <a:ext cx="8503920" cy="330641"/>
          </a:xfrm>
          <a:prstGeom prst="homePlate">
            <a:avLst>
              <a:gd name="adj" fmla="val 0"/>
            </a:avLst>
          </a:prstGeom>
          <a:gradFill flip="none" rotWithShape="1">
            <a:gsLst>
              <a:gs pos="0">
                <a:schemeClr val="tx1">
                  <a:lumMod val="60000"/>
                  <a:lumOff val="40000"/>
                </a:schemeClr>
              </a:gs>
              <a:gs pos="100000">
                <a:schemeClr val="tx1">
                  <a:lumMod val="60000"/>
                  <a:lumOff val="40000"/>
                  <a:alpha val="51000"/>
                </a:schemeClr>
              </a:gs>
            </a:gsLst>
            <a:lin ang="10800000" scaled="1"/>
            <a:tileRect/>
          </a:gradFill>
          <a:ln>
            <a:noFill/>
          </a:ln>
          <a:extLst/>
        </p:spPr>
        <p:txBody>
          <a:bodyPr vert="horz" wrap="square" lIns="91440" tIns="45720" rIns="91440" bIns="45720" numCol="1" anchor="t" anchorCtr="0" compatLnSpc="1">
            <a:prstTxWarp prst="textNoShape">
              <a:avLst/>
            </a:prstTxWarp>
          </a:bodyPr>
          <a:lstStyle/>
          <a:p>
            <a:endParaRPr lang="en-US"/>
          </a:p>
        </p:txBody>
      </p:sp>
      <p:sp>
        <p:nvSpPr>
          <p:cNvPr id="37" name="TextBox 36"/>
          <p:cNvSpPr txBox="1"/>
          <p:nvPr/>
        </p:nvSpPr>
        <p:spPr>
          <a:xfrm>
            <a:off x="410110" y="4318219"/>
            <a:ext cx="2649613" cy="313932"/>
          </a:xfrm>
          <a:prstGeom prst="rect">
            <a:avLst/>
          </a:prstGeom>
          <a:noFill/>
        </p:spPr>
        <p:txBody>
          <a:bodyPr wrap="square" rtlCol="0">
            <a:spAutoFit/>
          </a:bodyPr>
          <a:lstStyle/>
          <a:p>
            <a:pPr algn="ctr" eaLnBrk="0" hangingPunct="0">
              <a:lnSpc>
                <a:spcPct val="90000"/>
              </a:lnSpc>
            </a:pPr>
            <a:r>
              <a:rPr lang="en-US" sz="1600" i="0" dirty="0" smtClean="0">
                <a:solidFill>
                  <a:srgbClr val="333333"/>
                </a:solidFill>
                <a:latin typeface="Arial" charset="0"/>
              </a:rPr>
              <a:t>What You Learn</a:t>
            </a:r>
            <a:endParaRPr lang="en-US" sz="1600" i="0" dirty="0">
              <a:solidFill>
                <a:srgbClr val="333333"/>
              </a:solidFill>
              <a:latin typeface="Arial" charset="0"/>
            </a:endParaRPr>
          </a:p>
        </p:txBody>
      </p:sp>
      <p:sp>
        <p:nvSpPr>
          <p:cNvPr id="32" name="TextBox 31"/>
          <p:cNvSpPr txBox="1"/>
          <p:nvPr/>
        </p:nvSpPr>
        <p:spPr>
          <a:xfrm>
            <a:off x="3338357" y="4318219"/>
            <a:ext cx="2508080" cy="313932"/>
          </a:xfrm>
          <a:prstGeom prst="rect">
            <a:avLst/>
          </a:prstGeom>
          <a:noFill/>
        </p:spPr>
        <p:txBody>
          <a:bodyPr wrap="square" rtlCol="0">
            <a:spAutoFit/>
          </a:bodyPr>
          <a:lstStyle/>
          <a:p>
            <a:pPr algn="ctr" eaLnBrk="0" hangingPunct="0">
              <a:lnSpc>
                <a:spcPct val="90000"/>
              </a:lnSpc>
            </a:pPr>
            <a:r>
              <a:rPr lang="en-US" sz="1600" dirty="0" smtClean="0">
                <a:solidFill>
                  <a:srgbClr val="333333"/>
                </a:solidFill>
                <a:latin typeface="Arial" charset="0"/>
              </a:rPr>
              <a:t>How You Learn</a:t>
            </a:r>
            <a:endParaRPr lang="en-US" sz="1600" dirty="0">
              <a:solidFill>
                <a:srgbClr val="333333"/>
              </a:solidFill>
              <a:latin typeface="Arial" charset="0"/>
            </a:endParaRPr>
          </a:p>
        </p:txBody>
      </p:sp>
      <p:sp>
        <p:nvSpPr>
          <p:cNvPr id="28" name="TextBox 27"/>
          <p:cNvSpPr txBox="1"/>
          <p:nvPr/>
        </p:nvSpPr>
        <p:spPr>
          <a:xfrm>
            <a:off x="6400486" y="4318219"/>
            <a:ext cx="2063577" cy="313932"/>
          </a:xfrm>
          <a:prstGeom prst="rect">
            <a:avLst/>
          </a:prstGeom>
          <a:noFill/>
        </p:spPr>
        <p:txBody>
          <a:bodyPr wrap="square" rtlCol="0">
            <a:spAutoFit/>
          </a:bodyPr>
          <a:lstStyle/>
          <a:p>
            <a:pPr algn="ctr" eaLnBrk="0" hangingPunct="0">
              <a:lnSpc>
                <a:spcPct val="90000"/>
              </a:lnSpc>
            </a:pPr>
            <a:r>
              <a:rPr lang="en-US" sz="1600" dirty="0" smtClean="0">
                <a:solidFill>
                  <a:srgbClr val="333333"/>
                </a:solidFill>
                <a:latin typeface="Arial" charset="0"/>
              </a:rPr>
              <a:t>How You Think</a:t>
            </a:r>
            <a:endParaRPr lang="en-US" sz="1600" dirty="0">
              <a:solidFill>
                <a:srgbClr val="333333"/>
              </a:solidFill>
              <a:latin typeface="Arial" charset="0"/>
            </a:endParaRPr>
          </a:p>
        </p:txBody>
      </p:sp>
      <p:grpSp>
        <p:nvGrpSpPr>
          <p:cNvPr id="33" name="Group 32"/>
          <p:cNvGrpSpPr/>
          <p:nvPr/>
        </p:nvGrpSpPr>
        <p:grpSpPr>
          <a:xfrm>
            <a:off x="508001" y="2394856"/>
            <a:ext cx="8127948" cy="1672187"/>
            <a:chOff x="740225" y="2477402"/>
            <a:chExt cx="7924752" cy="1531585"/>
          </a:xfrm>
        </p:grpSpPr>
        <p:pic>
          <p:nvPicPr>
            <p:cNvPr id="70" name="Picture 179" descr="laptopGuy.png"/>
            <p:cNvPicPr>
              <a:picLocks noChangeAspect="1"/>
            </p:cNvPicPr>
            <p:nvPr/>
          </p:nvPicPr>
          <p:blipFill>
            <a:blip r:embed="rId3" cstate="screen"/>
            <a:srcRect/>
            <a:stretch>
              <a:fillRect/>
            </a:stretch>
          </p:blipFill>
          <p:spPr bwMode="auto">
            <a:xfrm>
              <a:off x="6156870" y="2481370"/>
              <a:ext cx="2508107" cy="1524568"/>
            </a:xfrm>
            <a:prstGeom prst="rect">
              <a:avLst/>
            </a:prstGeom>
            <a:noFill/>
            <a:ln w="25400">
              <a:solidFill>
                <a:schemeClr val="bg1"/>
              </a:solidFill>
              <a:miter lim="800000"/>
              <a:headEnd/>
              <a:tailEnd/>
            </a:ln>
            <a:effectLst>
              <a:outerShdw blurRad="88900" algn="ctr" rotWithShape="0">
                <a:prstClr val="black">
                  <a:alpha val="50000"/>
                </a:prstClr>
              </a:outerShdw>
            </a:effectLst>
          </p:spPr>
        </p:pic>
        <p:pic>
          <p:nvPicPr>
            <p:cNvPr id="19" name="Picture 179" descr="laptopGuy.png"/>
            <p:cNvPicPr preferRelativeResize="0">
              <a:picLocks/>
            </p:cNvPicPr>
            <p:nvPr/>
          </p:nvPicPr>
          <p:blipFill>
            <a:blip r:embed="rId4" cstate="screen"/>
            <a:srcRect/>
            <a:stretch>
              <a:fillRect/>
            </a:stretch>
          </p:blipFill>
          <p:spPr bwMode="auto">
            <a:xfrm>
              <a:off x="3448548" y="2481939"/>
              <a:ext cx="2505456" cy="1527048"/>
            </a:xfrm>
            <a:prstGeom prst="rect">
              <a:avLst/>
            </a:prstGeom>
            <a:noFill/>
            <a:ln w="25400">
              <a:solidFill>
                <a:schemeClr val="bg1"/>
              </a:solidFill>
              <a:miter lim="800000"/>
              <a:headEnd/>
              <a:tailEnd/>
            </a:ln>
            <a:effectLst>
              <a:outerShdw blurRad="88900" algn="ctr" rotWithShape="0">
                <a:prstClr val="black">
                  <a:alpha val="50000"/>
                </a:prstClr>
              </a:outerShdw>
            </a:effectLst>
          </p:spPr>
        </p:pic>
        <p:pic>
          <p:nvPicPr>
            <p:cNvPr id="1027" name="Picture 3"/>
            <p:cNvPicPr preferRelativeResize="0">
              <a:picLocks noChangeArrowheads="1"/>
            </p:cNvPicPr>
            <p:nvPr/>
          </p:nvPicPr>
          <p:blipFill>
            <a:blip r:embed="rId5" cstate="screen"/>
            <a:srcRect/>
            <a:stretch>
              <a:fillRect/>
            </a:stretch>
          </p:blipFill>
          <p:spPr bwMode="auto">
            <a:xfrm>
              <a:off x="740225" y="2477402"/>
              <a:ext cx="2505456" cy="1527048"/>
            </a:xfrm>
            <a:prstGeom prst="rect">
              <a:avLst/>
            </a:prstGeom>
            <a:noFill/>
            <a:ln w="25400">
              <a:solidFill>
                <a:schemeClr val="bg1"/>
              </a:solidFill>
              <a:miter lim="800000"/>
              <a:headEnd/>
              <a:tailEnd/>
            </a:ln>
            <a:effectLst>
              <a:outerShdw blurRad="88900" algn="ctr" rotWithShape="0">
                <a:prstClr val="black">
                  <a:alpha val="50000"/>
                </a:prstClr>
              </a:outerShdw>
            </a:effectLst>
          </p:spPr>
        </p:pic>
      </p:gr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544871"/>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Global Demand for ICT Skills</a:t>
            </a:r>
            <a:endParaRPr lang="en-US" dirty="0"/>
          </a:p>
        </p:txBody>
      </p:sp>
    </p:spTree>
    <p:extLst>
      <p:ext uri="{BB962C8B-B14F-4D97-AF65-F5344CB8AC3E}">
        <p14:creationId xmlns:p14="http://schemas.microsoft.com/office/powerpoint/2010/main" val="2408604919"/>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0" y="2215661"/>
            <a:ext cx="9143999" cy="4149970"/>
          </a:xfrm>
          <a:prstGeom prst="rect">
            <a:avLst/>
          </a:prstGeom>
          <a:gradFill flip="none" rotWithShape="1">
            <a:gsLst>
              <a:gs pos="0">
                <a:schemeClr val="accent1">
                  <a:lumMod val="40000"/>
                  <a:lumOff val="60000"/>
                  <a:alpha val="43000"/>
                </a:schemeClr>
              </a:gs>
              <a:gs pos="100000">
                <a:srgbClr val="C2188D">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mj-lt"/>
              <a:ea typeface="+mn-ea"/>
            </a:endParaRPr>
          </a:p>
        </p:txBody>
      </p:sp>
      <p:sp>
        <p:nvSpPr>
          <p:cNvPr id="2" name="Title 1"/>
          <p:cNvSpPr>
            <a:spLocks noGrp="1"/>
          </p:cNvSpPr>
          <p:nvPr>
            <p:ph type="title"/>
          </p:nvPr>
        </p:nvSpPr>
        <p:spPr/>
        <p:txBody>
          <a:bodyPr/>
          <a:lstStyle/>
          <a:p>
            <a:r>
              <a:rPr lang="en-US" dirty="0" smtClean="0"/>
              <a:t>The Internet Changes Everything</a:t>
            </a:r>
            <a:br>
              <a:rPr lang="en-US" dirty="0" smtClean="0"/>
            </a:br>
            <a:r>
              <a:rPr lang="en-US" sz="2800" dirty="0">
                <a:solidFill>
                  <a:schemeClr val="accent3">
                    <a:lumMod val="50000"/>
                  </a:schemeClr>
                </a:solidFill>
              </a:rPr>
              <a:t>The Way We Live, Work, Play and Learn</a:t>
            </a:r>
          </a:p>
        </p:txBody>
      </p:sp>
      <p:pic>
        <p:nvPicPr>
          <p:cNvPr id="5" name="Picture 6" descr="Chambers"/>
          <p:cNvPicPr>
            <a:picLocks noChangeAspect="1" noChangeArrowheads="1"/>
          </p:cNvPicPr>
          <p:nvPr/>
        </p:nvPicPr>
        <p:blipFill>
          <a:blip r:embed="rId3" cstate="screen"/>
          <a:srcRect/>
          <a:stretch>
            <a:fillRect/>
          </a:stretch>
        </p:blipFill>
        <p:spPr bwMode="auto">
          <a:xfrm>
            <a:off x="4931109" y="2004646"/>
            <a:ext cx="4393865" cy="4853354"/>
          </a:xfrm>
          <a:prstGeom prst="rect">
            <a:avLst/>
          </a:prstGeom>
          <a:noFill/>
          <a:ln w="9525">
            <a:noFill/>
            <a:miter lim="800000"/>
            <a:headEnd/>
            <a:tailEnd/>
          </a:ln>
        </p:spPr>
      </p:pic>
      <p:sp>
        <p:nvSpPr>
          <p:cNvPr id="6" name="Text Box 7"/>
          <p:cNvSpPr txBox="1">
            <a:spLocks noChangeArrowheads="1"/>
          </p:cNvSpPr>
          <p:nvPr/>
        </p:nvSpPr>
        <p:spPr bwMode="auto">
          <a:xfrm>
            <a:off x="495648" y="2461846"/>
            <a:ext cx="5065995" cy="2739465"/>
          </a:xfrm>
          <a:prstGeom prst="rect">
            <a:avLst/>
          </a:prstGeom>
          <a:noFill/>
          <a:ln w="9525">
            <a:noFill/>
            <a:miter lim="800000"/>
            <a:headEnd/>
            <a:tailEnd/>
          </a:ln>
        </p:spPr>
        <p:txBody>
          <a:bodyPr wrap="square" lIns="73025" tIns="36511" rIns="73025" bIns="36511">
            <a:spAutoFit/>
          </a:bodyPr>
          <a:lstStyle/>
          <a:p>
            <a:pPr marL="176213" indent="-176213">
              <a:lnSpc>
                <a:spcPct val="95000"/>
              </a:lnSpc>
              <a:spcBef>
                <a:spcPts val="1438"/>
              </a:spcBef>
              <a:buClr>
                <a:schemeClr val="tx2"/>
              </a:buClr>
              <a:buSzPct val="90000"/>
            </a:pPr>
            <a:r>
              <a:rPr lang="en-US" sz="2600" dirty="0" smtClean="0">
                <a:solidFill>
                  <a:srgbClr val="000000"/>
                </a:solidFill>
                <a:latin typeface="CiscoSans ExtraLight" pitchFamily="34" charset="0"/>
                <a:cs typeface="ＭＳ Ｐゴシック" charset="-128"/>
              </a:rPr>
              <a:t>“The Internet is literally changing every aspect of our lives. Its impact is no longer confined to just business. The Internet is pervasive and its impact is being felt in the way people work, live, play and learn.”</a:t>
            </a:r>
            <a:endParaRPr lang="en-US" sz="2600" dirty="0">
              <a:solidFill>
                <a:srgbClr val="000000"/>
              </a:solidFill>
              <a:latin typeface="CiscoSans ExtraLight" pitchFamily="34" charset="0"/>
              <a:cs typeface="ＭＳ Ｐゴシック" charset="-128"/>
            </a:endParaRPr>
          </a:p>
        </p:txBody>
      </p:sp>
      <p:sp>
        <p:nvSpPr>
          <p:cNvPr id="7" name="Content Placeholder 5"/>
          <p:cNvSpPr txBox="1">
            <a:spLocks/>
          </p:cNvSpPr>
          <p:nvPr/>
        </p:nvSpPr>
        <p:spPr>
          <a:xfrm>
            <a:off x="626277" y="5299640"/>
            <a:ext cx="3703592" cy="655342"/>
          </a:xfrm>
          <a:prstGeom prst="rect">
            <a:avLst/>
          </a:prstGeom>
        </p:spPr>
        <p:txBody>
          <a:bodyPr>
            <a:noAutofit/>
          </a:bodyPr>
          <a:lstStyle/>
          <a:p>
            <a:pPr marR="0" lvl="0" defTabSz="914400" latinLnBrk="0">
              <a:lnSpc>
                <a:spcPct val="105000"/>
              </a:lnSpc>
              <a:spcBef>
                <a:spcPts val="1438"/>
              </a:spcBef>
              <a:buClr>
                <a:schemeClr val="tx2"/>
              </a:buClr>
              <a:buSzPct val="90000"/>
              <a:tabLst/>
              <a:defRPr/>
            </a:pPr>
            <a:r>
              <a:rPr lang="en-US" sz="2000" dirty="0" smtClean="0">
                <a:solidFill>
                  <a:srgbClr val="546568"/>
                </a:solidFill>
                <a:latin typeface="CiscoSans ExtraLight" pitchFamily="34" charset="0"/>
                <a:cs typeface="ＭＳ Ｐゴシック" charset="-128"/>
              </a:rPr>
              <a:t>John Chambers,</a:t>
            </a:r>
            <a:br>
              <a:rPr lang="en-US" sz="2000" dirty="0" smtClean="0">
                <a:solidFill>
                  <a:srgbClr val="546568"/>
                </a:solidFill>
                <a:latin typeface="CiscoSans ExtraLight" pitchFamily="34" charset="0"/>
                <a:cs typeface="ＭＳ Ｐゴシック" charset="-128"/>
              </a:rPr>
            </a:br>
            <a:r>
              <a:rPr lang="en-US" sz="2000" dirty="0" smtClean="0">
                <a:solidFill>
                  <a:srgbClr val="546568"/>
                </a:solidFill>
                <a:latin typeface="CiscoSans ExtraLight" pitchFamily="34" charset="0"/>
                <a:cs typeface="ＭＳ Ｐゴシック" charset="-128"/>
              </a:rPr>
              <a:t>Comdex Tradeshow 1999</a:t>
            </a:r>
            <a:endParaRPr lang="en-US" sz="2000" dirty="0">
              <a:solidFill>
                <a:srgbClr val="546568"/>
              </a:solidFill>
              <a:latin typeface="CiscoSans ExtraLight" pitchFamily="34" charset="0"/>
              <a:cs typeface="ＭＳ Ｐゴシック" charset="-128"/>
            </a:endParaRPr>
          </a:p>
        </p:txBody>
      </p:sp>
    </p:spTree>
    <p:extLst>
      <p:ext uri="{BB962C8B-B14F-4D97-AF65-F5344CB8AC3E}">
        <p14:creationId xmlns:p14="http://schemas.microsoft.com/office/powerpoint/2010/main" val="1099436984"/>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flipV="1">
            <a:off x="0" y="1744394"/>
            <a:ext cx="9144000" cy="4265880"/>
          </a:xfrm>
          <a:prstGeom prst="roundRect">
            <a:avLst>
              <a:gd name="adj" fmla="val 0"/>
            </a:avLst>
          </a:prstGeom>
          <a:gradFill flip="none" rotWithShape="1">
            <a:gsLst>
              <a:gs pos="0">
                <a:schemeClr val="accent1">
                  <a:lumMod val="40000"/>
                  <a:lumOff val="60000"/>
                  <a:alpha val="43000"/>
                </a:schemeClr>
              </a:gs>
              <a:gs pos="100000">
                <a:srgbClr val="C2188D">
                  <a:alpha val="0"/>
                </a:srgbClr>
              </a:gs>
            </a:gsLst>
            <a:lin ang="1620000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j-lt"/>
              <a:ea typeface="+mn-ea"/>
            </a:endParaRPr>
          </a:p>
        </p:txBody>
      </p:sp>
      <p:sp>
        <p:nvSpPr>
          <p:cNvPr id="8" name="Title 7"/>
          <p:cNvSpPr>
            <a:spLocks noGrp="1"/>
          </p:cNvSpPr>
          <p:nvPr>
            <p:ph type="title"/>
          </p:nvPr>
        </p:nvSpPr>
        <p:spPr/>
        <p:txBody>
          <a:bodyPr/>
          <a:lstStyle/>
          <a:p>
            <a:r>
              <a:rPr lang="en-US" dirty="0" smtClean="0"/>
              <a:t>Every 60 Seconds on the Internet</a:t>
            </a:r>
            <a:endParaRPr lang="en-US" dirty="0"/>
          </a:p>
        </p:txBody>
      </p:sp>
      <p:pic>
        <p:nvPicPr>
          <p:cNvPr id="3" name="Picture 2" descr="60seconds.jpg"/>
          <p:cNvPicPr>
            <a:picLocks noChangeAspect="1"/>
          </p:cNvPicPr>
          <p:nvPr/>
        </p:nvPicPr>
        <p:blipFill>
          <a:blip r:embed="rId3" cstate="screen"/>
          <a:stretch>
            <a:fillRect/>
          </a:stretch>
        </p:blipFill>
        <p:spPr>
          <a:xfrm>
            <a:off x="1115437" y="1407886"/>
            <a:ext cx="6883238" cy="4992914"/>
          </a:xfrm>
          <a:prstGeom prst="rect">
            <a:avLst/>
          </a:prstGeom>
          <a:noFill/>
          <a:ln w="25400">
            <a:solidFill>
              <a:schemeClr val="accent3">
                <a:lumMod val="50000"/>
              </a:schemeClr>
            </a:solidFill>
            <a:miter lim="800000"/>
            <a:headEnd/>
            <a:tailEnd/>
          </a:ln>
          <a:effectLst>
            <a:outerShdw blurRad="190500" algn="ctr" rotWithShape="0">
              <a:prstClr val="black">
                <a:alpha val="50000"/>
              </a:prstClr>
            </a:outerShdw>
          </a:effectLst>
        </p:spPr>
      </p:pic>
    </p:spTree>
    <p:extLst>
      <p:ext uri="{BB962C8B-B14F-4D97-AF65-F5344CB8AC3E}">
        <p14:creationId xmlns:p14="http://schemas.microsoft.com/office/powerpoint/2010/main" val="2059430395"/>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6"/>
          <p:cNvSpPr>
            <a:spLocks noChangeArrowheads="1"/>
          </p:cNvSpPr>
          <p:nvPr/>
        </p:nvSpPr>
        <p:spPr bwMode="auto">
          <a:xfrm>
            <a:off x="0" y="5373854"/>
            <a:ext cx="9144000" cy="785249"/>
          </a:xfrm>
          <a:prstGeom prst="homePlate">
            <a:avLst>
              <a:gd name="adj" fmla="val 0"/>
            </a:avLst>
          </a:prstGeom>
          <a:gradFill>
            <a:gsLst>
              <a:gs pos="49000">
                <a:schemeClr val="accent1"/>
              </a:gs>
              <a:gs pos="100000">
                <a:schemeClr val="tx1">
                  <a:lumMod val="60000"/>
                  <a:lumOff val="40000"/>
                </a:schemeClr>
              </a:gs>
            </a:gsLst>
            <a:lin ang="10800000" scaled="0"/>
          </a:gradFill>
          <a:ln>
            <a:noFill/>
          </a:ln>
          <a:extLst/>
        </p:spPr>
        <p:txBody>
          <a:bodyPr lIns="82124" tIns="41061" rIns="82124" bIns="41061" anchor="ctr"/>
          <a:lstStyle/>
          <a:p>
            <a:endParaRPr lang="en-US" i="0">
              <a:solidFill>
                <a:srgbClr val="000000"/>
              </a:solidFill>
            </a:endParaRPr>
          </a:p>
        </p:txBody>
      </p:sp>
      <p:sp>
        <p:nvSpPr>
          <p:cNvPr id="16" name="Title 15"/>
          <p:cNvSpPr>
            <a:spLocks noGrp="1"/>
          </p:cNvSpPr>
          <p:nvPr>
            <p:ph type="title"/>
          </p:nvPr>
        </p:nvSpPr>
        <p:spPr/>
        <p:txBody>
          <a:bodyPr/>
          <a:lstStyle/>
          <a:p>
            <a:pPr lvl="0"/>
            <a:r>
              <a:rPr lang="en-US" dirty="0" smtClean="0"/>
              <a:t>Future Demand for Skilled Workforce</a:t>
            </a:r>
            <a:endParaRPr lang="en-US" dirty="0"/>
          </a:p>
        </p:txBody>
      </p:sp>
      <p:sp>
        <p:nvSpPr>
          <p:cNvPr id="54" name="Rectangle 56"/>
          <p:cNvSpPr>
            <a:spLocks noChangeArrowheads="1"/>
          </p:cNvSpPr>
          <p:nvPr/>
        </p:nvSpPr>
        <p:spPr bwMode="auto">
          <a:xfrm>
            <a:off x="0" y="5445155"/>
            <a:ext cx="8787398" cy="642646"/>
          </a:xfrm>
          <a:prstGeom prst="homePlate">
            <a:avLst/>
          </a:prstGeom>
          <a:solidFill>
            <a:schemeClr val="tx1">
              <a:lumMod val="60000"/>
              <a:lumOff val="40000"/>
              <a:alpha val="75000"/>
            </a:schemeClr>
          </a:solidFill>
          <a:ln>
            <a:noFill/>
          </a:ln>
          <a:extLst/>
        </p:spPr>
        <p:txBody>
          <a:bodyPr lIns="82124" tIns="41061" rIns="82124" bIns="41061" anchor="ctr"/>
          <a:lstStyle/>
          <a:p>
            <a:endParaRPr lang="en-US" i="0">
              <a:solidFill>
                <a:srgbClr val="000000"/>
              </a:solidFill>
            </a:endParaRPr>
          </a:p>
        </p:txBody>
      </p:sp>
      <p:sp>
        <p:nvSpPr>
          <p:cNvPr id="57" name="Rectangle 56"/>
          <p:cNvSpPr>
            <a:spLocks noChangeArrowheads="1"/>
          </p:cNvSpPr>
          <p:nvPr/>
        </p:nvSpPr>
        <p:spPr bwMode="auto">
          <a:xfrm>
            <a:off x="5744211" y="5443313"/>
            <a:ext cx="2554514" cy="646331"/>
          </a:xfrm>
          <a:prstGeom prst="rect">
            <a:avLst/>
          </a:prstGeom>
          <a:noFill/>
          <a:ln>
            <a:noFill/>
          </a:ln>
        </p:spPr>
        <p:txBody>
          <a:bodyPr lIns="0" tIns="0" rIns="0" bIns="0" anchor="ctr"/>
          <a:lstStyle/>
          <a:p>
            <a:pPr algn="ctr" defTabSz="814388"/>
            <a:r>
              <a:rPr lang="en-US" sz="2000" dirty="0" smtClean="0">
                <a:solidFill>
                  <a:schemeClr val="bg1"/>
                </a:solidFill>
                <a:latin typeface="+mj-lt"/>
              </a:rPr>
              <a:t>Over the next decade</a:t>
            </a:r>
            <a:endParaRPr lang="en-US" sz="2000" dirty="0">
              <a:solidFill>
                <a:schemeClr val="bg1"/>
              </a:solidFill>
              <a:latin typeface="+mj-lt"/>
            </a:endParaRPr>
          </a:p>
        </p:txBody>
      </p:sp>
      <p:sp>
        <p:nvSpPr>
          <p:cNvPr id="21" name="Text Placeholder 2"/>
          <p:cNvSpPr txBox="1">
            <a:spLocks/>
          </p:cNvSpPr>
          <p:nvPr/>
        </p:nvSpPr>
        <p:spPr>
          <a:xfrm>
            <a:off x="562901" y="1495425"/>
            <a:ext cx="4065369" cy="925153"/>
          </a:xfrm>
          <a:prstGeom prst="rect">
            <a:avLst/>
          </a:prstGeom>
        </p:spPr>
        <p:txBody>
          <a:bodyPr/>
          <a:lstStyle/>
          <a:p>
            <a:pPr marR="0" lvl="0" algn="l" defTabSz="914400" rtl="0" eaLnBrk="1" fontAlgn="base" latinLnBrk="0" hangingPunct="1">
              <a:lnSpc>
                <a:spcPct val="95000"/>
              </a:lnSpc>
              <a:spcBef>
                <a:spcPts val="1438"/>
              </a:spcBef>
              <a:spcAft>
                <a:spcPct val="0"/>
              </a:spcAft>
              <a:buClr>
                <a:schemeClr val="tx2"/>
              </a:buClr>
              <a:buSzPct val="90000"/>
              <a:tabLst/>
              <a:defRPr/>
            </a:pPr>
            <a:r>
              <a:rPr lang="en-US" sz="2600" dirty="0" smtClean="0">
                <a:solidFill>
                  <a:srgbClr val="2D3637"/>
                </a:solidFill>
                <a:latin typeface="CiscoSans ExtraLight" pitchFamily="34" charset="0"/>
                <a:cs typeface="ＭＳ Ｐゴシック" charset="-128"/>
              </a:rPr>
              <a:t>T</a:t>
            </a:r>
            <a:r>
              <a:rPr kumimoji="0" lang="en-US" sz="2600" b="0" i="0" u="none" strike="noStrike" kern="1200" cap="none" spc="0" normalizeH="0" baseline="0" noProof="0" dirty="0" smtClean="0">
                <a:ln>
                  <a:noFill/>
                </a:ln>
                <a:solidFill>
                  <a:srgbClr val="2D3637"/>
                </a:solidFill>
                <a:effectLst/>
                <a:uLnTx/>
                <a:uFillTx/>
                <a:latin typeface="CiscoSans ExtraLight" pitchFamily="34" charset="0"/>
                <a:ea typeface="MS PGothic" pitchFamily="34" charset="-128"/>
                <a:cs typeface="ＭＳ Ｐゴシック" charset="-128"/>
              </a:rPr>
              <a:t>he number of </a:t>
            </a:r>
            <a:r>
              <a:rPr lang="en-US" sz="2600" dirty="0" smtClean="0">
                <a:latin typeface="+mj-lt"/>
                <a:cs typeface="Arial" pitchFamily="34" charset="0"/>
              </a:rPr>
              <a:t>servers </a:t>
            </a:r>
            <a:r>
              <a:rPr kumimoji="0" lang="en-US" sz="2600" b="0" i="0" u="none" strike="noStrike" kern="1200" cap="none" spc="0" normalizeH="0" baseline="0" noProof="0" dirty="0" smtClean="0">
                <a:ln>
                  <a:noFill/>
                </a:ln>
                <a:solidFill>
                  <a:srgbClr val="2D3637"/>
                </a:solidFill>
                <a:effectLst/>
                <a:uLnTx/>
                <a:uFillTx/>
                <a:latin typeface="CiscoSans ExtraLight" pitchFamily="34" charset="0"/>
                <a:ea typeface="MS PGothic" pitchFamily="34" charset="-128"/>
                <a:cs typeface="ＭＳ Ｐゴシック" charset="-128"/>
              </a:rPr>
              <a:t>(virtual and physical) worldwide will grow…</a:t>
            </a:r>
            <a:endParaRPr kumimoji="0" lang="en-US" sz="2600" b="0" i="0" u="none" strike="noStrike" kern="1200" cap="none" spc="0" normalizeH="0" baseline="0" noProof="0" dirty="0">
              <a:ln>
                <a:noFill/>
              </a:ln>
              <a:solidFill>
                <a:srgbClr val="546568"/>
              </a:solidFill>
              <a:effectLst/>
              <a:uLnTx/>
              <a:uFillTx/>
              <a:latin typeface="CiscoSans ExtraLight" pitchFamily="34" charset="0"/>
              <a:ea typeface="MS PGothic" pitchFamily="34" charset="-128"/>
              <a:cs typeface="ＭＳ Ｐゴシック" charset="-128"/>
            </a:endParaRPr>
          </a:p>
        </p:txBody>
      </p:sp>
      <p:sp>
        <p:nvSpPr>
          <p:cNvPr id="64" name="Rectangle 63"/>
          <p:cNvSpPr>
            <a:spLocks noChangeArrowheads="1"/>
          </p:cNvSpPr>
          <p:nvPr/>
        </p:nvSpPr>
        <p:spPr bwMode="auto">
          <a:xfrm>
            <a:off x="750177" y="5443313"/>
            <a:ext cx="2554514" cy="646331"/>
          </a:xfrm>
          <a:prstGeom prst="rect">
            <a:avLst/>
          </a:prstGeom>
          <a:noFill/>
          <a:ln>
            <a:noFill/>
          </a:ln>
        </p:spPr>
        <p:txBody>
          <a:bodyPr lIns="0" tIns="0" rIns="0" bIns="0" anchor="ctr"/>
          <a:lstStyle/>
          <a:p>
            <a:pPr defTabSz="814388"/>
            <a:r>
              <a:rPr lang="en-US" sz="2000" dirty="0" smtClean="0">
                <a:solidFill>
                  <a:schemeClr val="bg1"/>
                </a:solidFill>
                <a:latin typeface="+mj-lt"/>
              </a:rPr>
              <a:t>Today</a:t>
            </a:r>
            <a:endParaRPr lang="en-US" sz="2000" dirty="0">
              <a:solidFill>
                <a:schemeClr val="bg1"/>
              </a:solidFill>
              <a:latin typeface="+mj-lt"/>
            </a:endParaRPr>
          </a:p>
        </p:txBody>
      </p:sp>
      <p:grpSp>
        <p:nvGrpSpPr>
          <p:cNvPr id="30" name="Group 29"/>
          <p:cNvGrpSpPr/>
          <p:nvPr/>
        </p:nvGrpSpPr>
        <p:grpSpPr>
          <a:xfrm>
            <a:off x="956998" y="1600200"/>
            <a:ext cx="7301630" cy="3666835"/>
            <a:chOff x="956998" y="1600200"/>
            <a:chExt cx="7301630" cy="3666835"/>
          </a:xfrm>
        </p:grpSpPr>
        <p:sp>
          <p:nvSpPr>
            <p:cNvPr id="66" name="Rectangle 10"/>
            <p:cNvSpPr>
              <a:spLocks noChangeArrowheads="1"/>
            </p:cNvSpPr>
            <p:nvPr/>
          </p:nvSpPr>
          <p:spPr bwMode="auto">
            <a:xfrm>
              <a:off x="1091171" y="1600200"/>
              <a:ext cx="7001476" cy="3666835"/>
            </a:xfrm>
            <a:custGeom>
              <a:avLst/>
              <a:gdLst>
                <a:gd name="connsiteX0" fmla="*/ 0 w 6527410"/>
                <a:gd name="connsiteY0" fmla="*/ 0 h 382516"/>
                <a:gd name="connsiteX1" fmla="*/ 0 w 6527410"/>
                <a:gd name="connsiteY1" fmla="*/ 0 h 382516"/>
                <a:gd name="connsiteX2" fmla="*/ 0 w 6527410"/>
                <a:gd name="connsiteY2" fmla="*/ 0 h 382516"/>
                <a:gd name="connsiteX3" fmla="*/ 6527410 w 6527410"/>
                <a:gd name="connsiteY3" fmla="*/ 0 h 382516"/>
                <a:gd name="connsiteX4" fmla="*/ 6527410 w 6527410"/>
                <a:gd name="connsiteY4" fmla="*/ 0 h 382516"/>
                <a:gd name="connsiteX5" fmla="*/ 6527410 w 6527410"/>
                <a:gd name="connsiteY5" fmla="*/ 0 h 382516"/>
                <a:gd name="connsiteX6" fmla="*/ 6527410 w 6527410"/>
                <a:gd name="connsiteY6" fmla="*/ 382516 h 382516"/>
                <a:gd name="connsiteX7" fmla="*/ 6527410 w 6527410"/>
                <a:gd name="connsiteY7" fmla="*/ 382516 h 382516"/>
                <a:gd name="connsiteX8" fmla="*/ 6527410 w 6527410"/>
                <a:gd name="connsiteY8" fmla="*/ 382516 h 382516"/>
                <a:gd name="connsiteX9" fmla="*/ 0 w 6527410"/>
                <a:gd name="connsiteY9" fmla="*/ 382516 h 382516"/>
                <a:gd name="connsiteX10" fmla="*/ 0 w 6527410"/>
                <a:gd name="connsiteY10" fmla="*/ 382516 h 382516"/>
                <a:gd name="connsiteX11" fmla="*/ 0 w 6527410"/>
                <a:gd name="connsiteY11" fmla="*/ 382516 h 382516"/>
                <a:gd name="connsiteX12" fmla="*/ 0 w 6527410"/>
                <a:gd name="connsiteY12" fmla="*/ 0 h 382516"/>
                <a:gd name="connsiteX0" fmla="*/ 0 w 6527410"/>
                <a:gd name="connsiteY0" fmla="*/ 2743200 h 3125716"/>
                <a:gd name="connsiteX1" fmla="*/ 0 w 6527410"/>
                <a:gd name="connsiteY1" fmla="*/ 2743200 h 3125716"/>
                <a:gd name="connsiteX2" fmla="*/ 0 w 6527410"/>
                <a:gd name="connsiteY2" fmla="*/ 2743200 h 3125716"/>
                <a:gd name="connsiteX3" fmla="*/ 6527410 w 6527410"/>
                <a:gd name="connsiteY3" fmla="*/ 2743200 h 3125716"/>
                <a:gd name="connsiteX4" fmla="*/ 6527410 w 6527410"/>
                <a:gd name="connsiteY4" fmla="*/ 2743200 h 3125716"/>
                <a:gd name="connsiteX5" fmla="*/ 6527410 w 6527410"/>
                <a:gd name="connsiteY5" fmla="*/ 0 h 3125716"/>
                <a:gd name="connsiteX6" fmla="*/ 6527410 w 6527410"/>
                <a:gd name="connsiteY6" fmla="*/ 3125716 h 3125716"/>
                <a:gd name="connsiteX7" fmla="*/ 6527410 w 6527410"/>
                <a:gd name="connsiteY7" fmla="*/ 3125716 h 3125716"/>
                <a:gd name="connsiteX8" fmla="*/ 6527410 w 6527410"/>
                <a:gd name="connsiteY8" fmla="*/ 3125716 h 3125716"/>
                <a:gd name="connsiteX9" fmla="*/ 0 w 6527410"/>
                <a:gd name="connsiteY9" fmla="*/ 3125716 h 3125716"/>
                <a:gd name="connsiteX10" fmla="*/ 0 w 6527410"/>
                <a:gd name="connsiteY10" fmla="*/ 3125716 h 3125716"/>
                <a:gd name="connsiteX11" fmla="*/ 0 w 6527410"/>
                <a:gd name="connsiteY11" fmla="*/ 3125716 h 3125716"/>
                <a:gd name="connsiteX12" fmla="*/ 0 w 6527410"/>
                <a:gd name="connsiteY12" fmla="*/ 2743200 h 3125716"/>
                <a:gd name="connsiteX0" fmla="*/ 0 w 6527410"/>
                <a:gd name="connsiteY0" fmla="*/ 2771335 h 3153851"/>
                <a:gd name="connsiteX1" fmla="*/ 0 w 6527410"/>
                <a:gd name="connsiteY1" fmla="*/ 2771335 h 3153851"/>
                <a:gd name="connsiteX2" fmla="*/ 0 w 6527410"/>
                <a:gd name="connsiteY2" fmla="*/ 2771335 h 3153851"/>
                <a:gd name="connsiteX3" fmla="*/ 6527410 w 6527410"/>
                <a:gd name="connsiteY3" fmla="*/ 2771335 h 3153851"/>
                <a:gd name="connsiteX4" fmla="*/ 5627078 w 6527410"/>
                <a:gd name="connsiteY4" fmla="*/ 0 h 3153851"/>
                <a:gd name="connsiteX5" fmla="*/ 6527410 w 6527410"/>
                <a:gd name="connsiteY5" fmla="*/ 28135 h 3153851"/>
                <a:gd name="connsiteX6" fmla="*/ 6527410 w 6527410"/>
                <a:gd name="connsiteY6" fmla="*/ 3153851 h 3153851"/>
                <a:gd name="connsiteX7" fmla="*/ 6527410 w 6527410"/>
                <a:gd name="connsiteY7" fmla="*/ 3153851 h 3153851"/>
                <a:gd name="connsiteX8" fmla="*/ 6527410 w 6527410"/>
                <a:gd name="connsiteY8" fmla="*/ 3153851 h 3153851"/>
                <a:gd name="connsiteX9" fmla="*/ 0 w 6527410"/>
                <a:gd name="connsiteY9" fmla="*/ 3153851 h 3153851"/>
                <a:gd name="connsiteX10" fmla="*/ 0 w 6527410"/>
                <a:gd name="connsiteY10" fmla="*/ 3153851 h 3153851"/>
                <a:gd name="connsiteX11" fmla="*/ 0 w 6527410"/>
                <a:gd name="connsiteY11" fmla="*/ 3153851 h 3153851"/>
                <a:gd name="connsiteX12" fmla="*/ 0 w 6527410"/>
                <a:gd name="connsiteY12" fmla="*/ 2771335 h 3153851"/>
                <a:gd name="connsiteX0" fmla="*/ 0 w 6527410"/>
                <a:gd name="connsiteY0" fmla="*/ 2771335 h 3153851"/>
                <a:gd name="connsiteX1" fmla="*/ 0 w 6527410"/>
                <a:gd name="connsiteY1" fmla="*/ 2771335 h 3153851"/>
                <a:gd name="connsiteX2" fmla="*/ 0 w 6527410"/>
                <a:gd name="connsiteY2" fmla="*/ 2771335 h 3153851"/>
                <a:gd name="connsiteX3" fmla="*/ 5627078 w 6527410"/>
                <a:gd name="connsiteY3" fmla="*/ 0 h 3153851"/>
                <a:gd name="connsiteX4" fmla="*/ 5627078 w 6527410"/>
                <a:gd name="connsiteY4" fmla="*/ 0 h 3153851"/>
                <a:gd name="connsiteX5" fmla="*/ 6527410 w 6527410"/>
                <a:gd name="connsiteY5" fmla="*/ 28135 h 3153851"/>
                <a:gd name="connsiteX6" fmla="*/ 6527410 w 6527410"/>
                <a:gd name="connsiteY6" fmla="*/ 3153851 h 3153851"/>
                <a:gd name="connsiteX7" fmla="*/ 6527410 w 6527410"/>
                <a:gd name="connsiteY7" fmla="*/ 3153851 h 3153851"/>
                <a:gd name="connsiteX8" fmla="*/ 6527410 w 6527410"/>
                <a:gd name="connsiteY8" fmla="*/ 3153851 h 3153851"/>
                <a:gd name="connsiteX9" fmla="*/ 0 w 6527410"/>
                <a:gd name="connsiteY9" fmla="*/ 3153851 h 3153851"/>
                <a:gd name="connsiteX10" fmla="*/ 0 w 6527410"/>
                <a:gd name="connsiteY10" fmla="*/ 3153851 h 3153851"/>
                <a:gd name="connsiteX11" fmla="*/ 0 w 6527410"/>
                <a:gd name="connsiteY11" fmla="*/ 3153851 h 3153851"/>
                <a:gd name="connsiteX12" fmla="*/ 0 w 6527410"/>
                <a:gd name="connsiteY12" fmla="*/ 2771335 h 3153851"/>
                <a:gd name="connsiteX0" fmla="*/ 42203 w 6527410"/>
                <a:gd name="connsiteY0" fmla="*/ 2616591 h 3153851"/>
                <a:gd name="connsiteX1" fmla="*/ 0 w 6527410"/>
                <a:gd name="connsiteY1" fmla="*/ 2771335 h 3153851"/>
                <a:gd name="connsiteX2" fmla="*/ 0 w 6527410"/>
                <a:gd name="connsiteY2" fmla="*/ 2771335 h 3153851"/>
                <a:gd name="connsiteX3" fmla="*/ 5627078 w 6527410"/>
                <a:gd name="connsiteY3" fmla="*/ 0 h 3153851"/>
                <a:gd name="connsiteX4" fmla="*/ 5627078 w 6527410"/>
                <a:gd name="connsiteY4" fmla="*/ 0 h 3153851"/>
                <a:gd name="connsiteX5" fmla="*/ 6527410 w 6527410"/>
                <a:gd name="connsiteY5" fmla="*/ 28135 h 3153851"/>
                <a:gd name="connsiteX6" fmla="*/ 6527410 w 6527410"/>
                <a:gd name="connsiteY6" fmla="*/ 3153851 h 3153851"/>
                <a:gd name="connsiteX7" fmla="*/ 6527410 w 6527410"/>
                <a:gd name="connsiteY7" fmla="*/ 3153851 h 3153851"/>
                <a:gd name="connsiteX8" fmla="*/ 6527410 w 6527410"/>
                <a:gd name="connsiteY8" fmla="*/ 3153851 h 3153851"/>
                <a:gd name="connsiteX9" fmla="*/ 0 w 6527410"/>
                <a:gd name="connsiteY9" fmla="*/ 3153851 h 3153851"/>
                <a:gd name="connsiteX10" fmla="*/ 0 w 6527410"/>
                <a:gd name="connsiteY10" fmla="*/ 3153851 h 3153851"/>
                <a:gd name="connsiteX11" fmla="*/ 0 w 6527410"/>
                <a:gd name="connsiteY11" fmla="*/ 3153851 h 3153851"/>
                <a:gd name="connsiteX12" fmla="*/ 42203 w 6527410"/>
                <a:gd name="connsiteY12" fmla="*/ 2616591 h 31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27410" h="3153851">
                  <a:moveTo>
                    <a:pt x="42203" y="2616591"/>
                  </a:moveTo>
                  <a:lnTo>
                    <a:pt x="0" y="2771335"/>
                  </a:lnTo>
                  <a:lnTo>
                    <a:pt x="0" y="2771335"/>
                  </a:lnTo>
                  <a:lnTo>
                    <a:pt x="5627078" y="0"/>
                  </a:lnTo>
                  <a:lnTo>
                    <a:pt x="5627078" y="0"/>
                  </a:lnTo>
                  <a:lnTo>
                    <a:pt x="6527410" y="28135"/>
                  </a:lnTo>
                  <a:lnTo>
                    <a:pt x="6527410" y="3153851"/>
                  </a:lnTo>
                  <a:lnTo>
                    <a:pt x="6527410" y="3153851"/>
                  </a:lnTo>
                  <a:lnTo>
                    <a:pt x="6527410" y="3153851"/>
                  </a:lnTo>
                  <a:lnTo>
                    <a:pt x="0" y="3153851"/>
                  </a:lnTo>
                  <a:lnTo>
                    <a:pt x="0" y="3153851"/>
                  </a:lnTo>
                  <a:lnTo>
                    <a:pt x="0" y="3153851"/>
                  </a:lnTo>
                  <a:lnTo>
                    <a:pt x="42203" y="2616591"/>
                  </a:lnTo>
                  <a:close/>
                </a:path>
              </a:pathLst>
            </a:custGeom>
            <a:gradFill flip="none" rotWithShape="1">
              <a:gsLst>
                <a:gs pos="0">
                  <a:schemeClr val="accent1">
                    <a:lumMod val="40000"/>
                    <a:lumOff val="60000"/>
                    <a:alpha val="43000"/>
                  </a:schemeClr>
                </a:gs>
                <a:gs pos="100000">
                  <a:srgbClr val="C2188D">
                    <a:alpha val="0"/>
                  </a:srgbClr>
                </a:gs>
              </a:gsLst>
              <a:lin ang="18900000" scaled="1"/>
              <a:tileRect/>
            </a:gradFill>
            <a:ln w="6350">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j-lt"/>
                <a:ea typeface="+mn-ea"/>
              </a:endParaRPr>
            </a:p>
          </p:txBody>
        </p:sp>
        <p:sp>
          <p:nvSpPr>
            <p:cNvPr id="69" name="Rectangle 6"/>
            <p:cNvSpPr>
              <a:spLocks noChangeArrowheads="1"/>
            </p:cNvSpPr>
            <p:nvPr/>
          </p:nvSpPr>
          <p:spPr bwMode="auto">
            <a:xfrm rot="16200000" flipV="1">
              <a:off x="4573066" y="1581473"/>
              <a:ext cx="188599" cy="7182524"/>
            </a:xfrm>
            <a:prstGeom prst="rect">
              <a:avLst/>
            </a:prstGeom>
            <a:gradFill flip="none" rotWithShape="1">
              <a:gsLst>
                <a:gs pos="0">
                  <a:schemeClr val="accent1">
                    <a:lumMod val="40000"/>
                    <a:lumOff val="60000"/>
                    <a:alpha val="44000"/>
                  </a:schemeClr>
                </a:gs>
                <a:gs pos="100000">
                  <a:srgbClr val="C2188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j-lt"/>
                <a:ea typeface="+mn-ea"/>
              </a:endParaRPr>
            </a:p>
          </p:txBody>
        </p:sp>
        <p:sp>
          <p:nvSpPr>
            <p:cNvPr id="78" name="Rectangle 77"/>
            <p:cNvSpPr/>
            <p:nvPr/>
          </p:nvSpPr>
          <p:spPr>
            <a:xfrm rot="3720000">
              <a:off x="4208895" y="-114382"/>
              <a:ext cx="142679" cy="6646474"/>
            </a:xfrm>
            <a:prstGeom prst="rect">
              <a:avLst/>
            </a:prstGeom>
            <a:gradFill flip="none" rotWithShape="1">
              <a:gsLst>
                <a:gs pos="0">
                  <a:schemeClr val="accent1">
                    <a:lumMod val="40000"/>
                    <a:lumOff val="60000"/>
                    <a:alpha val="11000"/>
                  </a:schemeClr>
                </a:gs>
                <a:gs pos="100000">
                  <a:srgbClr val="C2188D">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pic>
        <p:nvPicPr>
          <p:cNvPr id="25" name="Picture 2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82872" y="4417258"/>
            <a:ext cx="858470" cy="858470"/>
          </a:xfrm>
          <a:prstGeom prst="rect">
            <a:avLst/>
          </a:prstGeom>
        </p:spPr>
      </p:pic>
      <p:grpSp>
        <p:nvGrpSpPr>
          <p:cNvPr id="63" name="Group 62"/>
          <p:cNvGrpSpPr/>
          <p:nvPr/>
        </p:nvGrpSpPr>
        <p:grpSpPr>
          <a:xfrm>
            <a:off x="7042539" y="1529758"/>
            <a:ext cx="1397962" cy="3745970"/>
            <a:chOff x="6596851" y="548641"/>
            <a:chExt cx="1659107" cy="4445731"/>
          </a:xfrm>
        </p:grpSpPr>
        <p:grpSp>
          <p:nvGrpSpPr>
            <p:cNvPr id="49" name="Group 48"/>
            <p:cNvGrpSpPr/>
            <p:nvPr/>
          </p:nvGrpSpPr>
          <p:grpSpPr>
            <a:xfrm>
              <a:off x="7397488" y="548641"/>
              <a:ext cx="858470" cy="4445731"/>
              <a:chOff x="7397488" y="548641"/>
              <a:chExt cx="858470" cy="4445731"/>
            </a:xfrm>
          </p:grpSpPr>
          <p:pic>
            <p:nvPicPr>
              <p:cNvPr id="26" name="Picture 2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7488" y="4135902"/>
                <a:ext cx="858470" cy="858470"/>
              </a:xfrm>
              <a:prstGeom prst="rect">
                <a:avLst/>
              </a:prstGeom>
            </p:spPr>
          </p:pic>
          <p:pic>
            <p:nvPicPr>
              <p:cNvPr id="43" name="Picture 4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7488" y="3239086"/>
                <a:ext cx="858470" cy="858470"/>
              </a:xfrm>
              <a:prstGeom prst="rect">
                <a:avLst/>
              </a:prstGeom>
            </p:spPr>
          </p:pic>
          <p:pic>
            <p:nvPicPr>
              <p:cNvPr id="45" name="Picture 4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7488" y="2342271"/>
                <a:ext cx="858470" cy="858470"/>
              </a:xfrm>
              <a:prstGeom prst="rect">
                <a:avLst/>
              </a:prstGeom>
            </p:spPr>
          </p:pic>
          <p:pic>
            <p:nvPicPr>
              <p:cNvPr id="47" name="Picture 4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7488" y="1445456"/>
                <a:ext cx="858470" cy="858470"/>
              </a:xfrm>
              <a:prstGeom prst="rect">
                <a:avLst/>
              </a:prstGeom>
            </p:spPr>
          </p:pic>
          <p:pic>
            <p:nvPicPr>
              <p:cNvPr id="48" name="Picture 4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7488" y="548641"/>
                <a:ext cx="858470" cy="858470"/>
              </a:xfrm>
              <a:prstGeom prst="rect">
                <a:avLst/>
              </a:prstGeom>
            </p:spPr>
          </p:pic>
        </p:grpSp>
        <p:grpSp>
          <p:nvGrpSpPr>
            <p:cNvPr id="50" name="Group 49"/>
            <p:cNvGrpSpPr/>
            <p:nvPr/>
          </p:nvGrpSpPr>
          <p:grpSpPr>
            <a:xfrm>
              <a:off x="6596851" y="548641"/>
              <a:ext cx="858470" cy="4445731"/>
              <a:chOff x="7397488" y="548641"/>
              <a:chExt cx="858470" cy="4445731"/>
            </a:xfrm>
          </p:grpSpPr>
          <p:pic>
            <p:nvPicPr>
              <p:cNvPr id="51" name="Picture 5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7488" y="4135902"/>
                <a:ext cx="858470" cy="858470"/>
              </a:xfrm>
              <a:prstGeom prst="rect">
                <a:avLst/>
              </a:prstGeom>
            </p:spPr>
          </p:pic>
          <p:pic>
            <p:nvPicPr>
              <p:cNvPr id="59" name="Picture 5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7488" y="3239086"/>
                <a:ext cx="858470" cy="858470"/>
              </a:xfrm>
              <a:prstGeom prst="rect">
                <a:avLst/>
              </a:prstGeom>
            </p:spPr>
          </p:pic>
          <p:pic>
            <p:nvPicPr>
              <p:cNvPr id="60" name="Picture 5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7488" y="2342271"/>
                <a:ext cx="858470" cy="858470"/>
              </a:xfrm>
              <a:prstGeom prst="rect">
                <a:avLst/>
              </a:prstGeom>
            </p:spPr>
          </p:pic>
          <p:pic>
            <p:nvPicPr>
              <p:cNvPr id="61" name="Picture 6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7488" y="1445456"/>
                <a:ext cx="858470" cy="858470"/>
              </a:xfrm>
              <a:prstGeom prst="rect">
                <a:avLst/>
              </a:prstGeom>
            </p:spPr>
          </p:pic>
          <p:pic>
            <p:nvPicPr>
              <p:cNvPr id="62" name="Picture 6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7488" y="548641"/>
                <a:ext cx="858470" cy="858470"/>
              </a:xfrm>
              <a:prstGeom prst="rect">
                <a:avLst/>
              </a:prstGeom>
            </p:spPr>
          </p:pic>
        </p:grpSp>
      </p:grpSp>
      <p:grpSp>
        <p:nvGrpSpPr>
          <p:cNvPr id="68" name="Group 67"/>
          <p:cNvGrpSpPr/>
          <p:nvPr/>
        </p:nvGrpSpPr>
        <p:grpSpPr>
          <a:xfrm>
            <a:off x="3798462" y="3267017"/>
            <a:ext cx="1969288" cy="882950"/>
            <a:chOff x="3601517" y="3731255"/>
            <a:chExt cx="1969288" cy="882950"/>
          </a:xfrm>
        </p:grpSpPr>
        <p:sp>
          <p:nvSpPr>
            <p:cNvPr id="65" name="Text Placeholder 2"/>
            <p:cNvSpPr txBox="1">
              <a:spLocks/>
            </p:cNvSpPr>
            <p:nvPr/>
          </p:nvSpPr>
          <p:spPr>
            <a:xfrm>
              <a:off x="3882876" y="3731255"/>
              <a:ext cx="1687929" cy="882950"/>
            </a:xfrm>
            <a:prstGeom prst="rect">
              <a:avLst/>
            </a:prstGeom>
          </p:spPr>
          <p:txBody>
            <a:bodyPr/>
            <a:lstStyle/>
            <a:p>
              <a:pPr marR="0" lvl="0" algn="ctr" defTabSz="914400" rtl="0" eaLnBrk="1" fontAlgn="base" latinLnBrk="0" hangingPunct="1">
                <a:lnSpc>
                  <a:spcPct val="95000"/>
                </a:lnSpc>
                <a:spcBef>
                  <a:spcPts val="1438"/>
                </a:spcBef>
                <a:spcAft>
                  <a:spcPct val="0"/>
                </a:spcAft>
                <a:buClr>
                  <a:schemeClr val="tx2"/>
                </a:buClr>
                <a:buSzPct val="90000"/>
                <a:tabLst/>
                <a:defRPr/>
              </a:pPr>
              <a:r>
                <a:rPr kumimoji="0" lang="en-US" sz="8800" i="0" u="none" strike="noStrike" kern="1200" cap="none" spc="-300" normalizeH="0" baseline="0" noProof="0" dirty="0" smtClean="0">
                  <a:ln>
                    <a:noFill/>
                  </a:ln>
                  <a:solidFill>
                    <a:schemeClr val="tx1">
                      <a:lumMod val="75000"/>
                    </a:schemeClr>
                  </a:solidFill>
                  <a:effectLst>
                    <a:reflection blurRad="6350" stA="55000" endA="300" endPos="45500" dir="5400000" sy="-100000" algn="bl" rotWithShape="0"/>
                  </a:effectLst>
                  <a:uLnTx/>
                  <a:uFillTx/>
                  <a:latin typeface="Arial" pitchFamily="34" charset="0"/>
                  <a:cs typeface="Arial" pitchFamily="34" charset="0"/>
                </a:rPr>
                <a:t>0x</a:t>
              </a:r>
              <a:endParaRPr kumimoji="0" lang="en-US" sz="8800" i="0" u="none" strike="noStrike" kern="1200" cap="none" spc="-300" normalizeH="0" baseline="0" noProof="0" dirty="0">
                <a:ln>
                  <a:noFill/>
                </a:ln>
                <a:solidFill>
                  <a:srgbClr val="546568"/>
                </a:solidFill>
                <a:effectLst>
                  <a:reflection blurRad="6350" stA="55000" endA="300" endPos="45500" dir="5400000" sy="-100000" algn="bl" rotWithShape="0"/>
                </a:effectLst>
                <a:uLnTx/>
                <a:uFillTx/>
                <a:latin typeface="Arial" pitchFamily="34" charset="0"/>
                <a:cs typeface="Arial" pitchFamily="34" charset="0"/>
              </a:endParaRPr>
            </a:p>
          </p:txBody>
        </p:sp>
        <p:sp>
          <p:nvSpPr>
            <p:cNvPr id="67" name="Text Placeholder 2"/>
            <p:cNvSpPr txBox="1">
              <a:spLocks/>
            </p:cNvSpPr>
            <p:nvPr/>
          </p:nvSpPr>
          <p:spPr>
            <a:xfrm>
              <a:off x="3601517" y="3731255"/>
              <a:ext cx="478109" cy="882950"/>
            </a:xfrm>
            <a:prstGeom prst="rect">
              <a:avLst/>
            </a:prstGeom>
          </p:spPr>
          <p:txBody>
            <a:bodyPr/>
            <a:lstStyle/>
            <a:p>
              <a:pPr marR="0" lvl="0" algn="r" defTabSz="914400" rtl="0" eaLnBrk="1" fontAlgn="base" latinLnBrk="0" hangingPunct="1">
                <a:lnSpc>
                  <a:spcPct val="95000"/>
                </a:lnSpc>
                <a:spcBef>
                  <a:spcPts val="1438"/>
                </a:spcBef>
                <a:spcAft>
                  <a:spcPct val="0"/>
                </a:spcAft>
                <a:buClr>
                  <a:schemeClr val="tx2"/>
                </a:buClr>
                <a:buSzPct val="90000"/>
                <a:tabLst/>
                <a:defRPr/>
              </a:pPr>
              <a:r>
                <a:rPr kumimoji="0" lang="en-US" sz="8800" i="0" u="none" strike="noStrike" kern="1200" cap="none" spc="-300" normalizeH="0" baseline="0" noProof="0" dirty="0" smtClean="0">
                  <a:ln>
                    <a:noFill/>
                  </a:ln>
                  <a:solidFill>
                    <a:schemeClr val="tx1">
                      <a:lumMod val="75000"/>
                    </a:schemeClr>
                  </a:solidFill>
                  <a:effectLst>
                    <a:reflection blurRad="6350" stA="55000" endA="300" endPos="45500" dir="5400000" sy="-100000" algn="bl" rotWithShape="0"/>
                  </a:effectLst>
                  <a:uLnTx/>
                  <a:uFillTx/>
                  <a:latin typeface="Arial" pitchFamily="34" charset="0"/>
                  <a:cs typeface="Arial" pitchFamily="34" charset="0"/>
                </a:rPr>
                <a:t>1</a:t>
              </a:r>
              <a:endParaRPr kumimoji="0" lang="en-US" sz="8800" i="0" u="none" strike="noStrike" kern="1200" cap="none" spc="-300" normalizeH="0" baseline="0" noProof="0" dirty="0">
                <a:ln>
                  <a:noFill/>
                </a:ln>
                <a:solidFill>
                  <a:srgbClr val="546568"/>
                </a:solidFill>
                <a:effectLst>
                  <a:reflection blurRad="6350" stA="55000" endA="300" endPos="45500" dir="5400000" sy="-100000" algn="bl" rotWithShape="0"/>
                </a:effectLst>
                <a:uLnTx/>
                <a:uFillTx/>
                <a:latin typeface="Arial" pitchFamily="34" charset="0"/>
                <a:cs typeface="Arial" pitchFamily="34" charset="0"/>
              </a:endParaRPr>
            </a:p>
          </p:txBody>
        </p:sp>
      </p:grpSp>
      <p:sp>
        <p:nvSpPr>
          <p:cNvPr id="29" name="Text Placeholder 2"/>
          <p:cNvSpPr txBox="1">
            <a:spLocks/>
          </p:cNvSpPr>
          <p:nvPr/>
        </p:nvSpPr>
        <p:spPr>
          <a:xfrm>
            <a:off x="380026" y="6114536"/>
            <a:ext cx="8297863" cy="281354"/>
          </a:xfrm>
          <a:prstGeom prst="rect">
            <a:avLst/>
          </a:prstGeom>
        </p:spPr>
        <p:txBody>
          <a:bodyPr/>
          <a:lstStyle/>
          <a:p>
            <a:pPr marL="228600" marR="0" lvl="0" indent="-228600" algn="l" defTabSz="914400" rtl="0" eaLnBrk="1" fontAlgn="base" latinLnBrk="0" hangingPunct="1">
              <a:lnSpc>
                <a:spcPct val="95000"/>
              </a:lnSpc>
              <a:spcBef>
                <a:spcPts val="1438"/>
              </a:spcBef>
              <a:spcAft>
                <a:spcPct val="0"/>
              </a:spcAft>
              <a:buClr>
                <a:schemeClr val="tx2"/>
              </a:buClr>
              <a:buSzPct val="90000"/>
              <a:tabLst/>
              <a:defRPr/>
            </a:pPr>
            <a:r>
              <a:rPr kumimoji="0" lang="en-US" sz="1200" b="0" i="0" u="none" strike="noStrike" kern="1200" cap="none" spc="0" normalizeH="0" baseline="0" noProof="0" dirty="0" smtClean="0">
                <a:ln>
                  <a:noFill/>
                </a:ln>
                <a:solidFill>
                  <a:srgbClr val="546568"/>
                </a:solidFill>
                <a:effectLst/>
                <a:uLnTx/>
                <a:uFillTx/>
                <a:latin typeface="CiscoSans ExtraLight" pitchFamily="34" charset="0"/>
                <a:ea typeface="MS PGothic" pitchFamily="34" charset="-128"/>
                <a:cs typeface="ＭＳ Ｐゴシック" charset="-128"/>
              </a:rPr>
              <a:t>IDC's Digital Universe Study, sponsored by EMC, June 2011 </a:t>
            </a:r>
            <a:r>
              <a:rPr kumimoji="0" lang="en-US" sz="2000" b="0" i="0" u="none" strike="noStrike" kern="1200" cap="none" spc="0" normalizeH="0" baseline="0" noProof="0" dirty="0" smtClean="0">
                <a:ln>
                  <a:noFill/>
                </a:ln>
                <a:solidFill>
                  <a:srgbClr val="546568"/>
                </a:solidFill>
                <a:effectLst/>
                <a:uLnTx/>
                <a:uFillTx/>
                <a:latin typeface="CiscoSans ExtraLight" pitchFamily="34" charset="0"/>
                <a:ea typeface="MS PGothic" pitchFamily="34" charset="-128"/>
                <a:cs typeface="ＭＳ Ｐゴシック" charset="-128"/>
              </a:rPr>
              <a:t> </a:t>
            </a:r>
            <a:endParaRPr kumimoji="0" lang="en-US" sz="2000" b="0" i="0" u="none" strike="noStrike" kern="1200" cap="none" spc="0" normalizeH="0" baseline="0" noProof="0" dirty="0">
              <a:ln>
                <a:noFill/>
              </a:ln>
              <a:solidFill>
                <a:srgbClr val="546568"/>
              </a:solidFill>
              <a:effectLst/>
              <a:uLnTx/>
              <a:uFillTx/>
              <a:latin typeface="CiscoSans ExtraLight" pitchFamily="34" charset="0"/>
              <a:ea typeface="MS PGothic" pitchFamily="34" charset="-128"/>
              <a:cs typeface="ＭＳ Ｐゴシック" charset="-128"/>
            </a:endParaRPr>
          </a:p>
        </p:txBody>
      </p:sp>
    </p:spTree>
    <p:extLst>
      <p:ext uri="{BB962C8B-B14F-4D97-AF65-F5344CB8AC3E}">
        <p14:creationId xmlns:p14="http://schemas.microsoft.com/office/powerpoint/2010/main" val="3645517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par>
                                <p:cTn id="14" presetID="10" presetClass="entr" presetSubtype="0" fill="hold" nodeType="withEffect">
                                  <p:stCondLst>
                                    <p:cond delay="10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0" name="Group 399"/>
          <p:cNvGrpSpPr/>
          <p:nvPr/>
        </p:nvGrpSpPr>
        <p:grpSpPr>
          <a:xfrm>
            <a:off x="670250" y="1587500"/>
            <a:ext cx="7896975" cy="3679535"/>
            <a:chOff x="670250" y="1587500"/>
            <a:chExt cx="7896975" cy="3679535"/>
          </a:xfrm>
        </p:grpSpPr>
        <p:sp>
          <p:nvSpPr>
            <p:cNvPr id="66" name="Rectangle 10"/>
            <p:cNvSpPr>
              <a:spLocks noChangeArrowheads="1"/>
            </p:cNvSpPr>
            <p:nvPr/>
          </p:nvSpPr>
          <p:spPr bwMode="auto">
            <a:xfrm>
              <a:off x="1074615" y="1587500"/>
              <a:ext cx="7492610" cy="3679535"/>
            </a:xfrm>
            <a:custGeom>
              <a:avLst/>
              <a:gdLst>
                <a:gd name="connsiteX0" fmla="*/ 0 w 6527410"/>
                <a:gd name="connsiteY0" fmla="*/ 0 h 382516"/>
                <a:gd name="connsiteX1" fmla="*/ 0 w 6527410"/>
                <a:gd name="connsiteY1" fmla="*/ 0 h 382516"/>
                <a:gd name="connsiteX2" fmla="*/ 0 w 6527410"/>
                <a:gd name="connsiteY2" fmla="*/ 0 h 382516"/>
                <a:gd name="connsiteX3" fmla="*/ 6527410 w 6527410"/>
                <a:gd name="connsiteY3" fmla="*/ 0 h 382516"/>
                <a:gd name="connsiteX4" fmla="*/ 6527410 w 6527410"/>
                <a:gd name="connsiteY4" fmla="*/ 0 h 382516"/>
                <a:gd name="connsiteX5" fmla="*/ 6527410 w 6527410"/>
                <a:gd name="connsiteY5" fmla="*/ 0 h 382516"/>
                <a:gd name="connsiteX6" fmla="*/ 6527410 w 6527410"/>
                <a:gd name="connsiteY6" fmla="*/ 382516 h 382516"/>
                <a:gd name="connsiteX7" fmla="*/ 6527410 w 6527410"/>
                <a:gd name="connsiteY7" fmla="*/ 382516 h 382516"/>
                <a:gd name="connsiteX8" fmla="*/ 6527410 w 6527410"/>
                <a:gd name="connsiteY8" fmla="*/ 382516 h 382516"/>
                <a:gd name="connsiteX9" fmla="*/ 0 w 6527410"/>
                <a:gd name="connsiteY9" fmla="*/ 382516 h 382516"/>
                <a:gd name="connsiteX10" fmla="*/ 0 w 6527410"/>
                <a:gd name="connsiteY10" fmla="*/ 382516 h 382516"/>
                <a:gd name="connsiteX11" fmla="*/ 0 w 6527410"/>
                <a:gd name="connsiteY11" fmla="*/ 382516 h 382516"/>
                <a:gd name="connsiteX12" fmla="*/ 0 w 6527410"/>
                <a:gd name="connsiteY12" fmla="*/ 0 h 382516"/>
                <a:gd name="connsiteX0" fmla="*/ 0 w 6527410"/>
                <a:gd name="connsiteY0" fmla="*/ 2743200 h 3125716"/>
                <a:gd name="connsiteX1" fmla="*/ 0 w 6527410"/>
                <a:gd name="connsiteY1" fmla="*/ 2743200 h 3125716"/>
                <a:gd name="connsiteX2" fmla="*/ 0 w 6527410"/>
                <a:gd name="connsiteY2" fmla="*/ 2743200 h 3125716"/>
                <a:gd name="connsiteX3" fmla="*/ 6527410 w 6527410"/>
                <a:gd name="connsiteY3" fmla="*/ 2743200 h 3125716"/>
                <a:gd name="connsiteX4" fmla="*/ 6527410 w 6527410"/>
                <a:gd name="connsiteY4" fmla="*/ 2743200 h 3125716"/>
                <a:gd name="connsiteX5" fmla="*/ 6527410 w 6527410"/>
                <a:gd name="connsiteY5" fmla="*/ 0 h 3125716"/>
                <a:gd name="connsiteX6" fmla="*/ 6527410 w 6527410"/>
                <a:gd name="connsiteY6" fmla="*/ 3125716 h 3125716"/>
                <a:gd name="connsiteX7" fmla="*/ 6527410 w 6527410"/>
                <a:gd name="connsiteY7" fmla="*/ 3125716 h 3125716"/>
                <a:gd name="connsiteX8" fmla="*/ 6527410 w 6527410"/>
                <a:gd name="connsiteY8" fmla="*/ 3125716 h 3125716"/>
                <a:gd name="connsiteX9" fmla="*/ 0 w 6527410"/>
                <a:gd name="connsiteY9" fmla="*/ 3125716 h 3125716"/>
                <a:gd name="connsiteX10" fmla="*/ 0 w 6527410"/>
                <a:gd name="connsiteY10" fmla="*/ 3125716 h 3125716"/>
                <a:gd name="connsiteX11" fmla="*/ 0 w 6527410"/>
                <a:gd name="connsiteY11" fmla="*/ 3125716 h 3125716"/>
                <a:gd name="connsiteX12" fmla="*/ 0 w 6527410"/>
                <a:gd name="connsiteY12" fmla="*/ 2743200 h 3125716"/>
                <a:gd name="connsiteX0" fmla="*/ 0 w 6527410"/>
                <a:gd name="connsiteY0" fmla="*/ 2771335 h 3153851"/>
                <a:gd name="connsiteX1" fmla="*/ 0 w 6527410"/>
                <a:gd name="connsiteY1" fmla="*/ 2771335 h 3153851"/>
                <a:gd name="connsiteX2" fmla="*/ 0 w 6527410"/>
                <a:gd name="connsiteY2" fmla="*/ 2771335 h 3153851"/>
                <a:gd name="connsiteX3" fmla="*/ 6527410 w 6527410"/>
                <a:gd name="connsiteY3" fmla="*/ 2771335 h 3153851"/>
                <a:gd name="connsiteX4" fmla="*/ 5627078 w 6527410"/>
                <a:gd name="connsiteY4" fmla="*/ 0 h 3153851"/>
                <a:gd name="connsiteX5" fmla="*/ 6527410 w 6527410"/>
                <a:gd name="connsiteY5" fmla="*/ 28135 h 3153851"/>
                <a:gd name="connsiteX6" fmla="*/ 6527410 w 6527410"/>
                <a:gd name="connsiteY6" fmla="*/ 3153851 h 3153851"/>
                <a:gd name="connsiteX7" fmla="*/ 6527410 w 6527410"/>
                <a:gd name="connsiteY7" fmla="*/ 3153851 h 3153851"/>
                <a:gd name="connsiteX8" fmla="*/ 6527410 w 6527410"/>
                <a:gd name="connsiteY8" fmla="*/ 3153851 h 3153851"/>
                <a:gd name="connsiteX9" fmla="*/ 0 w 6527410"/>
                <a:gd name="connsiteY9" fmla="*/ 3153851 h 3153851"/>
                <a:gd name="connsiteX10" fmla="*/ 0 w 6527410"/>
                <a:gd name="connsiteY10" fmla="*/ 3153851 h 3153851"/>
                <a:gd name="connsiteX11" fmla="*/ 0 w 6527410"/>
                <a:gd name="connsiteY11" fmla="*/ 3153851 h 3153851"/>
                <a:gd name="connsiteX12" fmla="*/ 0 w 6527410"/>
                <a:gd name="connsiteY12" fmla="*/ 2771335 h 3153851"/>
                <a:gd name="connsiteX0" fmla="*/ 0 w 6527410"/>
                <a:gd name="connsiteY0" fmla="*/ 2771335 h 3153851"/>
                <a:gd name="connsiteX1" fmla="*/ 0 w 6527410"/>
                <a:gd name="connsiteY1" fmla="*/ 2771335 h 3153851"/>
                <a:gd name="connsiteX2" fmla="*/ 0 w 6527410"/>
                <a:gd name="connsiteY2" fmla="*/ 2771335 h 3153851"/>
                <a:gd name="connsiteX3" fmla="*/ 5627078 w 6527410"/>
                <a:gd name="connsiteY3" fmla="*/ 0 h 3153851"/>
                <a:gd name="connsiteX4" fmla="*/ 5627078 w 6527410"/>
                <a:gd name="connsiteY4" fmla="*/ 0 h 3153851"/>
                <a:gd name="connsiteX5" fmla="*/ 6527410 w 6527410"/>
                <a:gd name="connsiteY5" fmla="*/ 28135 h 3153851"/>
                <a:gd name="connsiteX6" fmla="*/ 6527410 w 6527410"/>
                <a:gd name="connsiteY6" fmla="*/ 3153851 h 3153851"/>
                <a:gd name="connsiteX7" fmla="*/ 6527410 w 6527410"/>
                <a:gd name="connsiteY7" fmla="*/ 3153851 h 3153851"/>
                <a:gd name="connsiteX8" fmla="*/ 6527410 w 6527410"/>
                <a:gd name="connsiteY8" fmla="*/ 3153851 h 3153851"/>
                <a:gd name="connsiteX9" fmla="*/ 0 w 6527410"/>
                <a:gd name="connsiteY9" fmla="*/ 3153851 h 3153851"/>
                <a:gd name="connsiteX10" fmla="*/ 0 w 6527410"/>
                <a:gd name="connsiteY10" fmla="*/ 3153851 h 3153851"/>
                <a:gd name="connsiteX11" fmla="*/ 0 w 6527410"/>
                <a:gd name="connsiteY11" fmla="*/ 3153851 h 3153851"/>
                <a:gd name="connsiteX12" fmla="*/ 0 w 6527410"/>
                <a:gd name="connsiteY12" fmla="*/ 2771335 h 3153851"/>
                <a:gd name="connsiteX0" fmla="*/ 42203 w 6527410"/>
                <a:gd name="connsiteY0" fmla="*/ 2616591 h 3153851"/>
                <a:gd name="connsiteX1" fmla="*/ 0 w 6527410"/>
                <a:gd name="connsiteY1" fmla="*/ 2771335 h 3153851"/>
                <a:gd name="connsiteX2" fmla="*/ 0 w 6527410"/>
                <a:gd name="connsiteY2" fmla="*/ 2771335 h 3153851"/>
                <a:gd name="connsiteX3" fmla="*/ 5627078 w 6527410"/>
                <a:gd name="connsiteY3" fmla="*/ 0 h 3153851"/>
                <a:gd name="connsiteX4" fmla="*/ 5627078 w 6527410"/>
                <a:gd name="connsiteY4" fmla="*/ 0 h 3153851"/>
                <a:gd name="connsiteX5" fmla="*/ 6527410 w 6527410"/>
                <a:gd name="connsiteY5" fmla="*/ 28135 h 3153851"/>
                <a:gd name="connsiteX6" fmla="*/ 6527410 w 6527410"/>
                <a:gd name="connsiteY6" fmla="*/ 3153851 h 3153851"/>
                <a:gd name="connsiteX7" fmla="*/ 6527410 w 6527410"/>
                <a:gd name="connsiteY7" fmla="*/ 3153851 h 3153851"/>
                <a:gd name="connsiteX8" fmla="*/ 6527410 w 6527410"/>
                <a:gd name="connsiteY8" fmla="*/ 3153851 h 3153851"/>
                <a:gd name="connsiteX9" fmla="*/ 0 w 6527410"/>
                <a:gd name="connsiteY9" fmla="*/ 3153851 h 3153851"/>
                <a:gd name="connsiteX10" fmla="*/ 0 w 6527410"/>
                <a:gd name="connsiteY10" fmla="*/ 3153851 h 3153851"/>
                <a:gd name="connsiteX11" fmla="*/ 0 w 6527410"/>
                <a:gd name="connsiteY11" fmla="*/ 3153851 h 3153851"/>
                <a:gd name="connsiteX12" fmla="*/ 42203 w 6527410"/>
                <a:gd name="connsiteY12" fmla="*/ 2616591 h 3153851"/>
                <a:gd name="connsiteX0" fmla="*/ 42203 w 6527410"/>
                <a:gd name="connsiteY0" fmla="*/ 2616591 h 3153851"/>
                <a:gd name="connsiteX1" fmla="*/ 0 w 6527410"/>
                <a:gd name="connsiteY1" fmla="*/ 2771335 h 3153851"/>
                <a:gd name="connsiteX2" fmla="*/ 0 w 6527410"/>
                <a:gd name="connsiteY2" fmla="*/ 2771335 h 3153851"/>
                <a:gd name="connsiteX3" fmla="*/ 5627078 w 6527410"/>
                <a:gd name="connsiteY3" fmla="*/ 0 h 3153851"/>
                <a:gd name="connsiteX4" fmla="*/ 5050303 w 6527410"/>
                <a:gd name="connsiteY4" fmla="*/ 48861 h 3153851"/>
                <a:gd name="connsiteX5" fmla="*/ 6527410 w 6527410"/>
                <a:gd name="connsiteY5" fmla="*/ 28135 h 3153851"/>
                <a:gd name="connsiteX6" fmla="*/ 6527410 w 6527410"/>
                <a:gd name="connsiteY6" fmla="*/ 3153851 h 3153851"/>
                <a:gd name="connsiteX7" fmla="*/ 6527410 w 6527410"/>
                <a:gd name="connsiteY7" fmla="*/ 3153851 h 3153851"/>
                <a:gd name="connsiteX8" fmla="*/ 6527410 w 6527410"/>
                <a:gd name="connsiteY8" fmla="*/ 3153851 h 3153851"/>
                <a:gd name="connsiteX9" fmla="*/ 0 w 6527410"/>
                <a:gd name="connsiteY9" fmla="*/ 3153851 h 3153851"/>
                <a:gd name="connsiteX10" fmla="*/ 0 w 6527410"/>
                <a:gd name="connsiteY10" fmla="*/ 3153851 h 3153851"/>
                <a:gd name="connsiteX11" fmla="*/ 0 w 6527410"/>
                <a:gd name="connsiteY11" fmla="*/ 3153851 h 3153851"/>
                <a:gd name="connsiteX12" fmla="*/ 42203 w 6527410"/>
                <a:gd name="connsiteY12" fmla="*/ 2616591 h 3153851"/>
                <a:gd name="connsiteX0" fmla="*/ 42203 w 7441810"/>
                <a:gd name="connsiteY0" fmla="*/ 2616591 h 3153851"/>
                <a:gd name="connsiteX1" fmla="*/ 0 w 7441810"/>
                <a:gd name="connsiteY1" fmla="*/ 2771335 h 3153851"/>
                <a:gd name="connsiteX2" fmla="*/ 0 w 7441810"/>
                <a:gd name="connsiteY2" fmla="*/ 2771335 h 3153851"/>
                <a:gd name="connsiteX3" fmla="*/ 5627078 w 7441810"/>
                <a:gd name="connsiteY3" fmla="*/ 0 h 3153851"/>
                <a:gd name="connsiteX4" fmla="*/ 5050303 w 7441810"/>
                <a:gd name="connsiteY4" fmla="*/ 48861 h 3153851"/>
                <a:gd name="connsiteX5" fmla="*/ 7441810 w 7441810"/>
                <a:gd name="connsiteY5" fmla="*/ 28135 h 3153851"/>
                <a:gd name="connsiteX6" fmla="*/ 6527410 w 7441810"/>
                <a:gd name="connsiteY6" fmla="*/ 3153851 h 3153851"/>
                <a:gd name="connsiteX7" fmla="*/ 6527410 w 7441810"/>
                <a:gd name="connsiteY7" fmla="*/ 3153851 h 3153851"/>
                <a:gd name="connsiteX8" fmla="*/ 6527410 w 7441810"/>
                <a:gd name="connsiteY8" fmla="*/ 3153851 h 3153851"/>
                <a:gd name="connsiteX9" fmla="*/ 0 w 7441810"/>
                <a:gd name="connsiteY9" fmla="*/ 3153851 h 3153851"/>
                <a:gd name="connsiteX10" fmla="*/ 0 w 7441810"/>
                <a:gd name="connsiteY10" fmla="*/ 3153851 h 3153851"/>
                <a:gd name="connsiteX11" fmla="*/ 0 w 7441810"/>
                <a:gd name="connsiteY11" fmla="*/ 3153851 h 3153851"/>
                <a:gd name="connsiteX12" fmla="*/ 42203 w 7441810"/>
                <a:gd name="connsiteY12" fmla="*/ 2616591 h 3153851"/>
                <a:gd name="connsiteX0" fmla="*/ 42203 w 7441810"/>
                <a:gd name="connsiteY0" fmla="*/ 2588456 h 3125716"/>
                <a:gd name="connsiteX1" fmla="*/ 0 w 7441810"/>
                <a:gd name="connsiteY1" fmla="*/ 2743200 h 3125716"/>
                <a:gd name="connsiteX2" fmla="*/ 0 w 7441810"/>
                <a:gd name="connsiteY2" fmla="*/ 2743200 h 3125716"/>
                <a:gd name="connsiteX3" fmla="*/ 5092505 w 7441810"/>
                <a:gd name="connsiteY3" fmla="*/ 20726 h 3125716"/>
                <a:gd name="connsiteX4" fmla="*/ 5050303 w 7441810"/>
                <a:gd name="connsiteY4" fmla="*/ 20726 h 3125716"/>
                <a:gd name="connsiteX5" fmla="*/ 7441810 w 7441810"/>
                <a:gd name="connsiteY5" fmla="*/ 0 h 3125716"/>
                <a:gd name="connsiteX6" fmla="*/ 6527410 w 7441810"/>
                <a:gd name="connsiteY6" fmla="*/ 3125716 h 3125716"/>
                <a:gd name="connsiteX7" fmla="*/ 6527410 w 7441810"/>
                <a:gd name="connsiteY7" fmla="*/ 3125716 h 3125716"/>
                <a:gd name="connsiteX8" fmla="*/ 6527410 w 7441810"/>
                <a:gd name="connsiteY8" fmla="*/ 3125716 h 3125716"/>
                <a:gd name="connsiteX9" fmla="*/ 0 w 7441810"/>
                <a:gd name="connsiteY9" fmla="*/ 3125716 h 3125716"/>
                <a:gd name="connsiteX10" fmla="*/ 0 w 7441810"/>
                <a:gd name="connsiteY10" fmla="*/ 3125716 h 3125716"/>
                <a:gd name="connsiteX11" fmla="*/ 0 w 7441810"/>
                <a:gd name="connsiteY11" fmla="*/ 3125716 h 3125716"/>
                <a:gd name="connsiteX12" fmla="*/ 42203 w 7441810"/>
                <a:gd name="connsiteY12" fmla="*/ 2588456 h 3125716"/>
                <a:gd name="connsiteX0" fmla="*/ 42203 w 7455878"/>
                <a:gd name="connsiteY0" fmla="*/ 2588456 h 3125716"/>
                <a:gd name="connsiteX1" fmla="*/ 0 w 7455878"/>
                <a:gd name="connsiteY1" fmla="*/ 2743200 h 3125716"/>
                <a:gd name="connsiteX2" fmla="*/ 0 w 7455878"/>
                <a:gd name="connsiteY2" fmla="*/ 2743200 h 3125716"/>
                <a:gd name="connsiteX3" fmla="*/ 5092505 w 7455878"/>
                <a:gd name="connsiteY3" fmla="*/ 20726 h 3125716"/>
                <a:gd name="connsiteX4" fmla="*/ 5050303 w 7455878"/>
                <a:gd name="connsiteY4" fmla="*/ 20726 h 3125716"/>
                <a:gd name="connsiteX5" fmla="*/ 7441810 w 7455878"/>
                <a:gd name="connsiteY5" fmla="*/ 0 h 3125716"/>
                <a:gd name="connsiteX6" fmla="*/ 6527410 w 7455878"/>
                <a:gd name="connsiteY6" fmla="*/ 3125716 h 3125716"/>
                <a:gd name="connsiteX7" fmla="*/ 6527410 w 7455878"/>
                <a:gd name="connsiteY7" fmla="*/ 3125716 h 3125716"/>
                <a:gd name="connsiteX8" fmla="*/ 7455878 w 7455878"/>
                <a:gd name="connsiteY8" fmla="*/ 3101286 h 3125716"/>
                <a:gd name="connsiteX9" fmla="*/ 0 w 7455878"/>
                <a:gd name="connsiteY9" fmla="*/ 3125716 h 3125716"/>
                <a:gd name="connsiteX10" fmla="*/ 0 w 7455878"/>
                <a:gd name="connsiteY10" fmla="*/ 3125716 h 3125716"/>
                <a:gd name="connsiteX11" fmla="*/ 0 w 7455878"/>
                <a:gd name="connsiteY11" fmla="*/ 3125716 h 3125716"/>
                <a:gd name="connsiteX12" fmla="*/ 42203 w 7455878"/>
                <a:gd name="connsiteY12" fmla="*/ 2588456 h 3125716"/>
                <a:gd name="connsiteX0" fmla="*/ 42203 w 7455878"/>
                <a:gd name="connsiteY0" fmla="*/ 2588456 h 3125716"/>
                <a:gd name="connsiteX1" fmla="*/ 0 w 7455878"/>
                <a:gd name="connsiteY1" fmla="*/ 2743200 h 3125716"/>
                <a:gd name="connsiteX2" fmla="*/ 0 w 7455878"/>
                <a:gd name="connsiteY2" fmla="*/ 2743200 h 3125716"/>
                <a:gd name="connsiteX3" fmla="*/ 5092505 w 7455878"/>
                <a:gd name="connsiteY3" fmla="*/ 20726 h 3125716"/>
                <a:gd name="connsiteX4" fmla="*/ 5050303 w 7455878"/>
                <a:gd name="connsiteY4" fmla="*/ 20726 h 3125716"/>
                <a:gd name="connsiteX5" fmla="*/ 7441810 w 7455878"/>
                <a:gd name="connsiteY5" fmla="*/ 0 h 3125716"/>
                <a:gd name="connsiteX6" fmla="*/ 6527410 w 7455878"/>
                <a:gd name="connsiteY6" fmla="*/ 3125716 h 3125716"/>
                <a:gd name="connsiteX7" fmla="*/ 7455877 w 7455878"/>
                <a:gd name="connsiteY7" fmla="*/ 3101285 h 3125716"/>
                <a:gd name="connsiteX8" fmla="*/ 7455878 w 7455878"/>
                <a:gd name="connsiteY8" fmla="*/ 3101286 h 3125716"/>
                <a:gd name="connsiteX9" fmla="*/ 0 w 7455878"/>
                <a:gd name="connsiteY9" fmla="*/ 3125716 h 3125716"/>
                <a:gd name="connsiteX10" fmla="*/ 0 w 7455878"/>
                <a:gd name="connsiteY10" fmla="*/ 3125716 h 3125716"/>
                <a:gd name="connsiteX11" fmla="*/ 0 w 7455878"/>
                <a:gd name="connsiteY11" fmla="*/ 3125716 h 3125716"/>
                <a:gd name="connsiteX12" fmla="*/ 42203 w 7455878"/>
                <a:gd name="connsiteY12" fmla="*/ 2588456 h 3125716"/>
                <a:gd name="connsiteX0" fmla="*/ 42203 w 7484013"/>
                <a:gd name="connsiteY0" fmla="*/ 2588456 h 3125716"/>
                <a:gd name="connsiteX1" fmla="*/ 0 w 7484013"/>
                <a:gd name="connsiteY1" fmla="*/ 2743200 h 3125716"/>
                <a:gd name="connsiteX2" fmla="*/ 0 w 7484013"/>
                <a:gd name="connsiteY2" fmla="*/ 2743200 h 3125716"/>
                <a:gd name="connsiteX3" fmla="*/ 5092505 w 7484013"/>
                <a:gd name="connsiteY3" fmla="*/ 20726 h 3125716"/>
                <a:gd name="connsiteX4" fmla="*/ 5050303 w 7484013"/>
                <a:gd name="connsiteY4" fmla="*/ 20726 h 3125716"/>
                <a:gd name="connsiteX5" fmla="*/ 7441810 w 7484013"/>
                <a:gd name="connsiteY5" fmla="*/ 0 h 3125716"/>
                <a:gd name="connsiteX6" fmla="*/ 7484013 w 7484013"/>
                <a:gd name="connsiteY6" fmla="*/ 3113501 h 3125716"/>
                <a:gd name="connsiteX7" fmla="*/ 7455877 w 7484013"/>
                <a:gd name="connsiteY7" fmla="*/ 3101285 h 3125716"/>
                <a:gd name="connsiteX8" fmla="*/ 7455878 w 7484013"/>
                <a:gd name="connsiteY8" fmla="*/ 3101286 h 3125716"/>
                <a:gd name="connsiteX9" fmla="*/ 0 w 7484013"/>
                <a:gd name="connsiteY9" fmla="*/ 3125716 h 3125716"/>
                <a:gd name="connsiteX10" fmla="*/ 0 w 7484013"/>
                <a:gd name="connsiteY10" fmla="*/ 3125716 h 3125716"/>
                <a:gd name="connsiteX11" fmla="*/ 0 w 7484013"/>
                <a:gd name="connsiteY11" fmla="*/ 3125716 h 3125716"/>
                <a:gd name="connsiteX12" fmla="*/ 42203 w 7484013"/>
                <a:gd name="connsiteY12" fmla="*/ 2588456 h 3125716"/>
                <a:gd name="connsiteX0" fmla="*/ 42203 w 7484013"/>
                <a:gd name="connsiteY0" fmla="*/ 2588456 h 3125716"/>
                <a:gd name="connsiteX1" fmla="*/ 0 w 7484013"/>
                <a:gd name="connsiteY1" fmla="*/ 2743200 h 3125716"/>
                <a:gd name="connsiteX2" fmla="*/ 5092505 w 7484013"/>
                <a:gd name="connsiteY2" fmla="*/ 20726 h 3125716"/>
                <a:gd name="connsiteX3" fmla="*/ 5050303 w 7484013"/>
                <a:gd name="connsiteY3" fmla="*/ 20726 h 3125716"/>
                <a:gd name="connsiteX4" fmla="*/ 7441810 w 7484013"/>
                <a:gd name="connsiteY4" fmla="*/ 0 h 3125716"/>
                <a:gd name="connsiteX5" fmla="*/ 7484013 w 7484013"/>
                <a:gd name="connsiteY5" fmla="*/ 3113501 h 3125716"/>
                <a:gd name="connsiteX6" fmla="*/ 7455877 w 7484013"/>
                <a:gd name="connsiteY6" fmla="*/ 3101285 h 3125716"/>
                <a:gd name="connsiteX7" fmla="*/ 7455878 w 7484013"/>
                <a:gd name="connsiteY7" fmla="*/ 3101286 h 3125716"/>
                <a:gd name="connsiteX8" fmla="*/ 0 w 7484013"/>
                <a:gd name="connsiteY8" fmla="*/ 3125716 h 3125716"/>
                <a:gd name="connsiteX9" fmla="*/ 0 w 7484013"/>
                <a:gd name="connsiteY9" fmla="*/ 3125716 h 3125716"/>
                <a:gd name="connsiteX10" fmla="*/ 0 w 7484013"/>
                <a:gd name="connsiteY10" fmla="*/ 3125716 h 3125716"/>
                <a:gd name="connsiteX11" fmla="*/ 42203 w 7484013"/>
                <a:gd name="connsiteY11" fmla="*/ 2588456 h 3125716"/>
                <a:gd name="connsiteX0" fmla="*/ 42203 w 7484013"/>
                <a:gd name="connsiteY0" fmla="*/ 2588456 h 3125716"/>
                <a:gd name="connsiteX1" fmla="*/ 5092505 w 7484013"/>
                <a:gd name="connsiteY1" fmla="*/ 20726 h 3125716"/>
                <a:gd name="connsiteX2" fmla="*/ 5050303 w 7484013"/>
                <a:gd name="connsiteY2" fmla="*/ 20726 h 3125716"/>
                <a:gd name="connsiteX3" fmla="*/ 7441810 w 7484013"/>
                <a:gd name="connsiteY3" fmla="*/ 0 h 3125716"/>
                <a:gd name="connsiteX4" fmla="*/ 7484013 w 7484013"/>
                <a:gd name="connsiteY4" fmla="*/ 3113501 h 3125716"/>
                <a:gd name="connsiteX5" fmla="*/ 7455877 w 7484013"/>
                <a:gd name="connsiteY5" fmla="*/ 3101285 h 3125716"/>
                <a:gd name="connsiteX6" fmla="*/ 7455878 w 7484013"/>
                <a:gd name="connsiteY6" fmla="*/ 3101286 h 3125716"/>
                <a:gd name="connsiteX7" fmla="*/ 0 w 7484013"/>
                <a:gd name="connsiteY7" fmla="*/ 3125716 h 3125716"/>
                <a:gd name="connsiteX8" fmla="*/ 0 w 7484013"/>
                <a:gd name="connsiteY8" fmla="*/ 3125716 h 3125716"/>
                <a:gd name="connsiteX9" fmla="*/ 0 w 7484013"/>
                <a:gd name="connsiteY9" fmla="*/ 3125716 h 3125716"/>
                <a:gd name="connsiteX10" fmla="*/ 42203 w 7484013"/>
                <a:gd name="connsiteY10" fmla="*/ 2588456 h 3125716"/>
                <a:gd name="connsiteX0" fmla="*/ 0 w 7492610"/>
                <a:gd name="connsiteY0" fmla="*/ 2731815 h 3125716"/>
                <a:gd name="connsiteX1" fmla="*/ 5101102 w 7492610"/>
                <a:gd name="connsiteY1" fmla="*/ 20726 h 3125716"/>
                <a:gd name="connsiteX2" fmla="*/ 5058900 w 7492610"/>
                <a:gd name="connsiteY2" fmla="*/ 20726 h 3125716"/>
                <a:gd name="connsiteX3" fmla="*/ 7450407 w 7492610"/>
                <a:gd name="connsiteY3" fmla="*/ 0 h 3125716"/>
                <a:gd name="connsiteX4" fmla="*/ 7492610 w 7492610"/>
                <a:gd name="connsiteY4" fmla="*/ 3113501 h 3125716"/>
                <a:gd name="connsiteX5" fmla="*/ 7464474 w 7492610"/>
                <a:gd name="connsiteY5" fmla="*/ 3101285 h 3125716"/>
                <a:gd name="connsiteX6" fmla="*/ 7464475 w 7492610"/>
                <a:gd name="connsiteY6" fmla="*/ 3101286 h 3125716"/>
                <a:gd name="connsiteX7" fmla="*/ 8597 w 7492610"/>
                <a:gd name="connsiteY7" fmla="*/ 3125716 h 3125716"/>
                <a:gd name="connsiteX8" fmla="*/ 8597 w 7492610"/>
                <a:gd name="connsiteY8" fmla="*/ 3125716 h 3125716"/>
                <a:gd name="connsiteX9" fmla="*/ 8597 w 7492610"/>
                <a:gd name="connsiteY9" fmla="*/ 3125716 h 3125716"/>
                <a:gd name="connsiteX10" fmla="*/ 0 w 7492610"/>
                <a:gd name="connsiteY10" fmla="*/ 2731815 h 3125716"/>
                <a:gd name="connsiteX0" fmla="*/ 0 w 7492610"/>
                <a:gd name="connsiteY0" fmla="*/ 2731815 h 3125716"/>
                <a:gd name="connsiteX1" fmla="*/ 5058900 w 7492610"/>
                <a:gd name="connsiteY1" fmla="*/ 20726 h 3125716"/>
                <a:gd name="connsiteX2" fmla="*/ 7450407 w 7492610"/>
                <a:gd name="connsiteY2" fmla="*/ 0 h 3125716"/>
                <a:gd name="connsiteX3" fmla="*/ 7492610 w 7492610"/>
                <a:gd name="connsiteY3" fmla="*/ 3113501 h 3125716"/>
                <a:gd name="connsiteX4" fmla="*/ 7464474 w 7492610"/>
                <a:gd name="connsiteY4" fmla="*/ 3101285 h 3125716"/>
                <a:gd name="connsiteX5" fmla="*/ 7464475 w 7492610"/>
                <a:gd name="connsiteY5" fmla="*/ 3101286 h 3125716"/>
                <a:gd name="connsiteX6" fmla="*/ 8597 w 7492610"/>
                <a:gd name="connsiteY6" fmla="*/ 3125716 h 3125716"/>
                <a:gd name="connsiteX7" fmla="*/ 8597 w 7492610"/>
                <a:gd name="connsiteY7" fmla="*/ 3125716 h 3125716"/>
                <a:gd name="connsiteX8" fmla="*/ 8597 w 7492610"/>
                <a:gd name="connsiteY8" fmla="*/ 3125716 h 3125716"/>
                <a:gd name="connsiteX9" fmla="*/ 0 w 7492610"/>
                <a:gd name="connsiteY9" fmla="*/ 2731815 h 3125716"/>
                <a:gd name="connsiteX0" fmla="*/ 0 w 7492610"/>
                <a:gd name="connsiteY0" fmla="*/ 2731815 h 3125716"/>
                <a:gd name="connsiteX1" fmla="*/ 5198600 w 7492610"/>
                <a:gd name="connsiteY1" fmla="*/ 75864 h 3125716"/>
                <a:gd name="connsiteX2" fmla="*/ 7450407 w 7492610"/>
                <a:gd name="connsiteY2" fmla="*/ 0 h 3125716"/>
                <a:gd name="connsiteX3" fmla="*/ 7492610 w 7492610"/>
                <a:gd name="connsiteY3" fmla="*/ 3113501 h 3125716"/>
                <a:gd name="connsiteX4" fmla="*/ 7464474 w 7492610"/>
                <a:gd name="connsiteY4" fmla="*/ 3101285 h 3125716"/>
                <a:gd name="connsiteX5" fmla="*/ 7464475 w 7492610"/>
                <a:gd name="connsiteY5" fmla="*/ 3101286 h 3125716"/>
                <a:gd name="connsiteX6" fmla="*/ 8597 w 7492610"/>
                <a:gd name="connsiteY6" fmla="*/ 3125716 h 3125716"/>
                <a:gd name="connsiteX7" fmla="*/ 8597 w 7492610"/>
                <a:gd name="connsiteY7" fmla="*/ 3125716 h 3125716"/>
                <a:gd name="connsiteX8" fmla="*/ 8597 w 7492610"/>
                <a:gd name="connsiteY8" fmla="*/ 3125716 h 3125716"/>
                <a:gd name="connsiteX9" fmla="*/ 0 w 7492610"/>
                <a:gd name="connsiteY9" fmla="*/ 2731815 h 3125716"/>
                <a:gd name="connsiteX0" fmla="*/ 0 w 7492610"/>
                <a:gd name="connsiteY0" fmla="*/ 2731815 h 3125716"/>
                <a:gd name="connsiteX1" fmla="*/ 5185900 w 7492610"/>
                <a:gd name="connsiteY1" fmla="*/ 75864 h 3125716"/>
                <a:gd name="connsiteX2" fmla="*/ 7450407 w 7492610"/>
                <a:gd name="connsiteY2" fmla="*/ 0 h 3125716"/>
                <a:gd name="connsiteX3" fmla="*/ 7492610 w 7492610"/>
                <a:gd name="connsiteY3" fmla="*/ 3113501 h 3125716"/>
                <a:gd name="connsiteX4" fmla="*/ 7464474 w 7492610"/>
                <a:gd name="connsiteY4" fmla="*/ 3101285 h 3125716"/>
                <a:gd name="connsiteX5" fmla="*/ 7464475 w 7492610"/>
                <a:gd name="connsiteY5" fmla="*/ 3101286 h 3125716"/>
                <a:gd name="connsiteX6" fmla="*/ 8597 w 7492610"/>
                <a:gd name="connsiteY6" fmla="*/ 3125716 h 3125716"/>
                <a:gd name="connsiteX7" fmla="*/ 8597 w 7492610"/>
                <a:gd name="connsiteY7" fmla="*/ 3125716 h 3125716"/>
                <a:gd name="connsiteX8" fmla="*/ 8597 w 7492610"/>
                <a:gd name="connsiteY8" fmla="*/ 3125716 h 3125716"/>
                <a:gd name="connsiteX9" fmla="*/ 0 w 7492610"/>
                <a:gd name="connsiteY9" fmla="*/ 2731815 h 312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2610" h="3125716">
                  <a:moveTo>
                    <a:pt x="0" y="2731815"/>
                  </a:moveTo>
                  <a:lnTo>
                    <a:pt x="5185900" y="75864"/>
                  </a:lnTo>
                  <a:lnTo>
                    <a:pt x="7450407" y="0"/>
                  </a:lnTo>
                  <a:lnTo>
                    <a:pt x="7492610" y="3113501"/>
                  </a:lnTo>
                  <a:lnTo>
                    <a:pt x="7464474" y="3101285"/>
                  </a:lnTo>
                  <a:lnTo>
                    <a:pt x="7464475" y="3101286"/>
                  </a:lnTo>
                  <a:lnTo>
                    <a:pt x="8597" y="3125716"/>
                  </a:lnTo>
                  <a:lnTo>
                    <a:pt x="8597" y="3125716"/>
                  </a:lnTo>
                  <a:lnTo>
                    <a:pt x="8597" y="3125716"/>
                  </a:lnTo>
                  <a:lnTo>
                    <a:pt x="0" y="2731815"/>
                  </a:lnTo>
                  <a:close/>
                </a:path>
              </a:pathLst>
            </a:custGeom>
            <a:gradFill flip="none" rotWithShape="1">
              <a:gsLst>
                <a:gs pos="0">
                  <a:schemeClr val="accent1">
                    <a:lumMod val="40000"/>
                    <a:lumOff val="60000"/>
                    <a:alpha val="43000"/>
                  </a:schemeClr>
                </a:gs>
                <a:gs pos="100000">
                  <a:srgbClr val="C2188D">
                    <a:alpha val="0"/>
                  </a:srgbClr>
                </a:gs>
              </a:gsLst>
              <a:lin ang="18900000" scaled="1"/>
              <a:tileRect/>
            </a:gradFill>
            <a:ln w="9525">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j-lt"/>
                <a:ea typeface="+mn-ea"/>
              </a:endParaRPr>
            </a:p>
          </p:txBody>
        </p:sp>
        <p:sp>
          <p:nvSpPr>
            <p:cNvPr id="69" name="Rectangle 6"/>
            <p:cNvSpPr>
              <a:spLocks noChangeArrowheads="1"/>
            </p:cNvSpPr>
            <p:nvPr/>
          </p:nvSpPr>
          <p:spPr bwMode="auto">
            <a:xfrm rot="16200000" flipV="1">
              <a:off x="4681692" y="1479976"/>
              <a:ext cx="174530" cy="7399586"/>
            </a:xfrm>
            <a:prstGeom prst="rect">
              <a:avLst/>
            </a:prstGeom>
            <a:gradFill flip="none" rotWithShape="1">
              <a:gsLst>
                <a:gs pos="0">
                  <a:schemeClr val="accent1">
                    <a:lumMod val="40000"/>
                    <a:lumOff val="60000"/>
                    <a:alpha val="44000"/>
                  </a:schemeClr>
                </a:gs>
                <a:gs pos="100000">
                  <a:srgbClr val="C2188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j-lt"/>
                <a:ea typeface="+mn-ea"/>
              </a:endParaRPr>
            </a:p>
          </p:txBody>
        </p:sp>
        <p:sp>
          <p:nvSpPr>
            <p:cNvPr id="185" name="Rectangle 184"/>
            <p:cNvSpPr/>
            <p:nvPr/>
          </p:nvSpPr>
          <p:spPr>
            <a:xfrm rot="3540000" flipH="1">
              <a:off x="3645925" y="278570"/>
              <a:ext cx="84711" cy="6036061"/>
            </a:xfrm>
            <a:prstGeom prst="rect">
              <a:avLst/>
            </a:prstGeom>
            <a:gradFill flip="none" rotWithShape="1">
              <a:gsLst>
                <a:gs pos="0">
                  <a:schemeClr val="accent1">
                    <a:lumMod val="40000"/>
                    <a:lumOff val="60000"/>
                    <a:alpha val="11000"/>
                  </a:schemeClr>
                </a:gs>
                <a:gs pos="100000">
                  <a:srgbClr val="C2188D">
                    <a:alpha val="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sp>
        <p:nvSpPr>
          <p:cNvPr id="7" name="Rectangle 56"/>
          <p:cNvSpPr>
            <a:spLocks noChangeArrowheads="1"/>
          </p:cNvSpPr>
          <p:nvPr/>
        </p:nvSpPr>
        <p:spPr bwMode="auto">
          <a:xfrm>
            <a:off x="0" y="5373854"/>
            <a:ext cx="9144000" cy="785249"/>
          </a:xfrm>
          <a:prstGeom prst="homePlate">
            <a:avLst>
              <a:gd name="adj" fmla="val 0"/>
            </a:avLst>
          </a:prstGeom>
          <a:gradFill>
            <a:gsLst>
              <a:gs pos="49000">
                <a:schemeClr val="accent1"/>
              </a:gs>
              <a:gs pos="100000">
                <a:schemeClr val="tx1">
                  <a:lumMod val="60000"/>
                  <a:lumOff val="40000"/>
                </a:schemeClr>
              </a:gs>
            </a:gsLst>
            <a:lin ang="10800000" scaled="0"/>
          </a:gradFill>
          <a:ln>
            <a:noFill/>
          </a:ln>
          <a:extLst/>
        </p:spPr>
        <p:txBody>
          <a:bodyPr lIns="82124" tIns="41061" rIns="82124" bIns="41061" anchor="ctr"/>
          <a:lstStyle/>
          <a:p>
            <a:endParaRPr lang="en-US" i="0">
              <a:solidFill>
                <a:srgbClr val="000000"/>
              </a:solidFill>
            </a:endParaRPr>
          </a:p>
        </p:txBody>
      </p:sp>
      <p:sp>
        <p:nvSpPr>
          <p:cNvPr id="16" name="Title 15"/>
          <p:cNvSpPr>
            <a:spLocks noGrp="1"/>
          </p:cNvSpPr>
          <p:nvPr>
            <p:ph type="title"/>
          </p:nvPr>
        </p:nvSpPr>
        <p:spPr/>
        <p:txBody>
          <a:bodyPr/>
          <a:lstStyle/>
          <a:p>
            <a:pPr lvl="0"/>
            <a:r>
              <a:rPr lang="en-US" dirty="0" smtClean="0"/>
              <a:t>Future Demand for Skilled Workforce</a:t>
            </a:r>
            <a:endParaRPr lang="en-US" dirty="0"/>
          </a:p>
        </p:txBody>
      </p:sp>
      <p:sp>
        <p:nvSpPr>
          <p:cNvPr id="54" name="Rectangle 56"/>
          <p:cNvSpPr>
            <a:spLocks noChangeArrowheads="1"/>
          </p:cNvSpPr>
          <p:nvPr/>
        </p:nvSpPr>
        <p:spPr bwMode="auto">
          <a:xfrm>
            <a:off x="0" y="5445155"/>
            <a:ext cx="8787398" cy="642646"/>
          </a:xfrm>
          <a:prstGeom prst="homePlate">
            <a:avLst/>
          </a:prstGeom>
          <a:solidFill>
            <a:schemeClr val="tx1">
              <a:lumMod val="60000"/>
              <a:lumOff val="40000"/>
              <a:alpha val="75000"/>
            </a:schemeClr>
          </a:solidFill>
          <a:ln>
            <a:noFill/>
          </a:ln>
          <a:extLst/>
        </p:spPr>
        <p:txBody>
          <a:bodyPr lIns="82124" tIns="41061" rIns="82124" bIns="41061" anchor="ctr"/>
          <a:lstStyle/>
          <a:p>
            <a:endParaRPr lang="en-US" i="0">
              <a:solidFill>
                <a:srgbClr val="000000"/>
              </a:solidFill>
            </a:endParaRPr>
          </a:p>
        </p:txBody>
      </p:sp>
      <p:sp>
        <p:nvSpPr>
          <p:cNvPr id="21" name="Text Placeholder 2"/>
          <p:cNvSpPr txBox="1">
            <a:spLocks/>
          </p:cNvSpPr>
          <p:nvPr/>
        </p:nvSpPr>
        <p:spPr>
          <a:xfrm>
            <a:off x="562901" y="1495425"/>
            <a:ext cx="4299385" cy="925153"/>
          </a:xfrm>
          <a:prstGeom prst="rect">
            <a:avLst/>
          </a:prstGeom>
        </p:spPr>
        <p:txBody>
          <a:bodyPr/>
          <a:lstStyle/>
          <a:p>
            <a:pPr>
              <a:lnSpc>
                <a:spcPct val="95000"/>
              </a:lnSpc>
              <a:spcBef>
                <a:spcPts val="1438"/>
              </a:spcBef>
              <a:buClr>
                <a:schemeClr val="tx2"/>
              </a:buClr>
              <a:buSzPct val="90000"/>
            </a:pPr>
            <a:r>
              <a:rPr lang="en-US" sz="2600" dirty="0" smtClean="0">
                <a:solidFill>
                  <a:srgbClr val="2D3637"/>
                </a:solidFill>
                <a:latin typeface="CiscoSans ExtraLight" pitchFamily="34" charset="0"/>
                <a:cs typeface="ＭＳ Ｐゴシック" charset="-128"/>
              </a:rPr>
              <a:t>The amount of </a:t>
            </a:r>
            <a:r>
              <a:rPr lang="en-US" sz="2600" dirty="0">
                <a:latin typeface="+mj-lt"/>
                <a:cs typeface="Arial" pitchFamily="34" charset="0"/>
              </a:rPr>
              <a:t>information </a:t>
            </a:r>
            <a:r>
              <a:rPr lang="en-US" sz="2600" dirty="0" smtClean="0">
                <a:solidFill>
                  <a:srgbClr val="2D3637"/>
                </a:solidFill>
                <a:latin typeface="CiscoSans ExtraLight" pitchFamily="34" charset="0"/>
                <a:cs typeface="ＭＳ Ｐゴシック" charset="-128"/>
              </a:rPr>
              <a:t>managed by enterprise datacenters will grow…</a:t>
            </a:r>
            <a:endParaRPr lang="en-US" sz="2600" dirty="0">
              <a:solidFill>
                <a:srgbClr val="2D3637"/>
              </a:solidFill>
              <a:latin typeface="CiscoSans ExtraLight" pitchFamily="34" charset="0"/>
              <a:cs typeface="ＭＳ Ｐゴシック" charset="-128"/>
            </a:endParaRPr>
          </a:p>
        </p:txBody>
      </p:sp>
      <p:grpSp>
        <p:nvGrpSpPr>
          <p:cNvPr id="2" name="Group 67"/>
          <p:cNvGrpSpPr/>
          <p:nvPr/>
        </p:nvGrpSpPr>
        <p:grpSpPr>
          <a:xfrm>
            <a:off x="3685918" y="3267017"/>
            <a:ext cx="2081832" cy="882950"/>
            <a:chOff x="3488973" y="3731255"/>
            <a:chExt cx="2081832" cy="882950"/>
          </a:xfrm>
        </p:grpSpPr>
        <p:sp>
          <p:nvSpPr>
            <p:cNvPr id="65" name="Text Placeholder 2"/>
            <p:cNvSpPr txBox="1">
              <a:spLocks/>
            </p:cNvSpPr>
            <p:nvPr/>
          </p:nvSpPr>
          <p:spPr>
            <a:xfrm>
              <a:off x="3882876" y="3731255"/>
              <a:ext cx="1687929" cy="882950"/>
            </a:xfrm>
            <a:prstGeom prst="rect">
              <a:avLst/>
            </a:prstGeom>
          </p:spPr>
          <p:txBody>
            <a:bodyPr/>
            <a:lstStyle/>
            <a:p>
              <a:pPr marR="0" lvl="0" algn="ctr" defTabSz="914400" rtl="0" eaLnBrk="1" fontAlgn="base" latinLnBrk="0" hangingPunct="1">
                <a:lnSpc>
                  <a:spcPct val="95000"/>
                </a:lnSpc>
                <a:spcBef>
                  <a:spcPts val="1438"/>
                </a:spcBef>
                <a:spcAft>
                  <a:spcPct val="0"/>
                </a:spcAft>
                <a:buClr>
                  <a:schemeClr val="tx2"/>
                </a:buClr>
                <a:buSzPct val="90000"/>
                <a:tabLst/>
                <a:defRPr/>
              </a:pPr>
              <a:r>
                <a:rPr kumimoji="0" lang="en-US" sz="8800" i="0" u="none" strike="noStrike" kern="1200" cap="none" spc="-300" normalizeH="0" baseline="0" noProof="0" dirty="0" smtClean="0">
                  <a:ln>
                    <a:noFill/>
                  </a:ln>
                  <a:solidFill>
                    <a:schemeClr val="tx1">
                      <a:lumMod val="75000"/>
                    </a:schemeClr>
                  </a:solidFill>
                  <a:effectLst>
                    <a:reflection blurRad="6350" stA="55000" endA="300" endPos="45500" dir="5400000" sy="-100000" algn="bl" rotWithShape="0"/>
                  </a:effectLst>
                  <a:uLnTx/>
                  <a:uFillTx/>
                  <a:latin typeface="Arial" pitchFamily="34" charset="0"/>
                  <a:cs typeface="Arial" pitchFamily="34" charset="0"/>
                </a:rPr>
                <a:t>0x</a:t>
              </a:r>
              <a:endParaRPr kumimoji="0" lang="en-US" sz="8800" i="0" u="none" strike="noStrike" kern="1200" cap="none" spc="-300" normalizeH="0" baseline="0" noProof="0" dirty="0">
                <a:ln>
                  <a:noFill/>
                </a:ln>
                <a:solidFill>
                  <a:schemeClr val="tx1">
                    <a:lumMod val="75000"/>
                  </a:schemeClr>
                </a:solidFill>
                <a:effectLst>
                  <a:reflection blurRad="6350" stA="55000" endA="300" endPos="45500" dir="5400000" sy="-100000" algn="bl" rotWithShape="0"/>
                </a:effectLst>
                <a:uLnTx/>
                <a:uFillTx/>
                <a:latin typeface="Arial" pitchFamily="34" charset="0"/>
                <a:cs typeface="Arial" pitchFamily="34" charset="0"/>
              </a:endParaRPr>
            </a:p>
          </p:txBody>
        </p:sp>
        <p:sp>
          <p:nvSpPr>
            <p:cNvPr id="67" name="Text Placeholder 2"/>
            <p:cNvSpPr txBox="1">
              <a:spLocks/>
            </p:cNvSpPr>
            <p:nvPr/>
          </p:nvSpPr>
          <p:spPr>
            <a:xfrm>
              <a:off x="3488973" y="3731255"/>
              <a:ext cx="478109" cy="882950"/>
            </a:xfrm>
            <a:prstGeom prst="rect">
              <a:avLst/>
            </a:prstGeom>
          </p:spPr>
          <p:txBody>
            <a:bodyPr/>
            <a:lstStyle/>
            <a:p>
              <a:pPr marR="0" lvl="0" algn="r" defTabSz="914400" rtl="0" eaLnBrk="1" fontAlgn="base" latinLnBrk="0" hangingPunct="1">
                <a:lnSpc>
                  <a:spcPct val="95000"/>
                </a:lnSpc>
                <a:spcBef>
                  <a:spcPts val="1438"/>
                </a:spcBef>
                <a:spcAft>
                  <a:spcPct val="0"/>
                </a:spcAft>
                <a:buClr>
                  <a:schemeClr val="tx2"/>
                </a:buClr>
                <a:buSzPct val="90000"/>
                <a:tabLst/>
                <a:defRPr/>
              </a:pPr>
              <a:r>
                <a:rPr kumimoji="0" lang="en-US" sz="8800" i="0" u="none" strike="noStrike" kern="1200" cap="none" spc="-300" normalizeH="0" baseline="0" noProof="0" dirty="0" smtClean="0">
                  <a:ln>
                    <a:noFill/>
                  </a:ln>
                  <a:solidFill>
                    <a:schemeClr val="tx1">
                      <a:lumMod val="75000"/>
                    </a:schemeClr>
                  </a:solidFill>
                  <a:effectLst>
                    <a:reflection blurRad="6350" stA="55000" endA="300" endPos="45500" dir="5400000" sy="-100000" algn="bl" rotWithShape="0"/>
                  </a:effectLst>
                  <a:uLnTx/>
                  <a:uFillTx/>
                  <a:latin typeface="Arial" pitchFamily="34" charset="0"/>
                  <a:cs typeface="Arial" pitchFamily="34" charset="0"/>
                </a:rPr>
                <a:t>5</a:t>
              </a:r>
              <a:endParaRPr kumimoji="0" lang="en-US" sz="8800" i="0" u="none" strike="noStrike" kern="1200" cap="none" spc="-300" normalizeH="0" baseline="0" noProof="0" dirty="0">
                <a:ln>
                  <a:noFill/>
                </a:ln>
                <a:solidFill>
                  <a:schemeClr val="tx1">
                    <a:lumMod val="75000"/>
                  </a:schemeClr>
                </a:solidFill>
                <a:effectLst>
                  <a:reflection blurRad="6350" stA="55000" endA="300" endPos="45500" dir="5400000" sy="-100000" algn="bl" rotWithShape="0"/>
                </a:effectLst>
                <a:uLnTx/>
                <a:uFillTx/>
                <a:latin typeface="Arial" pitchFamily="34" charset="0"/>
                <a:cs typeface="Arial" pitchFamily="34" charset="0"/>
              </a:endParaRPr>
            </a:p>
          </p:txBody>
        </p:sp>
      </p:grpSp>
      <p:sp>
        <p:nvSpPr>
          <p:cNvPr id="72" name="Text Placeholder 2"/>
          <p:cNvSpPr txBox="1">
            <a:spLocks/>
          </p:cNvSpPr>
          <p:nvPr/>
        </p:nvSpPr>
        <p:spPr>
          <a:xfrm>
            <a:off x="380026" y="6114536"/>
            <a:ext cx="8297863" cy="281354"/>
          </a:xfrm>
          <a:prstGeom prst="rect">
            <a:avLst/>
          </a:prstGeom>
        </p:spPr>
        <p:txBody>
          <a:bodyPr/>
          <a:lstStyle/>
          <a:p>
            <a:pPr marL="228600" marR="0" lvl="0" indent="-228600" algn="l" defTabSz="914400" rtl="0" eaLnBrk="1" fontAlgn="base" latinLnBrk="0" hangingPunct="1">
              <a:lnSpc>
                <a:spcPct val="95000"/>
              </a:lnSpc>
              <a:spcBef>
                <a:spcPts val="1438"/>
              </a:spcBef>
              <a:spcAft>
                <a:spcPct val="0"/>
              </a:spcAft>
              <a:buClr>
                <a:schemeClr val="tx2"/>
              </a:buClr>
              <a:buSzPct val="90000"/>
              <a:tabLst/>
              <a:defRPr/>
            </a:pPr>
            <a:r>
              <a:rPr kumimoji="0" lang="en-US" sz="1200" b="0" i="0" u="none" strike="noStrike" kern="1200" cap="none" spc="0" normalizeH="0" baseline="0" noProof="0" dirty="0" smtClean="0">
                <a:ln>
                  <a:noFill/>
                </a:ln>
                <a:solidFill>
                  <a:srgbClr val="546568"/>
                </a:solidFill>
                <a:effectLst/>
                <a:uLnTx/>
                <a:uFillTx/>
                <a:latin typeface="CiscoSans ExtraLight" pitchFamily="34" charset="0"/>
                <a:ea typeface="MS PGothic" pitchFamily="34" charset="-128"/>
                <a:cs typeface="ＭＳ Ｐゴシック" charset="-128"/>
              </a:rPr>
              <a:t>IDC's Digital Universe Study, sponsored by EMC, June 2011 </a:t>
            </a:r>
            <a:r>
              <a:rPr kumimoji="0" lang="en-US" sz="2000" b="0" i="0" u="none" strike="noStrike" kern="1200" cap="none" spc="0" normalizeH="0" baseline="0" noProof="0" dirty="0" smtClean="0">
                <a:ln>
                  <a:noFill/>
                </a:ln>
                <a:solidFill>
                  <a:srgbClr val="546568"/>
                </a:solidFill>
                <a:effectLst/>
                <a:uLnTx/>
                <a:uFillTx/>
                <a:latin typeface="CiscoSans ExtraLight" pitchFamily="34" charset="0"/>
                <a:ea typeface="MS PGothic" pitchFamily="34" charset="-128"/>
                <a:cs typeface="ＭＳ Ｐゴシック" charset="-128"/>
              </a:rPr>
              <a:t> </a:t>
            </a:r>
            <a:endParaRPr kumimoji="0" lang="en-US" sz="2000" b="0" i="0" u="none" strike="noStrike" kern="1200" cap="none" spc="0" normalizeH="0" baseline="0" noProof="0" dirty="0">
              <a:ln>
                <a:noFill/>
              </a:ln>
              <a:solidFill>
                <a:srgbClr val="546568"/>
              </a:solidFill>
              <a:effectLst/>
              <a:uLnTx/>
              <a:uFillTx/>
              <a:latin typeface="CiscoSans ExtraLight" pitchFamily="34" charset="0"/>
              <a:ea typeface="MS PGothic" pitchFamily="34" charset="-128"/>
              <a:cs typeface="ＭＳ Ｐゴシック" charset="-128"/>
            </a:endParaRPr>
          </a:p>
        </p:txBody>
      </p:sp>
      <p:grpSp>
        <p:nvGrpSpPr>
          <p:cNvPr id="3" name="Group 93"/>
          <p:cNvGrpSpPr/>
          <p:nvPr/>
        </p:nvGrpSpPr>
        <p:grpSpPr>
          <a:xfrm>
            <a:off x="651031" y="4512994"/>
            <a:ext cx="877994" cy="783556"/>
            <a:chOff x="9978928" y="3037675"/>
            <a:chExt cx="1909219" cy="1703861"/>
          </a:xfrm>
        </p:grpSpPr>
        <p:sp>
          <p:nvSpPr>
            <p:cNvPr id="88"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90"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1"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86" name="Picture 2"/>
            <p:cNvPicPr preferRelativeResize="0">
              <a:picLocks noChangeArrowheads="1"/>
            </p:cNvPicPr>
            <p:nvPr/>
          </p:nvPicPr>
          <p:blipFill rotWithShape="1">
            <a:blip r:embed="rId3" cstate="print">
              <a:lum bright="27000" contrast="18000"/>
              <a:extLst>
                <a:ext uri="{28A0092B-C50C-407E-A947-70E740481C1C}">
                  <a14:useLocalDpi xmlns:a14="http://schemas.microsoft.com/office/drawing/2010/main" val="0"/>
                </a:ext>
              </a:extLst>
            </a:blip>
            <a:srcRect l="27898" t="9833" r="21146" b="6865"/>
            <a:stretch/>
          </p:blipFill>
          <p:spPr bwMode="auto">
            <a:xfrm>
              <a:off x="10889936"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2"/>
            <p:cNvPicPr>
              <a:picLocks noChangeAspect="1" noChangeArrowheads="1"/>
            </p:cNvPicPr>
            <p:nvPr/>
          </p:nvPicPr>
          <p:blipFill rotWithShape="1">
            <a:blip r:embed="rId3" cstate="print">
              <a:lum bright="-100000" contrast="-100000"/>
              <a:extLst>
                <a:ext uri="{28A0092B-C50C-407E-A947-70E740481C1C}">
                  <a14:useLocalDpi xmlns:a14="http://schemas.microsoft.com/office/drawing/2010/main" val="0"/>
                </a:ext>
              </a:extLst>
            </a:blip>
            <a:srcRect l="26072" t="9833" r="21394" b="6865"/>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1" name="Group 400"/>
          <p:cNvGrpSpPr/>
          <p:nvPr/>
        </p:nvGrpSpPr>
        <p:grpSpPr>
          <a:xfrm>
            <a:off x="6217559" y="1572078"/>
            <a:ext cx="2389865" cy="3728099"/>
            <a:chOff x="6217559" y="1543050"/>
            <a:chExt cx="2389865" cy="3728099"/>
          </a:xfrm>
        </p:grpSpPr>
        <p:grpSp>
          <p:nvGrpSpPr>
            <p:cNvPr id="5" name="Group 218"/>
            <p:cNvGrpSpPr/>
            <p:nvPr/>
          </p:nvGrpSpPr>
          <p:grpSpPr>
            <a:xfrm>
              <a:off x="6217559" y="4863319"/>
              <a:ext cx="2389865" cy="407830"/>
              <a:chOff x="5849625" y="4800532"/>
              <a:chExt cx="2757800" cy="470618"/>
            </a:xfrm>
          </p:grpSpPr>
          <p:grpSp>
            <p:nvGrpSpPr>
              <p:cNvPr id="6" name="Group 95"/>
              <p:cNvGrpSpPr/>
              <p:nvPr/>
            </p:nvGrpSpPr>
            <p:grpSpPr>
              <a:xfrm>
                <a:off x="8081993" y="4800532"/>
                <a:ext cx="525432" cy="470618"/>
                <a:chOff x="9978928" y="3037675"/>
                <a:chExt cx="1902313" cy="1703861"/>
              </a:xfrm>
            </p:grpSpPr>
            <p:sp>
              <p:nvSpPr>
                <p:cNvPr id="97"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98"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9"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102"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103"/>
              <p:cNvGrpSpPr/>
              <p:nvPr/>
            </p:nvGrpSpPr>
            <p:grpSpPr>
              <a:xfrm>
                <a:off x="7523902" y="4800532"/>
                <a:ext cx="525432" cy="470618"/>
                <a:chOff x="9978928" y="3037675"/>
                <a:chExt cx="1902313" cy="1703861"/>
              </a:xfrm>
            </p:grpSpPr>
            <p:sp>
              <p:nvSpPr>
                <p:cNvPr id="105"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6"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8"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110"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111"/>
              <p:cNvGrpSpPr/>
              <p:nvPr/>
            </p:nvGrpSpPr>
            <p:grpSpPr>
              <a:xfrm>
                <a:off x="6965810" y="4800532"/>
                <a:ext cx="525432" cy="470618"/>
                <a:chOff x="9978928" y="3037675"/>
                <a:chExt cx="1902313" cy="1703861"/>
              </a:xfrm>
            </p:grpSpPr>
            <p:sp>
              <p:nvSpPr>
                <p:cNvPr id="113"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14"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5"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117"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118"/>
              <p:cNvGrpSpPr/>
              <p:nvPr/>
            </p:nvGrpSpPr>
            <p:grpSpPr>
              <a:xfrm>
                <a:off x="6407718" y="4800532"/>
                <a:ext cx="525432" cy="470618"/>
                <a:chOff x="9978928" y="3037675"/>
                <a:chExt cx="1902313" cy="1703861"/>
              </a:xfrm>
            </p:grpSpPr>
            <p:sp>
              <p:nvSpPr>
                <p:cNvPr id="120"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21"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2"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124"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26"/>
              <p:cNvGrpSpPr/>
              <p:nvPr/>
            </p:nvGrpSpPr>
            <p:grpSpPr>
              <a:xfrm>
                <a:off x="5849625" y="4800532"/>
                <a:ext cx="525433" cy="470618"/>
                <a:chOff x="9978928" y="3037675"/>
                <a:chExt cx="1902317" cy="1703861"/>
              </a:xfrm>
            </p:grpSpPr>
            <p:sp>
              <p:nvSpPr>
                <p:cNvPr id="128" name="Freeform 9"/>
                <p:cNvSpPr>
                  <a:spLocks/>
                </p:cNvSpPr>
                <p:nvPr/>
              </p:nvSpPr>
              <p:spPr bwMode="auto">
                <a:xfrm>
                  <a:off x="10027359" y="3038446"/>
                  <a:ext cx="1793370" cy="1667696"/>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29" name="Oval 8"/>
                <p:cNvSpPr/>
                <p:nvPr/>
              </p:nvSpPr>
              <p:spPr>
                <a:xfrm>
                  <a:off x="10932753" y="3867709"/>
                  <a:ext cx="894692"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0" name="Freeform 6"/>
                <p:cNvSpPr>
                  <a:spLocks/>
                </p:cNvSpPr>
                <p:nvPr/>
              </p:nvSpPr>
              <p:spPr bwMode="auto">
                <a:xfrm flipH="1">
                  <a:off x="10924046" y="3266677"/>
                  <a:ext cx="895687" cy="1441279"/>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
                <p:cNvSpPr>
                  <a:spLocks/>
                </p:cNvSpPr>
                <p:nvPr/>
              </p:nvSpPr>
              <p:spPr bwMode="auto">
                <a:xfrm>
                  <a:off x="10026269"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133"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3" y="3327835"/>
                  <a:ext cx="998212" cy="1411754"/>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79"/>
                  <a:ext cx="1028606" cy="1416757"/>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2" name="Group 219"/>
            <p:cNvGrpSpPr/>
            <p:nvPr/>
          </p:nvGrpSpPr>
          <p:grpSpPr>
            <a:xfrm>
              <a:off x="6217559" y="4494403"/>
              <a:ext cx="2389865" cy="407830"/>
              <a:chOff x="5849625" y="4800532"/>
              <a:chExt cx="2757800" cy="470618"/>
            </a:xfrm>
          </p:grpSpPr>
          <p:grpSp>
            <p:nvGrpSpPr>
              <p:cNvPr id="13" name="Group 220"/>
              <p:cNvGrpSpPr/>
              <p:nvPr/>
            </p:nvGrpSpPr>
            <p:grpSpPr>
              <a:xfrm>
                <a:off x="8081989" y="4800532"/>
                <a:ext cx="525431" cy="470618"/>
                <a:chOff x="9978928" y="3037675"/>
                <a:chExt cx="1902313" cy="1703861"/>
              </a:xfrm>
            </p:grpSpPr>
            <p:sp>
              <p:nvSpPr>
                <p:cNvPr id="250"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51"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52"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254"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5"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221"/>
              <p:cNvGrpSpPr/>
              <p:nvPr/>
            </p:nvGrpSpPr>
            <p:grpSpPr>
              <a:xfrm>
                <a:off x="7523898" y="4800532"/>
                <a:ext cx="525431" cy="470618"/>
                <a:chOff x="9978928" y="3037675"/>
                <a:chExt cx="1902313" cy="1703861"/>
              </a:xfrm>
            </p:grpSpPr>
            <p:sp>
              <p:nvSpPr>
                <p:cNvPr id="244"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45"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6"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47"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248"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9"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222"/>
              <p:cNvGrpSpPr/>
              <p:nvPr/>
            </p:nvGrpSpPr>
            <p:grpSpPr>
              <a:xfrm>
                <a:off x="6965806" y="4800532"/>
                <a:ext cx="525431" cy="470618"/>
                <a:chOff x="9978928" y="3037675"/>
                <a:chExt cx="1902313" cy="1703861"/>
              </a:xfrm>
            </p:grpSpPr>
            <p:sp>
              <p:nvSpPr>
                <p:cNvPr id="238"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39"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40"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41"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242"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3"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223"/>
              <p:cNvGrpSpPr/>
              <p:nvPr/>
            </p:nvGrpSpPr>
            <p:grpSpPr>
              <a:xfrm>
                <a:off x="6407714" y="4800532"/>
                <a:ext cx="525431" cy="470618"/>
                <a:chOff x="9978928" y="3037675"/>
                <a:chExt cx="1902313" cy="1703861"/>
              </a:xfrm>
            </p:grpSpPr>
            <p:sp>
              <p:nvSpPr>
                <p:cNvPr id="232"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33"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34"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35"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236"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7"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Group 224"/>
              <p:cNvGrpSpPr/>
              <p:nvPr/>
            </p:nvGrpSpPr>
            <p:grpSpPr>
              <a:xfrm>
                <a:off x="5849625" y="4800532"/>
                <a:ext cx="525433" cy="470618"/>
                <a:chOff x="9978928" y="3037675"/>
                <a:chExt cx="1902317" cy="1703861"/>
              </a:xfrm>
            </p:grpSpPr>
            <p:sp>
              <p:nvSpPr>
                <p:cNvPr id="226" name="Freeform 9"/>
                <p:cNvSpPr>
                  <a:spLocks/>
                </p:cNvSpPr>
                <p:nvPr/>
              </p:nvSpPr>
              <p:spPr bwMode="auto">
                <a:xfrm>
                  <a:off x="10027359" y="3038446"/>
                  <a:ext cx="1793370" cy="1667696"/>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27" name="Oval 8"/>
                <p:cNvSpPr/>
                <p:nvPr/>
              </p:nvSpPr>
              <p:spPr>
                <a:xfrm>
                  <a:off x="10932753" y="3867709"/>
                  <a:ext cx="894692"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28" name="Freeform 6"/>
                <p:cNvSpPr>
                  <a:spLocks/>
                </p:cNvSpPr>
                <p:nvPr/>
              </p:nvSpPr>
              <p:spPr bwMode="auto">
                <a:xfrm flipH="1">
                  <a:off x="10924046" y="3266677"/>
                  <a:ext cx="895687" cy="1441279"/>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8"/>
                <p:cNvSpPr>
                  <a:spLocks/>
                </p:cNvSpPr>
                <p:nvPr/>
              </p:nvSpPr>
              <p:spPr bwMode="auto">
                <a:xfrm>
                  <a:off x="10026269"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230"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3" y="3327835"/>
                  <a:ext cx="998212" cy="1411754"/>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1"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79"/>
                  <a:ext cx="1028606" cy="1416757"/>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9" name="Group 255"/>
            <p:cNvGrpSpPr/>
            <p:nvPr/>
          </p:nvGrpSpPr>
          <p:grpSpPr>
            <a:xfrm>
              <a:off x="6217559" y="4125484"/>
              <a:ext cx="2389865" cy="407830"/>
              <a:chOff x="5849625" y="4800532"/>
              <a:chExt cx="2757800" cy="470618"/>
            </a:xfrm>
          </p:grpSpPr>
          <p:grpSp>
            <p:nvGrpSpPr>
              <p:cNvPr id="20" name="Group 256"/>
              <p:cNvGrpSpPr/>
              <p:nvPr/>
            </p:nvGrpSpPr>
            <p:grpSpPr>
              <a:xfrm>
                <a:off x="8081990" y="4800532"/>
                <a:ext cx="525431" cy="470618"/>
                <a:chOff x="9978928" y="3037675"/>
                <a:chExt cx="1902313" cy="1703861"/>
              </a:xfrm>
            </p:grpSpPr>
            <p:sp>
              <p:nvSpPr>
                <p:cNvPr id="286"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87"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8"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89"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290"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1"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57"/>
              <p:cNvGrpSpPr/>
              <p:nvPr/>
            </p:nvGrpSpPr>
            <p:grpSpPr>
              <a:xfrm>
                <a:off x="7523899" y="4800532"/>
                <a:ext cx="525431" cy="470618"/>
                <a:chOff x="9978928" y="3037675"/>
                <a:chExt cx="1902313" cy="1703861"/>
              </a:xfrm>
            </p:grpSpPr>
            <p:sp>
              <p:nvSpPr>
                <p:cNvPr id="280"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81"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2"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83"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284"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Group 258"/>
              <p:cNvGrpSpPr/>
              <p:nvPr/>
            </p:nvGrpSpPr>
            <p:grpSpPr>
              <a:xfrm>
                <a:off x="6965807" y="4800532"/>
                <a:ext cx="525431" cy="470618"/>
                <a:chOff x="9978928" y="3037675"/>
                <a:chExt cx="1902313" cy="1703861"/>
              </a:xfrm>
            </p:grpSpPr>
            <p:sp>
              <p:nvSpPr>
                <p:cNvPr id="274"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5"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6"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77"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278"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9"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Group 259"/>
              <p:cNvGrpSpPr/>
              <p:nvPr/>
            </p:nvGrpSpPr>
            <p:grpSpPr>
              <a:xfrm>
                <a:off x="6407715" y="4800532"/>
                <a:ext cx="525431" cy="470618"/>
                <a:chOff x="9978928" y="3037675"/>
                <a:chExt cx="1902313" cy="1703861"/>
              </a:xfrm>
            </p:grpSpPr>
            <p:sp>
              <p:nvSpPr>
                <p:cNvPr id="268"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69"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0"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71"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272"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3"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oup 260"/>
              <p:cNvGrpSpPr/>
              <p:nvPr/>
            </p:nvGrpSpPr>
            <p:grpSpPr>
              <a:xfrm>
                <a:off x="5849625" y="4800532"/>
                <a:ext cx="525433" cy="470618"/>
                <a:chOff x="9978928" y="3037675"/>
                <a:chExt cx="1902317" cy="1703861"/>
              </a:xfrm>
            </p:grpSpPr>
            <p:sp>
              <p:nvSpPr>
                <p:cNvPr id="262" name="Freeform 9"/>
                <p:cNvSpPr>
                  <a:spLocks/>
                </p:cNvSpPr>
                <p:nvPr/>
              </p:nvSpPr>
              <p:spPr bwMode="auto">
                <a:xfrm>
                  <a:off x="10027359" y="3038446"/>
                  <a:ext cx="1793370" cy="1667696"/>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63" name="Oval 8"/>
                <p:cNvSpPr/>
                <p:nvPr/>
              </p:nvSpPr>
              <p:spPr>
                <a:xfrm>
                  <a:off x="10932753" y="3867709"/>
                  <a:ext cx="894692"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64" name="Freeform 6"/>
                <p:cNvSpPr>
                  <a:spLocks/>
                </p:cNvSpPr>
                <p:nvPr/>
              </p:nvSpPr>
              <p:spPr bwMode="auto">
                <a:xfrm flipH="1">
                  <a:off x="10924046" y="3266677"/>
                  <a:ext cx="895687" cy="1441279"/>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65" name="Freeform 8"/>
                <p:cNvSpPr>
                  <a:spLocks/>
                </p:cNvSpPr>
                <p:nvPr/>
              </p:nvSpPr>
              <p:spPr bwMode="auto">
                <a:xfrm>
                  <a:off x="10026269"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266"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3" y="3327835"/>
                  <a:ext cx="998212" cy="1411754"/>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7"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79"/>
                  <a:ext cx="1028606" cy="1416757"/>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6" name="Group 291"/>
            <p:cNvGrpSpPr/>
            <p:nvPr/>
          </p:nvGrpSpPr>
          <p:grpSpPr>
            <a:xfrm>
              <a:off x="6217559" y="3756565"/>
              <a:ext cx="2389865" cy="407830"/>
              <a:chOff x="5849625" y="4800532"/>
              <a:chExt cx="2757800" cy="470618"/>
            </a:xfrm>
          </p:grpSpPr>
          <p:grpSp>
            <p:nvGrpSpPr>
              <p:cNvPr id="27" name="Group 292"/>
              <p:cNvGrpSpPr/>
              <p:nvPr/>
            </p:nvGrpSpPr>
            <p:grpSpPr>
              <a:xfrm>
                <a:off x="8081991" y="4800532"/>
                <a:ext cx="525431" cy="470618"/>
                <a:chOff x="9978928" y="3037675"/>
                <a:chExt cx="1902313" cy="1703861"/>
              </a:xfrm>
            </p:grpSpPr>
            <p:sp>
              <p:nvSpPr>
                <p:cNvPr id="322"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23"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24"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25"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326"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Group 293"/>
              <p:cNvGrpSpPr/>
              <p:nvPr/>
            </p:nvGrpSpPr>
            <p:grpSpPr>
              <a:xfrm>
                <a:off x="7523900" y="4800532"/>
                <a:ext cx="525431" cy="470618"/>
                <a:chOff x="9978928" y="3037675"/>
                <a:chExt cx="1902313" cy="1703861"/>
              </a:xfrm>
            </p:grpSpPr>
            <p:sp>
              <p:nvSpPr>
                <p:cNvPr id="316"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17"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8"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19"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320"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1"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9" name="Group 294"/>
              <p:cNvGrpSpPr/>
              <p:nvPr/>
            </p:nvGrpSpPr>
            <p:grpSpPr>
              <a:xfrm>
                <a:off x="6965808" y="4800532"/>
                <a:ext cx="525431" cy="470618"/>
                <a:chOff x="9978928" y="3037675"/>
                <a:chExt cx="1902313" cy="1703861"/>
              </a:xfrm>
            </p:grpSpPr>
            <p:sp>
              <p:nvSpPr>
                <p:cNvPr id="310"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11"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2"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13"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314"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5"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5"/>
              <p:cNvGrpSpPr/>
              <p:nvPr/>
            </p:nvGrpSpPr>
            <p:grpSpPr>
              <a:xfrm>
                <a:off x="6407716" y="4800532"/>
                <a:ext cx="525431" cy="470618"/>
                <a:chOff x="9978928" y="3037675"/>
                <a:chExt cx="1902313" cy="1703861"/>
              </a:xfrm>
            </p:grpSpPr>
            <p:sp>
              <p:nvSpPr>
                <p:cNvPr id="304"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05"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06"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07"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308"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Group 296"/>
              <p:cNvGrpSpPr/>
              <p:nvPr/>
            </p:nvGrpSpPr>
            <p:grpSpPr>
              <a:xfrm>
                <a:off x="5849625" y="4800532"/>
                <a:ext cx="525433" cy="470618"/>
                <a:chOff x="9978928" y="3037675"/>
                <a:chExt cx="1902317" cy="1703861"/>
              </a:xfrm>
            </p:grpSpPr>
            <p:sp>
              <p:nvSpPr>
                <p:cNvPr id="298" name="Freeform 9"/>
                <p:cNvSpPr>
                  <a:spLocks/>
                </p:cNvSpPr>
                <p:nvPr/>
              </p:nvSpPr>
              <p:spPr bwMode="auto">
                <a:xfrm>
                  <a:off x="10027359" y="3038446"/>
                  <a:ext cx="1793370" cy="1667696"/>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99" name="Oval 8"/>
                <p:cNvSpPr/>
                <p:nvPr/>
              </p:nvSpPr>
              <p:spPr>
                <a:xfrm>
                  <a:off x="10932753" y="3867709"/>
                  <a:ext cx="894692"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00" name="Freeform 6"/>
                <p:cNvSpPr>
                  <a:spLocks/>
                </p:cNvSpPr>
                <p:nvPr/>
              </p:nvSpPr>
              <p:spPr bwMode="auto">
                <a:xfrm flipH="1">
                  <a:off x="10924046" y="3266677"/>
                  <a:ext cx="895687" cy="1441279"/>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01" name="Freeform 8"/>
                <p:cNvSpPr>
                  <a:spLocks/>
                </p:cNvSpPr>
                <p:nvPr/>
              </p:nvSpPr>
              <p:spPr bwMode="auto">
                <a:xfrm>
                  <a:off x="10026269"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302"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3" y="3327835"/>
                  <a:ext cx="998212" cy="1411754"/>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3"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79"/>
                  <a:ext cx="1028606" cy="1416757"/>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2" name="Group 327"/>
            <p:cNvGrpSpPr/>
            <p:nvPr/>
          </p:nvGrpSpPr>
          <p:grpSpPr>
            <a:xfrm>
              <a:off x="6217559" y="3387646"/>
              <a:ext cx="2389865" cy="407830"/>
              <a:chOff x="5849625" y="4800532"/>
              <a:chExt cx="2757800" cy="470618"/>
            </a:xfrm>
          </p:grpSpPr>
          <p:grpSp>
            <p:nvGrpSpPr>
              <p:cNvPr id="33" name="Group 328"/>
              <p:cNvGrpSpPr/>
              <p:nvPr/>
            </p:nvGrpSpPr>
            <p:grpSpPr>
              <a:xfrm>
                <a:off x="8081992" y="4800532"/>
                <a:ext cx="525431" cy="470618"/>
                <a:chOff x="9978928" y="3037675"/>
                <a:chExt cx="1902313" cy="1703861"/>
              </a:xfrm>
            </p:grpSpPr>
            <p:sp>
              <p:nvSpPr>
                <p:cNvPr id="358"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59"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60"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61"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362"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3"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Group 329"/>
              <p:cNvGrpSpPr/>
              <p:nvPr/>
            </p:nvGrpSpPr>
            <p:grpSpPr>
              <a:xfrm>
                <a:off x="7523901" y="4800532"/>
                <a:ext cx="525431" cy="470618"/>
                <a:chOff x="9978928" y="3037675"/>
                <a:chExt cx="1902313" cy="1703861"/>
              </a:xfrm>
            </p:grpSpPr>
            <p:sp>
              <p:nvSpPr>
                <p:cNvPr id="352"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53"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54"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55"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356"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7"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5" name="Group 330"/>
              <p:cNvGrpSpPr/>
              <p:nvPr/>
            </p:nvGrpSpPr>
            <p:grpSpPr>
              <a:xfrm>
                <a:off x="6965809" y="4800532"/>
                <a:ext cx="525431" cy="470618"/>
                <a:chOff x="9978928" y="3037675"/>
                <a:chExt cx="1902313" cy="1703861"/>
              </a:xfrm>
            </p:grpSpPr>
            <p:sp>
              <p:nvSpPr>
                <p:cNvPr id="346"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47"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8"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49"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350"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1"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6" name="Group 331"/>
              <p:cNvGrpSpPr/>
              <p:nvPr/>
            </p:nvGrpSpPr>
            <p:grpSpPr>
              <a:xfrm>
                <a:off x="6407717" y="4800532"/>
                <a:ext cx="525431" cy="470618"/>
                <a:chOff x="9978928" y="3037675"/>
                <a:chExt cx="1902313" cy="1703861"/>
              </a:xfrm>
            </p:grpSpPr>
            <p:sp>
              <p:nvSpPr>
                <p:cNvPr id="340"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41"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42"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43"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344"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5"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7" name="Group 332"/>
              <p:cNvGrpSpPr/>
              <p:nvPr/>
            </p:nvGrpSpPr>
            <p:grpSpPr>
              <a:xfrm>
                <a:off x="5849625" y="4800532"/>
                <a:ext cx="525433" cy="470618"/>
                <a:chOff x="9978928" y="3037675"/>
                <a:chExt cx="1902317" cy="1703861"/>
              </a:xfrm>
            </p:grpSpPr>
            <p:sp>
              <p:nvSpPr>
                <p:cNvPr id="334" name="Freeform 9"/>
                <p:cNvSpPr>
                  <a:spLocks/>
                </p:cNvSpPr>
                <p:nvPr/>
              </p:nvSpPr>
              <p:spPr bwMode="auto">
                <a:xfrm>
                  <a:off x="10027359" y="3038446"/>
                  <a:ext cx="1793370" cy="1667696"/>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35" name="Oval 8"/>
                <p:cNvSpPr/>
                <p:nvPr/>
              </p:nvSpPr>
              <p:spPr>
                <a:xfrm>
                  <a:off x="10932753" y="3867709"/>
                  <a:ext cx="894692"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6" name="Freeform 6"/>
                <p:cNvSpPr>
                  <a:spLocks/>
                </p:cNvSpPr>
                <p:nvPr/>
              </p:nvSpPr>
              <p:spPr bwMode="auto">
                <a:xfrm flipH="1">
                  <a:off x="10924046" y="3266677"/>
                  <a:ext cx="895687" cy="1441279"/>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37" name="Freeform 8"/>
                <p:cNvSpPr>
                  <a:spLocks/>
                </p:cNvSpPr>
                <p:nvPr/>
              </p:nvSpPr>
              <p:spPr bwMode="auto">
                <a:xfrm>
                  <a:off x="10026269"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338"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3" y="3327835"/>
                  <a:ext cx="998212" cy="1411754"/>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79"/>
                  <a:ext cx="1028606" cy="1416757"/>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8" name="Group 363"/>
            <p:cNvGrpSpPr/>
            <p:nvPr/>
          </p:nvGrpSpPr>
          <p:grpSpPr>
            <a:xfrm>
              <a:off x="6217559" y="3018727"/>
              <a:ext cx="2389865" cy="407830"/>
              <a:chOff x="5849625" y="4800532"/>
              <a:chExt cx="2757800" cy="470618"/>
            </a:xfrm>
          </p:grpSpPr>
          <p:grpSp>
            <p:nvGrpSpPr>
              <p:cNvPr id="39" name="Group 364"/>
              <p:cNvGrpSpPr/>
              <p:nvPr/>
            </p:nvGrpSpPr>
            <p:grpSpPr>
              <a:xfrm>
                <a:off x="8081993" y="4800532"/>
                <a:ext cx="525431" cy="470618"/>
                <a:chOff x="9978928" y="3037675"/>
                <a:chExt cx="1902313" cy="1703861"/>
              </a:xfrm>
            </p:grpSpPr>
            <p:sp>
              <p:nvSpPr>
                <p:cNvPr id="394"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95"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96"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97"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398"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 name="Group 365"/>
              <p:cNvGrpSpPr/>
              <p:nvPr/>
            </p:nvGrpSpPr>
            <p:grpSpPr>
              <a:xfrm>
                <a:off x="7523902" y="4800532"/>
                <a:ext cx="525431" cy="470618"/>
                <a:chOff x="9978928" y="3037675"/>
                <a:chExt cx="1902313" cy="1703861"/>
              </a:xfrm>
            </p:grpSpPr>
            <p:sp>
              <p:nvSpPr>
                <p:cNvPr id="388"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89"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90"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91"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392"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3"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1" name="Group 366"/>
              <p:cNvGrpSpPr/>
              <p:nvPr/>
            </p:nvGrpSpPr>
            <p:grpSpPr>
              <a:xfrm>
                <a:off x="6965810" y="4800532"/>
                <a:ext cx="525431" cy="470618"/>
                <a:chOff x="9978928" y="3037675"/>
                <a:chExt cx="1902313" cy="1703861"/>
              </a:xfrm>
            </p:grpSpPr>
            <p:sp>
              <p:nvSpPr>
                <p:cNvPr id="382"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83"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84"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85"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386"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7"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2" name="Group 367"/>
              <p:cNvGrpSpPr/>
              <p:nvPr/>
            </p:nvGrpSpPr>
            <p:grpSpPr>
              <a:xfrm>
                <a:off x="6407718" y="4800532"/>
                <a:ext cx="525431" cy="470618"/>
                <a:chOff x="9978928" y="3037675"/>
                <a:chExt cx="1902313" cy="1703861"/>
              </a:xfrm>
            </p:grpSpPr>
            <p:sp>
              <p:nvSpPr>
                <p:cNvPr id="376"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77"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78"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79"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380"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1"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3" name="Group 368"/>
              <p:cNvGrpSpPr/>
              <p:nvPr/>
            </p:nvGrpSpPr>
            <p:grpSpPr>
              <a:xfrm>
                <a:off x="5849625" y="4800532"/>
                <a:ext cx="525433" cy="470618"/>
                <a:chOff x="9978928" y="3037675"/>
                <a:chExt cx="1902317" cy="1703861"/>
              </a:xfrm>
            </p:grpSpPr>
            <p:sp>
              <p:nvSpPr>
                <p:cNvPr id="370" name="Freeform 9"/>
                <p:cNvSpPr>
                  <a:spLocks/>
                </p:cNvSpPr>
                <p:nvPr/>
              </p:nvSpPr>
              <p:spPr bwMode="auto">
                <a:xfrm>
                  <a:off x="10027359" y="3038446"/>
                  <a:ext cx="1793370" cy="1667696"/>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371" name="Oval 8"/>
                <p:cNvSpPr/>
                <p:nvPr/>
              </p:nvSpPr>
              <p:spPr>
                <a:xfrm>
                  <a:off x="10932753" y="3867709"/>
                  <a:ext cx="894692"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72" name="Freeform 6"/>
                <p:cNvSpPr>
                  <a:spLocks/>
                </p:cNvSpPr>
                <p:nvPr/>
              </p:nvSpPr>
              <p:spPr bwMode="auto">
                <a:xfrm flipH="1">
                  <a:off x="10924046" y="3266677"/>
                  <a:ext cx="895687" cy="1441279"/>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73" name="Freeform 8"/>
                <p:cNvSpPr>
                  <a:spLocks/>
                </p:cNvSpPr>
                <p:nvPr/>
              </p:nvSpPr>
              <p:spPr bwMode="auto">
                <a:xfrm>
                  <a:off x="10026269"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374"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3" y="3327835"/>
                  <a:ext cx="998212" cy="1411754"/>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5"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79"/>
                  <a:ext cx="1028606" cy="1416757"/>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4" name="Group 399"/>
            <p:cNvGrpSpPr/>
            <p:nvPr/>
          </p:nvGrpSpPr>
          <p:grpSpPr>
            <a:xfrm>
              <a:off x="6217559" y="2649808"/>
              <a:ext cx="2389865" cy="407830"/>
              <a:chOff x="5849625" y="4800532"/>
              <a:chExt cx="2757800" cy="470618"/>
            </a:xfrm>
          </p:grpSpPr>
          <p:grpSp>
            <p:nvGrpSpPr>
              <p:cNvPr id="45" name="Group 400"/>
              <p:cNvGrpSpPr/>
              <p:nvPr/>
            </p:nvGrpSpPr>
            <p:grpSpPr>
              <a:xfrm>
                <a:off x="8081994" y="4800532"/>
                <a:ext cx="525431" cy="470618"/>
                <a:chOff x="9978928" y="3037675"/>
                <a:chExt cx="1902313" cy="1703861"/>
              </a:xfrm>
            </p:grpSpPr>
            <p:sp>
              <p:nvSpPr>
                <p:cNvPr id="430"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31"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32"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33"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434"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5"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6" name="Group 401"/>
              <p:cNvGrpSpPr/>
              <p:nvPr/>
            </p:nvGrpSpPr>
            <p:grpSpPr>
              <a:xfrm>
                <a:off x="7523903" y="4800532"/>
                <a:ext cx="525431" cy="470618"/>
                <a:chOff x="9978928" y="3037675"/>
                <a:chExt cx="1902313" cy="1703861"/>
              </a:xfrm>
            </p:grpSpPr>
            <p:sp>
              <p:nvSpPr>
                <p:cNvPr id="424"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25"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26"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27"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428"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9"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7" name="Group 402"/>
              <p:cNvGrpSpPr/>
              <p:nvPr/>
            </p:nvGrpSpPr>
            <p:grpSpPr>
              <a:xfrm>
                <a:off x="6965811" y="4800532"/>
                <a:ext cx="525431" cy="470618"/>
                <a:chOff x="9978928" y="3037675"/>
                <a:chExt cx="1902313" cy="1703861"/>
              </a:xfrm>
            </p:grpSpPr>
            <p:sp>
              <p:nvSpPr>
                <p:cNvPr id="418"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19"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20"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21"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422"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8" name="Group 403"/>
              <p:cNvGrpSpPr/>
              <p:nvPr/>
            </p:nvGrpSpPr>
            <p:grpSpPr>
              <a:xfrm>
                <a:off x="6407719" y="4800532"/>
                <a:ext cx="525431" cy="470618"/>
                <a:chOff x="9978928" y="3037675"/>
                <a:chExt cx="1902313" cy="1703861"/>
              </a:xfrm>
            </p:grpSpPr>
            <p:sp>
              <p:nvSpPr>
                <p:cNvPr id="412"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13"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4"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15"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416"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7"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 name="Group 404"/>
              <p:cNvGrpSpPr/>
              <p:nvPr/>
            </p:nvGrpSpPr>
            <p:grpSpPr>
              <a:xfrm>
                <a:off x="5849625" y="4800532"/>
                <a:ext cx="525433" cy="470618"/>
                <a:chOff x="9978928" y="3037675"/>
                <a:chExt cx="1902317" cy="1703861"/>
              </a:xfrm>
            </p:grpSpPr>
            <p:sp>
              <p:nvSpPr>
                <p:cNvPr id="406" name="Freeform 9"/>
                <p:cNvSpPr>
                  <a:spLocks/>
                </p:cNvSpPr>
                <p:nvPr/>
              </p:nvSpPr>
              <p:spPr bwMode="auto">
                <a:xfrm>
                  <a:off x="10027359" y="3038446"/>
                  <a:ext cx="1793370" cy="1667696"/>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07" name="Oval 8"/>
                <p:cNvSpPr/>
                <p:nvPr/>
              </p:nvSpPr>
              <p:spPr>
                <a:xfrm>
                  <a:off x="10932753" y="3867709"/>
                  <a:ext cx="894692"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08" name="Freeform 6"/>
                <p:cNvSpPr>
                  <a:spLocks/>
                </p:cNvSpPr>
                <p:nvPr/>
              </p:nvSpPr>
              <p:spPr bwMode="auto">
                <a:xfrm flipH="1">
                  <a:off x="10924046" y="3266677"/>
                  <a:ext cx="895687" cy="1441279"/>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09" name="Freeform 8"/>
                <p:cNvSpPr>
                  <a:spLocks/>
                </p:cNvSpPr>
                <p:nvPr/>
              </p:nvSpPr>
              <p:spPr bwMode="auto">
                <a:xfrm>
                  <a:off x="10026269"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410"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3" y="3327835"/>
                  <a:ext cx="998212" cy="1411754"/>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79"/>
                  <a:ext cx="1028606" cy="1416757"/>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50" name="Group 435"/>
            <p:cNvGrpSpPr/>
            <p:nvPr/>
          </p:nvGrpSpPr>
          <p:grpSpPr>
            <a:xfrm>
              <a:off x="6217559" y="2280888"/>
              <a:ext cx="2389865" cy="407830"/>
              <a:chOff x="5849625" y="4800532"/>
              <a:chExt cx="2757800" cy="470618"/>
            </a:xfrm>
          </p:grpSpPr>
          <p:grpSp>
            <p:nvGrpSpPr>
              <p:cNvPr id="51" name="Group 436"/>
              <p:cNvGrpSpPr/>
              <p:nvPr/>
            </p:nvGrpSpPr>
            <p:grpSpPr>
              <a:xfrm>
                <a:off x="8081995" y="4800532"/>
                <a:ext cx="525431" cy="470618"/>
                <a:chOff x="9978928" y="3037675"/>
                <a:chExt cx="1902313" cy="1703861"/>
              </a:xfrm>
            </p:grpSpPr>
            <p:sp>
              <p:nvSpPr>
                <p:cNvPr id="466"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67"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68"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69"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470"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2" name="Group 437"/>
              <p:cNvGrpSpPr/>
              <p:nvPr/>
            </p:nvGrpSpPr>
            <p:grpSpPr>
              <a:xfrm>
                <a:off x="7523904" y="4800532"/>
                <a:ext cx="525431" cy="470618"/>
                <a:chOff x="9978928" y="3037675"/>
                <a:chExt cx="1902313" cy="1703861"/>
              </a:xfrm>
            </p:grpSpPr>
            <p:sp>
              <p:nvSpPr>
                <p:cNvPr id="460"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61"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62"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63"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464"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5"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 name="Group 438"/>
              <p:cNvGrpSpPr/>
              <p:nvPr/>
            </p:nvGrpSpPr>
            <p:grpSpPr>
              <a:xfrm>
                <a:off x="6965812" y="4800532"/>
                <a:ext cx="525431" cy="470618"/>
                <a:chOff x="9978928" y="3037675"/>
                <a:chExt cx="1902313" cy="1703861"/>
              </a:xfrm>
            </p:grpSpPr>
            <p:sp>
              <p:nvSpPr>
                <p:cNvPr id="454"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55"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56"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57"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458"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9"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5" name="Group 439"/>
              <p:cNvGrpSpPr/>
              <p:nvPr/>
            </p:nvGrpSpPr>
            <p:grpSpPr>
              <a:xfrm>
                <a:off x="6407720" y="4800532"/>
                <a:ext cx="525431" cy="470618"/>
                <a:chOff x="9978928" y="3037675"/>
                <a:chExt cx="1902313" cy="1703861"/>
              </a:xfrm>
            </p:grpSpPr>
            <p:sp>
              <p:nvSpPr>
                <p:cNvPr id="448"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49"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50"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51"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452"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3"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Group 440"/>
              <p:cNvGrpSpPr/>
              <p:nvPr/>
            </p:nvGrpSpPr>
            <p:grpSpPr>
              <a:xfrm>
                <a:off x="5849625" y="4800532"/>
                <a:ext cx="525433" cy="470618"/>
                <a:chOff x="9978928" y="3037675"/>
                <a:chExt cx="1902317" cy="1703861"/>
              </a:xfrm>
            </p:grpSpPr>
            <p:sp>
              <p:nvSpPr>
                <p:cNvPr id="442" name="Freeform 9"/>
                <p:cNvSpPr>
                  <a:spLocks/>
                </p:cNvSpPr>
                <p:nvPr/>
              </p:nvSpPr>
              <p:spPr bwMode="auto">
                <a:xfrm>
                  <a:off x="10027359" y="3038446"/>
                  <a:ext cx="1793370" cy="1667696"/>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43" name="Oval 8"/>
                <p:cNvSpPr/>
                <p:nvPr/>
              </p:nvSpPr>
              <p:spPr>
                <a:xfrm>
                  <a:off x="10932753" y="3867709"/>
                  <a:ext cx="894692"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44" name="Freeform 6"/>
                <p:cNvSpPr>
                  <a:spLocks/>
                </p:cNvSpPr>
                <p:nvPr/>
              </p:nvSpPr>
              <p:spPr bwMode="auto">
                <a:xfrm flipH="1">
                  <a:off x="10924046" y="3266677"/>
                  <a:ext cx="895687" cy="1441279"/>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45" name="Freeform 8"/>
                <p:cNvSpPr>
                  <a:spLocks/>
                </p:cNvSpPr>
                <p:nvPr/>
              </p:nvSpPr>
              <p:spPr bwMode="auto">
                <a:xfrm>
                  <a:off x="10026269"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446"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3" y="3327835"/>
                  <a:ext cx="998212" cy="1411754"/>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7"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79"/>
                  <a:ext cx="1028606" cy="1416757"/>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58" name="Group 471"/>
            <p:cNvGrpSpPr/>
            <p:nvPr/>
          </p:nvGrpSpPr>
          <p:grpSpPr>
            <a:xfrm>
              <a:off x="6217559" y="1911969"/>
              <a:ext cx="2389865" cy="407830"/>
              <a:chOff x="5849625" y="4800532"/>
              <a:chExt cx="2757800" cy="470618"/>
            </a:xfrm>
          </p:grpSpPr>
          <p:grpSp>
            <p:nvGrpSpPr>
              <p:cNvPr id="59" name="Group 472"/>
              <p:cNvGrpSpPr/>
              <p:nvPr/>
            </p:nvGrpSpPr>
            <p:grpSpPr>
              <a:xfrm>
                <a:off x="8081996" y="4800532"/>
                <a:ext cx="525431" cy="470618"/>
                <a:chOff x="9978928" y="3037675"/>
                <a:chExt cx="1902313" cy="1703861"/>
              </a:xfrm>
            </p:grpSpPr>
            <p:sp>
              <p:nvSpPr>
                <p:cNvPr id="502"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503"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04"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505"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506"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7"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0" name="Group 473"/>
              <p:cNvGrpSpPr/>
              <p:nvPr/>
            </p:nvGrpSpPr>
            <p:grpSpPr>
              <a:xfrm>
                <a:off x="7523905" y="4800532"/>
                <a:ext cx="525431" cy="470618"/>
                <a:chOff x="9978928" y="3037675"/>
                <a:chExt cx="1902313" cy="1703861"/>
              </a:xfrm>
            </p:grpSpPr>
            <p:sp>
              <p:nvSpPr>
                <p:cNvPr id="496"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97"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98"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99"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500"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1" name="Group 474"/>
              <p:cNvGrpSpPr/>
              <p:nvPr/>
            </p:nvGrpSpPr>
            <p:grpSpPr>
              <a:xfrm>
                <a:off x="6965813" y="4800532"/>
                <a:ext cx="525431" cy="470618"/>
                <a:chOff x="9978928" y="3037675"/>
                <a:chExt cx="1902313" cy="1703861"/>
              </a:xfrm>
            </p:grpSpPr>
            <p:sp>
              <p:nvSpPr>
                <p:cNvPr id="490"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91"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92"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93"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494"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5"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2" name="Group 475"/>
              <p:cNvGrpSpPr/>
              <p:nvPr/>
            </p:nvGrpSpPr>
            <p:grpSpPr>
              <a:xfrm>
                <a:off x="6407721" y="4800532"/>
                <a:ext cx="525431" cy="470618"/>
                <a:chOff x="9978928" y="3037675"/>
                <a:chExt cx="1902313" cy="1703861"/>
              </a:xfrm>
            </p:grpSpPr>
            <p:sp>
              <p:nvSpPr>
                <p:cNvPr id="484"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85"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86"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87"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488"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9"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3" name="Group 476"/>
              <p:cNvGrpSpPr/>
              <p:nvPr/>
            </p:nvGrpSpPr>
            <p:grpSpPr>
              <a:xfrm>
                <a:off x="5849625" y="4800532"/>
                <a:ext cx="525433" cy="470618"/>
                <a:chOff x="9978928" y="3037675"/>
                <a:chExt cx="1902317" cy="1703861"/>
              </a:xfrm>
            </p:grpSpPr>
            <p:sp>
              <p:nvSpPr>
                <p:cNvPr id="478" name="Freeform 9"/>
                <p:cNvSpPr>
                  <a:spLocks/>
                </p:cNvSpPr>
                <p:nvPr/>
              </p:nvSpPr>
              <p:spPr bwMode="auto">
                <a:xfrm>
                  <a:off x="10027359" y="3038446"/>
                  <a:ext cx="1793370" cy="1667696"/>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79" name="Oval 8"/>
                <p:cNvSpPr/>
                <p:nvPr/>
              </p:nvSpPr>
              <p:spPr>
                <a:xfrm>
                  <a:off x="10932753" y="3867709"/>
                  <a:ext cx="894692"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80" name="Freeform 6"/>
                <p:cNvSpPr>
                  <a:spLocks/>
                </p:cNvSpPr>
                <p:nvPr/>
              </p:nvSpPr>
              <p:spPr bwMode="auto">
                <a:xfrm flipH="1">
                  <a:off x="10924046" y="3266677"/>
                  <a:ext cx="895687" cy="1441279"/>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81" name="Freeform 8"/>
                <p:cNvSpPr>
                  <a:spLocks/>
                </p:cNvSpPr>
                <p:nvPr/>
              </p:nvSpPr>
              <p:spPr bwMode="auto">
                <a:xfrm>
                  <a:off x="10026269"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482"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3" y="3327835"/>
                  <a:ext cx="998212" cy="1411754"/>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3"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79"/>
                  <a:ext cx="1028606" cy="1416757"/>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8" name="Group 507"/>
            <p:cNvGrpSpPr/>
            <p:nvPr/>
          </p:nvGrpSpPr>
          <p:grpSpPr>
            <a:xfrm>
              <a:off x="6217559" y="1543050"/>
              <a:ext cx="2389865" cy="407830"/>
              <a:chOff x="5849625" y="4800532"/>
              <a:chExt cx="2757800" cy="470618"/>
            </a:xfrm>
          </p:grpSpPr>
          <p:grpSp>
            <p:nvGrpSpPr>
              <p:cNvPr id="70" name="Group 508"/>
              <p:cNvGrpSpPr/>
              <p:nvPr/>
            </p:nvGrpSpPr>
            <p:grpSpPr>
              <a:xfrm>
                <a:off x="8081997" y="4800532"/>
                <a:ext cx="525431" cy="470618"/>
                <a:chOff x="9978928" y="3037675"/>
                <a:chExt cx="1902313" cy="1703861"/>
              </a:xfrm>
            </p:grpSpPr>
            <p:sp>
              <p:nvSpPr>
                <p:cNvPr id="538"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539"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40"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541"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542"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3"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1" name="Group 509"/>
              <p:cNvGrpSpPr/>
              <p:nvPr/>
            </p:nvGrpSpPr>
            <p:grpSpPr>
              <a:xfrm>
                <a:off x="7523906" y="4800532"/>
                <a:ext cx="525431" cy="470618"/>
                <a:chOff x="9978928" y="3037675"/>
                <a:chExt cx="1902313" cy="1703861"/>
              </a:xfrm>
            </p:grpSpPr>
            <p:sp>
              <p:nvSpPr>
                <p:cNvPr id="532"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533"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34"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535"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536"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7"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3" name="Group 510"/>
              <p:cNvGrpSpPr/>
              <p:nvPr/>
            </p:nvGrpSpPr>
            <p:grpSpPr>
              <a:xfrm>
                <a:off x="6965814" y="4800532"/>
                <a:ext cx="525431" cy="470618"/>
                <a:chOff x="9978928" y="3037675"/>
                <a:chExt cx="1902313" cy="1703861"/>
              </a:xfrm>
            </p:grpSpPr>
            <p:sp>
              <p:nvSpPr>
                <p:cNvPr id="526"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527"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28"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529"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530"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1"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4" name="Group 511"/>
              <p:cNvGrpSpPr/>
              <p:nvPr/>
            </p:nvGrpSpPr>
            <p:grpSpPr>
              <a:xfrm>
                <a:off x="6407722" y="4800532"/>
                <a:ext cx="525431" cy="470618"/>
                <a:chOff x="9978928" y="3037675"/>
                <a:chExt cx="1902313" cy="1703861"/>
              </a:xfrm>
            </p:grpSpPr>
            <p:sp>
              <p:nvSpPr>
                <p:cNvPr id="520" name="Freeform 9"/>
                <p:cNvSpPr>
                  <a:spLocks/>
                </p:cNvSpPr>
                <p:nvPr/>
              </p:nvSpPr>
              <p:spPr bwMode="auto">
                <a:xfrm>
                  <a:off x="10027357" y="3038447"/>
                  <a:ext cx="1793371" cy="1667695"/>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521" name="Oval 8"/>
                <p:cNvSpPr/>
                <p:nvPr/>
              </p:nvSpPr>
              <p:spPr>
                <a:xfrm>
                  <a:off x="10932749" y="3867709"/>
                  <a:ext cx="894691"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22" name="Freeform 6"/>
                <p:cNvSpPr>
                  <a:spLocks/>
                </p:cNvSpPr>
                <p:nvPr/>
              </p:nvSpPr>
              <p:spPr bwMode="auto">
                <a:xfrm flipH="1">
                  <a:off x="10924041" y="3266676"/>
                  <a:ext cx="895688" cy="1441280"/>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523" name="Freeform 8"/>
                <p:cNvSpPr>
                  <a:spLocks/>
                </p:cNvSpPr>
                <p:nvPr/>
              </p:nvSpPr>
              <p:spPr bwMode="auto">
                <a:xfrm>
                  <a:off x="10026267"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524"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0" y="3327833"/>
                  <a:ext cx="998211" cy="1411753"/>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5"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80"/>
                  <a:ext cx="1028606" cy="1416756"/>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5" name="Group 512"/>
              <p:cNvGrpSpPr/>
              <p:nvPr/>
            </p:nvGrpSpPr>
            <p:grpSpPr>
              <a:xfrm>
                <a:off x="5849625" y="4800532"/>
                <a:ext cx="525433" cy="470618"/>
                <a:chOff x="9978928" y="3037675"/>
                <a:chExt cx="1902317" cy="1703861"/>
              </a:xfrm>
            </p:grpSpPr>
            <p:sp>
              <p:nvSpPr>
                <p:cNvPr id="514" name="Freeform 9"/>
                <p:cNvSpPr>
                  <a:spLocks/>
                </p:cNvSpPr>
                <p:nvPr/>
              </p:nvSpPr>
              <p:spPr bwMode="auto">
                <a:xfrm>
                  <a:off x="10027359" y="3038446"/>
                  <a:ext cx="1793370" cy="1667696"/>
                </a:xfrm>
                <a:custGeom>
                  <a:avLst/>
                  <a:gdLst>
                    <a:gd name="T0" fmla="*/ 1795 w 1798"/>
                    <a:gd name="T1" fmla="*/ 227 h 1672"/>
                    <a:gd name="T2" fmla="*/ 898 w 1798"/>
                    <a:gd name="T3" fmla="*/ 0 h 1672"/>
                    <a:gd name="T4" fmla="*/ 0 w 1798"/>
                    <a:gd name="T5" fmla="*/ 227 h 1672"/>
                    <a:gd name="T6" fmla="*/ 2 w 1798"/>
                    <a:gd name="T7" fmla="*/ 227 h 1672"/>
                    <a:gd name="T8" fmla="*/ 2 w 1798"/>
                    <a:gd name="T9" fmla="*/ 1445 h 1672"/>
                    <a:gd name="T10" fmla="*/ 900 w 1798"/>
                    <a:gd name="T11" fmla="*/ 1672 h 1672"/>
                    <a:gd name="T12" fmla="*/ 1798 w 1798"/>
                    <a:gd name="T13" fmla="*/ 1445 h 1672"/>
                    <a:gd name="T14" fmla="*/ 1798 w 1798"/>
                    <a:gd name="T15" fmla="*/ 227 h 1672"/>
                    <a:gd name="T16" fmla="*/ 1795 w 1798"/>
                    <a:gd name="T17" fmla="*/ 227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672">
                      <a:moveTo>
                        <a:pt x="1795" y="227"/>
                      </a:moveTo>
                      <a:lnTo>
                        <a:pt x="898" y="0"/>
                      </a:lnTo>
                      <a:lnTo>
                        <a:pt x="0" y="227"/>
                      </a:lnTo>
                      <a:lnTo>
                        <a:pt x="2" y="227"/>
                      </a:lnTo>
                      <a:lnTo>
                        <a:pt x="2" y="1445"/>
                      </a:lnTo>
                      <a:lnTo>
                        <a:pt x="900" y="1672"/>
                      </a:lnTo>
                      <a:lnTo>
                        <a:pt x="1798" y="1445"/>
                      </a:lnTo>
                      <a:lnTo>
                        <a:pt x="1798" y="227"/>
                      </a:lnTo>
                      <a:lnTo>
                        <a:pt x="1795" y="227"/>
                      </a:lnTo>
                      <a:close/>
                    </a:path>
                  </a:pathLst>
                </a:custGeom>
                <a:gradFill>
                  <a:gsLst>
                    <a:gs pos="1250">
                      <a:srgbClr val="435153"/>
                    </a:gs>
                    <a:gs pos="100000">
                      <a:srgbClr val="384446"/>
                    </a:gs>
                  </a:gsLst>
                  <a:lin ang="13200000" scaled="0"/>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515" name="Oval 8"/>
                <p:cNvSpPr/>
                <p:nvPr/>
              </p:nvSpPr>
              <p:spPr>
                <a:xfrm>
                  <a:off x="10932753" y="3867709"/>
                  <a:ext cx="894692" cy="849686"/>
                </a:xfrm>
                <a:custGeom>
                  <a:avLst/>
                  <a:gdLst/>
                  <a:ahLst/>
                  <a:cxnLst/>
                  <a:rect l="l" t="t" r="r" b="b"/>
                  <a:pathLst>
                    <a:path w="1423988" h="1352358">
                      <a:moveTo>
                        <a:pt x="0" y="0"/>
                      </a:moveTo>
                      <a:cubicBezTo>
                        <a:pt x="543608" y="21169"/>
                        <a:pt x="1039046" y="230061"/>
                        <a:pt x="1423988" y="563798"/>
                      </a:cubicBezTo>
                      <a:lnTo>
                        <a:pt x="1423988" y="991996"/>
                      </a:lnTo>
                      <a:lnTo>
                        <a:pt x="0" y="1352358"/>
                      </a:lnTo>
                      <a:close/>
                    </a:path>
                  </a:pathLst>
                </a:custGeom>
                <a:gradFill>
                  <a:gsLst>
                    <a:gs pos="1250">
                      <a:schemeClr val="bg1">
                        <a:alpha val="40000"/>
                      </a:schemeClr>
                    </a:gs>
                    <a:gs pos="99000">
                      <a:srgbClr val="6709F1">
                        <a:alpha val="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16" name="Freeform 6"/>
                <p:cNvSpPr>
                  <a:spLocks/>
                </p:cNvSpPr>
                <p:nvPr/>
              </p:nvSpPr>
              <p:spPr bwMode="auto">
                <a:xfrm flipH="1">
                  <a:off x="10924046" y="3266677"/>
                  <a:ext cx="895687" cy="1441279"/>
                </a:xfrm>
                <a:custGeom>
                  <a:avLst/>
                  <a:gdLst>
                    <a:gd name="T0" fmla="*/ 898 w 898"/>
                    <a:gd name="T1" fmla="*/ 1445 h 1445"/>
                    <a:gd name="T2" fmla="*/ 0 w 898"/>
                    <a:gd name="T3" fmla="*/ 1218 h 1445"/>
                    <a:gd name="T4" fmla="*/ 0 w 898"/>
                    <a:gd name="T5" fmla="*/ 0 h 1445"/>
                    <a:gd name="T6" fmla="*/ 898 w 898"/>
                    <a:gd name="T7" fmla="*/ 226 h 1445"/>
                    <a:gd name="T8" fmla="*/ 898 w 898"/>
                    <a:gd name="T9" fmla="*/ 1445 h 1445"/>
                  </a:gdLst>
                  <a:ahLst/>
                  <a:cxnLst>
                    <a:cxn ang="0">
                      <a:pos x="T0" y="T1"/>
                    </a:cxn>
                    <a:cxn ang="0">
                      <a:pos x="T2" y="T3"/>
                    </a:cxn>
                    <a:cxn ang="0">
                      <a:pos x="T4" y="T5"/>
                    </a:cxn>
                    <a:cxn ang="0">
                      <a:pos x="T6" y="T7"/>
                    </a:cxn>
                    <a:cxn ang="0">
                      <a:pos x="T8" y="T9"/>
                    </a:cxn>
                  </a:cxnLst>
                  <a:rect l="0" t="0" r="r" b="b"/>
                  <a:pathLst>
                    <a:path w="898" h="1445">
                      <a:moveTo>
                        <a:pt x="898" y="1445"/>
                      </a:moveTo>
                      <a:lnTo>
                        <a:pt x="0" y="1218"/>
                      </a:lnTo>
                      <a:lnTo>
                        <a:pt x="0" y="0"/>
                      </a:lnTo>
                      <a:lnTo>
                        <a:pt x="898" y="226"/>
                      </a:lnTo>
                      <a:lnTo>
                        <a:pt x="898" y="1445"/>
                      </a:lnTo>
                      <a:close/>
                    </a:path>
                  </a:pathLst>
                </a:custGeom>
                <a:gradFill>
                  <a:gsLst>
                    <a:gs pos="1250">
                      <a:schemeClr val="accent3">
                        <a:lumMod val="90000"/>
                        <a:alpha val="73000"/>
                      </a:schemeClr>
                    </a:gs>
                    <a:gs pos="99000">
                      <a:schemeClr val="accent3">
                        <a:lumMod val="25000"/>
                        <a:alpha val="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517" name="Freeform 8"/>
                <p:cNvSpPr>
                  <a:spLocks/>
                </p:cNvSpPr>
                <p:nvPr/>
              </p:nvSpPr>
              <p:spPr bwMode="auto">
                <a:xfrm>
                  <a:off x="10026269" y="3037675"/>
                  <a:ext cx="1790379" cy="454826"/>
                </a:xfrm>
                <a:custGeom>
                  <a:avLst/>
                  <a:gdLst>
                    <a:gd name="T0" fmla="*/ 1795 w 1795"/>
                    <a:gd name="T1" fmla="*/ 227 h 456"/>
                    <a:gd name="T2" fmla="*/ 898 w 1795"/>
                    <a:gd name="T3" fmla="*/ 0 h 456"/>
                    <a:gd name="T4" fmla="*/ 0 w 1795"/>
                    <a:gd name="T5" fmla="*/ 227 h 456"/>
                    <a:gd name="T6" fmla="*/ 907 w 1795"/>
                    <a:gd name="T7" fmla="*/ 456 h 456"/>
                    <a:gd name="T8" fmla="*/ 1795 w 1795"/>
                    <a:gd name="T9" fmla="*/ 227 h 456"/>
                  </a:gdLst>
                  <a:ahLst/>
                  <a:cxnLst>
                    <a:cxn ang="0">
                      <a:pos x="T0" y="T1"/>
                    </a:cxn>
                    <a:cxn ang="0">
                      <a:pos x="T2" y="T3"/>
                    </a:cxn>
                    <a:cxn ang="0">
                      <a:pos x="T4" y="T5"/>
                    </a:cxn>
                    <a:cxn ang="0">
                      <a:pos x="T6" y="T7"/>
                    </a:cxn>
                    <a:cxn ang="0">
                      <a:pos x="T8" y="T9"/>
                    </a:cxn>
                  </a:cxnLst>
                  <a:rect l="0" t="0" r="r" b="b"/>
                  <a:pathLst>
                    <a:path w="1795" h="456">
                      <a:moveTo>
                        <a:pt x="1795" y="227"/>
                      </a:moveTo>
                      <a:lnTo>
                        <a:pt x="898" y="0"/>
                      </a:lnTo>
                      <a:lnTo>
                        <a:pt x="0" y="227"/>
                      </a:lnTo>
                      <a:lnTo>
                        <a:pt x="907" y="456"/>
                      </a:lnTo>
                      <a:lnTo>
                        <a:pt x="1795" y="227"/>
                      </a:lnTo>
                      <a:close/>
                    </a:path>
                  </a:pathLst>
                </a:custGeom>
                <a:gradFill flip="none" rotWithShape="1">
                  <a:gsLst>
                    <a:gs pos="1250">
                      <a:schemeClr val="bg1">
                        <a:alpha val="45000"/>
                      </a:schemeClr>
                    </a:gs>
                    <a:gs pos="100000">
                      <a:srgbClr val="6709F1">
                        <a:alpha val="0"/>
                      </a:srgbClr>
                    </a:gs>
                  </a:gsLst>
                  <a:lin ang="4800000" scaled="0"/>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518" name="Picture 2"/>
                <p:cNvPicPr preferRelativeResize="0">
                  <a:picLocks noChangeArrowheads="1"/>
                </p:cNvPicPr>
                <p:nvPr/>
              </p:nvPicPr>
              <p:blipFill rotWithShape="1">
                <a:blip r:embed="rId4" cstate="screen">
                  <a:lum bright="27000" contrast="18000"/>
                  <a:extLst>
                    <a:ext uri="{28A0092B-C50C-407E-A947-70E740481C1C}">
                      <a14:useLocalDpi xmlns:a14="http://schemas.microsoft.com/office/drawing/2010/main" val="0"/>
                    </a:ext>
                  </a:extLst>
                </a:blip>
                <a:srcRect/>
                <a:stretch/>
              </p:blipFill>
              <p:spPr bwMode="auto">
                <a:xfrm>
                  <a:off x="10883033" y="3327835"/>
                  <a:ext cx="998212" cy="1411754"/>
                </a:xfrm>
                <a:prstGeom prst="rect">
                  <a:avLst/>
                </a:prstGeom>
                <a:noFill/>
                <a:ln>
                  <a:noFill/>
                </a:ln>
                <a:effectLst/>
                <a:scene3d>
                  <a:camera prst="isometricRightUp">
                    <a:rot lat="1500000" lon="19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9" name="Picture 2"/>
                <p:cNvPicPr>
                  <a:picLocks noChangeAspect="1" noChangeArrowheads="1"/>
                </p:cNvPicPr>
                <p:nvPr/>
              </p:nvPicPr>
              <p:blipFill rotWithShape="1">
                <a:blip r:embed="rId5" cstate="screen">
                  <a:lum bright="-100000" contrast="-100000"/>
                  <a:extLst>
                    <a:ext uri="{28A0092B-C50C-407E-A947-70E740481C1C}">
                      <a14:useLocalDpi xmlns:a14="http://schemas.microsoft.com/office/drawing/2010/main" val="0"/>
                    </a:ext>
                  </a:extLst>
                </a:blip>
                <a:srcRect/>
                <a:stretch/>
              </p:blipFill>
              <p:spPr bwMode="auto">
                <a:xfrm flipH="1">
                  <a:off x="9978928" y="3324779"/>
                  <a:ext cx="1028606" cy="1416757"/>
                </a:xfrm>
                <a:prstGeom prst="rect">
                  <a:avLst/>
                </a:prstGeom>
                <a:noFill/>
                <a:ln>
                  <a:noFill/>
                </a:ln>
                <a:effectLst/>
                <a:scene3d>
                  <a:camera prst="isometricRightUp">
                    <a:rot lat="1500000" lon="126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402" name="Rectangle 401"/>
          <p:cNvSpPr>
            <a:spLocks noChangeArrowheads="1"/>
          </p:cNvSpPr>
          <p:nvPr/>
        </p:nvSpPr>
        <p:spPr bwMode="auto">
          <a:xfrm>
            <a:off x="5744211" y="5443313"/>
            <a:ext cx="2554514" cy="646331"/>
          </a:xfrm>
          <a:prstGeom prst="rect">
            <a:avLst/>
          </a:prstGeom>
          <a:noFill/>
          <a:ln>
            <a:noFill/>
          </a:ln>
        </p:spPr>
        <p:txBody>
          <a:bodyPr lIns="0" tIns="0" rIns="0" bIns="0" anchor="ctr"/>
          <a:lstStyle/>
          <a:p>
            <a:pPr algn="ctr" defTabSz="814388"/>
            <a:r>
              <a:rPr lang="en-US" sz="2000" dirty="0" smtClean="0">
                <a:solidFill>
                  <a:schemeClr val="bg1"/>
                </a:solidFill>
                <a:latin typeface="+mj-lt"/>
              </a:rPr>
              <a:t>Over the next decade</a:t>
            </a:r>
            <a:endParaRPr lang="en-US" sz="2000" dirty="0">
              <a:solidFill>
                <a:schemeClr val="bg1"/>
              </a:solidFill>
              <a:latin typeface="+mj-lt"/>
            </a:endParaRPr>
          </a:p>
        </p:txBody>
      </p:sp>
      <p:sp>
        <p:nvSpPr>
          <p:cNvPr id="403" name="Rectangle 402"/>
          <p:cNvSpPr>
            <a:spLocks noChangeArrowheads="1"/>
          </p:cNvSpPr>
          <p:nvPr/>
        </p:nvSpPr>
        <p:spPr bwMode="auto">
          <a:xfrm>
            <a:off x="750177" y="5443313"/>
            <a:ext cx="2554514" cy="646331"/>
          </a:xfrm>
          <a:prstGeom prst="rect">
            <a:avLst/>
          </a:prstGeom>
          <a:noFill/>
          <a:ln>
            <a:noFill/>
          </a:ln>
        </p:spPr>
        <p:txBody>
          <a:bodyPr lIns="0" tIns="0" rIns="0" bIns="0" anchor="ctr"/>
          <a:lstStyle/>
          <a:p>
            <a:pPr defTabSz="814388"/>
            <a:r>
              <a:rPr lang="en-US" sz="2000" dirty="0" smtClean="0">
                <a:solidFill>
                  <a:schemeClr val="bg1"/>
                </a:solidFill>
                <a:latin typeface="+mj-lt"/>
              </a:rPr>
              <a:t>Today</a:t>
            </a:r>
            <a:endParaRPr lang="en-US" sz="2000" dirty="0">
              <a:solidFill>
                <a:schemeClr val="bg1"/>
              </a:solidFill>
              <a:latin typeface="+mj-lt"/>
            </a:endParaRPr>
          </a:p>
        </p:txBody>
      </p:sp>
    </p:spTree>
    <p:extLst>
      <p:ext uri="{BB962C8B-B14F-4D97-AF65-F5344CB8AC3E}">
        <p14:creationId xmlns:p14="http://schemas.microsoft.com/office/powerpoint/2010/main" val="19423445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00"/>
                                        </p:tgtEl>
                                        <p:attrNameLst>
                                          <p:attrName>style.visibility</p:attrName>
                                        </p:attrNameLst>
                                      </p:cBhvr>
                                      <p:to>
                                        <p:strVal val="visible"/>
                                      </p:to>
                                    </p:set>
                                    <p:animEffect transition="in" filter="wipe(down)">
                                      <p:cBhvr>
                                        <p:cTn id="13" dur="500"/>
                                        <p:tgtEl>
                                          <p:spTgt spid="400"/>
                                        </p:tgtEl>
                                      </p:cBhvr>
                                    </p:animEffect>
                                  </p:childTnLst>
                                </p:cTn>
                              </p:par>
                              <p:par>
                                <p:cTn id="14" presetID="10" presetClass="entr" presetSubtype="0" fill="hold" nodeType="withEffect">
                                  <p:stCondLst>
                                    <p:cond delay="0"/>
                                  </p:stCondLst>
                                  <p:childTnLst>
                                    <p:set>
                                      <p:cBhvr>
                                        <p:cTn id="15" dur="1" fill="hold">
                                          <p:stCondLst>
                                            <p:cond delay="0"/>
                                          </p:stCondLst>
                                        </p:cTn>
                                        <p:tgtEl>
                                          <p:spTgt spid="401"/>
                                        </p:tgtEl>
                                        <p:attrNameLst>
                                          <p:attrName>style.visibility</p:attrName>
                                        </p:attrNameLst>
                                      </p:cBhvr>
                                      <p:to>
                                        <p:strVal val="visible"/>
                                      </p:to>
                                    </p:set>
                                    <p:animEffect transition="in" filter="fade">
                                      <p:cBhvr>
                                        <p:cTn id="16"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408529" y="1283825"/>
            <a:ext cx="8358283" cy="3966114"/>
            <a:chOff x="408529" y="1283825"/>
            <a:chExt cx="8358283" cy="3966114"/>
          </a:xfrm>
        </p:grpSpPr>
        <p:sp>
          <p:nvSpPr>
            <p:cNvPr id="66" name="Rectangle 10"/>
            <p:cNvSpPr>
              <a:spLocks noChangeArrowheads="1"/>
            </p:cNvSpPr>
            <p:nvPr/>
          </p:nvSpPr>
          <p:spPr bwMode="auto">
            <a:xfrm>
              <a:off x="956213" y="1283825"/>
              <a:ext cx="7810599" cy="3966113"/>
            </a:xfrm>
            <a:custGeom>
              <a:avLst/>
              <a:gdLst>
                <a:gd name="connsiteX0" fmla="*/ 0 w 6527410"/>
                <a:gd name="connsiteY0" fmla="*/ 0 h 382516"/>
                <a:gd name="connsiteX1" fmla="*/ 0 w 6527410"/>
                <a:gd name="connsiteY1" fmla="*/ 0 h 382516"/>
                <a:gd name="connsiteX2" fmla="*/ 0 w 6527410"/>
                <a:gd name="connsiteY2" fmla="*/ 0 h 382516"/>
                <a:gd name="connsiteX3" fmla="*/ 6527410 w 6527410"/>
                <a:gd name="connsiteY3" fmla="*/ 0 h 382516"/>
                <a:gd name="connsiteX4" fmla="*/ 6527410 w 6527410"/>
                <a:gd name="connsiteY4" fmla="*/ 0 h 382516"/>
                <a:gd name="connsiteX5" fmla="*/ 6527410 w 6527410"/>
                <a:gd name="connsiteY5" fmla="*/ 0 h 382516"/>
                <a:gd name="connsiteX6" fmla="*/ 6527410 w 6527410"/>
                <a:gd name="connsiteY6" fmla="*/ 382516 h 382516"/>
                <a:gd name="connsiteX7" fmla="*/ 6527410 w 6527410"/>
                <a:gd name="connsiteY7" fmla="*/ 382516 h 382516"/>
                <a:gd name="connsiteX8" fmla="*/ 6527410 w 6527410"/>
                <a:gd name="connsiteY8" fmla="*/ 382516 h 382516"/>
                <a:gd name="connsiteX9" fmla="*/ 0 w 6527410"/>
                <a:gd name="connsiteY9" fmla="*/ 382516 h 382516"/>
                <a:gd name="connsiteX10" fmla="*/ 0 w 6527410"/>
                <a:gd name="connsiteY10" fmla="*/ 382516 h 382516"/>
                <a:gd name="connsiteX11" fmla="*/ 0 w 6527410"/>
                <a:gd name="connsiteY11" fmla="*/ 382516 h 382516"/>
                <a:gd name="connsiteX12" fmla="*/ 0 w 6527410"/>
                <a:gd name="connsiteY12" fmla="*/ 0 h 382516"/>
                <a:gd name="connsiteX0" fmla="*/ 0 w 6527410"/>
                <a:gd name="connsiteY0" fmla="*/ 2743200 h 3125716"/>
                <a:gd name="connsiteX1" fmla="*/ 0 w 6527410"/>
                <a:gd name="connsiteY1" fmla="*/ 2743200 h 3125716"/>
                <a:gd name="connsiteX2" fmla="*/ 0 w 6527410"/>
                <a:gd name="connsiteY2" fmla="*/ 2743200 h 3125716"/>
                <a:gd name="connsiteX3" fmla="*/ 6527410 w 6527410"/>
                <a:gd name="connsiteY3" fmla="*/ 2743200 h 3125716"/>
                <a:gd name="connsiteX4" fmla="*/ 6527410 w 6527410"/>
                <a:gd name="connsiteY4" fmla="*/ 2743200 h 3125716"/>
                <a:gd name="connsiteX5" fmla="*/ 6527410 w 6527410"/>
                <a:gd name="connsiteY5" fmla="*/ 0 h 3125716"/>
                <a:gd name="connsiteX6" fmla="*/ 6527410 w 6527410"/>
                <a:gd name="connsiteY6" fmla="*/ 3125716 h 3125716"/>
                <a:gd name="connsiteX7" fmla="*/ 6527410 w 6527410"/>
                <a:gd name="connsiteY7" fmla="*/ 3125716 h 3125716"/>
                <a:gd name="connsiteX8" fmla="*/ 6527410 w 6527410"/>
                <a:gd name="connsiteY8" fmla="*/ 3125716 h 3125716"/>
                <a:gd name="connsiteX9" fmla="*/ 0 w 6527410"/>
                <a:gd name="connsiteY9" fmla="*/ 3125716 h 3125716"/>
                <a:gd name="connsiteX10" fmla="*/ 0 w 6527410"/>
                <a:gd name="connsiteY10" fmla="*/ 3125716 h 3125716"/>
                <a:gd name="connsiteX11" fmla="*/ 0 w 6527410"/>
                <a:gd name="connsiteY11" fmla="*/ 3125716 h 3125716"/>
                <a:gd name="connsiteX12" fmla="*/ 0 w 6527410"/>
                <a:gd name="connsiteY12" fmla="*/ 2743200 h 3125716"/>
                <a:gd name="connsiteX0" fmla="*/ 0 w 6527410"/>
                <a:gd name="connsiteY0" fmla="*/ 2771335 h 3153851"/>
                <a:gd name="connsiteX1" fmla="*/ 0 w 6527410"/>
                <a:gd name="connsiteY1" fmla="*/ 2771335 h 3153851"/>
                <a:gd name="connsiteX2" fmla="*/ 0 w 6527410"/>
                <a:gd name="connsiteY2" fmla="*/ 2771335 h 3153851"/>
                <a:gd name="connsiteX3" fmla="*/ 6527410 w 6527410"/>
                <a:gd name="connsiteY3" fmla="*/ 2771335 h 3153851"/>
                <a:gd name="connsiteX4" fmla="*/ 5627078 w 6527410"/>
                <a:gd name="connsiteY4" fmla="*/ 0 h 3153851"/>
                <a:gd name="connsiteX5" fmla="*/ 6527410 w 6527410"/>
                <a:gd name="connsiteY5" fmla="*/ 28135 h 3153851"/>
                <a:gd name="connsiteX6" fmla="*/ 6527410 w 6527410"/>
                <a:gd name="connsiteY6" fmla="*/ 3153851 h 3153851"/>
                <a:gd name="connsiteX7" fmla="*/ 6527410 w 6527410"/>
                <a:gd name="connsiteY7" fmla="*/ 3153851 h 3153851"/>
                <a:gd name="connsiteX8" fmla="*/ 6527410 w 6527410"/>
                <a:gd name="connsiteY8" fmla="*/ 3153851 h 3153851"/>
                <a:gd name="connsiteX9" fmla="*/ 0 w 6527410"/>
                <a:gd name="connsiteY9" fmla="*/ 3153851 h 3153851"/>
                <a:gd name="connsiteX10" fmla="*/ 0 w 6527410"/>
                <a:gd name="connsiteY10" fmla="*/ 3153851 h 3153851"/>
                <a:gd name="connsiteX11" fmla="*/ 0 w 6527410"/>
                <a:gd name="connsiteY11" fmla="*/ 3153851 h 3153851"/>
                <a:gd name="connsiteX12" fmla="*/ 0 w 6527410"/>
                <a:gd name="connsiteY12" fmla="*/ 2771335 h 3153851"/>
                <a:gd name="connsiteX0" fmla="*/ 0 w 6527410"/>
                <a:gd name="connsiteY0" fmla="*/ 2771335 h 3153851"/>
                <a:gd name="connsiteX1" fmla="*/ 0 w 6527410"/>
                <a:gd name="connsiteY1" fmla="*/ 2771335 h 3153851"/>
                <a:gd name="connsiteX2" fmla="*/ 0 w 6527410"/>
                <a:gd name="connsiteY2" fmla="*/ 2771335 h 3153851"/>
                <a:gd name="connsiteX3" fmla="*/ 5627078 w 6527410"/>
                <a:gd name="connsiteY3" fmla="*/ 0 h 3153851"/>
                <a:gd name="connsiteX4" fmla="*/ 5627078 w 6527410"/>
                <a:gd name="connsiteY4" fmla="*/ 0 h 3153851"/>
                <a:gd name="connsiteX5" fmla="*/ 6527410 w 6527410"/>
                <a:gd name="connsiteY5" fmla="*/ 28135 h 3153851"/>
                <a:gd name="connsiteX6" fmla="*/ 6527410 w 6527410"/>
                <a:gd name="connsiteY6" fmla="*/ 3153851 h 3153851"/>
                <a:gd name="connsiteX7" fmla="*/ 6527410 w 6527410"/>
                <a:gd name="connsiteY7" fmla="*/ 3153851 h 3153851"/>
                <a:gd name="connsiteX8" fmla="*/ 6527410 w 6527410"/>
                <a:gd name="connsiteY8" fmla="*/ 3153851 h 3153851"/>
                <a:gd name="connsiteX9" fmla="*/ 0 w 6527410"/>
                <a:gd name="connsiteY9" fmla="*/ 3153851 h 3153851"/>
                <a:gd name="connsiteX10" fmla="*/ 0 w 6527410"/>
                <a:gd name="connsiteY10" fmla="*/ 3153851 h 3153851"/>
                <a:gd name="connsiteX11" fmla="*/ 0 w 6527410"/>
                <a:gd name="connsiteY11" fmla="*/ 3153851 h 3153851"/>
                <a:gd name="connsiteX12" fmla="*/ 0 w 6527410"/>
                <a:gd name="connsiteY12" fmla="*/ 2771335 h 3153851"/>
                <a:gd name="connsiteX0" fmla="*/ 42203 w 6527410"/>
                <a:gd name="connsiteY0" fmla="*/ 2616591 h 3153851"/>
                <a:gd name="connsiteX1" fmla="*/ 0 w 6527410"/>
                <a:gd name="connsiteY1" fmla="*/ 2771335 h 3153851"/>
                <a:gd name="connsiteX2" fmla="*/ 0 w 6527410"/>
                <a:gd name="connsiteY2" fmla="*/ 2771335 h 3153851"/>
                <a:gd name="connsiteX3" fmla="*/ 5627078 w 6527410"/>
                <a:gd name="connsiteY3" fmla="*/ 0 h 3153851"/>
                <a:gd name="connsiteX4" fmla="*/ 5627078 w 6527410"/>
                <a:gd name="connsiteY4" fmla="*/ 0 h 3153851"/>
                <a:gd name="connsiteX5" fmla="*/ 6527410 w 6527410"/>
                <a:gd name="connsiteY5" fmla="*/ 28135 h 3153851"/>
                <a:gd name="connsiteX6" fmla="*/ 6527410 w 6527410"/>
                <a:gd name="connsiteY6" fmla="*/ 3153851 h 3153851"/>
                <a:gd name="connsiteX7" fmla="*/ 6527410 w 6527410"/>
                <a:gd name="connsiteY7" fmla="*/ 3153851 h 3153851"/>
                <a:gd name="connsiteX8" fmla="*/ 6527410 w 6527410"/>
                <a:gd name="connsiteY8" fmla="*/ 3153851 h 3153851"/>
                <a:gd name="connsiteX9" fmla="*/ 0 w 6527410"/>
                <a:gd name="connsiteY9" fmla="*/ 3153851 h 3153851"/>
                <a:gd name="connsiteX10" fmla="*/ 0 w 6527410"/>
                <a:gd name="connsiteY10" fmla="*/ 3153851 h 3153851"/>
                <a:gd name="connsiteX11" fmla="*/ 0 w 6527410"/>
                <a:gd name="connsiteY11" fmla="*/ 3153851 h 3153851"/>
                <a:gd name="connsiteX12" fmla="*/ 42203 w 6527410"/>
                <a:gd name="connsiteY12" fmla="*/ 2616591 h 3153851"/>
                <a:gd name="connsiteX0" fmla="*/ 42203 w 6527410"/>
                <a:gd name="connsiteY0" fmla="*/ 2616591 h 3153851"/>
                <a:gd name="connsiteX1" fmla="*/ 0 w 6527410"/>
                <a:gd name="connsiteY1" fmla="*/ 2771335 h 3153851"/>
                <a:gd name="connsiteX2" fmla="*/ 0 w 6527410"/>
                <a:gd name="connsiteY2" fmla="*/ 2771335 h 3153851"/>
                <a:gd name="connsiteX3" fmla="*/ 5627078 w 6527410"/>
                <a:gd name="connsiteY3" fmla="*/ 0 h 3153851"/>
                <a:gd name="connsiteX4" fmla="*/ 5050303 w 6527410"/>
                <a:gd name="connsiteY4" fmla="*/ 48861 h 3153851"/>
                <a:gd name="connsiteX5" fmla="*/ 6527410 w 6527410"/>
                <a:gd name="connsiteY5" fmla="*/ 28135 h 3153851"/>
                <a:gd name="connsiteX6" fmla="*/ 6527410 w 6527410"/>
                <a:gd name="connsiteY6" fmla="*/ 3153851 h 3153851"/>
                <a:gd name="connsiteX7" fmla="*/ 6527410 w 6527410"/>
                <a:gd name="connsiteY7" fmla="*/ 3153851 h 3153851"/>
                <a:gd name="connsiteX8" fmla="*/ 6527410 w 6527410"/>
                <a:gd name="connsiteY8" fmla="*/ 3153851 h 3153851"/>
                <a:gd name="connsiteX9" fmla="*/ 0 w 6527410"/>
                <a:gd name="connsiteY9" fmla="*/ 3153851 h 3153851"/>
                <a:gd name="connsiteX10" fmla="*/ 0 w 6527410"/>
                <a:gd name="connsiteY10" fmla="*/ 3153851 h 3153851"/>
                <a:gd name="connsiteX11" fmla="*/ 0 w 6527410"/>
                <a:gd name="connsiteY11" fmla="*/ 3153851 h 3153851"/>
                <a:gd name="connsiteX12" fmla="*/ 42203 w 6527410"/>
                <a:gd name="connsiteY12" fmla="*/ 2616591 h 3153851"/>
                <a:gd name="connsiteX0" fmla="*/ 42203 w 7441810"/>
                <a:gd name="connsiteY0" fmla="*/ 2616591 h 3153851"/>
                <a:gd name="connsiteX1" fmla="*/ 0 w 7441810"/>
                <a:gd name="connsiteY1" fmla="*/ 2771335 h 3153851"/>
                <a:gd name="connsiteX2" fmla="*/ 0 w 7441810"/>
                <a:gd name="connsiteY2" fmla="*/ 2771335 h 3153851"/>
                <a:gd name="connsiteX3" fmla="*/ 5627078 w 7441810"/>
                <a:gd name="connsiteY3" fmla="*/ 0 h 3153851"/>
                <a:gd name="connsiteX4" fmla="*/ 5050303 w 7441810"/>
                <a:gd name="connsiteY4" fmla="*/ 48861 h 3153851"/>
                <a:gd name="connsiteX5" fmla="*/ 7441810 w 7441810"/>
                <a:gd name="connsiteY5" fmla="*/ 28135 h 3153851"/>
                <a:gd name="connsiteX6" fmla="*/ 6527410 w 7441810"/>
                <a:gd name="connsiteY6" fmla="*/ 3153851 h 3153851"/>
                <a:gd name="connsiteX7" fmla="*/ 6527410 w 7441810"/>
                <a:gd name="connsiteY7" fmla="*/ 3153851 h 3153851"/>
                <a:gd name="connsiteX8" fmla="*/ 6527410 w 7441810"/>
                <a:gd name="connsiteY8" fmla="*/ 3153851 h 3153851"/>
                <a:gd name="connsiteX9" fmla="*/ 0 w 7441810"/>
                <a:gd name="connsiteY9" fmla="*/ 3153851 h 3153851"/>
                <a:gd name="connsiteX10" fmla="*/ 0 w 7441810"/>
                <a:gd name="connsiteY10" fmla="*/ 3153851 h 3153851"/>
                <a:gd name="connsiteX11" fmla="*/ 0 w 7441810"/>
                <a:gd name="connsiteY11" fmla="*/ 3153851 h 3153851"/>
                <a:gd name="connsiteX12" fmla="*/ 42203 w 7441810"/>
                <a:gd name="connsiteY12" fmla="*/ 2616591 h 3153851"/>
                <a:gd name="connsiteX0" fmla="*/ 42203 w 7441810"/>
                <a:gd name="connsiteY0" fmla="*/ 2588456 h 3125716"/>
                <a:gd name="connsiteX1" fmla="*/ 0 w 7441810"/>
                <a:gd name="connsiteY1" fmla="*/ 2743200 h 3125716"/>
                <a:gd name="connsiteX2" fmla="*/ 0 w 7441810"/>
                <a:gd name="connsiteY2" fmla="*/ 2743200 h 3125716"/>
                <a:gd name="connsiteX3" fmla="*/ 5092505 w 7441810"/>
                <a:gd name="connsiteY3" fmla="*/ 20726 h 3125716"/>
                <a:gd name="connsiteX4" fmla="*/ 5050303 w 7441810"/>
                <a:gd name="connsiteY4" fmla="*/ 20726 h 3125716"/>
                <a:gd name="connsiteX5" fmla="*/ 7441810 w 7441810"/>
                <a:gd name="connsiteY5" fmla="*/ 0 h 3125716"/>
                <a:gd name="connsiteX6" fmla="*/ 6527410 w 7441810"/>
                <a:gd name="connsiteY6" fmla="*/ 3125716 h 3125716"/>
                <a:gd name="connsiteX7" fmla="*/ 6527410 w 7441810"/>
                <a:gd name="connsiteY7" fmla="*/ 3125716 h 3125716"/>
                <a:gd name="connsiteX8" fmla="*/ 6527410 w 7441810"/>
                <a:gd name="connsiteY8" fmla="*/ 3125716 h 3125716"/>
                <a:gd name="connsiteX9" fmla="*/ 0 w 7441810"/>
                <a:gd name="connsiteY9" fmla="*/ 3125716 h 3125716"/>
                <a:gd name="connsiteX10" fmla="*/ 0 w 7441810"/>
                <a:gd name="connsiteY10" fmla="*/ 3125716 h 3125716"/>
                <a:gd name="connsiteX11" fmla="*/ 0 w 7441810"/>
                <a:gd name="connsiteY11" fmla="*/ 3125716 h 3125716"/>
                <a:gd name="connsiteX12" fmla="*/ 42203 w 7441810"/>
                <a:gd name="connsiteY12" fmla="*/ 2588456 h 3125716"/>
                <a:gd name="connsiteX0" fmla="*/ 42203 w 7455878"/>
                <a:gd name="connsiteY0" fmla="*/ 2588456 h 3125716"/>
                <a:gd name="connsiteX1" fmla="*/ 0 w 7455878"/>
                <a:gd name="connsiteY1" fmla="*/ 2743200 h 3125716"/>
                <a:gd name="connsiteX2" fmla="*/ 0 w 7455878"/>
                <a:gd name="connsiteY2" fmla="*/ 2743200 h 3125716"/>
                <a:gd name="connsiteX3" fmla="*/ 5092505 w 7455878"/>
                <a:gd name="connsiteY3" fmla="*/ 20726 h 3125716"/>
                <a:gd name="connsiteX4" fmla="*/ 5050303 w 7455878"/>
                <a:gd name="connsiteY4" fmla="*/ 20726 h 3125716"/>
                <a:gd name="connsiteX5" fmla="*/ 7441810 w 7455878"/>
                <a:gd name="connsiteY5" fmla="*/ 0 h 3125716"/>
                <a:gd name="connsiteX6" fmla="*/ 6527410 w 7455878"/>
                <a:gd name="connsiteY6" fmla="*/ 3125716 h 3125716"/>
                <a:gd name="connsiteX7" fmla="*/ 6527410 w 7455878"/>
                <a:gd name="connsiteY7" fmla="*/ 3125716 h 3125716"/>
                <a:gd name="connsiteX8" fmla="*/ 7455878 w 7455878"/>
                <a:gd name="connsiteY8" fmla="*/ 3101286 h 3125716"/>
                <a:gd name="connsiteX9" fmla="*/ 0 w 7455878"/>
                <a:gd name="connsiteY9" fmla="*/ 3125716 h 3125716"/>
                <a:gd name="connsiteX10" fmla="*/ 0 w 7455878"/>
                <a:gd name="connsiteY10" fmla="*/ 3125716 h 3125716"/>
                <a:gd name="connsiteX11" fmla="*/ 0 w 7455878"/>
                <a:gd name="connsiteY11" fmla="*/ 3125716 h 3125716"/>
                <a:gd name="connsiteX12" fmla="*/ 42203 w 7455878"/>
                <a:gd name="connsiteY12" fmla="*/ 2588456 h 3125716"/>
                <a:gd name="connsiteX0" fmla="*/ 42203 w 7455878"/>
                <a:gd name="connsiteY0" fmla="*/ 2588456 h 3125716"/>
                <a:gd name="connsiteX1" fmla="*/ 0 w 7455878"/>
                <a:gd name="connsiteY1" fmla="*/ 2743200 h 3125716"/>
                <a:gd name="connsiteX2" fmla="*/ 0 w 7455878"/>
                <a:gd name="connsiteY2" fmla="*/ 2743200 h 3125716"/>
                <a:gd name="connsiteX3" fmla="*/ 5092505 w 7455878"/>
                <a:gd name="connsiteY3" fmla="*/ 20726 h 3125716"/>
                <a:gd name="connsiteX4" fmla="*/ 5050303 w 7455878"/>
                <a:gd name="connsiteY4" fmla="*/ 20726 h 3125716"/>
                <a:gd name="connsiteX5" fmla="*/ 7441810 w 7455878"/>
                <a:gd name="connsiteY5" fmla="*/ 0 h 3125716"/>
                <a:gd name="connsiteX6" fmla="*/ 6527410 w 7455878"/>
                <a:gd name="connsiteY6" fmla="*/ 3125716 h 3125716"/>
                <a:gd name="connsiteX7" fmla="*/ 7455877 w 7455878"/>
                <a:gd name="connsiteY7" fmla="*/ 3101285 h 3125716"/>
                <a:gd name="connsiteX8" fmla="*/ 7455878 w 7455878"/>
                <a:gd name="connsiteY8" fmla="*/ 3101286 h 3125716"/>
                <a:gd name="connsiteX9" fmla="*/ 0 w 7455878"/>
                <a:gd name="connsiteY9" fmla="*/ 3125716 h 3125716"/>
                <a:gd name="connsiteX10" fmla="*/ 0 w 7455878"/>
                <a:gd name="connsiteY10" fmla="*/ 3125716 h 3125716"/>
                <a:gd name="connsiteX11" fmla="*/ 0 w 7455878"/>
                <a:gd name="connsiteY11" fmla="*/ 3125716 h 3125716"/>
                <a:gd name="connsiteX12" fmla="*/ 42203 w 7455878"/>
                <a:gd name="connsiteY12" fmla="*/ 2588456 h 3125716"/>
                <a:gd name="connsiteX0" fmla="*/ 42203 w 7484013"/>
                <a:gd name="connsiteY0" fmla="*/ 2588456 h 3125716"/>
                <a:gd name="connsiteX1" fmla="*/ 0 w 7484013"/>
                <a:gd name="connsiteY1" fmla="*/ 2743200 h 3125716"/>
                <a:gd name="connsiteX2" fmla="*/ 0 w 7484013"/>
                <a:gd name="connsiteY2" fmla="*/ 2743200 h 3125716"/>
                <a:gd name="connsiteX3" fmla="*/ 5092505 w 7484013"/>
                <a:gd name="connsiteY3" fmla="*/ 20726 h 3125716"/>
                <a:gd name="connsiteX4" fmla="*/ 5050303 w 7484013"/>
                <a:gd name="connsiteY4" fmla="*/ 20726 h 3125716"/>
                <a:gd name="connsiteX5" fmla="*/ 7441810 w 7484013"/>
                <a:gd name="connsiteY5" fmla="*/ 0 h 3125716"/>
                <a:gd name="connsiteX6" fmla="*/ 7484013 w 7484013"/>
                <a:gd name="connsiteY6" fmla="*/ 3113501 h 3125716"/>
                <a:gd name="connsiteX7" fmla="*/ 7455877 w 7484013"/>
                <a:gd name="connsiteY7" fmla="*/ 3101285 h 3125716"/>
                <a:gd name="connsiteX8" fmla="*/ 7455878 w 7484013"/>
                <a:gd name="connsiteY8" fmla="*/ 3101286 h 3125716"/>
                <a:gd name="connsiteX9" fmla="*/ 0 w 7484013"/>
                <a:gd name="connsiteY9" fmla="*/ 3125716 h 3125716"/>
                <a:gd name="connsiteX10" fmla="*/ 0 w 7484013"/>
                <a:gd name="connsiteY10" fmla="*/ 3125716 h 3125716"/>
                <a:gd name="connsiteX11" fmla="*/ 0 w 7484013"/>
                <a:gd name="connsiteY11" fmla="*/ 3125716 h 3125716"/>
                <a:gd name="connsiteX12" fmla="*/ 42203 w 7484013"/>
                <a:gd name="connsiteY12" fmla="*/ 2588456 h 3125716"/>
                <a:gd name="connsiteX0" fmla="*/ 14067 w 7484013"/>
                <a:gd name="connsiteY0" fmla="*/ 2722822 h 3125716"/>
                <a:gd name="connsiteX1" fmla="*/ 0 w 7484013"/>
                <a:gd name="connsiteY1" fmla="*/ 2743200 h 3125716"/>
                <a:gd name="connsiteX2" fmla="*/ 0 w 7484013"/>
                <a:gd name="connsiteY2" fmla="*/ 2743200 h 3125716"/>
                <a:gd name="connsiteX3" fmla="*/ 5092505 w 7484013"/>
                <a:gd name="connsiteY3" fmla="*/ 20726 h 3125716"/>
                <a:gd name="connsiteX4" fmla="*/ 5050303 w 7484013"/>
                <a:gd name="connsiteY4" fmla="*/ 20726 h 3125716"/>
                <a:gd name="connsiteX5" fmla="*/ 7441810 w 7484013"/>
                <a:gd name="connsiteY5" fmla="*/ 0 h 3125716"/>
                <a:gd name="connsiteX6" fmla="*/ 7484013 w 7484013"/>
                <a:gd name="connsiteY6" fmla="*/ 3113501 h 3125716"/>
                <a:gd name="connsiteX7" fmla="*/ 7455877 w 7484013"/>
                <a:gd name="connsiteY7" fmla="*/ 3101285 h 3125716"/>
                <a:gd name="connsiteX8" fmla="*/ 7455878 w 7484013"/>
                <a:gd name="connsiteY8" fmla="*/ 3101286 h 3125716"/>
                <a:gd name="connsiteX9" fmla="*/ 0 w 7484013"/>
                <a:gd name="connsiteY9" fmla="*/ 3125716 h 3125716"/>
                <a:gd name="connsiteX10" fmla="*/ 0 w 7484013"/>
                <a:gd name="connsiteY10" fmla="*/ 3125716 h 3125716"/>
                <a:gd name="connsiteX11" fmla="*/ 0 w 7484013"/>
                <a:gd name="connsiteY11" fmla="*/ 3125716 h 3125716"/>
                <a:gd name="connsiteX12" fmla="*/ 14067 w 7484013"/>
                <a:gd name="connsiteY12" fmla="*/ 2722822 h 3125716"/>
                <a:gd name="connsiteX0" fmla="*/ 14067 w 7484013"/>
                <a:gd name="connsiteY0" fmla="*/ 2983045 h 3385939"/>
                <a:gd name="connsiteX1" fmla="*/ 0 w 7484013"/>
                <a:gd name="connsiteY1" fmla="*/ 3003423 h 3385939"/>
                <a:gd name="connsiteX2" fmla="*/ 0 w 7484013"/>
                <a:gd name="connsiteY2" fmla="*/ 3003423 h 3385939"/>
                <a:gd name="connsiteX3" fmla="*/ 5162843 w 7484013"/>
                <a:gd name="connsiteY3" fmla="*/ 0 h 3385939"/>
                <a:gd name="connsiteX4" fmla="*/ 5050303 w 7484013"/>
                <a:gd name="connsiteY4" fmla="*/ 280949 h 3385939"/>
                <a:gd name="connsiteX5" fmla="*/ 7441810 w 7484013"/>
                <a:gd name="connsiteY5" fmla="*/ 260223 h 3385939"/>
                <a:gd name="connsiteX6" fmla="*/ 7484013 w 7484013"/>
                <a:gd name="connsiteY6" fmla="*/ 3373724 h 3385939"/>
                <a:gd name="connsiteX7" fmla="*/ 7455877 w 7484013"/>
                <a:gd name="connsiteY7" fmla="*/ 3361508 h 3385939"/>
                <a:gd name="connsiteX8" fmla="*/ 7455878 w 7484013"/>
                <a:gd name="connsiteY8" fmla="*/ 3361509 h 3385939"/>
                <a:gd name="connsiteX9" fmla="*/ 0 w 7484013"/>
                <a:gd name="connsiteY9" fmla="*/ 3385939 h 3385939"/>
                <a:gd name="connsiteX10" fmla="*/ 0 w 7484013"/>
                <a:gd name="connsiteY10" fmla="*/ 3385939 h 3385939"/>
                <a:gd name="connsiteX11" fmla="*/ 0 w 7484013"/>
                <a:gd name="connsiteY11" fmla="*/ 3385939 h 3385939"/>
                <a:gd name="connsiteX12" fmla="*/ 14067 w 7484013"/>
                <a:gd name="connsiteY12" fmla="*/ 2983045 h 3385939"/>
                <a:gd name="connsiteX0" fmla="*/ 14067 w 7484013"/>
                <a:gd name="connsiteY0" fmla="*/ 2983045 h 3385939"/>
                <a:gd name="connsiteX1" fmla="*/ 0 w 7484013"/>
                <a:gd name="connsiteY1" fmla="*/ 3003423 h 3385939"/>
                <a:gd name="connsiteX2" fmla="*/ 0 w 7484013"/>
                <a:gd name="connsiteY2" fmla="*/ 3003423 h 3385939"/>
                <a:gd name="connsiteX3" fmla="*/ 5162843 w 7484013"/>
                <a:gd name="connsiteY3" fmla="*/ 0 h 3385939"/>
                <a:gd name="connsiteX4" fmla="*/ 5162845 w 7484013"/>
                <a:gd name="connsiteY4" fmla="*/ 0 h 3385939"/>
                <a:gd name="connsiteX5" fmla="*/ 7441810 w 7484013"/>
                <a:gd name="connsiteY5" fmla="*/ 260223 h 3385939"/>
                <a:gd name="connsiteX6" fmla="*/ 7484013 w 7484013"/>
                <a:gd name="connsiteY6" fmla="*/ 3373724 h 3385939"/>
                <a:gd name="connsiteX7" fmla="*/ 7455877 w 7484013"/>
                <a:gd name="connsiteY7" fmla="*/ 3361508 h 3385939"/>
                <a:gd name="connsiteX8" fmla="*/ 7455878 w 7484013"/>
                <a:gd name="connsiteY8" fmla="*/ 3361509 h 3385939"/>
                <a:gd name="connsiteX9" fmla="*/ 0 w 7484013"/>
                <a:gd name="connsiteY9" fmla="*/ 3385939 h 3385939"/>
                <a:gd name="connsiteX10" fmla="*/ 0 w 7484013"/>
                <a:gd name="connsiteY10" fmla="*/ 3385939 h 3385939"/>
                <a:gd name="connsiteX11" fmla="*/ 0 w 7484013"/>
                <a:gd name="connsiteY11" fmla="*/ 3385939 h 3385939"/>
                <a:gd name="connsiteX12" fmla="*/ 14067 w 7484013"/>
                <a:gd name="connsiteY12" fmla="*/ 2983045 h 3385939"/>
                <a:gd name="connsiteX0" fmla="*/ 14067 w 7498081"/>
                <a:gd name="connsiteY0" fmla="*/ 2983045 h 3385939"/>
                <a:gd name="connsiteX1" fmla="*/ 0 w 7498081"/>
                <a:gd name="connsiteY1" fmla="*/ 3003423 h 3385939"/>
                <a:gd name="connsiteX2" fmla="*/ 0 w 7498081"/>
                <a:gd name="connsiteY2" fmla="*/ 3003423 h 3385939"/>
                <a:gd name="connsiteX3" fmla="*/ 5162843 w 7498081"/>
                <a:gd name="connsiteY3" fmla="*/ 0 h 3385939"/>
                <a:gd name="connsiteX4" fmla="*/ 5162845 w 7498081"/>
                <a:gd name="connsiteY4" fmla="*/ 0 h 3385939"/>
                <a:gd name="connsiteX5" fmla="*/ 7498081 w 7498081"/>
                <a:gd name="connsiteY5" fmla="*/ 3705 h 3385939"/>
                <a:gd name="connsiteX6" fmla="*/ 7484013 w 7498081"/>
                <a:gd name="connsiteY6" fmla="*/ 3373724 h 3385939"/>
                <a:gd name="connsiteX7" fmla="*/ 7455877 w 7498081"/>
                <a:gd name="connsiteY7" fmla="*/ 3361508 h 3385939"/>
                <a:gd name="connsiteX8" fmla="*/ 7455878 w 7498081"/>
                <a:gd name="connsiteY8" fmla="*/ 3361509 h 3385939"/>
                <a:gd name="connsiteX9" fmla="*/ 0 w 7498081"/>
                <a:gd name="connsiteY9" fmla="*/ 3385939 h 3385939"/>
                <a:gd name="connsiteX10" fmla="*/ 0 w 7498081"/>
                <a:gd name="connsiteY10" fmla="*/ 3385939 h 3385939"/>
                <a:gd name="connsiteX11" fmla="*/ 0 w 7498081"/>
                <a:gd name="connsiteY11" fmla="*/ 3385939 h 3385939"/>
                <a:gd name="connsiteX12" fmla="*/ 14067 w 7498081"/>
                <a:gd name="connsiteY12" fmla="*/ 2983045 h 3385939"/>
                <a:gd name="connsiteX0" fmla="*/ 14067 w 7512149"/>
                <a:gd name="connsiteY0" fmla="*/ 2983045 h 3385939"/>
                <a:gd name="connsiteX1" fmla="*/ 0 w 7512149"/>
                <a:gd name="connsiteY1" fmla="*/ 3003423 h 3385939"/>
                <a:gd name="connsiteX2" fmla="*/ 0 w 7512149"/>
                <a:gd name="connsiteY2" fmla="*/ 3003423 h 3385939"/>
                <a:gd name="connsiteX3" fmla="*/ 5162843 w 7512149"/>
                <a:gd name="connsiteY3" fmla="*/ 0 h 3385939"/>
                <a:gd name="connsiteX4" fmla="*/ 5162845 w 7512149"/>
                <a:gd name="connsiteY4" fmla="*/ 0 h 3385939"/>
                <a:gd name="connsiteX5" fmla="*/ 7512149 w 7512149"/>
                <a:gd name="connsiteY5" fmla="*/ 15920 h 3385939"/>
                <a:gd name="connsiteX6" fmla="*/ 7484013 w 7512149"/>
                <a:gd name="connsiteY6" fmla="*/ 3373724 h 3385939"/>
                <a:gd name="connsiteX7" fmla="*/ 7455877 w 7512149"/>
                <a:gd name="connsiteY7" fmla="*/ 3361508 h 3385939"/>
                <a:gd name="connsiteX8" fmla="*/ 7455878 w 7512149"/>
                <a:gd name="connsiteY8" fmla="*/ 3361509 h 3385939"/>
                <a:gd name="connsiteX9" fmla="*/ 0 w 7512149"/>
                <a:gd name="connsiteY9" fmla="*/ 3385939 h 3385939"/>
                <a:gd name="connsiteX10" fmla="*/ 0 w 7512149"/>
                <a:gd name="connsiteY10" fmla="*/ 3385939 h 3385939"/>
                <a:gd name="connsiteX11" fmla="*/ 0 w 7512149"/>
                <a:gd name="connsiteY11" fmla="*/ 3385939 h 3385939"/>
                <a:gd name="connsiteX12" fmla="*/ 14067 w 7512149"/>
                <a:gd name="connsiteY12" fmla="*/ 2983045 h 3385939"/>
                <a:gd name="connsiteX0" fmla="*/ 0 w 7512149"/>
                <a:gd name="connsiteY0" fmla="*/ 3385939 h 3385939"/>
                <a:gd name="connsiteX1" fmla="*/ 0 w 7512149"/>
                <a:gd name="connsiteY1" fmla="*/ 3003423 h 3385939"/>
                <a:gd name="connsiteX2" fmla="*/ 0 w 7512149"/>
                <a:gd name="connsiteY2" fmla="*/ 3003423 h 3385939"/>
                <a:gd name="connsiteX3" fmla="*/ 5162843 w 7512149"/>
                <a:gd name="connsiteY3" fmla="*/ 0 h 3385939"/>
                <a:gd name="connsiteX4" fmla="*/ 5162845 w 7512149"/>
                <a:gd name="connsiteY4" fmla="*/ 0 h 3385939"/>
                <a:gd name="connsiteX5" fmla="*/ 7512149 w 7512149"/>
                <a:gd name="connsiteY5" fmla="*/ 15920 h 3385939"/>
                <a:gd name="connsiteX6" fmla="*/ 7484013 w 7512149"/>
                <a:gd name="connsiteY6" fmla="*/ 3373724 h 3385939"/>
                <a:gd name="connsiteX7" fmla="*/ 7455877 w 7512149"/>
                <a:gd name="connsiteY7" fmla="*/ 3361508 h 3385939"/>
                <a:gd name="connsiteX8" fmla="*/ 7455878 w 7512149"/>
                <a:gd name="connsiteY8" fmla="*/ 3361509 h 3385939"/>
                <a:gd name="connsiteX9" fmla="*/ 0 w 7512149"/>
                <a:gd name="connsiteY9" fmla="*/ 3385939 h 3385939"/>
                <a:gd name="connsiteX10" fmla="*/ 0 w 7512149"/>
                <a:gd name="connsiteY10" fmla="*/ 3385939 h 3385939"/>
                <a:gd name="connsiteX11" fmla="*/ 0 w 7512149"/>
                <a:gd name="connsiteY11" fmla="*/ 3385939 h 3385939"/>
                <a:gd name="connsiteX0" fmla="*/ 0 w 7512149"/>
                <a:gd name="connsiteY0" fmla="*/ 3385939 h 3385939"/>
                <a:gd name="connsiteX1" fmla="*/ 0 w 7512149"/>
                <a:gd name="connsiteY1" fmla="*/ 3003423 h 3385939"/>
                <a:gd name="connsiteX2" fmla="*/ 266700 w 7512149"/>
                <a:gd name="connsiteY2" fmla="*/ 3345278 h 3385939"/>
                <a:gd name="connsiteX3" fmla="*/ 5162843 w 7512149"/>
                <a:gd name="connsiteY3" fmla="*/ 0 h 3385939"/>
                <a:gd name="connsiteX4" fmla="*/ 5162845 w 7512149"/>
                <a:gd name="connsiteY4" fmla="*/ 0 h 3385939"/>
                <a:gd name="connsiteX5" fmla="*/ 7512149 w 7512149"/>
                <a:gd name="connsiteY5" fmla="*/ 15920 h 3385939"/>
                <a:gd name="connsiteX6" fmla="*/ 7484013 w 7512149"/>
                <a:gd name="connsiteY6" fmla="*/ 3373724 h 3385939"/>
                <a:gd name="connsiteX7" fmla="*/ 7455877 w 7512149"/>
                <a:gd name="connsiteY7" fmla="*/ 3361508 h 3385939"/>
                <a:gd name="connsiteX8" fmla="*/ 7455878 w 7512149"/>
                <a:gd name="connsiteY8" fmla="*/ 3361509 h 3385939"/>
                <a:gd name="connsiteX9" fmla="*/ 0 w 7512149"/>
                <a:gd name="connsiteY9" fmla="*/ 3385939 h 3385939"/>
                <a:gd name="connsiteX10" fmla="*/ 0 w 7512149"/>
                <a:gd name="connsiteY10" fmla="*/ 3385939 h 3385939"/>
                <a:gd name="connsiteX11" fmla="*/ 0 w 7512149"/>
                <a:gd name="connsiteY11" fmla="*/ 3385939 h 3385939"/>
                <a:gd name="connsiteX0" fmla="*/ 0 w 7512149"/>
                <a:gd name="connsiteY0" fmla="*/ 3385939 h 3385939"/>
                <a:gd name="connsiteX1" fmla="*/ 266700 w 7512149"/>
                <a:gd name="connsiteY1" fmla="*/ 3345278 h 3385939"/>
                <a:gd name="connsiteX2" fmla="*/ 5162843 w 7512149"/>
                <a:gd name="connsiteY2" fmla="*/ 0 h 3385939"/>
                <a:gd name="connsiteX3" fmla="*/ 5162845 w 7512149"/>
                <a:gd name="connsiteY3" fmla="*/ 0 h 3385939"/>
                <a:gd name="connsiteX4" fmla="*/ 7512149 w 7512149"/>
                <a:gd name="connsiteY4" fmla="*/ 15920 h 3385939"/>
                <a:gd name="connsiteX5" fmla="*/ 7484013 w 7512149"/>
                <a:gd name="connsiteY5" fmla="*/ 3373724 h 3385939"/>
                <a:gd name="connsiteX6" fmla="*/ 7455877 w 7512149"/>
                <a:gd name="connsiteY6" fmla="*/ 3361508 h 3385939"/>
                <a:gd name="connsiteX7" fmla="*/ 7455878 w 7512149"/>
                <a:gd name="connsiteY7" fmla="*/ 3361509 h 3385939"/>
                <a:gd name="connsiteX8" fmla="*/ 0 w 7512149"/>
                <a:gd name="connsiteY8" fmla="*/ 3385939 h 3385939"/>
                <a:gd name="connsiteX9" fmla="*/ 0 w 7512149"/>
                <a:gd name="connsiteY9" fmla="*/ 3385939 h 3385939"/>
                <a:gd name="connsiteX10" fmla="*/ 0 w 7512149"/>
                <a:gd name="connsiteY10" fmla="*/ 3385939 h 3385939"/>
                <a:gd name="connsiteX0" fmla="*/ 127000 w 7639149"/>
                <a:gd name="connsiteY0" fmla="*/ 3385939 h 3385939"/>
                <a:gd name="connsiteX1" fmla="*/ 0 w 7639149"/>
                <a:gd name="connsiteY1" fmla="*/ 3014451 h 3385939"/>
                <a:gd name="connsiteX2" fmla="*/ 5289843 w 7639149"/>
                <a:gd name="connsiteY2" fmla="*/ 0 h 3385939"/>
                <a:gd name="connsiteX3" fmla="*/ 5289845 w 7639149"/>
                <a:gd name="connsiteY3" fmla="*/ 0 h 3385939"/>
                <a:gd name="connsiteX4" fmla="*/ 7639149 w 7639149"/>
                <a:gd name="connsiteY4" fmla="*/ 15920 h 3385939"/>
                <a:gd name="connsiteX5" fmla="*/ 7611013 w 7639149"/>
                <a:gd name="connsiteY5" fmla="*/ 3373724 h 3385939"/>
                <a:gd name="connsiteX6" fmla="*/ 7582877 w 7639149"/>
                <a:gd name="connsiteY6" fmla="*/ 3361508 h 3385939"/>
                <a:gd name="connsiteX7" fmla="*/ 7582878 w 7639149"/>
                <a:gd name="connsiteY7" fmla="*/ 3361509 h 3385939"/>
                <a:gd name="connsiteX8" fmla="*/ 127000 w 7639149"/>
                <a:gd name="connsiteY8" fmla="*/ 3385939 h 3385939"/>
                <a:gd name="connsiteX9" fmla="*/ 127000 w 7639149"/>
                <a:gd name="connsiteY9" fmla="*/ 3385939 h 3385939"/>
                <a:gd name="connsiteX10" fmla="*/ 127000 w 7639149"/>
                <a:gd name="connsiteY10" fmla="*/ 3385939 h 3385939"/>
                <a:gd name="connsiteX0" fmla="*/ 127000 w 7639149"/>
                <a:gd name="connsiteY0" fmla="*/ 3385939 h 3385939"/>
                <a:gd name="connsiteX1" fmla="*/ 0 w 7639149"/>
                <a:gd name="connsiteY1" fmla="*/ 3014451 h 3385939"/>
                <a:gd name="connsiteX2" fmla="*/ 5289843 w 7639149"/>
                <a:gd name="connsiteY2" fmla="*/ 0 h 3385939"/>
                <a:gd name="connsiteX3" fmla="*/ 4937420 w 7639149"/>
                <a:gd name="connsiteY3" fmla="*/ 645114 h 3385939"/>
                <a:gd name="connsiteX4" fmla="*/ 7639149 w 7639149"/>
                <a:gd name="connsiteY4" fmla="*/ 15920 h 3385939"/>
                <a:gd name="connsiteX5" fmla="*/ 7611013 w 7639149"/>
                <a:gd name="connsiteY5" fmla="*/ 3373724 h 3385939"/>
                <a:gd name="connsiteX6" fmla="*/ 7582877 w 7639149"/>
                <a:gd name="connsiteY6" fmla="*/ 3361508 h 3385939"/>
                <a:gd name="connsiteX7" fmla="*/ 7582878 w 7639149"/>
                <a:gd name="connsiteY7" fmla="*/ 3361509 h 3385939"/>
                <a:gd name="connsiteX8" fmla="*/ 127000 w 7639149"/>
                <a:gd name="connsiteY8" fmla="*/ 3385939 h 3385939"/>
                <a:gd name="connsiteX9" fmla="*/ 127000 w 7639149"/>
                <a:gd name="connsiteY9" fmla="*/ 3385939 h 3385939"/>
                <a:gd name="connsiteX10" fmla="*/ 127000 w 7639149"/>
                <a:gd name="connsiteY10" fmla="*/ 3385939 h 3385939"/>
                <a:gd name="connsiteX0" fmla="*/ 127000 w 7639149"/>
                <a:gd name="connsiteY0" fmla="*/ 3443834 h 3443834"/>
                <a:gd name="connsiteX1" fmla="*/ 0 w 7639149"/>
                <a:gd name="connsiteY1" fmla="*/ 3072346 h 3443834"/>
                <a:gd name="connsiteX2" fmla="*/ 5242218 w 7639149"/>
                <a:gd name="connsiteY2" fmla="*/ 0 h 3443834"/>
                <a:gd name="connsiteX3" fmla="*/ 4937420 w 7639149"/>
                <a:gd name="connsiteY3" fmla="*/ 703009 h 3443834"/>
                <a:gd name="connsiteX4" fmla="*/ 7639149 w 7639149"/>
                <a:gd name="connsiteY4" fmla="*/ 73815 h 3443834"/>
                <a:gd name="connsiteX5" fmla="*/ 7611013 w 7639149"/>
                <a:gd name="connsiteY5" fmla="*/ 3431619 h 3443834"/>
                <a:gd name="connsiteX6" fmla="*/ 7582877 w 7639149"/>
                <a:gd name="connsiteY6" fmla="*/ 3419403 h 3443834"/>
                <a:gd name="connsiteX7" fmla="*/ 7582878 w 7639149"/>
                <a:gd name="connsiteY7" fmla="*/ 3419404 h 3443834"/>
                <a:gd name="connsiteX8" fmla="*/ 127000 w 7639149"/>
                <a:gd name="connsiteY8" fmla="*/ 3443834 h 3443834"/>
                <a:gd name="connsiteX9" fmla="*/ 127000 w 7639149"/>
                <a:gd name="connsiteY9" fmla="*/ 3443834 h 3443834"/>
                <a:gd name="connsiteX10" fmla="*/ 127000 w 7639149"/>
                <a:gd name="connsiteY10" fmla="*/ 3443834 h 3443834"/>
                <a:gd name="connsiteX0" fmla="*/ 127000 w 7639149"/>
                <a:gd name="connsiteY0" fmla="*/ 3443834 h 3443834"/>
                <a:gd name="connsiteX1" fmla="*/ 0 w 7639149"/>
                <a:gd name="connsiteY1" fmla="*/ 3072346 h 3443834"/>
                <a:gd name="connsiteX2" fmla="*/ 5242218 w 7639149"/>
                <a:gd name="connsiteY2" fmla="*/ 0 h 3443834"/>
                <a:gd name="connsiteX3" fmla="*/ 7639149 w 7639149"/>
                <a:gd name="connsiteY3" fmla="*/ 73815 h 3443834"/>
                <a:gd name="connsiteX4" fmla="*/ 7611013 w 7639149"/>
                <a:gd name="connsiteY4" fmla="*/ 3431619 h 3443834"/>
                <a:gd name="connsiteX5" fmla="*/ 7582877 w 7639149"/>
                <a:gd name="connsiteY5" fmla="*/ 3419403 h 3443834"/>
                <a:gd name="connsiteX6" fmla="*/ 7582878 w 7639149"/>
                <a:gd name="connsiteY6" fmla="*/ 3419404 h 3443834"/>
                <a:gd name="connsiteX7" fmla="*/ 127000 w 7639149"/>
                <a:gd name="connsiteY7" fmla="*/ 3443834 h 3443834"/>
                <a:gd name="connsiteX8" fmla="*/ 127000 w 7639149"/>
                <a:gd name="connsiteY8" fmla="*/ 3443834 h 3443834"/>
                <a:gd name="connsiteX9" fmla="*/ 127000 w 7639149"/>
                <a:gd name="connsiteY9" fmla="*/ 3443834 h 3443834"/>
                <a:gd name="connsiteX0" fmla="*/ 127000 w 7667724"/>
                <a:gd name="connsiteY0" fmla="*/ 3444455 h 3444455"/>
                <a:gd name="connsiteX1" fmla="*/ 0 w 7667724"/>
                <a:gd name="connsiteY1" fmla="*/ 3072967 h 3444455"/>
                <a:gd name="connsiteX2" fmla="*/ 5242218 w 7667724"/>
                <a:gd name="connsiteY2" fmla="*/ 621 h 3444455"/>
                <a:gd name="connsiteX3" fmla="*/ 7667724 w 7667724"/>
                <a:gd name="connsiteY3" fmla="*/ 0 h 3444455"/>
                <a:gd name="connsiteX4" fmla="*/ 7611013 w 7667724"/>
                <a:gd name="connsiteY4" fmla="*/ 3432240 h 3444455"/>
                <a:gd name="connsiteX5" fmla="*/ 7582877 w 7667724"/>
                <a:gd name="connsiteY5" fmla="*/ 3420024 h 3444455"/>
                <a:gd name="connsiteX6" fmla="*/ 7582878 w 7667724"/>
                <a:gd name="connsiteY6" fmla="*/ 3420025 h 3444455"/>
                <a:gd name="connsiteX7" fmla="*/ 127000 w 7667724"/>
                <a:gd name="connsiteY7" fmla="*/ 3444455 h 3444455"/>
                <a:gd name="connsiteX8" fmla="*/ 127000 w 7667724"/>
                <a:gd name="connsiteY8" fmla="*/ 3444455 h 3444455"/>
                <a:gd name="connsiteX9" fmla="*/ 127000 w 7667724"/>
                <a:gd name="connsiteY9" fmla="*/ 3444455 h 3444455"/>
                <a:gd name="connsiteX0" fmla="*/ 127000 w 7810599"/>
                <a:gd name="connsiteY0" fmla="*/ 3443834 h 3443834"/>
                <a:gd name="connsiteX1" fmla="*/ 0 w 7810599"/>
                <a:gd name="connsiteY1" fmla="*/ 3072346 h 3443834"/>
                <a:gd name="connsiteX2" fmla="*/ 5242218 w 7810599"/>
                <a:gd name="connsiteY2" fmla="*/ 0 h 3443834"/>
                <a:gd name="connsiteX3" fmla="*/ 7810599 w 7810599"/>
                <a:gd name="connsiteY3" fmla="*/ 7650 h 3443834"/>
                <a:gd name="connsiteX4" fmla="*/ 7611013 w 7810599"/>
                <a:gd name="connsiteY4" fmla="*/ 3431619 h 3443834"/>
                <a:gd name="connsiteX5" fmla="*/ 7582877 w 7810599"/>
                <a:gd name="connsiteY5" fmla="*/ 3419403 h 3443834"/>
                <a:gd name="connsiteX6" fmla="*/ 7582878 w 7810599"/>
                <a:gd name="connsiteY6" fmla="*/ 3419404 h 3443834"/>
                <a:gd name="connsiteX7" fmla="*/ 127000 w 7810599"/>
                <a:gd name="connsiteY7" fmla="*/ 3443834 h 3443834"/>
                <a:gd name="connsiteX8" fmla="*/ 127000 w 7810599"/>
                <a:gd name="connsiteY8" fmla="*/ 3443834 h 3443834"/>
                <a:gd name="connsiteX9" fmla="*/ 127000 w 7810599"/>
                <a:gd name="connsiteY9" fmla="*/ 3443834 h 3443834"/>
                <a:gd name="connsiteX0" fmla="*/ 127000 w 7810599"/>
                <a:gd name="connsiteY0" fmla="*/ 3443834 h 3443834"/>
                <a:gd name="connsiteX1" fmla="*/ 0 w 7810599"/>
                <a:gd name="connsiteY1" fmla="*/ 3072346 h 3443834"/>
                <a:gd name="connsiteX2" fmla="*/ 5242218 w 7810599"/>
                <a:gd name="connsiteY2" fmla="*/ 0 h 3443834"/>
                <a:gd name="connsiteX3" fmla="*/ 7810599 w 7810599"/>
                <a:gd name="connsiteY3" fmla="*/ 7650 h 3443834"/>
                <a:gd name="connsiteX4" fmla="*/ 7611013 w 7810599"/>
                <a:gd name="connsiteY4" fmla="*/ 3431619 h 3443834"/>
                <a:gd name="connsiteX5" fmla="*/ 7582877 w 7810599"/>
                <a:gd name="connsiteY5" fmla="*/ 3419403 h 3443834"/>
                <a:gd name="connsiteX6" fmla="*/ 127000 w 7810599"/>
                <a:gd name="connsiteY6" fmla="*/ 3443834 h 3443834"/>
                <a:gd name="connsiteX7" fmla="*/ 127000 w 7810599"/>
                <a:gd name="connsiteY7" fmla="*/ 3443834 h 3443834"/>
                <a:gd name="connsiteX8" fmla="*/ 127000 w 7810599"/>
                <a:gd name="connsiteY8" fmla="*/ 3443834 h 3443834"/>
                <a:gd name="connsiteX0" fmla="*/ 127000 w 7810599"/>
                <a:gd name="connsiteY0" fmla="*/ 3443834 h 3443834"/>
                <a:gd name="connsiteX1" fmla="*/ 0 w 7810599"/>
                <a:gd name="connsiteY1" fmla="*/ 3072346 h 3443834"/>
                <a:gd name="connsiteX2" fmla="*/ 5242218 w 7810599"/>
                <a:gd name="connsiteY2" fmla="*/ 0 h 3443834"/>
                <a:gd name="connsiteX3" fmla="*/ 7810599 w 7810599"/>
                <a:gd name="connsiteY3" fmla="*/ 7650 h 3443834"/>
                <a:gd name="connsiteX4" fmla="*/ 7611013 w 7810599"/>
                <a:gd name="connsiteY4" fmla="*/ 3431619 h 3443834"/>
                <a:gd name="connsiteX5" fmla="*/ 127000 w 7810599"/>
                <a:gd name="connsiteY5" fmla="*/ 3443834 h 3443834"/>
                <a:gd name="connsiteX6" fmla="*/ 127000 w 7810599"/>
                <a:gd name="connsiteY6" fmla="*/ 3443834 h 3443834"/>
                <a:gd name="connsiteX7" fmla="*/ 127000 w 7810599"/>
                <a:gd name="connsiteY7" fmla="*/ 3443834 h 3443834"/>
                <a:gd name="connsiteX0" fmla="*/ 127000 w 7810599"/>
                <a:gd name="connsiteY0" fmla="*/ 3443834 h 3443834"/>
                <a:gd name="connsiteX1" fmla="*/ 0 w 7810599"/>
                <a:gd name="connsiteY1" fmla="*/ 3072346 h 3443834"/>
                <a:gd name="connsiteX2" fmla="*/ 5242218 w 7810599"/>
                <a:gd name="connsiteY2" fmla="*/ 0 h 3443834"/>
                <a:gd name="connsiteX3" fmla="*/ 7810599 w 7810599"/>
                <a:gd name="connsiteY3" fmla="*/ 7650 h 3443834"/>
                <a:gd name="connsiteX4" fmla="*/ 7801513 w 7810599"/>
                <a:gd name="connsiteY4" fmla="*/ 3439890 h 3443834"/>
                <a:gd name="connsiteX5" fmla="*/ 127000 w 7810599"/>
                <a:gd name="connsiteY5" fmla="*/ 3443834 h 3443834"/>
                <a:gd name="connsiteX6" fmla="*/ 127000 w 7810599"/>
                <a:gd name="connsiteY6" fmla="*/ 3443834 h 3443834"/>
                <a:gd name="connsiteX7" fmla="*/ 127000 w 7810599"/>
                <a:gd name="connsiteY7" fmla="*/ 3443834 h 344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0599" h="3443834">
                  <a:moveTo>
                    <a:pt x="127000" y="3443834"/>
                  </a:moveTo>
                  <a:lnTo>
                    <a:pt x="0" y="3072346"/>
                  </a:lnTo>
                  <a:lnTo>
                    <a:pt x="5242218" y="0"/>
                  </a:lnTo>
                  <a:lnTo>
                    <a:pt x="7810599" y="7650"/>
                  </a:lnTo>
                  <a:cubicBezTo>
                    <a:pt x="7805910" y="1130990"/>
                    <a:pt x="7806202" y="2316550"/>
                    <a:pt x="7801513" y="3439890"/>
                  </a:cubicBezTo>
                  <a:lnTo>
                    <a:pt x="127000" y="3443834"/>
                  </a:lnTo>
                  <a:lnTo>
                    <a:pt x="127000" y="3443834"/>
                  </a:lnTo>
                  <a:lnTo>
                    <a:pt x="127000" y="3443834"/>
                  </a:lnTo>
                  <a:close/>
                </a:path>
              </a:pathLst>
            </a:custGeom>
            <a:gradFill flip="none" rotWithShape="1">
              <a:gsLst>
                <a:gs pos="0">
                  <a:schemeClr val="accent1">
                    <a:lumMod val="40000"/>
                    <a:lumOff val="60000"/>
                    <a:alpha val="43000"/>
                  </a:schemeClr>
                </a:gs>
                <a:gs pos="100000">
                  <a:srgbClr val="C2188D">
                    <a:alpha val="0"/>
                  </a:srgbClr>
                </a:gs>
              </a:gsLst>
              <a:lin ang="1890000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j-lt"/>
                <a:ea typeface="+mn-ea"/>
              </a:endParaRPr>
            </a:p>
          </p:txBody>
        </p:sp>
        <p:sp>
          <p:nvSpPr>
            <p:cNvPr id="69" name="Rectangle 6"/>
            <p:cNvSpPr>
              <a:spLocks noChangeArrowheads="1"/>
            </p:cNvSpPr>
            <p:nvPr/>
          </p:nvSpPr>
          <p:spPr bwMode="auto">
            <a:xfrm rot="16200000" flipV="1">
              <a:off x="4681692" y="1462881"/>
              <a:ext cx="174530" cy="7399586"/>
            </a:xfrm>
            <a:prstGeom prst="rect">
              <a:avLst/>
            </a:prstGeom>
            <a:gradFill flip="none" rotWithShape="1">
              <a:gsLst>
                <a:gs pos="0">
                  <a:schemeClr val="accent1">
                    <a:lumMod val="40000"/>
                    <a:lumOff val="60000"/>
                    <a:alpha val="44000"/>
                  </a:schemeClr>
                </a:gs>
                <a:gs pos="100000">
                  <a:srgbClr val="C2188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j-lt"/>
                <a:ea typeface="+mn-ea"/>
              </a:endParaRPr>
            </a:p>
          </p:txBody>
        </p:sp>
        <p:sp>
          <p:nvSpPr>
            <p:cNvPr id="203" name="Rectangle 202"/>
            <p:cNvSpPr/>
            <p:nvPr/>
          </p:nvSpPr>
          <p:spPr>
            <a:xfrm rot="3360000">
              <a:off x="3523023" y="-45053"/>
              <a:ext cx="108315" cy="6337304"/>
            </a:xfrm>
            <a:prstGeom prst="rect">
              <a:avLst/>
            </a:prstGeom>
            <a:gradFill flip="none" rotWithShape="1">
              <a:gsLst>
                <a:gs pos="0">
                  <a:schemeClr val="accent1">
                    <a:lumMod val="40000"/>
                    <a:lumOff val="60000"/>
                    <a:alpha val="17000"/>
                  </a:schemeClr>
                </a:gs>
                <a:gs pos="100000">
                  <a:srgbClr val="C2188D">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sp>
        <p:nvSpPr>
          <p:cNvPr id="7" name="Rectangle 56"/>
          <p:cNvSpPr>
            <a:spLocks noChangeArrowheads="1"/>
          </p:cNvSpPr>
          <p:nvPr/>
        </p:nvSpPr>
        <p:spPr bwMode="auto">
          <a:xfrm>
            <a:off x="0" y="5373854"/>
            <a:ext cx="9144000" cy="785249"/>
          </a:xfrm>
          <a:prstGeom prst="homePlate">
            <a:avLst>
              <a:gd name="adj" fmla="val 0"/>
            </a:avLst>
          </a:prstGeom>
          <a:gradFill>
            <a:gsLst>
              <a:gs pos="49000">
                <a:schemeClr val="accent1"/>
              </a:gs>
              <a:gs pos="100000">
                <a:schemeClr val="tx1">
                  <a:lumMod val="60000"/>
                  <a:lumOff val="40000"/>
                </a:schemeClr>
              </a:gs>
            </a:gsLst>
            <a:lin ang="10800000" scaled="0"/>
          </a:gradFill>
          <a:ln>
            <a:noFill/>
          </a:ln>
          <a:extLst/>
        </p:spPr>
        <p:txBody>
          <a:bodyPr lIns="82124" tIns="41061" rIns="82124" bIns="41061" anchor="ctr"/>
          <a:lstStyle/>
          <a:p>
            <a:endParaRPr lang="en-US" i="0">
              <a:solidFill>
                <a:srgbClr val="000000"/>
              </a:solidFill>
            </a:endParaRPr>
          </a:p>
        </p:txBody>
      </p:sp>
      <p:sp>
        <p:nvSpPr>
          <p:cNvPr id="16" name="Title 15"/>
          <p:cNvSpPr>
            <a:spLocks noGrp="1"/>
          </p:cNvSpPr>
          <p:nvPr>
            <p:ph type="title"/>
          </p:nvPr>
        </p:nvSpPr>
        <p:spPr/>
        <p:txBody>
          <a:bodyPr/>
          <a:lstStyle/>
          <a:p>
            <a:pPr lvl="0"/>
            <a:r>
              <a:rPr lang="en-US" smtClean="0"/>
              <a:t>Future Demand for Skilled Workforce</a:t>
            </a:r>
            <a:endParaRPr lang="en-US" dirty="0"/>
          </a:p>
        </p:txBody>
      </p:sp>
      <p:sp>
        <p:nvSpPr>
          <p:cNvPr id="54" name="Rectangle 56"/>
          <p:cNvSpPr>
            <a:spLocks noChangeArrowheads="1"/>
          </p:cNvSpPr>
          <p:nvPr/>
        </p:nvSpPr>
        <p:spPr bwMode="auto">
          <a:xfrm>
            <a:off x="0" y="5445155"/>
            <a:ext cx="8787398" cy="642646"/>
          </a:xfrm>
          <a:prstGeom prst="homePlate">
            <a:avLst/>
          </a:prstGeom>
          <a:solidFill>
            <a:schemeClr val="tx1">
              <a:lumMod val="60000"/>
              <a:lumOff val="40000"/>
              <a:alpha val="75000"/>
            </a:schemeClr>
          </a:solidFill>
          <a:ln>
            <a:noFill/>
          </a:ln>
          <a:extLst/>
        </p:spPr>
        <p:txBody>
          <a:bodyPr lIns="82124" tIns="41061" rIns="82124" bIns="41061" anchor="ctr"/>
          <a:lstStyle/>
          <a:p>
            <a:endParaRPr lang="en-US" i="0">
              <a:solidFill>
                <a:srgbClr val="000000"/>
              </a:solidFill>
            </a:endParaRPr>
          </a:p>
        </p:txBody>
      </p:sp>
      <p:sp>
        <p:nvSpPr>
          <p:cNvPr id="21" name="Text Placeholder 2"/>
          <p:cNvSpPr txBox="1">
            <a:spLocks/>
          </p:cNvSpPr>
          <p:nvPr/>
        </p:nvSpPr>
        <p:spPr>
          <a:xfrm>
            <a:off x="495648" y="1495425"/>
            <a:ext cx="4065369" cy="925153"/>
          </a:xfrm>
          <a:prstGeom prst="rect">
            <a:avLst/>
          </a:prstGeom>
        </p:spPr>
        <p:txBody>
          <a:bodyPr/>
          <a:lstStyle/>
          <a:p>
            <a:pPr>
              <a:lnSpc>
                <a:spcPct val="95000"/>
              </a:lnSpc>
              <a:spcBef>
                <a:spcPts val="1438"/>
              </a:spcBef>
              <a:buClr>
                <a:schemeClr val="tx2"/>
              </a:buClr>
              <a:buSzPct val="90000"/>
            </a:pPr>
            <a:r>
              <a:rPr lang="en-US" sz="2600" dirty="0" smtClean="0">
                <a:solidFill>
                  <a:srgbClr val="2D3637"/>
                </a:solidFill>
                <a:latin typeface="CiscoSans ExtraLight" pitchFamily="34" charset="0"/>
                <a:cs typeface="ＭＳ Ｐゴシック" charset="-128"/>
              </a:rPr>
              <a:t>…and the number of </a:t>
            </a:r>
            <a:r>
              <a:rPr lang="en-US" sz="2600" dirty="0">
                <a:latin typeface="+mj-lt"/>
                <a:cs typeface="Arial" pitchFamily="34" charset="0"/>
              </a:rPr>
              <a:t>files </a:t>
            </a:r>
            <a:r>
              <a:rPr lang="en-US" sz="2600" dirty="0" smtClean="0">
                <a:solidFill>
                  <a:srgbClr val="2D3637"/>
                </a:solidFill>
                <a:latin typeface="CiscoSans ExtraLight" pitchFamily="34" charset="0"/>
                <a:cs typeface="ＭＳ Ｐゴシック" charset="-128"/>
              </a:rPr>
              <a:t>the datacenter will have to deal with will grow </a:t>
            </a:r>
            <a:br>
              <a:rPr lang="en-US" sz="2600" dirty="0" smtClean="0">
                <a:solidFill>
                  <a:srgbClr val="2D3637"/>
                </a:solidFill>
                <a:latin typeface="CiscoSans ExtraLight" pitchFamily="34" charset="0"/>
                <a:cs typeface="ＭＳ Ｐゴシック" charset="-128"/>
              </a:rPr>
            </a:br>
            <a:r>
              <a:rPr lang="en-US" sz="2600" dirty="0" smtClean="0">
                <a:solidFill>
                  <a:srgbClr val="2D3637"/>
                </a:solidFill>
                <a:latin typeface="CiscoSans ExtraLight" pitchFamily="34" charset="0"/>
                <a:cs typeface="ＭＳ Ｐゴシック" charset="-128"/>
              </a:rPr>
              <a:t>at least…</a:t>
            </a:r>
          </a:p>
        </p:txBody>
      </p:sp>
      <p:grpSp>
        <p:nvGrpSpPr>
          <p:cNvPr id="202" name="Group 201"/>
          <p:cNvGrpSpPr/>
          <p:nvPr/>
        </p:nvGrpSpPr>
        <p:grpSpPr>
          <a:xfrm>
            <a:off x="6049109" y="1125415"/>
            <a:ext cx="2771334" cy="4190138"/>
            <a:chOff x="6121889" y="1069553"/>
            <a:chExt cx="2499165" cy="4260068"/>
          </a:xfrm>
        </p:grpSpPr>
        <p:grpSp>
          <p:nvGrpSpPr>
            <p:cNvPr id="90" name="Group 89"/>
            <p:cNvGrpSpPr/>
            <p:nvPr/>
          </p:nvGrpSpPr>
          <p:grpSpPr>
            <a:xfrm>
              <a:off x="8215532" y="1069553"/>
              <a:ext cx="405522" cy="4260068"/>
              <a:chOff x="8215532" y="1069553"/>
              <a:chExt cx="405522" cy="4260068"/>
            </a:xfrm>
          </p:grpSpPr>
          <p:pic>
            <p:nvPicPr>
              <p:cNvPr id="27" name="Picture 2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4924099"/>
                <a:ext cx="405522" cy="405522"/>
              </a:xfrm>
              <a:prstGeom prst="rect">
                <a:avLst/>
              </a:prstGeom>
            </p:spPr>
          </p:pic>
          <p:pic>
            <p:nvPicPr>
              <p:cNvPr id="76" name="Picture 7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4573683"/>
                <a:ext cx="405522" cy="405522"/>
              </a:xfrm>
              <a:prstGeom prst="rect">
                <a:avLst/>
              </a:prstGeom>
            </p:spPr>
          </p:pic>
          <p:pic>
            <p:nvPicPr>
              <p:cNvPr id="78" name="Picture 7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4223270"/>
                <a:ext cx="405522" cy="405522"/>
              </a:xfrm>
              <a:prstGeom prst="rect">
                <a:avLst/>
              </a:prstGeom>
            </p:spPr>
          </p:pic>
          <p:pic>
            <p:nvPicPr>
              <p:cNvPr id="79" name="Picture 7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3872857"/>
                <a:ext cx="405522" cy="405522"/>
              </a:xfrm>
              <a:prstGeom prst="rect">
                <a:avLst/>
              </a:prstGeom>
            </p:spPr>
          </p:pic>
          <p:pic>
            <p:nvPicPr>
              <p:cNvPr id="80" name="Picture 7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3522444"/>
                <a:ext cx="405522" cy="405522"/>
              </a:xfrm>
              <a:prstGeom prst="rect">
                <a:avLst/>
              </a:prstGeom>
            </p:spPr>
          </p:pic>
          <p:pic>
            <p:nvPicPr>
              <p:cNvPr id="81" name="Picture 8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3172031"/>
                <a:ext cx="405522" cy="405522"/>
              </a:xfrm>
              <a:prstGeom prst="rect">
                <a:avLst/>
              </a:prstGeom>
            </p:spPr>
          </p:pic>
          <p:pic>
            <p:nvPicPr>
              <p:cNvPr id="82" name="Picture 8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2821618"/>
                <a:ext cx="405522" cy="405522"/>
              </a:xfrm>
              <a:prstGeom prst="rect">
                <a:avLst/>
              </a:prstGeom>
            </p:spPr>
          </p:pic>
          <p:pic>
            <p:nvPicPr>
              <p:cNvPr id="84" name="Picture 8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2471205"/>
                <a:ext cx="405522" cy="405522"/>
              </a:xfrm>
              <a:prstGeom prst="rect">
                <a:avLst/>
              </a:prstGeom>
            </p:spPr>
          </p:pic>
          <p:pic>
            <p:nvPicPr>
              <p:cNvPr id="85" name="Picture 8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2120792"/>
                <a:ext cx="405522" cy="405522"/>
              </a:xfrm>
              <a:prstGeom prst="rect">
                <a:avLst/>
              </a:prstGeom>
            </p:spPr>
          </p:pic>
          <p:pic>
            <p:nvPicPr>
              <p:cNvPr id="86" name="Picture 8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1770379"/>
                <a:ext cx="405522" cy="405522"/>
              </a:xfrm>
              <a:prstGeom prst="rect">
                <a:avLst/>
              </a:prstGeom>
            </p:spPr>
          </p:pic>
          <p:pic>
            <p:nvPicPr>
              <p:cNvPr id="87" name="Picture 8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1419966"/>
                <a:ext cx="405522" cy="405522"/>
              </a:xfrm>
              <a:prstGeom prst="rect">
                <a:avLst/>
              </a:prstGeom>
            </p:spPr>
          </p:pic>
          <p:pic>
            <p:nvPicPr>
              <p:cNvPr id="88" name="Picture 8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1069553"/>
                <a:ext cx="405522" cy="405522"/>
              </a:xfrm>
              <a:prstGeom prst="rect">
                <a:avLst/>
              </a:prstGeom>
            </p:spPr>
          </p:pic>
        </p:grpSp>
        <p:grpSp>
          <p:nvGrpSpPr>
            <p:cNvPr id="91" name="Group 90"/>
            <p:cNvGrpSpPr/>
            <p:nvPr/>
          </p:nvGrpSpPr>
          <p:grpSpPr>
            <a:xfrm>
              <a:off x="7810011" y="1069553"/>
              <a:ext cx="405522" cy="4260068"/>
              <a:chOff x="8215532" y="1069553"/>
              <a:chExt cx="405522" cy="4260068"/>
            </a:xfrm>
          </p:grpSpPr>
          <p:pic>
            <p:nvPicPr>
              <p:cNvPr id="92" name="Picture 9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4924099"/>
                <a:ext cx="405522" cy="405522"/>
              </a:xfrm>
              <a:prstGeom prst="rect">
                <a:avLst/>
              </a:prstGeom>
            </p:spPr>
          </p:pic>
          <p:pic>
            <p:nvPicPr>
              <p:cNvPr id="93" name="Picture 9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4573683"/>
                <a:ext cx="405522" cy="405522"/>
              </a:xfrm>
              <a:prstGeom prst="rect">
                <a:avLst/>
              </a:prstGeom>
            </p:spPr>
          </p:pic>
          <p:pic>
            <p:nvPicPr>
              <p:cNvPr id="94" name="Picture 9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4223270"/>
                <a:ext cx="405522" cy="405522"/>
              </a:xfrm>
              <a:prstGeom prst="rect">
                <a:avLst/>
              </a:prstGeom>
            </p:spPr>
          </p:pic>
          <p:pic>
            <p:nvPicPr>
              <p:cNvPr id="96" name="Picture 9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3872857"/>
                <a:ext cx="405522" cy="405522"/>
              </a:xfrm>
              <a:prstGeom prst="rect">
                <a:avLst/>
              </a:prstGeom>
            </p:spPr>
          </p:pic>
          <p:pic>
            <p:nvPicPr>
              <p:cNvPr id="97" name="Picture 9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3522444"/>
                <a:ext cx="405522" cy="405522"/>
              </a:xfrm>
              <a:prstGeom prst="rect">
                <a:avLst/>
              </a:prstGeom>
            </p:spPr>
          </p:pic>
          <p:pic>
            <p:nvPicPr>
              <p:cNvPr id="98" name="Picture 9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3172031"/>
                <a:ext cx="405522" cy="405522"/>
              </a:xfrm>
              <a:prstGeom prst="rect">
                <a:avLst/>
              </a:prstGeom>
            </p:spPr>
          </p:pic>
          <p:pic>
            <p:nvPicPr>
              <p:cNvPr id="99" name="Picture 9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2821618"/>
                <a:ext cx="405522" cy="405522"/>
              </a:xfrm>
              <a:prstGeom prst="rect">
                <a:avLst/>
              </a:prstGeom>
            </p:spPr>
          </p:pic>
          <p:pic>
            <p:nvPicPr>
              <p:cNvPr id="100" name="Picture 9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2471205"/>
                <a:ext cx="405522" cy="405522"/>
              </a:xfrm>
              <a:prstGeom prst="rect">
                <a:avLst/>
              </a:prstGeom>
            </p:spPr>
          </p:pic>
          <p:pic>
            <p:nvPicPr>
              <p:cNvPr id="102" name="Picture 10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2120792"/>
                <a:ext cx="405522" cy="405522"/>
              </a:xfrm>
              <a:prstGeom prst="rect">
                <a:avLst/>
              </a:prstGeom>
            </p:spPr>
          </p:pic>
          <p:pic>
            <p:nvPicPr>
              <p:cNvPr id="103" name="Picture 10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1770379"/>
                <a:ext cx="405522" cy="405522"/>
              </a:xfrm>
              <a:prstGeom prst="rect">
                <a:avLst/>
              </a:prstGeom>
            </p:spPr>
          </p:pic>
          <p:pic>
            <p:nvPicPr>
              <p:cNvPr id="104" name="Picture 10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1419966"/>
                <a:ext cx="405522" cy="405522"/>
              </a:xfrm>
              <a:prstGeom prst="rect">
                <a:avLst/>
              </a:prstGeom>
            </p:spPr>
          </p:pic>
          <p:pic>
            <p:nvPicPr>
              <p:cNvPr id="105" name="Picture 10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1069553"/>
                <a:ext cx="405522" cy="405522"/>
              </a:xfrm>
              <a:prstGeom prst="rect">
                <a:avLst/>
              </a:prstGeom>
            </p:spPr>
          </p:pic>
        </p:grpSp>
        <p:grpSp>
          <p:nvGrpSpPr>
            <p:cNvPr id="106" name="Group 105"/>
            <p:cNvGrpSpPr/>
            <p:nvPr/>
          </p:nvGrpSpPr>
          <p:grpSpPr>
            <a:xfrm>
              <a:off x="7387981" y="1069553"/>
              <a:ext cx="405522" cy="4260068"/>
              <a:chOff x="8215532" y="1069553"/>
              <a:chExt cx="405522" cy="4260068"/>
            </a:xfrm>
          </p:grpSpPr>
          <p:pic>
            <p:nvPicPr>
              <p:cNvPr id="108" name="Picture 10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4924099"/>
                <a:ext cx="405522" cy="405522"/>
              </a:xfrm>
              <a:prstGeom prst="rect">
                <a:avLst/>
              </a:prstGeom>
            </p:spPr>
          </p:pic>
          <p:pic>
            <p:nvPicPr>
              <p:cNvPr id="109" name="Picture 10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4573683"/>
                <a:ext cx="405522" cy="405522"/>
              </a:xfrm>
              <a:prstGeom prst="rect">
                <a:avLst/>
              </a:prstGeom>
            </p:spPr>
          </p:pic>
          <p:pic>
            <p:nvPicPr>
              <p:cNvPr id="110" name="Picture 10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4223270"/>
                <a:ext cx="405522" cy="405522"/>
              </a:xfrm>
              <a:prstGeom prst="rect">
                <a:avLst/>
              </a:prstGeom>
            </p:spPr>
          </p:pic>
          <p:pic>
            <p:nvPicPr>
              <p:cNvPr id="111" name="Picture 1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3872857"/>
                <a:ext cx="405522" cy="405522"/>
              </a:xfrm>
              <a:prstGeom prst="rect">
                <a:avLst/>
              </a:prstGeom>
            </p:spPr>
          </p:pic>
          <p:pic>
            <p:nvPicPr>
              <p:cNvPr id="112" name="Picture 1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3522444"/>
                <a:ext cx="405522" cy="405522"/>
              </a:xfrm>
              <a:prstGeom prst="rect">
                <a:avLst/>
              </a:prstGeom>
            </p:spPr>
          </p:pic>
          <p:pic>
            <p:nvPicPr>
              <p:cNvPr id="113" name="Picture 11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3172031"/>
                <a:ext cx="405522" cy="405522"/>
              </a:xfrm>
              <a:prstGeom prst="rect">
                <a:avLst/>
              </a:prstGeom>
            </p:spPr>
          </p:pic>
          <p:pic>
            <p:nvPicPr>
              <p:cNvPr id="114" name="Picture 11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2821618"/>
                <a:ext cx="405522" cy="405522"/>
              </a:xfrm>
              <a:prstGeom prst="rect">
                <a:avLst/>
              </a:prstGeom>
            </p:spPr>
          </p:pic>
          <p:pic>
            <p:nvPicPr>
              <p:cNvPr id="115" name="Picture 11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2471205"/>
                <a:ext cx="405522" cy="405522"/>
              </a:xfrm>
              <a:prstGeom prst="rect">
                <a:avLst/>
              </a:prstGeom>
            </p:spPr>
          </p:pic>
          <p:pic>
            <p:nvPicPr>
              <p:cNvPr id="116" name="Picture 11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2120792"/>
                <a:ext cx="405522" cy="405522"/>
              </a:xfrm>
              <a:prstGeom prst="rect">
                <a:avLst/>
              </a:prstGeom>
            </p:spPr>
          </p:pic>
          <p:pic>
            <p:nvPicPr>
              <p:cNvPr id="117" name="Picture 11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1770379"/>
                <a:ext cx="405522" cy="405522"/>
              </a:xfrm>
              <a:prstGeom prst="rect">
                <a:avLst/>
              </a:prstGeom>
            </p:spPr>
          </p:pic>
          <p:pic>
            <p:nvPicPr>
              <p:cNvPr id="118" name="Picture 11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1419966"/>
                <a:ext cx="405522" cy="405522"/>
              </a:xfrm>
              <a:prstGeom prst="rect">
                <a:avLst/>
              </a:prstGeom>
            </p:spPr>
          </p:pic>
          <p:pic>
            <p:nvPicPr>
              <p:cNvPr id="119" name="Picture 11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1069553"/>
                <a:ext cx="405522" cy="405522"/>
              </a:xfrm>
              <a:prstGeom prst="rect">
                <a:avLst/>
              </a:prstGeom>
            </p:spPr>
          </p:pic>
        </p:grpSp>
        <p:grpSp>
          <p:nvGrpSpPr>
            <p:cNvPr id="120" name="Group 119"/>
            <p:cNvGrpSpPr/>
            <p:nvPr/>
          </p:nvGrpSpPr>
          <p:grpSpPr>
            <a:xfrm>
              <a:off x="6980018" y="1069553"/>
              <a:ext cx="405522" cy="4260068"/>
              <a:chOff x="8215532" y="1069553"/>
              <a:chExt cx="405522" cy="4260068"/>
            </a:xfrm>
          </p:grpSpPr>
          <p:pic>
            <p:nvPicPr>
              <p:cNvPr id="121" name="Picture 12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4924099"/>
                <a:ext cx="405522" cy="405522"/>
              </a:xfrm>
              <a:prstGeom prst="rect">
                <a:avLst/>
              </a:prstGeom>
            </p:spPr>
          </p:pic>
          <p:pic>
            <p:nvPicPr>
              <p:cNvPr id="122" name="Picture 12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4573683"/>
                <a:ext cx="405522" cy="405522"/>
              </a:xfrm>
              <a:prstGeom prst="rect">
                <a:avLst/>
              </a:prstGeom>
            </p:spPr>
          </p:pic>
          <p:pic>
            <p:nvPicPr>
              <p:cNvPr id="123" name="Picture 12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4223270"/>
                <a:ext cx="405522" cy="405522"/>
              </a:xfrm>
              <a:prstGeom prst="rect">
                <a:avLst/>
              </a:prstGeom>
            </p:spPr>
          </p:pic>
          <p:pic>
            <p:nvPicPr>
              <p:cNvPr id="124" name="Picture 12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3872857"/>
                <a:ext cx="405522" cy="405522"/>
              </a:xfrm>
              <a:prstGeom prst="rect">
                <a:avLst/>
              </a:prstGeom>
            </p:spPr>
          </p:pic>
          <p:pic>
            <p:nvPicPr>
              <p:cNvPr id="125" name="Picture 12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3522444"/>
                <a:ext cx="405522" cy="405522"/>
              </a:xfrm>
              <a:prstGeom prst="rect">
                <a:avLst/>
              </a:prstGeom>
            </p:spPr>
          </p:pic>
          <p:pic>
            <p:nvPicPr>
              <p:cNvPr id="127" name="Picture 12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3172031"/>
                <a:ext cx="405522" cy="405522"/>
              </a:xfrm>
              <a:prstGeom prst="rect">
                <a:avLst/>
              </a:prstGeom>
            </p:spPr>
          </p:pic>
          <p:pic>
            <p:nvPicPr>
              <p:cNvPr id="128" name="Picture 12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2821618"/>
                <a:ext cx="405522" cy="405522"/>
              </a:xfrm>
              <a:prstGeom prst="rect">
                <a:avLst/>
              </a:prstGeom>
            </p:spPr>
          </p:pic>
          <p:pic>
            <p:nvPicPr>
              <p:cNvPr id="129" name="Picture 12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2471205"/>
                <a:ext cx="405522" cy="405522"/>
              </a:xfrm>
              <a:prstGeom prst="rect">
                <a:avLst/>
              </a:prstGeom>
            </p:spPr>
          </p:pic>
          <p:pic>
            <p:nvPicPr>
              <p:cNvPr id="130" name="Picture 12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2120792"/>
                <a:ext cx="405522" cy="405522"/>
              </a:xfrm>
              <a:prstGeom prst="rect">
                <a:avLst/>
              </a:prstGeom>
            </p:spPr>
          </p:pic>
          <p:pic>
            <p:nvPicPr>
              <p:cNvPr id="131" name="Picture 13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1770379"/>
                <a:ext cx="405522" cy="405522"/>
              </a:xfrm>
              <a:prstGeom prst="rect">
                <a:avLst/>
              </a:prstGeom>
            </p:spPr>
          </p:pic>
          <p:pic>
            <p:nvPicPr>
              <p:cNvPr id="133" name="Picture 13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1419966"/>
                <a:ext cx="405522" cy="405522"/>
              </a:xfrm>
              <a:prstGeom prst="rect">
                <a:avLst/>
              </a:prstGeom>
            </p:spPr>
          </p:pic>
          <p:pic>
            <p:nvPicPr>
              <p:cNvPr id="135" name="Picture 13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1069553"/>
                <a:ext cx="405522" cy="405522"/>
              </a:xfrm>
              <a:prstGeom prst="rect">
                <a:avLst/>
              </a:prstGeom>
            </p:spPr>
          </p:pic>
        </p:grpSp>
        <p:grpSp>
          <p:nvGrpSpPr>
            <p:cNvPr id="136" name="Group 135"/>
            <p:cNvGrpSpPr/>
            <p:nvPr/>
          </p:nvGrpSpPr>
          <p:grpSpPr>
            <a:xfrm>
              <a:off x="6543920" y="1069553"/>
              <a:ext cx="405522" cy="4260068"/>
              <a:chOff x="8215532" y="1069553"/>
              <a:chExt cx="405522" cy="4260068"/>
            </a:xfrm>
          </p:grpSpPr>
          <p:pic>
            <p:nvPicPr>
              <p:cNvPr id="137" name="Picture 13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4924099"/>
                <a:ext cx="405522" cy="405522"/>
              </a:xfrm>
              <a:prstGeom prst="rect">
                <a:avLst/>
              </a:prstGeom>
            </p:spPr>
          </p:pic>
          <p:pic>
            <p:nvPicPr>
              <p:cNvPr id="138" name="Picture 13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4573683"/>
                <a:ext cx="405522" cy="405522"/>
              </a:xfrm>
              <a:prstGeom prst="rect">
                <a:avLst/>
              </a:prstGeom>
            </p:spPr>
          </p:pic>
          <p:pic>
            <p:nvPicPr>
              <p:cNvPr id="139" name="Picture 13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4223270"/>
                <a:ext cx="405522" cy="405522"/>
              </a:xfrm>
              <a:prstGeom prst="rect">
                <a:avLst/>
              </a:prstGeom>
            </p:spPr>
          </p:pic>
          <p:pic>
            <p:nvPicPr>
              <p:cNvPr id="140" name="Picture 13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3872857"/>
                <a:ext cx="405522" cy="405522"/>
              </a:xfrm>
              <a:prstGeom prst="rect">
                <a:avLst/>
              </a:prstGeom>
            </p:spPr>
          </p:pic>
          <p:pic>
            <p:nvPicPr>
              <p:cNvPr id="141" name="Picture 14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3522444"/>
                <a:ext cx="405522" cy="405522"/>
              </a:xfrm>
              <a:prstGeom prst="rect">
                <a:avLst/>
              </a:prstGeom>
            </p:spPr>
          </p:pic>
          <p:pic>
            <p:nvPicPr>
              <p:cNvPr id="152" name="Picture 15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3172031"/>
                <a:ext cx="405522" cy="405522"/>
              </a:xfrm>
              <a:prstGeom prst="rect">
                <a:avLst/>
              </a:prstGeom>
            </p:spPr>
          </p:pic>
          <p:pic>
            <p:nvPicPr>
              <p:cNvPr id="163" name="Picture 16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2821618"/>
                <a:ext cx="405522" cy="405522"/>
              </a:xfrm>
              <a:prstGeom prst="rect">
                <a:avLst/>
              </a:prstGeom>
            </p:spPr>
          </p:pic>
          <p:pic>
            <p:nvPicPr>
              <p:cNvPr id="174" name="Picture 17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2471205"/>
                <a:ext cx="405522" cy="405522"/>
              </a:xfrm>
              <a:prstGeom prst="rect">
                <a:avLst/>
              </a:prstGeom>
            </p:spPr>
          </p:pic>
          <p:pic>
            <p:nvPicPr>
              <p:cNvPr id="185" name="Picture 18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2120792"/>
                <a:ext cx="405522" cy="405522"/>
              </a:xfrm>
              <a:prstGeom prst="rect">
                <a:avLst/>
              </a:prstGeom>
            </p:spPr>
          </p:pic>
          <p:pic>
            <p:nvPicPr>
              <p:cNvPr id="186" name="Picture 18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1770379"/>
                <a:ext cx="405522" cy="405522"/>
              </a:xfrm>
              <a:prstGeom prst="rect">
                <a:avLst/>
              </a:prstGeom>
            </p:spPr>
          </p:pic>
          <p:pic>
            <p:nvPicPr>
              <p:cNvPr id="187" name="Picture 18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1419966"/>
                <a:ext cx="405522" cy="405522"/>
              </a:xfrm>
              <a:prstGeom prst="rect">
                <a:avLst/>
              </a:prstGeom>
            </p:spPr>
          </p:pic>
          <p:pic>
            <p:nvPicPr>
              <p:cNvPr id="188" name="Picture 18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1069553"/>
                <a:ext cx="405522" cy="405522"/>
              </a:xfrm>
              <a:prstGeom prst="rect">
                <a:avLst/>
              </a:prstGeom>
            </p:spPr>
          </p:pic>
        </p:grpSp>
        <p:grpSp>
          <p:nvGrpSpPr>
            <p:cNvPr id="189" name="Group 188"/>
            <p:cNvGrpSpPr/>
            <p:nvPr/>
          </p:nvGrpSpPr>
          <p:grpSpPr>
            <a:xfrm>
              <a:off x="6121889" y="1069553"/>
              <a:ext cx="405522" cy="4260068"/>
              <a:chOff x="8215532" y="1069553"/>
              <a:chExt cx="405522" cy="4260068"/>
            </a:xfrm>
          </p:grpSpPr>
          <p:pic>
            <p:nvPicPr>
              <p:cNvPr id="190" name="Picture 18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4924099"/>
                <a:ext cx="405522" cy="405522"/>
              </a:xfrm>
              <a:prstGeom prst="rect">
                <a:avLst/>
              </a:prstGeom>
            </p:spPr>
          </p:pic>
          <p:pic>
            <p:nvPicPr>
              <p:cNvPr id="191" name="Picture 19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4573683"/>
                <a:ext cx="405522" cy="405522"/>
              </a:xfrm>
              <a:prstGeom prst="rect">
                <a:avLst/>
              </a:prstGeom>
            </p:spPr>
          </p:pic>
          <p:pic>
            <p:nvPicPr>
              <p:cNvPr id="192" name="Picture 19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4223270"/>
                <a:ext cx="405522" cy="405522"/>
              </a:xfrm>
              <a:prstGeom prst="rect">
                <a:avLst/>
              </a:prstGeom>
            </p:spPr>
          </p:pic>
          <p:pic>
            <p:nvPicPr>
              <p:cNvPr id="193" name="Picture 19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3872857"/>
                <a:ext cx="405522" cy="405522"/>
              </a:xfrm>
              <a:prstGeom prst="rect">
                <a:avLst/>
              </a:prstGeom>
            </p:spPr>
          </p:pic>
          <p:pic>
            <p:nvPicPr>
              <p:cNvPr id="194" name="Picture 19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3522444"/>
                <a:ext cx="405522" cy="405522"/>
              </a:xfrm>
              <a:prstGeom prst="rect">
                <a:avLst/>
              </a:prstGeom>
            </p:spPr>
          </p:pic>
          <p:pic>
            <p:nvPicPr>
              <p:cNvPr id="195" name="Picture 19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3172031"/>
                <a:ext cx="405522" cy="405522"/>
              </a:xfrm>
              <a:prstGeom prst="rect">
                <a:avLst/>
              </a:prstGeom>
            </p:spPr>
          </p:pic>
          <p:pic>
            <p:nvPicPr>
              <p:cNvPr id="196" name="Picture 19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2821618"/>
                <a:ext cx="405522" cy="405522"/>
              </a:xfrm>
              <a:prstGeom prst="rect">
                <a:avLst/>
              </a:prstGeom>
            </p:spPr>
          </p:pic>
          <p:pic>
            <p:nvPicPr>
              <p:cNvPr id="197" name="Picture 19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2471205"/>
                <a:ext cx="405522" cy="405522"/>
              </a:xfrm>
              <a:prstGeom prst="rect">
                <a:avLst/>
              </a:prstGeom>
            </p:spPr>
          </p:pic>
          <p:pic>
            <p:nvPicPr>
              <p:cNvPr id="198" name="Picture 19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2120792"/>
                <a:ext cx="405522" cy="405522"/>
              </a:xfrm>
              <a:prstGeom prst="rect">
                <a:avLst/>
              </a:prstGeom>
            </p:spPr>
          </p:pic>
          <p:pic>
            <p:nvPicPr>
              <p:cNvPr id="199" name="Picture 19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1770379"/>
                <a:ext cx="405522" cy="405522"/>
              </a:xfrm>
              <a:prstGeom prst="rect">
                <a:avLst/>
              </a:prstGeom>
            </p:spPr>
          </p:pic>
          <p:pic>
            <p:nvPicPr>
              <p:cNvPr id="200" name="Picture 19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1419966"/>
                <a:ext cx="405522" cy="405522"/>
              </a:xfrm>
              <a:prstGeom prst="rect">
                <a:avLst/>
              </a:prstGeom>
            </p:spPr>
          </p:pic>
          <p:pic>
            <p:nvPicPr>
              <p:cNvPr id="201" name="Picture 20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15532" y="1069553"/>
                <a:ext cx="405522" cy="405522"/>
              </a:xfrm>
              <a:prstGeom prst="rect">
                <a:avLst/>
              </a:prstGeom>
            </p:spPr>
          </p:pic>
        </p:grpSp>
      </p:grpSp>
      <p:pic>
        <p:nvPicPr>
          <p:cNvPr id="75" name="Picture 7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46365" y="4669254"/>
            <a:ext cx="674435" cy="674435"/>
          </a:xfrm>
          <a:prstGeom prst="rect">
            <a:avLst/>
          </a:prstGeom>
        </p:spPr>
      </p:pic>
      <p:grpSp>
        <p:nvGrpSpPr>
          <p:cNvPr id="2" name="Group 67"/>
          <p:cNvGrpSpPr/>
          <p:nvPr/>
        </p:nvGrpSpPr>
        <p:grpSpPr>
          <a:xfrm>
            <a:off x="3743974" y="3267017"/>
            <a:ext cx="2023776" cy="882950"/>
            <a:chOff x="3547029" y="3731255"/>
            <a:chExt cx="2023776" cy="882950"/>
          </a:xfrm>
        </p:grpSpPr>
        <p:sp>
          <p:nvSpPr>
            <p:cNvPr id="65" name="Text Placeholder 2"/>
            <p:cNvSpPr txBox="1">
              <a:spLocks/>
            </p:cNvSpPr>
            <p:nvPr/>
          </p:nvSpPr>
          <p:spPr>
            <a:xfrm>
              <a:off x="3882876" y="3731255"/>
              <a:ext cx="1687929" cy="882950"/>
            </a:xfrm>
            <a:prstGeom prst="rect">
              <a:avLst/>
            </a:prstGeom>
          </p:spPr>
          <p:txBody>
            <a:bodyPr/>
            <a:lstStyle/>
            <a:p>
              <a:pPr marR="0" lvl="0" algn="ctr" defTabSz="914400" rtl="0" eaLnBrk="1" fontAlgn="base" latinLnBrk="0" hangingPunct="1">
                <a:lnSpc>
                  <a:spcPct val="95000"/>
                </a:lnSpc>
                <a:spcBef>
                  <a:spcPts val="1438"/>
                </a:spcBef>
                <a:spcAft>
                  <a:spcPct val="0"/>
                </a:spcAft>
                <a:buClr>
                  <a:schemeClr val="tx2"/>
                </a:buClr>
                <a:buSzPct val="90000"/>
                <a:tabLst/>
                <a:defRPr/>
              </a:pPr>
              <a:r>
                <a:rPr kumimoji="0" lang="en-US" sz="8800" i="0" u="none" strike="noStrike" kern="1200" cap="none" spc="-300" normalizeH="0" baseline="0" noProof="0" dirty="0" smtClean="0">
                  <a:ln>
                    <a:noFill/>
                  </a:ln>
                  <a:solidFill>
                    <a:schemeClr val="tx1">
                      <a:lumMod val="75000"/>
                    </a:schemeClr>
                  </a:solidFill>
                  <a:effectLst>
                    <a:reflection blurRad="6350" stA="55000" endA="300" endPos="45500" dir="5400000" sy="-100000" algn="bl" rotWithShape="0"/>
                  </a:effectLst>
                  <a:uLnTx/>
                  <a:uFillTx/>
                  <a:latin typeface="Arial" pitchFamily="34" charset="0"/>
                  <a:cs typeface="Arial" pitchFamily="34" charset="0"/>
                </a:rPr>
                <a:t>5x</a:t>
              </a:r>
              <a:endParaRPr kumimoji="0" lang="en-US" sz="8800" i="0" u="none" strike="noStrike" kern="1200" cap="none" spc="-300" normalizeH="0" baseline="0" noProof="0" dirty="0">
                <a:ln>
                  <a:noFill/>
                </a:ln>
                <a:solidFill>
                  <a:schemeClr val="tx1">
                    <a:lumMod val="75000"/>
                  </a:schemeClr>
                </a:solidFill>
                <a:effectLst>
                  <a:reflection blurRad="6350" stA="55000" endA="300" endPos="45500" dir="5400000" sy="-100000" algn="bl" rotWithShape="0"/>
                </a:effectLst>
                <a:uLnTx/>
                <a:uFillTx/>
                <a:latin typeface="Arial" pitchFamily="34" charset="0"/>
                <a:cs typeface="Arial" pitchFamily="34" charset="0"/>
              </a:endParaRPr>
            </a:p>
          </p:txBody>
        </p:sp>
        <p:sp>
          <p:nvSpPr>
            <p:cNvPr id="67" name="Text Placeholder 2"/>
            <p:cNvSpPr txBox="1">
              <a:spLocks/>
            </p:cNvSpPr>
            <p:nvPr/>
          </p:nvSpPr>
          <p:spPr>
            <a:xfrm>
              <a:off x="3547029" y="3731255"/>
              <a:ext cx="478109" cy="882950"/>
            </a:xfrm>
            <a:prstGeom prst="rect">
              <a:avLst/>
            </a:prstGeom>
          </p:spPr>
          <p:txBody>
            <a:bodyPr/>
            <a:lstStyle/>
            <a:p>
              <a:pPr marR="0" lvl="0" algn="r" defTabSz="914400" rtl="0" eaLnBrk="1" fontAlgn="base" latinLnBrk="0" hangingPunct="1">
                <a:lnSpc>
                  <a:spcPct val="95000"/>
                </a:lnSpc>
                <a:spcBef>
                  <a:spcPts val="1438"/>
                </a:spcBef>
                <a:spcAft>
                  <a:spcPct val="0"/>
                </a:spcAft>
                <a:buClr>
                  <a:schemeClr val="tx2"/>
                </a:buClr>
                <a:buSzPct val="90000"/>
                <a:tabLst/>
                <a:defRPr/>
              </a:pPr>
              <a:r>
                <a:rPr kumimoji="0" lang="en-US" sz="8800" i="0" u="none" strike="noStrike" kern="1200" cap="none" spc="-300" normalizeH="0" baseline="0" noProof="0" dirty="0" smtClean="0">
                  <a:ln>
                    <a:noFill/>
                  </a:ln>
                  <a:solidFill>
                    <a:schemeClr val="tx1">
                      <a:lumMod val="75000"/>
                    </a:schemeClr>
                  </a:solidFill>
                  <a:effectLst>
                    <a:reflection blurRad="6350" stA="55000" endA="300" endPos="45500" dir="5400000" sy="-100000" algn="bl" rotWithShape="0"/>
                  </a:effectLst>
                  <a:uLnTx/>
                  <a:uFillTx/>
                  <a:latin typeface="Arial" pitchFamily="34" charset="0"/>
                  <a:cs typeface="Arial" pitchFamily="34" charset="0"/>
                </a:rPr>
                <a:t>7</a:t>
              </a:r>
              <a:endParaRPr kumimoji="0" lang="en-US" sz="8800" i="0" u="none" strike="noStrike" kern="1200" cap="none" spc="-300" normalizeH="0" baseline="0" noProof="0" dirty="0">
                <a:ln>
                  <a:noFill/>
                </a:ln>
                <a:solidFill>
                  <a:schemeClr val="tx1">
                    <a:lumMod val="75000"/>
                  </a:schemeClr>
                </a:solidFill>
                <a:effectLst>
                  <a:reflection blurRad="6350" stA="55000" endA="300" endPos="45500" dir="5400000" sy="-100000" algn="bl" rotWithShape="0"/>
                </a:effectLst>
                <a:uLnTx/>
                <a:uFillTx/>
                <a:latin typeface="Arial" pitchFamily="34" charset="0"/>
                <a:cs typeface="Arial" pitchFamily="34" charset="0"/>
              </a:endParaRPr>
            </a:p>
          </p:txBody>
        </p:sp>
      </p:grpSp>
      <p:sp>
        <p:nvSpPr>
          <p:cNvPr id="95" name="Text Placeholder 2"/>
          <p:cNvSpPr txBox="1">
            <a:spLocks/>
          </p:cNvSpPr>
          <p:nvPr/>
        </p:nvSpPr>
        <p:spPr>
          <a:xfrm>
            <a:off x="380026" y="6114536"/>
            <a:ext cx="8297863" cy="281354"/>
          </a:xfrm>
          <a:prstGeom prst="rect">
            <a:avLst/>
          </a:prstGeom>
        </p:spPr>
        <p:txBody>
          <a:bodyPr/>
          <a:lstStyle/>
          <a:p>
            <a:pPr marL="228600" marR="0" lvl="0" indent="-228600" algn="l" defTabSz="914400" rtl="0" eaLnBrk="1" fontAlgn="base" latinLnBrk="0" hangingPunct="1">
              <a:lnSpc>
                <a:spcPct val="95000"/>
              </a:lnSpc>
              <a:spcBef>
                <a:spcPts val="1438"/>
              </a:spcBef>
              <a:spcAft>
                <a:spcPct val="0"/>
              </a:spcAft>
              <a:buClr>
                <a:schemeClr val="tx2"/>
              </a:buClr>
              <a:buSzPct val="90000"/>
              <a:tabLst/>
              <a:defRPr/>
            </a:pPr>
            <a:r>
              <a:rPr kumimoji="0" lang="en-US" sz="1200" b="0" i="0" u="none" strike="noStrike" kern="1200" cap="none" spc="0" normalizeH="0" baseline="0" noProof="0" dirty="0" smtClean="0">
                <a:ln>
                  <a:noFill/>
                </a:ln>
                <a:solidFill>
                  <a:srgbClr val="546568"/>
                </a:solidFill>
                <a:effectLst/>
                <a:uLnTx/>
                <a:uFillTx/>
                <a:latin typeface="CiscoSans ExtraLight" pitchFamily="34" charset="0"/>
                <a:ea typeface="MS PGothic" pitchFamily="34" charset="-128"/>
                <a:cs typeface="ＭＳ Ｐゴシック" charset="-128"/>
              </a:rPr>
              <a:t>IDC's Digital Universe Study, sponsored by EMC, June 2011 </a:t>
            </a:r>
            <a:r>
              <a:rPr kumimoji="0" lang="en-US" sz="2000" b="0" i="0" u="none" strike="noStrike" kern="1200" cap="none" spc="0" normalizeH="0" baseline="0" noProof="0" dirty="0" smtClean="0">
                <a:ln>
                  <a:noFill/>
                </a:ln>
                <a:solidFill>
                  <a:srgbClr val="546568"/>
                </a:solidFill>
                <a:effectLst/>
                <a:uLnTx/>
                <a:uFillTx/>
                <a:latin typeface="CiscoSans ExtraLight" pitchFamily="34" charset="0"/>
                <a:ea typeface="MS PGothic" pitchFamily="34" charset="-128"/>
                <a:cs typeface="ＭＳ Ｐゴシック" charset="-128"/>
              </a:rPr>
              <a:t> </a:t>
            </a:r>
            <a:endParaRPr kumimoji="0" lang="en-US" sz="2000" b="0" i="0" u="none" strike="noStrike" kern="1200" cap="none" spc="0" normalizeH="0" baseline="0" noProof="0" dirty="0">
              <a:ln>
                <a:noFill/>
              </a:ln>
              <a:solidFill>
                <a:srgbClr val="546568"/>
              </a:solidFill>
              <a:effectLst/>
              <a:uLnTx/>
              <a:uFillTx/>
              <a:latin typeface="CiscoSans ExtraLight" pitchFamily="34" charset="0"/>
              <a:ea typeface="MS PGothic" pitchFamily="34" charset="-128"/>
              <a:cs typeface="ＭＳ Ｐゴシック" charset="-128"/>
            </a:endParaRPr>
          </a:p>
        </p:txBody>
      </p:sp>
      <p:sp>
        <p:nvSpPr>
          <p:cNvPr id="107" name="Rectangle 106"/>
          <p:cNvSpPr>
            <a:spLocks noChangeArrowheads="1"/>
          </p:cNvSpPr>
          <p:nvPr/>
        </p:nvSpPr>
        <p:spPr bwMode="auto">
          <a:xfrm>
            <a:off x="5744211" y="5443313"/>
            <a:ext cx="2554514" cy="646331"/>
          </a:xfrm>
          <a:prstGeom prst="rect">
            <a:avLst/>
          </a:prstGeom>
          <a:noFill/>
          <a:ln>
            <a:noFill/>
          </a:ln>
        </p:spPr>
        <p:txBody>
          <a:bodyPr lIns="0" tIns="0" rIns="0" bIns="0" anchor="ctr"/>
          <a:lstStyle/>
          <a:p>
            <a:pPr algn="ctr" defTabSz="814388"/>
            <a:r>
              <a:rPr lang="en-US" sz="2000" dirty="0" smtClean="0">
                <a:solidFill>
                  <a:schemeClr val="bg1"/>
                </a:solidFill>
                <a:latin typeface="+mj-lt"/>
              </a:rPr>
              <a:t>Over the next decade</a:t>
            </a:r>
            <a:endParaRPr lang="en-US" sz="2000" dirty="0">
              <a:solidFill>
                <a:schemeClr val="bg1"/>
              </a:solidFill>
              <a:latin typeface="+mj-lt"/>
            </a:endParaRPr>
          </a:p>
        </p:txBody>
      </p:sp>
      <p:sp>
        <p:nvSpPr>
          <p:cNvPr id="126" name="Rectangle 125"/>
          <p:cNvSpPr>
            <a:spLocks noChangeArrowheads="1"/>
          </p:cNvSpPr>
          <p:nvPr/>
        </p:nvSpPr>
        <p:spPr bwMode="auto">
          <a:xfrm>
            <a:off x="750177" y="5443313"/>
            <a:ext cx="2554514" cy="646331"/>
          </a:xfrm>
          <a:prstGeom prst="rect">
            <a:avLst/>
          </a:prstGeom>
          <a:noFill/>
          <a:ln>
            <a:noFill/>
          </a:ln>
        </p:spPr>
        <p:txBody>
          <a:bodyPr lIns="0" tIns="0" rIns="0" bIns="0" anchor="ctr"/>
          <a:lstStyle/>
          <a:p>
            <a:pPr defTabSz="814388"/>
            <a:r>
              <a:rPr lang="en-US" sz="2000" dirty="0" smtClean="0">
                <a:solidFill>
                  <a:schemeClr val="bg1"/>
                </a:solidFill>
                <a:latin typeface="+mj-lt"/>
              </a:rPr>
              <a:t>Today</a:t>
            </a:r>
            <a:endParaRPr lang="en-US" sz="2000" dirty="0">
              <a:solidFill>
                <a:schemeClr val="bg1"/>
              </a:solidFill>
              <a:latin typeface="+mj-lt"/>
            </a:endParaRPr>
          </a:p>
        </p:txBody>
      </p:sp>
    </p:spTree>
    <p:extLst>
      <p:ext uri="{BB962C8B-B14F-4D97-AF65-F5344CB8AC3E}">
        <p14:creationId xmlns:p14="http://schemas.microsoft.com/office/powerpoint/2010/main" val="2466712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p:tgtEl>
                                          <p:spTgt spid="2"/>
                                        </p:tgtEl>
                                      </p:cBhvr>
                                    </p:animEffect>
                                    <p:anim calcmode="lin" valueType="num">
                                      <p:cBhvr>
                                        <p:cTn id="8" dur="800" fill="hold"/>
                                        <p:tgtEl>
                                          <p:spTgt spid="2"/>
                                        </p:tgtEl>
                                        <p:attrNameLst>
                                          <p:attrName>ppt_x</p:attrName>
                                        </p:attrNameLst>
                                      </p:cBhvr>
                                      <p:tavLst>
                                        <p:tav tm="0">
                                          <p:val>
                                            <p:strVal val="#ppt_x"/>
                                          </p:val>
                                        </p:tav>
                                        <p:tav tm="100000">
                                          <p:val>
                                            <p:strVal val="#ppt_x"/>
                                          </p:val>
                                        </p:tav>
                                      </p:tavLst>
                                    </p:anim>
                                    <p:anim calcmode="lin" valueType="num">
                                      <p:cBhvr>
                                        <p:cTn id="9" dur="8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800"/>
                            </p:stCondLst>
                            <p:childTnLst>
                              <p:par>
                                <p:cTn id="11" presetID="22" presetClass="entr" presetSubtype="4" fill="hold" nodeType="afterEffect">
                                  <p:stCondLst>
                                    <p:cond delay="0"/>
                                  </p:stCondLst>
                                  <p:childTnLst>
                                    <p:set>
                                      <p:cBhvr>
                                        <p:cTn id="12" dur="1" fill="hold">
                                          <p:stCondLst>
                                            <p:cond delay="0"/>
                                          </p:stCondLst>
                                        </p:cTn>
                                        <p:tgtEl>
                                          <p:spTgt spid="202"/>
                                        </p:tgtEl>
                                        <p:attrNameLst>
                                          <p:attrName>style.visibility</p:attrName>
                                        </p:attrNameLst>
                                      </p:cBhvr>
                                      <p:to>
                                        <p:strVal val="visible"/>
                                      </p:to>
                                    </p:set>
                                    <p:animEffect transition="in" filter="wipe(down)">
                                      <p:cBhvr>
                                        <p:cTn id="13" dur="500"/>
                                        <p:tgtEl>
                                          <p:spTgt spid="202"/>
                                        </p:tgtEl>
                                      </p:cBhvr>
                                    </p:animEffect>
                                  </p:childTnLst>
                                </p:cTn>
                              </p:par>
                              <p:par>
                                <p:cTn id="14" presetID="22" presetClass="entr" presetSubtype="4" fill="hold"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wipe(down)">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6"/>
          <p:cNvSpPr>
            <a:spLocks noChangeArrowheads="1"/>
          </p:cNvSpPr>
          <p:nvPr/>
        </p:nvSpPr>
        <p:spPr bwMode="auto">
          <a:xfrm>
            <a:off x="0" y="5373854"/>
            <a:ext cx="9144000" cy="785249"/>
          </a:xfrm>
          <a:prstGeom prst="homePlate">
            <a:avLst>
              <a:gd name="adj" fmla="val 0"/>
            </a:avLst>
          </a:prstGeom>
          <a:gradFill>
            <a:gsLst>
              <a:gs pos="49000">
                <a:schemeClr val="accent1"/>
              </a:gs>
              <a:gs pos="100000">
                <a:schemeClr val="tx1">
                  <a:lumMod val="60000"/>
                  <a:lumOff val="40000"/>
                </a:schemeClr>
              </a:gs>
            </a:gsLst>
            <a:lin ang="10800000" scaled="0"/>
          </a:gradFill>
          <a:ln>
            <a:noFill/>
          </a:ln>
          <a:extLst/>
        </p:spPr>
        <p:txBody>
          <a:bodyPr lIns="82124" tIns="41061" rIns="82124" bIns="41061" anchor="ctr"/>
          <a:lstStyle/>
          <a:p>
            <a:endParaRPr lang="en-US" i="0">
              <a:solidFill>
                <a:srgbClr val="000000"/>
              </a:solidFill>
            </a:endParaRPr>
          </a:p>
        </p:txBody>
      </p:sp>
      <p:sp>
        <p:nvSpPr>
          <p:cNvPr id="16" name="Title 15"/>
          <p:cNvSpPr>
            <a:spLocks noGrp="1"/>
          </p:cNvSpPr>
          <p:nvPr>
            <p:ph type="title"/>
          </p:nvPr>
        </p:nvSpPr>
        <p:spPr/>
        <p:txBody>
          <a:bodyPr/>
          <a:lstStyle/>
          <a:p>
            <a:pPr lvl="0"/>
            <a:r>
              <a:rPr lang="en-US" dirty="0" smtClean="0"/>
              <a:t>Future Demand for Skilled Workforce</a:t>
            </a:r>
            <a:endParaRPr lang="en-US" dirty="0"/>
          </a:p>
        </p:txBody>
      </p:sp>
      <p:sp>
        <p:nvSpPr>
          <p:cNvPr id="54" name="Rectangle 56"/>
          <p:cNvSpPr>
            <a:spLocks noChangeArrowheads="1"/>
          </p:cNvSpPr>
          <p:nvPr/>
        </p:nvSpPr>
        <p:spPr bwMode="auto">
          <a:xfrm>
            <a:off x="0" y="5445155"/>
            <a:ext cx="8787398" cy="642646"/>
          </a:xfrm>
          <a:prstGeom prst="homePlate">
            <a:avLst/>
          </a:prstGeom>
          <a:solidFill>
            <a:schemeClr val="tx1">
              <a:lumMod val="60000"/>
              <a:lumOff val="40000"/>
              <a:alpha val="75000"/>
            </a:schemeClr>
          </a:solidFill>
          <a:ln>
            <a:noFill/>
          </a:ln>
          <a:extLst/>
        </p:spPr>
        <p:txBody>
          <a:bodyPr lIns="82124" tIns="41061" rIns="82124" bIns="41061" anchor="ctr"/>
          <a:lstStyle/>
          <a:p>
            <a:endParaRPr lang="en-US" i="0">
              <a:solidFill>
                <a:srgbClr val="000000"/>
              </a:solidFill>
            </a:endParaRPr>
          </a:p>
        </p:txBody>
      </p:sp>
      <p:sp>
        <p:nvSpPr>
          <p:cNvPr id="57" name="Rectangle 56"/>
          <p:cNvSpPr>
            <a:spLocks noChangeArrowheads="1"/>
          </p:cNvSpPr>
          <p:nvPr/>
        </p:nvSpPr>
        <p:spPr bwMode="auto">
          <a:xfrm>
            <a:off x="5744211" y="5443313"/>
            <a:ext cx="2554514" cy="646331"/>
          </a:xfrm>
          <a:prstGeom prst="rect">
            <a:avLst/>
          </a:prstGeom>
          <a:noFill/>
          <a:ln>
            <a:noFill/>
          </a:ln>
        </p:spPr>
        <p:txBody>
          <a:bodyPr lIns="0" tIns="0" rIns="0" bIns="0" anchor="ctr"/>
          <a:lstStyle/>
          <a:p>
            <a:pPr algn="ctr" defTabSz="814388"/>
            <a:r>
              <a:rPr lang="en-US" sz="2000" dirty="0" smtClean="0">
                <a:solidFill>
                  <a:schemeClr val="bg1"/>
                </a:solidFill>
                <a:latin typeface="Arial" charset="0"/>
              </a:rPr>
              <a:t>Over the next decade</a:t>
            </a:r>
            <a:endParaRPr lang="en-US" sz="2000" dirty="0">
              <a:solidFill>
                <a:schemeClr val="bg1"/>
              </a:solidFill>
              <a:latin typeface="Arial" charset="0"/>
            </a:endParaRPr>
          </a:p>
        </p:txBody>
      </p:sp>
      <p:sp>
        <p:nvSpPr>
          <p:cNvPr id="24" name="Text Placeholder 2"/>
          <p:cNvSpPr txBox="1">
            <a:spLocks/>
          </p:cNvSpPr>
          <p:nvPr/>
        </p:nvSpPr>
        <p:spPr>
          <a:xfrm>
            <a:off x="380026" y="6114536"/>
            <a:ext cx="8297863" cy="281354"/>
          </a:xfrm>
          <a:prstGeom prst="rect">
            <a:avLst/>
          </a:prstGeom>
        </p:spPr>
        <p:txBody>
          <a:bodyPr/>
          <a:lstStyle/>
          <a:p>
            <a:pPr marL="228600" marR="0" lvl="0" indent="-228600" algn="l" defTabSz="914400" rtl="0" eaLnBrk="1" fontAlgn="base" latinLnBrk="0" hangingPunct="1">
              <a:lnSpc>
                <a:spcPct val="95000"/>
              </a:lnSpc>
              <a:spcBef>
                <a:spcPts val="1438"/>
              </a:spcBef>
              <a:spcAft>
                <a:spcPct val="0"/>
              </a:spcAft>
              <a:buClr>
                <a:schemeClr val="tx2"/>
              </a:buClr>
              <a:buSzPct val="90000"/>
              <a:tabLst/>
              <a:defRPr/>
            </a:pPr>
            <a:r>
              <a:rPr kumimoji="0" lang="en-US" sz="1200" b="0" i="0" u="none" strike="noStrike" kern="1200" cap="none" spc="0" normalizeH="0" baseline="0" noProof="0" dirty="0" smtClean="0">
                <a:ln>
                  <a:noFill/>
                </a:ln>
                <a:solidFill>
                  <a:srgbClr val="546568"/>
                </a:solidFill>
                <a:effectLst/>
                <a:uLnTx/>
                <a:uFillTx/>
                <a:latin typeface="CiscoSans ExtraLight" pitchFamily="34" charset="0"/>
                <a:ea typeface="MS PGothic" pitchFamily="34" charset="-128"/>
                <a:cs typeface="ＭＳ Ｐゴシック" charset="-128"/>
              </a:rPr>
              <a:t>IDC's Digital Universe Study, sponsored by EMC, June 2011 </a:t>
            </a:r>
            <a:r>
              <a:rPr kumimoji="0" lang="en-US" sz="2000" b="0" i="0" u="none" strike="noStrike" kern="1200" cap="none" spc="0" normalizeH="0" baseline="0" noProof="0" dirty="0" smtClean="0">
                <a:ln>
                  <a:noFill/>
                </a:ln>
                <a:solidFill>
                  <a:srgbClr val="546568"/>
                </a:solidFill>
                <a:effectLst/>
                <a:uLnTx/>
                <a:uFillTx/>
                <a:latin typeface="CiscoSans ExtraLight" pitchFamily="34" charset="0"/>
                <a:ea typeface="MS PGothic" pitchFamily="34" charset="-128"/>
                <a:cs typeface="ＭＳ Ｐゴシック" charset="-128"/>
              </a:rPr>
              <a:t> </a:t>
            </a:r>
            <a:endParaRPr kumimoji="0" lang="en-US" sz="2000" b="0" i="0" u="none" strike="noStrike" kern="1200" cap="none" spc="0" normalizeH="0" baseline="0" noProof="0" dirty="0">
              <a:ln>
                <a:noFill/>
              </a:ln>
              <a:solidFill>
                <a:srgbClr val="546568"/>
              </a:solidFill>
              <a:effectLst/>
              <a:uLnTx/>
              <a:uFillTx/>
              <a:latin typeface="CiscoSans ExtraLight" pitchFamily="34" charset="0"/>
              <a:ea typeface="MS PGothic" pitchFamily="34" charset="-128"/>
              <a:cs typeface="ＭＳ Ｐゴシック" charset="-128"/>
            </a:endParaRPr>
          </a:p>
        </p:txBody>
      </p:sp>
      <p:sp>
        <p:nvSpPr>
          <p:cNvPr id="21" name="Text Placeholder 2"/>
          <p:cNvSpPr txBox="1">
            <a:spLocks/>
          </p:cNvSpPr>
          <p:nvPr/>
        </p:nvSpPr>
        <p:spPr>
          <a:xfrm>
            <a:off x="562901" y="1495425"/>
            <a:ext cx="5750813" cy="925153"/>
          </a:xfrm>
          <a:prstGeom prst="rect">
            <a:avLst/>
          </a:prstGeom>
        </p:spPr>
        <p:txBody>
          <a:bodyPr/>
          <a:lstStyle/>
          <a:p>
            <a:pPr>
              <a:lnSpc>
                <a:spcPct val="95000"/>
              </a:lnSpc>
              <a:spcBef>
                <a:spcPts val="1438"/>
              </a:spcBef>
              <a:buClr>
                <a:schemeClr val="tx2"/>
              </a:buClr>
              <a:buSzPct val="90000"/>
            </a:pPr>
            <a:r>
              <a:rPr lang="en-US" sz="2600" dirty="0" smtClean="0">
                <a:solidFill>
                  <a:srgbClr val="2D3637"/>
                </a:solidFill>
                <a:latin typeface="CiscoSans ExtraLight" pitchFamily="34" charset="0"/>
                <a:cs typeface="ＭＳ Ｐゴシック" charset="-128"/>
              </a:rPr>
              <a:t>Meanwhile, the number of </a:t>
            </a:r>
            <a:br>
              <a:rPr lang="en-US" sz="2600" dirty="0" smtClean="0">
                <a:solidFill>
                  <a:srgbClr val="2D3637"/>
                </a:solidFill>
                <a:latin typeface="CiscoSans ExtraLight" pitchFamily="34" charset="0"/>
                <a:cs typeface="ＭＳ Ｐゴシック" charset="-128"/>
              </a:rPr>
            </a:br>
            <a:r>
              <a:rPr lang="en-US" sz="2600" dirty="0">
                <a:latin typeface="+mj-lt"/>
                <a:cs typeface="Arial" pitchFamily="34" charset="0"/>
              </a:rPr>
              <a:t>IT </a:t>
            </a:r>
            <a:r>
              <a:rPr lang="en-US" sz="2600" dirty="0" smtClean="0">
                <a:latin typeface="+mj-lt"/>
                <a:cs typeface="Arial" pitchFamily="34" charset="0"/>
              </a:rPr>
              <a:t>Professionals </a:t>
            </a:r>
            <a:r>
              <a:rPr lang="en-US" sz="2600" dirty="0" smtClean="0">
                <a:solidFill>
                  <a:srgbClr val="2D3637"/>
                </a:solidFill>
                <a:latin typeface="CiscoSans ExtraLight" pitchFamily="34" charset="0"/>
                <a:cs typeface="ＭＳ Ｐゴシック" charset="-128"/>
              </a:rPr>
              <a:t>in the world will </a:t>
            </a:r>
            <a:br>
              <a:rPr lang="en-US" sz="2600" dirty="0" smtClean="0">
                <a:solidFill>
                  <a:srgbClr val="2D3637"/>
                </a:solidFill>
                <a:latin typeface="CiscoSans ExtraLight" pitchFamily="34" charset="0"/>
                <a:cs typeface="ＭＳ Ｐゴシック" charset="-128"/>
              </a:rPr>
            </a:br>
            <a:r>
              <a:rPr lang="en-US" sz="2600" dirty="0" smtClean="0">
                <a:solidFill>
                  <a:srgbClr val="2D3637"/>
                </a:solidFill>
                <a:latin typeface="CiscoSans ExtraLight" pitchFamily="34" charset="0"/>
                <a:cs typeface="ＭＳ Ｐゴシック" charset="-128"/>
              </a:rPr>
              <a:t>grow by less than a factor of…</a:t>
            </a:r>
          </a:p>
        </p:txBody>
      </p:sp>
      <p:sp>
        <p:nvSpPr>
          <p:cNvPr id="64" name="Rectangle 63"/>
          <p:cNvSpPr>
            <a:spLocks noChangeArrowheads="1"/>
          </p:cNvSpPr>
          <p:nvPr/>
        </p:nvSpPr>
        <p:spPr bwMode="auto">
          <a:xfrm>
            <a:off x="750177" y="5443313"/>
            <a:ext cx="2554514" cy="646331"/>
          </a:xfrm>
          <a:prstGeom prst="rect">
            <a:avLst/>
          </a:prstGeom>
          <a:noFill/>
          <a:ln>
            <a:noFill/>
          </a:ln>
        </p:spPr>
        <p:txBody>
          <a:bodyPr lIns="0" tIns="0" rIns="0" bIns="0" anchor="ctr"/>
          <a:lstStyle/>
          <a:p>
            <a:pPr defTabSz="814388"/>
            <a:r>
              <a:rPr lang="en-US" sz="2000" dirty="0" smtClean="0">
                <a:solidFill>
                  <a:schemeClr val="bg1"/>
                </a:solidFill>
                <a:latin typeface="Arial" charset="0"/>
              </a:rPr>
              <a:t>Today</a:t>
            </a:r>
            <a:endParaRPr lang="en-US" sz="2000" dirty="0">
              <a:solidFill>
                <a:schemeClr val="bg1"/>
              </a:solidFill>
              <a:latin typeface="Arial" charset="0"/>
            </a:endParaRPr>
          </a:p>
        </p:txBody>
      </p:sp>
      <p:grpSp>
        <p:nvGrpSpPr>
          <p:cNvPr id="18" name="Group 17"/>
          <p:cNvGrpSpPr/>
          <p:nvPr/>
        </p:nvGrpSpPr>
        <p:grpSpPr>
          <a:xfrm>
            <a:off x="1227910" y="3742006"/>
            <a:ext cx="7251181" cy="1508174"/>
            <a:chOff x="1227910" y="3474723"/>
            <a:chExt cx="7251181" cy="1775457"/>
          </a:xfrm>
        </p:grpSpPr>
        <p:sp>
          <p:nvSpPr>
            <p:cNvPr id="66" name="Rectangle 10"/>
            <p:cNvSpPr>
              <a:spLocks noChangeArrowheads="1"/>
            </p:cNvSpPr>
            <p:nvPr/>
          </p:nvSpPr>
          <p:spPr bwMode="auto">
            <a:xfrm>
              <a:off x="1227910" y="3474723"/>
              <a:ext cx="7251181" cy="1775218"/>
            </a:xfrm>
            <a:custGeom>
              <a:avLst/>
              <a:gdLst>
                <a:gd name="connsiteX0" fmla="*/ 0 w 6527410"/>
                <a:gd name="connsiteY0" fmla="*/ 0 h 382516"/>
                <a:gd name="connsiteX1" fmla="*/ 0 w 6527410"/>
                <a:gd name="connsiteY1" fmla="*/ 0 h 382516"/>
                <a:gd name="connsiteX2" fmla="*/ 0 w 6527410"/>
                <a:gd name="connsiteY2" fmla="*/ 0 h 382516"/>
                <a:gd name="connsiteX3" fmla="*/ 6527410 w 6527410"/>
                <a:gd name="connsiteY3" fmla="*/ 0 h 382516"/>
                <a:gd name="connsiteX4" fmla="*/ 6527410 w 6527410"/>
                <a:gd name="connsiteY4" fmla="*/ 0 h 382516"/>
                <a:gd name="connsiteX5" fmla="*/ 6527410 w 6527410"/>
                <a:gd name="connsiteY5" fmla="*/ 0 h 382516"/>
                <a:gd name="connsiteX6" fmla="*/ 6527410 w 6527410"/>
                <a:gd name="connsiteY6" fmla="*/ 382516 h 382516"/>
                <a:gd name="connsiteX7" fmla="*/ 6527410 w 6527410"/>
                <a:gd name="connsiteY7" fmla="*/ 382516 h 382516"/>
                <a:gd name="connsiteX8" fmla="*/ 6527410 w 6527410"/>
                <a:gd name="connsiteY8" fmla="*/ 382516 h 382516"/>
                <a:gd name="connsiteX9" fmla="*/ 0 w 6527410"/>
                <a:gd name="connsiteY9" fmla="*/ 382516 h 382516"/>
                <a:gd name="connsiteX10" fmla="*/ 0 w 6527410"/>
                <a:gd name="connsiteY10" fmla="*/ 382516 h 382516"/>
                <a:gd name="connsiteX11" fmla="*/ 0 w 6527410"/>
                <a:gd name="connsiteY11" fmla="*/ 382516 h 382516"/>
                <a:gd name="connsiteX12" fmla="*/ 0 w 6527410"/>
                <a:gd name="connsiteY12" fmla="*/ 0 h 382516"/>
                <a:gd name="connsiteX0" fmla="*/ 0 w 6527410"/>
                <a:gd name="connsiteY0" fmla="*/ 2743200 h 3125716"/>
                <a:gd name="connsiteX1" fmla="*/ 0 w 6527410"/>
                <a:gd name="connsiteY1" fmla="*/ 2743200 h 3125716"/>
                <a:gd name="connsiteX2" fmla="*/ 0 w 6527410"/>
                <a:gd name="connsiteY2" fmla="*/ 2743200 h 3125716"/>
                <a:gd name="connsiteX3" fmla="*/ 6527410 w 6527410"/>
                <a:gd name="connsiteY3" fmla="*/ 2743200 h 3125716"/>
                <a:gd name="connsiteX4" fmla="*/ 6527410 w 6527410"/>
                <a:gd name="connsiteY4" fmla="*/ 2743200 h 3125716"/>
                <a:gd name="connsiteX5" fmla="*/ 6527410 w 6527410"/>
                <a:gd name="connsiteY5" fmla="*/ 0 h 3125716"/>
                <a:gd name="connsiteX6" fmla="*/ 6527410 w 6527410"/>
                <a:gd name="connsiteY6" fmla="*/ 3125716 h 3125716"/>
                <a:gd name="connsiteX7" fmla="*/ 6527410 w 6527410"/>
                <a:gd name="connsiteY7" fmla="*/ 3125716 h 3125716"/>
                <a:gd name="connsiteX8" fmla="*/ 6527410 w 6527410"/>
                <a:gd name="connsiteY8" fmla="*/ 3125716 h 3125716"/>
                <a:gd name="connsiteX9" fmla="*/ 0 w 6527410"/>
                <a:gd name="connsiteY9" fmla="*/ 3125716 h 3125716"/>
                <a:gd name="connsiteX10" fmla="*/ 0 w 6527410"/>
                <a:gd name="connsiteY10" fmla="*/ 3125716 h 3125716"/>
                <a:gd name="connsiteX11" fmla="*/ 0 w 6527410"/>
                <a:gd name="connsiteY11" fmla="*/ 3125716 h 3125716"/>
                <a:gd name="connsiteX12" fmla="*/ 0 w 6527410"/>
                <a:gd name="connsiteY12" fmla="*/ 2743200 h 3125716"/>
                <a:gd name="connsiteX0" fmla="*/ 0 w 6527410"/>
                <a:gd name="connsiteY0" fmla="*/ 2771335 h 3153851"/>
                <a:gd name="connsiteX1" fmla="*/ 0 w 6527410"/>
                <a:gd name="connsiteY1" fmla="*/ 2771335 h 3153851"/>
                <a:gd name="connsiteX2" fmla="*/ 0 w 6527410"/>
                <a:gd name="connsiteY2" fmla="*/ 2771335 h 3153851"/>
                <a:gd name="connsiteX3" fmla="*/ 6527410 w 6527410"/>
                <a:gd name="connsiteY3" fmla="*/ 2771335 h 3153851"/>
                <a:gd name="connsiteX4" fmla="*/ 5627078 w 6527410"/>
                <a:gd name="connsiteY4" fmla="*/ 0 h 3153851"/>
                <a:gd name="connsiteX5" fmla="*/ 6527410 w 6527410"/>
                <a:gd name="connsiteY5" fmla="*/ 28135 h 3153851"/>
                <a:gd name="connsiteX6" fmla="*/ 6527410 w 6527410"/>
                <a:gd name="connsiteY6" fmla="*/ 3153851 h 3153851"/>
                <a:gd name="connsiteX7" fmla="*/ 6527410 w 6527410"/>
                <a:gd name="connsiteY7" fmla="*/ 3153851 h 3153851"/>
                <a:gd name="connsiteX8" fmla="*/ 6527410 w 6527410"/>
                <a:gd name="connsiteY8" fmla="*/ 3153851 h 3153851"/>
                <a:gd name="connsiteX9" fmla="*/ 0 w 6527410"/>
                <a:gd name="connsiteY9" fmla="*/ 3153851 h 3153851"/>
                <a:gd name="connsiteX10" fmla="*/ 0 w 6527410"/>
                <a:gd name="connsiteY10" fmla="*/ 3153851 h 3153851"/>
                <a:gd name="connsiteX11" fmla="*/ 0 w 6527410"/>
                <a:gd name="connsiteY11" fmla="*/ 3153851 h 3153851"/>
                <a:gd name="connsiteX12" fmla="*/ 0 w 6527410"/>
                <a:gd name="connsiteY12" fmla="*/ 2771335 h 3153851"/>
                <a:gd name="connsiteX0" fmla="*/ 0 w 6527410"/>
                <a:gd name="connsiteY0" fmla="*/ 2771335 h 3153851"/>
                <a:gd name="connsiteX1" fmla="*/ 0 w 6527410"/>
                <a:gd name="connsiteY1" fmla="*/ 2771335 h 3153851"/>
                <a:gd name="connsiteX2" fmla="*/ 0 w 6527410"/>
                <a:gd name="connsiteY2" fmla="*/ 2771335 h 3153851"/>
                <a:gd name="connsiteX3" fmla="*/ 5627078 w 6527410"/>
                <a:gd name="connsiteY3" fmla="*/ 0 h 3153851"/>
                <a:gd name="connsiteX4" fmla="*/ 5627078 w 6527410"/>
                <a:gd name="connsiteY4" fmla="*/ 0 h 3153851"/>
                <a:gd name="connsiteX5" fmla="*/ 6527410 w 6527410"/>
                <a:gd name="connsiteY5" fmla="*/ 28135 h 3153851"/>
                <a:gd name="connsiteX6" fmla="*/ 6527410 w 6527410"/>
                <a:gd name="connsiteY6" fmla="*/ 3153851 h 3153851"/>
                <a:gd name="connsiteX7" fmla="*/ 6527410 w 6527410"/>
                <a:gd name="connsiteY7" fmla="*/ 3153851 h 3153851"/>
                <a:gd name="connsiteX8" fmla="*/ 6527410 w 6527410"/>
                <a:gd name="connsiteY8" fmla="*/ 3153851 h 3153851"/>
                <a:gd name="connsiteX9" fmla="*/ 0 w 6527410"/>
                <a:gd name="connsiteY9" fmla="*/ 3153851 h 3153851"/>
                <a:gd name="connsiteX10" fmla="*/ 0 w 6527410"/>
                <a:gd name="connsiteY10" fmla="*/ 3153851 h 3153851"/>
                <a:gd name="connsiteX11" fmla="*/ 0 w 6527410"/>
                <a:gd name="connsiteY11" fmla="*/ 3153851 h 3153851"/>
                <a:gd name="connsiteX12" fmla="*/ 0 w 6527410"/>
                <a:gd name="connsiteY12" fmla="*/ 2771335 h 3153851"/>
                <a:gd name="connsiteX0" fmla="*/ 42203 w 6527410"/>
                <a:gd name="connsiteY0" fmla="*/ 2616591 h 3153851"/>
                <a:gd name="connsiteX1" fmla="*/ 0 w 6527410"/>
                <a:gd name="connsiteY1" fmla="*/ 2771335 h 3153851"/>
                <a:gd name="connsiteX2" fmla="*/ 0 w 6527410"/>
                <a:gd name="connsiteY2" fmla="*/ 2771335 h 3153851"/>
                <a:gd name="connsiteX3" fmla="*/ 5627078 w 6527410"/>
                <a:gd name="connsiteY3" fmla="*/ 0 h 3153851"/>
                <a:gd name="connsiteX4" fmla="*/ 5627078 w 6527410"/>
                <a:gd name="connsiteY4" fmla="*/ 0 h 3153851"/>
                <a:gd name="connsiteX5" fmla="*/ 6527410 w 6527410"/>
                <a:gd name="connsiteY5" fmla="*/ 28135 h 3153851"/>
                <a:gd name="connsiteX6" fmla="*/ 6527410 w 6527410"/>
                <a:gd name="connsiteY6" fmla="*/ 3153851 h 3153851"/>
                <a:gd name="connsiteX7" fmla="*/ 6527410 w 6527410"/>
                <a:gd name="connsiteY7" fmla="*/ 3153851 h 3153851"/>
                <a:gd name="connsiteX8" fmla="*/ 6527410 w 6527410"/>
                <a:gd name="connsiteY8" fmla="*/ 3153851 h 3153851"/>
                <a:gd name="connsiteX9" fmla="*/ 0 w 6527410"/>
                <a:gd name="connsiteY9" fmla="*/ 3153851 h 3153851"/>
                <a:gd name="connsiteX10" fmla="*/ 0 w 6527410"/>
                <a:gd name="connsiteY10" fmla="*/ 3153851 h 3153851"/>
                <a:gd name="connsiteX11" fmla="*/ 0 w 6527410"/>
                <a:gd name="connsiteY11" fmla="*/ 3153851 h 3153851"/>
                <a:gd name="connsiteX12" fmla="*/ 42203 w 6527410"/>
                <a:gd name="connsiteY12" fmla="*/ 2616591 h 3153851"/>
                <a:gd name="connsiteX0" fmla="*/ 42203 w 6527410"/>
                <a:gd name="connsiteY0" fmla="*/ 2616591 h 3153851"/>
                <a:gd name="connsiteX1" fmla="*/ 0 w 6527410"/>
                <a:gd name="connsiteY1" fmla="*/ 2771335 h 3153851"/>
                <a:gd name="connsiteX2" fmla="*/ 0 w 6527410"/>
                <a:gd name="connsiteY2" fmla="*/ 2771335 h 3153851"/>
                <a:gd name="connsiteX3" fmla="*/ 5627078 w 6527410"/>
                <a:gd name="connsiteY3" fmla="*/ 0 h 3153851"/>
                <a:gd name="connsiteX4" fmla="*/ 5050303 w 6527410"/>
                <a:gd name="connsiteY4" fmla="*/ 48861 h 3153851"/>
                <a:gd name="connsiteX5" fmla="*/ 6527410 w 6527410"/>
                <a:gd name="connsiteY5" fmla="*/ 28135 h 3153851"/>
                <a:gd name="connsiteX6" fmla="*/ 6527410 w 6527410"/>
                <a:gd name="connsiteY6" fmla="*/ 3153851 h 3153851"/>
                <a:gd name="connsiteX7" fmla="*/ 6527410 w 6527410"/>
                <a:gd name="connsiteY7" fmla="*/ 3153851 h 3153851"/>
                <a:gd name="connsiteX8" fmla="*/ 6527410 w 6527410"/>
                <a:gd name="connsiteY8" fmla="*/ 3153851 h 3153851"/>
                <a:gd name="connsiteX9" fmla="*/ 0 w 6527410"/>
                <a:gd name="connsiteY9" fmla="*/ 3153851 h 3153851"/>
                <a:gd name="connsiteX10" fmla="*/ 0 w 6527410"/>
                <a:gd name="connsiteY10" fmla="*/ 3153851 h 3153851"/>
                <a:gd name="connsiteX11" fmla="*/ 0 w 6527410"/>
                <a:gd name="connsiteY11" fmla="*/ 3153851 h 3153851"/>
                <a:gd name="connsiteX12" fmla="*/ 42203 w 6527410"/>
                <a:gd name="connsiteY12" fmla="*/ 2616591 h 3153851"/>
                <a:gd name="connsiteX0" fmla="*/ 42203 w 7441810"/>
                <a:gd name="connsiteY0" fmla="*/ 2616591 h 3153851"/>
                <a:gd name="connsiteX1" fmla="*/ 0 w 7441810"/>
                <a:gd name="connsiteY1" fmla="*/ 2771335 h 3153851"/>
                <a:gd name="connsiteX2" fmla="*/ 0 w 7441810"/>
                <a:gd name="connsiteY2" fmla="*/ 2771335 h 3153851"/>
                <a:gd name="connsiteX3" fmla="*/ 5627078 w 7441810"/>
                <a:gd name="connsiteY3" fmla="*/ 0 h 3153851"/>
                <a:gd name="connsiteX4" fmla="*/ 5050303 w 7441810"/>
                <a:gd name="connsiteY4" fmla="*/ 48861 h 3153851"/>
                <a:gd name="connsiteX5" fmla="*/ 7441810 w 7441810"/>
                <a:gd name="connsiteY5" fmla="*/ 28135 h 3153851"/>
                <a:gd name="connsiteX6" fmla="*/ 6527410 w 7441810"/>
                <a:gd name="connsiteY6" fmla="*/ 3153851 h 3153851"/>
                <a:gd name="connsiteX7" fmla="*/ 6527410 w 7441810"/>
                <a:gd name="connsiteY7" fmla="*/ 3153851 h 3153851"/>
                <a:gd name="connsiteX8" fmla="*/ 6527410 w 7441810"/>
                <a:gd name="connsiteY8" fmla="*/ 3153851 h 3153851"/>
                <a:gd name="connsiteX9" fmla="*/ 0 w 7441810"/>
                <a:gd name="connsiteY9" fmla="*/ 3153851 h 3153851"/>
                <a:gd name="connsiteX10" fmla="*/ 0 w 7441810"/>
                <a:gd name="connsiteY10" fmla="*/ 3153851 h 3153851"/>
                <a:gd name="connsiteX11" fmla="*/ 0 w 7441810"/>
                <a:gd name="connsiteY11" fmla="*/ 3153851 h 3153851"/>
                <a:gd name="connsiteX12" fmla="*/ 42203 w 7441810"/>
                <a:gd name="connsiteY12" fmla="*/ 2616591 h 3153851"/>
                <a:gd name="connsiteX0" fmla="*/ 42203 w 7441810"/>
                <a:gd name="connsiteY0" fmla="*/ 2588456 h 3125716"/>
                <a:gd name="connsiteX1" fmla="*/ 0 w 7441810"/>
                <a:gd name="connsiteY1" fmla="*/ 2743200 h 3125716"/>
                <a:gd name="connsiteX2" fmla="*/ 0 w 7441810"/>
                <a:gd name="connsiteY2" fmla="*/ 2743200 h 3125716"/>
                <a:gd name="connsiteX3" fmla="*/ 5092505 w 7441810"/>
                <a:gd name="connsiteY3" fmla="*/ 20726 h 3125716"/>
                <a:gd name="connsiteX4" fmla="*/ 5050303 w 7441810"/>
                <a:gd name="connsiteY4" fmla="*/ 20726 h 3125716"/>
                <a:gd name="connsiteX5" fmla="*/ 7441810 w 7441810"/>
                <a:gd name="connsiteY5" fmla="*/ 0 h 3125716"/>
                <a:gd name="connsiteX6" fmla="*/ 6527410 w 7441810"/>
                <a:gd name="connsiteY6" fmla="*/ 3125716 h 3125716"/>
                <a:gd name="connsiteX7" fmla="*/ 6527410 w 7441810"/>
                <a:gd name="connsiteY7" fmla="*/ 3125716 h 3125716"/>
                <a:gd name="connsiteX8" fmla="*/ 6527410 w 7441810"/>
                <a:gd name="connsiteY8" fmla="*/ 3125716 h 3125716"/>
                <a:gd name="connsiteX9" fmla="*/ 0 w 7441810"/>
                <a:gd name="connsiteY9" fmla="*/ 3125716 h 3125716"/>
                <a:gd name="connsiteX10" fmla="*/ 0 w 7441810"/>
                <a:gd name="connsiteY10" fmla="*/ 3125716 h 3125716"/>
                <a:gd name="connsiteX11" fmla="*/ 0 w 7441810"/>
                <a:gd name="connsiteY11" fmla="*/ 3125716 h 3125716"/>
                <a:gd name="connsiteX12" fmla="*/ 42203 w 7441810"/>
                <a:gd name="connsiteY12" fmla="*/ 2588456 h 3125716"/>
                <a:gd name="connsiteX0" fmla="*/ 42203 w 7455878"/>
                <a:gd name="connsiteY0" fmla="*/ 2588456 h 3125716"/>
                <a:gd name="connsiteX1" fmla="*/ 0 w 7455878"/>
                <a:gd name="connsiteY1" fmla="*/ 2743200 h 3125716"/>
                <a:gd name="connsiteX2" fmla="*/ 0 w 7455878"/>
                <a:gd name="connsiteY2" fmla="*/ 2743200 h 3125716"/>
                <a:gd name="connsiteX3" fmla="*/ 5092505 w 7455878"/>
                <a:gd name="connsiteY3" fmla="*/ 20726 h 3125716"/>
                <a:gd name="connsiteX4" fmla="*/ 5050303 w 7455878"/>
                <a:gd name="connsiteY4" fmla="*/ 20726 h 3125716"/>
                <a:gd name="connsiteX5" fmla="*/ 7441810 w 7455878"/>
                <a:gd name="connsiteY5" fmla="*/ 0 h 3125716"/>
                <a:gd name="connsiteX6" fmla="*/ 6527410 w 7455878"/>
                <a:gd name="connsiteY6" fmla="*/ 3125716 h 3125716"/>
                <a:gd name="connsiteX7" fmla="*/ 6527410 w 7455878"/>
                <a:gd name="connsiteY7" fmla="*/ 3125716 h 3125716"/>
                <a:gd name="connsiteX8" fmla="*/ 7455878 w 7455878"/>
                <a:gd name="connsiteY8" fmla="*/ 3101286 h 3125716"/>
                <a:gd name="connsiteX9" fmla="*/ 0 w 7455878"/>
                <a:gd name="connsiteY9" fmla="*/ 3125716 h 3125716"/>
                <a:gd name="connsiteX10" fmla="*/ 0 w 7455878"/>
                <a:gd name="connsiteY10" fmla="*/ 3125716 h 3125716"/>
                <a:gd name="connsiteX11" fmla="*/ 0 w 7455878"/>
                <a:gd name="connsiteY11" fmla="*/ 3125716 h 3125716"/>
                <a:gd name="connsiteX12" fmla="*/ 42203 w 7455878"/>
                <a:gd name="connsiteY12" fmla="*/ 2588456 h 3125716"/>
                <a:gd name="connsiteX0" fmla="*/ 42203 w 7455878"/>
                <a:gd name="connsiteY0" fmla="*/ 2588456 h 3125716"/>
                <a:gd name="connsiteX1" fmla="*/ 0 w 7455878"/>
                <a:gd name="connsiteY1" fmla="*/ 2743200 h 3125716"/>
                <a:gd name="connsiteX2" fmla="*/ 0 w 7455878"/>
                <a:gd name="connsiteY2" fmla="*/ 2743200 h 3125716"/>
                <a:gd name="connsiteX3" fmla="*/ 5092505 w 7455878"/>
                <a:gd name="connsiteY3" fmla="*/ 20726 h 3125716"/>
                <a:gd name="connsiteX4" fmla="*/ 5050303 w 7455878"/>
                <a:gd name="connsiteY4" fmla="*/ 20726 h 3125716"/>
                <a:gd name="connsiteX5" fmla="*/ 7441810 w 7455878"/>
                <a:gd name="connsiteY5" fmla="*/ 0 h 3125716"/>
                <a:gd name="connsiteX6" fmla="*/ 6527410 w 7455878"/>
                <a:gd name="connsiteY6" fmla="*/ 3125716 h 3125716"/>
                <a:gd name="connsiteX7" fmla="*/ 7455877 w 7455878"/>
                <a:gd name="connsiteY7" fmla="*/ 3101285 h 3125716"/>
                <a:gd name="connsiteX8" fmla="*/ 7455878 w 7455878"/>
                <a:gd name="connsiteY8" fmla="*/ 3101286 h 3125716"/>
                <a:gd name="connsiteX9" fmla="*/ 0 w 7455878"/>
                <a:gd name="connsiteY9" fmla="*/ 3125716 h 3125716"/>
                <a:gd name="connsiteX10" fmla="*/ 0 w 7455878"/>
                <a:gd name="connsiteY10" fmla="*/ 3125716 h 3125716"/>
                <a:gd name="connsiteX11" fmla="*/ 0 w 7455878"/>
                <a:gd name="connsiteY11" fmla="*/ 3125716 h 3125716"/>
                <a:gd name="connsiteX12" fmla="*/ 42203 w 7455878"/>
                <a:gd name="connsiteY12" fmla="*/ 2588456 h 3125716"/>
                <a:gd name="connsiteX0" fmla="*/ 42203 w 7484013"/>
                <a:gd name="connsiteY0" fmla="*/ 2588456 h 3125716"/>
                <a:gd name="connsiteX1" fmla="*/ 0 w 7484013"/>
                <a:gd name="connsiteY1" fmla="*/ 2743200 h 3125716"/>
                <a:gd name="connsiteX2" fmla="*/ 0 w 7484013"/>
                <a:gd name="connsiteY2" fmla="*/ 2743200 h 3125716"/>
                <a:gd name="connsiteX3" fmla="*/ 5092505 w 7484013"/>
                <a:gd name="connsiteY3" fmla="*/ 20726 h 3125716"/>
                <a:gd name="connsiteX4" fmla="*/ 5050303 w 7484013"/>
                <a:gd name="connsiteY4" fmla="*/ 20726 h 3125716"/>
                <a:gd name="connsiteX5" fmla="*/ 7441810 w 7484013"/>
                <a:gd name="connsiteY5" fmla="*/ 0 h 3125716"/>
                <a:gd name="connsiteX6" fmla="*/ 7484013 w 7484013"/>
                <a:gd name="connsiteY6" fmla="*/ 3113501 h 3125716"/>
                <a:gd name="connsiteX7" fmla="*/ 7455877 w 7484013"/>
                <a:gd name="connsiteY7" fmla="*/ 3101285 h 3125716"/>
                <a:gd name="connsiteX8" fmla="*/ 7455878 w 7484013"/>
                <a:gd name="connsiteY8" fmla="*/ 3101286 h 3125716"/>
                <a:gd name="connsiteX9" fmla="*/ 0 w 7484013"/>
                <a:gd name="connsiteY9" fmla="*/ 3125716 h 3125716"/>
                <a:gd name="connsiteX10" fmla="*/ 0 w 7484013"/>
                <a:gd name="connsiteY10" fmla="*/ 3125716 h 3125716"/>
                <a:gd name="connsiteX11" fmla="*/ 0 w 7484013"/>
                <a:gd name="connsiteY11" fmla="*/ 3125716 h 3125716"/>
                <a:gd name="connsiteX12" fmla="*/ 42203 w 7484013"/>
                <a:gd name="connsiteY12" fmla="*/ 2588456 h 3125716"/>
                <a:gd name="connsiteX0" fmla="*/ 14067 w 7484013"/>
                <a:gd name="connsiteY0" fmla="*/ 2722822 h 3125716"/>
                <a:gd name="connsiteX1" fmla="*/ 0 w 7484013"/>
                <a:gd name="connsiteY1" fmla="*/ 2743200 h 3125716"/>
                <a:gd name="connsiteX2" fmla="*/ 0 w 7484013"/>
                <a:gd name="connsiteY2" fmla="*/ 2743200 h 3125716"/>
                <a:gd name="connsiteX3" fmla="*/ 5092505 w 7484013"/>
                <a:gd name="connsiteY3" fmla="*/ 20726 h 3125716"/>
                <a:gd name="connsiteX4" fmla="*/ 5050303 w 7484013"/>
                <a:gd name="connsiteY4" fmla="*/ 20726 h 3125716"/>
                <a:gd name="connsiteX5" fmla="*/ 7441810 w 7484013"/>
                <a:gd name="connsiteY5" fmla="*/ 0 h 3125716"/>
                <a:gd name="connsiteX6" fmla="*/ 7484013 w 7484013"/>
                <a:gd name="connsiteY6" fmla="*/ 3113501 h 3125716"/>
                <a:gd name="connsiteX7" fmla="*/ 7455877 w 7484013"/>
                <a:gd name="connsiteY7" fmla="*/ 3101285 h 3125716"/>
                <a:gd name="connsiteX8" fmla="*/ 7455878 w 7484013"/>
                <a:gd name="connsiteY8" fmla="*/ 3101286 h 3125716"/>
                <a:gd name="connsiteX9" fmla="*/ 0 w 7484013"/>
                <a:gd name="connsiteY9" fmla="*/ 3125716 h 3125716"/>
                <a:gd name="connsiteX10" fmla="*/ 0 w 7484013"/>
                <a:gd name="connsiteY10" fmla="*/ 3125716 h 3125716"/>
                <a:gd name="connsiteX11" fmla="*/ 0 w 7484013"/>
                <a:gd name="connsiteY11" fmla="*/ 3125716 h 3125716"/>
                <a:gd name="connsiteX12" fmla="*/ 14067 w 7484013"/>
                <a:gd name="connsiteY12" fmla="*/ 2722822 h 3125716"/>
                <a:gd name="connsiteX0" fmla="*/ 14067 w 7495638"/>
                <a:gd name="connsiteY0" fmla="*/ 2702096 h 3104990"/>
                <a:gd name="connsiteX1" fmla="*/ 0 w 7495638"/>
                <a:gd name="connsiteY1" fmla="*/ 2722474 h 3104990"/>
                <a:gd name="connsiteX2" fmla="*/ 0 w 7495638"/>
                <a:gd name="connsiteY2" fmla="*/ 2722474 h 3104990"/>
                <a:gd name="connsiteX3" fmla="*/ 5092505 w 7495638"/>
                <a:gd name="connsiteY3" fmla="*/ 0 h 3104990"/>
                <a:gd name="connsiteX4" fmla="*/ 5050303 w 7495638"/>
                <a:gd name="connsiteY4" fmla="*/ 0 h 3104990"/>
                <a:gd name="connsiteX5" fmla="*/ 7495638 w 7495638"/>
                <a:gd name="connsiteY5" fmla="*/ 2300158 h 3104990"/>
                <a:gd name="connsiteX6" fmla="*/ 7484013 w 7495638"/>
                <a:gd name="connsiteY6" fmla="*/ 3092775 h 3104990"/>
                <a:gd name="connsiteX7" fmla="*/ 7455877 w 7495638"/>
                <a:gd name="connsiteY7" fmla="*/ 3080559 h 3104990"/>
                <a:gd name="connsiteX8" fmla="*/ 7455878 w 7495638"/>
                <a:gd name="connsiteY8" fmla="*/ 3080560 h 3104990"/>
                <a:gd name="connsiteX9" fmla="*/ 0 w 7495638"/>
                <a:gd name="connsiteY9" fmla="*/ 3104990 h 3104990"/>
                <a:gd name="connsiteX10" fmla="*/ 0 w 7495638"/>
                <a:gd name="connsiteY10" fmla="*/ 3104990 h 3104990"/>
                <a:gd name="connsiteX11" fmla="*/ 0 w 7495638"/>
                <a:gd name="connsiteY11" fmla="*/ 3104990 h 3104990"/>
                <a:gd name="connsiteX12" fmla="*/ 14067 w 7495638"/>
                <a:gd name="connsiteY12" fmla="*/ 2702096 h 3104990"/>
                <a:gd name="connsiteX0" fmla="*/ 14067 w 7495638"/>
                <a:gd name="connsiteY0" fmla="*/ 2702096 h 3104990"/>
                <a:gd name="connsiteX1" fmla="*/ 0 w 7495638"/>
                <a:gd name="connsiteY1" fmla="*/ 2722474 h 3104990"/>
                <a:gd name="connsiteX2" fmla="*/ 0 w 7495638"/>
                <a:gd name="connsiteY2" fmla="*/ 2722474 h 3104990"/>
                <a:gd name="connsiteX3" fmla="*/ 5092505 w 7495638"/>
                <a:gd name="connsiteY3" fmla="*/ 0 h 3104990"/>
                <a:gd name="connsiteX4" fmla="*/ 7216727 w 7495638"/>
                <a:gd name="connsiteY4" fmla="*/ 2210947 h 3104990"/>
                <a:gd name="connsiteX5" fmla="*/ 7495638 w 7495638"/>
                <a:gd name="connsiteY5" fmla="*/ 2300158 h 3104990"/>
                <a:gd name="connsiteX6" fmla="*/ 7484013 w 7495638"/>
                <a:gd name="connsiteY6" fmla="*/ 3092775 h 3104990"/>
                <a:gd name="connsiteX7" fmla="*/ 7455877 w 7495638"/>
                <a:gd name="connsiteY7" fmla="*/ 3080559 h 3104990"/>
                <a:gd name="connsiteX8" fmla="*/ 7455878 w 7495638"/>
                <a:gd name="connsiteY8" fmla="*/ 3080560 h 3104990"/>
                <a:gd name="connsiteX9" fmla="*/ 0 w 7495638"/>
                <a:gd name="connsiteY9" fmla="*/ 3104990 h 3104990"/>
                <a:gd name="connsiteX10" fmla="*/ 0 w 7495638"/>
                <a:gd name="connsiteY10" fmla="*/ 3104990 h 3104990"/>
                <a:gd name="connsiteX11" fmla="*/ 0 w 7495638"/>
                <a:gd name="connsiteY11" fmla="*/ 3104990 h 3104990"/>
                <a:gd name="connsiteX12" fmla="*/ 14067 w 7495638"/>
                <a:gd name="connsiteY12" fmla="*/ 2702096 h 3104990"/>
                <a:gd name="connsiteX0" fmla="*/ 14067 w 7495638"/>
                <a:gd name="connsiteY0" fmla="*/ 1150768 h 1553662"/>
                <a:gd name="connsiteX1" fmla="*/ 0 w 7495638"/>
                <a:gd name="connsiteY1" fmla="*/ 1171146 h 1553662"/>
                <a:gd name="connsiteX2" fmla="*/ 0 w 7495638"/>
                <a:gd name="connsiteY2" fmla="*/ 1171146 h 1553662"/>
                <a:gd name="connsiteX3" fmla="*/ 7061982 w 7495638"/>
                <a:gd name="connsiteY3" fmla="*/ 0 h 1553662"/>
                <a:gd name="connsiteX4" fmla="*/ 7216727 w 7495638"/>
                <a:gd name="connsiteY4" fmla="*/ 659619 h 1553662"/>
                <a:gd name="connsiteX5" fmla="*/ 7495638 w 7495638"/>
                <a:gd name="connsiteY5" fmla="*/ 748830 h 1553662"/>
                <a:gd name="connsiteX6" fmla="*/ 7484013 w 7495638"/>
                <a:gd name="connsiteY6" fmla="*/ 1541447 h 1553662"/>
                <a:gd name="connsiteX7" fmla="*/ 7455877 w 7495638"/>
                <a:gd name="connsiteY7" fmla="*/ 1529231 h 1553662"/>
                <a:gd name="connsiteX8" fmla="*/ 7455878 w 7495638"/>
                <a:gd name="connsiteY8" fmla="*/ 1529232 h 1553662"/>
                <a:gd name="connsiteX9" fmla="*/ 0 w 7495638"/>
                <a:gd name="connsiteY9" fmla="*/ 1553662 h 1553662"/>
                <a:gd name="connsiteX10" fmla="*/ 0 w 7495638"/>
                <a:gd name="connsiteY10" fmla="*/ 1553662 h 1553662"/>
                <a:gd name="connsiteX11" fmla="*/ 0 w 7495638"/>
                <a:gd name="connsiteY11" fmla="*/ 1553662 h 1553662"/>
                <a:gd name="connsiteX12" fmla="*/ 14067 w 7495638"/>
                <a:gd name="connsiteY12" fmla="*/ 1150768 h 1553662"/>
                <a:gd name="connsiteX0" fmla="*/ 14067 w 7495638"/>
                <a:gd name="connsiteY0" fmla="*/ 1150768 h 1553662"/>
                <a:gd name="connsiteX1" fmla="*/ 0 w 7495638"/>
                <a:gd name="connsiteY1" fmla="*/ 1171146 h 1553662"/>
                <a:gd name="connsiteX2" fmla="*/ 0 w 7495638"/>
                <a:gd name="connsiteY2" fmla="*/ 1171146 h 1553662"/>
                <a:gd name="connsiteX3" fmla="*/ 7061982 w 7495638"/>
                <a:gd name="connsiteY3" fmla="*/ 0 h 1553662"/>
                <a:gd name="connsiteX4" fmla="*/ 7216727 w 7495638"/>
                <a:gd name="connsiteY4" fmla="*/ 659619 h 1553662"/>
                <a:gd name="connsiteX5" fmla="*/ 7495638 w 7495638"/>
                <a:gd name="connsiteY5" fmla="*/ 748830 h 1553662"/>
                <a:gd name="connsiteX6" fmla="*/ 7484013 w 7495638"/>
                <a:gd name="connsiteY6" fmla="*/ 1541447 h 1553662"/>
                <a:gd name="connsiteX7" fmla="*/ 7455877 w 7495638"/>
                <a:gd name="connsiteY7" fmla="*/ 1529231 h 1553662"/>
                <a:gd name="connsiteX8" fmla="*/ 7455878 w 7495638"/>
                <a:gd name="connsiteY8" fmla="*/ 1529232 h 1553662"/>
                <a:gd name="connsiteX9" fmla="*/ 0 w 7495638"/>
                <a:gd name="connsiteY9" fmla="*/ 1553662 h 1553662"/>
                <a:gd name="connsiteX10" fmla="*/ 0 w 7495638"/>
                <a:gd name="connsiteY10" fmla="*/ 1553662 h 1553662"/>
                <a:gd name="connsiteX11" fmla="*/ 126609 w 7495638"/>
                <a:gd name="connsiteY11" fmla="*/ 1553662 h 1553662"/>
                <a:gd name="connsiteX12" fmla="*/ 14067 w 7495638"/>
                <a:gd name="connsiteY12" fmla="*/ 1150768 h 1553662"/>
                <a:gd name="connsiteX0" fmla="*/ 14067 w 7495638"/>
                <a:gd name="connsiteY0" fmla="*/ 1138553 h 1541447"/>
                <a:gd name="connsiteX1" fmla="*/ 0 w 7495638"/>
                <a:gd name="connsiteY1" fmla="*/ 1158931 h 1541447"/>
                <a:gd name="connsiteX2" fmla="*/ 0 w 7495638"/>
                <a:gd name="connsiteY2" fmla="*/ 1158931 h 1541447"/>
                <a:gd name="connsiteX3" fmla="*/ 7146388 w 7495638"/>
                <a:gd name="connsiteY3" fmla="*/ 0 h 1541447"/>
                <a:gd name="connsiteX4" fmla="*/ 7216727 w 7495638"/>
                <a:gd name="connsiteY4" fmla="*/ 647404 h 1541447"/>
                <a:gd name="connsiteX5" fmla="*/ 7495638 w 7495638"/>
                <a:gd name="connsiteY5" fmla="*/ 736615 h 1541447"/>
                <a:gd name="connsiteX6" fmla="*/ 7484013 w 7495638"/>
                <a:gd name="connsiteY6" fmla="*/ 1529232 h 1541447"/>
                <a:gd name="connsiteX7" fmla="*/ 7455877 w 7495638"/>
                <a:gd name="connsiteY7" fmla="*/ 1517016 h 1541447"/>
                <a:gd name="connsiteX8" fmla="*/ 7455878 w 7495638"/>
                <a:gd name="connsiteY8" fmla="*/ 1517017 h 1541447"/>
                <a:gd name="connsiteX9" fmla="*/ 0 w 7495638"/>
                <a:gd name="connsiteY9" fmla="*/ 1541447 h 1541447"/>
                <a:gd name="connsiteX10" fmla="*/ 0 w 7495638"/>
                <a:gd name="connsiteY10" fmla="*/ 1541447 h 1541447"/>
                <a:gd name="connsiteX11" fmla="*/ 126609 w 7495638"/>
                <a:gd name="connsiteY11" fmla="*/ 1541447 h 1541447"/>
                <a:gd name="connsiteX12" fmla="*/ 14067 w 7495638"/>
                <a:gd name="connsiteY12" fmla="*/ 1138553 h 1541447"/>
                <a:gd name="connsiteX0" fmla="*/ 14067 w 7495638"/>
                <a:gd name="connsiteY0" fmla="*/ 1138553 h 1541447"/>
                <a:gd name="connsiteX1" fmla="*/ 0 w 7495638"/>
                <a:gd name="connsiteY1" fmla="*/ 1158931 h 1541447"/>
                <a:gd name="connsiteX2" fmla="*/ 0 w 7495638"/>
                <a:gd name="connsiteY2" fmla="*/ 1158931 h 1541447"/>
                <a:gd name="connsiteX3" fmla="*/ 7146388 w 7495638"/>
                <a:gd name="connsiteY3" fmla="*/ 0 h 1541447"/>
                <a:gd name="connsiteX4" fmla="*/ 7216727 w 7495638"/>
                <a:gd name="connsiteY4" fmla="*/ 647404 h 1541447"/>
                <a:gd name="connsiteX5" fmla="*/ 7495638 w 7495638"/>
                <a:gd name="connsiteY5" fmla="*/ 736615 h 1541447"/>
                <a:gd name="connsiteX6" fmla="*/ 7484013 w 7495638"/>
                <a:gd name="connsiteY6" fmla="*/ 1529232 h 1541447"/>
                <a:gd name="connsiteX7" fmla="*/ 7455877 w 7495638"/>
                <a:gd name="connsiteY7" fmla="*/ 1517016 h 1541447"/>
                <a:gd name="connsiteX8" fmla="*/ 7022222 w 7495638"/>
                <a:gd name="connsiteY8" fmla="*/ 1529232 h 1541447"/>
                <a:gd name="connsiteX9" fmla="*/ 0 w 7495638"/>
                <a:gd name="connsiteY9" fmla="*/ 1541447 h 1541447"/>
                <a:gd name="connsiteX10" fmla="*/ 0 w 7495638"/>
                <a:gd name="connsiteY10" fmla="*/ 1541447 h 1541447"/>
                <a:gd name="connsiteX11" fmla="*/ 126609 w 7495638"/>
                <a:gd name="connsiteY11" fmla="*/ 1541447 h 1541447"/>
                <a:gd name="connsiteX12" fmla="*/ 14067 w 7495638"/>
                <a:gd name="connsiteY12" fmla="*/ 1138553 h 1541447"/>
                <a:gd name="connsiteX0" fmla="*/ 14067 w 7495638"/>
                <a:gd name="connsiteY0" fmla="*/ 1138553 h 1541447"/>
                <a:gd name="connsiteX1" fmla="*/ 0 w 7495638"/>
                <a:gd name="connsiteY1" fmla="*/ 1158931 h 1541447"/>
                <a:gd name="connsiteX2" fmla="*/ 0 w 7495638"/>
                <a:gd name="connsiteY2" fmla="*/ 1158931 h 1541447"/>
                <a:gd name="connsiteX3" fmla="*/ 7146388 w 7495638"/>
                <a:gd name="connsiteY3" fmla="*/ 0 h 1541447"/>
                <a:gd name="connsiteX4" fmla="*/ 7216727 w 7495638"/>
                <a:gd name="connsiteY4" fmla="*/ 647404 h 1541447"/>
                <a:gd name="connsiteX5" fmla="*/ 7495638 w 7495638"/>
                <a:gd name="connsiteY5" fmla="*/ 736615 h 1541447"/>
                <a:gd name="connsiteX6" fmla="*/ 7484013 w 7495638"/>
                <a:gd name="connsiteY6" fmla="*/ 1529232 h 1541447"/>
                <a:gd name="connsiteX7" fmla="*/ 7495637 w 7495638"/>
                <a:gd name="connsiteY7" fmla="*/ 1480371 h 1541447"/>
                <a:gd name="connsiteX8" fmla="*/ 7022222 w 7495638"/>
                <a:gd name="connsiteY8" fmla="*/ 1529232 h 1541447"/>
                <a:gd name="connsiteX9" fmla="*/ 0 w 7495638"/>
                <a:gd name="connsiteY9" fmla="*/ 1541447 h 1541447"/>
                <a:gd name="connsiteX10" fmla="*/ 0 w 7495638"/>
                <a:gd name="connsiteY10" fmla="*/ 1541447 h 1541447"/>
                <a:gd name="connsiteX11" fmla="*/ 126609 w 7495638"/>
                <a:gd name="connsiteY11" fmla="*/ 1541447 h 1541447"/>
                <a:gd name="connsiteX12" fmla="*/ 14067 w 7495638"/>
                <a:gd name="connsiteY12" fmla="*/ 1138553 h 1541447"/>
                <a:gd name="connsiteX0" fmla="*/ 14067 w 7495638"/>
                <a:gd name="connsiteY0" fmla="*/ 1138553 h 1541447"/>
                <a:gd name="connsiteX1" fmla="*/ 0 w 7495638"/>
                <a:gd name="connsiteY1" fmla="*/ 1158931 h 1541447"/>
                <a:gd name="connsiteX2" fmla="*/ 0 w 7495638"/>
                <a:gd name="connsiteY2" fmla="*/ 1158931 h 1541447"/>
                <a:gd name="connsiteX3" fmla="*/ 7146388 w 7495638"/>
                <a:gd name="connsiteY3" fmla="*/ 0 h 1541447"/>
                <a:gd name="connsiteX4" fmla="*/ 7216727 w 7495638"/>
                <a:gd name="connsiteY4" fmla="*/ 647404 h 1541447"/>
                <a:gd name="connsiteX5" fmla="*/ 7495638 w 7495638"/>
                <a:gd name="connsiteY5" fmla="*/ 736615 h 1541447"/>
                <a:gd name="connsiteX6" fmla="*/ 7484013 w 7495638"/>
                <a:gd name="connsiteY6" fmla="*/ 1529232 h 1541447"/>
                <a:gd name="connsiteX7" fmla="*/ 7495637 w 7495638"/>
                <a:gd name="connsiteY7" fmla="*/ 1443725 h 1541447"/>
                <a:gd name="connsiteX8" fmla="*/ 7022222 w 7495638"/>
                <a:gd name="connsiteY8" fmla="*/ 1529232 h 1541447"/>
                <a:gd name="connsiteX9" fmla="*/ 0 w 7495638"/>
                <a:gd name="connsiteY9" fmla="*/ 1541447 h 1541447"/>
                <a:gd name="connsiteX10" fmla="*/ 0 w 7495638"/>
                <a:gd name="connsiteY10" fmla="*/ 1541447 h 1541447"/>
                <a:gd name="connsiteX11" fmla="*/ 126609 w 7495638"/>
                <a:gd name="connsiteY11" fmla="*/ 1541447 h 1541447"/>
                <a:gd name="connsiteX12" fmla="*/ 14067 w 7495638"/>
                <a:gd name="connsiteY12" fmla="*/ 1138553 h 1541447"/>
                <a:gd name="connsiteX0" fmla="*/ 14067 w 7495638"/>
                <a:gd name="connsiteY0" fmla="*/ 1138553 h 1541447"/>
                <a:gd name="connsiteX1" fmla="*/ 0 w 7495638"/>
                <a:gd name="connsiteY1" fmla="*/ 1158931 h 1541447"/>
                <a:gd name="connsiteX2" fmla="*/ 0 w 7495638"/>
                <a:gd name="connsiteY2" fmla="*/ 1158931 h 1541447"/>
                <a:gd name="connsiteX3" fmla="*/ 7146388 w 7495638"/>
                <a:gd name="connsiteY3" fmla="*/ 0 h 1541447"/>
                <a:gd name="connsiteX4" fmla="*/ 7216727 w 7495638"/>
                <a:gd name="connsiteY4" fmla="*/ 647404 h 1541447"/>
                <a:gd name="connsiteX5" fmla="*/ 7495638 w 7495638"/>
                <a:gd name="connsiteY5" fmla="*/ 736615 h 1541447"/>
                <a:gd name="connsiteX6" fmla="*/ 7484013 w 7495638"/>
                <a:gd name="connsiteY6" fmla="*/ 1529232 h 1541447"/>
                <a:gd name="connsiteX7" fmla="*/ 7495637 w 7495638"/>
                <a:gd name="connsiteY7" fmla="*/ 1455941 h 1541447"/>
                <a:gd name="connsiteX8" fmla="*/ 7022222 w 7495638"/>
                <a:gd name="connsiteY8" fmla="*/ 1529232 h 1541447"/>
                <a:gd name="connsiteX9" fmla="*/ 0 w 7495638"/>
                <a:gd name="connsiteY9" fmla="*/ 1541447 h 1541447"/>
                <a:gd name="connsiteX10" fmla="*/ 0 w 7495638"/>
                <a:gd name="connsiteY10" fmla="*/ 1541447 h 1541447"/>
                <a:gd name="connsiteX11" fmla="*/ 126609 w 7495638"/>
                <a:gd name="connsiteY11" fmla="*/ 1541447 h 1541447"/>
                <a:gd name="connsiteX12" fmla="*/ 14067 w 7495638"/>
                <a:gd name="connsiteY12" fmla="*/ 1138553 h 1541447"/>
                <a:gd name="connsiteX0" fmla="*/ 14067 w 7495638"/>
                <a:gd name="connsiteY0" fmla="*/ 1138553 h 1541447"/>
                <a:gd name="connsiteX1" fmla="*/ 0 w 7495638"/>
                <a:gd name="connsiteY1" fmla="*/ 1158931 h 1541447"/>
                <a:gd name="connsiteX2" fmla="*/ 0 w 7495638"/>
                <a:gd name="connsiteY2" fmla="*/ 1158931 h 1541447"/>
                <a:gd name="connsiteX3" fmla="*/ 7146388 w 7495638"/>
                <a:gd name="connsiteY3" fmla="*/ 0 h 1541447"/>
                <a:gd name="connsiteX4" fmla="*/ 7216727 w 7495638"/>
                <a:gd name="connsiteY4" fmla="*/ 647404 h 1541447"/>
                <a:gd name="connsiteX5" fmla="*/ 7495638 w 7495638"/>
                <a:gd name="connsiteY5" fmla="*/ 736615 h 1541447"/>
                <a:gd name="connsiteX6" fmla="*/ 6923748 w 7495638"/>
                <a:gd name="connsiteY6" fmla="*/ 1284929 h 1541447"/>
                <a:gd name="connsiteX7" fmla="*/ 7495637 w 7495638"/>
                <a:gd name="connsiteY7" fmla="*/ 1455941 h 1541447"/>
                <a:gd name="connsiteX8" fmla="*/ 7022222 w 7495638"/>
                <a:gd name="connsiteY8" fmla="*/ 1529232 h 1541447"/>
                <a:gd name="connsiteX9" fmla="*/ 0 w 7495638"/>
                <a:gd name="connsiteY9" fmla="*/ 1541447 h 1541447"/>
                <a:gd name="connsiteX10" fmla="*/ 0 w 7495638"/>
                <a:gd name="connsiteY10" fmla="*/ 1541447 h 1541447"/>
                <a:gd name="connsiteX11" fmla="*/ 126609 w 7495638"/>
                <a:gd name="connsiteY11" fmla="*/ 1541447 h 1541447"/>
                <a:gd name="connsiteX12" fmla="*/ 14067 w 7495638"/>
                <a:gd name="connsiteY12" fmla="*/ 1138553 h 1541447"/>
                <a:gd name="connsiteX0" fmla="*/ 14067 w 7495638"/>
                <a:gd name="connsiteY0" fmla="*/ 1138553 h 1541447"/>
                <a:gd name="connsiteX1" fmla="*/ 0 w 7495638"/>
                <a:gd name="connsiteY1" fmla="*/ 1158931 h 1541447"/>
                <a:gd name="connsiteX2" fmla="*/ 0 w 7495638"/>
                <a:gd name="connsiteY2" fmla="*/ 1158931 h 1541447"/>
                <a:gd name="connsiteX3" fmla="*/ 7146388 w 7495638"/>
                <a:gd name="connsiteY3" fmla="*/ 0 h 1541447"/>
                <a:gd name="connsiteX4" fmla="*/ 7216727 w 7495638"/>
                <a:gd name="connsiteY4" fmla="*/ 647404 h 1541447"/>
                <a:gd name="connsiteX5" fmla="*/ 7495638 w 7495638"/>
                <a:gd name="connsiteY5" fmla="*/ 736615 h 1541447"/>
                <a:gd name="connsiteX6" fmla="*/ 7495637 w 7495638"/>
                <a:gd name="connsiteY6" fmla="*/ 1468156 h 1541447"/>
                <a:gd name="connsiteX7" fmla="*/ 7495637 w 7495638"/>
                <a:gd name="connsiteY7" fmla="*/ 1455941 h 1541447"/>
                <a:gd name="connsiteX8" fmla="*/ 7022222 w 7495638"/>
                <a:gd name="connsiteY8" fmla="*/ 1529232 h 1541447"/>
                <a:gd name="connsiteX9" fmla="*/ 0 w 7495638"/>
                <a:gd name="connsiteY9" fmla="*/ 1541447 h 1541447"/>
                <a:gd name="connsiteX10" fmla="*/ 0 w 7495638"/>
                <a:gd name="connsiteY10" fmla="*/ 1541447 h 1541447"/>
                <a:gd name="connsiteX11" fmla="*/ 126609 w 7495638"/>
                <a:gd name="connsiteY11" fmla="*/ 1541447 h 1541447"/>
                <a:gd name="connsiteX12" fmla="*/ 14067 w 7495638"/>
                <a:gd name="connsiteY12" fmla="*/ 1138553 h 1541447"/>
                <a:gd name="connsiteX0" fmla="*/ 14067 w 7495638"/>
                <a:gd name="connsiteY0" fmla="*/ 1138553 h 1541447"/>
                <a:gd name="connsiteX1" fmla="*/ 0 w 7495638"/>
                <a:gd name="connsiteY1" fmla="*/ 1158931 h 1541447"/>
                <a:gd name="connsiteX2" fmla="*/ 0 w 7495638"/>
                <a:gd name="connsiteY2" fmla="*/ 1158931 h 1541447"/>
                <a:gd name="connsiteX3" fmla="*/ 7146388 w 7495638"/>
                <a:gd name="connsiteY3" fmla="*/ 0 h 1541447"/>
                <a:gd name="connsiteX4" fmla="*/ 7216727 w 7495638"/>
                <a:gd name="connsiteY4" fmla="*/ 647404 h 1541447"/>
                <a:gd name="connsiteX5" fmla="*/ 7495638 w 7495638"/>
                <a:gd name="connsiteY5" fmla="*/ 736615 h 1541447"/>
                <a:gd name="connsiteX6" fmla="*/ 7495637 w 7495638"/>
                <a:gd name="connsiteY6" fmla="*/ 1468156 h 1541447"/>
                <a:gd name="connsiteX7" fmla="*/ 7298689 w 7495638"/>
                <a:gd name="connsiteY7" fmla="*/ 1517018 h 1541447"/>
                <a:gd name="connsiteX8" fmla="*/ 7022222 w 7495638"/>
                <a:gd name="connsiteY8" fmla="*/ 1529232 h 1541447"/>
                <a:gd name="connsiteX9" fmla="*/ 0 w 7495638"/>
                <a:gd name="connsiteY9" fmla="*/ 1541447 h 1541447"/>
                <a:gd name="connsiteX10" fmla="*/ 0 w 7495638"/>
                <a:gd name="connsiteY10" fmla="*/ 1541447 h 1541447"/>
                <a:gd name="connsiteX11" fmla="*/ 126609 w 7495638"/>
                <a:gd name="connsiteY11" fmla="*/ 1541447 h 1541447"/>
                <a:gd name="connsiteX12" fmla="*/ 14067 w 7495638"/>
                <a:gd name="connsiteY12" fmla="*/ 1138553 h 1541447"/>
                <a:gd name="connsiteX0" fmla="*/ 14067 w 7495638"/>
                <a:gd name="connsiteY0" fmla="*/ 1138553 h 1541447"/>
                <a:gd name="connsiteX1" fmla="*/ 0 w 7495638"/>
                <a:gd name="connsiteY1" fmla="*/ 1158931 h 1541447"/>
                <a:gd name="connsiteX2" fmla="*/ 0 w 7495638"/>
                <a:gd name="connsiteY2" fmla="*/ 1158931 h 1541447"/>
                <a:gd name="connsiteX3" fmla="*/ 7146388 w 7495638"/>
                <a:gd name="connsiteY3" fmla="*/ 0 h 1541447"/>
                <a:gd name="connsiteX4" fmla="*/ 7216727 w 7495638"/>
                <a:gd name="connsiteY4" fmla="*/ 647404 h 1541447"/>
                <a:gd name="connsiteX5" fmla="*/ 7495638 w 7495638"/>
                <a:gd name="connsiteY5" fmla="*/ 736615 h 1541447"/>
                <a:gd name="connsiteX6" fmla="*/ 7383095 w 7495638"/>
                <a:gd name="connsiteY6" fmla="*/ 1455941 h 1541447"/>
                <a:gd name="connsiteX7" fmla="*/ 7298689 w 7495638"/>
                <a:gd name="connsiteY7" fmla="*/ 1517018 h 1541447"/>
                <a:gd name="connsiteX8" fmla="*/ 7022222 w 7495638"/>
                <a:gd name="connsiteY8" fmla="*/ 1529232 h 1541447"/>
                <a:gd name="connsiteX9" fmla="*/ 0 w 7495638"/>
                <a:gd name="connsiteY9" fmla="*/ 1541447 h 1541447"/>
                <a:gd name="connsiteX10" fmla="*/ 0 w 7495638"/>
                <a:gd name="connsiteY10" fmla="*/ 1541447 h 1541447"/>
                <a:gd name="connsiteX11" fmla="*/ 126609 w 7495638"/>
                <a:gd name="connsiteY11" fmla="*/ 1541447 h 1541447"/>
                <a:gd name="connsiteX12" fmla="*/ 14067 w 7495638"/>
                <a:gd name="connsiteY12" fmla="*/ 1138553 h 1541447"/>
                <a:gd name="connsiteX0" fmla="*/ 14067 w 7495638"/>
                <a:gd name="connsiteY0" fmla="*/ 1138553 h 1541447"/>
                <a:gd name="connsiteX1" fmla="*/ 0 w 7495638"/>
                <a:gd name="connsiteY1" fmla="*/ 1158931 h 1541447"/>
                <a:gd name="connsiteX2" fmla="*/ 0 w 7495638"/>
                <a:gd name="connsiteY2" fmla="*/ 1158931 h 1541447"/>
                <a:gd name="connsiteX3" fmla="*/ 7146388 w 7495638"/>
                <a:gd name="connsiteY3" fmla="*/ 0 h 1541447"/>
                <a:gd name="connsiteX4" fmla="*/ 7216727 w 7495638"/>
                <a:gd name="connsiteY4" fmla="*/ 647404 h 1541447"/>
                <a:gd name="connsiteX5" fmla="*/ 7495638 w 7495638"/>
                <a:gd name="connsiteY5" fmla="*/ 736615 h 1541447"/>
                <a:gd name="connsiteX6" fmla="*/ 7383095 w 7495638"/>
                <a:gd name="connsiteY6" fmla="*/ 1455941 h 1541447"/>
                <a:gd name="connsiteX7" fmla="*/ 7298689 w 7495638"/>
                <a:gd name="connsiteY7" fmla="*/ 1517018 h 1541447"/>
                <a:gd name="connsiteX8" fmla="*/ 7022222 w 7495638"/>
                <a:gd name="connsiteY8" fmla="*/ 1529232 h 1541447"/>
                <a:gd name="connsiteX9" fmla="*/ 0 w 7495638"/>
                <a:gd name="connsiteY9" fmla="*/ 1541447 h 1541447"/>
                <a:gd name="connsiteX10" fmla="*/ 0 w 7495638"/>
                <a:gd name="connsiteY10" fmla="*/ 1541447 h 1541447"/>
                <a:gd name="connsiteX11" fmla="*/ 126609 w 7495638"/>
                <a:gd name="connsiteY11" fmla="*/ 1541447 h 1541447"/>
                <a:gd name="connsiteX12" fmla="*/ 14067 w 7495638"/>
                <a:gd name="connsiteY12" fmla="*/ 1138553 h 1541447"/>
                <a:gd name="connsiteX0" fmla="*/ 14067 w 7622247"/>
                <a:gd name="connsiteY0" fmla="*/ 1138553 h 1541447"/>
                <a:gd name="connsiteX1" fmla="*/ 0 w 7622247"/>
                <a:gd name="connsiteY1" fmla="*/ 1158931 h 1541447"/>
                <a:gd name="connsiteX2" fmla="*/ 0 w 7622247"/>
                <a:gd name="connsiteY2" fmla="*/ 1158931 h 1541447"/>
                <a:gd name="connsiteX3" fmla="*/ 7146388 w 7622247"/>
                <a:gd name="connsiteY3" fmla="*/ 0 h 1541447"/>
                <a:gd name="connsiteX4" fmla="*/ 7216727 w 7622247"/>
                <a:gd name="connsiteY4" fmla="*/ 647404 h 1541447"/>
                <a:gd name="connsiteX5" fmla="*/ 7622247 w 7622247"/>
                <a:gd name="connsiteY5" fmla="*/ 761045 h 1541447"/>
                <a:gd name="connsiteX6" fmla="*/ 7383095 w 7622247"/>
                <a:gd name="connsiteY6" fmla="*/ 1455941 h 1541447"/>
                <a:gd name="connsiteX7" fmla="*/ 7298689 w 7622247"/>
                <a:gd name="connsiteY7" fmla="*/ 1517018 h 1541447"/>
                <a:gd name="connsiteX8" fmla="*/ 7022222 w 7622247"/>
                <a:gd name="connsiteY8" fmla="*/ 1529232 h 1541447"/>
                <a:gd name="connsiteX9" fmla="*/ 0 w 7622247"/>
                <a:gd name="connsiteY9" fmla="*/ 1541447 h 1541447"/>
                <a:gd name="connsiteX10" fmla="*/ 0 w 7622247"/>
                <a:gd name="connsiteY10" fmla="*/ 1541447 h 1541447"/>
                <a:gd name="connsiteX11" fmla="*/ 126609 w 7622247"/>
                <a:gd name="connsiteY11" fmla="*/ 1541447 h 1541447"/>
                <a:gd name="connsiteX12" fmla="*/ 14067 w 7622247"/>
                <a:gd name="connsiteY12" fmla="*/ 1138553 h 1541447"/>
                <a:gd name="connsiteX0" fmla="*/ 14067 w 7622247"/>
                <a:gd name="connsiteY0" fmla="*/ 1138553 h 1541447"/>
                <a:gd name="connsiteX1" fmla="*/ 0 w 7622247"/>
                <a:gd name="connsiteY1" fmla="*/ 1158931 h 1541447"/>
                <a:gd name="connsiteX2" fmla="*/ 0 w 7622247"/>
                <a:gd name="connsiteY2" fmla="*/ 1158931 h 1541447"/>
                <a:gd name="connsiteX3" fmla="*/ 7146388 w 7622247"/>
                <a:gd name="connsiteY3" fmla="*/ 0 h 1541447"/>
                <a:gd name="connsiteX4" fmla="*/ 7216727 w 7622247"/>
                <a:gd name="connsiteY4" fmla="*/ 647404 h 1541447"/>
                <a:gd name="connsiteX5" fmla="*/ 7622247 w 7622247"/>
                <a:gd name="connsiteY5" fmla="*/ 761045 h 1541447"/>
                <a:gd name="connsiteX6" fmla="*/ 7383095 w 7622247"/>
                <a:gd name="connsiteY6" fmla="*/ 1455941 h 1541447"/>
                <a:gd name="connsiteX7" fmla="*/ 7298689 w 7622247"/>
                <a:gd name="connsiteY7" fmla="*/ 1517018 h 1541447"/>
                <a:gd name="connsiteX8" fmla="*/ 7022222 w 7622247"/>
                <a:gd name="connsiteY8" fmla="*/ 1529232 h 1541447"/>
                <a:gd name="connsiteX9" fmla="*/ 0 w 7622247"/>
                <a:gd name="connsiteY9" fmla="*/ 1541447 h 1541447"/>
                <a:gd name="connsiteX10" fmla="*/ 0 w 7622247"/>
                <a:gd name="connsiteY10" fmla="*/ 1541447 h 1541447"/>
                <a:gd name="connsiteX11" fmla="*/ 126609 w 7622247"/>
                <a:gd name="connsiteY11" fmla="*/ 1541447 h 1541447"/>
                <a:gd name="connsiteX12" fmla="*/ 14067 w 7622247"/>
                <a:gd name="connsiteY12" fmla="*/ 1138553 h 1541447"/>
                <a:gd name="connsiteX0" fmla="*/ 14067 w 7622247"/>
                <a:gd name="connsiteY0" fmla="*/ 1138553 h 1541447"/>
                <a:gd name="connsiteX1" fmla="*/ 0 w 7622247"/>
                <a:gd name="connsiteY1" fmla="*/ 1158931 h 1541447"/>
                <a:gd name="connsiteX2" fmla="*/ 0 w 7622247"/>
                <a:gd name="connsiteY2" fmla="*/ 1158931 h 1541447"/>
                <a:gd name="connsiteX3" fmla="*/ 7146388 w 7622247"/>
                <a:gd name="connsiteY3" fmla="*/ 0 h 1541447"/>
                <a:gd name="connsiteX4" fmla="*/ 7216727 w 7622247"/>
                <a:gd name="connsiteY4" fmla="*/ 647404 h 1541447"/>
                <a:gd name="connsiteX5" fmla="*/ 7622247 w 7622247"/>
                <a:gd name="connsiteY5" fmla="*/ 761045 h 1541447"/>
                <a:gd name="connsiteX6" fmla="*/ 7383095 w 7622247"/>
                <a:gd name="connsiteY6" fmla="*/ 1455941 h 1541447"/>
                <a:gd name="connsiteX7" fmla="*/ 7298689 w 7622247"/>
                <a:gd name="connsiteY7" fmla="*/ 1517018 h 1541447"/>
                <a:gd name="connsiteX8" fmla="*/ 7022222 w 7622247"/>
                <a:gd name="connsiteY8" fmla="*/ 1529232 h 1541447"/>
                <a:gd name="connsiteX9" fmla="*/ 0 w 7622247"/>
                <a:gd name="connsiteY9" fmla="*/ 1541447 h 1541447"/>
                <a:gd name="connsiteX10" fmla="*/ 126610 w 7622247"/>
                <a:gd name="connsiteY10" fmla="*/ 1541447 h 1541447"/>
                <a:gd name="connsiteX11" fmla="*/ 126609 w 7622247"/>
                <a:gd name="connsiteY11" fmla="*/ 1541447 h 1541447"/>
                <a:gd name="connsiteX12" fmla="*/ 14067 w 7622247"/>
                <a:gd name="connsiteY12" fmla="*/ 1138553 h 1541447"/>
                <a:gd name="connsiteX0" fmla="*/ 14067 w 7622247"/>
                <a:gd name="connsiteY0" fmla="*/ 1138553 h 1541447"/>
                <a:gd name="connsiteX1" fmla="*/ 0 w 7622247"/>
                <a:gd name="connsiteY1" fmla="*/ 1158931 h 1541447"/>
                <a:gd name="connsiteX2" fmla="*/ 0 w 7622247"/>
                <a:gd name="connsiteY2" fmla="*/ 1158931 h 1541447"/>
                <a:gd name="connsiteX3" fmla="*/ 7146388 w 7622247"/>
                <a:gd name="connsiteY3" fmla="*/ 0 h 1541447"/>
                <a:gd name="connsiteX4" fmla="*/ 7216727 w 7622247"/>
                <a:gd name="connsiteY4" fmla="*/ 647404 h 1541447"/>
                <a:gd name="connsiteX5" fmla="*/ 7622247 w 7622247"/>
                <a:gd name="connsiteY5" fmla="*/ 761045 h 1541447"/>
                <a:gd name="connsiteX6" fmla="*/ 7383095 w 7622247"/>
                <a:gd name="connsiteY6" fmla="*/ 1455941 h 1541447"/>
                <a:gd name="connsiteX7" fmla="*/ 7298689 w 7622247"/>
                <a:gd name="connsiteY7" fmla="*/ 1517018 h 1541447"/>
                <a:gd name="connsiteX8" fmla="*/ 7022222 w 7622247"/>
                <a:gd name="connsiteY8" fmla="*/ 1529232 h 1541447"/>
                <a:gd name="connsiteX9" fmla="*/ 182880 w 7622247"/>
                <a:gd name="connsiteY9" fmla="*/ 1541447 h 1541447"/>
                <a:gd name="connsiteX10" fmla="*/ 126610 w 7622247"/>
                <a:gd name="connsiteY10" fmla="*/ 1541447 h 1541447"/>
                <a:gd name="connsiteX11" fmla="*/ 126609 w 7622247"/>
                <a:gd name="connsiteY11" fmla="*/ 1541447 h 1541447"/>
                <a:gd name="connsiteX12" fmla="*/ 14067 w 7622247"/>
                <a:gd name="connsiteY12" fmla="*/ 1138553 h 1541447"/>
                <a:gd name="connsiteX0" fmla="*/ 14067 w 7622247"/>
                <a:gd name="connsiteY0" fmla="*/ 1138553 h 1541447"/>
                <a:gd name="connsiteX1" fmla="*/ 0 w 7622247"/>
                <a:gd name="connsiteY1" fmla="*/ 1158931 h 1541447"/>
                <a:gd name="connsiteX2" fmla="*/ 0 w 7622247"/>
                <a:gd name="connsiteY2" fmla="*/ 1158931 h 1541447"/>
                <a:gd name="connsiteX3" fmla="*/ 7146388 w 7622247"/>
                <a:gd name="connsiteY3" fmla="*/ 0 h 1541447"/>
                <a:gd name="connsiteX4" fmla="*/ 7216727 w 7622247"/>
                <a:gd name="connsiteY4" fmla="*/ 647404 h 1541447"/>
                <a:gd name="connsiteX5" fmla="*/ 7622247 w 7622247"/>
                <a:gd name="connsiteY5" fmla="*/ 761045 h 1541447"/>
                <a:gd name="connsiteX6" fmla="*/ 7383095 w 7622247"/>
                <a:gd name="connsiteY6" fmla="*/ 1455941 h 1541447"/>
                <a:gd name="connsiteX7" fmla="*/ 7298689 w 7622247"/>
                <a:gd name="connsiteY7" fmla="*/ 1517018 h 1541447"/>
                <a:gd name="connsiteX8" fmla="*/ 7022222 w 7622247"/>
                <a:gd name="connsiteY8" fmla="*/ 1529232 h 1541447"/>
                <a:gd name="connsiteX9" fmla="*/ 182880 w 7622247"/>
                <a:gd name="connsiteY9" fmla="*/ 1541447 h 1541447"/>
                <a:gd name="connsiteX10" fmla="*/ 126610 w 7622247"/>
                <a:gd name="connsiteY10" fmla="*/ 1541447 h 1541447"/>
                <a:gd name="connsiteX11" fmla="*/ 14067 w 7622247"/>
                <a:gd name="connsiteY11" fmla="*/ 1138553 h 1541447"/>
                <a:gd name="connsiteX0" fmla="*/ 14067 w 7622247"/>
                <a:gd name="connsiteY0" fmla="*/ 1138553 h 1541447"/>
                <a:gd name="connsiteX1" fmla="*/ 0 w 7622247"/>
                <a:gd name="connsiteY1" fmla="*/ 1158931 h 1541447"/>
                <a:gd name="connsiteX2" fmla="*/ 0 w 7622247"/>
                <a:gd name="connsiteY2" fmla="*/ 1158931 h 1541447"/>
                <a:gd name="connsiteX3" fmla="*/ 7146388 w 7622247"/>
                <a:gd name="connsiteY3" fmla="*/ 0 h 1541447"/>
                <a:gd name="connsiteX4" fmla="*/ 7216727 w 7622247"/>
                <a:gd name="connsiteY4" fmla="*/ 647404 h 1541447"/>
                <a:gd name="connsiteX5" fmla="*/ 7622247 w 7622247"/>
                <a:gd name="connsiteY5" fmla="*/ 761045 h 1541447"/>
                <a:gd name="connsiteX6" fmla="*/ 7383095 w 7622247"/>
                <a:gd name="connsiteY6" fmla="*/ 1455941 h 1541447"/>
                <a:gd name="connsiteX7" fmla="*/ 7298689 w 7622247"/>
                <a:gd name="connsiteY7" fmla="*/ 1517018 h 1541447"/>
                <a:gd name="connsiteX8" fmla="*/ 7022222 w 7622247"/>
                <a:gd name="connsiteY8" fmla="*/ 1529232 h 1541447"/>
                <a:gd name="connsiteX9" fmla="*/ 182880 w 7622247"/>
                <a:gd name="connsiteY9" fmla="*/ 1541447 h 1541447"/>
                <a:gd name="connsiteX10" fmla="*/ 14067 w 7622247"/>
                <a:gd name="connsiteY10" fmla="*/ 1138553 h 1541447"/>
                <a:gd name="connsiteX0" fmla="*/ 14067 w 7622247"/>
                <a:gd name="connsiteY0" fmla="*/ 1138553 h 1541447"/>
                <a:gd name="connsiteX1" fmla="*/ 0 w 7622247"/>
                <a:gd name="connsiteY1" fmla="*/ 1158931 h 1541447"/>
                <a:gd name="connsiteX2" fmla="*/ 0 w 7622247"/>
                <a:gd name="connsiteY2" fmla="*/ 1158931 h 1541447"/>
                <a:gd name="connsiteX3" fmla="*/ 7146388 w 7622247"/>
                <a:gd name="connsiteY3" fmla="*/ 0 h 1541447"/>
                <a:gd name="connsiteX4" fmla="*/ 7216727 w 7622247"/>
                <a:gd name="connsiteY4" fmla="*/ 647404 h 1541447"/>
                <a:gd name="connsiteX5" fmla="*/ 7622247 w 7622247"/>
                <a:gd name="connsiteY5" fmla="*/ 761045 h 1541447"/>
                <a:gd name="connsiteX6" fmla="*/ 7383095 w 7622247"/>
                <a:gd name="connsiteY6" fmla="*/ 1455941 h 1541447"/>
                <a:gd name="connsiteX7" fmla="*/ 7298689 w 7622247"/>
                <a:gd name="connsiteY7" fmla="*/ 1517018 h 1541447"/>
                <a:gd name="connsiteX8" fmla="*/ 7022222 w 7622247"/>
                <a:gd name="connsiteY8" fmla="*/ 1529232 h 1541447"/>
                <a:gd name="connsiteX9" fmla="*/ 386080 w 7622247"/>
                <a:gd name="connsiteY9" fmla="*/ 1541447 h 1541447"/>
                <a:gd name="connsiteX10" fmla="*/ 14067 w 7622247"/>
                <a:gd name="connsiteY10" fmla="*/ 1138553 h 1541447"/>
                <a:gd name="connsiteX0" fmla="*/ 86638 w 7622247"/>
                <a:gd name="connsiteY0" fmla="*/ 1138554 h 1541447"/>
                <a:gd name="connsiteX1" fmla="*/ 0 w 7622247"/>
                <a:gd name="connsiteY1" fmla="*/ 1158931 h 1541447"/>
                <a:gd name="connsiteX2" fmla="*/ 0 w 7622247"/>
                <a:gd name="connsiteY2" fmla="*/ 1158931 h 1541447"/>
                <a:gd name="connsiteX3" fmla="*/ 7146388 w 7622247"/>
                <a:gd name="connsiteY3" fmla="*/ 0 h 1541447"/>
                <a:gd name="connsiteX4" fmla="*/ 7216727 w 7622247"/>
                <a:gd name="connsiteY4" fmla="*/ 647404 h 1541447"/>
                <a:gd name="connsiteX5" fmla="*/ 7622247 w 7622247"/>
                <a:gd name="connsiteY5" fmla="*/ 761045 h 1541447"/>
                <a:gd name="connsiteX6" fmla="*/ 7383095 w 7622247"/>
                <a:gd name="connsiteY6" fmla="*/ 1455941 h 1541447"/>
                <a:gd name="connsiteX7" fmla="*/ 7298689 w 7622247"/>
                <a:gd name="connsiteY7" fmla="*/ 1517018 h 1541447"/>
                <a:gd name="connsiteX8" fmla="*/ 7022222 w 7622247"/>
                <a:gd name="connsiteY8" fmla="*/ 1529232 h 1541447"/>
                <a:gd name="connsiteX9" fmla="*/ 386080 w 7622247"/>
                <a:gd name="connsiteY9" fmla="*/ 1541447 h 1541447"/>
                <a:gd name="connsiteX10" fmla="*/ 86638 w 7622247"/>
                <a:gd name="connsiteY10" fmla="*/ 1138554 h 1541447"/>
                <a:gd name="connsiteX0" fmla="*/ 57610 w 7622247"/>
                <a:gd name="connsiteY0" fmla="*/ 1075540 h 1541447"/>
                <a:gd name="connsiteX1" fmla="*/ 0 w 7622247"/>
                <a:gd name="connsiteY1" fmla="*/ 1158931 h 1541447"/>
                <a:gd name="connsiteX2" fmla="*/ 0 w 7622247"/>
                <a:gd name="connsiteY2" fmla="*/ 1158931 h 1541447"/>
                <a:gd name="connsiteX3" fmla="*/ 7146388 w 7622247"/>
                <a:gd name="connsiteY3" fmla="*/ 0 h 1541447"/>
                <a:gd name="connsiteX4" fmla="*/ 7216727 w 7622247"/>
                <a:gd name="connsiteY4" fmla="*/ 647404 h 1541447"/>
                <a:gd name="connsiteX5" fmla="*/ 7622247 w 7622247"/>
                <a:gd name="connsiteY5" fmla="*/ 761045 h 1541447"/>
                <a:gd name="connsiteX6" fmla="*/ 7383095 w 7622247"/>
                <a:gd name="connsiteY6" fmla="*/ 1455941 h 1541447"/>
                <a:gd name="connsiteX7" fmla="*/ 7298689 w 7622247"/>
                <a:gd name="connsiteY7" fmla="*/ 1517018 h 1541447"/>
                <a:gd name="connsiteX8" fmla="*/ 7022222 w 7622247"/>
                <a:gd name="connsiteY8" fmla="*/ 1529232 h 1541447"/>
                <a:gd name="connsiteX9" fmla="*/ 386080 w 7622247"/>
                <a:gd name="connsiteY9" fmla="*/ 1541447 h 1541447"/>
                <a:gd name="connsiteX10" fmla="*/ 57610 w 7622247"/>
                <a:gd name="connsiteY10" fmla="*/ 1075540 h 1541447"/>
                <a:gd name="connsiteX0" fmla="*/ 101153 w 7622247"/>
                <a:gd name="connsiteY0" fmla="*/ 999923 h 1541447"/>
                <a:gd name="connsiteX1" fmla="*/ 0 w 7622247"/>
                <a:gd name="connsiteY1" fmla="*/ 1158931 h 1541447"/>
                <a:gd name="connsiteX2" fmla="*/ 0 w 7622247"/>
                <a:gd name="connsiteY2" fmla="*/ 1158931 h 1541447"/>
                <a:gd name="connsiteX3" fmla="*/ 7146388 w 7622247"/>
                <a:gd name="connsiteY3" fmla="*/ 0 h 1541447"/>
                <a:gd name="connsiteX4" fmla="*/ 7216727 w 7622247"/>
                <a:gd name="connsiteY4" fmla="*/ 647404 h 1541447"/>
                <a:gd name="connsiteX5" fmla="*/ 7622247 w 7622247"/>
                <a:gd name="connsiteY5" fmla="*/ 761045 h 1541447"/>
                <a:gd name="connsiteX6" fmla="*/ 7383095 w 7622247"/>
                <a:gd name="connsiteY6" fmla="*/ 1455941 h 1541447"/>
                <a:gd name="connsiteX7" fmla="*/ 7298689 w 7622247"/>
                <a:gd name="connsiteY7" fmla="*/ 1517018 h 1541447"/>
                <a:gd name="connsiteX8" fmla="*/ 7022222 w 7622247"/>
                <a:gd name="connsiteY8" fmla="*/ 1529232 h 1541447"/>
                <a:gd name="connsiteX9" fmla="*/ 386080 w 7622247"/>
                <a:gd name="connsiteY9" fmla="*/ 1541447 h 1541447"/>
                <a:gd name="connsiteX10" fmla="*/ 101153 w 7622247"/>
                <a:gd name="connsiteY10" fmla="*/ 999923 h 1541447"/>
                <a:gd name="connsiteX0" fmla="*/ 101153 w 7622247"/>
                <a:gd name="connsiteY0" fmla="*/ 999923 h 1541447"/>
                <a:gd name="connsiteX1" fmla="*/ 0 w 7622247"/>
                <a:gd name="connsiteY1" fmla="*/ 1158931 h 1541447"/>
                <a:gd name="connsiteX2" fmla="*/ 7146388 w 7622247"/>
                <a:gd name="connsiteY2" fmla="*/ 0 h 1541447"/>
                <a:gd name="connsiteX3" fmla="*/ 7216727 w 7622247"/>
                <a:gd name="connsiteY3" fmla="*/ 647404 h 1541447"/>
                <a:gd name="connsiteX4" fmla="*/ 7622247 w 7622247"/>
                <a:gd name="connsiteY4" fmla="*/ 761045 h 1541447"/>
                <a:gd name="connsiteX5" fmla="*/ 7383095 w 7622247"/>
                <a:gd name="connsiteY5" fmla="*/ 1455941 h 1541447"/>
                <a:gd name="connsiteX6" fmla="*/ 7298689 w 7622247"/>
                <a:gd name="connsiteY6" fmla="*/ 1517018 h 1541447"/>
                <a:gd name="connsiteX7" fmla="*/ 7022222 w 7622247"/>
                <a:gd name="connsiteY7" fmla="*/ 1529232 h 1541447"/>
                <a:gd name="connsiteX8" fmla="*/ 386080 w 7622247"/>
                <a:gd name="connsiteY8" fmla="*/ 1541447 h 1541447"/>
                <a:gd name="connsiteX9" fmla="*/ 101153 w 7622247"/>
                <a:gd name="connsiteY9" fmla="*/ 999923 h 1541447"/>
                <a:gd name="connsiteX0" fmla="*/ 0 w 7521094"/>
                <a:gd name="connsiteY0" fmla="*/ 999923 h 1541447"/>
                <a:gd name="connsiteX1" fmla="*/ 7045235 w 7521094"/>
                <a:gd name="connsiteY1" fmla="*/ 0 h 1541447"/>
                <a:gd name="connsiteX2" fmla="*/ 7115574 w 7521094"/>
                <a:gd name="connsiteY2" fmla="*/ 647404 h 1541447"/>
                <a:gd name="connsiteX3" fmla="*/ 7521094 w 7521094"/>
                <a:gd name="connsiteY3" fmla="*/ 761045 h 1541447"/>
                <a:gd name="connsiteX4" fmla="*/ 7281942 w 7521094"/>
                <a:gd name="connsiteY4" fmla="*/ 1455941 h 1541447"/>
                <a:gd name="connsiteX5" fmla="*/ 7197536 w 7521094"/>
                <a:gd name="connsiteY5" fmla="*/ 1517018 h 1541447"/>
                <a:gd name="connsiteX6" fmla="*/ 6921069 w 7521094"/>
                <a:gd name="connsiteY6" fmla="*/ 1529232 h 1541447"/>
                <a:gd name="connsiteX7" fmla="*/ 284927 w 7521094"/>
                <a:gd name="connsiteY7" fmla="*/ 1541447 h 1541447"/>
                <a:gd name="connsiteX8" fmla="*/ 0 w 7521094"/>
                <a:gd name="connsiteY8" fmla="*/ 999923 h 1541447"/>
                <a:gd name="connsiteX0" fmla="*/ 0 w 7448523"/>
                <a:gd name="connsiteY0" fmla="*/ 1352806 h 1541447"/>
                <a:gd name="connsiteX1" fmla="*/ 6972664 w 7448523"/>
                <a:gd name="connsiteY1" fmla="*/ 0 h 1541447"/>
                <a:gd name="connsiteX2" fmla="*/ 7043003 w 7448523"/>
                <a:gd name="connsiteY2" fmla="*/ 647404 h 1541447"/>
                <a:gd name="connsiteX3" fmla="*/ 7448523 w 7448523"/>
                <a:gd name="connsiteY3" fmla="*/ 761045 h 1541447"/>
                <a:gd name="connsiteX4" fmla="*/ 7209371 w 7448523"/>
                <a:gd name="connsiteY4" fmla="*/ 1455941 h 1541447"/>
                <a:gd name="connsiteX5" fmla="*/ 7124965 w 7448523"/>
                <a:gd name="connsiteY5" fmla="*/ 1517018 h 1541447"/>
                <a:gd name="connsiteX6" fmla="*/ 6848498 w 7448523"/>
                <a:gd name="connsiteY6" fmla="*/ 1529232 h 1541447"/>
                <a:gd name="connsiteX7" fmla="*/ 212356 w 7448523"/>
                <a:gd name="connsiteY7" fmla="*/ 1541447 h 1541447"/>
                <a:gd name="connsiteX8" fmla="*/ 0 w 7448523"/>
                <a:gd name="connsiteY8" fmla="*/ 1352806 h 1541447"/>
                <a:gd name="connsiteX0" fmla="*/ 0 w 7477551"/>
                <a:gd name="connsiteY0" fmla="*/ 1151160 h 1541447"/>
                <a:gd name="connsiteX1" fmla="*/ 7001692 w 7477551"/>
                <a:gd name="connsiteY1" fmla="*/ 0 h 1541447"/>
                <a:gd name="connsiteX2" fmla="*/ 7072031 w 7477551"/>
                <a:gd name="connsiteY2" fmla="*/ 647404 h 1541447"/>
                <a:gd name="connsiteX3" fmla="*/ 7477551 w 7477551"/>
                <a:gd name="connsiteY3" fmla="*/ 761045 h 1541447"/>
                <a:gd name="connsiteX4" fmla="*/ 7238399 w 7477551"/>
                <a:gd name="connsiteY4" fmla="*/ 1455941 h 1541447"/>
                <a:gd name="connsiteX5" fmla="*/ 7153993 w 7477551"/>
                <a:gd name="connsiteY5" fmla="*/ 1517018 h 1541447"/>
                <a:gd name="connsiteX6" fmla="*/ 6877526 w 7477551"/>
                <a:gd name="connsiteY6" fmla="*/ 1529232 h 1541447"/>
                <a:gd name="connsiteX7" fmla="*/ 241384 w 7477551"/>
                <a:gd name="connsiteY7" fmla="*/ 1541447 h 1541447"/>
                <a:gd name="connsiteX8" fmla="*/ 0 w 7477551"/>
                <a:gd name="connsiteY8" fmla="*/ 1151160 h 1541447"/>
                <a:gd name="connsiteX0" fmla="*/ 0 w 7325151"/>
                <a:gd name="connsiteY0" fmla="*/ 1151160 h 1541447"/>
                <a:gd name="connsiteX1" fmla="*/ 7001692 w 7325151"/>
                <a:gd name="connsiteY1" fmla="*/ 0 h 1541447"/>
                <a:gd name="connsiteX2" fmla="*/ 7072031 w 7325151"/>
                <a:gd name="connsiteY2" fmla="*/ 647404 h 1541447"/>
                <a:gd name="connsiteX3" fmla="*/ 7325151 w 7325151"/>
                <a:gd name="connsiteY3" fmla="*/ 753256 h 1541447"/>
                <a:gd name="connsiteX4" fmla="*/ 7238399 w 7325151"/>
                <a:gd name="connsiteY4" fmla="*/ 1455941 h 1541447"/>
                <a:gd name="connsiteX5" fmla="*/ 7153993 w 7325151"/>
                <a:gd name="connsiteY5" fmla="*/ 1517018 h 1541447"/>
                <a:gd name="connsiteX6" fmla="*/ 6877526 w 7325151"/>
                <a:gd name="connsiteY6" fmla="*/ 1529232 h 1541447"/>
                <a:gd name="connsiteX7" fmla="*/ 241384 w 7325151"/>
                <a:gd name="connsiteY7" fmla="*/ 1541447 h 1541447"/>
                <a:gd name="connsiteX8" fmla="*/ 0 w 7325151"/>
                <a:gd name="connsiteY8" fmla="*/ 1151160 h 1541447"/>
                <a:gd name="connsiteX0" fmla="*/ 0 w 7340391"/>
                <a:gd name="connsiteY0" fmla="*/ 1151160 h 1541447"/>
                <a:gd name="connsiteX1" fmla="*/ 7001692 w 7340391"/>
                <a:gd name="connsiteY1" fmla="*/ 0 h 1541447"/>
                <a:gd name="connsiteX2" fmla="*/ 7072031 w 7340391"/>
                <a:gd name="connsiteY2" fmla="*/ 647404 h 1541447"/>
                <a:gd name="connsiteX3" fmla="*/ 7325151 w 7340391"/>
                <a:gd name="connsiteY3" fmla="*/ 753256 h 1541447"/>
                <a:gd name="connsiteX4" fmla="*/ 7238399 w 7340391"/>
                <a:gd name="connsiteY4" fmla="*/ 1455941 h 1541447"/>
                <a:gd name="connsiteX5" fmla="*/ 7153993 w 7340391"/>
                <a:gd name="connsiteY5" fmla="*/ 1517018 h 1541447"/>
                <a:gd name="connsiteX6" fmla="*/ 6877526 w 7340391"/>
                <a:gd name="connsiteY6" fmla="*/ 1529232 h 1541447"/>
                <a:gd name="connsiteX7" fmla="*/ 241384 w 7340391"/>
                <a:gd name="connsiteY7" fmla="*/ 1541447 h 1541447"/>
                <a:gd name="connsiteX8" fmla="*/ 0 w 7340391"/>
                <a:gd name="connsiteY8" fmla="*/ 1151160 h 1541447"/>
                <a:gd name="connsiteX0" fmla="*/ 0 w 7340391"/>
                <a:gd name="connsiteY0" fmla="*/ 1151160 h 1541447"/>
                <a:gd name="connsiteX1" fmla="*/ 7001692 w 7340391"/>
                <a:gd name="connsiteY1" fmla="*/ 0 h 1541447"/>
                <a:gd name="connsiteX2" fmla="*/ 6988211 w 7340391"/>
                <a:gd name="connsiteY2" fmla="*/ 647404 h 1541447"/>
                <a:gd name="connsiteX3" fmla="*/ 7325151 w 7340391"/>
                <a:gd name="connsiteY3" fmla="*/ 753256 h 1541447"/>
                <a:gd name="connsiteX4" fmla="*/ 7238399 w 7340391"/>
                <a:gd name="connsiteY4" fmla="*/ 1455941 h 1541447"/>
                <a:gd name="connsiteX5" fmla="*/ 7153993 w 7340391"/>
                <a:gd name="connsiteY5" fmla="*/ 1517018 h 1541447"/>
                <a:gd name="connsiteX6" fmla="*/ 6877526 w 7340391"/>
                <a:gd name="connsiteY6" fmla="*/ 1529232 h 1541447"/>
                <a:gd name="connsiteX7" fmla="*/ 241384 w 7340391"/>
                <a:gd name="connsiteY7" fmla="*/ 1541447 h 1541447"/>
                <a:gd name="connsiteX8" fmla="*/ 0 w 7340391"/>
                <a:gd name="connsiteY8" fmla="*/ 1151160 h 1541447"/>
                <a:gd name="connsiteX0" fmla="*/ 0 w 7340391"/>
                <a:gd name="connsiteY0" fmla="*/ 1151160 h 1541447"/>
                <a:gd name="connsiteX1" fmla="*/ 7001692 w 7340391"/>
                <a:gd name="connsiteY1" fmla="*/ 0 h 1541447"/>
                <a:gd name="connsiteX2" fmla="*/ 6988211 w 7340391"/>
                <a:gd name="connsiteY2" fmla="*/ 647404 h 1541447"/>
                <a:gd name="connsiteX3" fmla="*/ 7325151 w 7340391"/>
                <a:gd name="connsiteY3" fmla="*/ 753256 h 1541447"/>
                <a:gd name="connsiteX4" fmla="*/ 7223159 w 7340391"/>
                <a:gd name="connsiteY4" fmla="*/ 1416995 h 1541447"/>
                <a:gd name="connsiteX5" fmla="*/ 7153993 w 7340391"/>
                <a:gd name="connsiteY5" fmla="*/ 1517018 h 1541447"/>
                <a:gd name="connsiteX6" fmla="*/ 6877526 w 7340391"/>
                <a:gd name="connsiteY6" fmla="*/ 1529232 h 1541447"/>
                <a:gd name="connsiteX7" fmla="*/ 241384 w 7340391"/>
                <a:gd name="connsiteY7" fmla="*/ 1541447 h 1541447"/>
                <a:gd name="connsiteX8" fmla="*/ 0 w 7340391"/>
                <a:gd name="connsiteY8" fmla="*/ 1151160 h 1541447"/>
                <a:gd name="connsiteX0" fmla="*/ 0 w 7352781"/>
                <a:gd name="connsiteY0" fmla="*/ 1151160 h 1541447"/>
                <a:gd name="connsiteX1" fmla="*/ 7001692 w 7352781"/>
                <a:gd name="connsiteY1" fmla="*/ 0 h 1541447"/>
                <a:gd name="connsiteX2" fmla="*/ 6988211 w 7352781"/>
                <a:gd name="connsiteY2" fmla="*/ 647404 h 1541447"/>
                <a:gd name="connsiteX3" fmla="*/ 7325151 w 7352781"/>
                <a:gd name="connsiteY3" fmla="*/ 753256 h 1541447"/>
                <a:gd name="connsiteX4" fmla="*/ 7153993 w 7352781"/>
                <a:gd name="connsiteY4" fmla="*/ 1517018 h 1541447"/>
                <a:gd name="connsiteX5" fmla="*/ 6877526 w 7352781"/>
                <a:gd name="connsiteY5" fmla="*/ 1529232 h 1541447"/>
                <a:gd name="connsiteX6" fmla="*/ 241384 w 7352781"/>
                <a:gd name="connsiteY6" fmla="*/ 1541447 h 1541447"/>
                <a:gd name="connsiteX7" fmla="*/ 0 w 7352781"/>
                <a:gd name="connsiteY7" fmla="*/ 1151160 h 1541447"/>
                <a:gd name="connsiteX0" fmla="*/ 0 w 7352781"/>
                <a:gd name="connsiteY0" fmla="*/ 1151160 h 1541447"/>
                <a:gd name="connsiteX1" fmla="*/ 7001692 w 7352781"/>
                <a:gd name="connsiteY1" fmla="*/ 0 h 1541447"/>
                <a:gd name="connsiteX2" fmla="*/ 6988211 w 7352781"/>
                <a:gd name="connsiteY2" fmla="*/ 647404 h 1541447"/>
                <a:gd name="connsiteX3" fmla="*/ 7325151 w 7352781"/>
                <a:gd name="connsiteY3" fmla="*/ 753256 h 1541447"/>
                <a:gd name="connsiteX4" fmla="*/ 6587936 w 7352781"/>
                <a:gd name="connsiteY4" fmla="*/ 1012577 h 1541447"/>
                <a:gd name="connsiteX5" fmla="*/ 6877526 w 7352781"/>
                <a:gd name="connsiteY5" fmla="*/ 1529232 h 1541447"/>
                <a:gd name="connsiteX6" fmla="*/ 241384 w 7352781"/>
                <a:gd name="connsiteY6" fmla="*/ 1541447 h 1541447"/>
                <a:gd name="connsiteX7" fmla="*/ 0 w 7352781"/>
                <a:gd name="connsiteY7" fmla="*/ 1151160 h 1541447"/>
                <a:gd name="connsiteX0" fmla="*/ 0 w 7352781"/>
                <a:gd name="connsiteY0" fmla="*/ 1151160 h 1541447"/>
                <a:gd name="connsiteX1" fmla="*/ 7001692 w 7352781"/>
                <a:gd name="connsiteY1" fmla="*/ 0 h 1541447"/>
                <a:gd name="connsiteX2" fmla="*/ 6988211 w 7352781"/>
                <a:gd name="connsiteY2" fmla="*/ 647404 h 1541447"/>
                <a:gd name="connsiteX3" fmla="*/ 7325151 w 7352781"/>
                <a:gd name="connsiteY3" fmla="*/ 753256 h 1541447"/>
                <a:gd name="connsiteX4" fmla="*/ 6587936 w 7352781"/>
                <a:gd name="connsiteY4" fmla="*/ 1012577 h 1541447"/>
                <a:gd name="connsiteX5" fmla="*/ 6877526 w 7352781"/>
                <a:gd name="connsiteY5" fmla="*/ 1529232 h 1541447"/>
                <a:gd name="connsiteX6" fmla="*/ 241384 w 7352781"/>
                <a:gd name="connsiteY6" fmla="*/ 1541447 h 1541447"/>
                <a:gd name="connsiteX7" fmla="*/ 0 w 7352781"/>
                <a:gd name="connsiteY7" fmla="*/ 1151160 h 1541447"/>
                <a:gd name="connsiteX0" fmla="*/ 0 w 7251181"/>
                <a:gd name="connsiteY0" fmla="*/ 1151160 h 1541447"/>
                <a:gd name="connsiteX1" fmla="*/ 7001692 w 7251181"/>
                <a:gd name="connsiteY1" fmla="*/ 0 h 1541447"/>
                <a:gd name="connsiteX2" fmla="*/ 6988211 w 7251181"/>
                <a:gd name="connsiteY2" fmla="*/ 647404 h 1541447"/>
                <a:gd name="connsiteX3" fmla="*/ 7223551 w 7251181"/>
                <a:gd name="connsiteY3" fmla="*/ 693910 h 1541447"/>
                <a:gd name="connsiteX4" fmla="*/ 6587936 w 7251181"/>
                <a:gd name="connsiteY4" fmla="*/ 1012577 h 1541447"/>
                <a:gd name="connsiteX5" fmla="*/ 6877526 w 7251181"/>
                <a:gd name="connsiteY5" fmla="*/ 1529232 h 1541447"/>
                <a:gd name="connsiteX6" fmla="*/ 241384 w 7251181"/>
                <a:gd name="connsiteY6" fmla="*/ 1541447 h 1541447"/>
                <a:gd name="connsiteX7" fmla="*/ 0 w 7251181"/>
                <a:gd name="connsiteY7" fmla="*/ 1151160 h 154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1181" h="1541447">
                  <a:moveTo>
                    <a:pt x="0" y="1151160"/>
                  </a:moveTo>
                  <a:lnTo>
                    <a:pt x="7001692" y="0"/>
                  </a:lnTo>
                  <a:lnTo>
                    <a:pt x="6988211" y="647404"/>
                  </a:lnTo>
                  <a:lnTo>
                    <a:pt x="7223551" y="693910"/>
                  </a:lnTo>
                  <a:cubicBezTo>
                    <a:pt x="7251181" y="838846"/>
                    <a:pt x="6648025" y="734884"/>
                    <a:pt x="6587936" y="1012577"/>
                  </a:cubicBezTo>
                  <a:lnTo>
                    <a:pt x="6877526" y="1529232"/>
                  </a:lnTo>
                  <a:lnTo>
                    <a:pt x="241384" y="1541447"/>
                  </a:lnTo>
                  <a:lnTo>
                    <a:pt x="0" y="1151160"/>
                  </a:lnTo>
                  <a:close/>
                </a:path>
              </a:pathLst>
            </a:custGeom>
            <a:gradFill flip="none" rotWithShape="1">
              <a:gsLst>
                <a:gs pos="0">
                  <a:schemeClr val="accent1">
                    <a:lumMod val="40000"/>
                    <a:lumOff val="60000"/>
                    <a:alpha val="43000"/>
                  </a:schemeClr>
                </a:gs>
                <a:gs pos="100000">
                  <a:srgbClr val="C2188D">
                    <a:alpha val="0"/>
                  </a:srgbClr>
                </a:gs>
              </a:gsLst>
              <a:lin ang="18900000" scaled="1"/>
              <a:tileRect/>
            </a:gra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j-lt"/>
                <a:ea typeface="+mn-ea"/>
              </a:endParaRPr>
            </a:p>
          </p:txBody>
        </p:sp>
        <p:sp>
          <p:nvSpPr>
            <p:cNvPr id="69" name="Rectangle 6"/>
            <p:cNvSpPr>
              <a:spLocks noChangeArrowheads="1"/>
            </p:cNvSpPr>
            <p:nvPr/>
          </p:nvSpPr>
          <p:spPr bwMode="auto">
            <a:xfrm rot="16200000" flipV="1">
              <a:off x="4564380" y="1844040"/>
              <a:ext cx="175260" cy="6637020"/>
            </a:xfrm>
            <a:prstGeom prst="rect">
              <a:avLst/>
            </a:prstGeom>
            <a:gradFill flip="none" rotWithShape="1">
              <a:gsLst>
                <a:gs pos="0">
                  <a:schemeClr val="accent1">
                    <a:lumMod val="40000"/>
                    <a:lumOff val="60000"/>
                    <a:alpha val="44000"/>
                  </a:schemeClr>
                </a:gs>
                <a:gs pos="100000">
                  <a:srgbClr val="C2188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j-lt"/>
                <a:ea typeface="+mn-ea"/>
              </a:endParaRPr>
            </a:p>
          </p:txBody>
        </p:sp>
        <p:sp>
          <p:nvSpPr>
            <p:cNvPr id="107" name="Rectangle 106"/>
            <p:cNvSpPr/>
            <p:nvPr/>
          </p:nvSpPr>
          <p:spPr>
            <a:xfrm rot="4860000">
              <a:off x="4748515" y="721568"/>
              <a:ext cx="113184" cy="6949440"/>
            </a:xfrm>
            <a:prstGeom prst="rect">
              <a:avLst/>
            </a:prstGeom>
            <a:gradFill flip="none" rotWithShape="1">
              <a:gsLst>
                <a:gs pos="0">
                  <a:schemeClr val="accent1">
                    <a:lumMod val="40000"/>
                    <a:lumOff val="60000"/>
                    <a:alpha val="19000"/>
                  </a:schemeClr>
                </a:gs>
                <a:gs pos="100000">
                  <a:srgbClr val="C2188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grpSp>
      <p:grpSp>
        <p:nvGrpSpPr>
          <p:cNvPr id="2" name="Group 67"/>
          <p:cNvGrpSpPr/>
          <p:nvPr/>
        </p:nvGrpSpPr>
        <p:grpSpPr>
          <a:xfrm>
            <a:off x="2940143" y="3775007"/>
            <a:ext cx="2827607" cy="882950"/>
            <a:chOff x="2743198" y="3731255"/>
            <a:chExt cx="2827607" cy="882950"/>
          </a:xfrm>
        </p:grpSpPr>
        <p:sp>
          <p:nvSpPr>
            <p:cNvPr id="65" name="Text Placeholder 2"/>
            <p:cNvSpPr txBox="1">
              <a:spLocks/>
            </p:cNvSpPr>
            <p:nvPr/>
          </p:nvSpPr>
          <p:spPr>
            <a:xfrm>
              <a:off x="3882876" y="3731255"/>
              <a:ext cx="1687929" cy="882950"/>
            </a:xfrm>
            <a:prstGeom prst="rect">
              <a:avLst/>
            </a:prstGeom>
          </p:spPr>
          <p:txBody>
            <a:bodyPr/>
            <a:lstStyle/>
            <a:p>
              <a:pPr marR="0" lvl="0" algn="ctr" defTabSz="914400" rtl="0" eaLnBrk="1" fontAlgn="base" latinLnBrk="0" hangingPunct="1">
                <a:lnSpc>
                  <a:spcPct val="95000"/>
                </a:lnSpc>
                <a:spcBef>
                  <a:spcPts val="1438"/>
                </a:spcBef>
                <a:spcAft>
                  <a:spcPct val="0"/>
                </a:spcAft>
                <a:buClr>
                  <a:schemeClr val="tx2"/>
                </a:buClr>
                <a:buSzPct val="90000"/>
                <a:tabLst/>
                <a:defRPr/>
              </a:pPr>
              <a:r>
                <a:rPr kumimoji="0" lang="en-US" sz="8800" i="0" u="none" strike="noStrike" kern="1200" cap="none" spc="-300" normalizeH="0" baseline="0" noProof="0" dirty="0" smtClean="0">
                  <a:ln>
                    <a:noFill/>
                  </a:ln>
                  <a:solidFill>
                    <a:schemeClr val="tx1">
                      <a:lumMod val="75000"/>
                    </a:schemeClr>
                  </a:solidFill>
                  <a:effectLst>
                    <a:reflection blurRad="6350" stA="55000" endA="300" endPos="45500" dir="5400000" sy="-100000" algn="bl" rotWithShape="0"/>
                  </a:effectLst>
                  <a:uLnTx/>
                  <a:uFillTx/>
                  <a:latin typeface="Arial" pitchFamily="34" charset="0"/>
                  <a:cs typeface="Arial" pitchFamily="34" charset="0"/>
                </a:rPr>
                <a:t>5x</a:t>
              </a:r>
              <a:endParaRPr kumimoji="0" lang="en-US" sz="8800" i="0" u="none" strike="noStrike" kern="1200" cap="none" spc="-300" normalizeH="0" baseline="0" noProof="0" dirty="0">
                <a:ln>
                  <a:noFill/>
                </a:ln>
                <a:solidFill>
                  <a:schemeClr val="tx1">
                    <a:lumMod val="75000"/>
                  </a:schemeClr>
                </a:solidFill>
                <a:effectLst>
                  <a:reflection blurRad="6350" stA="55000" endA="300" endPos="45500" dir="5400000" sy="-100000" algn="bl" rotWithShape="0"/>
                </a:effectLst>
                <a:uLnTx/>
                <a:uFillTx/>
                <a:latin typeface="Arial" pitchFamily="34" charset="0"/>
                <a:cs typeface="Arial" pitchFamily="34" charset="0"/>
              </a:endParaRPr>
            </a:p>
          </p:txBody>
        </p:sp>
        <p:sp>
          <p:nvSpPr>
            <p:cNvPr id="67" name="Text Placeholder 2"/>
            <p:cNvSpPr txBox="1">
              <a:spLocks/>
            </p:cNvSpPr>
            <p:nvPr/>
          </p:nvSpPr>
          <p:spPr>
            <a:xfrm>
              <a:off x="2743198" y="3731255"/>
              <a:ext cx="1448971" cy="882950"/>
            </a:xfrm>
            <a:prstGeom prst="rect">
              <a:avLst/>
            </a:prstGeom>
          </p:spPr>
          <p:txBody>
            <a:bodyPr/>
            <a:lstStyle/>
            <a:p>
              <a:pPr marR="0" lvl="0" algn="r" defTabSz="914400" rtl="0" eaLnBrk="1" fontAlgn="base" latinLnBrk="0" hangingPunct="1">
                <a:lnSpc>
                  <a:spcPct val="95000"/>
                </a:lnSpc>
                <a:spcBef>
                  <a:spcPts val="1438"/>
                </a:spcBef>
                <a:spcAft>
                  <a:spcPct val="0"/>
                </a:spcAft>
                <a:buClr>
                  <a:schemeClr val="tx2"/>
                </a:buClr>
                <a:buSzPct val="90000"/>
                <a:tabLst/>
                <a:defRPr/>
              </a:pPr>
              <a:r>
                <a:rPr kumimoji="0" lang="en-US" sz="8800" i="0" u="none" strike="noStrike" kern="1200" cap="none" spc="-1000" normalizeH="0" noProof="0" dirty="0" smtClean="0">
                  <a:ln>
                    <a:noFill/>
                  </a:ln>
                  <a:solidFill>
                    <a:schemeClr val="tx1">
                      <a:lumMod val="75000"/>
                    </a:schemeClr>
                  </a:solidFill>
                  <a:effectLst>
                    <a:reflection blurRad="6350" stA="55000" endA="300" endPos="45500" dir="5400000" sy="-100000" algn="bl" rotWithShape="0"/>
                  </a:effectLst>
                  <a:uLnTx/>
                  <a:uFillTx/>
                  <a:latin typeface="Arial" pitchFamily="34" charset="0"/>
                  <a:cs typeface="Arial" pitchFamily="34" charset="0"/>
                </a:rPr>
                <a:t>1.</a:t>
              </a:r>
              <a:endParaRPr kumimoji="0" lang="en-US" sz="8800" i="0" u="none" strike="noStrike" kern="1200" cap="none" spc="-1000" normalizeH="0" noProof="0" dirty="0">
                <a:ln>
                  <a:noFill/>
                </a:ln>
                <a:solidFill>
                  <a:schemeClr val="tx1">
                    <a:lumMod val="75000"/>
                  </a:schemeClr>
                </a:solidFill>
                <a:effectLst>
                  <a:reflection blurRad="6350" stA="55000" endA="300" endPos="45500" dir="5400000" sy="-100000" algn="bl" rotWithShape="0"/>
                </a:effectLst>
                <a:uLnTx/>
                <a:uFillTx/>
                <a:latin typeface="Arial" pitchFamily="34" charset="0"/>
                <a:cs typeface="Arial" pitchFamily="34" charset="0"/>
              </a:endParaRPr>
            </a:p>
          </p:txBody>
        </p:sp>
      </p:grpSp>
      <p:pic>
        <p:nvPicPr>
          <p:cNvPr id="19" name="Picture 18" descr="user_group_0107_256.png"/>
          <p:cNvPicPr>
            <a:picLocks noChangeAspect="1"/>
          </p:cNvPicPr>
          <p:nvPr/>
        </p:nvPicPr>
        <p:blipFill>
          <a:blip r:embed="rId3" cstate="screen"/>
          <a:stretch>
            <a:fillRect/>
          </a:stretch>
        </p:blipFill>
        <p:spPr>
          <a:xfrm>
            <a:off x="435429" y="3918844"/>
            <a:ext cx="1469572" cy="1469572"/>
          </a:xfrm>
          <a:prstGeom prst="rect">
            <a:avLst/>
          </a:prstGeom>
        </p:spPr>
      </p:pic>
      <p:pic>
        <p:nvPicPr>
          <p:cNvPr id="20" name="Picture 19" descr="Conference_1086_256.png"/>
          <p:cNvPicPr>
            <a:picLocks noChangeAspect="1"/>
          </p:cNvPicPr>
          <p:nvPr/>
        </p:nvPicPr>
        <p:blipFill>
          <a:blip r:embed="rId4" cstate="screen"/>
          <a:stretch>
            <a:fillRect/>
          </a:stretch>
        </p:blipFill>
        <p:spPr>
          <a:xfrm>
            <a:off x="6807331" y="3559616"/>
            <a:ext cx="1828800" cy="1828800"/>
          </a:xfrm>
          <a:prstGeom prst="rect">
            <a:avLst/>
          </a:prstGeom>
        </p:spPr>
      </p:pic>
    </p:spTree>
    <p:extLst>
      <p:ext uri="{BB962C8B-B14F-4D97-AF65-F5344CB8AC3E}">
        <p14:creationId xmlns:p14="http://schemas.microsoft.com/office/powerpoint/2010/main" val="22641387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p:tgtEl>
                                          <p:spTgt spid="2"/>
                                        </p:tgtEl>
                                      </p:cBhvr>
                                    </p:animEffect>
                                    <p:anim calcmode="lin" valueType="num">
                                      <p:cBhvr>
                                        <p:cTn id="8" dur="800" fill="hold"/>
                                        <p:tgtEl>
                                          <p:spTgt spid="2"/>
                                        </p:tgtEl>
                                        <p:attrNameLst>
                                          <p:attrName>ppt_x</p:attrName>
                                        </p:attrNameLst>
                                      </p:cBhvr>
                                      <p:tavLst>
                                        <p:tav tm="0">
                                          <p:val>
                                            <p:strVal val="#ppt_x"/>
                                          </p:val>
                                        </p:tav>
                                        <p:tav tm="100000">
                                          <p:val>
                                            <p:strVal val="#ppt_x"/>
                                          </p:val>
                                        </p:tav>
                                      </p:tavLst>
                                    </p:anim>
                                    <p:anim calcmode="lin" valueType="num">
                                      <p:cBhvr>
                                        <p:cTn id="9" dur="8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800"/>
                            </p:stCondLst>
                            <p:childTnLst>
                              <p:par>
                                <p:cTn id="11" presetID="22" presetClass="entr" presetSubtype="4"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Cisco Network Academy</a:t>
            </a:r>
            <a:endParaRPr lang="en-US" dirty="0"/>
          </a:p>
        </p:txBody>
      </p:sp>
    </p:spTree>
    <p:extLst>
      <p:ext uri="{BB962C8B-B14F-4D97-AF65-F5344CB8AC3E}">
        <p14:creationId xmlns:p14="http://schemas.microsoft.com/office/powerpoint/2010/main" val="3365282380"/>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Revised WLC Template - May2011">
  <a:themeElements>
    <a:clrScheme name="Cisco Reboot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CiscoSans">
      <a:majorFont>
        <a:latin typeface="CiscoSans ExtraLight"/>
        <a:ea typeface=""/>
        <a:cs typeface=""/>
      </a:majorFont>
      <a:minorFont>
        <a:latin typeface="CiscoSans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DAEE60AB10F1439F7E4D68581AA2F8" ma:contentTypeVersion="6" ma:contentTypeDescription="Create a new document." ma:contentTypeScope="" ma:versionID="d77e90180329a6c74e4aed77bdfb5298">
  <xsd:schema xmlns:xsd="http://www.w3.org/2001/XMLSchema" xmlns:xs="http://www.w3.org/2001/XMLSchema" xmlns:p="http://schemas.microsoft.com/office/2006/metadata/properties" xmlns:ns1="http://schemas.microsoft.com/sharepoint/v3" xmlns:ns2="2e9458a7-cf77-4e38-a176-7c00460a51ce" xmlns:ns3="07f874d8-1985-4211-bd75-0b16975e87a8" targetNamespace="http://schemas.microsoft.com/office/2006/metadata/properties" ma:root="true" ma:fieldsID="d1a45afbb746a96cdb01e4d47f085c9b" ns1:_="" ns2:_="" ns3:_="">
    <xsd:import namespace="http://schemas.microsoft.com/sharepoint/v3"/>
    <xsd:import namespace="2e9458a7-cf77-4e38-a176-7c00460a51ce"/>
    <xsd:import namespace="07f874d8-1985-4211-bd75-0b16975e87a8"/>
    <xsd:element name="properties">
      <xsd:complexType>
        <xsd:sequence>
          <xsd:element name="documentManagement">
            <xsd:complexType>
              <xsd:all>
                <xsd:element ref="ns1:PublishingStartDate" minOccurs="0"/>
                <xsd:element ref="ns1:PublishingExpirationDate" minOccurs="0"/>
                <xsd:element ref="ns2:Session" minOccurs="0"/>
                <xsd:element ref="ns2:Author0" minOccurs="0"/>
                <xsd:element ref="ns2:Organization"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9458a7-cf77-4e38-a176-7c00460a51ce" elementFormDefault="qualified">
    <xsd:import namespace="http://schemas.microsoft.com/office/2006/documentManagement/types"/>
    <xsd:import namespace="http://schemas.microsoft.com/office/infopath/2007/PartnerControls"/>
    <xsd:element name="Session" ma:index="10" nillable="true" ma:displayName="Session" ma:internalName="Session">
      <xsd:simpleType>
        <xsd:restriction base="dms:Number"/>
      </xsd:simpleType>
    </xsd:element>
    <xsd:element name="Author0" ma:index="11" nillable="true" ma:displayName="Author" ma:internalName="Author0">
      <xsd:simpleType>
        <xsd:restriction base="dms:Text">
          <xsd:maxLength value="255"/>
        </xsd:restriction>
      </xsd:simpleType>
    </xsd:element>
    <xsd:element name="Organization" ma:index="12" nillable="true" ma:displayName="Organization" ma:internalName="Organiza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f874d8-1985-4211-bd75-0b16975e87a8"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ession xmlns="2e9458a7-cf77-4e38-a176-7c00460a51ce">3</Session>
    <Author0 xmlns="2e9458a7-cf77-4e38-a176-7c00460a51ce">Nevine ElKadi, Senior Manager Corporate Affairs, Turkey, Middle East  &amp; North Africa</Author0>
    <Organization xmlns="2e9458a7-cf77-4e38-a176-7c00460a51ce">CISCO</Organization>
  </documentManagement>
</p:properties>
</file>

<file path=customXml/itemProps1.xml><?xml version="1.0" encoding="utf-8"?>
<ds:datastoreItem xmlns:ds="http://schemas.openxmlformats.org/officeDocument/2006/customXml" ds:itemID="{433A09A9-CE61-4615-87DA-2322E02E557A}"/>
</file>

<file path=customXml/itemProps2.xml><?xml version="1.0" encoding="utf-8"?>
<ds:datastoreItem xmlns:ds="http://schemas.openxmlformats.org/officeDocument/2006/customXml" ds:itemID="{0BDEC7A9-996A-4411-A781-96F147489598}"/>
</file>

<file path=customXml/itemProps3.xml><?xml version="1.0" encoding="utf-8"?>
<ds:datastoreItem xmlns:ds="http://schemas.openxmlformats.org/officeDocument/2006/customXml" ds:itemID="{8C396E4A-DF4E-45F3-9DB7-7A36E8CF607E}"/>
</file>

<file path=docProps/app.xml><?xml version="1.0" encoding="utf-8"?>
<Properties xmlns="http://schemas.openxmlformats.org/officeDocument/2006/extended-properties" xmlns:vt="http://schemas.openxmlformats.org/officeDocument/2006/docPropsVTypes">
  <Template>Revised WLC Template - May2011</Template>
  <TotalTime>11559</TotalTime>
  <Words>1877</Words>
  <Application>Microsoft Office PowerPoint</Application>
  <PresentationFormat>On-screen Show (4:3)</PresentationFormat>
  <Paragraphs>206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Revised WLC Template - May2011</vt:lpstr>
      <vt:lpstr>      Cisco Academy – ICT Education for the 21st Century  </vt:lpstr>
      <vt:lpstr>Global Demand for ICT Skills</vt:lpstr>
      <vt:lpstr>The Internet Changes Everything The Way We Live, Work, Play and Learn</vt:lpstr>
      <vt:lpstr>Every 60 Seconds on the Internet</vt:lpstr>
      <vt:lpstr>Future Demand for Skilled Workforce</vt:lpstr>
      <vt:lpstr>Future Demand for Skilled Workforce</vt:lpstr>
      <vt:lpstr>Future Demand for Skilled Workforce</vt:lpstr>
      <vt:lpstr>Future Demand for Skilled Workforce</vt:lpstr>
      <vt:lpstr>Cisco Network Academy</vt:lpstr>
      <vt:lpstr>Help Meet the Growing Demand</vt:lpstr>
      <vt:lpstr>Partnership Makes It Work Together We Make a Difference</vt:lpstr>
      <vt:lpstr>Diversity of Reach Global Yet Locally Relevant</vt:lpstr>
      <vt:lpstr>The World’s Largest Classroom Networking Academy Impact Since 1997</vt:lpstr>
      <vt:lpstr>Skills for the 21st Century</vt:lpstr>
      <vt:lpstr>Preparing Students for Success</vt:lpstr>
      <vt:lpstr>Networking Academy Creates Opportunity</vt:lpstr>
      <vt:lpstr>ICT Skills Are Needed Everywhere</vt:lpstr>
      <vt:lpstr>Developing Critical Career Skills</vt:lpstr>
      <vt:lpstr>PowerPoint Presentation</vt:lpstr>
    </vt:vector>
  </TitlesOfParts>
  <Company>Cisco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Cisco Academy - ICT Education for the 21st Century</dc:title>
  <dc:creator>Barbara Kelly</dc:creator>
  <dc:description>www.duarte.com</dc:description>
  <cp:lastModifiedBy>Alamir Ali, Rouda</cp:lastModifiedBy>
  <cp:revision>488</cp:revision>
  <cp:lastPrinted>2013-10-25T22:20:24Z</cp:lastPrinted>
  <dcterms:created xsi:type="dcterms:W3CDTF">2011-06-23T19:07:20Z</dcterms:created>
  <dcterms:modified xsi:type="dcterms:W3CDTF">2013-10-26T09:35:12Z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0x01010062DAEE60AB10F1439F7E4D68581AA2F8</vt:lpwstr>
  </property>
  <property fmtid="{D5CDD505-2E9C-101B-9397-08002B2CF9AE}" pid="3" name="Order">
    <vt:r8>5500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