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diagrams/data1.xml" ContentType="application/vnd.openxmlformats-officedocument.drawingml.diagramData+xml"/>
  <Override PartName="/ppt/diagrams/data7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rawing2.xml" ContentType="application/vnd.ms-office.drawingml.diagramDrawing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diagrams/quickStyle4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3.xml" ContentType="application/vnd.openxmlformats-officedocument.drawingml.diagramLayout+xml"/>
  <Override PartName="/ppt/diagrams/colors2.xml" ContentType="application/vnd.openxmlformats-officedocument.drawingml.diagramColors+xml"/>
  <Override PartName="/ppt/diagrams/quickStyle3.xml" ContentType="application/vnd.openxmlformats-officedocument.drawingml.diagramStyle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colors3.xml" ContentType="application/vnd.openxmlformats-officedocument.drawingml.diagramColors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diagrams/layout4.xml" ContentType="application/vnd.openxmlformats-officedocument.drawingml.diagramLayout+xml"/>
  <Override PartName="/ppt/diagrams/colors4.xml" ContentType="application/vnd.openxmlformats-officedocument.drawingml.diagramColors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drawing4.xml" ContentType="application/vnd.ms-office.drawingml.diagramDrawing+xml"/>
  <Override PartName="/ppt/diagrams/drawing7.xml" ContentType="application/vnd.ms-office.drawingml.diagramDrawing+xml"/>
  <Override PartName="/ppt/diagrams/colors7.xml" ContentType="application/vnd.openxmlformats-officedocument.drawingml.diagramColors+xml"/>
  <Override PartName="/ppt/diagrams/drawing3.xml" ContentType="application/vnd.ms-office.drawingml.diagramDrawing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layout5.xml" ContentType="application/vnd.openxmlformats-officedocument.drawingml.diagramLayout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97" r:id="rId2"/>
    <p:sldId id="310" r:id="rId3"/>
    <p:sldId id="309" r:id="rId4"/>
    <p:sldId id="302" r:id="rId5"/>
    <p:sldId id="303" r:id="rId6"/>
    <p:sldId id="305" r:id="rId7"/>
    <p:sldId id="318" r:id="rId8"/>
    <p:sldId id="319" r:id="rId9"/>
    <p:sldId id="308" r:id="rId10"/>
    <p:sldId id="320" r:id="rId11"/>
    <p:sldId id="312" r:id="rId12"/>
    <p:sldId id="313" r:id="rId13"/>
    <p:sldId id="314" r:id="rId14"/>
    <p:sldId id="315" r:id="rId15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D7A"/>
    <a:srgbClr val="003366"/>
    <a:srgbClr val="093366"/>
    <a:srgbClr val="DE8626"/>
    <a:srgbClr val="004182"/>
    <a:srgbClr val="2C5D98"/>
    <a:srgbClr val="004B96"/>
    <a:srgbClr val="3C7BC7"/>
    <a:srgbClr val="D0D8E8"/>
    <a:srgbClr val="6699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19" autoAdjust="0"/>
    <p:restoredTop sz="92373" autoAdjust="0"/>
  </p:normalViewPr>
  <p:slideViewPr>
    <p:cSldViewPr>
      <p:cViewPr>
        <p:scale>
          <a:sx n="106" d="100"/>
          <a:sy n="106" d="100"/>
        </p:scale>
        <p:origin x="-109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E25A0C-F18B-4220-B5BB-D8A19C29D4D7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12D293C0-C978-4C00-8E5B-CD56CCB8A1BE}">
      <dgm:prSet phldrT="[Teks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>
          <a:sp3d extrusionH="57150">
            <a:bevelT w="38100" h="38100"/>
          </a:sp3d>
        </a:bodyPr>
        <a:lstStyle/>
        <a:p>
          <a:r>
            <a:rPr lang="en-US" b="1" noProof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E-health development</a:t>
          </a:r>
          <a:r>
            <a:rPr lang="pl-PL" b="1" noProof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/>
          </a:r>
          <a:br>
            <a:rPr lang="pl-PL" b="1" noProof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</a:br>
          <a:r>
            <a:rPr lang="pl-PL" b="1" noProof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C</a:t>
          </a:r>
          <a:r>
            <a:rPr lang="en-US" b="1" noProof="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onsistent</a:t>
          </a:r>
          <a:r>
            <a:rPr lang="en-US" b="1" noProof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 state policy </a:t>
          </a:r>
          <a:endParaRPr lang="en-US" b="1" noProof="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gm:t>
    </dgm:pt>
    <dgm:pt modelId="{EAC393C5-E784-4C62-BB84-D4FF8D34BD22}" type="parTrans" cxnId="{589AEBF7-F547-4F12-8D8E-42192CC4FF7C}">
      <dgm:prSet/>
      <dgm:spPr/>
      <dgm:t>
        <a:bodyPr/>
        <a:lstStyle/>
        <a:p>
          <a:endParaRPr lang="pl-PL"/>
        </a:p>
      </dgm:t>
    </dgm:pt>
    <dgm:pt modelId="{BBA2C586-03F3-418A-A99C-440A7DD166BF}" type="sibTrans" cxnId="{589AEBF7-F547-4F12-8D8E-42192CC4FF7C}">
      <dgm:prSet/>
      <dgm:spPr/>
      <dgm:t>
        <a:bodyPr/>
        <a:lstStyle/>
        <a:p>
          <a:endParaRPr lang="pl-PL"/>
        </a:p>
      </dgm:t>
    </dgm:pt>
    <dgm:pt modelId="{947A458B-57A8-4824-9814-656E6897ECD5}">
      <dgm:prSet custT="1"/>
      <dgm:spPr>
        <a:solidFill>
          <a:srgbClr val="004B96"/>
        </a:solidFill>
      </dgm:spPr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>
            <a:lnSpc>
              <a:spcPct val="100000"/>
            </a:lnSpc>
          </a:pPr>
          <a:r>
            <a:rPr lang="pl-PL" sz="2200" b="1" noProof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V</a:t>
          </a:r>
          <a:r>
            <a:rPr lang="en-US" sz="2200" b="1" noProof="0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aluable</a:t>
          </a:r>
          <a:r>
            <a:rPr lang="en-US" sz="2200" b="1" noProof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 </a:t>
          </a:r>
          <a:endParaRPr lang="pl-PL" sz="2200" b="1" noProof="0" dirty="0" smtClean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  <a:p>
          <a:pPr>
            <a:lnSpc>
              <a:spcPct val="100000"/>
            </a:lnSpc>
          </a:pPr>
          <a:r>
            <a:rPr lang="pl-PL" sz="2200" b="1" noProof="0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online</a:t>
          </a:r>
          <a:r>
            <a:rPr lang="pl-PL" sz="2200" b="1" noProof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 </a:t>
          </a:r>
          <a:r>
            <a:rPr lang="en-US" sz="2200" b="1" noProof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content</a:t>
          </a:r>
          <a:endParaRPr lang="pl-PL" sz="2200" b="1" noProof="0" dirty="0" smtClean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681DA3E6-28C8-4DA6-A915-3396C3F01604}" type="parTrans" cxnId="{AF00C691-F0DB-40AA-8748-1C8C4E15E9BB}">
      <dgm:prSet/>
      <dgm:spPr/>
      <dgm:t>
        <a:bodyPr/>
        <a:lstStyle/>
        <a:p>
          <a:endParaRPr lang="pl-PL"/>
        </a:p>
      </dgm:t>
    </dgm:pt>
    <dgm:pt modelId="{B0315A33-71F6-4BCF-8747-C109E3AFE0D6}" type="sibTrans" cxnId="{AF00C691-F0DB-40AA-8748-1C8C4E15E9BB}">
      <dgm:prSet/>
      <dgm:spPr/>
      <dgm:t>
        <a:bodyPr/>
        <a:lstStyle/>
        <a:p>
          <a:endParaRPr lang="pl-PL"/>
        </a:p>
      </dgm:t>
    </dgm:pt>
    <dgm:pt modelId="{65AF5C0D-A43B-48B8-ADAF-DDC62377E361}">
      <dgm:prSet phldrT="[Tekst]" custT="1"/>
      <dgm:spPr>
        <a:solidFill>
          <a:srgbClr val="004B96"/>
        </a:solidFill>
      </dgm:spPr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>
            <a:lnSpc>
              <a:spcPct val="100000"/>
            </a:lnSpc>
          </a:pPr>
          <a:r>
            <a:rPr lang="pl-PL" sz="2200" b="1" noProof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N</a:t>
          </a:r>
          <a:r>
            <a:rPr lang="en-US" sz="2200" b="1" noProof="0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ew</a:t>
          </a:r>
          <a:r>
            <a:rPr lang="en-US" sz="2200" b="1" noProof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 skills</a:t>
          </a:r>
          <a:r>
            <a:rPr lang="pl-PL" sz="2200" b="1" noProof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/>
          </a:r>
          <a:br>
            <a:rPr lang="pl-PL" sz="2200" b="1" noProof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</a:br>
          <a:r>
            <a:rPr lang="en-US" sz="2200" b="1" noProof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and qualifications </a:t>
          </a:r>
          <a:r>
            <a:rPr lang="pl-PL" sz="2200" b="1" noProof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               for </a:t>
          </a:r>
          <a:r>
            <a:rPr lang="pl-PL" sz="2200" b="1" noProof="0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the</a:t>
          </a:r>
          <a:r>
            <a:rPr lang="pl-PL" sz="2200" b="1" noProof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 </a:t>
          </a:r>
          <a:r>
            <a:rPr lang="en-US" sz="2200" b="1" noProof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health sector</a:t>
          </a:r>
          <a:endParaRPr lang="en-US" sz="2200" b="1" noProof="0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40C9CE4F-9CF8-4B1A-B496-6009C8F3E307}" type="parTrans" cxnId="{2269D15B-CDC2-40AA-97AF-213F038827C5}">
      <dgm:prSet/>
      <dgm:spPr/>
      <dgm:t>
        <a:bodyPr/>
        <a:lstStyle/>
        <a:p>
          <a:endParaRPr lang="pl-PL"/>
        </a:p>
      </dgm:t>
    </dgm:pt>
    <dgm:pt modelId="{77371334-29A5-41B9-BE31-9DA9BABC7026}" type="sibTrans" cxnId="{2269D15B-CDC2-40AA-97AF-213F038827C5}">
      <dgm:prSet/>
      <dgm:spPr/>
      <dgm:t>
        <a:bodyPr/>
        <a:lstStyle/>
        <a:p>
          <a:endParaRPr lang="pl-PL"/>
        </a:p>
      </dgm:t>
    </dgm:pt>
    <dgm:pt modelId="{1DE144EA-5583-46F0-AA5C-B9AED768B196}">
      <dgm:prSet phldrT="[Tekst]" custT="1"/>
      <dgm:spPr>
        <a:solidFill>
          <a:srgbClr val="004B96"/>
        </a:solidFill>
      </dgm:spPr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>
            <a:lnSpc>
              <a:spcPct val="100000"/>
            </a:lnSpc>
          </a:pPr>
          <a:r>
            <a:rPr lang="pl-PL" sz="2200" b="1" noProof="0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The</a:t>
          </a:r>
          <a:r>
            <a:rPr lang="en-US" sz="2200" b="1" noProof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 E</a:t>
          </a:r>
          <a:r>
            <a:rPr lang="pl-PL" sz="2200" b="1" noProof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U</a:t>
          </a:r>
        </a:p>
        <a:p>
          <a:pPr>
            <a:lnSpc>
              <a:spcPct val="100000"/>
            </a:lnSpc>
          </a:pPr>
          <a:r>
            <a:rPr lang="en-US" sz="2200" b="1" noProof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 </a:t>
          </a:r>
          <a:r>
            <a:rPr lang="pl-PL" sz="2200" b="1" noProof="0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projects</a:t>
          </a:r>
          <a:endParaRPr lang="en-US" sz="2200" b="1" noProof="0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71E64B91-661C-400E-A472-BE1C67E01FB0}" type="parTrans" cxnId="{99E9C4AC-9FB1-4A47-9C5D-7448115FA5BB}">
      <dgm:prSet/>
      <dgm:spPr/>
      <dgm:t>
        <a:bodyPr/>
        <a:lstStyle/>
        <a:p>
          <a:endParaRPr lang="pl-PL"/>
        </a:p>
      </dgm:t>
    </dgm:pt>
    <dgm:pt modelId="{045E7796-9129-4152-B105-824921A81B15}" type="sibTrans" cxnId="{99E9C4AC-9FB1-4A47-9C5D-7448115FA5BB}">
      <dgm:prSet/>
      <dgm:spPr/>
      <dgm:t>
        <a:bodyPr/>
        <a:lstStyle/>
        <a:p>
          <a:endParaRPr lang="pl-PL"/>
        </a:p>
      </dgm:t>
    </dgm:pt>
    <dgm:pt modelId="{454CF7AE-582C-48CB-93B7-A24DFF366F09}">
      <dgm:prSet custT="1"/>
      <dgm:spPr>
        <a:solidFill>
          <a:srgbClr val="004B96"/>
        </a:solidFill>
      </dgm:spPr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>
            <a:lnSpc>
              <a:spcPct val="100000"/>
            </a:lnSpc>
          </a:pPr>
          <a:r>
            <a:rPr lang="en-US" sz="2200" b="1" noProof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Wide</a:t>
          </a:r>
          <a:r>
            <a:rPr lang="pl-PL" sz="2200" b="1" noProof="0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spread</a:t>
          </a:r>
          <a:endParaRPr lang="pl-PL" sz="2200" b="1" noProof="0" dirty="0" smtClean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  <a:p>
          <a:pPr>
            <a:lnSpc>
              <a:spcPct val="100000"/>
            </a:lnSpc>
          </a:pPr>
          <a:r>
            <a:rPr lang="en-US" sz="2200" b="1" noProof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distance </a:t>
          </a:r>
          <a:endParaRPr lang="pl-PL" sz="2200" b="1" noProof="0" dirty="0" smtClean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  <a:p>
          <a:pPr>
            <a:lnSpc>
              <a:spcPct val="100000"/>
            </a:lnSpc>
          </a:pPr>
          <a:r>
            <a:rPr lang="en-US" sz="2200" b="1" noProof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medical services</a:t>
          </a:r>
          <a:endParaRPr lang="en-US" sz="2200" b="1" noProof="0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4991B8A5-8EBD-4DFA-9B6F-CB562F88AF02}" type="parTrans" cxnId="{622B4A99-E3E7-410A-A201-C2AD1A1B5547}">
      <dgm:prSet/>
      <dgm:spPr/>
      <dgm:t>
        <a:bodyPr/>
        <a:lstStyle/>
        <a:p>
          <a:endParaRPr lang="pl-PL"/>
        </a:p>
      </dgm:t>
    </dgm:pt>
    <dgm:pt modelId="{27B5A4DA-D721-4CA3-BA6A-983A0C52B170}" type="sibTrans" cxnId="{622B4A99-E3E7-410A-A201-C2AD1A1B5547}">
      <dgm:prSet/>
      <dgm:spPr/>
      <dgm:t>
        <a:bodyPr/>
        <a:lstStyle/>
        <a:p>
          <a:endParaRPr lang="pl-PL"/>
        </a:p>
      </dgm:t>
    </dgm:pt>
    <dgm:pt modelId="{6F1B0F06-4355-4EC2-9B3B-5232C1181484}" type="pres">
      <dgm:prSet presAssocID="{57E25A0C-F18B-4220-B5BB-D8A19C29D4D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33A9748B-D587-42B2-A09C-A806E02F5AA3}" type="pres">
      <dgm:prSet presAssocID="{57E25A0C-F18B-4220-B5BB-D8A19C29D4D7}" presName="matrix" presStyleCnt="0"/>
      <dgm:spPr/>
    </dgm:pt>
    <dgm:pt modelId="{A76F9FC3-A372-441E-9C8E-B7FF0259BE9E}" type="pres">
      <dgm:prSet presAssocID="{57E25A0C-F18B-4220-B5BB-D8A19C29D4D7}" presName="tile1" presStyleLbl="node1" presStyleIdx="0" presStyleCnt="4"/>
      <dgm:spPr/>
      <dgm:t>
        <a:bodyPr/>
        <a:lstStyle/>
        <a:p>
          <a:endParaRPr lang="pl-PL"/>
        </a:p>
      </dgm:t>
    </dgm:pt>
    <dgm:pt modelId="{73DBD7B8-254B-4BF6-930F-CD9188FC81D1}" type="pres">
      <dgm:prSet presAssocID="{57E25A0C-F18B-4220-B5BB-D8A19C29D4D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05804C1-0D41-4A3A-B46C-85DFB6159D17}" type="pres">
      <dgm:prSet presAssocID="{57E25A0C-F18B-4220-B5BB-D8A19C29D4D7}" presName="tile2" presStyleLbl="node1" presStyleIdx="1" presStyleCnt="4"/>
      <dgm:spPr/>
      <dgm:t>
        <a:bodyPr/>
        <a:lstStyle/>
        <a:p>
          <a:endParaRPr lang="pl-PL"/>
        </a:p>
      </dgm:t>
    </dgm:pt>
    <dgm:pt modelId="{E8AEE71D-EB90-44B2-AA66-14DAF940820A}" type="pres">
      <dgm:prSet presAssocID="{57E25A0C-F18B-4220-B5BB-D8A19C29D4D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BBAAD55-004E-4CC0-AC64-D87FDF33106D}" type="pres">
      <dgm:prSet presAssocID="{57E25A0C-F18B-4220-B5BB-D8A19C29D4D7}" presName="tile3" presStyleLbl="node1" presStyleIdx="2" presStyleCnt="4"/>
      <dgm:spPr/>
      <dgm:t>
        <a:bodyPr/>
        <a:lstStyle/>
        <a:p>
          <a:endParaRPr lang="pl-PL"/>
        </a:p>
      </dgm:t>
    </dgm:pt>
    <dgm:pt modelId="{08C0C3D8-F6D1-4B8A-96F6-95D06B8F43B1}" type="pres">
      <dgm:prSet presAssocID="{57E25A0C-F18B-4220-B5BB-D8A19C29D4D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30FF15B-AF60-4FFB-B149-03F403ACDBFC}" type="pres">
      <dgm:prSet presAssocID="{57E25A0C-F18B-4220-B5BB-D8A19C29D4D7}" presName="tile4" presStyleLbl="node1" presStyleIdx="3" presStyleCnt="4" custLinFactNeighborY="3544"/>
      <dgm:spPr/>
      <dgm:t>
        <a:bodyPr/>
        <a:lstStyle/>
        <a:p>
          <a:endParaRPr lang="pl-PL"/>
        </a:p>
      </dgm:t>
    </dgm:pt>
    <dgm:pt modelId="{EDDB2D06-EA8A-4515-8578-EA56A69D16BD}" type="pres">
      <dgm:prSet presAssocID="{57E25A0C-F18B-4220-B5BB-D8A19C29D4D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DDD5904-CF7F-4750-9577-5444492D19A5}" type="pres">
      <dgm:prSet presAssocID="{57E25A0C-F18B-4220-B5BB-D8A19C29D4D7}" presName="centerTile" presStyleLbl="fgShp" presStyleIdx="0" presStyleCnt="1" custScaleX="238835" custLinFactNeighborX="0" custLinFactNeighborY="5923">
        <dgm:presLayoutVars>
          <dgm:chMax val="0"/>
          <dgm:chPref val="0"/>
        </dgm:presLayoutVars>
      </dgm:prSet>
      <dgm:spPr/>
      <dgm:t>
        <a:bodyPr/>
        <a:lstStyle/>
        <a:p>
          <a:endParaRPr lang="pl-PL"/>
        </a:p>
      </dgm:t>
    </dgm:pt>
  </dgm:ptLst>
  <dgm:cxnLst>
    <dgm:cxn modelId="{2C4F2F07-CB57-4048-B2A5-4D249690F468}" type="presOf" srcId="{947A458B-57A8-4824-9814-656E6897ECD5}" destId="{A76F9FC3-A372-441E-9C8E-B7FF0259BE9E}" srcOrd="0" destOrd="0" presId="urn:microsoft.com/office/officeart/2005/8/layout/matrix1"/>
    <dgm:cxn modelId="{E99634FE-810B-4B34-B59D-2AF639D21DFD}" type="presOf" srcId="{947A458B-57A8-4824-9814-656E6897ECD5}" destId="{73DBD7B8-254B-4BF6-930F-CD9188FC81D1}" srcOrd="1" destOrd="0" presId="urn:microsoft.com/office/officeart/2005/8/layout/matrix1"/>
    <dgm:cxn modelId="{D4721A35-EA77-4EA3-B061-857BE61EBE52}" type="presOf" srcId="{454CF7AE-582C-48CB-93B7-A24DFF366F09}" destId="{2BBAAD55-004E-4CC0-AC64-D87FDF33106D}" srcOrd="0" destOrd="0" presId="urn:microsoft.com/office/officeart/2005/8/layout/matrix1"/>
    <dgm:cxn modelId="{622B4A99-E3E7-410A-A201-C2AD1A1B5547}" srcId="{12D293C0-C978-4C00-8E5B-CD56CCB8A1BE}" destId="{454CF7AE-582C-48CB-93B7-A24DFF366F09}" srcOrd="2" destOrd="0" parTransId="{4991B8A5-8EBD-4DFA-9B6F-CB562F88AF02}" sibTransId="{27B5A4DA-D721-4CA3-BA6A-983A0C52B170}"/>
    <dgm:cxn modelId="{2269D15B-CDC2-40AA-97AF-213F038827C5}" srcId="{12D293C0-C978-4C00-8E5B-CD56CCB8A1BE}" destId="{65AF5C0D-A43B-48B8-ADAF-DDC62377E361}" srcOrd="1" destOrd="0" parTransId="{40C9CE4F-9CF8-4B1A-B496-6009C8F3E307}" sibTransId="{77371334-29A5-41B9-BE31-9DA9BABC7026}"/>
    <dgm:cxn modelId="{9D885556-4D23-42F5-B208-0654766BF2CE}" type="presOf" srcId="{454CF7AE-582C-48CB-93B7-A24DFF366F09}" destId="{08C0C3D8-F6D1-4B8A-96F6-95D06B8F43B1}" srcOrd="1" destOrd="0" presId="urn:microsoft.com/office/officeart/2005/8/layout/matrix1"/>
    <dgm:cxn modelId="{C632DACD-1BBF-4484-BC4D-9787C7D1A46A}" type="presOf" srcId="{1DE144EA-5583-46F0-AA5C-B9AED768B196}" destId="{830FF15B-AF60-4FFB-B149-03F403ACDBFC}" srcOrd="0" destOrd="0" presId="urn:microsoft.com/office/officeart/2005/8/layout/matrix1"/>
    <dgm:cxn modelId="{2889C20B-14FA-4067-8EFA-ADAFCBE33D90}" type="presOf" srcId="{57E25A0C-F18B-4220-B5BB-D8A19C29D4D7}" destId="{6F1B0F06-4355-4EC2-9B3B-5232C1181484}" srcOrd="0" destOrd="0" presId="urn:microsoft.com/office/officeart/2005/8/layout/matrix1"/>
    <dgm:cxn modelId="{63F9CBBE-300A-4ACE-B5E1-05E21C7B6D92}" type="presOf" srcId="{12D293C0-C978-4C00-8E5B-CD56CCB8A1BE}" destId="{BDDD5904-CF7F-4750-9577-5444492D19A5}" srcOrd="0" destOrd="0" presId="urn:microsoft.com/office/officeart/2005/8/layout/matrix1"/>
    <dgm:cxn modelId="{B7FC1E49-2E59-4871-A444-BB7AC0EF4B9A}" type="presOf" srcId="{65AF5C0D-A43B-48B8-ADAF-DDC62377E361}" destId="{E05804C1-0D41-4A3A-B46C-85DFB6159D17}" srcOrd="0" destOrd="0" presId="urn:microsoft.com/office/officeart/2005/8/layout/matrix1"/>
    <dgm:cxn modelId="{AF00C691-F0DB-40AA-8748-1C8C4E15E9BB}" srcId="{12D293C0-C978-4C00-8E5B-CD56CCB8A1BE}" destId="{947A458B-57A8-4824-9814-656E6897ECD5}" srcOrd="0" destOrd="0" parTransId="{681DA3E6-28C8-4DA6-A915-3396C3F01604}" sibTransId="{B0315A33-71F6-4BCF-8747-C109E3AFE0D6}"/>
    <dgm:cxn modelId="{99E9C4AC-9FB1-4A47-9C5D-7448115FA5BB}" srcId="{12D293C0-C978-4C00-8E5B-CD56CCB8A1BE}" destId="{1DE144EA-5583-46F0-AA5C-B9AED768B196}" srcOrd="3" destOrd="0" parTransId="{71E64B91-661C-400E-A472-BE1C67E01FB0}" sibTransId="{045E7796-9129-4152-B105-824921A81B15}"/>
    <dgm:cxn modelId="{9929873B-0E22-49E0-A737-1A5776EED4FC}" type="presOf" srcId="{65AF5C0D-A43B-48B8-ADAF-DDC62377E361}" destId="{E8AEE71D-EB90-44B2-AA66-14DAF940820A}" srcOrd="1" destOrd="0" presId="urn:microsoft.com/office/officeart/2005/8/layout/matrix1"/>
    <dgm:cxn modelId="{120B3176-61CA-4DFF-8DC8-4C87434208A4}" type="presOf" srcId="{1DE144EA-5583-46F0-AA5C-B9AED768B196}" destId="{EDDB2D06-EA8A-4515-8578-EA56A69D16BD}" srcOrd="1" destOrd="0" presId="urn:microsoft.com/office/officeart/2005/8/layout/matrix1"/>
    <dgm:cxn modelId="{589AEBF7-F547-4F12-8D8E-42192CC4FF7C}" srcId="{57E25A0C-F18B-4220-B5BB-D8A19C29D4D7}" destId="{12D293C0-C978-4C00-8E5B-CD56CCB8A1BE}" srcOrd="0" destOrd="0" parTransId="{EAC393C5-E784-4C62-BB84-D4FF8D34BD22}" sibTransId="{BBA2C586-03F3-418A-A99C-440A7DD166BF}"/>
    <dgm:cxn modelId="{EA4A77CB-ABDC-4795-BE23-CCF8750CBB2F}" type="presParOf" srcId="{6F1B0F06-4355-4EC2-9B3B-5232C1181484}" destId="{33A9748B-D587-42B2-A09C-A806E02F5AA3}" srcOrd="0" destOrd="0" presId="urn:microsoft.com/office/officeart/2005/8/layout/matrix1"/>
    <dgm:cxn modelId="{F030E25D-0B46-4FD6-85B2-E173E4A559BB}" type="presParOf" srcId="{33A9748B-D587-42B2-A09C-A806E02F5AA3}" destId="{A76F9FC3-A372-441E-9C8E-B7FF0259BE9E}" srcOrd="0" destOrd="0" presId="urn:microsoft.com/office/officeart/2005/8/layout/matrix1"/>
    <dgm:cxn modelId="{135C3A9C-73FE-4D3F-AF3A-A12D6B531A93}" type="presParOf" srcId="{33A9748B-D587-42B2-A09C-A806E02F5AA3}" destId="{73DBD7B8-254B-4BF6-930F-CD9188FC81D1}" srcOrd="1" destOrd="0" presId="urn:microsoft.com/office/officeart/2005/8/layout/matrix1"/>
    <dgm:cxn modelId="{A5C444FD-AB5A-478A-9ABB-1E39538FC6CA}" type="presParOf" srcId="{33A9748B-D587-42B2-A09C-A806E02F5AA3}" destId="{E05804C1-0D41-4A3A-B46C-85DFB6159D17}" srcOrd="2" destOrd="0" presId="urn:microsoft.com/office/officeart/2005/8/layout/matrix1"/>
    <dgm:cxn modelId="{2FB06F05-FB7D-4AB1-87D8-87CA82DC2B32}" type="presParOf" srcId="{33A9748B-D587-42B2-A09C-A806E02F5AA3}" destId="{E8AEE71D-EB90-44B2-AA66-14DAF940820A}" srcOrd="3" destOrd="0" presId="urn:microsoft.com/office/officeart/2005/8/layout/matrix1"/>
    <dgm:cxn modelId="{89577A55-C164-4B4A-A168-80D608851E86}" type="presParOf" srcId="{33A9748B-D587-42B2-A09C-A806E02F5AA3}" destId="{2BBAAD55-004E-4CC0-AC64-D87FDF33106D}" srcOrd="4" destOrd="0" presId="urn:microsoft.com/office/officeart/2005/8/layout/matrix1"/>
    <dgm:cxn modelId="{36255C63-57AF-4DC9-AEE7-EEA08E68D6CA}" type="presParOf" srcId="{33A9748B-D587-42B2-A09C-A806E02F5AA3}" destId="{08C0C3D8-F6D1-4B8A-96F6-95D06B8F43B1}" srcOrd="5" destOrd="0" presId="urn:microsoft.com/office/officeart/2005/8/layout/matrix1"/>
    <dgm:cxn modelId="{D1090E8F-C051-42B6-8B57-21ACEB1E68B1}" type="presParOf" srcId="{33A9748B-D587-42B2-A09C-A806E02F5AA3}" destId="{830FF15B-AF60-4FFB-B149-03F403ACDBFC}" srcOrd="6" destOrd="0" presId="urn:microsoft.com/office/officeart/2005/8/layout/matrix1"/>
    <dgm:cxn modelId="{E4FFF0E7-C791-4113-9CEA-EDF6B1BB2A81}" type="presParOf" srcId="{33A9748B-D587-42B2-A09C-A806E02F5AA3}" destId="{EDDB2D06-EA8A-4515-8578-EA56A69D16BD}" srcOrd="7" destOrd="0" presId="urn:microsoft.com/office/officeart/2005/8/layout/matrix1"/>
    <dgm:cxn modelId="{CA736375-35F0-4F28-925D-40F20EF1A91A}" type="presParOf" srcId="{6F1B0F06-4355-4EC2-9B3B-5232C1181484}" destId="{BDDD5904-CF7F-4750-9577-5444492D19A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B6F370-1BCF-4384-A83F-0CEE2DC2CB53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7515483-CCE4-4BF9-98F8-1EF3C408819C}">
      <dgm:prSet phldrT="[Teks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004B96"/>
        </a:solidFill>
      </dgm:spPr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pl-PL" sz="3200" b="1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Implementation</a:t>
          </a:r>
          <a:endParaRPr lang="pl-PL" sz="3200" b="1" dirty="0" smtClean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  <a:p>
          <a:r>
            <a:rPr lang="pl-PL" sz="32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T</a:t>
          </a:r>
          <a:r>
            <a:rPr lang="en-US" sz="3200" b="1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wo</a:t>
          </a:r>
          <a:r>
            <a:rPr lang="en-US" sz="32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 institutions</a:t>
          </a:r>
          <a:endParaRPr lang="en-US" sz="3200" b="1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gm:t>
    </dgm:pt>
    <dgm:pt modelId="{951803B2-F6EE-402C-AAD9-563128BFF80C}" type="parTrans" cxnId="{197770BA-4B86-44ED-A93D-D90CCD3252F4}">
      <dgm:prSet/>
      <dgm:spPr/>
      <dgm:t>
        <a:bodyPr/>
        <a:lstStyle/>
        <a:p>
          <a:endParaRPr lang="pl-PL"/>
        </a:p>
      </dgm:t>
    </dgm:pt>
    <dgm:pt modelId="{08245630-F2B6-4CA8-8CEA-4CC6A9DBA185}" type="sibTrans" cxnId="{197770BA-4B86-44ED-A93D-D90CCD3252F4}">
      <dgm:prSet/>
      <dgm:spPr/>
      <dgm:t>
        <a:bodyPr/>
        <a:lstStyle/>
        <a:p>
          <a:endParaRPr lang="pl-PL"/>
        </a:p>
      </dgm:t>
    </dgm:pt>
    <dgm:pt modelId="{B81E746D-AA98-4054-B4ED-6D983F57AA78}">
      <dgm:prSet phldrT="[Teks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solidFill>
          <a:srgbClr val="DE8626"/>
        </a:solidFill>
      </dgm:spPr>
      <dgm:t>
        <a:bodyPr>
          <a:sp3d extrusionH="57150">
            <a:bevelT w="38100" h="38100"/>
          </a:sp3d>
        </a:bodyPr>
        <a:lstStyle/>
        <a:p>
          <a:r>
            <a:rPr lang="pl-PL" sz="1800" b="1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CSIOZ:</a:t>
          </a:r>
          <a:r>
            <a:rPr lang="pl-PL" sz="18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 </a:t>
          </a:r>
          <a:r>
            <a:rPr lang="en-US" sz="18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Centre </a:t>
          </a:r>
          <a:r>
            <a:rPr lang="pl-PL" sz="18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                                                        </a:t>
          </a:r>
          <a:r>
            <a:rPr lang="en-US" sz="18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of </a:t>
          </a:r>
          <a:r>
            <a:rPr lang="en-US" sz="1800" b="1" noProof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Health</a:t>
          </a:r>
          <a:r>
            <a:rPr lang="en-US" sz="18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 Information Systems </a:t>
          </a:r>
          <a:r>
            <a:rPr lang="pl-PL" sz="18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/>
          </a:r>
          <a:br>
            <a:rPr lang="pl-PL" sz="18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</a:br>
          <a:r>
            <a:rPr lang="pl-PL" sz="1800" b="1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rPr>
            <a:t>– unit of </a:t>
          </a:r>
          <a:r>
            <a:rPr lang="pl-PL" sz="1800" b="1" dirty="0" err="1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rPr>
            <a:t>the</a:t>
          </a:r>
          <a:r>
            <a:rPr lang="pl-PL" sz="1800" b="1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en-AU" sz="1800" b="1" noProof="0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rPr>
            <a:t>Ministry</a:t>
          </a:r>
          <a:r>
            <a:rPr lang="pl-PL" sz="1800" b="1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rPr>
            <a:t> of Health</a:t>
          </a:r>
          <a:endParaRPr lang="pl-PL" sz="1800" b="1" dirty="0">
            <a:ln>
              <a:solidFill>
                <a:schemeClr val="tx1">
                  <a:lumMod val="75000"/>
                  <a:lumOff val="25000"/>
                </a:schemeClr>
              </a:solidFill>
            </a:ln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FF62645-F437-4569-9CD0-D2E038F8A6F7}" type="parTrans" cxnId="{69B8F900-FEB3-47F8-BF17-300270EE4D54}">
      <dgm:prSet/>
      <dgm:spPr/>
      <dgm:t>
        <a:bodyPr/>
        <a:lstStyle/>
        <a:p>
          <a:endParaRPr lang="pl-PL"/>
        </a:p>
      </dgm:t>
    </dgm:pt>
    <dgm:pt modelId="{479FB4CF-EA64-4BA5-A99A-A355D7F8B4C4}" type="sibTrans" cxnId="{69B8F900-FEB3-47F8-BF17-300270EE4D54}">
      <dgm:prSet/>
      <dgm:spPr/>
      <dgm:t>
        <a:bodyPr/>
        <a:lstStyle/>
        <a:p>
          <a:endParaRPr lang="pl-PL"/>
        </a:p>
      </dgm:t>
    </dgm:pt>
    <dgm:pt modelId="{1CC91392-415E-4708-9B8E-80BEA2DDAB22}">
      <dgm:prSet phldrT="[Tekst]"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rgbClr val="C00000"/>
        </a:solidFill>
      </dgm:spPr>
      <dgm:t>
        <a:bodyPr>
          <a:sp3d extrusionH="57150">
            <a:bevelT w="38100" h="38100"/>
          </a:sp3d>
        </a:bodyPr>
        <a:lstStyle/>
        <a:p>
          <a:r>
            <a:rPr lang="pl-PL" sz="1800" b="1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NFZ:</a:t>
          </a:r>
          <a:r>
            <a:rPr lang="pl-PL" sz="18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 National Health Fund </a:t>
          </a:r>
          <a:br>
            <a:rPr lang="pl-PL" sz="1800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</a:br>
          <a:r>
            <a:rPr lang="pl-PL" sz="1800" b="1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rPr>
            <a:t>– unit </a:t>
          </a:r>
          <a:r>
            <a:rPr lang="en-AU" sz="1800" b="1" noProof="0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rPr>
            <a:t>financing</a:t>
          </a:r>
          <a:r>
            <a:rPr lang="pl-PL" sz="1800" b="1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rPr>
            <a:t>                         public health services</a:t>
          </a:r>
          <a:endParaRPr lang="pl-PL" sz="1800" b="1" dirty="0">
            <a:ln>
              <a:solidFill>
                <a:schemeClr val="tx1">
                  <a:lumMod val="75000"/>
                  <a:lumOff val="25000"/>
                </a:schemeClr>
              </a:solidFill>
            </a:ln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F3C0DD0A-FF0C-47F4-BF01-982A5F460B47}" type="parTrans" cxnId="{B44FED01-45CE-41B5-8AC0-5F4B2F1530BB}">
      <dgm:prSet/>
      <dgm:spPr/>
      <dgm:t>
        <a:bodyPr/>
        <a:lstStyle/>
        <a:p>
          <a:endParaRPr lang="pl-PL"/>
        </a:p>
      </dgm:t>
    </dgm:pt>
    <dgm:pt modelId="{21CF2120-B81D-4DE4-B8A0-356EBB230969}" type="sibTrans" cxnId="{B44FED01-45CE-41B5-8AC0-5F4B2F1530BB}">
      <dgm:prSet/>
      <dgm:spPr/>
      <dgm:t>
        <a:bodyPr/>
        <a:lstStyle/>
        <a:p>
          <a:endParaRPr lang="pl-PL"/>
        </a:p>
      </dgm:t>
    </dgm:pt>
    <dgm:pt modelId="{600A9AF7-B18A-4FB1-B4D7-C478A2CDF963}" type="pres">
      <dgm:prSet presAssocID="{9EB6F370-1BCF-4384-A83F-0CEE2DC2CB53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BB8B28F-7C51-4554-84E0-930DCDF87CA8}" type="pres">
      <dgm:prSet presAssocID="{07515483-CCE4-4BF9-98F8-1EF3C408819C}" presName="root1" presStyleCnt="0"/>
      <dgm:spPr/>
    </dgm:pt>
    <dgm:pt modelId="{F08BDA6E-1409-4039-9653-32128A4EDD2C}" type="pres">
      <dgm:prSet presAssocID="{07515483-CCE4-4BF9-98F8-1EF3C408819C}" presName="LevelOneTextNode" presStyleLbl="node0" presStyleIdx="0" presStyleCnt="1" custScaleX="89794" custScaleY="119505" custLinFactNeighborX="-46243" custLinFactNeighborY="7167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FC63CDDD-2861-473A-9C2E-4E6BC39E83D9}" type="pres">
      <dgm:prSet presAssocID="{07515483-CCE4-4BF9-98F8-1EF3C408819C}" presName="level2hierChild" presStyleCnt="0"/>
      <dgm:spPr/>
    </dgm:pt>
    <dgm:pt modelId="{D59A42D3-67D6-4010-B9DC-FA308B4B7F4B}" type="pres">
      <dgm:prSet presAssocID="{FFF62645-F437-4569-9CD0-D2E038F8A6F7}" presName="conn2-1" presStyleLbl="parChTrans1D2" presStyleIdx="0" presStyleCnt="2"/>
      <dgm:spPr/>
      <dgm:t>
        <a:bodyPr/>
        <a:lstStyle/>
        <a:p>
          <a:endParaRPr lang="pl-PL"/>
        </a:p>
      </dgm:t>
    </dgm:pt>
    <dgm:pt modelId="{CBBD4675-5F1E-4CAF-8A77-62E3E3A41F1B}" type="pres">
      <dgm:prSet presAssocID="{FFF62645-F437-4569-9CD0-D2E038F8A6F7}" presName="connTx" presStyleLbl="parChTrans1D2" presStyleIdx="0" presStyleCnt="2"/>
      <dgm:spPr/>
      <dgm:t>
        <a:bodyPr/>
        <a:lstStyle/>
        <a:p>
          <a:endParaRPr lang="pl-PL"/>
        </a:p>
      </dgm:t>
    </dgm:pt>
    <dgm:pt modelId="{8603D0F7-1576-4DB2-8FD9-644F35209103}" type="pres">
      <dgm:prSet presAssocID="{B81E746D-AA98-4054-B4ED-6D983F57AA78}" presName="root2" presStyleCnt="0"/>
      <dgm:spPr/>
    </dgm:pt>
    <dgm:pt modelId="{C9878342-BA8E-423A-A1F3-68516A81B5AC}" type="pres">
      <dgm:prSet presAssocID="{B81E746D-AA98-4054-B4ED-6D983F57AA78}" presName="LevelTwoTextNode" presStyleLbl="node2" presStyleIdx="0" presStyleCnt="2" custScaleX="104751" custScaleY="73287" custLinFactNeighborX="-7539" custLinFactNeighborY="-20519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EF62A0F-8A0A-495E-80D3-596341BDBD47}" type="pres">
      <dgm:prSet presAssocID="{B81E746D-AA98-4054-B4ED-6D983F57AA78}" presName="level3hierChild" presStyleCnt="0"/>
      <dgm:spPr/>
    </dgm:pt>
    <dgm:pt modelId="{B67FD9D5-D55D-4A01-B3AD-5254D0C56A65}" type="pres">
      <dgm:prSet presAssocID="{F3C0DD0A-FF0C-47F4-BF01-982A5F460B47}" presName="conn2-1" presStyleLbl="parChTrans1D2" presStyleIdx="1" presStyleCnt="2"/>
      <dgm:spPr/>
      <dgm:t>
        <a:bodyPr/>
        <a:lstStyle/>
        <a:p>
          <a:endParaRPr lang="pl-PL"/>
        </a:p>
      </dgm:t>
    </dgm:pt>
    <dgm:pt modelId="{94CCC2CD-46FC-402F-B311-2658CFCCEDE7}" type="pres">
      <dgm:prSet presAssocID="{F3C0DD0A-FF0C-47F4-BF01-982A5F460B47}" presName="connTx" presStyleLbl="parChTrans1D2" presStyleIdx="1" presStyleCnt="2"/>
      <dgm:spPr/>
      <dgm:t>
        <a:bodyPr/>
        <a:lstStyle/>
        <a:p>
          <a:endParaRPr lang="pl-PL"/>
        </a:p>
      </dgm:t>
    </dgm:pt>
    <dgm:pt modelId="{86C3799F-1D43-43FD-A2CA-6CAF33B53754}" type="pres">
      <dgm:prSet presAssocID="{1CC91392-415E-4708-9B8E-80BEA2DDAB22}" presName="root2" presStyleCnt="0"/>
      <dgm:spPr/>
    </dgm:pt>
    <dgm:pt modelId="{BAB8AD93-7750-43D0-98FC-5FAB4F9DB069}" type="pres">
      <dgm:prSet presAssocID="{1CC91392-415E-4708-9B8E-80BEA2DDAB22}" presName="LevelTwoTextNode" presStyleLbl="node2" presStyleIdx="1" presStyleCnt="2" custScaleX="104753" custScaleY="77201" custLinFactNeighborX="-6945" custLinFactNeighborY="12688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6F61C1E7-E5CA-4F73-8A4B-ED93B2FC1072}" type="pres">
      <dgm:prSet presAssocID="{1CC91392-415E-4708-9B8E-80BEA2DDAB22}" presName="level3hierChild" presStyleCnt="0"/>
      <dgm:spPr/>
    </dgm:pt>
  </dgm:ptLst>
  <dgm:cxnLst>
    <dgm:cxn modelId="{FA8E6657-275C-4C81-A05A-BCCD0A1E4745}" type="presOf" srcId="{B81E746D-AA98-4054-B4ED-6D983F57AA78}" destId="{C9878342-BA8E-423A-A1F3-68516A81B5AC}" srcOrd="0" destOrd="0" presId="urn:microsoft.com/office/officeart/2005/8/layout/hierarchy2"/>
    <dgm:cxn modelId="{3C0341FE-8A7E-4DA3-90C3-CA4B45B63E08}" type="presOf" srcId="{1CC91392-415E-4708-9B8E-80BEA2DDAB22}" destId="{BAB8AD93-7750-43D0-98FC-5FAB4F9DB069}" srcOrd="0" destOrd="0" presId="urn:microsoft.com/office/officeart/2005/8/layout/hierarchy2"/>
    <dgm:cxn modelId="{3A55E8AD-2901-41FE-9556-989BA174EB36}" type="presOf" srcId="{FFF62645-F437-4569-9CD0-D2E038F8A6F7}" destId="{CBBD4675-5F1E-4CAF-8A77-62E3E3A41F1B}" srcOrd="1" destOrd="0" presId="urn:microsoft.com/office/officeart/2005/8/layout/hierarchy2"/>
    <dgm:cxn modelId="{B44FED01-45CE-41B5-8AC0-5F4B2F1530BB}" srcId="{07515483-CCE4-4BF9-98F8-1EF3C408819C}" destId="{1CC91392-415E-4708-9B8E-80BEA2DDAB22}" srcOrd="1" destOrd="0" parTransId="{F3C0DD0A-FF0C-47F4-BF01-982A5F460B47}" sibTransId="{21CF2120-B81D-4DE4-B8A0-356EBB230969}"/>
    <dgm:cxn modelId="{AF3BD433-25A9-4583-A59C-511FAB200446}" type="presOf" srcId="{FFF62645-F437-4569-9CD0-D2E038F8A6F7}" destId="{D59A42D3-67D6-4010-B9DC-FA308B4B7F4B}" srcOrd="0" destOrd="0" presId="urn:microsoft.com/office/officeart/2005/8/layout/hierarchy2"/>
    <dgm:cxn modelId="{D5EFEEB4-CB38-4350-AC8D-A8DD18E3A4BF}" type="presOf" srcId="{07515483-CCE4-4BF9-98F8-1EF3C408819C}" destId="{F08BDA6E-1409-4039-9653-32128A4EDD2C}" srcOrd="0" destOrd="0" presId="urn:microsoft.com/office/officeart/2005/8/layout/hierarchy2"/>
    <dgm:cxn modelId="{77CC3D17-7AB6-46DC-A892-149ED23C233A}" type="presOf" srcId="{F3C0DD0A-FF0C-47F4-BF01-982A5F460B47}" destId="{94CCC2CD-46FC-402F-B311-2658CFCCEDE7}" srcOrd="1" destOrd="0" presId="urn:microsoft.com/office/officeart/2005/8/layout/hierarchy2"/>
    <dgm:cxn modelId="{197770BA-4B86-44ED-A93D-D90CCD3252F4}" srcId="{9EB6F370-1BCF-4384-A83F-0CEE2DC2CB53}" destId="{07515483-CCE4-4BF9-98F8-1EF3C408819C}" srcOrd="0" destOrd="0" parTransId="{951803B2-F6EE-402C-AAD9-563128BFF80C}" sibTransId="{08245630-F2B6-4CA8-8CEA-4CC6A9DBA185}"/>
    <dgm:cxn modelId="{7957ACBB-C81D-4E97-89A1-FC7A5814A357}" type="presOf" srcId="{9EB6F370-1BCF-4384-A83F-0CEE2DC2CB53}" destId="{600A9AF7-B18A-4FB1-B4D7-C478A2CDF963}" srcOrd="0" destOrd="0" presId="urn:microsoft.com/office/officeart/2005/8/layout/hierarchy2"/>
    <dgm:cxn modelId="{69B8F900-FEB3-47F8-BF17-300270EE4D54}" srcId="{07515483-CCE4-4BF9-98F8-1EF3C408819C}" destId="{B81E746D-AA98-4054-B4ED-6D983F57AA78}" srcOrd="0" destOrd="0" parTransId="{FFF62645-F437-4569-9CD0-D2E038F8A6F7}" sibTransId="{479FB4CF-EA64-4BA5-A99A-A355D7F8B4C4}"/>
    <dgm:cxn modelId="{21451C68-CCA0-432C-BF0F-FF2777ADCC60}" type="presOf" srcId="{F3C0DD0A-FF0C-47F4-BF01-982A5F460B47}" destId="{B67FD9D5-D55D-4A01-B3AD-5254D0C56A65}" srcOrd="0" destOrd="0" presId="urn:microsoft.com/office/officeart/2005/8/layout/hierarchy2"/>
    <dgm:cxn modelId="{6F7959CF-42C0-430F-A808-317C1A6B8608}" type="presParOf" srcId="{600A9AF7-B18A-4FB1-B4D7-C478A2CDF963}" destId="{1BB8B28F-7C51-4554-84E0-930DCDF87CA8}" srcOrd="0" destOrd="0" presId="urn:microsoft.com/office/officeart/2005/8/layout/hierarchy2"/>
    <dgm:cxn modelId="{05AC7C32-7368-44A1-967E-5DC80E7D62F8}" type="presParOf" srcId="{1BB8B28F-7C51-4554-84E0-930DCDF87CA8}" destId="{F08BDA6E-1409-4039-9653-32128A4EDD2C}" srcOrd="0" destOrd="0" presId="urn:microsoft.com/office/officeart/2005/8/layout/hierarchy2"/>
    <dgm:cxn modelId="{62711A94-840D-4B0F-A600-1E7EB469E454}" type="presParOf" srcId="{1BB8B28F-7C51-4554-84E0-930DCDF87CA8}" destId="{FC63CDDD-2861-473A-9C2E-4E6BC39E83D9}" srcOrd="1" destOrd="0" presId="urn:microsoft.com/office/officeart/2005/8/layout/hierarchy2"/>
    <dgm:cxn modelId="{E145CDC7-8831-4ED0-B712-85C7BA6D67DE}" type="presParOf" srcId="{FC63CDDD-2861-473A-9C2E-4E6BC39E83D9}" destId="{D59A42D3-67D6-4010-B9DC-FA308B4B7F4B}" srcOrd="0" destOrd="0" presId="urn:microsoft.com/office/officeart/2005/8/layout/hierarchy2"/>
    <dgm:cxn modelId="{C1D7BB40-E168-46BA-BAC6-A22E9E25BBC3}" type="presParOf" srcId="{D59A42D3-67D6-4010-B9DC-FA308B4B7F4B}" destId="{CBBD4675-5F1E-4CAF-8A77-62E3E3A41F1B}" srcOrd="0" destOrd="0" presId="urn:microsoft.com/office/officeart/2005/8/layout/hierarchy2"/>
    <dgm:cxn modelId="{93C07A77-FC1E-4EEF-94CD-2A2C83F0CFE2}" type="presParOf" srcId="{FC63CDDD-2861-473A-9C2E-4E6BC39E83D9}" destId="{8603D0F7-1576-4DB2-8FD9-644F35209103}" srcOrd="1" destOrd="0" presId="urn:microsoft.com/office/officeart/2005/8/layout/hierarchy2"/>
    <dgm:cxn modelId="{293E4639-64B1-4090-A49C-D717624CC2F4}" type="presParOf" srcId="{8603D0F7-1576-4DB2-8FD9-644F35209103}" destId="{C9878342-BA8E-423A-A1F3-68516A81B5AC}" srcOrd="0" destOrd="0" presId="urn:microsoft.com/office/officeart/2005/8/layout/hierarchy2"/>
    <dgm:cxn modelId="{BA5A9563-005E-4695-B6FC-BB84E973174D}" type="presParOf" srcId="{8603D0F7-1576-4DB2-8FD9-644F35209103}" destId="{2EF62A0F-8A0A-495E-80D3-596341BDBD47}" srcOrd="1" destOrd="0" presId="urn:microsoft.com/office/officeart/2005/8/layout/hierarchy2"/>
    <dgm:cxn modelId="{37905A04-C21F-4E9D-BB32-E426B9BA94F4}" type="presParOf" srcId="{FC63CDDD-2861-473A-9C2E-4E6BC39E83D9}" destId="{B67FD9D5-D55D-4A01-B3AD-5254D0C56A65}" srcOrd="2" destOrd="0" presId="urn:microsoft.com/office/officeart/2005/8/layout/hierarchy2"/>
    <dgm:cxn modelId="{911C11BF-0CF4-492F-82A7-C557B4808D30}" type="presParOf" srcId="{B67FD9D5-D55D-4A01-B3AD-5254D0C56A65}" destId="{94CCC2CD-46FC-402F-B311-2658CFCCEDE7}" srcOrd="0" destOrd="0" presId="urn:microsoft.com/office/officeart/2005/8/layout/hierarchy2"/>
    <dgm:cxn modelId="{FF02C870-8D87-4B32-AC18-5C45E205F99B}" type="presParOf" srcId="{FC63CDDD-2861-473A-9C2E-4E6BC39E83D9}" destId="{86C3799F-1D43-43FD-A2CA-6CAF33B53754}" srcOrd="3" destOrd="0" presId="urn:microsoft.com/office/officeart/2005/8/layout/hierarchy2"/>
    <dgm:cxn modelId="{62137AC6-5ECC-4844-85DA-4DC3EA223150}" type="presParOf" srcId="{86C3799F-1D43-43FD-A2CA-6CAF33B53754}" destId="{BAB8AD93-7750-43D0-98FC-5FAB4F9DB069}" srcOrd="0" destOrd="0" presId="urn:microsoft.com/office/officeart/2005/8/layout/hierarchy2"/>
    <dgm:cxn modelId="{5E2F8346-B304-4E1F-AB7F-C7C08670E886}" type="presParOf" srcId="{86C3799F-1D43-43FD-A2CA-6CAF33B53754}" destId="{6F61C1E7-E5CA-4F73-8A4B-ED93B2FC107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C1C535-EC6D-4BF9-99B1-CB7081613F04}" type="doc">
      <dgm:prSet loTypeId="urn:microsoft.com/office/officeart/2005/8/layout/vList3#1" loCatId="list" qsTypeId="urn:microsoft.com/office/officeart/2005/8/quickstyle/3d1" qsCatId="3D" csTypeId="urn:microsoft.com/office/officeart/2005/8/colors/accent1_2" csCatId="accent1" phldr="1"/>
      <dgm:spPr/>
    </dgm:pt>
    <dgm:pt modelId="{BA50D4EE-CB05-48E4-A074-CC9055FFFDC3}">
      <dgm:prSet phldrT="[Tekst]" custT="1"/>
      <dgm:spPr>
        <a:solidFill>
          <a:srgbClr val="004B9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ctr" rtl="0"/>
          <a:r>
            <a:rPr lang="en-AU" sz="2400" b="1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E</a:t>
          </a:r>
          <a:r>
            <a:rPr lang="pl-PL" sz="2400" b="1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-p</a:t>
          </a:r>
          <a:r>
            <a:rPr lang="en-AU" sz="2400" b="1" cap="none" spc="150" noProof="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latform</a:t>
          </a:r>
          <a:r>
            <a:rPr lang="pl-PL" sz="2400" b="1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:</a:t>
          </a:r>
          <a:br>
            <a:rPr lang="pl-PL" sz="2400" b="1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</a:br>
          <a:r>
            <a:rPr lang="en-AU" sz="2400" b="1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collecting, </a:t>
          </a:r>
          <a:r>
            <a:rPr lang="en-AU" sz="2400" b="1" cap="none" spc="150" noProof="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analys</a:t>
          </a:r>
          <a:r>
            <a:rPr lang="pl-PL" sz="2400" b="1" cap="none" spc="150" noProof="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ing</a:t>
          </a:r>
          <a:r>
            <a:rPr lang="en-AU" sz="2400" b="1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and sharing</a:t>
          </a:r>
          <a:r>
            <a:rPr lang="pl-PL" sz="2400" b="1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/>
          </a:r>
          <a:br>
            <a:rPr lang="pl-PL" sz="2400" b="1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</a:br>
          <a:r>
            <a:rPr lang="en-AU" sz="2400" b="1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digital</a:t>
          </a:r>
          <a:r>
            <a:rPr lang="pl-PL" sz="2400" b="1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</a:t>
          </a:r>
          <a:r>
            <a:rPr lang="en-AU" sz="2400" b="1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medical records</a:t>
          </a:r>
          <a:endParaRPr lang="pl-PL" sz="2400" b="1" cap="none" spc="150" noProof="0" dirty="0" smtClean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pPr algn="ctr" rtl="0"/>
          <a:r>
            <a:rPr lang="pl-PL" sz="2000" b="1" noProof="0" dirty="0" err="1" smtClean="0">
              <a:ln>
                <a:solidFill>
                  <a:srgbClr val="DE8626"/>
                </a:solidFill>
              </a:ln>
              <a:solidFill>
                <a:srgbClr val="DE8626"/>
              </a:solidFill>
            </a:rPr>
            <a:t>(i</a:t>
          </a:r>
          <a:r>
            <a:rPr lang="pl-PL" sz="2000" b="1" noProof="0" dirty="0" smtClean="0">
              <a:ln>
                <a:solidFill>
                  <a:srgbClr val="DE8626"/>
                </a:solidFill>
              </a:ln>
              <a:solidFill>
                <a:srgbClr val="DE8626"/>
              </a:solidFill>
            </a:rPr>
            <a:t>n </a:t>
          </a:r>
          <a:r>
            <a:rPr lang="pl-PL" sz="2000" b="1" noProof="0" dirty="0" err="1" smtClean="0">
              <a:ln>
                <a:solidFill>
                  <a:srgbClr val="DE8626"/>
                </a:solidFill>
              </a:ln>
              <a:solidFill>
                <a:srgbClr val="DE8626"/>
              </a:solidFill>
            </a:rPr>
            <a:t>progress</a:t>
          </a:r>
          <a:r>
            <a:rPr lang="pl-PL" sz="2000" b="1" noProof="0" dirty="0" smtClean="0">
              <a:ln>
                <a:solidFill>
                  <a:srgbClr val="DE8626"/>
                </a:solidFill>
              </a:ln>
              <a:solidFill>
                <a:srgbClr val="DE8626"/>
              </a:solidFill>
            </a:rPr>
            <a:t>, </a:t>
          </a:r>
          <a:r>
            <a:rPr lang="pl-PL" sz="2000" b="1" noProof="0" dirty="0" err="1" smtClean="0">
              <a:ln>
                <a:solidFill>
                  <a:srgbClr val="DE8626"/>
                </a:solidFill>
              </a:ln>
              <a:solidFill>
                <a:srgbClr val="DE8626"/>
              </a:solidFill>
            </a:rPr>
            <a:t>till</a:t>
          </a:r>
          <a:r>
            <a:rPr lang="pl-PL" sz="2000" b="1" noProof="0" dirty="0" smtClean="0">
              <a:ln>
                <a:solidFill>
                  <a:srgbClr val="DE8626"/>
                </a:solidFill>
              </a:ln>
              <a:solidFill>
                <a:srgbClr val="DE8626"/>
              </a:solidFill>
            </a:rPr>
            <a:t> </a:t>
          </a:r>
          <a:r>
            <a:rPr lang="pl-PL" sz="2000" b="1" noProof="0" dirty="0" err="1" smtClean="0">
              <a:ln>
                <a:solidFill>
                  <a:srgbClr val="DE8626"/>
                </a:solidFill>
              </a:ln>
              <a:solidFill>
                <a:srgbClr val="DE8626"/>
              </a:solidFill>
            </a:rPr>
            <a:t>end</a:t>
          </a:r>
          <a:r>
            <a:rPr lang="pl-PL" sz="2000" b="1" noProof="0" dirty="0" smtClean="0">
              <a:ln>
                <a:solidFill>
                  <a:srgbClr val="DE8626"/>
                </a:solidFill>
              </a:ln>
              <a:solidFill>
                <a:srgbClr val="DE8626"/>
              </a:solidFill>
            </a:rPr>
            <a:t> of 2014)</a:t>
          </a:r>
          <a:endParaRPr lang="pl-PL" sz="2000" dirty="0">
            <a:ln>
              <a:solidFill>
                <a:srgbClr val="DE8626"/>
              </a:solidFill>
            </a:ln>
            <a:solidFill>
              <a:srgbClr val="DE8626"/>
            </a:solidFill>
          </a:endParaRPr>
        </a:p>
      </dgm:t>
    </dgm:pt>
    <dgm:pt modelId="{4FE1E916-5DA8-4B14-99A2-7C3EF82782B7}" type="parTrans" cxnId="{6A8CBE46-B161-4BBF-922B-87AC908093F2}">
      <dgm:prSet/>
      <dgm:spPr/>
      <dgm:t>
        <a:bodyPr/>
        <a:lstStyle/>
        <a:p>
          <a:endParaRPr lang="pl-PL"/>
        </a:p>
      </dgm:t>
    </dgm:pt>
    <dgm:pt modelId="{BEDA0A19-D1B6-4238-A43C-71D778814585}" type="sibTrans" cxnId="{6A8CBE46-B161-4BBF-922B-87AC908093F2}">
      <dgm:prSet/>
      <dgm:spPr/>
      <dgm:t>
        <a:bodyPr/>
        <a:lstStyle/>
        <a:p>
          <a:endParaRPr lang="pl-PL"/>
        </a:p>
      </dgm:t>
    </dgm:pt>
    <dgm:pt modelId="{0414D7B2-C6CB-4599-A0B4-ECA1E084B0AE}">
      <dgm:prSet phldrT="[Tekst]" custT="1"/>
      <dgm:spPr>
        <a:solidFill>
          <a:srgbClr val="004B96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rtl="0"/>
          <a:r>
            <a:rPr lang="pl-PL" sz="2400" b="1" cap="none" spc="150" noProof="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E-p</a:t>
          </a:r>
          <a:r>
            <a:rPr lang="en-AU" sz="2400" b="1" cap="none" spc="150" noProof="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latform</a:t>
          </a:r>
          <a:r>
            <a:rPr lang="en-AU" sz="2400" b="1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</a:t>
          </a:r>
          <a:r>
            <a:rPr lang="pl-PL" sz="2400" b="1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:</a:t>
          </a:r>
        </a:p>
        <a:p>
          <a:pPr rtl="0"/>
          <a:r>
            <a:rPr lang="en-AU" sz="2400" b="1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sharing services and digital medical records </a:t>
          </a:r>
          <a:r>
            <a:rPr lang="pl-PL" sz="2400" b="1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                         </a:t>
          </a:r>
          <a:r>
            <a:rPr lang="en-AU" sz="2400" b="1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with on</a:t>
          </a:r>
          <a:r>
            <a:rPr lang="pl-PL" sz="2400" b="1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l</a:t>
          </a:r>
          <a:r>
            <a:rPr lang="en-AU" sz="2400" b="1" cap="none" spc="150" noProof="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ine</a:t>
          </a:r>
          <a:r>
            <a:rPr lang="en-AU" sz="2400" b="1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business</a:t>
          </a:r>
          <a:r>
            <a:rPr lang="pl-PL" sz="2400" b="1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es</a:t>
          </a:r>
          <a:r>
            <a:rPr lang="en-AU" sz="2400" b="1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</a:t>
          </a:r>
          <a:endParaRPr lang="pl-PL" sz="2400" b="1" cap="none" spc="150" noProof="0" dirty="0" smtClean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pPr rtl="0"/>
          <a:r>
            <a:rPr lang="pl-PL" sz="2000" b="1" noProof="0" dirty="0" smtClean="0">
              <a:ln>
                <a:solidFill>
                  <a:srgbClr val="DE8626"/>
                </a:solidFill>
              </a:ln>
              <a:solidFill>
                <a:srgbClr val="DE8626"/>
              </a:solidFill>
            </a:rPr>
            <a:t>(</a:t>
          </a:r>
          <a:r>
            <a:rPr lang="en-AU" sz="2000" b="1" noProof="0" dirty="0" smtClean="0">
              <a:ln>
                <a:solidFill>
                  <a:srgbClr val="DE8626"/>
                </a:solidFill>
              </a:ln>
              <a:solidFill>
                <a:srgbClr val="DE8626"/>
              </a:solidFill>
            </a:rPr>
            <a:t>implemented</a:t>
          </a:r>
          <a:r>
            <a:rPr lang="pl-PL" sz="2000" b="1" noProof="0" dirty="0" smtClean="0">
              <a:ln>
                <a:solidFill>
                  <a:srgbClr val="DE8626"/>
                </a:solidFill>
              </a:ln>
              <a:solidFill>
                <a:srgbClr val="DE8626"/>
              </a:solidFill>
            </a:rPr>
            <a:t>)</a:t>
          </a:r>
          <a:endParaRPr lang="pl-PL" sz="2000" dirty="0">
            <a:ln>
              <a:solidFill>
                <a:srgbClr val="DE8626"/>
              </a:solidFill>
            </a:ln>
            <a:solidFill>
              <a:srgbClr val="DE8626"/>
            </a:solidFill>
          </a:endParaRPr>
        </a:p>
      </dgm:t>
    </dgm:pt>
    <dgm:pt modelId="{80AFEAEE-FD91-4730-ACC0-619DE51D5019}" type="parTrans" cxnId="{DE171054-EAEC-461B-B36C-3A63305D5F16}">
      <dgm:prSet/>
      <dgm:spPr/>
      <dgm:t>
        <a:bodyPr/>
        <a:lstStyle/>
        <a:p>
          <a:endParaRPr lang="pl-PL"/>
        </a:p>
      </dgm:t>
    </dgm:pt>
    <dgm:pt modelId="{F8732CDD-26E2-4542-9184-CA331F0D7FA2}" type="sibTrans" cxnId="{DE171054-EAEC-461B-B36C-3A63305D5F16}">
      <dgm:prSet/>
      <dgm:spPr/>
      <dgm:t>
        <a:bodyPr/>
        <a:lstStyle/>
        <a:p>
          <a:endParaRPr lang="pl-PL"/>
        </a:p>
      </dgm:t>
    </dgm:pt>
    <dgm:pt modelId="{C3057D79-F59F-4884-8427-E8D5C0DFE17B}" type="pres">
      <dgm:prSet presAssocID="{FAC1C535-EC6D-4BF9-99B1-CB7081613F04}" presName="linearFlow" presStyleCnt="0">
        <dgm:presLayoutVars>
          <dgm:dir/>
          <dgm:resizeHandles val="exact"/>
        </dgm:presLayoutVars>
      </dgm:prSet>
      <dgm:spPr/>
    </dgm:pt>
    <dgm:pt modelId="{F7171647-4626-4757-910F-E9299A43D078}" type="pres">
      <dgm:prSet presAssocID="{BA50D4EE-CB05-48E4-A074-CC9055FFFDC3}" presName="composite" presStyleCnt="0"/>
      <dgm:spPr/>
    </dgm:pt>
    <dgm:pt modelId="{3E2DC29E-5FE3-4FFE-AB60-690311E77F40}" type="pres">
      <dgm:prSet presAssocID="{BA50D4EE-CB05-48E4-A074-CC9055FFFDC3}" presName="imgShp" presStyleLbl="fgImgPlace1" presStyleIdx="0" presStyleCnt="2" custLinFactNeighborX="-11586" custLinFactNeighborY="1237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6517FFB-3B5F-4C1E-8018-C93206107321}" type="pres">
      <dgm:prSet presAssocID="{BA50D4EE-CB05-48E4-A074-CC9055FFFDC3}" presName="txShp" presStyleLbl="node1" presStyleIdx="0" presStyleCnt="2" custScaleX="118417" custLinFactNeighborX="221" custLinFactNeighborY="1968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73D72F5-4766-4ACC-9653-783359B0DB40}" type="pres">
      <dgm:prSet presAssocID="{BEDA0A19-D1B6-4238-A43C-71D778814585}" presName="spacing" presStyleCnt="0"/>
      <dgm:spPr/>
    </dgm:pt>
    <dgm:pt modelId="{FD5E53B7-B08D-4E15-B3F4-B185BAE879FB}" type="pres">
      <dgm:prSet presAssocID="{0414D7B2-C6CB-4599-A0B4-ECA1E084B0AE}" presName="composite" presStyleCnt="0"/>
      <dgm:spPr/>
    </dgm:pt>
    <dgm:pt modelId="{83EB66E5-F348-4502-9AC5-6D155826D71B}" type="pres">
      <dgm:prSet presAssocID="{0414D7B2-C6CB-4599-A0B4-ECA1E084B0AE}" presName="imgShp" presStyleLbl="fgImgPlace1" presStyleIdx="1" presStyleCnt="2" custLinFactNeighborX="-11586" custLinFactNeighborY="-405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7A2B2A09-5190-49E3-BE18-ADFE77A6FCE9}" type="pres">
      <dgm:prSet presAssocID="{0414D7B2-C6CB-4599-A0B4-ECA1E084B0AE}" presName="txShp" presStyleLbl="node1" presStyleIdx="1" presStyleCnt="2" custScaleX="11858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6A8CBE46-B161-4BBF-922B-87AC908093F2}" srcId="{FAC1C535-EC6D-4BF9-99B1-CB7081613F04}" destId="{BA50D4EE-CB05-48E4-A074-CC9055FFFDC3}" srcOrd="0" destOrd="0" parTransId="{4FE1E916-5DA8-4B14-99A2-7C3EF82782B7}" sibTransId="{BEDA0A19-D1B6-4238-A43C-71D778814585}"/>
    <dgm:cxn modelId="{C53DC26D-FA0C-45E9-82CE-9E6BFE96212E}" type="presOf" srcId="{0414D7B2-C6CB-4599-A0B4-ECA1E084B0AE}" destId="{7A2B2A09-5190-49E3-BE18-ADFE77A6FCE9}" srcOrd="0" destOrd="0" presId="urn:microsoft.com/office/officeart/2005/8/layout/vList3#1"/>
    <dgm:cxn modelId="{DE171054-EAEC-461B-B36C-3A63305D5F16}" srcId="{FAC1C535-EC6D-4BF9-99B1-CB7081613F04}" destId="{0414D7B2-C6CB-4599-A0B4-ECA1E084B0AE}" srcOrd="1" destOrd="0" parTransId="{80AFEAEE-FD91-4730-ACC0-619DE51D5019}" sibTransId="{F8732CDD-26E2-4542-9184-CA331F0D7FA2}"/>
    <dgm:cxn modelId="{9F052927-CF6D-415E-A984-16AE7E585203}" type="presOf" srcId="{BA50D4EE-CB05-48E4-A074-CC9055FFFDC3}" destId="{86517FFB-3B5F-4C1E-8018-C93206107321}" srcOrd="0" destOrd="0" presId="urn:microsoft.com/office/officeart/2005/8/layout/vList3#1"/>
    <dgm:cxn modelId="{C0B28BF5-3EC9-46B9-B4EF-6A0CA3177AFD}" type="presOf" srcId="{FAC1C535-EC6D-4BF9-99B1-CB7081613F04}" destId="{C3057D79-F59F-4884-8427-E8D5C0DFE17B}" srcOrd="0" destOrd="0" presId="urn:microsoft.com/office/officeart/2005/8/layout/vList3#1"/>
    <dgm:cxn modelId="{16EBECA8-2AFC-4A48-A3AC-0EFB001FF2A1}" type="presParOf" srcId="{C3057D79-F59F-4884-8427-E8D5C0DFE17B}" destId="{F7171647-4626-4757-910F-E9299A43D078}" srcOrd="0" destOrd="0" presId="urn:microsoft.com/office/officeart/2005/8/layout/vList3#1"/>
    <dgm:cxn modelId="{E5CA8C9A-A6B2-428A-8B70-E6602437C25F}" type="presParOf" srcId="{F7171647-4626-4757-910F-E9299A43D078}" destId="{3E2DC29E-5FE3-4FFE-AB60-690311E77F40}" srcOrd="0" destOrd="0" presId="urn:microsoft.com/office/officeart/2005/8/layout/vList3#1"/>
    <dgm:cxn modelId="{3F376C3F-25D7-4AB2-AD3A-A16821D46269}" type="presParOf" srcId="{F7171647-4626-4757-910F-E9299A43D078}" destId="{86517FFB-3B5F-4C1E-8018-C93206107321}" srcOrd="1" destOrd="0" presId="urn:microsoft.com/office/officeart/2005/8/layout/vList3#1"/>
    <dgm:cxn modelId="{26C70C02-6487-4A76-BA9F-80626D354E79}" type="presParOf" srcId="{C3057D79-F59F-4884-8427-E8D5C0DFE17B}" destId="{973D72F5-4766-4ACC-9653-783359B0DB40}" srcOrd="1" destOrd="0" presId="urn:microsoft.com/office/officeart/2005/8/layout/vList3#1"/>
    <dgm:cxn modelId="{7F3A1035-F416-49A6-87F1-87C673A809A3}" type="presParOf" srcId="{C3057D79-F59F-4884-8427-E8D5C0DFE17B}" destId="{FD5E53B7-B08D-4E15-B3F4-B185BAE879FB}" srcOrd="2" destOrd="0" presId="urn:microsoft.com/office/officeart/2005/8/layout/vList3#1"/>
    <dgm:cxn modelId="{0497DE92-04BB-451B-99B7-D8FF5A431290}" type="presParOf" srcId="{FD5E53B7-B08D-4E15-B3F4-B185BAE879FB}" destId="{83EB66E5-F348-4502-9AC5-6D155826D71B}" srcOrd="0" destOrd="0" presId="urn:microsoft.com/office/officeart/2005/8/layout/vList3#1"/>
    <dgm:cxn modelId="{7039415E-6194-4655-A09C-AD91FEB0989C}" type="presParOf" srcId="{FD5E53B7-B08D-4E15-B3F4-B185BAE879FB}" destId="{7A2B2A09-5190-49E3-BE18-ADFE77A6FCE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55B8D4-65B6-4C59-A1D9-F08F60EFF380}" type="doc">
      <dgm:prSet loTypeId="urn:microsoft.com/office/officeart/2005/8/layout/vList4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AAF8277-7C25-4DC1-B8D1-592C7FBE8787}">
      <dgm:prSet phldrT="[Tekst]"/>
      <dgm:spPr>
        <a:solidFill>
          <a:srgbClr val="2C5D98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pl-PL" b="1" cap="none" spc="150" noProof="0" dirty="0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Service for </a:t>
          </a:r>
          <a:r>
            <a:rPr lang="pl-PL" b="1" cap="none" spc="150" noProof="0" dirty="0" err="1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citizens</a:t>
          </a:r>
          <a:endParaRPr lang="pl-PL" b="1" cap="none" spc="150" dirty="0">
            <a:ln w="11430">
              <a:solidFill>
                <a:srgbClr val="C00000"/>
              </a:solidFill>
            </a:ln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9F4C86E-F083-496B-AD97-C13AFA679131}" type="parTrans" cxnId="{73017800-6B36-46CB-A8B3-CA9270324911}">
      <dgm:prSet/>
      <dgm:spPr/>
      <dgm:t>
        <a:bodyPr/>
        <a:lstStyle/>
        <a:p>
          <a:endParaRPr lang="pl-PL"/>
        </a:p>
      </dgm:t>
    </dgm:pt>
    <dgm:pt modelId="{285739FD-9F85-4FF5-94E9-B2712A7FECE1}" type="sibTrans" cxnId="{73017800-6B36-46CB-A8B3-CA9270324911}">
      <dgm:prSet/>
      <dgm:spPr/>
      <dgm:t>
        <a:bodyPr/>
        <a:lstStyle/>
        <a:p>
          <a:endParaRPr lang="pl-PL"/>
        </a:p>
      </dgm:t>
    </dgm:pt>
    <dgm:pt modelId="{3339C89C-2E81-479F-A4DE-97EE17B76580}">
      <dgm:prSet phldrT="[Tekst]"/>
      <dgm:spPr>
        <a:solidFill>
          <a:srgbClr val="2C5D98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pl-PL" b="1" cap="none" spc="150" noProof="0" dirty="0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For </a:t>
          </a:r>
          <a:r>
            <a:rPr lang="pl-PL" b="1" cap="none" spc="150" noProof="0" dirty="0" err="1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patients</a:t>
          </a:r>
          <a:endParaRPr lang="pl-PL" b="1" cap="none" spc="150" dirty="0">
            <a:ln w="11430">
              <a:solidFill>
                <a:srgbClr val="C00000"/>
              </a:solidFill>
            </a:ln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C68A2AC-1B61-4B61-B546-C432A8F064AA}" type="parTrans" cxnId="{8BF53D60-DC12-4178-B0D6-C0082DE35153}">
      <dgm:prSet/>
      <dgm:spPr/>
      <dgm:t>
        <a:bodyPr/>
        <a:lstStyle/>
        <a:p>
          <a:endParaRPr lang="pl-PL"/>
        </a:p>
      </dgm:t>
    </dgm:pt>
    <dgm:pt modelId="{F02B09A2-85D9-49BA-8649-BC4281882CB0}" type="sibTrans" cxnId="{8BF53D60-DC12-4178-B0D6-C0082DE35153}">
      <dgm:prSet/>
      <dgm:spPr/>
      <dgm:t>
        <a:bodyPr/>
        <a:lstStyle/>
        <a:p>
          <a:endParaRPr lang="pl-PL"/>
        </a:p>
      </dgm:t>
    </dgm:pt>
    <dgm:pt modelId="{7DEEFD57-0060-48D7-9CDC-251EA6B30EBE}">
      <dgm:prSet phldrT="[Tekst]"/>
      <dgm:spPr>
        <a:solidFill>
          <a:srgbClr val="2C5D98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b="1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access to </a:t>
          </a:r>
          <a:r>
            <a:rPr lang="pl-PL" b="1" cap="none" spc="150" noProof="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medical</a:t>
          </a:r>
          <a:r>
            <a:rPr lang="en-US" b="1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information regardless </a:t>
          </a:r>
          <a:r>
            <a:rPr lang="pl-PL" b="1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of </a:t>
          </a:r>
          <a:r>
            <a:rPr lang="pl-PL" b="1" cap="none" spc="150" noProof="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locations</a:t>
          </a:r>
          <a:endParaRPr lang="pl-PL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FE8F2F6-CFAA-4F02-A0C6-7448A6D4AD66}" type="parTrans" cxnId="{B2458C7F-4728-4065-9D93-03F6F71AAD22}">
      <dgm:prSet/>
      <dgm:spPr/>
      <dgm:t>
        <a:bodyPr/>
        <a:lstStyle/>
        <a:p>
          <a:endParaRPr lang="pl-PL"/>
        </a:p>
      </dgm:t>
    </dgm:pt>
    <dgm:pt modelId="{614C212F-F786-4758-BA7C-EC570BE2F92F}" type="sibTrans" cxnId="{B2458C7F-4728-4065-9D93-03F6F71AAD22}">
      <dgm:prSet/>
      <dgm:spPr/>
      <dgm:t>
        <a:bodyPr/>
        <a:lstStyle/>
        <a:p>
          <a:endParaRPr lang="pl-PL"/>
        </a:p>
      </dgm:t>
    </dgm:pt>
    <dgm:pt modelId="{1CA643C4-8761-4ECA-8A94-3BBDA9476A26}">
      <dgm:prSet phldrT="[Tekst]"/>
      <dgm:spPr>
        <a:solidFill>
          <a:srgbClr val="2C5D98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pl-PL" b="1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d</a:t>
          </a:r>
          <a:r>
            <a:rPr lang="en-US" b="1" cap="none" spc="150" noProof="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octors</a:t>
          </a:r>
          <a:r>
            <a:rPr lang="en-US" b="1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, with patients permission, able to </a:t>
          </a:r>
          <a:r>
            <a:rPr lang="pl-PL" b="1" cap="none" spc="150" noProof="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access</a:t>
          </a:r>
          <a:r>
            <a:rPr lang="pl-PL" b="1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</a:t>
          </a:r>
          <a:r>
            <a:rPr lang="en-US" b="1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collected data</a:t>
          </a:r>
          <a:r>
            <a:rPr lang="pl-PL" b="1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to </a:t>
          </a:r>
          <a:r>
            <a:rPr lang="pl-PL" b="1" cap="none" spc="150" noProof="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improve</a:t>
          </a:r>
          <a:r>
            <a:rPr lang="pl-PL" b="1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</a:t>
          </a:r>
          <a:r>
            <a:rPr lang="pl-PL" b="1" cap="none" spc="150" noProof="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treatment</a:t>
          </a:r>
          <a:endParaRPr lang="pl-PL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3E62FBA-0320-48B0-8ECE-48E4541193FB}" type="parTrans" cxnId="{D7C06652-EDEC-44B2-B93B-B0F0D7D9915E}">
      <dgm:prSet/>
      <dgm:spPr/>
      <dgm:t>
        <a:bodyPr/>
        <a:lstStyle/>
        <a:p>
          <a:endParaRPr lang="pl-PL"/>
        </a:p>
      </dgm:t>
    </dgm:pt>
    <dgm:pt modelId="{9986E3EF-B786-4930-AE2A-E946579CB5C9}" type="sibTrans" cxnId="{D7C06652-EDEC-44B2-B93B-B0F0D7D9915E}">
      <dgm:prSet/>
      <dgm:spPr/>
      <dgm:t>
        <a:bodyPr/>
        <a:lstStyle/>
        <a:p>
          <a:endParaRPr lang="pl-PL"/>
        </a:p>
      </dgm:t>
    </dgm:pt>
    <dgm:pt modelId="{5132038A-7160-4525-93BF-6B072D706FA4}">
      <dgm:prSet phldrT="[Tekst]"/>
      <dgm:spPr>
        <a:solidFill>
          <a:srgbClr val="2C5D98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pl-PL" b="1" cap="none" spc="150" noProof="0" dirty="0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ICT p</a:t>
          </a:r>
          <a:r>
            <a:rPr lang="en-US" b="1" cap="none" spc="150" noProof="0" dirty="0" err="1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romotion</a:t>
          </a:r>
          <a:r>
            <a:rPr lang="en-US" b="1" cap="none" spc="150" noProof="0" dirty="0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</a:t>
          </a:r>
          <a:r>
            <a:rPr lang="pl-PL" b="1" cap="none" spc="150" noProof="0" dirty="0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-</a:t>
          </a:r>
          <a:r>
            <a:rPr lang="en-US" b="1" cap="none" spc="150" noProof="0" dirty="0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the information society</a:t>
          </a:r>
          <a:endParaRPr lang="pl-PL" b="1" cap="none" spc="150" dirty="0">
            <a:ln w="11430">
              <a:solidFill>
                <a:srgbClr val="C00000"/>
              </a:solidFill>
            </a:ln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E802D97F-0227-4BEA-B4A7-3D9CFE541402}" type="parTrans" cxnId="{63777525-372E-41C2-8884-DB3541A6680A}">
      <dgm:prSet/>
      <dgm:spPr/>
      <dgm:t>
        <a:bodyPr/>
        <a:lstStyle/>
        <a:p>
          <a:endParaRPr lang="pl-PL"/>
        </a:p>
      </dgm:t>
    </dgm:pt>
    <dgm:pt modelId="{30CDA83A-5C11-45C0-AD82-0BD0AA472425}" type="sibTrans" cxnId="{63777525-372E-41C2-8884-DB3541A6680A}">
      <dgm:prSet/>
      <dgm:spPr/>
      <dgm:t>
        <a:bodyPr/>
        <a:lstStyle/>
        <a:p>
          <a:endParaRPr lang="pl-PL"/>
        </a:p>
      </dgm:t>
    </dgm:pt>
    <dgm:pt modelId="{CF6DBDCC-EA19-495D-BD29-0B73556B189D}">
      <dgm:prSet phldrT="[Tekst]"/>
      <dgm:spPr>
        <a:solidFill>
          <a:srgbClr val="2C5D98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pl-PL" b="1" cap="none" spc="150" noProof="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reinforcement</a:t>
          </a:r>
          <a:r>
            <a:rPr lang="pl-PL" b="1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of </a:t>
          </a:r>
          <a:r>
            <a:rPr lang="en-US" b="1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e-economy </a:t>
          </a:r>
          <a:r>
            <a:rPr lang="pl-PL" b="1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</a:t>
          </a:r>
          <a:endParaRPr lang="pl-PL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D6FB18E-DF9F-49A8-A983-2CA73DB13F14}" type="parTrans" cxnId="{BD7A3D24-AE1C-4E45-83A7-91BCBBFCC3DF}">
      <dgm:prSet/>
      <dgm:spPr/>
      <dgm:t>
        <a:bodyPr/>
        <a:lstStyle/>
        <a:p>
          <a:endParaRPr lang="pl-PL"/>
        </a:p>
      </dgm:t>
    </dgm:pt>
    <dgm:pt modelId="{29E885DF-3D2C-401A-B958-AEC2971231BF}" type="sibTrans" cxnId="{BD7A3D24-AE1C-4E45-83A7-91BCBBFCC3DF}">
      <dgm:prSet/>
      <dgm:spPr/>
      <dgm:t>
        <a:bodyPr/>
        <a:lstStyle/>
        <a:p>
          <a:endParaRPr lang="pl-PL"/>
        </a:p>
      </dgm:t>
    </dgm:pt>
    <dgm:pt modelId="{A40BCF97-BB67-4C03-9C94-C349F51F0012}">
      <dgm:prSet phldrT="[Tekst]"/>
      <dgm:spPr>
        <a:solidFill>
          <a:srgbClr val="2C5D98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b="1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instant access to information (pandemics, epidemics)</a:t>
          </a:r>
          <a:r>
            <a:rPr lang="pl-PL" noProof="0" dirty="0" smtClean="0"/>
            <a:t/>
          </a:r>
          <a:br>
            <a:rPr lang="pl-PL" noProof="0" dirty="0" smtClean="0"/>
          </a:br>
          <a:endParaRPr lang="pl-PL" dirty="0"/>
        </a:p>
      </dgm:t>
    </dgm:pt>
    <dgm:pt modelId="{553820BA-7873-49EC-B2B2-97B9CA9D6F90}" type="parTrans" cxnId="{72BFDF2C-C5CB-4545-9FFF-2C95996536F0}">
      <dgm:prSet/>
      <dgm:spPr/>
      <dgm:t>
        <a:bodyPr/>
        <a:lstStyle/>
        <a:p>
          <a:endParaRPr lang="pl-PL"/>
        </a:p>
      </dgm:t>
    </dgm:pt>
    <dgm:pt modelId="{DD7CAD13-F8C9-4A92-81B2-1C80E791596A}" type="sibTrans" cxnId="{72BFDF2C-C5CB-4545-9FFF-2C95996536F0}">
      <dgm:prSet/>
      <dgm:spPr/>
      <dgm:t>
        <a:bodyPr/>
        <a:lstStyle/>
        <a:p>
          <a:endParaRPr lang="pl-PL"/>
        </a:p>
      </dgm:t>
    </dgm:pt>
    <dgm:pt modelId="{9262A843-2BD2-4B58-B0A4-19F73160355D}">
      <dgm:prSet phldrT="[Tekst]"/>
      <dgm:spPr>
        <a:solidFill>
          <a:srgbClr val="2C5D98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pl-PL" b="1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health </a:t>
          </a:r>
          <a:r>
            <a:rPr lang="pl-PL" b="1" cap="none" spc="150" noProof="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promotion</a:t>
          </a:r>
          <a:r>
            <a:rPr lang="pl-PL" b="1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for </a:t>
          </a:r>
          <a:r>
            <a:rPr lang="en-US" b="1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welfare and social solidarity</a:t>
          </a:r>
          <a:endParaRPr lang="pl-PL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FEEB5606-9BF7-4F41-9E41-E17670049A89}" type="sibTrans" cxnId="{EBA2672E-8DFC-451B-A4E4-2727E785EB98}">
      <dgm:prSet/>
      <dgm:spPr/>
      <dgm:t>
        <a:bodyPr/>
        <a:lstStyle/>
        <a:p>
          <a:endParaRPr lang="pl-PL"/>
        </a:p>
      </dgm:t>
    </dgm:pt>
    <dgm:pt modelId="{195A9960-ED47-4F12-9B3A-58C7320BE9E0}" type="parTrans" cxnId="{EBA2672E-8DFC-451B-A4E4-2727E785EB98}">
      <dgm:prSet/>
      <dgm:spPr/>
      <dgm:t>
        <a:bodyPr/>
        <a:lstStyle/>
        <a:p>
          <a:endParaRPr lang="pl-PL"/>
        </a:p>
      </dgm:t>
    </dgm:pt>
    <dgm:pt modelId="{647C0EEB-226C-4989-B425-189F2FD6F712}">
      <dgm:prSet phldrT="[Tekst]"/>
      <dgm:spPr>
        <a:solidFill>
          <a:srgbClr val="2C5D98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n-US" b="1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safety and health</a:t>
          </a:r>
          <a:endParaRPr lang="pl-PL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5D6A409-CD6B-4E4D-B1B5-253370D3A698}" type="sibTrans" cxnId="{966326A2-D3B4-44DA-8553-984B21677B09}">
      <dgm:prSet/>
      <dgm:spPr/>
      <dgm:t>
        <a:bodyPr/>
        <a:lstStyle/>
        <a:p>
          <a:endParaRPr lang="pl-PL"/>
        </a:p>
      </dgm:t>
    </dgm:pt>
    <dgm:pt modelId="{49CBEB56-8EED-4B01-AD23-166E4D8E5A60}" type="parTrans" cxnId="{966326A2-D3B4-44DA-8553-984B21677B09}">
      <dgm:prSet/>
      <dgm:spPr/>
      <dgm:t>
        <a:bodyPr/>
        <a:lstStyle/>
        <a:p>
          <a:endParaRPr lang="pl-PL"/>
        </a:p>
      </dgm:t>
    </dgm:pt>
    <dgm:pt modelId="{4BB31673-8E7A-4B89-9835-5FEBCF211725}">
      <dgm:prSet phldrT="[Tekst]"/>
      <dgm:spPr>
        <a:solidFill>
          <a:srgbClr val="2C5D98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pl-PL" b="1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health </a:t>
          </a:r>
          <a:r>
            <a:rPr lang="pl-PL" b="1" cap="none" spc="150" noProof="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awareness</a:t>
          </a:r>
          <a:endParaRPr lang="pl-PL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6D3F34C-3E0D-44C1-83D3-0E31CA2F7063}" type="parTrans" cxnId="{516835AF-94E1-465E-9195-40656A2550BC}">
      <dgm:prSet/>
      <dgm:spPr/>
      <dgm:t>
        <a:bodyPr/>
        <a:lstStyle/>
        <a:p>
          <a:endParaRPr lang="pl-PL"/>
        </a:p>
      </dgm:t>
    </dgm:pt>
    <dgm:pt modelId="{8116447A-F938-4D78-8D25-94E3396AFBEE}" type="sibTrans" cxnId="{516835AF-94E1-465E-9195-40656A2550BC}">
      <dgm:prSet/>
      <dgm:spPr/>
      <dgm:t>
        <a:bodyPr/>
        <a:lstStyle/>
        <a:p>
          <a:endParaRPr lang="pl-PL"/>
        </a:p>
      </dgm:t>
    </dgm:pt>
    <dgm:pt modelId="{3F6BD7E0-C5A7-44E2-A2FE-34EA5B2314D1}" type="pres">
      <dgm:prSet presAssocID="{2255B8D4-65B6-4C59-A1D9-F08F60EFF38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9351DD0-BF83-4E17-83BF-8557C48BFD4D}" type="pres">
      <dgm:prSet presAssocID="{2AAF8277-7C25-4DC1-B8D1-592C7FBE8787}" presName="comp" presStyleCnt="0"/>
      <dgm:spPr/>
    </dgm:pt>
    <dgm:pt modelId="{912D7B73-BEF1-4602-9BEB-FFB2125EBDD7}" type="pres">
      <dgm:prSet presAssocID="{2AAF8277-7C25-4DC1-B8D1-592C7FBE8787}" presName="box" presStyleLbl="node1" presStyleIdx="0" presStyleCnt="3" custScaleY="118201"/>
      <dgm:spPr/>
      <dgm:t>
        <a:bodyPr/>
        <a:lstStyle/>
        <a:p>
          <a:endParaRPr lang="pl-PL"/>
        </a:p>
      </dgm:t>
    </dgm:pt>
    <dgm:pt modelId="{0103FB81-5073-4797-AA59-C409364176FF}" type="pres">
      <dgm:prSet presAssocID="{2AAF8277-7C25-4DC1-B8D1-592C7FBE8787}" presName="img" presStyleLbl="fgImgPlace1" presStyleIdx="0" presStyleCnt="3" custScaleX="68758" custScaleY="102010"/>
      <dgm:spPr>
        <a:prstGeom prst="roundRect">
          <a:avLst/>
        </a:prstGeom>
        <a:solidFill>
          <a:schemeClr val="bg1"/>
        </a:solidFill>
      </dgm:spPr>
      <dgm:t>
        <a:bodyPr/>
        <a:lstStyle/>
        <a:p>
          <a:endParaRPr lang="pl-PL"/>
        </a:p>
      </dgm:t>
    </dgm:pt>
    <dgm:pt modelId="{70D7E8BB-FE54-45BD-BE56-1FD1459C6506}" type="pres">
      <dgm:prSet presAssocID="{2AAF8277-7C25-4DC1-B8D1-592C7FBE878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EFAC1C8-1260-40F5-B1DF-56AC4C091DF3}" type="pres">
      <dgm:prSet presAssocID="{285739FD-9F85-4FF5-94E9-B2712A7FECE1}" presName="spacer" presStyleCnt="0"/>
      <dgm:spPr/>
    </dgm:pt>
    <dgm:pt modelId="{011E6DB8-62DA-4FE9-AF08-DDD8924883A6}" type="pres">
      <dgm:prSet presAssocID="{3339C89C-2E81-479F-A4DE-97EE17B76580}" presName="comp" presStyleCnt="0"/>
      <dgm:spPr/>
    </dgm:pt>
    <dgm:pt modelId="{7D75EC3B-B469-411D-84CF-8D35C2C2C03A}" type="pres">
      <dgm:prSet presAssocID="{3339C89C-2E81-479F-A4DE-97EE17B76580}" presName="box" presStyleLbl="node1" presStyleIdx="1" presStyleCnt="3" custLinFactNeighborX="126" custLinFactNeighborY="-2190"/>
      <dgm:spPr/>
      <dgm:t>
        <a:bodyPr/>
        <a:lstStyle/>
        <a:p>
          <a:endParaRPr lang="pl-PL"/>
        </a:p>
      </dgm:t>
    </dgm:pt>
    <dgm:pt modelId="{08012344-D738-401D-9B5A-73CC43240C7C}" type="pres">
      <dgm:prSet presAssocID="{3339C89C-2E81-479F-A4DE-97EE17B76580}" presName="img" presStyleLbl="fgImgPlace1" presStyleIdx="1" presStyleCnt="3" custScaleX="6875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CD40ADD-2F46-4D0D-BB05-DD6D0ADD3E4D}" type="pres">
      <dgm:prSet presAssocID="{3339C89C-2E81-479F-A4DE-97EE17B7658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1AA96B7-90C9-40CA-B0B4-8C8B45CA04D6}" type="pres">
      <dgm:prSet presAssocID="{F02B09A2-85D9-49BA-8649-BC4281882CB0}" presName="spacer" presStyleCnt="0"/>
      <dgm:spPr/>
    </dgm:pt>
    <dgm:pt modelId="{29FF2DF4-CB53-4281-8A44-FD9B58F9D6EC}" type="pres">
      <dgm:prSet presAssocID="{5132038A-7160-4525-93BF-6B072D706FA4}" presName="comp" presStyleCnt="0"/>
      <dgm:spPr/>
    </dgm:pt>
    <dgm:pt modelId="{FE97D66F-1784-4C60-A7A8-A5C254E862BD}" type="pres">
      <dgm:prSet presAssocID="{5132038A-7160-4525-93BF-6B072D706FA4}" presName="box" presStyleLbl="node1" presStyleIdx="2" presStyleCnt="3"/>
      <dgm:spPr/>
      <dgm:t>
        <a:bodyPr/>
        <a:lstStyle/>
        <a:p>
          <a:endParaRPr lang="pl-PL"/>
        </a:p>
      </dgm:t>
    </dgm:pt>
    <dgm:pt modelId="{3E892144-C6C8-4F9A-BEDE-D0EA421DE5BB}" type="pres">
      <dgm:prSet presAssocID="{5132038A-7160-4525-93BF-6B072D706FA4}" presName="img" presStyleLbl="fgImgPlace1" presStyleIdx="2" presStyleCnt="3" custScaleX="6875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4FBE184D-FB57-49E0-AEA2-78259978046E}" type="pres">
      <dgm:prSet presAssocID="{5132038A-7160-4525-93BF-6B072D706FA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2458C7F-4728-4065-9D93-03F6F71AAD22}" srcId="{3339C89C-2E81-479F-A4DE-97EE17B76580}" destId="{7DEEFD57-0060-48D7-9CDC-251EA6B30EBE}" srcOrd="0" destOrd="0" parTransId="{3FE8F2F6-CFAA-4F02-A0C6-7448A6D4AD66}" sibTransId="{614C212F-F786-4758-BA7C-EC570BE2F92F}"/>
    <dgm:cxn modelId="{7726BDA2-18B8-4023-A005-102C96DA493C}" type="presOf" srcId="{647C0EEB-226C-4989-B425-189F2FD6F712}" destId="{912D7B73-BEF1-4602-9BEB-FFB2125EBDD7}" srcOrd="0" destOrd="1" presId="urn:microsoft.com/office/officeart/2005/8/layout/vList4#1"/>
    <dgm:cxn modelId="{516835AF-94E1-465E-9195-40656A2550BC}" srcId="{2AAF8277-7C25-4DC1-B8D1-592C7FBE8787}" destId="{4BB31673-8E7A-4B89-9835-5FEBCF211725}" srcOrd="2" destOrd="0" parTransId="{26D3F34C-3E0D-44C1-83D3-0E31CA2F7063}" sibTransId="{8116447A-F938-4D78-8D25-94E3396AFBEE}"/>
    <dgm:cxn modelId="{6344B5B6-794F-432A-A636-D1D3AF292056}" type="presOf" srcId="{2AAF8277-7C25-4DC1-B8D1-592C7FBE8787}" destId="{70D7E8BB-FE54-45BD-BE56-1FD1459C6506}" srcOrd="1" destOrd="0" presId="urn:microsoft.com/office/officeart/2005/8/layout/vList4#1"/>
    <dgm:cxn modelId="{D7C06652-EDEC-44B2-B93B-B0F0D7D9915E}" srcId="{3339C89C-2E81-479F-A4DE-97EE17B76580}" destId="{1CA643C4-8761-4ECA-8A94-3BBDA9476A26}" srcOrd="1" destOrd="0" parTransId="{33E62FBA-0320-48B0-8ECE-48E4541193FB}" sibTransId="{9986E3EF-B786-4930-AE2A-E946579CB5C9}"/>
    <dgm:cxn modelId="{C0D560DA-EAE2-477D-AF12-E02A642392A8}" type="presOf" srcId="{3339C89C-2E81-479F-A4DE-97EE17B76580}" destId="{5CD40ADD-2F46-4D0D-BB05-DD6D0ADD3E4D}" srcOrd="1" destOrd="0" presId="urn:microsoft.com/office/officeart/2005/8/layout/vList4#1"/>
    <dgm:cxn modelId="{E0179D0C-740A-4182-A61C-D49E9FA744B0}" type="presOf" srcId="{5132038A-7160-4525-93BF-6B072D706FA4}" destId="{4FBE184D-FB57-49E0-AEA2-78259978046E}" srcOrd="1" destOrd="0" presId="urn:microsoft.com/office/officeart/2005/8/layout/vList4#1"/>
    <dgm:cxn modelId="{7FCEBF60-8290-4713-AA59-F09253385DEB}" type="presOf" srcId="{1CA643C4-8761-4ECA-8A94-3BBDA9476A26}" destId="{5CD40ADD-2F46-4D0D-BB05-DD6D0ADD3E4D}" srcOrd="1" destOrd="2" presId="urn:microsoft.com/office/officeart/2005/8/layout/vList4#1"/>
    <dgm:cxn modelId="{78C98340-65D9-4723-87C4-77942EBB7573}" type="presOf" srcId="{5132038A-7160-4525-93BF-6B072D706FA4}" destId="{FE97D66F-1784-4C60-A7A8-A5C254E862BD}" srcOrd="0" destOrd="0" presId="urn:microsoft.com/office/officeart/2005/8/layout/vList4#1"/>
    <dgm:cxn modelId="{EBA2672E-8DFC-451B-A4E4-2727E785EB98}" srcId="{2AAF8277-7C25-4DC1-B8D1-592C7FBE8787}" destId="{9262A843-2BD2-4B58-B0A4-19F73160355D}" srcOrd="1" destOrd="0" parTransId="{195A9960-ED47-4F12-9B3A-58C7320BE9E0}" sibTransId="{FEEB5606-9BF7-4F41-9E41-E17670049A89}"/>
    <dgm:cxn modelId="{7F1F7BF8-4D0E-4131-904E-8DFAFFB4ECAD}" type="presOf" srcId="{4BB31673-8E7A-4B89-9835-5FEBCF211725}" destId="{912D7B73-BEF1-4602-9BEB-FFB2125EBDD7}" srcOrd="0" destOrd="3" presId="urn:microsoft.com/office/officeart/2005/8/layout/vList4#1"/>
    <dgm:cxn modelId="{4AF5A089-7E9F-449F-A81E-6CC560BFA70D}" type="presOf" srcId="{9262A843-2BD2-4B58-B0A4-19F73160355D}" destId="{70D7E8BB-FE54-45BD-BE56-1FD1459C6506}" srcOrd="1" destOrd="2" presId="urn:microsoft.com/office/officeart/2005/8/layout/vList4#1"/>
    <dgm:cxn modelId="{6238F7EB-AED4-462F-9017-A7CF56D28D90}" type="presOf" srcId="{CF6DBDCC-EA19-495D-BD29-0B73556B189D}" destId="{4FBE184D-FB57-49E0-AEA2-78259978046E}" srcOrd="1" destOrd="1" presId="urn:microsoft.com/office/officeart/2005/8/layout/vList4#1"/>
    <dgm:cxn modelId="{BD7A3D24-AE1C-4E45-83A7-91BCBBFCC3DF}" srcId="{5132038A-7160-4525-93BF-6B072D706FA4}" destId="{CF6DBDCC-EA19-495D-BD29-0B73556B189D}" srcOrd="0" destOrd="0" parTransId="{AD6FB18E-DF9F-49A8-A983-2CA73DB13F14}" sibTransId="{29E885DF-3D2C-401A-B958-AEC2971231BF}"/>
    <dgm:cxn modelId="{3E75C393-4B6C-4C83-9DCA-D9E3244D9118}" type="presOf" srcId="{CF6DBDCC-EA19-495D-BD29-0B73556B189D}" destId="{FE97D66F-1784-4C60-A7A8-A5C254E862BD}" srcOrd="0" destOrd="1" presId="urn:microsoft.com/office/officeart/2005/8/layout/vList4#1"/>
    <dgm:cxn modelId="{6507F2BE-4067-4E12-981E-1B7F922A7DF7}" type="presOf" srcId="{647C0EEB-226C-4989-B425-189F2FD6F712}" destId="{70D7E8BB-FE54-45BD-BE56-1FD1459C6506}" srcOrd="1" destOrd="1" presId="urn:microsoft.com/office/officeart/2005/8/layout/vList4#1"/>
    <dgm:cxn modelId="{E8166B99-BAE4-4A9D-8323-70F5841C463B}" type="presOf" srcId="{4BB31673-8E7A-4B89-9835-5FEBCF211725}" destId="{70D7E8BB-FE54-45BD-BE56-1FD1459C6506}" srcOrd="1" destOrd="3" presId="urn:microsoft.com/office/officeart/2005/8/layout/vList4#1"/>
    <dgm:cxn modelId="{0F664445-9C05-4ED4-92BA-E8C6E821B872}" type="presOf" srcId="{A40BCF97-BB67-4C03-9C94-C349F51F0012}" destId="{4FBE184D-FB57-49E0-AEA2-78259978046E}" srcOrd="1" destOrd="2" presId="urn:microsoft.com/office/officeart/2005/8/layout/vList4#1"/>
    <dgm:cxn modelId="{358F9547-FCD8-424B-AA64-E3C13C87B30C}" type="presOf" srcId="{1CA643C4-8761-4ECA-8A94-3BBDA9476A26}" destId="{7D75EC3B-B469-411D-84CF-8D35C2C2C03A}" srcOrd="0" destOrd="2" presId="urn:microsoft.com/office/officeart/2005/8/layout/vList4#1"/>
    <dgm:cxn modelId="{73017800-6B36-46CB-A8B3-CA9270324911}" srcId="{2255B8D4-65B6-4C59-A1D9-F08F60EFF380}" destId="{2AAF8277-7C25-4DC1-B8D1-592C7FBE8787}" srcOrd="0" destOrd="0" parTransId="{09F4C86E-F083-496B-AD97-C13AFA679131}" sibTransId="{285739FD-9F85-4FF5-94E9-B2712A7FECE1}"/>
    <dgm:cxn modelId="{029B3E28-9F42-4902-B9F7-B1925A2A45E3}" type="presOf" srcId="{2255B8D4-65B6-4C59-A1D9-F08F60EFF380}" destId="{3F6BD7E0-C5A7-44E2-A2FE-34EA5B2314D1}" srcOrd="0" destOrd="0" presId="urn:microsoft.com/office/officeart/2005/8/layout/vList4#1"/>
    <dgm:cxn modelId="{818E53C6-015D-45D0-A210-EAC757F1528B}" type="presOf" srcId="{9262A843-2BD2-4B58-B0A4-19F73160355D}" destId="{912D7B73-BEF1-4602-9BEB-FFB2125EBDD7}" srcOrd="0" destOrd="2" presId="urn:microsoft.com/office/officeart/2005/8/layout/vList4#1"/>
    <dgm:cxn modelId="{076843A6-54E1-48F0-B4E9-950A65A693F0}" type="presOf" srcId="{3339C89C-2E81-479F-A4DE-97EE17B76580}" destId="{7D75EC3B-B469-411D-84CF-8D35C2C2C03A}" srcOrd="0" destOrd="0" presId="urn:microsoft.com/office/officeart/2005/8/layout/vList4#1"/>
    <dgm:cxn modelId="{8BF53D60-DC12-4178-B0D6-C0082DE35153}" srcId="{2255B8D4-65B6-4C59-A1D9-F08F60EFF380}" destId="{3339C89C-2E81-479F-A4DE-97EE17B76580}" srcOrd="1" destOrd="0" parTransId="{2C68A2AC-1B61-4B61-B546-C432A8F064AA}" sibTransId="{F02B09A2-85D9-49BA-8649-BC4281882CB0}"/>
    <dgm:cxn modelId="{966326A2-D3B4-44DA-8553-984B21677B09}" srcId="{2AAF8277-7C25-4DC1-B8D1-592C7FBE8787}" destId="{647C0EEB-226C-4989-B425-189F2FD6F712}" srcOrd="0" destOrd="0" parTransId="{49CBEB56-8EED-4B01-AD23-166E4D8E5A60}" sibTransId="{75D6A409-CD6B-4E4D-B1B5-253370D3A698}"/>
    <dgm:cxn modelId="{63777525-372E-41C2-8884-DB3541A6680A}" srcId="{2255B8D4-65B6-4C59-A1D9-F08F60EFF380}" destId="{5132038A-7160-4525-93BF-6B072D706FA4}" srcOrd="2" destOrd="0" parTransId="{E802D97F-0227-4BEA-B4A7-3D9CFE541402}" sibTransId="{30CDA83A-5C11-45C0-AD82-0BD0AA472425}"/>
    <dgm:cxn modelId="{6389C295-705E-4AF8-AC47-D2A45FDB831C}" type="presOf" srcId="{7DEEFD57-0060-48D7-9CDC-251EA6B30EBE}" destId="{5CD40ADD-2F46-4D0D-BB05-DD6D0ADD3E4D}" srcOrd="1" destOrd="1" presId="urn:microsoft.com/office/officeart/2005/8/layout/vList4#1"/>
    <dgm:cxn modelId="{F755601F-580B-4E61-8487-86634D20778A}" type="presOf" srcId="{2AAF8277-7C25-4DC1-B8D1-592C7FBE8787}" destId="{912D7B73-BEF1-4602-9BEB-FFB2125EBDD7}" srcOrd="0" destOrd="0" presId="urn:microsoft.com/office/officeart/2005/8/layout/vList4#1"/>
    <dgm:cxn modelId="{72BFDF2C-C5CB-4545-9FFF-2C95996536F0}" srcId="{5132038A-7160-4525-93BF-6B072D706FA4}" destId="{A40BCF97-BB67-4C03-9C94-C349F51F0012}" srcOrd="1" destOrd="0" parTransId="{553820BA-7873-49EC-B2B2-97B9CA9D6F90}" sibTransId="{DD7CAD13-F8C9-4A92-81B2-1C80E791596A}"/>
    <dgm:cxn modelId="{88271355-8E32-48C8-B963-ECCBD0E9DE43}" type="presOf" srcId="{7DEEFD57-0060-48D7-9CDC-251EA6B30EBE}" destId="{7D75EC3B-B469-411D-84CF-8D35C2C2C03A}" srcOrd="0" destOrd="1" presId="urn:microsoft.com/office/officeart/2005/8/layout/vList4#1"/>
    <dgm:cxn modelId="{05A9C67E-FA5A-4FBE-B92D-D9262AE25067}" type="presOf" srcId="{A40BCF97-BB67-4C03-9C94-C349F51F0012}" destId="{FE97D66F-1784-4C60-A7A8-A5C254E862BD}" srcOrd="0" destOrd="2" presId="urn:microsoft.com/office/officeart/2005/8/layout/vList4#1"/>
    <dgm:cxn modelId="{DD3381CD-9C32-465D-8CD6-AB631E6F6B24}" type="presParOf" srcId="{3F6BD7E0-C5A7-44E2-A2FE-34EA5B2314D1}" destId="{A9351DD0-BF83-4E17-83BF-8557C48BFD4D}" srcOrd="0" destOrd="0" presId="urn:microsoft.com/office/officeart/2005/8/layout/vList4#1"/>
    <dgm:cxn modelId="{B23F6554-C882-4B62-90FE-0F6D33E179FA}" type="presParOf" srcId="{A9351DD0-BF83-4E17-83BF-8557C48BFD4D}" destId="{912D7B73-BEF1-4602-9BEB-FFB2125EBDD7}" srcOrd="0" destOrd="0" presId="urn:microsoft.com/office/officeart/2005/8/layout/vList4#1"/>
    <dgm:cxn modelId="{951A712A-8621-463C-A407-3DB8931C949E}" type="presParOf" srcId="{A9351DD0-BF83-4E17-83BF-8557C48BFD4D}" destId="{0103FB81-5073-4797-AA59-C409364176FF}" srcOrd="1" destOrd="0" presId="urn:microsoft.com/office/officeart/2005/8/layout/vList4#1"/>
    <dgm:cxn modelId="{B8B22D96-2C65-49CD-BAEF-521173F54F25}" type="presParOf" srcId="{A9351DD0-BF83-4E17-83BF-8557C48BFD4D}" destId="{70D7E8BB-FE54-45BD-BE56-1FD1459C6506}" srcOrd="2" destOrd="0" presId="urn:microsoft.com/office/officeart/2005/8/layout/vList4#1"/>
    <dgm:cxn modelId="{18BEE24C-AFFE-4224-811C-616D60B01062}" type="presParOf" srcId="{3F6BD7E0-C5A7-44E2-A2FE-34EA5B2314D1}" destId="{6EFAC1C8-1260-40F5-B1DF-56AC4C091DF3}" srcOrd="1" destOrd="0" presId="urn:microsoft.com/office/officeart/2005/8/layout/vList4#1"/>
    <dgm:cxn modelId="{CBF738DB-6DF8-48FE-B6A0-86B6D8E61751}" type="presParOf" srcId="{3F6BD7E0-C5A7-44E2-A2FE-34EA5B2314D1}" destId="{011E6DB8-62DA-4FE9-AF08-DDD8924883A6}" srcOrd="2" destOrd="0" presId="urn:microsoft.com/office/officeart/2005/8/layout/vList4#1"/>
    <dgm:cxn modelId="{FE776A37-6CC7-48B2-8D54-7822641A6B48}" type="presParOf" srcId="{011E6DB8-62DA-4FE9-AF08-DDD8924883A6}" destId="{7D75EC3B-B469-411D-84CF-8D35C2C2C03A}" srcOrd="0" destOrd="0" presId="urn:microsoft.com/office/officeart/2005/8/layout/vList4#1"/>
    <dgm:cxn modelId="{FDE5B337-E46B-4613-B336-25DE02D30FC8}" type="presParOf" srcId="{011E6DB8-62DA-4FE9-AF08-DDD8924883A6}" destId="{08012344-D738-401D-9B5A-73CC43240C7C}" srcOrd="1" destOrd="0" presId="urn:microsoft.com/office/officeart/2005/8/layout/vList4#1"/>
    <dgm:cxn modelId="{4029D273-EBD9-46AC-B9D8-14445FEC80AA}" type="presParOf" srcId="{011E6DB8-62DA-4FE9-AF08-DDD8924883A6}" destId="{5CD40ADD-2F46-4D0D-BB05-DD6D0ADD3E4D}" srcOrd="2" destOrd="0" presId="urn:microsoft.com/office/officeart/2005/8/layout/vList4#1"/>
    <dgm:cxn modelId="{2C575903-ED70-4323-AF54-6D77DBB50766}" type="presParOf" srcId="{3F6BD7E0-C5A7-44E2-A2FE-34EA5B2314D1}" destId="{81AA96B7-90C9-40CA-B0B4-8C8B45CA04D6}" srcOrd="3" destOrd="0" presId="urn:microsoft.com/office/officeart/2005/8/layout/vList4#1"/>
    <dgm:cxn modelId="{9F7F9C64-7205-4638-8164-E00217576C39}" type="presParOf" srcId="{3F6BD7E0-C5A7-44E2-A2FE-34EA5B2314D1}" destId="{29FF2DF4-CB53-4281-8A44-FD9B58F9D6EC}" srcOrd="4" destOrd="0" presId="urn:microsoft.com/office/officeart/2005/8/layout/vList4#1"/>
    <dgm:cxn modelId="{3319E46D-0975-4C04-AC8C-E865D288C8C7}" type="presParOf" srcId="{29FF2DF4-CB53-4281-8A44-FD9B58F9D6EC}" destId="{FE97D66F-1784-4C60-A7A8-A5C254E862BD}" srcOrd="0" destOrd="0" presId="urn:microsoft.com/office/officeart/2005/8/layout/vList4#1"/>
    <dgm:cxn modelId="{53DBD655-732C-454C-9230-CFC2F1096D96}" type="presParOf" srcId="{29FF2DF4-CB53-4281-8A44-FD9B58F9D6EC}" destId="{3E892144-C6C8-4F9A-BEDE-D0EA421DE5BB}" srcOrd="1" destOrd="0" presId="urn:microsoft.com/office/officeart/2005/8/layout/vList4#1"/>
    <dgm:cxn modelId="{BDBAE799-6142-49BE-8461-065E77BE7654}" type="presParOf" srcId="{29FF2DF4-CB53-4281-8A44-FD9B58F9D6EC}" destId="{4FBE184D-FB57-49E0-AEA2-78259978046E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255B8D4-65B6-4C59-A1D9-F08F60EFF380}" type="doc">
      <dgm:prSet loTypeId="urn:microsoft.com/office/officeart/2005/8/layout/vList4#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AAF8277-7C25-4DC1-B8D1-592C7FBE8787}">
      <dgm:prSet phldrT="[Tekst]" custT="1"/>
      <dgm:spPr>
        <a:solidFill>
          <a:srgbClr val="2C5D98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pl-PL" sz="1800" b="1" cap="none" spc="150" noProof="0" dirty="0" err="1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Goals</a:t>
          </a:r>
          <a:endParaRPr lang="pl-PL" sz="1800" b="1" cap="none" spc="150" dirty="0">
            <a:ln w="11430">
              <a:solidFill>
                <a:srgbClr val="C00000"/>
              </a:solidFill>
            </a:ln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9F4C86E-F083-496B-AD97-C13AFA679131}" type="parTrans" cxnId="{73017800-6B36-46CB-A8B3-CA9270324911}">
      <dgm:prSet/>
      <dgm:spPr/>
      <dgm:t>
        <a:bodyPr/>
        <a:lstStyle/>
        <a:p>
          <a:endParaRPr lang="pl-PL"/>
        </a:p>
      </dgm:t>
    </dgm:pt>
    <dgm:pt modelId="{285739FD-9F85-4FF5-94E9-B2712A7FECE1}" type="sibTrans" cxnId="{73017800-6B36-46CB-A8B3-CA9270324911}">
      <dgm:prSet/>
      <dgm:spPr/>
      <dgm:t>
        <a:bodyPr/>
        <a:lstStyle/>
        <a:p>
          <a:endParaRPr lang="pl-PL"/>
        </a:p>
      </dgm:t>
    </dgm:pt>
    <dgm:pt modelId="{3339C89C-2E81-479F-A4DE-97EE17B76580}">
      <dgm:prSet phldrT="[Tekst]" custT="1"/>
      <dgm:spPr>
        <a:solidFill>
          <a:srgbClr val="2C5D98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pl-PL" sz="1800" b="1" cap="none" spc="150" noProof="0" dirty="0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Genesis</a:t>
          </a:r>
          <a:endParaRPr lang="pl-PL" sz="1800" b="1" cap="none" spc="150" dirty="0">
            <a:ln w="11430">
              <a:solidFill>
                <a:srgbClr val="C00000"/>
              </a:solidFill>
            </a:ln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C68A2AC-1B61-4B61-B546-C432A8F064AA}" type="parTrans" cxnId="{8BF53D60-DC12-4178-B0D6-C0082DE35153}">
      <dgm:prSet/>
      <dgm:spPr/>
      <dgm:t>
        <a:bodyPr/>
        <a:lstStyle/>
        <a:p>
          <a:endParaRPr lang="pl-PL"/>
        </a:p>
      </dgm:t>
    </dgm:pt>
    <dgm:pt modelId="{F02B09A2-85D9-49BA-8649-BC4281882CB0}" type="sibTrans" cxnId="{8BF53D60-DC12-4178-B0D6-C0082DE35153}">
      <dgm:prSet/>
      <dgm:spPr/>
      <dgm:t>
        <a:bodyPr/>
        <a:lstStyle/>
        <a:p>
          <a:endParaRPr lang="pl-PL"/>
        </a:p>
      </dgm:t>
    </dgm:pt>
    <dgm:pt modelId="{7DEEFD57-0060-48D7-9CDC-251EA6B30EBE}">
      <dgm:prSet phldrT="[Tekst]" custT="1"/>
      <dgm:spPr>
        <a:solidFill>
          <a:srgbClr val="2C5D98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pl-PL" sz="1800" b="1" noProof="0" dirty="0" err="1" smtClean="0"/>
            <a:t>healthcare</a:t>
          </a:r>
          <a:r>
            <a:rPr lang="pl-PL" sz="1800" b="1" noProof="0" dirty="0" smtClean="0"/>
            <a:t> </a:t>
          </a:r>
          <a:r>
            <a:rPr lang="pl-PL" sz="1800" b="1" noProof="0" dirty="0" err="1" smtClean="0"/>
            <a:t>participants</a:t>
          </a:r>
          <a:r>
            <a:rPr lang="pl-PL" sz="1800" b="1" noProof="0" dirty="0" smtClean="0"/>
            <a:t> </a:t>
          </a:r>
          <a:r>
            <a:rPr lang="en-AU" sz="1800" b="1" noProof="0" dirty="0" smtClean="0"/>
            <a:t>unable to exchange information</a:t>
          </a:r>
          <a:endParaRPr lang="pl-PL" sz="1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3FE8F2F6-CFAA-4F02-A0C6-7448A6D4AD66}" type="parTrans" cxnId="{B2458C7F-4728-4065-9D93-03F6F71AAD22}">
      <dgm:prSet/>
      <dgm:spPr/>
      <dgm:t>
        <a:bodyPr/>
        <a:lstStyle/>
        <a:p>
          <a:endParaRPr lang="pl-PL"/>
        </a:p>
      </dgm:t>
    </dgm:pt>
    <dgm:pt modelId="{614C212F-F786-4758-BA7C-EC570BE2F92F}" type="sibTrans" cxnId="{B2458C7F-4728-4065-9D93-03F6F71AAD22}">
      <dgm:prSet/>
      <dgm:spPr/>
      <dgm:t>
        <a:bodyPr/>
        <a:lstStyle/>
        <a:p>
          <a:endParaRPr lang="pl-PL"/>
        </a:p>
      </dgm:t>
    </dgm:pt>
    <dgm:pt modelId="{5132038A-7160-4525-93BF-6B072D706FA4}">
      <dgm:prSet phldrT="[Tekst]" custT="1"/>
      <dgm:spPr>
        <a:solidFill>
          <a:srgbClr val="2C5D98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pl-PL" sz="1600" b="1" cap="none" spc="150" dirty="0" err="1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Benefits</a:t>
          </a:r>
          <a:endParaRPr lang="pl-PL" sz="1600" b="1" cap="none" spc="150" dirty="0">
            <a:ln w="11430">
              <a:solidFill>
                <a:srgbClr val="C00000"/>
              </a:solidFill>
            </a:ln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E802D97F-0227-4BEA-B4A7-3D9CFE541402}" type="parTrans" cxnId="{63777525-372E-41C2-8884-DB3541A6680A}">
      <dgm:prSet/>
      <dgm:spPr/>
      <dgm:t>
        <a:bodyPr/>
        <a:lstStyle/>
        <a:p>
          <a:endParaRPr lang="pl-PL"/>
        </a:p>
      </dgm:t>
    </dgm:pt>
    <dgm:pt modelId="{30CDA83A-5C11-45C0-AD82-0BD0AA472425}" type="sibTrans" cxnId="{63777525-372E-41C2-8884-DB3541A6680A}">
      <dgm:prSet/>
      <dgm:spPr/>
      <dgm:t>
        <a:bodyPr/>
        <a:lstStyle/>
        <a:p>
          <a:endParaRPr lang="pl-PL"/>
        </a:p>
      </dgm:t>
    </dgm:pt>
    <dgm:pt modelId="{CF6DBDCC-EA19-495D-BD29-0B73556B189D}">
      <dgm:prSet phldrT="[Tekst]" custT="1"/>
      <dgm:spPr>
        <a:solidFill>
          <a:srgbClr val="2C5D98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pl-PL" sz="1600" b="1" noProof="0" dirty="0" smtClean="0"/>
            <a:t>b</a:t>
          </a:r>
          <a:r>
            <a:rPr lang="en-AU" sz="1600" b="1" noProof="0" dirty="0" err="1" smtClean="0"/>
            <a:t>ilateral</a:t>
          </a:r>
          <a:r>
            <a:rPr lang="en-AU" sz="1600" b="1" noProof="0" dirty="0" smtClean="0"/>
            <a:t> exchange of digital records</a:t>
          </a:r>
          <a:endParaRPr lang="pl-PL" sz="16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AD6FB18E-DF9F-49A8-A983-2CA73DB13F14}" type="parTrans" cxnId="{BD7A3D24-AE1C-4E45-83A7-91BCBBFCC3DF}">
      <dgm:prSet/>
      <dgm:spPr/>
      <dgm:t>
        <a:bodyPr/>
        <a:lstStyle/>
        <a:p>
          <a:endParaRPr lang="pl-PL"/>
        </a:p>
      </dgm:t>
    </dgm:pt>
    <dgm:pt modelId="{29E885DF-3D2C-401A-B958-AEC2971231BF}" type="sibTrans" cxnId="{BD7A3D24-AE1C-4E45-83A7-91BCBBFCC3DF}">
      <dgm:prSet/>
      <dgm:spPr/>
      <dgm:t>
        <a:bodyPr/>
        <a:lstStyle/>
        <a:p>
          <a:endParaRPr lang="pl-PL"/>
        </a:p>
      </dgm:t>
    </dgm:pt>
    <dgm:pt modelId="{647C0EEB-226C-4989-B425-189F2FD6F712}">
      <dgm:prSet phldrT="[Tekst]" custT="1"/>
      <dgm:spPr>
        <a:solidFill>
          <a:srgbClr val="2C5D98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pl-PL" sz="1800" b="1" noProof="0" dirty="0" smtClean="0"/>
            <a:t>e-</a:t>
          </a:r>
          <a:r>
            <a:rPr lang="en-US" sz="1800" b="1" noProof="0" dirty="0" smtClean="0"/>
            <a:t>communications</a:t>
          </a:r>
          <a:r>
            <a:rPr lang="pl-PL" sz="1800" b="1" noProof="0" dirty="0" smtClean="0"/>
            <a:t> </a:t>
          </a:r>
          <a:r>
            <a:rPr lang="en-US" sz="1800" b="1" noProof="0" dirty="0" smtClean="0"/>
            <a:t>between </a:t>
          </a:r>
          <a:r>
            <a:rPr lang="pl-PL" sz="1800" b="1" noProof="0" dirty="0" smtClean="0"/>
            <a:t>health </a:t>
          </a:r>
          <a:r>
            <a:rPr lang="pl-PL" sz="1800" b="1" noProof="0" dirty="0" err="1" smtClean="0"/>
            <a:t>care</a:t>
          </a:r>
          <a:r>
            <a:rPr lang="pl-PL" sz="1800" b="1" noProof="0" dirty="0" smtClean="0"/>
            <a:t> </a:t>
          </a:r>
          <a:r>
            <a:rPr lang="en-US" sz="1800" b="1" noProof="0" dirty="0" smtClean="0"/>
            <a:t>enterprises </a:t>
          </a:r>
          <a:r>
            <a:rPr lang="pl-PL" sz="1800" b="1" noProof="0" dirty="0" smtClean="0"/>
            <a:t>                                   </a:t>
          </a:r>
          <a:r>
            <a:rPr lang="en-US" sz="1800" b="1" noProof="0" dirty="0" smtClean="0"/>
            <a:t>and public bodies</a:t>
          </a:r>
          <a:r>
            <a:rPr lang="pl-PL" sz="1800" b="1" noProof="0" dirty="0" smtClean="0"/>
            <a:t>  </a:t>
          </a:r>
          <a:endParaRPr lang="pl-PL" sz="18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5D6A409-CD6B-4E4D-B1B5-253370D3A698}" type="sibTrans" cxnId="{966326A2-D3B4-44DA-8553-984B21677B09}">
      <dgm:prSet/>
      <dgm:spPr/>
      <dgm:t>
        <a:bodyPr/>
        <a:lstStyle/>
        <a:p>
          <a:endParaRPr lang="pl-PL"/>
        </a:p>
      </dgm:t>
    </dgm:pt>
    <dgm:pt modelId="{49CBEB56-8EED-4B01-AD23-166E4D8E5A60}" type="parTrans" cxnId="{966326A2-D3B4-44DA-8553-984B21677B09}">
      <dgm:prSet/>
      <dgm:spPr/>
      <dgm:t>
        <a:bodyPr/>
        <a:lstStyle/>
        <a:p>
          <a:endParaRPr lang="pl-PL"/>
        </a:p>
      </dgm:t>
    </dgm:pt>
    <dgm:pt modelId="{27D21E85-C85F-48D1-895C-A1FEF855F6B1}">
      <dgm:prSet custT="1"/>
      <dgm:spPr/>
      <dgm:t>
        <a:bodyPr/>
        <a:lstStyle/>
        <a:p>
          <a:r>
            <a:rPr lang="en-AU" sz="1800" b="1" noProof="0" dirty="0" smtClean="0"/>
            <a:t>Central Register of Doctors</a:t>
          </a:r>
          <a:endParaRPr lang="pl-PL" sz="1800" b="1" dirty="0"/>
        </a:p>
      </dgm:t>
    </dgm:pt>
    <dgm:pt modelId="{A63E19B1-2EAF-47FB-A77A-DDFB7C6061C2}" type="parTrans" cxnId="{00745B8F-E1EE-4F1F-BFE6-C2E5224F840F}">
      <dgm:prSet/>
      <dgm:spPr/>
      <dgm:t>
        <a:bodyPr/>
        <a:lstStyle/>
        <a:p>
          <a:endParaRPr lang="pl-PL"/>
        </a:p>
      </dgm:t>
    </dgm:pt>
    <dgm:pt modelId="{9467EAA0-2400-4DD0-AEA3-CAB9579898E2}" type="sibTrans" cxnId="{00745B8F-E1EE-4F1F-BFE6-C2E5224F840F}">
      <dgm:prSet/>
      <dgm:spPr/>
      <dgm:t>
        <a:bodyPr/>
        <a:lstStyle/>
        <a:p>
          <a:endParaRPr lang="pl-PL"/>
        </a:p>
      </dgm:t>
    </dgm:pt>
    <dgm:pt modelId="{41D09FAF-4ADF-4878-82CA-002934C53C48}">
      <dgm:prSet custT="1"/>
      <dgm:spPr/>
      <dgm:t>
        <a:bodyPr/>
        <a:lstStyle/>
        <a:p>
          <a:r>
            <a:rPr lang="en-AU" sz="1800" b="1" noProof="0" dirty="0" smtClean="0"/>
            <a:t>Register of Public Pharmacies</a:t>
          </a:r>
          <a:endParaRPr lang="pl-PL" sz="1800" b="1" dirty="0"/>
        </a:p>
      </dgm:t>
    </dgm:pt>
    <dgm:pt modelId="{3F8EF1E9-0336-4911-82C4-47D5F6338234}" type="parTrans" cxnId="{9C69CA6E-A4FC-48EB-B8F4-AC2F93F5A47E}">
      <dgm:prSet/>
      <dgm:spPr/>
      <dgm:t>
        <a:bodyPr/>
        <a:lstStyle/>
        <a:p>
          <a:endParaRPr lang="pl-PL"/>
        </a:p>
      </dgm:t>
    </dgm:pt>
    <dgm:pt modelId="{30C0D855-E407-4E94-9785-F335BF3DDC45}" type="sibTrans" cxnId="{9C69CA6E-A4FC-48EB-B8F4-AC2F93F5A47E}">
      <dgm:prSet/>
      <dgm:spPr/>
      <dgm:t>
        <a:bodyPr/>
        <a:lstStyle/>
        <a:p>
          <a:endParaRPr lang="pl-PL"/>
        </a:p>
      </dgm:t>
    </dgm:pt>
    <dgm:pt modelId="{B10962FE-8CF3-4E83-A099-AD15EBEC1798}">
      <dgm:prSet custT="1"/>
      <dgm:spPr/>
      <dgm:t>
        <a:bodyPr/>
        <a:lstStyle/>
        <a:p>
          <a:r>
            <a:rPr lang="pl-PL" sz="1600" b="1" noProof="0" dirty="0" smtClean="0"/>
            <a:t>e-</a:t>
          </a:r>
          <a:r>
            <a:rPr lang="en-AU" sz="1600" b="1" noProof="0" dirty="0" smtClean="0"/>
            <a:t>registration and </a:t>
          </a:r>
          <a:r>
            <a:rPr lang="pl-PL" sz="1600" b="1" noProof="0" dirty="0" smtClean="0"/>
            <a:t>data </a:t>
          </a:r>
          <a:r>
            <a:rPr lang="en-AU" sz="1600" b="1" noProof="0" dirty="0" smtClean="0"/>
            <a:t>update</a:t>
          </a:r>
          <a:endParaRPr lang="pl-PL" sz="1600" b="1" dirty="0"/>
        </a:p>
      </dgm:t>
    </dgm:pt>
    <dgm:pt modelId="{0B0744D6-B560-4ADF-BB88-E686A57B6C2D}" type="parTrans" cxnId="{C05BA711-3E86-45A6-ACAB-F836405EBB27}">
      <dgm:prSet/>
      <dgm:spPr/>
      <dgm:t>
        <a:bodyPr/>
        <a:lstStyle/>
        <a:p>
          <a:endParaRPr lang="pl-PL"/>
        </a:p>
      </dgm:t>
    </dgm:pt>
    <dgm:pt modelId="{019F51AE-EDDB-46E1-8C11-ADD3E2BB9D9D}" type="sibTrans" cxnId="{C05BA711-3E86-45A6-ACAB-F836405EBB27}">
      <dgm:prSet/>
      <dgm:spPr/>
      <dgm:t>
        <a:bodyPr/>
        <a:lstStyle/>
        <a:p>
          <a:endParaRPr lang="pl-PL"/>
        </a:p>
      </dgm:t>
    </dgm:pt>
    <dgm:pt modelId="{6BE6C147-4819-4714-AF5E-B28BD6453F4F}">
      <dgm:prSet custT="1"/>
      <dgm:spPr/>
      <dgm:t>
        <a:bodyPr/>
        <a:lstStyle/>
        <a:p>
          <a:r>
            <a:rPr lang="pl-PL" sz="1600" b="1" noProof="0" smtClean="0"/>
            <a:t>e-</a:t>
          </a:r>
          <a:r>
            <a:rPr lang="en-AU" sz="1600" b="1" noProof="0" smtClean="0"/>
            <a:t>storage of documents</a:t>
          </a:r>
          <a:endParaRPr lang="pl-PL" sz="1600" b="1" dirty="0"/>
        </a:p>
      </dgm:t>
    </dgm:pt>
    <dgm:pt modelId="{153D3E0D-82E7-4B4F-BCAE-68D115109CA6}" type="parTrans" cxnId="{00C3F9E9-0A7D-46D9-B74D-B6593998B2F7}">
      <dgm:prSet/>
      <dgm:spPr/>
      <dgm:t>
        <a:bodyPr/>
        <a:lstStyle/>
        <a:p>
          <a:endParaRPr lang="pl-PL"/>
        </a:p>
      </dgm:t>
    </dgm:pt>
    <dgm:pt modelId="{DD35149C-0EAE-4AFD-ABA2-F3A1A5EC1E67}" type="sibTrans" cxnId="{00C3F9E9-0A7D-46D9-B74D-B6593998B2F7}">
      <dgm:prSet/>
      <dgm:spPr/>
      <dgm:t>
        <a:bodyPr/>
        <a:lstStyle/>
        <a:p>
          <a:endParaRPr lang="pl-PL"/>
        </a:p>
      </dgm:t>
    </dgm:pt>
    <dgm:pt modelId="{FCA2063B-E975-4023-949D-6968B42F3D77}">
      <dgm:prSet custT="1"/>
      <dgm:spPr/>
      <dgm:t>
        <a:bodyPr/>
        <a:lstStyle/>
        <a:p>
          <a:r>
            <a:rPr lang="pl-PL" sz="1600" b="1" noProof="0" dirty="0" smtClean="0"/>
            <a:t>p</a:t>
          </a:r>
          <a:r>
            <a:rPr lang="en-AU" sz="1600" b="1" noProof="0" dirty="0" err="1" smtClean="0"/>
            <a:t>ublic</a:t>
          </a:r>
          <a:r>
            <a:rPr lang="en-AU" sz="1600" b="1" noProof="0" dirty="0" smtClean="0"/>
            <a:t> administration </a:t>
          </a:r>
          <a:r>
            <a:rPr lang="pl-PL" sz="1600" b="1" noProof="0" dirty="0" err="1" smtClean="0"/>
            <a:t>able</a:t>
          </a:r>
          <a:r>
            <a:rPr lang="pl-PL" sz="1600" b="1" noProof="0" dirty="0" smtClean="0"/>
            <a:t> </a:t>
          </a:r>
          <a:r>
            <a:rPr lang="en-AU" sz="1600" b="1" noProof="0" dirty="0" smtClean="0"/>
            <a:t>to extract </a:t>
          </a:r>
          <a:r>
            <a:rPr lang="pl-PL" sz="1600" b="1" noProof="0" dirty="0" err="1" smtClean="0"/>
            <a:t>registers</a:t>
          </a:r>
          <a:r>
            <a:rPr lang="pl-PL" sz="1600" b="1" noProof="0" dirty="0" smtClean="0"/>
            <a:t> </a:t>
          </a:r>
          <a:r>
            <a:rPr lang="en-AU" sz="1600" b="1" noProof="0" dirty="0" smtClean="0"/>
            <a:t>data</a:t>
          </a:r>
          <a:r>
            <a:rPr lang="pl-PL" sz="1600" b="1" noProof="0" dirty="0" smtClean="0"/>
            <a:t/>
          </a:r>
          <a:br>
            <a:rPr lang="pl-PL" sz="1600" b="1" noProof="0" dirty="0" smtClean="0"/>
          </a:br>
          <a:endParaRPr lang="pl-PL" sz="1600" b="1" dirty="0"/>
        </a:p>
      </dgm:t>
    </dgm:pt>
    <dgm:pt modelId="{94E9296F-04E2-4F53-BBFD-DDD9843B0654}" type="parTrans" cxnId="{3BF4305B-A772-4F56-8009-BE93BA402DA2}">
      <dgm:prSet/>
      <dgm:spPr/>
      <dgm:t>
        <a:bodyPr/>
        <a:lstStyle/>
        <a:p>
          <a:endParaRPr lang="pl-PL"/>
        </a:p>
      </dgm:t>
    </dgm:pt>
    <dgm:pt modelId="{BBBE0753-5ACF-45F7-9D1B-BB3A56CD6AE1}" type="sibTrans" cxnId="{3BF4305B-A772-4F56-8009-BE93BA402DA2}">
      <dgm:prSet/>
      <dgm:spPr/>
      <dgm:t>
        <a:bodyPr/>
        <a:lstStyle/>
        <a:p>
          <a:endParaRPr lang="pl-PL"/>
        </a:p>
      </dgm:t>
    </dgm:pt>
    <dgm:pt modelId="{3F6BD7E0-C5A7-44E2-A2FE-34EA5B2314D1}" type="pres">
      <dgm:prSet presAssocID="{2255B8D4-65B6-4C59-A1D9-F08F60EFF380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9351DD0-BF83-4E17-83BF-8557C48BFD4D}" type="pres">
      <dgm:prSet presAssocID="{2AAF8277-7C25-4DC1-B8D1-592C7FBE8787}" presName="comp" presStyleCnt="0"/>
      <dgm:spPr/>
    </dgm:pt>
    <dgm:pt modelId="{912D7B73-BEF1-4602-9BEB-FFB2125EBDD7}" type="pres">
      <dgm:prSet presAssocID="{2AAF8277-7C25-4DC1-B8D1-592C7FBE8787}" presName="box" presStyleLbl="node1" presStyleIdx="0" presStyleCnt="3" custScaleY="73655"/>
      <dgm:spPr/>
      <dgm:t>
        <a:bodyPr/>
        <a:lstStyle/>
        <a:p>
          <a:endParaRPr lang="pl-PL"/>
        </a:p>
      </dgm:t>
    </dgm:pt>
    <dgm:pt modelId="{0103FB81-5073-4797-AA59-C409364176FF}" type="pres">
      <dgm:prSet presAssocID="{2AAF8277-7C25-4DC1-B8D1-592C7FBE8787}" presName="img" presStyleLbl="fgImgPlace1" presStyleIdx="0" presStyleCnt="3" custScaleX="66218" custScaleY="71551"/>
      <dgm:spPr>
        <a:prstGeom prst="roundRect">
          <a:avLst/>
        </a:prstGeom>
        <a:solidFill>
          <a:schemeClr val="bg1"/>
        </a:solidFill>
      </dgm:spPr>
      <dgm:t>
        <a:bodyPr/>
        <a:lstStyle/>
        <a:p>
          <a:endParaRPr lang="pl-PL"/>
        </a:p>
      </dgm:t>
    </dgm:pt>
    <dgm:pt modelId="{70D7E8BB-FE54-45BD-BE56-1FD1459C6506}" type="pres">
      <dgm:prSet presAssocID="{2AAF8277-7C25-4DC1-B8D1-592C7FBE8787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EFAC1C8-1260-40F5-B1DF-56AC4C091DF3}" type="pres">
      <dgm:prSet presAssocID="{285739FD-9F85-4FF5-94E9-B2712A7FECE1}" presName="spacer" presStyleCnt="0"/>
      <dgm:spPr/>
    </dgm:pt>
    <dgm:pt modelId="{011E6DB8-62DA-4FE9-AF08-DDD8924883A6}" type="pres">
      <dgm:prSet presAssocID="{3339C89C-2E81-479F-A4DE-97EE17B76580}" presName="comp" presStyleCnt="0"/>
      <dgm:spPr/>
    </dgm:pt>
    <dgm:pt modelId="{7D75EC3B-B469-411D-84CF-8D35C2C2C03A}" type="pres">
      <dgm:prSet presAssocID="{3339C89C-2E81-479F-A4DE-97EE17B76580}" presName="box" presStyleLbl="node1" presStyleIdx="1" presStyleCnt="3" custLinFactNeighborX="126" custLinFactNeighborY="-2190"/>
      <dgm:spPr/>
      <dgm:t>
        <a:bodyPr/>
        <a:lstStyle/>
        <a:p>
          <a:endParaRPr lang="pl-PL"/>
        </a:p>
      </dgm:t>
    </dgm:pt>
    <dgm:pt modelId="{08012344-D738-401D-9B5A-73CC43240C7C}" type="pres">
      <dgm:prSet presAssocID="{3339C89C-2E81-479F-A4DE-97EE17B76580}" presName="img" presStyleLbl="fgImgPlace1" presStyleIdx="1" presStyleCnt="3" custScaleX="6875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5CD40ADD-2F46-4D0D-BB05-DD6D0ADD3E4D}" type="pres">
      <dgm:prSet presAssocID="{3339C89C-2E81-479F-A4DE-97EE17B7658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1AA96B7-90C9-40CA-B0B4-8C8B45CA04D6}" type="pres">
      <dgm:prSet presAssocID="{F02B09A2-85D9-49BA-8649-BC4281882CB0}" presName="spacer" presStyleCnt="0"/>
      <dgm:spPr/>
    </dgm:pt>
    <dgm:pt modelId="{29FF2DF4-CB53-4281-8A44-FD9B58F9D6EC}" type="pres">
      <dgm:prSet presAssocID="{5132038A-7160-4525-93BF-6B072D706FA4}" presName="comp" presStyleCnt="0"/>
      <dgm:spPr/>
    </dgm:pt>
    <dgm:pt modelId="{FE97D66F-1784-4C60-A7A8-A5C254E862BD}" type="pres">
      <dgm:prSet presAssocID="{5132038A-7160-4525-93BF-6B072D706FA4}" presName="box" presStyleLbl="node1" presStyleIdx="2" presStyleCnt="3"/>
      <dgm:spPr/>
      <dgm:t>
        <a:bodyPr/>
        <a:lstStyle/>
        <a:p>
          <a:endParaRPr lang="pl-PL"/>
        </a:p>
      </dgm:t>
    </dgm:pt>
    <dgm:pt modelId="{3E892144-C6C8-4F9A-BEDE-D0EA421DE5BB}" type="pres">
      <dgm:prSet presAssocID="{5132038A-7160-4525-93BF-6B072D706FA4}" presName="img" presStyleLbl="fgImgPlace1" presStyleIdx="2" presStyleCnt="3" custScaleX="6875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pl-PL"/>
        </a:p>
      </dgm:t>
    </dgm:pt>
    <dgm:pt modelId="{4FBE184D-FB57-49E0-AEA2-78259978046E}" type="pres">
      <dgm:prSet presAssocID="{5132038A-7160-4525-93BF-6B072D706FA4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2458C7F-4728-4065-9D93-03F6F71AAD22}" srcId="{3339C89C-2E81-479F-A4DE-97EE17B76580}" destId="{7DEEFD57-0060-48D7-9CDC-251EA6B30EBE}" srcOrd="0" destOrd="0" parTransId="{3FE8F2F6-CFAA-4F02-A0C6-7448A6D4AD66}" sibTransId="{614C212F-F786-4758-BA7C-EC570BE2F92F}"/>
    <dgm:cxn modelId="{3BF4305B-A772-4F56-8009-BE93BA402DA2}" srcId="{5132038A-7160-4525-93BF-6B072D706FA4}" destId="{FCA2063B-E975-4023-949D-6968B42F3D77}" srcOrd="3" destOrd="0" parTransId="{94E9296F-04E2-4F53-BBFD-DDD9843B0654}" sibTransId="{BBBE0753-5ACF-45F7-9D1B-BB3A56CD6AE1}"/>
    <dgm:cxn modelId="{C572201C-D7D0-4832-BA8B-11A4AB1B29CE}" type="presOf" srcId="{CF6DBDCC-EA19-495D-BD29-0B73556B189D}" destId="{FE97D66F-1784-4C60-A7A8-A5C254E862BD}" srcOrd="0" destOrd="1" presId="urn:microsoft.com/office/officeart/2005/8/layout/vList4#1"/>
    <dgm:cxn modelId="{940DC4DC-F7DF-463E-999D-EED3F1C15252}" type="presOf" srcId="{2AAF8277-7C25-4DC1-B8D1-592C7FBE8787}" destId="{70D7E8BB-FE54-45BD-BE56-1FD1459C6506}" srcOrd="1" destOrd="0" presId="urn:microsoft.com/office/officeart/2005/8/layout/vList4#1"/>
    <dgm:cxn modelId="{E1CF44F9-B143-4E46-86A6-71B1977B118A}" type="presOf" srcId="{27D21E85-C85F-48D1-895C-A1FEF855F6B1}" destId="{5CD40ADD-2F46-4D0D-BB05-DD6D0ADD3E4D}" srcOrd="1" destOrd="2" presId="urn:microsoft.com/office/officeart/2005/8/layout/vList4#1"/>
    <dgm:cxn modelId="{469C8B6F-417E-4F65-89F5-9EF4BC698603}" type="presOf" srcId="{647C0EEB-226C-4989-B425-189F2FD6F712}" destId="{912D7B73-BEF1-4602-9BEB-FFB2125EBDD7}" srcOrd="0" destOrd="1" presId="urn:microsoft.com/office/officeart/2005/8/layout/vList4#1"/>
    <dgm:cxn modelId="{38AD4404-4123-4F41-9038-2B26F02D511B}" type="presOf" srcId="{3339C89C-2E81-479F-A4DE-97EE17B76580}" destId="{7D75EC3B-B469-411D-84CF-8D35C2C2C03A}" srcOrd="0" destOrd="0" presId="urn:microsoft.com/office/officeart/2005/8/layout/vList4#1"/>
    <dgm:cxn modelId="{99308875-D506-4B69-B8C2-1D78A5F5DFC0}" type="presOf" srcId="{B10962FE-8CF3-4E83-A099-AD15EBEC1798}" destId="{FE97D66F-1784-4C60-A7A8-A5C254E862BD}" srcOrd="0" destOrd="2" presId="urn:microsoft.com/office/officeart/2005/8/layout/vList4#1"/>
    <dgm:cxn modelId="{A4FB435F-35D0-49FA-805D-4C57DD821E8B}" type="presOf" srcId="{5132038A-7160-4525-93BF-6B072D706FA4}" destId="{FE97D66F-1784-4C60-A7A8-A5C254E862BD}" srcOrd="0" destOrd="0" presId="urn:microsoft.com/office/officeart/2005/8/layout/vList4#1"/>
    <dgm:cxn modelId="{816E3967-8415-4BE6-99A1-731534B46333}" type="presOf" srcId="{6BE6C147-4819-4714-AF5E-B28BD6453F4F}" destId="{4FBE184D-FB57-49E0-AEA2-78259978046E}" srcOrd="1" destOrd="3" presId="urn:microsoft.com/office/officeart/2005/8/layout/vList4#1"/>
    <dgm:cxn modelId="{00C3F9E9-0A7D-46D9-B74D-B6593998B2F7}" srcId="{5132038A-7160-4525-93BF-6B072D706FA4}" destId="{6BE6C147-4819-4714-AF5E-B28BD6453F4F}" srcOrd="2" destOrd="0" parTransId="{153D3E0D-82E7-4B4F-BCAE-68D115109CA6}" sibTransId="{DD35149C-0EAE-4AFD-ABA2-F3A1A5EC1E67}"/>
    <dgm:cxn modelId="{DF47DCFC-A9DB-4F77-88B7-6F548BFC6412}" type="presOf" srcId="{5132038A-7160-4525-93BF-6B072D706FA4}" destId="{4FBE184D-FB57-49E0-AEA2-78259978046E}" srcOrd="1" destOrd="0" presId="urn:microsoft.com/office/officeart/2005/8/layout/vList4#1"/>
    <dgm:cxn modelId="{15BE3BAC-BD7C-4699-A425-F282D716AA99}" type="presOf" srcId="{2255B8D4-65B6-4C59-A1D9-F08F60EFF380}" destId="{3F6BD7E0-C5A7-44E2-A2FE-34EA5B2314D1}" srcOrd="0" destOrd="0" presId="urn:microsoft.com/office/officeart/2005/8/layout/vList4#1"/>
    <dgm:cxn modelId="{C284B032-C399-46F5-8EE2-EDE9BE177EC6}" type="presOf" srcId="{FCA2063B-E975-4023-949D-6968B42F3D77}" destId="{FE97D66F-1784-4C60-A7A8-A5C254E862BD}" srcOrd="0" destOrd="4" presId="urn:microsoft.com/office/officeart/2005/8/layout/vList4#1"/>
    <dgm:cxn modelId="{BD7A3D24-AE1C-4E45-83A7-91BCBBFCC3DF}" srcId="{5132038A-7160-4525-93BF-6B072D706FA4}" destId="{CF6DBDCC-EA19-495D-BD29-0B73556B189D}" srcOrd="0" destOrd="0" parTransId="{AD6FB18E-DF9F-49A8-A983-2CA73DB13F14}" sibTransId="{29E885DF-3D2C-401A-B958-AEC2971231BF}"/>
    <dgm:cxn modelId="{FDF310D6-98DD-4303-88F5-4D048E0A8E1D}" type="presOf" srcId="{41D09FAF-4ADF-4878-82CA-002934C53C48}" destId="{5CD40ADD-2F46-4D0D-BB05-DD6D0ADD3E4D}" srcOrd="1" destOrd="3" presId="urn:microsoft.com/office/officeart/2005/8/layout/vList4#1"/>
    <dgm:cxn modelId="{5C10C6CC-64E2-4B19-B81C-6DFBF917EA2B}" type="presOf" srcId="{2AAF8277-7C25-4DC1-B8D1-592C7FBE8787}" destId="{912D7B73-BEF1-4602-9BEB-FFB2125EBDD7}" srcOrd="0" destOrd="0" presId="urn:microsoft.com/office/officeart/2005/8/layout/vList4#1"/>
    <dgm:cxn modelId="{8AFC6B3D-00F2-4BD9-9FD0-D321BE1D23E7}" type="presOf" srcId="{CF6DBDCC-EA19-495D-BD29-0B73556B189D}" destId="{4FBE184D-FB57-49E0-AEA2-78259978046E}" srcOrd="1" destOrd="1" presId="urn:microsoft.com/office/officeart/2005/8/layout/vList4#1"/>
    <dgm:cxn modelId="{5AEC1930-CDA3-4B83-BFA3-057B3AE10992}" type="presOf" srcId="{41D09FAF-4ADF-4878-82CA-002934C53C48}" destId="{7D75EC3B-B469-411D-84CF-8D35C2C2C03A}" srcOrd="0" destOrd="3" presId="urn:microsoft.com/office/officeart/2005/8/layout/vList4#1"/>
    <dgm:cxn modelId="{73017800-6B36-46CB-A8B3-CA9270324911}" srcId="{2255B8D4-65B6-4C59-A1D9-F08F60EFF380}" destId="{2AAF8277-7C25-4DC1-B8D1-592C7FBE8787}" srcOrd="0" destOrd="0" parTransId="{09F4C86E-F083-496B-AD97-C13AFA679131}" sibTransId="{285739FD-9F85-4FF5-94E9-B2712A7FECE1}"/>
    <dgm:cxn modelId="{738DF4E2-B553-4CEF-B787-C43208651388}" type="presOf" srcId="{27D21E85-C85F-48D1-895C-A1FEF855F6B1}" destId="{7D75EC3B-B469-411D-84CF-8D35C2C2C03A}" srcOrd="0" destOrd="2" presId="urn:microsoft.com/office/officeart/2005/8/layout/vList4#1"/>
    <dgm:cxn modelId="{00745B8F-E1EE-4F1F-BFE6-C2E5224F840F}" srcId="{3339C89C-2E81-479F-A4DE-97EE17B76580}" destId="{27D21E85-C85F-48D1-895C-A1FEF855F6B1}" srcOrd="1" destOrd="0" parTransId="{A63E19B1-2EAF-47FB-A77A-DDFB7C6061C2}" sibTransId="{9467EAA0-2400-4DD0-AEA3-CAB9579898E2}"/>
    <dgm:cxn modelId="{88D950A1-3C69-4253-BFFA-E4791C168E95}" type="presOf" srcId="{7DEEFD57-0060-48D7-9CDC-251EA6B30EBE}" destId="{5CD40ADD-2F46-4D0D-BB05-DD6D0ADD3E4D}" srcOrd="1" destOrd="1" presId="urn:microsoft.com/office/officeart/2005/8/layout/vList4#1"/>
    <dgm:cxn modelId="{92410A03-8404-4A95-8B00-33A3E1DFE863}" type="presOf" srcId="{647C0EEB-226C-4989-B425-189F2FD6F712}" destId="{70D7E8BB-FE54-45BD-BE56-1FD1459C6506}" srcOrd="1" destOrd="1" presId="urn:microsoft.com/office/officeart/2005/8/layout/vList4#1"/>
    <dgm:cxn modelId="{86A937A7-BD1D-4853-895D-0857CAF0E86E}" type="presOf" srcId="{3339C89C-2E81-479F-A4DE-97EE17B76580}" destId="{5CD40ADD-2F46-4D0D-BB05-DD6D0ADD3E4D}" srcOrd="1" destOrd="0" presId="urn:microsoft.com/office/officeart/2005/8/layout/vList4#1"/>
    <dgm:cxn modelId="{C05BA711-3E86-45A6-ACAB-F836405EBB27}" srcId="{5132038A-7160-4525-93BF-6B072D706FA4}" destId="{B10962FE-8CF3-4E83-A099-AD15EBEC1798}" srcOrd="1" destOrd="0" parTransId="{0B0744D6-B560-4ADF-BB88-E686A57B6C2D}" sibTransId="{019F51AE-EDDB-46E1-8C11-ADD3E2BB9D9D}"/>
    <dgm:cxn modelId="{9C69CA6E-A4FC-48EB-B8F4-AC2F93F5A47E}" srcId="{3339C89C-2E81-479F-A4DE-97EE17B76580}" destId="{41D09FAF-4ADF-4878-82CA-002934C53C48}" srcOrd="2" destOrd="0" parTransId="{3F8EF1E9-0336-4911-82C4-47D5F6338234}" sibTransId="{30C0D855-E407-4E94-9785-F335BF3DDC45}"/>
    <dgm:cxn modelId="{8BF53D60-DC12-4178-B0D6-C0082DE35153}" srcId="{2255B8D4-65B6-4C59-A1D9-F08F60EFF380}" destId="{3339C89C-2E81-479F-A4DE-97EE17B76580}" srcOrd="1" destOrd="0" parTransId="{2C68A2AC-1B61-4B61-B546-C432A8F064AA}" sibTransId="{F02B09A2-85D9-49BA-8649-BC4281882CB0}"/>
    <dgm:cxn modelId="{BA5C859B-5C30-43C1-97EF-39FACB29B8BB}" type="presOf" srcId="{FCA2063B-E975-4023-949D-6968B42F3D77}" destId="{4FBE184D-FB57-49E0-AEA2-78259978046E}" srcOrd="1" destOrd="4" presId="urn:microsoft.com/office/officeart/2005/8/layout/vList4#1"/>
    <dgm:cxn modelId="{6CCC570A-0E05-48D3-AE23-0B1AF20FA561}" type="presOf" srcId="{B10962FE-8CF3-4E83-A099-AD15EBEC1798}" destId="{4FBE184D-FB57-49E0-AEA2-78259978046E}" srcOrd="1" destOrd="2" presId="urn:microsoft.com/office/officeart/2005/8/layout/vList4#1"/>
    <dgm:cxn modelId="{966326A2-D3B4-44DA-8553-984B21677B09}" srcId="{2AAF8277-7C25-4DC1-B8D1-592C7FBE8787}" destId="{647C0EEB-226C-4989-B425-189F2FD6F712}" srcOrd="0" destOrd="0" parTransId="{49CBEB56-8EED-4B01-AD23-166E4D8E5A60}" sibTransId="{75D6A409-CD6B-4E4D-B1B5-253370D3A698}"/>
    <dgm:cxn modelId="{63777525-372E-41C2-8884-DB3541A6680A}" srcId="{2255B8D4-65B6-4C59-A1D9-F08F60EFF380}" destId="{5132038A-7160-4525-93BF-6B072D706FA4}" srcOrd="2" destOrd="0" parTransId="{E802D97F-0227-4BEA-B4A7-3D9CFE541402}" sibTransId="{30CDA83A-5C11-45C0-AD82-0BD0AA472425}"/>
    <dgm:cxn modelId="{3DA3B0AA-AFC2-4958-9D9B-204B7D0E67D4}" type="presOf" srcId="{7DEEFD57-0060-48D7-9CDC-251EA6B30EBE}" destId="{7D75EC3B-B469-411D-84CF-8D35C2C2C03A}" srcOrd="0" destOrd="1" presId="urn:microsoft.com/office/officeart/2005/8/layout/vList4#1"/>
    <dgm:cxn modelId="{72103ABA-111D-40DA-9324-F263375A70E1}" type="presOf" srcId="{6BE6C147-4819-4714-AF5E-B28BD6453F4F}" destId="{FE97D66F-1784-4C60-A7A8-A5C254E862BD}" srcOrd="0" destOrd="3" presId="urn:microsoft.com/office/officeart/2005/8/layout/vList4#1"/>
    <dgm:cxn modelId="{28864948-B856-4F38-ADEF-E8176F766947}" type="presParOf" srcId="{3F6BD7E0-C5A7-44E2-A2FE-34EA5B2314D1}" destId="{A9351DD0-BF83-4E17-83BF-8557C48BFD4D}" srcOrd="0" destOrd="0" presId="urn:microsoft.com/office/officeart/2005/8/layout/vList4#1"/>
    <dgm:cxn modelId="{762307CB-C8FE-4EDA-AD66-2BE15B47646F}" type="presParOf" srcId="{A9351DD0-BF83-4E17-83BF-8557C48BFD4D}" destId="{912D7B73-BEF1-4602-9BEB-FFB2125EBDD7}" srcOrd="0" destOrd="0" presId="urn:microsoft.com/office/officeart/2005/8/layout/vList4#1"/>
    <dgm:cxn modelId="{6F66E7F8-A30F-4EB0-910B-B8B6E58DDD6D}" type="presParOf" srcId="{A9351DD0-BF83-4E17-83BF-8557C48BFD4D}" destId="{0103FB81-5073-4797-AA59-C409364176FF}" srcOrd="1" destOrd="0" presId="urn:microsoft.com/office/officeart/2005/8/layout/vList4#1"/>
    <dgm:cxn modelId="{612B223C-05E0-4CAB-A5B5-F0F94A062F99}" type="presParOf" srcId="{A9351DD0-BF83-4E17-83BF-8557C48BFD4D}" destId="{70D7E8BB-FE54-45BD-BE56-1FD1459C6506}" srcOrd="2" destOrd="0" presId="urn:microsoft.com/office/officeart/2005/8/layout/vList4#1"/>
    <dgm:cxn modelId="{82C2F250-A62C-431C-804F-5F188242D498}" type="presParOf" srcId="{3F6BD7E0-C5A7-44E2-A2FE-34EA5B2314D1}" destId="{6EFAC1C8-1260-40F5-B1DF-56AC4C091DF3}" srcOrd="1" destOrd="0" presId="urn:microsoft.com/office/officeart/2005/8/layout/vList4#1"/>
    <dgm:cxn modelId="{7A9D9769-A708-4CFD-BDE9-8A273A844BDB}" type="presParOf" srcId="{3F6BD7E0-C5A7-44E2-A2FE-34EA5B2314D1}" destId="{011E6DB8-62DA-4FE9-AF08-DDD8924883A6}" srcOrd="2" destOrd="0" presId="urn:microsoft.com/office/officeart/2005/8/layout/vList4#1"/>
    <dgm:cxn modelId="{A5003433-CBCB-4DEC-A9E8-3B683D9463F0}" type="presParOf" srcId="{011E6DB8-62DA-4FE9-AF08-DDD8924883A6}" destId="{7D75EC3B-B469-411D-84CF-8D35C2C2C03A}" srcOrd="0" destOrd="0" presId="urn:microsoft.com/office/officeart/2005/8/layout/vList4#1"/>
    <dgm:cxn modelId="{0C776089-364F-450F-B624-3E85C94D196A}" type="presParOf" srcId="{011E6DB8-62DA-4FE9-AF08-DDD8924883A6}" destId="{08012344-D738-401D-9B5A-73CC43240C7C}" srcOrd="1" destOrd="0" presId="urn:microsoft.com/office/officeart/2005/8/layout/vList4#1"/>
    <dgm:cxn modelId="{EA54FACC-E2D3-4F7C-B7A9-EC9962C9579C}" type="presParOf" srcId="{011E6DB8-62DA-4FE9-AF08-DDD8924883A6}" destId="{5CD40ADD-2F46-4D0D-BB05-DD6D0ADD3E4D}" srcOrd="2" destOrd="0" presId="urn:microsoft.com/office/officeart/2005/8/layout/vList4#1"/>
    <dgm:cxn modelId="{A160D3C0-30F2-46D1-8273-6C34A82041A6}" type="presParOf" srcId="{3F6BD7E0-C5A7-44E2-A2FE-34EA5B2314D1}" destId="{81AA96B7-90C9-40CA-B0B4-8C8B45CA04D6}" srcOrd="3" destOrd="0" presId="urn:microsoft.com/office/officeart/2005/8/layout/vList4#1"/>
    <dgm:cxn modelId="{93D66980-8650-4ADB-A8F4-71FDDBAD1B7D}" type="presParOf" srcId="{3F6BD7E0-C5A7-44E2-A2FE-34EA5B2314D1}" destId="{29FF2DF4-CB53-4281-8A44-FD9B58F9D6EC}" srcOrd="4" destOrd="0" presId="urn:microsoft.com/office/officeart/2005/8/layout/vList4#1"/>
    <dgm:cxn modelId="{F6EDF3E1-9572-4A63-A065-F275D8686689}" type="presParOf" srcId="{29FF2DF4-CB53-4281-8A44-FD9B58F9D6EC}" destId="{FE97D66F-1784-4C60-A7A8-A5C254E862BD}" srcOrd="0" destOrd="0" presId="urn:microsoft.com/office/officeart/2005/8/layout/vList4#1"/>
    <dgm:cxn modelId="{78AEF736-8A44-4E26-A320-5FD91C605AC1}" type="presParOf" srcId="{29FF2DF4-CB53-4281-8A44-FD9B58F9D6EC}" destId="{3E892144-C6C8-4F9A-BEDE-D0EA421DE5BB}" srcOrd="1" destOrd="0" presId="urn:microsoft.com/office/officeart/2005/8/layout/vList4#1"/>
    <dgm:cxn modelId="{D78C992B-0E4A-4509-AA2E-CDE2AC365000}" type="presParOf" srcId="{29FF2DF4-CB53-4281-8A44-FD9B58F9D6EC}" destId="{4FBE184D-FB57-49E0-AEA2-78259978046E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AC1C535-EC6D-4BF9-99B1-CB7081613F04}" type="doc">
      <dgm:prSet loTypeId="urn:microsoft.com/office/officeart/2005/8/layout/vList3#1" loCatId="list" qsTypeId="urn:microsoft.com/office/officeart/2005/8/quickstyle/3d1" qsCatId="3D" csTypeId="urn:microsoft.com/office/officeart/2005/8/colors/accent1_2" csCatId="accent1" phldr="1"/>
      <dgm:spPr/>
    </dgm:pt>
    <dgm:pt modelId="{ED689C91-EC18-4C62-8754-4CD807FF4BB0}">
      <dgm:prSet phldrT="[Tekst]" custT="1"/>
      <dgm:spPr>
        <a:solidFill>
          <a:srgbClr val="2C5D98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rtl="0"/>
          <a:r>
            <a:rPr lang="pl-PL" sz="2400" b="1" cap="none" spc="150" dirty="0" err="1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eWUŚ</a:t>
          </a:r>
          <a:r>
            <a:rPr lang="pl-PL" sz="2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                                     </a:t>
          </a:r>
          <a:r>
            <a:rPr lang="pl-PL" sz="16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MEDICAL INSURANCE VERIFICATION SYSTEM</a:t>
          </a:r>
          <a:endParaRPr lang="pl-PL" sz="16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138B7046-D9AA-4483-9DD4-83DBB8DBD409}" type="parTrans" cxnId="{A053A590-A8CD-4147-B69B-5EF65BD96E66}">
      <dgm:prSet/>
      <dgm:spPr/>
      <dgm:t>
        <a:bodyPr/>
        <a:lstStyle/>
        <a:p>
          <a:endParaRPr lang="pl-PL"/>
        </a:p>
      </dgm:t>
    </dgm:pt>
    <dgm:pt modelId="{211A9308-ABE0-4949-9655-493C75E3744F}" type="sibTrans" cxnId="{A053A590-A8CD-4147-B69B-5EF65BD96E66}">
      <dgm:prSet/>
      <dgm:spPr/>
      <dgm:t>
        <a:bodyPr/>
        <a:lstStyle/>
        <a:p>
          <a:endParaRPr lang="pl-PL"/>
        </a:p>
      </dgm:t>
    </dgm:pt>
    <dgm:pt modelId="{8487C156-2E24-4D2B-920D-3A6F824650A8}">
      <dgm:prSet phldrT="[Tekst]" custT="1"/>
      <dgm:spPr>
        <a:solidFill>
          <a:srgbClr val="2C5D98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rtl="0"/>
          <a:r>
            <a:rPr lang="pl-PL" sz="2400" b="1" cap="none" spc="150" dirty="0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ZIP</a:t>
          </a:r>
          <a:r>
            <a:rPr lang="pl-PL" sz="16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                                                  INTEGRATED PATIENT REGISTER</a:t>
          </a:r>
          <a:endParaRPr lang="pl-PL" sz="16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E46E203-AD23-40D6-AEF5-7490102100C0}" type="parTrans" cxnId="{AD8B49C3-F9C2-4D3C-8F4D-6FF3F1DF6FFE}">
      <dgm:prSet/>
      <dgm:spPr/>
      <dgm:t>
        <a:bodyPr/>
        <a:lstStyle/>
        <a:p>
          <a:endParaRPr lang="pl-PL"/>
        </a:p>
      </dgm:t>
    </dgm:pt>
    <dgm:pt modelId="{DA23A956-4702-474B-9A48-A8521AAE934A}" type="sibTrans" cxnId="{AD8B49C3-F9C2-4D3C-8F4D-6FF3F1DF6FFE}">
      <dgm:prSet/>
      <dgm:spPr/>
      <dgm:t>
        <a:bodyPr/>
        <a:lstStyle/>
        <a:p>
          <a:endParaRPr lang="pl-PL"/>
        </a:p>
      </dgm:t>
    </dgm:pt>
    <dgm:pt modelId="{FB79B090-D11A-4BFF-96C5-4383F6F45028}">
      <dgm:prSet phldrT="[Tekst]" custT="1"/>
      <dgm:spPr>
        <a:solidFill>
          <a:srgbClr val="2C5D98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rtl="0"/>
          <a:r>
            <a:rPr lang="pl-PL" sz="2400" b="1" cap="none" spc="150" dirty="0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KUZ</a:t>
          </a:r>
          <a:r>
            <a:rPr lang="pl-PL" sz="16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                                                       HEALTH INSURANCE CARD                             </a:t>
          </a:r>
          <a:r>
            <a:rPr lang="pl-PL" sz="1600" b="1" cap="none" spc="15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(i</a:t>
          </a:r>
          <a:r>
            <a:rPr lang="pl-PL" sz="16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n </a:t>
          </a:r>
          <a:r>
            <a:rPr lang="pl-PL" sz="1600" b="1" cap="none" spc="15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preparation</a:t>
          </a:r>
          <a:r>
            <a:rPr lang="pl-PL" sz="16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)</a:t>
          </a:r>
          <a:endParaRPr lang="pl-PL" sz="16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3731463-DB82-46A2-8C4F-7E94D1E9F14A}" type="parTrans" cxnId="{EF686D4D-0BF2-49C4-A957-08AB65260550}">
      <dgm:prSet/>
      <dgm:spPr/>
      <dgm:t>
        <a:bodyPr/>
        <a:lstStyle/>
        <a:p>
          <a:endParaRPr lang="pl-PL"/>
        </a:p>
      </dgm:t>
    </dgm:pt>
    <dgm:pt modelId="{4F0CC580-B0E6-4340-9480-6525EAA0D6DE}" type="sibTrans" cxnId="{EF686D4D-0BF2-49C4-A957-08AB65260550}">
      <dgm:prSet/>
      <dgm:spPr/>
      <dgm:t>
        <a:bodyPr/>
        <a:lstStyle/>
        <a:p>
          <a:endParaRPr lang="pl-PL"/>
        </a:p>
      </dgm:t>
    </dgm:pt>
    <dgm:pt modelId="{C3057D79-F59F-4884-8427-E8D5C0DFE17B}" type="pres">
      <dgm:prSet presAssocID="{FAC1C535-EC6D-4BF9-99B1-CB7081613F04}" presName="linearFlow" presStyleCnt="0">
        <dgm:presLayoutVars>
          <dgm:dir/>
          <dgm:resizeHandles val="exact"/>
        </dgm:presLayoutVars>
      </dgm:prSet>
      <dgm:spPr/>
    </dgm:pt>
    <dgm:pt modelId="{2D97FA97-6846-4409-A2E5-517DB09AEA69}" type="pres">
      <dgm:prSet presAssocID="{ED689C91-EC18-4C62-8754-4CD807FF4BB0}" presName="composite" presStyleCnt="0"/>
      <dgm:spPr/>
    </dgm:pt>
    <dgm:pt modelId="{B7D06331-66A1-4472-A14E-3BA3C786035B}" type="pres">
      <dgm:prSet presAssocID="{ED689C91-EC18-4C62-8754-4CD807FF4BB0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8C37F53-D909-46AE-A4D0-F252543F131D}" type="pres">
      <dgm:prSet presAssocID="{ED689C91-EC18-4C62-8754-4CD807FF4BB0}" presName="txShp" presStyleLbl="node1" presStyleIdx="0" presStyleCnt="3" custScaleX="106451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D895221-A8A6-4331-B535-0A0789C16591}" type="pres">
      <dgm:prSet presAssocID="{211A9308-ABE0-4949-9655-493C75E3744F}" presName="spacing" presStyleCnt="0"/>
      <dgm:spPr/>
    </dgm:pt>
    <dgm:pt modelId="{6D193DB6-62C4-4160-866A-693B7B2D5B75}" type="pres">
      <dgm:prSet presAssocID="{8487C156-2E24-4D2B-920D-3A6F824650A8}" presName="composite" presStyleCnt="0"/>
      <dgm:spPr/>
    </dgm:pt>
    <dgm:pt modelId="{3807C0D1-4E71-4AF0-BA21-872FF82E4552}" type="pres">
      <dgm:prSet presAssocID="{8487C156-2E24-4D2B-920D-3A6F824650A8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A79CE01-B2E7-4DBC-8588-F166674E72F0}" type="pres">
      <dgm:prSet presAssocID="{8487C156-2E24-4D2B-920D-3A6F824650A8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7381B9C-B475-4BC1-BE69-E3532726CBC3}" type="pres">
      <dgm:prSet presAssocID="{DA23A956-4702-474B-9A48-A8521AAE934A}" presName="spacing" presStyleCnt="0"/>
      <dgm:spPr/>
    </dgm:pt>
    <dgm:pt modelId="{760E253A-0198-4DCD-9326-F777D6F7880C}" type="pres">
      <dgm:prSet presAssocID="{FB79B090-D11A-4BFF-96C5-4383F6F45028}" presName="composite" presStyleCnt="0"/>
      <dgm:spPr/>
    </dgm:pt>
    <dgm:pt modelId="{B9B0B5C1-4D7F-4561-B683-6C96B150E796}" type="pres">
      <dgm:prSet presAssocID="{FB79B090-D11A-4BFF-96C5-4383F6F45028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33980B1-F6BC-4213-990F-8A60E504CA4A}" type="pres">
      <dgm:prSet presAssocID="{FB79B090-D11A-4BFF-96C5-4383F6F45028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EBF02777-5D70-41CC-8870-7F2D10B7C4C9}" type="presOf" srcId="{8487C156-2E24-4D2B-920D-3A6F824650A8}" destId="{9A79CE01-B2E7-4DBC-8588-F166674E72F0}" srcOrd="0" destOrd="0" presId="urn:microsoft.com/office/officeart/2005/8/layout/vList3#1"/>
    <dgm:cxn modelId="{A053A590-A8CD-4147-B69B-5EF65BD96E66}" srcId="{FAC1C535-EC6D-4BF9-99B1-CB7081613F04}" destId="{ED689C91-EC18-4C62-8754-4CD807FF4BB0}" srcOrd="0" destOrd="0" parTransId="{138B7046-D9AA-4483-9DD4-83DBB8DBD409}" sibTransId="{211A9308-ABE0-4949-9655-493C75E3744F}"/>
    <dgm:cxn modelId="{7ABE4E54-6041-4D7C-AE6E-5AC3F85B9945}" type="presOf" srcId="{ED689C91-EC18-4C62-8754-4CD807FF4BB0}" destId="{F8C37F53-D909-46AE-A4D0-F252543F131D}" srcOrd="0" destOrd="0" presId="urn:microsoft.com/office/officeart/2005/8/layout/vList3#1"/>
    <dgm:cxn modelId="{AD8B49C3-F9C2-4D3C-8F4D-6FF3F1DF6FFE}" srcId="{FAC1C535-EC6D-4BF9-99B1-CB7081613F04}" destId="{8487C156-2E24-4D2B-920D-3A6F824650A8}" srcOrd="1" destOrd="0" parTransId="{2E46E203-AD23-40D6-AEF5-7490102100C0}" sibTransId="{DA23A956-4702-474B-9A48-A8521AAE934A}"/>
    <dgm:cxn modelId="{5BBC05B3-872C-4A52-9497-EBEDA63AD794}" type="presOf" srcId="{FB79B090-D11A-4BFF-96C5-4383F6F45028}" destId="{F33980B1-F6BC-4213-990F-8A60E504CA4A}" srcOrd="0" destOrd="0" presId="urn:microsoft.com/office/officeart/2005/8/layout/vList3#1"/>
    <dgm:cxn modelId="{C8A7E9BF-820C-44ED-867A-2B8E293D3B84}" type="presOf" srcId="{FAC1C535-EC6D-4BF9-99B1-CB7081613F04}" destId="{C3057D79-F59F-4884-8427-E8D5C0DFE17B}" srcOrd="0" destOrd="0" presId="urn:microsoft.com/office/officeart/2005/8/layout/vList3#1"/>
    <dgm:cxn modelId="{EF686D4D-0BF2-49C4-A957-08AB65260550}" srcId="{FAC1C535-EC6D-4BF9-99B1-CB7081613F04}" destId="{FB79B090-D11A-4BFF-96C5-4383F6F45028}" srcOrd="2" destOrd="0" parTransId="{53731463-DB82-46A2-8C4F-7E94D1E9F14A}" sibTransId="{4F0CC580-B0E6-4340-9480-6525EAA0D6DE}"/>
    <dgm:cxn modelId="{735D0684-BAE2-44D3-AF11-A3A367285B72}" type="presParOf" srcId="{C3057D79-F59F-4884-8427-E8D5C0DFE17B}" destId="{2D97FA97-6846-4409-A2E5-517DB09AEA69}" srcOrd="0" destOrd="0" presId="urn:microsoft.com/office/officeart/2005/8/layout/vList3#1"/>
    <dgm:cxn modelId="{44708F1D-FC1A-4B2B-A861-81D944E00B72}" type="presParOf" srcId="{2D97FA97-6846-4409-A2E5-517DB09AEA69}" destId="{B7D06331-66A1-4472-A14E-3BA3C786035B}" srcOrd="0" destOrd="0" presId="urn:microsoft.com/office/officeart/2005/8/layout/vList3#1"/>
    <dgm:cxn modelId="{43A02D79-0F3A-4CF3-B4C6-90B481909A9E}" type="presParOf" srcId="{2D97FA97-6846-4409-A2E5-517DB09AEA69}" destId="{F8C37F53-D909-46AE-A4D0-F252543F131D}" srcOrd="1" destOrd="0" presId="urn:microsoft.com/office/officeart/2005/8/layout/vList3#1"/>
    <dgm:cxn modelId="{A50A2C33-F496-4252-AC13-8769200B37BA}" type="presParOf" srcId="{C3057D79-F59F-4884-8427-E8D5C0DFE17B}" destId="{AD895221-A8A6-4331-B535-0A0789C16591}" srcOrd="1" destOrd="0" presId="urn:microsoft.com/office/officeart/2005/8/layout/vList3#1"/>
    <dgm:cxn modelId="{68B4D41F-2CF1-4F48-81C0-596780B0DF96}" type="presParOf" srcId="{C3057D79-F59F-4884-8427-E8D5C0DFE17B}" destId="{6D193DB6-62C4-4160-866A-693B7B2D5B75}" srcOrd="2" destOrd="0" presId="urn:microsoft.com/office/officeart/2005/8/layout/vList3#1"/>
    <dgm:cxn modelId="{A0996BF0-E537-4E28-B210-51BD2ADC6F5D}" type="presParOf" srcId="{6D193DB6-62C4-4160-866A-693B7B2D5B75}" destId="{3807C0D1-4E71-4AF0-BA21-872FF82E4552}" srcOrd="0" destOrd="0" presId="urn:microsoft.com/office/officeart/2005/8/layout/vList3#1"/>
    <dgm:cxn modelId="{327CADB6-32D4-4219-A584-04C1074F5703}" type="presParOf" srcId="{6D193DB6-62C4-4160-866A-693B7B2D5B75}" destId="{9A79CE01-B2E7-4DBC-8588-F166674E72F0}" srcOrd="1" destOrd="0" presId="urn:microsoft.com/office/officeart/2005/8/layout/vList3#1"/>
    <dgm:cxn modelId="{559BED14-3A8D-4BB5-8B9F-7F15428815B6}" type="presParOf" srcId="{C3057D79-F59F-4884-8427-E8D5C0DFE17B}" destId="{F7381B9C-B475-4BC1-BE69-E3532726CBC3}" srcOrd="3" destOrd="0" presId="urn:microsoft.com/office/officeart/2005/8/layout/vList3#1"/>
    <dgm:cxn modelId="{EAB16A6A-C110-407C-BE97-EE87A9769097}" type="presParOf" srcId="{C3057D79-F59F-4884-8427-E8D5C0DFE17B}" destId="{760E253A-0198-4DCD-9326-F777D6F7880C}" srcOrd="4" destOrd="0" presId="urn:microsoft.com/office/officeart/2005/8/layout/vList3#1"/>
    <dgm:cxn modelId="{75A29B3C-803B-432E-BAE4-49F048F6C343}" type="presParOf" srcId="{760E253A-0198-4DCD-9326-F777D6F7880C}" destId="{B9B0B5C1-4D7F-4561-B683-6C96B150E796}" srcOrd="0" destOrd="0" presId="urn:microsoft.com/office/officeart/2005/8/layout/vList3#1"/>
    <dgm:cxn modelId="{8AEAEAC2-9A4F-47B4-B17D-03E7C115CAAA}" type="presParOf" srcId="{760E253A-0198-4DCD-9326-F777D6F7880C}" destId="{F33980B1-F6BC-4213-990F-8A60E504CA4A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BB85BA1-4DB9-415E-A401-E133FB77C1DA}" type="doc">
      <dgm:prSet loTypeId="urn:microsoft.com/office/officeart/2005/8/layout/lProcess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5EFF9FB0-1226-4981-928A-3B88AE863095}">
      <dgm:prSet phldrT="[Tekst]" custT="1"/>
      <dgm:spPr>
        <a:solidFill>
          <a:srgbClr val="DE8626"/>
        </a:solidFill>
      </dgm:spPr>
      <dgm:t>
        <a:bodyPr/>
        <a:lstStyle/>
        <a:p>
          <a:pPr algn="ctr"/>
          <a:r>
            <a:rPr lang="pl-PL" sz="2400" b="1" cap="none" spc="150" dirty="0" err="1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Paging</a:t>
          </a:r>
          <a:r>
            <a:rPr lang="pl-PL" sz="2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system</a:t>
          </a:r>
          <a:endParaRPr lang="pl-PL" sz="24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247869AD-BED3-475D-ADC4-EA95F8EA2C06}" type="parTrans" cxnId="{654ED223-8CEE-4FDC-B70D-331FBDC8B64B}">
      <dgm:prSet/>
      <dgm:spPr/>
      <dgm:t>
        <a:bodyPr/>
        <a:lstStyle/>
        <a:p>
          <a:endParaRPr lang="pl-PL"/>
        </a:p>
      </dgm:t>
    </dgm:pt>
    <dgm:pt modelId="{04C28049-B1D1-405B-8329-82C1CD30BA2D}" type="sibTrans" cxnId="{654ED223-8CEE-4FDC-B70D-331FBDC8B64B}">
      <dgm:prSet/>
      <dgm:spPr/>
      <dgm:t>
        <a:bodyPr/>
        <a:lstStyle/>
        <a:p>
          <a:endParaRPr lang="pl-PL"/>
        </a:p>
      </dgm:t>
    </dgm:pt>
    <dgm:pt modelId="{E5491D26-216C-4722-9886-77B2D45FD524}">
      <dgm:prSet phldrT="[Tekst]" custT="1"/>
      <dgm:spPr>
        <a:solidFill>
          <a:srgbClr val="004182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l"/>
          <a:r>
            <a:rPr lang="pl-PL" sz="1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M</a:t>
          </a:r>
          <a:r>
            <a:rPr lang="en-GB" sz="1400" b="1" cap="none" spc="15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odern</a:t>
          </a:r>
          <a:r>
            <a:rPr lang="en-GB" sz="1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</a:t>
          </a:r>
          <a:r>
            <a:rPr lang="pl-PL" sz="1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                  W</a:t>
          </a:r>
          <a:r>
            <a:rPr lang="en-GB" sz="1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ireless </a:t>
          </a:r>
          <a:r>
            <a:rPr lang="pl-PL" sz="1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         </a:t>
          </a:r>
          <a:r>
            <a:rPr lang="pl-PL" sz="1400" b="1" cap="none" spc="15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Based</a:t>
          </a:r>
          <a:r>
            <a:rPr lang="pl-PL" sz="1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</a:t>
          </a:r>
          <a:r>
            <a:rPr lang="en-GB" sz="1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on IP </a:t>
          </a:r>
          <a:r>
            <a:rPr lang="pl-PL" sz="1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                                F</a:t>
          </a:r>
          <a:r>
            <a:rPr lang="en-GB" sz="1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or efficient </a:t>
          </a:r>
          <a:r>
            <a:rPr lang="pl-PL" sz="1400" b="1" cap="none" spc="15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communication</a:t>
          </a:r>
          <a:endParaRPr lang="pl-PL" sz="1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35B373D-6F7E-4031-9E23-D179467E9D5C}" type="parTrans" cxnId="{82052434-6A81-49E6-A917-9FEFE1F0CA8D}">
      <dgm:prSet/>
      <dgm:spPr/>
      <dgm:t>
        <a:bodyPr/>
        <a:lstStyle/>
        <a:p>
          <a:endParaRPr lang="pl-PL"/>
        </a:p>
      </dgm:t>
    </dgm:pt>
    <dgm:pt modelId="{FEE4132A-696B-4243-9D37-611DAFAB4840}" type="sibTrans" cxnId="{82052434-6A81-49E6-A917-9FEFE1F0CA8D}">
      <dgm:prSet/>
      <dgm:spPr/>
      <dgm:t>
        <a:bodyPr/>
        <a:lstStyle/>
        <a:p>
          <a:endParaRPr lang="pl-PL"/>
        </a:p>
      </dgm:t>
    </dgm:pt>
    <dgm:pt modelId="{128128F9-2895-4CD6-A13B-FC23FF7E7A84}">
      <dgm:prSet phldrT="[Tekst]" custT="1"/>
      <dgm:spPr>
        <a:solidFill>
          <a:srgbClr val="004182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l"/>
          <a:r>
            <a:rPr lang="pl-PL" sz="1400" b="1" cap="none" spc="15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Functions</a:t>
          </a:r>
          <a:r>
            <a:rPr lang="pl-PL" sz="1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           </a:t>
          </a:r>
          <a:r>
            <a:rPr lang="en-GB" sz="1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of </a:t>
          </a:r>
          <a:r>
            <a:rPr lang="pl-PL" sz="1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a </a:t>
          </a:r>
          <a:r>
            <a:rPr lang="en-GB" sz="1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pager </a:t>
          </a:r>
          <a:r>
            <a:rPr lang="pl-PL" sz="1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             </a:t>
          </a:r>
          <a:r>
            <a:rPr lang="en-GB" sz="1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and </a:t>
          </a:r>
          <a:r>
            <a:rPr lang="pl-PL" sz="1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a  </a:t>
          </a:r>
          <a:r>
            <a:rPr lang="en-GB" sz="1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phone </a:t>
          </a:r>
          <a:r>
            <a:rPr lang="pl-PL" sz="1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</a:t>
          </a:r>
          <a:endParaRPr lang="pl-PL" sz="1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0FE71B5C-96E5-4C9C-94E2-26F9428EC280}" type="parTrans" cxnId="{6F63C88C-1932-4932-A922-5BC7517813A1}">
      <dgm:prSet/>
      <dgm:spPr/>
      <dgm:t>
        <a:bodyPr/>
        <a:lstStyle/>
        <a:p>
          <a:endParaRPr lang="pl-PL"/>
        </a:p>
      </dgm:t>
    </dgm:pt>
    <dgm:pt modelId="{FFD94B37-D5CF-469B-8A80-F82A3452B2BE}" type="sibTrans" cxnId="{6F63C88C-1932-4932-A922-5BC7517813A1}">
      <dgm:prSet/>
      <dgm:spPr/>
      <dgm:t>
        <a:bodyPr/>
        <a:lstStyle/>
        <a:p>
          <a:endParaRPr lang="pl-PL"/>
        </a:p>
      </dgm:t>
    </dgm:pt>
    <dgm:pt modelId="{F19AE242-3BB4-408A-A7C9-15787E317BCE}">
      <dgm:prSet phldrT="[Tekst]" custT="1"/>
      <dgm:spPr>
        <a:solidFill>
          <a:srgbClr val="DE8626"/>
        </a:solidFill>
      </dgm:spPr>
      <dgm:t>
        <a:bodyPr/>
        <a:lstStyle/>
        <a:p>
          <a:pPr algn="ctr"/>
          <a:r>
            <a:rPr lang="pl-PL" sz="2400" b="1" cap="none" spc="150" dirty="0" err="1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Virtual</a:t>
          </a:r>
          <a:r>
            <a:rPr lang="pl-PL" sz="2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  </a:t>
          </a:r>
          <a:r>
            <a:rPr lang="pl-PL" sz="2400" b="1" cap="none" spc="150" dirty="0" err="1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desk</a:t>
          </a:r>
          <a:endParaRPr lang="pl-PL" sz="24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82755910-14D3-49B5-8006-44B03CE3B6FB}" type="parTrans" cxnId="{A69946FC-244C-490C-AE01-7544F5D7AF3A}">
      <dgm:prSet/>
      <dgm:spPr/>
      <dgm:t>
        <a:bodyPr/>
        <a:lstStyle/>
        <a:p>
          <a:endParaRPr lang="pl-PL"/>
        </a:p>
      </dgm:t>
    </dgm:pt>
    <dgm:pt modelId="{1676FD33-669F-4095-BFCE-B798D5ADB4D8}" type="sibTrans" cxnId="{A69946FC-244C-490C-AE01-7544F5D7AF3A}">
      <dgm:prSet/>
      <dgm:spPr/>
      <dgm:t>
        <a:bodyPr/>
        <a:lstStyle/>
        <a:p>
          <a:endParaRPr lang="pl-PL"/>
        </a:p>
      </dgm:t>
    </dgm:pt>
    <dgm:pt modelId="{2CD11967-9CE2-4626-BB2D-8F638BC6866E}">
      <dgm:prSet phldrT="[Tekst]" custT="1"/>
      <dgm:spPr>
        <a:solidFill>
          <a:srgbClr val="004182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l"/>
          <a:r>
            <a:rPr lang="pl-PL" sz="1600" b="1" cap="none" spc="15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Smaller</a:t>
          </a:r>
          <a:r>
            <a:rPr lang="pl-PL" sz="16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</a:t>
          </a:r>
          <a:r>
            <a:rPr lang="pl-PL" sz="1400" b="1" cap="none" spc="15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businesses</a:t>
          </a:r>
          <a:endParaRPr lang="pl-PL" sz="1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6557B97D-316B-4082-9FBF-654B41E4377F}" type="parTrans" cxnId="{62E44322-5726-41CC-B905-863F65D7D978}">
      <dgm:prSet/>
      <dgm:spPr/>
      <dgm:t>
        <a:bodyPr/>
        <a:lstStyle/>
        <a:p>
          <a:endParaRPr lang="pl-PL"/>
        </a:p>
      </dgm:t>
    </dgm:pt>
    <dgm:pt modelId="{2D199E20-9FF1-4EC1-9BA8-BB0EE0AA2D40}" type="sibTrans" cxnId="{62E44322-5726-41CC-B905-863F65D7D978}">
      <dgm:prSet/>
      <dgm:spPr/>
      <dgm:t>
        <a:bodyPr/>
        <a:lstStyle/>
        <a:p>
          <a:endParaRPr lang="pl-PL"/>
        </a:p>
      </dgm:t>
    </dgm:pt>
    <dgm:pt modelId="{2456D25B-4E90-432F-A65D-9C099B9C1A4A}">
      <dgm:prSet phldrT="[Tekst]" custT="1"/>
      <dgm:spPr>
        <a:solidFill>
          <a:srgbClr val="004182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l"/>
          <a:r>
            <a:rPr lang="pl-PL" sz="1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P</a:t>
          </a:r>
          <a:r>
            <a:rPr lang="en-GB" sz="1400" b="1" cap="none" spc="15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atients</a:t>
          </a:r>
          <a:r>
            <a:rPr lang="en-GB" sz="1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book appointments online</a:t>
          </a:r>
          <a:endParaRPr lang="pl-PL" sz="1400" b="1" cap="none" spc="150" dirty="0" smtClean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pPr algn="l"/>
          <a:r>
            <a:rPr lang="pl-PL" sz="1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SMS </a:t>
          </a:r>
          <a:r>
            <a:rPr lang="pl-PL" sz="1400" b="1" cap="none" spc="15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reminders</a:t>
          </a:r>
          <a:endParaRPr lang="pl-PL" sz="1400" b="1" cap="none" spc="150" dirty="0" smtClean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pPr algn="l"/>
          <a:r>
            <a:rPr lang="en-GB" sz="1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Website</a:t>
          </a:r>
          <a:r>
            <a:rPr lang="pl-PL" sz="1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s</a:t>
          </a:r>
          <a:r>
            <a:rPr lang="en-GB" sz="1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</a:t>
          </a:r>
          <a:r>
            <a:rPr lang="pl-PL" sz="1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for </a:t>
          </a:r>
          <a:r>
            <a:rPr lang="pl-PL" sz="1400" b="1" cap="none" spc="15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surgeries</a:t>
          </a:r>
          <a:endParaRPr lang="pl-PL" sz="1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82AAD4C9-229E-474F-BF33-7F00A3B41946}" type="parTrans" cxnId="{4225F691-4FD0-4603-BA1A-12836B17984B}">
      <dgm:prSet/>
      <dgm:spPr/>
      <dgm:t>
        <a:bodyPr/>
        <a:lstStyle/>
        <a:p>
          <a:endParaRPr lang="pl-PL"/>
        </a:p>
      </dgm:t>
    </dgm:pt>
    <dgm:pt modelId="{4E25C381-EB93-4DA3-A860-848D20DDAC2D}" type="sibTrans" cxnId="{4225F691-4FD0-4603-BA1A-12836B17984B}">
      <dgm:prSet/>
      <dgm:spPr/>
      <dgm:t>
        <a:bodyPr/>
        <a:lstStyle/>
        <a:p>
          <a:endParaRPr lang="pl-PL"/>
        </a:p>
      </dgm:t>
    </dgm:pt>
    <dgm:pt modelId="{38D6515C-E185-492B-B18E-4FA7740F74C8}">
      <dgm:prSet phldrT="[Tekst]" custT="1"/>
      <dgm:spPr>
        <a:solidFill>
          <a:srgbClr val="DE8626"/>
        </a:solidFill>
      </dgm:spPr>
      <dgm:t>
        <a:bodyPr/>
        <a:lstStyle/>
        <a:p>
          <a:pPr algn="ctr"/>
          <a:r>
            <a:rPr lang="pl-PL" sz="2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First </a:t>
          </a:r>
          <a:r>
            <a:rPr lang="pl-PL" sz="2400" b="1" cap="none" spc="150" dirty="0" err="1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Aid</a:t>
          </a:r>
          <a:r>
            <a:rPr lang="pl-PL" sz="2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</a:t>
          </a:r>
          <a:r>
            <a:rPr lang="pl-PL" sz="2400" b="1" cap="none" spc="150" dirty="0" err="1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app</a:t>
          </a:r>
          <a:endParaRPr lang="pl-PL" sz="24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E400A04C-8BF1-4ACF-9D31-01D12BFAF1BD}" type="parTrans" cxnId="{C784C232-143D-49E4-9569-AF9153AE68E9}">
      <dgm:prSet/>
      <dgm:spPr/>
      <dgm:t>
        <a:bodyPr/>
        <a:lstStyle/>
        <a:p>
          <a:endParaRPr lang="pl-PL"/>
        </a:p>
      </dgm:t>
    </dgm:pt>
    <dgm:pt modelId="{4BE6E69E-7D21-4777-9398-8E7B98B8EB91}" type="sibTrans" cxnId="{C784C232-143D-49E4-9569-AF9153AE68E9}">
      <dgm:prSet/>
      <dgm:spPr/>
      <dgm:t>
        <a:bodyPr/>
        <a:lstStyle/>
        <a:p>
          <a:endParaRPr lang="pl-PL"/>
        </a:p>
      </dgm:t>
    </dgm:pt>
    <dgm:pt modelId="{965BAE74-ED0C-4DD3-B612-FF371110A358}">
      <dgm:prSet phldrT="[Tekst]" custT="1"/>
      <dgm:spPr>
        <a:solidFill>
          <a:srgbClr val="004182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l"/>
          <a:r>
            <a:rPr lang="pl-PL" sz="1400" b="1" cap="none" spc="15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Tips</a:t>
          </a:r>
          <a:r>
            <a:rPr lang="pl-PL" sz="1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on </a:t>
          </a:r>
          <a:r>
            <a:rPr lang="en-GB" sz="1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first aid </a:t>
          </a:r>
          <a:r>
            <a:rPr lang="pl-PL" sz="1400" b="1" cap="none" spc="15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in</a:t>
          </a:r>
          <a:r>
            <a:rPr lang="pl-PL" sz="1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</a:t>
          </a:r>
          <a:r>
            <a:rPr lang="pl-PL" sz="1400" b="1" cap="none" spc="15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emergency</a:t>
          </a:r>
          <a:endParaRPr lang="pl-PL" sz="1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888ACCF7-97AF-406A-9077-738B5048A605}" type="parTrans" cxnId="{978DAD7A-DD4B-4F66-BB2B-C81760700B17}">
      <dgm:prSet/>
      <dgm:spPr/>
      <dgm:t>
        <a:bodyPr/>
        <a:lstStyle/>
        <a:p>
          <a:endParaRPr lang="pl-PL"/>
        </a:p>
      </dgm:t>
    </dgm:pt>
    <dgm:pt modelId="{9EA52AA1-B2AA-4E83-BD0E-9D19A6C290E9}" type="sibTrans" cxnId="{978DAD7A-DD4B-4F66-BB2B-C81760700B17}">
      <dgm:prSet/>
      <dgm:spPr/>
      <dgm:t>
        <a:bodyPr/>
        <a:lstStyle/>
        <a:p>
          <a:endParaRPr lang="pl-PL"/>
        </a:p>
      </dgm:t>
    </dgm:pt>
    <dgm:pt modelId="{FEFBD2BA-D735-4E43-9FD4-9ED23DDE4092}">
      <dgm:prSet phldrT="[Tekst]" custT="1"/>
      <dgm:spPr>
        <a:solidFill>
          <a:srgbClr val="004182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l"/>
          <a:r>
            <a:rPr lang="pl-PL" sz="1400" b="1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P</a:t>
          </a:r>
          <a:r>
            <a:rPr lang="en-US" sz="1400" b="1" cap="none" spc="150" noProof="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ersonalization</a:t>
          </a:r>
          <a:r>
            <a:rPr lang="pl-PL" sz="1400" b="1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(</a:t>
          </a:r>
          <a:r>
            <a:rPr lang="pl-PL" sz="1400" b="1" cap="none" spc="150" noProof="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name</a:t>
          </a:r>
          <a:r>
            <a:rPr lang="pl-PL" sz="1400" b="1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, photo, </a:t>
          </a:r>
          <a:r>
            <a:rPr lang="pl-PL" sz="1400" b="1" cap="none" spc="150" noProof="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medical</a:t>
          </a:r>
          <a:r>
            <a:rPr lang="pl-PL" sz="1400" b="1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</a:t>
          </a:r>
          <a:r>
            <a:rPr lang="pl-PL" sz="1400" b="1" cap="none" spc="150" noProof="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info</a:t>
          </a:r>
          <a:r>
            <a:rPr lang="pl-PL" sz="1400" b="1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)</a:t>
          </a:r>
          <a:endParaRPr lang="pl-PL" sz="1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7BFB7B17-1223-4DF4-BCD4-F74C7B2DFFE4}" type="parTrans" cxnId="{33E03EA1-69C6-4EB4-817F-D5007B597B55}">
      <dgm:prSet/>
      <dgm:spPr/>
      <dgm:t>
        <a:bodyPr/>
        <a:lstStyle/>
        <a:p>
          <a:endParaRPr lang="pl-PL"/>
        </a:p>
      </dgm:t>
    </dgm:pt>
    <dgm:pt modelId="{8C6FA6C6-5D5D-4D32-BF80-13875CABC7C2}" type="sibTrans" cxnId="{33E03EA1-69C6-4EB4-817F-D5007B597B55}">
      <dgm:prSet/>
      <dgm:spPr/>
      <dgm:t>
        <a:bodyPr/>
        <a:lstStyle/>
        <a:p>
          <a:endParaRPr lang="pl-PL"/>
        </a:p>
      </dgm:t>
    </dgm:pt>
    <dgm:pt modelId="{432AD69F-503F-49EA-A0B6-3237DFF26DD1}">
      <dgm:prSet phldrT="[Tekst]" custT="1"/>
      <dgm:spPr>
        <a:solidFill>
          <a:srgbClr val="DE8626"/>
        </a:solidFill>
      </dgm:spPr>
      <dgm:t>
        <a:bodyPr/>
        <a:lstStyle/>
        <a:p>
          <a:pPr algn="ctr"/>
          <a:r>
            <a:rPr lang="pl-PL" sz="2400" b="1" cap="none" spc="150" dirty="0" err="1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Ambulance</a:t>
          </a:r>
          <a:r>
            <a:rPr lang="pl-PL" sz="2400" b="1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monitoring</a:t>
          </a:r>
          <a:endParaRPr lang="pl-PL" sz="2400" b="1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BCBE8C6A-F851-46F5-B276-BF8811A3E4B6}" type="parTrans" cxnId="{B525D997-C520-4035-ABF6-A13BA996CDA8}">
      <dgm:prSet/>
      <dgm:spPr/>
      <dgm:t>
        <a:bodyPr/>
        <a:lstStyle/>
        <a:p>
          <a:endParaRPr lang="pl-PL"/>
        </a:p>
      </dgm:t>
    </dgm:pt>
    <dgm:pt modelId="{D0929C5D-97FD-4183-9A04-C188CDC31E21}" type="sibTrans" cxnId="{B525D997-C520-4035-ABF6-A13BA996CDA8}">
      <dgm:prSet/>
      <dgm:spPr/>
      <dgm:t>
        <a:bodyPr/>
        <a:lstStyle/>
        <a:p>
          <a:endParaRPr lang="pl-PL"/>
        </a:p>
      </dgm:t>
    </dgm:pt>
    <dgm:pt modelId="{97C75A68-6F77-4534-9347-D4BA2D485960}">
      <dgm:prSet phldrT="[Tekst]" custT="1"/>
      <dgm:spPr>
        <a:solidFill>
          <a:srgbClr val="004182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l"/>
          <a:r>
            <a:rPr lang="pl-PL" sz="1400" b="1" cap="none" spc="15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Local</a:t>
          </a:r>
          <a:r>
            <a:rPr lang="pl-PL" sz="1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</a:t>
          </a:r>
          <a:r>
            <a:rPr lang="pl-PL" sz="1400" b="1" cap="none" spc="15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government</a:t>
          </a:r>
          <a:r>
            <a:rPr lang="pl-PL" sz="1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(Małopolska)</a:t>
          </a:r>
          <a:endParaRPr lang="pl-PL" sz="1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EA103F55-4269-4A97-ABCA-774D05A1C4EE}" type="parTrans" cxnId="{DF305AC2-AE13-4E1E-9E5C-FBA37FF2764C}">
      <dgm:prSet/>
      <dgm:spPr/>
      <dgm:t>
        <a:bodyPr/>
        <a:lstStyle/>
        <a:p>
          <a:endParaRPr lang="pl-PL"/>
        </a:p>
      </dgm:t>
    </dgm:pt>
    <dgm:pt modelId="{660AD3F0-8B11-44DE-8CA9-BE1713A1F252}" type="sibTrans" cxnId="{DF305AC2-AE13-4E1E-9E5C-FBA37FF2764C}">
      <dgm:prSet/>
      <dgm:spPr/>
      <dgm:t>
        <a:bodyPr/>
        <a:lstStyle/>
        <a:p>
          <a:endParaRPr lang="pl-PL"/>
        </a:p>
      </dgm:t>
    </dgm:pt>
    <dgm:pt modelId="{35B3ABE2-6EE5-4C50-9280-87F0EFA9C6D1}">
      <dgm:prSet phldrT="[Tekst]" custT="1"/>
      <dgm:spPr>
        <a:solidFill>
          <a:srgbClr val="004182"/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algn="l"/>
          <a:r>
            <a:rPr lang="pl-PL" sz="1400" b="1" cap="none" spc="15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Earlier</a:t>
          </a:r>
          <a:r>
            <a:rPr lang="pl-PL" sz="1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</a:t>
          </a:r>
          <a:r>
            <a:rPr lang="pl-PL" sz="1400" b="1" cap="none" spc="15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arrival</a:t>
          </a:r>
          <a:r>
            <a:rPr lang="pl-PL" sz="1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                 </a:t>
          </a:r>
          <a:r>
            <a:rPr lang="pl-PL" sz="1400" b="1" cap="none" spc="15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Better</a:t>
          </a:r>
          <a:r>
            <a:rPr lang="pl-PL" sz="1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</a:t>
          </a:r>
          <a:r>
            <a:rPr lang="pl-PL" sz="1400" b="1" cap="none" spc="15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communication</a:t>
          </a:r>
          <a:r>
            <a:rPr lang="pl-PL" sz="1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       </a:t>
          </a:r>
          <a:r>
            <a:rPr lang="pl-PL" sz="1400" b="1" cap="none" spc="15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Effective</a:t>
          </a:r>
          <a:r>
            <a:rPr lang="pl-PL" sz="1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management             of </a:t>
          </a:r>
          <a:r>
            <a:rPr lang="pl-PL" sz="1400" b="1" cap="none" spc="15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medical</a:t>
          </a:r>
          <a:r>
            <a:rPr lang="pl-PL" sz="1400" b="1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resources</a:t>
          </a:r>
          <a:endParaRPr lang="pl-PL" sz="1400" b="1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gm:t>
    </dgm:pt>
    <dgm:pt modelId="{5C492FCF-63AC-485C-9506-84EFFC157627}" type="sibTrans" cxnId="{656D5D14-498C-4C10-A2C1-FAF11940F651}">
      <dgm:prSet/>
      <dgm:spPr/>
      <dgm:t>
        <a:bodyPr/>
        <a:lstStyle/>
        <a:p>
          <a:endParaRPr lang="pl-PL"/>
        </a:p>
      </dgm:t>
    </dgm:pt>
    <dgm:pt modelId="{DF666852-EE20-4ACA-8278-12AEE3A88FDB}" type="parTrans" cxnId="{656D5D14-498C-4C10-A2C1-FAF11940F651}">
      <dgm:prSet/>
      <dgm:spPr/>
      <dgm:t>
        <a:bodyPr/>
        <a:lstStyle/>
        <a:p>
          <a:endParaRPr lang="pl-PL"/>
        </a:p>
      </dgm:t>
    </dgm:pt>
    <dgm:pt modelId="{A379419B-2703-4B1B-B87C-81D566D19CB1}" type="pres">
      <dgm:prSet presAssocID="{DBB85BA1-4DB9-415E-A401-E133FB77C1DA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1C4EA071-7103-42E2-8F63-2EC3294A1DC3}" type="pres">
      <dgm:prSet presAssocID="{5EFF9FB0-1226-4981-928A-3B88AE863095}" presName="compNode" presStyleCnt="0"/>
      <dgm:spPr/>
      <dgm:t>
        <a:bodyPr/>
        <a:lstStyle/>
        <a:p>
          <a:endParaRPr lang="pl-PL"/>
        </a:p>
      </dgm:t>
    </dgm:pt>
    <dgm:pt modelId="{42356310-4575-496E-8176-1CE975F3675C}" type="pres">
      <dgm:prSet presAssocID="{5EFF9FB0-1226-4981-928A-3B88AE863095}" presName="aNode" presStyleLbl="bgShp" presStyleIdx="0" presStyleCnt="4" custLinFactNeighborX="-54642" custLinFactNeighborY="388"/>
      <dgm:spPr/>
      <dgm:t>
        <a:bodyPr/>
        <a:lstStyle/>
        <a:p>
          <a:endParaRPr lang="pl-PL"/>
        </a:p>
      </dgm:t>
    </dgm:pt>
    <dgm:pt modelId="{C61A1A95-D8F7-4A25-AEA6-54B1C72FB11A}" type="pres">
      <dgm:prSet presAssocID="{5EFF9FB0-1226-4981-928A-3B88AE863095}" presName="textNode" presStyleLbl="bgShp" presStyleIdx="0" presStyleCnt="4"/>
      <dgm:spPr/>
      <dgm:t>
        <a:bodyPr/>
        <a:lstStyle/>
        <a:p>
          <a:endParaRPr lang="pl-PL"/>
        </a:p>
      </dgm:t>
    </dgm:pt>
    <dgm:pt modelId="{C995AEFD-A53C-4C47-ABD2-2CE06226498A}" type="pres">
      <dgm:prSet presAssocID="{5EFF9FB0-1226-4981-928A-3B88AE863095}" presName="compChildNode" presStyleCnt="0"/>
      <dgm:spPr/>
      <dgm:t>
        <a:bodyPr/>
        <a:lstStyle/>
        <a:p>
          <a:endParaRPr lang="pl-PL"/>
        </a:p>
      </dgm:t>
    </dgm:pt>
    <dgm:pt modelId="{B640A83C-C4F7-4B1B-9D7A-879818AC61C1}" type="pres">
      <dgm:prSet presAssocID="{5EFF9FB0-1226-4981-928A-3B88AE863095}" presName="theInnerList" presStyleCnt="0"/>
      <dgm:spPr/>
      <dgm:t>
        <a:bodyPr/>
        <a:lstStyle/>
        <a:p>
          <a:endParaRPr lang="pl-PL"/>
        </a:p>
      </dgm:t>
    </dgm:pt>
    <dgm:pt modelId="{D37CD181-8294-4672-BC14-DDBB0804AD5F}" type="pres">
      <dgm:prSet presAssocID="{E5491D26-216C-4722-9886-77B2D45FD524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CE7CD53-C81D-4148-83A8-D4B70511BCF9}" type="pres">
      <dgm:prSet presAssocID="{E5491D26-216C-4722-9886-77B2D45FD524}" presName="aSpace2" presStyleCnt="0"/>
      <dgm:spPr/>
      <dgm:t>
        <a:bodyPr/>
        <a:lstStyle/>
        <a:p>
          <a:endParaRPr lang="pl-PL"/>
        </a:p>
      </dgm:t>
    </dgm:pt>
    <dgm:pt modelId="{85860305-5B0A-4DC4-9EE0-F587B6606F79}" type="pres">
      <dgm:prSet presAssocID="{128128F9-2895-4CD6-A13B-FC23FF7E7A84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956D8FA-05A3-420F-8609-D6BDFC8FA955}" type="pres">
      <dgm:prSet presAssocID="{5EFF9FB0-1226-4981-928A-3B88AE863095}" presName="aSpace" presStyleCnt="0"/>
      <dgm:spPr/>
      <dgm:t>
        <a:bodyPr/>
        <a:lstStyle/>
        <a:p>
          <a:endParaRPr lang="pl-PL"/>
        </a:p>
      </dgm:t>
    </dgm:pt>
    <dgm:pt modelId="{D4EF6F9E-1F51-4917-8FE8-74EF51ED39D0}" type="pres">
      <dgm:prSet presAssocID="{F19AE242-3BB4-408A-A7C9-15787E317BCE}" presName="compNode" presStyleCnt="0"/>
      <dgm:spPr/>
      <dgm:t>
        <a:bodyPr/>
        <a:lstStyle/>
        <a:p>
          <a:endParaRPr lang="pl-PL"/>
        </a:p>
      </dgm:t>
    </dgm:pt>
    <dgm:pt modelId="{0FA68E9B-C176-47CF-9E43-8468F0C9E3A7}" type="pres">
      <dgm:prSet presAssocID="{F19AE242-3BB4-408A-A7C9-15787E317BCE}" presName="aNode" presStyleLbl="bgShp" presStyleIdx="1" presStyleCnt="4"/>
      <dgm:spPr/>
      <dgm:t>
        <a:bodyPr/>
        <a:lstStyle/>
        <a:p>
          <a:endParaRPr lang="pl-PL"/>
        </a:p>
      </dgm:t>
    </dgm:pt>
    <dgm:pt modelId="{331D10FA-91A7-49DB-B75E-99C5C9F4BD53}" type="pres">
      <dgm:prSet presAssocID="{F19AE242-3BB4-408A-A7C9-15787E317BCE}" presName="textNode" presStyleLbl="bgShp" presStyleIdx="1" presStyleCnt="4"/>
      <dgm:spPr/>
      <dgm:t>
        <a:bodyPr/>
        <a:lstStyle/>
        <a:p>
          <a:endParaRPr lang="pl-PL"/>
        </a:p>
      </dgm:t>
    </dgm:pt>
    <dgm:pt modelId="{A0983D02-24B9-4E1F-B0D1-F3158C9F8BCC}" type="pres">
      <dgm:prSet presAssocID="{F19AE242-3BB4-408A-A7C9-15787E317BCE}" presName="compChildNode" presStyleCnt="0"/>
      <dgm:spPr/>
      <dgm:t>
        <a:bodyPr/>
        <a:lstStyle/>
        <a:p>
          <a:endParaRPr lang="pl-PL"/>
        </a:p>
      </dgm:t>
    </dgm:pt>
    <dgm:pt modelId="{B605EC9A-93A8-44BE-AFED-078B241DCDD9}" type="pres">
      <dgm:prSet presAssocID="{F19AE242-3BB4-408A-A7C9-15787E317BCE}" presName="theInnerList" presStyleCnt="0"/>
      <dgm:spPr/>
      <dgm:t>
        <a:bodyPr/>
        <a:lstStyle/>
        <a:p>
          <a:endParaRPr lang="pl-PL"/>
        </a:p>
      </dgm:t>
    </dgm:pt>
    <dgm:pt modelId="{17D32269-D371-49A4-8CF9-8633DB59BC63}" type="pres">
      <dgm:prSet presAssocID="{2CD11967-9CE2-4626-BB2D-8F638BC6866E}" presName="childNode" presStyleLbl="node1" presStyleIdx="2" presStyleCnt="8" custScaleY="2836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87D57CCF-106F-45C9-A42A-AA9B7E818505}" type="pres">
      <dgm:prSet presAssocID="{2CD11967-9CE2-4626-BB2D-8F638BC6866E}" presName="aSpace2" presStyleCnt="0"/>
      <dgm:spPr/>
      <dgm:t>
        <a:bodyPr/>
        <a:lstStyle/>
        <a:p>
          <a:endParaRPr lang="pl-PL"/>
        </a:p>
      </dgm:t>
    </dgm:pt>
    <dgm:pt modelId="{B3B10DFE-1E79-47EA-A6AC-6C508F697952}" type="pres">
      <dgm:prSet presAssocID="{2456D25B-4E90-432F-A65D-9C099B9C1A4A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33C9542-E862-416F-BF79-0BC72900512C}" type="pres">
      <dgm:prSet presAssocID="{F19AE242-3BB4-408A-A7C9-15787E317BCE}" presName="aSpace" presStyleCnt="0"/>
      <dgm:spPr/>
      <dgm:t>
        <a:bodyPr/>
        <a:lstStyle/>
        <a:p>
          <a:endParaRPr lang="pl-PL"/>
        </a:p>
      </dgm:t>
    </dgm:pt>
    <dgm:pt modelId="{9F63026B-5599-4B79-9155-F9153C54C42B}" type="pres">
      <dgm:prSet presAssocID="{38D6515C-E185-492B-B18E-4FA7740F74C8}" presName="compNode" presStyleCnt="0"/>
      <dgm:spPr/>
      <dgm:t>
        <a:bodyPr/>
        <a:lstStyle/>
        <a:p>
          <a:endParaRPr lang="pl-PL"/>
        </a:p>
      </dgm:t>
    </dgm:pt>
    <dgm:pt modelId="{A2D7285F-ABFF-45D0-A795-5B985941C393}" type="pres">
      <dgm:prSet presAssocID="{38D6515C-E185-492B-B18E-4FA7740F74C8}" presName="aNode" presStyleLbl="bgShp" presStyleIdx="2" presStyleCnt="4"/>
      <dgm:spPr/>
      <dgm:t>
        <a:bodyPr/>
        <a:lstStyle/>
        <a:p>
          <a:endParaRPr lang="pl-PL"/>
        </a:p>
      </dgm:t>
    </dgm:pt>
    <dgm:pt modelId="{9807B9D9-02F7-424D-8544-1969A2CC5E05}" type="pres">
      <dgm:prSet presAssocID="{38D6515C-E185-492B-B18E-4FA7740F74C8}" presName="textNode" presStyleLbl="bgShp" presStyleIdx="2" presStyleCnt="4"/>
      <dgm:spPr/>
      <dgm:t>
        <a:bodyPr/>
        <a:lstStyle/>
        <a:p>
          <a:endParaRPr lang="pl-PL"/>
        </a:p>
      </dgm:t>
    </dgm:pt>
    <dgm:pt modelId="{521622AD-A68B-4DE2-B52A-7C46D492241D}" type="pres">
      <dgm:prSet presAssocID="{38D6515C-E185-492B-B18E-4FA7740F74C8}" presName="compChildNode" presStyleCnt="0"/>
      <dgm:spPr/>
      <dgm:t>
        <a:bodyPr/>
        <a:lstStyle/>
        <a:p>
          <a:endParaRPr lang="pl-PL"/>
        </a:p>
      </dgm:t>
    </dgm:pt>
    <dgm:pt modelId="{0460714C-D6CA-4A5D-BB98-39D7530C4566}" type="pres">
      <dgm:prSet presAssocID="{38D6515C-E185-492B-B18E-4FA7740F74C8}" presName="theInnerList" presStyleCnt="0"/>
      <dgm:spPr/>
      <dgm:t>
        <a:bodyPr/>
        <a:lstStyle/>
        <a:p>
          <a:endParaRPr lang="pl-PL"/>
        </a:p>
      </dgm:t>
    </dgm:pt>
    <dgm:pt modelId="{C9122675-EAF7-40AC-995F-0F20E09E4379}" type="pres">
      <dgm:prSet presAssocID="{965BAE74-ED0C-4DD3-B612-FF371110A358}" presName="childNode" presStyleLbl="node1" presStyleIdx="4" presStyleCnt="8" custScaleX="104327" custScaleY="13449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D90CFDD-DA95-480F-8A23-F1BEF80095A8}" type="pres">
      <dgm:prSet presAssocID="{965BAE74-ED0C-4DD3-B612-FF371110A358}" presName="aSpace2" presStyleCnt="0"/>
      <dgm:spPr/>
      <dgm:t>
        <a:bodyPr/>
        <a:lstStyle/>
        <a:p>
          <a:endParaRPr lang="pl-PL"/>
        </a:p>
      </dgm:t>
    </dgm:pt>
    <dgm:pt modelId="{EBD41F62-E9E3-4CB8-B111-B41AA3E0CA96}" type="pres">
      <dgm:prSet presAssocID="{FEFBD2BA-D735-4E43-9FD4-9ED23DDE4092}" presName="childNode" presStyleLbl="node1" presStyleIdx="5" presStyleCnt="8" custScaleX="104327" custScaleY="143339" custLinFactNeighborX="0" custLinFactNeighborY="6849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6FE6EB7-BC63-49D9-9361-6BC05AB7324C}" type="pres">
      <dgm:prSet presAssocID="{38D6515C-E185-492B-B18E-4FA7740F74C8}" presName="aSpace" presStyleCnt="0"/>
      <dgm:spPr/>
      <dgm:t>
        <a:bodyPr/>
        <a:lstStyle/>
        <a:p>
          <a:endParaRPr lang="pl-PL"/>
        </a:p>
      </dgm:t>
    </dgm:pt>
    <dgm:pt modelId="{2F39CC4D-5C0D-4AB8-8F44-20E02F58B4D3}" type="pres">
      <dgm:prSet presAssocID="{432AD69F-503F-49EA-A0B6-3237DFF26DD1}" presName="compNode" presStyleCnt="0"/>
      <dgm:spPr/>
      <dgm:t>
        <a:bodyPr/>
        <a:lstStyle/>
        <a:p>
          <a:endParaRPr lang="pl-PL"/>
        </a:p>
      </dgm:t>
    </dgm:pt>
    <dgm:pt modelId="{58475A1F-498D-4840-92E1-F7E44482C732}" type="pres">
      <dgm:prSet presAssocID="{432AD69F-503F-49EA-A0B6-3237DFF26DD1}" presName="aNode" presStyleLbl="bgShp" presStyleIdx="3" presStyleCnt="4"/>
      <dgm:spPr/>
      <dgm:t>
        <a:bodyPr/>
        <a:lstStyle/>
        <a:p>
          <a:endParaRPr lang="pl-PL"/>
        </a:p>
      </dgm:t>
    </dgm:pt>
    <dgm:pt modelId="{504F1D41-38CE-4BDF-9438-1133CE45645D}" type="pres">
      <dgm:prSet presAssocID="{432AD69F-503F-49EA-A0B6-3237DFF26DD1}" presName="textNode" presStyleLbl="bgShp" presStyleIdx="3" presStyleCnt="4"/>
      <dgm:spPr/>
      <dgm:t>
        <a:bodyPr/>
        <a:lstStyle/>
        <a:p>
          <a:endParaRPr lang="pl-PL"/>
        </a:p>
      </dgm:t>
    </dgm:pt>
    <dgm:pt modelId="{42370B6F-6529-4E21-BE3F-F749DEA7D268}" type="pres">
      <dgm:prSet presAssocID="{432AD69F-503F-49EA-A0B6-3237DFF26DD1}" presName="compChildNode" presStyleCnt="0"/>
      <dgm:spPr/>
      <dgm:t>
        <a:bodyPr/>
        <a:lstStyle/>
        <a:p>
          <a:endParaRPr lang="pl-PL"/>
        </a:p>
      </dgm:t>
    </dgm:pt>
    <dgm:pt modelId="{158ED8D6-7237-41F8-8F91-0F12B3908F8A}" type="pres">
      <dgm:prSet presAssocID="{432AD69F-503F-49EA-A0B6-3237DFF26DD1}" presName="theInnerList" presStyleCnt="0"/>
      <dgm:spPr/>
      <dgm:t>
        <a:bodyPr/>
        <a:lstStyle/>
        <a:p>
          <a:endParaRPr lang="pl-PL"/>
        </a:p>
      </dgm:t>
    </dgm:pt>
    <dgm:pt modelId="{B1E16C20-3A0D-4E8C-B067-16DC998B78EA}" type="pres">
      <dgm:prSet presAssocID="{97C75A68-6F77-4534-9347-D4BA2D485960}" presName="childNode" presStyleLbl="node1" presStyleIdx="6" presStyleCnt="8" custScaleY="34755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B616B63-FC55-4FCB-9D35-F27B17433342}" type="pres">
      <dgm:prSet presAssocID="{97C75A68-6F77-4534-9347-D4BA2D485960}" presName="aSpace2" presStyleCnt="0"/>
      <dgm:spPr/>
      <dgm:t>
        <a:bodyPr/>
        <a:lstStyle/>
        <a:p>
          <a:endParaRPr lang="pl-PL"/>
        </a:p>
      </dgm:t>
    </dgm:pt>
    <dgm:pt modelId="{82A7031D-23DE-4B42-A658-CE16FD3F6555}" type="pres">
      <dgm:prSet presAssocID="{35B3ABE2-6EE5-4C50-9280-87F0EFA9C6D1}" presName="child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DA0472EB-18C0-42C5-8DE2-D8F8A0BC2F5B}" type="presOf" srcId="{38D6515C-E185-492B-B18E-4FA7740F74C8}" destId="{A2D7285F-ABFF-45D0-A795-5B985941C393}" srcOrd="0" destOrd="0" presId="urn:microsoft.com/office/officeart/2005/8/layout/lProcess2"/>
    <dgm:cxn modelId="{62E44322-5726-41CC-B905-863F65D7D978}" srcId="{F19AE242-3BB4-408A-A7C9-15787E317BCE}" destId="{2CD11967-9CE2-4626-BB2D-8F638BC6866E}" srcOrd="0" destOrd="0" parTransId="{6557B97D-316B-4082-9FBF-654B41E4377F}" sibTransId="{2D199E20-9FF1-4EC1-9BA8-BB0EE0AA2D40}"/>
    <dgm:cxn modelId="{B215515C-044A-4D54-9DDD-4C37748415AD}" type="presOf" srcId="{5EFF9FB0-1226-4981-928A-3B88AE863095}" destId="{C61A1A95-D8F7-4A25-AEA6-54B1C72FB11A}" srcOrd="1" destOrd="0" presId="urn:microsoft.com/office/officeart/2005/8/layout/lProcess2"/>
    <dgm:cxn modelId="{B525D997-C520-4035-ABF6-A13BA996CDA8}" srcId="{DBB85BA1-4DB9-415E-A401-E133FB77C1DA}" destId="{432AD69F-503F-49EA-A0B6-3237DFF26DD1}" srcOrd="3" destOrd="0" parTransId="{BCBE8C6A-F851-46F5-B276-BF8811A3E4B6}" sibTransId="{D0929C5D-97FD-4183-9A04-C188CDC31E21}"/>
    <dgm:cxn modelId="{82052434-6A81-49E6-A917-9FEFE1F0CA8D}" srcId="{5EFF9FB0-1226-4981-928A-3B88AE863095}" destId="{E5491D26-216C-4722-9886-77B2D45FD524}" srcOrd="0" destOrd="0" parTransId="{635B373D-6F7E-4031-9E23-D179467E9D5C}" sibTransId="{FEE4132A-696B-4243-9D37-611DAFAB4840}"/>
    <dgm:cxn modelId="{0CA02B3D-DA07-4DD8-B449-CB224CC0C3E6}" type="presOf" srcId="{965BAE74-ED0C-4DD3-B612-FF371110A358}" destId="{C9122675-EAF7-40AC-995F-0F20E09E4379}" srcOrd="0" destOrd="0" presId="urn:microsoft.com/office/officeart/2005/8/layout/lProcess2"/>
    <dgm:cxn modelId="{9332B911-1549-4BD4-95F2-CB098414E893}" type="presOf" srcId="{E5491D26-216C-4722-9886-77B2D45FD524}" destId="{D37CD181-8294-4672-BC14-DDBB0804AD5F}" srcOrd="0" destOrd="0" presId="urn:microsoft.com/office/officeart/2005/8/layout/lProcess2"/>
    <dgm:cxn modelId="{C784C232-143D-49E4-9569-AF9153AE68E9}" srcId="{DBB85BA1-4DB9-415E-A401-E133FB77C1DA}" destId="{38D6515C-E185-492B-B18E-4FA7740F74C8}" srcOrd="2" destOrd="0" parTransId="{E400A04C-8BF1-4ACF-9D31-01D12BFAF1BD}" sibTransId="{4BE6E69E-7D21-4777-9398-8E7B98B8EB91}"/>
    <dgm:cxn modelId="{EFCF43CB-7B48-4272-A679-49505081BCC2}" type="presOf" srcId="{97C75A68-6F77-4534-9347-D4BA2D485960}" destId="{B1E16C20-3A0D-4E8C-B067-16DC998B78EA}" srcOrd="0" destOrd="0" presId="urn:microsoft.com/office/officeart/2005/8/layout/lProcess2"/>
    <dgm:cxn modelId="{882E7EE2-788E-419B-BF41-9E69399303A1}" type="presOf" srcId="{432AD69F-503F-49EA-A0B6-3237DFF26DD1}" destId="{58475A1F-498D-4840-92E1-F7E44482C732}" srcOrd="0" destOrd="0" presId="urn:microsoft.com/office/officeart/2005/8/layout/lProcess2"/>
    <dgm:cxn modelId="{E2DCD5DB-8363-4755-AE73-7256A9843D9A}" type="presOf" srcId="{F19AE242-3BB4-408A-A7C9-15787E317BCE}" destId="{0FA68E9B-C176-47CF-9E43-8468F0C9E3A7}" srcOrd="0" destOrd="0" presId="urn:microsoft.com/office/officeart/2005/8/layout/lProcess2"/>
    <dgm:cxn modelId="{2FB5082D-88E1-4DCF-A5C3-98D3D194051D}" type="presOf" srcId="{432AD69F-503F-49EA-A0B6-3237DFF26DD1}" destId="{504F1D41-38CE-4BDF-9438-1133CE45645D}" srcOrd="1" destOrd="0" presId="urn:microsoft.com/office/officeart/2005/8/layout/lProcess2"/>
    <dgm:cxn modelId="{65B01D50-96E4-4B47-BBCE-857893726E58}" type="presOf" srcId="{38D6515C-E185-492B-B18E-4FA7740F74C8}" destId="{9807B9D9-02F7-424D-8544-1969A2CC5E05}" srcOrd="1" destOrd="0" presId="urn:microsoft.com/office/officeart/2005/8/layout/lProcess2"/>
    <dgm:cxn modelId="{4225F691-4FD0-4603-BA1A-12836B17984B}" srcId="{F19AE242-3BB4-408A-A7C9-15787E317BCE}" destId="{2456D25B-4E90-432F-A65D-9C099B9C1A4A}" srcOrd="1" destOrd="0" parTransId="{82AAD4C9-229E-474F-BF33-7F00A3B41946}" sibTransId="{4E25C381-EB93-4DA3-A860-848D20DDAC2D}"/>
    <dgm:cxn modelId="{5020A3F8-5C6F-4B5A-974D-F4683BF7D817}" type="presOf" srcId="{DBB85BA1-4DB9-415E-A401-E133FB77C1DA}" destId="{A379419B-2703-4B1B-B87C-81D566D19CB1}" srcOrd="0" destOrd="0" presId="urn:microsoft.com/office/officeart/2005/8/layout/lProcess2"/>
    <dgm:cxn modelId="{BDA781D9-9BCE-4A35-91BE-D10A70175719}" type="presOf" srcId="{2CD11967-9CE2-4626-BB2D-8F638BC6866E}" destId="{17D32269-D371-49A4-8CF9-8633DB59BC63}" srcOrd="0" destOrd="0" presId="urn:microsoft.com/office/officeart/2005/8/layout/lProcess2"/>
    <dgm:cxn modelId="{DAE4D8FE-CCA2-4BB2-91B6-AD4AD86C983D}" type="presOf" srcId="{35B3ABE2-6EE5-4C50-9280-87F0EFA9C6D1}" destId="{82A7031D-23DE-4B42-A658-CE16FD3F6555}" srcOrd="0" destOrd="0" presId="urn:microsoft.com/office/officeart/2005/8/layout/lProcess2"/>
    <dgm:cxn modelId="{62A8C222-1165-48F0-8A8E-FAD071953078}" type="presOf" srcId="{5EFF9FB0-1226-4981-928A-3B88AE863095}" destId="{42356310-4575-496E-8176-1CE975F3675C}" srcOrd="0" destOrd="0" presId="urn:microsoft.com/office/officeart/2005/8/layout/lProcess2"/>
    <dgm:cxn modelId="{654ED223-8CEE-4FDC-B70D-331FBDC8B64B}" srcId="{DBB85BA1-4DB9-415E-A401-E133FB77C1DA}" destId="{5EFF9FB0-1226-4981-928A-3B88AE863095}" srcOrd="0" destOrd="0" parTransId="{247869AD-BED3-475D-ADC4-EA95F8EA2C06}" sibTransId="{04C28049-B1D1-405B-8329-82C1CD30BA2D}"/>
    <dgm:cxn modelId="{33E03EA1-69C6-4EB4-817F-D5007B597B55}" srcId="{38D6515C-E185-492B-B18E-4FA7740F74C8}" destId="{FEFBD2BA-D735-4E43-9FD4-9ED23DDE4092}" srcOrd="1" destOrd="0" parTransId="{7BFB7B17-1223-4DF4-BCD4-F74C7B2DFFE4}" sibTransId="{8C6FA6C6-5D5D-4D32-BF80-13875CABC7C2}"/>
    <dgm:cxn modelId="{6F63C88C-1932-4932-A922-5BC7517813A1}" srcId="{5EFF9FB0-1226-4981-928A-3B88AE863095}" destId="{128128F9-2895-4CD6-A13B-FC23FF7E7A84}" srcOrd="1" destOrd="0" parTransId="{0FE71B5C-96E5-4C9C-94E2-26F9428EC280}" sibTransId="{FFD94B37-D5CF-469B-8A80-F82A3452B2BE}"/>
    <dgm:cxn modelId="{1D31565C-1353-4F40-B6FC-4BC513F92A16}" type="presOf" srcId="{2456D25B-4E90-432F-A65D-9C099B9C1A4A}" destId="{B3B10DFE-1E79-47EA-A6AC-6C508F697952}" srcOrd="0" destOrd="0" presId="urn:microsoft.com/office/officeart/2005/8/layout/lProcess2"/>
    <dgm:cxn modelId="{978DAD7A-DD4B-4F66-BB2B-C81760700B17}" srcId="{38D6515C-E185-492B-B18E-4FA7740F74C8}" destId="{965BAE74-ED0C-4DD3-B612-FF371110A358}" srcOrd="0" destOrd="0" parTransId="{888ACCF7-97AF-406A-9077-738B5048A605}" sibTransId="{9EA52AA1-B2AA-4E83-BD0E-9D19A6C290E9}"/>
    <dgm:cxn modelId="{52F0C9AE-8E86-41E6-9485-CFF158A3AFD7}" type="presOf" srcId="{128128F9-2895-4CD6-A13B-FC23FF7E7A84}" destId="{85860305-5B0A-4DC4-9EE0-F587B6606F79}" srcOrd="0" destOrd="0" presId="urn:microsoft.com/office/officeart/2005/8/layout/lProcess2"/>
    <dgm:cxn modelId="{A69946FC-244C-490C-AE01-7544F5D7AF3A}" srcId="{DBB85BA1-4DB9-415E-A401-E133FB77C1DA}" destId="{F19AE242-3BB4-408A-A7C9-15787E317BCE}" srcOrd="1" destOrd="0" parTransId="{82755910-14D3-49B5-8006-44B03CE3B6FB}" sibTransId="{1676FD33-669F-4095-BFCE-B798D5ADB4D8}"/>
    <dgm:cxn modelId="{CD5689FD-E2AD-4192-BF08-872D4703B1E4}" type="presOf" srcId="{F19AE242-3BB4-408A-A7C9-15787E317BCE}" destId="{331D10FA-91A7-49DB-B75E-99C5C9F4BD53}" srcOrd="1" destOrd="0" presId="urn:microsoft.com/office/officeart/2005/8/layout/lProcess2"/>
    <dgm:cxn modelId="{656D5D14-498C-4C10-A2C1-FAF11940F651}" srcId="{432AD69F-503F-49EA-A0B6-3237DFF26DD1}" destId="{35B3ABE2-6EE5-4C50-9280-87F0EFA9C6D1}" srcOrd="1" destOrd="0" parTransId="{DF666852-EE20-4ACA-8278-12AEE3A88FDB}" sibTransId="{5C492FCF-63AC-485C-9506-84EFFC157627}"/>
    <dgm:cxn modelId="{771A5046-6D3C-413B-AADC-77E432302BAE}" type="presOf" srcId="{FEFBD2BA-D735-4E43-9FD4-9ED23DDE4092}" destId="{EBD41F62-E9E3-4CB8-B111-B41AA3E0CA96}" srcOrd="0" destOrd="0" presId="urn:microsoft.com/office/officeart/2005/8/layout/lProcess2"/>
    <dgm:cxn modelId="{DF305AC2-AE13-4E1E-9E5C-FBA37FF2764C}" srcId="{432AD69F-503F-49EA-A0B6-3237DFF26DD1}" destId="{97C75A68-6F77-4534-9347-D4BA2D485960}" srcOrd="0" destOrd="0" parTransId="{EA103F55-4269-4A97-ABCA-774D05A1C4EE}" sibTransId="{660AD3F0-8B11-44DE-8CA9-BE1713A1F252}"/>
    <dgm:cxn modelId="{35CB002E-C966-4A50-AE29-5F870940D36C}" type="presParOf" srcId="{A379419B-2703-4B1B-B87C-81D566D19CB1}" destId="{1C4EA071-7103-42E2-8F63-2EC3294A1DC3}" srcOrd="0" destOrd="0" presId="urn:microsoft.com/office/officeart/2005/8/layout/lProcess2"/>
    <dgm:cxn modelId="{2F0452EB-3100-4375-B659-29E273221D88}" type="presParOf" srcId="{1C4EA071-7103-42E2-8F63-2EC3294A1DC3}" destId="{42356310-4575-496E-8176-1CE975F3675C}" srcOrd="0" destOrd="0" presId="urn:microsoft.com/office/officeart/2005/8/layout/lProcess2"/>
    <dgm:cxn modelId="{09932DDC-6D3A-45DB-A15C-3BDD2673E85B}" type="presParOf" srcId="{1C4EA071-7103-42E2-8F63-2EC3294A1DC3}" destId="{C61A1A95-D8F7-4A25-AEA6-54B1C72FB11A}" srcOrd="1" destOrd="0" presId="urn:microsoft.com/office/officeart/2005/8/layout/lProcess2"/>
    <dgm:cxn modelId="{C6E62982-EF67-4D40-BBFE-B25F2978C25D}" type="presParOf" srcId="{1C4EA071-7103-42E2-8F63-2EC3294A1DC3}" destId="{C995AEFD-A53C-4C47-ABD2-2CE06226498A}" srcOrd="2" destOrd="0" presId="urn:microsoft.com/office/officeart/2005/8/layout/lProcess2"/>
    <dgm:cxn modelId="{59ED7A91-8B75-4391-B010-C82525B55FA4}" type="presParOf" srcId="{C995AEFD-A53C-4C47-ABD2-2CE06226498A}" destId="{B640A83C-C4F7-4B1B-9D7A-879818AC61C1}" srcOrd="0" destOrd="0" presId="urn:microsoft.com/office/officeart/2005/8/layout/lProcess2"/>
    <dgm:cxn modelId="{489E24FE-4868-4F7F-9F2A-2C53370AD93E}" type="presParOf" srcId="{B640A83C-C4F7-4B1B-9D7A-879818AC61C1}" destId="{D37CD181-8294-4672-BC14-DDBB0804AD5F}" srcOrd="0" destOrd="0" presId="urn:microsoft.com/office/officeart/2005/8/layout/lProcess2"/>
    <dgm:cxn modelId="{F1443D3E-24DE-431F-A44B-CBE7E371EC64}" type="presParOf" srcId="{B640A83C-C4F7-4B1B-9D7A-879818AC61C1}" destId="{0CE7CD53-C81D-4148-83A8-D4B70511BCF9}" srcOrd="1" destOrd="0" presId="urn:microsoft.com/office/officeart/2005/8/layout/lProcess2"/>
    <dgm:cxn modelId="{A9C69677-0BA6-4203-BFEC-4D958EF7965F}" type="presParOf" srcId="{B640A83C-C4F7-4B1B-9D7A-879818AC61C1}" destId="{85860305-5B0A-4DC4-9EE0-F587B6606F79}" srcOrd="2" destOrd="0" presId="urn:microsoft.com/office/officeart/2005/8/layout/lProcess2"/>
    <dgm:cxn modelId="{4A9AAFE2-0A67-4FA0-A320-9C6C818A738F}" type="presParOf" srcId="{A379419B-2703-4B1B-B87C-81D566D19CB1}" destId="{5956D8FA-05A3-420F-8609-D6BDFC8FA955}" srcOrd="1" destOrd="0" presId="urn:microsoft.com/office/officeart/2005/8/layout/lProcess2"/>
    <dgm:cxn modelId="{2379CF05-A638-4C64-819F-CBEB66DD19E7}" type="presParOf" srcId="{A379419B-2703-4B1B-B87C-81D566D19CB1}" destId="{D4EF6F9E-1F51-4917-8FE8-74EF51ED39D0}" srcOrd="2" destOrd="0" presId="urn:microsoft.com/office/officeart/2005/8/layout/lProcess2"/>
    <dgm:cxn modelId="{F2E19B03-B63D-497B-97FF-B12B05068487}" type="presParOf" srcId="{D4EF6F9E-1F51-4917-8FE8-74EF51ED39D0}" destId="{0FA68E9B-C176-47CF-9E43-8468F0C9E3A7}" srcOrd="0" destOrd="0" presId="urn:microsoft.com/office/officeart/2005/8/layout/lProcess2"/>
    <dgm:cxn modelId="{E89B0C67-9492-49CB-A614-08B49C7CCE20}" type="presParOf" srcId="{D4EF6F9E-1F51-4917-8FE8-74EF51ED39D0}" destId="{331D10FA-91A7-49DB-B75E-99C5C9F4BD53}" srcOrd="1" destOrd="0" presId="urn:microsoft.com/office/officeart/2005/8/layout/lProcess2"/>
    <dgm:cxn modelId="{8894C394-37F7-492E-9F17-06C7D2B4B23C}" type="presParOf" srcId="{D4EF6F9E-1F51-4917-8FE8-74EF51ED39D0}" destId="{A0983D02-24B9-4E1F-B0D1-F3158C9F8BCC}" srcOrd="2" destOrd="0" presId="urn:microsoft.com/office/officeart/2005/8/layout/lProcess2"/>
    <dgm:cxn modelId="{29ABA07D-59BB-45BC-BC22-5BF7C283D719}" type="presParOf" srcId="{A0983D02-24B9-4E1F-B0D1-F3158C9F8BCC}" destId="{B605EC9A-93A8-44BE-AFED-078B241DCDD9}" srcOrd="0" destOrd="0" presId="urn:microsoft.com/office/officeart/2005/8/layout/lProcess2"/>
    <dgm:cxn modelId="{DC769FBE-244F-42E9-85FD-5C0AD6AA30B1}" type="presParOf" srcId="{B605EC9A-93A8-44BE-AFED-078B241DCDD9}" destId="{17D32269-D371-49A4-8CF9-8633DB59BC63}" srcOrd="0" destOrd="0" presId="urn:microsoft.com/office/officeart/2005/8/layout/lProcess2"/>
    <dgm:cxn modelId="{610B8DE3-01A2-41C5-8D63-1CF9EFE5F823}" type="presParOf" srcId="{B605EC9A-93A8-44BE-AFED-078B241DCDD9}" destId="{87D57CCF-106F-45C9-A42A-AA9B7E818505}" srcOrd="1" destOrd="0" presId="urn:microsoft.com/office/officeart/2005/8/layout/lProcess2"/>
    <dgm:cxn modelId="{59E84CBF-5682-4182-8436-30F66C30E7CB}" type="presParOf" srcId="{B605EC9A-93A8-44BE-AFED-078B241DCDD9}" destId="{B3B10DFE-1E79-47EA-A6AC-6C508F697952}" srcOrd="2" destOrd="0" presId="urn:microsoft.com/office/officeart/2005/8/layout/lProcess2"/>
    <dgm:cxn modelId="{92BD1E55-EF4D-45C3-A59D-1C0E556C58E3}" type="presParOf" srcId="{A379419B-2703-4B1B-B87C-81D566D19CB1}" destId="{E33C9542-E862-416F-BF79-0BC72900512C}" srcOrd="3" destOrd="0" presId="urn:microsoft.com/office/officeart/2005/8/layout/lProcess2"/>
    <dgm:cxn modelId="{EC73AE53-A019-4DDD-834C-15091FBDB2A6}" type="presParOf" srcId="{A379419B-2703-4B1B-B87C-81D566D19CB1}" destId="{9F63026B-5599-4B79-9155-F9153C54C42B}" srcOrd="4" destOrd="0" presId="urn:microsoft.com/office/officeart/2005/8/layout/lProcess2"/>
    <dgm:cxn modelId="{9A414FB4-5AEA-4943-9759-30FC9F6B7D84}" type="presParOf" srcId="{9F63026B-5599-4B79-9155-F9153C54C42B}" destId="{A2D7285F-ABFF-45D0-A795-5B985941C393}" srcOrd="0" destOrd="0" presId="urn:microsoft.com/office/officeart/2005/8/layout/lProcess2"/>
    <dgm:cxn modelId="{9786622A-23B6-476C-9709-7B493F936420}" type="presParOf" srcId="{9F63026B-5599-4B79-9155-F9153C54C42B}" destId="{9807B9D9-02F7-424D-8544-1969A2CC5E05}" srcOrd="1" destOrd="0" presId="urn:microsoft.com/office/officeart/2005/8/layout/lProcess2"/>
    <dgm:cxn modelId="{98E6CECE-C377-4706-9D5B-2DF5549A912A}" type="presParOf" srcId="{9F63026B-5599-4B79-9155-F9153C54C42B}" destId="{521622AD-A68B-4DE2-B52A-7C46D492241D}" srcOrd="2" destOrd="0" presId="urn:microsoft.com/office/officeart/2005/8/layout/lProcess2"/>
    <dgm:cxn modelId="{1B7D9FD1-A658-4182-B683-AB38C28A87A5}" type="presParOf" srcId="{521622AD-A68B-4DE2-B52A-7C46D492241D}" destId="{0460714C-D6CA-4A5D-BB98-39D7530C4566}" srcOrd="0" destOrd="0" presId="urn:microsoft.com/office/officeart/2005/8/layout/lProcess2"/>
    <dgm:cxn modelId="{7511D101-9F50-4817-A336-6D2DC31A2A93}" type="presParOf" srcId="{0460714C-D6CA-4A5D-BB98-39D7530C4566}" destId="{C9122675-EAF7-40AC-995F-0F20E09E4379}" srcOrd="0" destOrd="0" presId="urn:microsoft.com/office/officeart/2005/8/layout/lProcess2"/>
    <dgm:cxn modelId="{E7F6A6C0-E547-4CBE-AFE6-1E9BF1E39EAE}" type="presParOf" srcId="{0460714C-D6CA-4A5D-BB98-39D7530C4566}" destId="{DD90CFDD-DA95-480F-8A23-F1BEF80095A8}" srcOrd="1" destOrd="0" presId="urn:microsoft.com/office/officeart/2005/8/layout/lProcess2"/>
    <dgm:cxn modelId="{2DFEB19E-2D9E-4E1E-9DFE-2DA93EAA63E4}" type="presParOf" srcId="{0460714C-D6CA-4A5D-BB98-39D7530C4566}" destId="{EBD41F62-E9E3-4CB8-B111-B41AA3E0CA96}" srcOrd="2" destOrd="0" presId="urn:microsoft.com/office/officeart/2005/8/layout/lProcess2"/>
    <dgm:cxn modelId="{239F25D9-56C5-4B1E-8BF2-29C254A15A05}" type="presParOf" srcId="{A379419B-2703-4B1B-B87C-81D566D19CB1}" destId="{D6FE6EB7-BC63-49D9-9361-6BC05AB7324C}" srcOrd="5" destOrd="0" presId="urn:microsoft.com/office/officeart/2005/8/layout/lProcess2"/>
    <dgm:cxn modelId="{96423BF9-5AA6-4109-905E-6544F322A060}" type="presParOf" srcId="{A379419B-2703-4B1B-B87C-81D566D19CB1}" destId="{2F39CC4D-5C0D-4AB8-8F44-20E02F58B4D3}" srcOrd="6" destOrd="0" presId="urn:microsoft.com/office/officeart/2005/8/layout/lProcess2"/>
    <dgm:cxn modelId="{64704163-C01A-49C0-A4E6-73AF1861ED53}" type="presParOf" srcId="{2F39CC4D-5C0D-4AB8-8F44-20E02F58B4D3}" destId="{58475A1F-498D-4840-92E1-F7E44482C732}" srcOrd="0" destOrd="0" presId="urn:microsoft.com/office/officeart/2005/8/layout/lProcess2"/>
    <dgm:cxn modelId="{BC64E445-3BAF-431C-AF2D-7F616064EECD}" type="presParOf" srcId="{2F39CC4D-5C0D-4AB8-8F44-20E02F58B4D3}" destId="{504F1D41-38CE-4BDF-9438-1133CE45645D}" srcOrd="1" destOrd="0" presId="urn:microsoft.com/office/officeart/2005/8/layout/lProcess2"/>
    <dgm:cxn modelId="{885BE73F-B454-447D-8713-8F357F9521F1}" type="presParOf" srcId="{2F39CC4D-5C0D-4AB8-8F44-20E02F58B4D3}" destId="{42370B6F-6529-4E21-BE3F-F749DEA7D268}" srcOrd="2" destOrd="0" presId="urn:microsoft.com/office/officeart/2005/8/layout/lProcess2"/>
    <dgm:cxn modelId="{9B2D5A38-E14A-430E-B249-6A19E6B57A40}" type="presParOf" srcId="{42370B6F-6529-4E21-BE3F-F749DEA7D268}" destId="{158ED8D6-7237-41F8-8F91-0F12B3908F8A}" srcOrd="0" destOrd="0" presId="urn:microsoft.com/office/officeart/2005/8/layout/lProcess2"/>
    <dgm:cxn modelId="{4C5EB689-B0F4-48CF-9EF6-7796E9AF71F0}" type="presParOf" srcId="{158ED8D6-7237-41F8-8F91-0F12B3908F8A}" destId="{B1E16C20-3A0D-4E8C-B067-16DC998B78EA}" srcOrd="0" destOrd="0" presId="urn:microsoft.com/office/officeart/2005/8/layout/lProcess2"/>
    <dgm:cxn modelId="{E1C412AE-7B64-48B6-BAE2-7EB71C253427}" type="presParOf" srcId="{158ED8D6-7237-41F8-8F91-0F12B3908F8A}" destId="{2B616B63-FC55-4FCB-9D35-F27B17433342}" srcOrd="1" destOrd="0" presId="urn:microsoft.com/office/officeart/2005/8/layout/lProcess2"/>
    <dgm:cxn modelId="{2853E815-33D2-485A-AB9B-65D418DAA68E}" type="presParOf" srcId="{158ED8D6-7237-41F8-8F91-0F12B3908F8A}" destId="{82A7031D-23DE-4B42-A658-CE16FD3F6555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6F9FC3-A372-441E-9C8E-B7FF0259BE9E}">
      <dsp:nvSpPr>
        <dsp:cNvPr id="0" name=""/>
        <dsp:cNvSpPr/>
      </dsp:nvSpPr>
      <dsp:spPr>
        <a:xfrm rot="16200000">
          <a:off x="508000" y="-508000"/>
          <a:ext cx="2032000" cy="3048000"/>
        </a:xfrm>
        <a:prstGeom prst="round1Rect">
          <a:avLst/>
        </a:prstGeom>
        <a:solidFill>
          <a:srgbClr val="004B9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noProof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V</a:t>
          </a:r>
          <a:r>
            <a:rPr lang="en-US" sz="2200" b="1" kern="1200" noProof="0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aluable</a:t>
          </a:r>
          <a:r>
            <a:rPr lang="en-US" sz="2200" b="1" kern="1200" noProof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 </a:t>
          </a:r>
          <a:endParaRPr lang="pl-PL" sz="2200" b="1" kern="1200" noProof="0" dirty="0" smtClean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noProof="0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online</a:t>
          </a:r>
          <a:r>
            <a:rPr lang="pl-PL" sz="2200" b="1" kern="1200" noProof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 </a:t>
          </a:r>
          <a:r>
            <a:rPr lang="en-US" sz="2200" b="1" kern="1200" noProof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content</a:t>
          </a:r>
          <a:endParaRPr lang="pl-PL" sz="2200" b="1" kern="1200" noProof="0" dirty="0" smtClean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sp:txBody>
      <dsp:txXfrm rot="16200000">
        <a:off x="762000" y="-762000"/>
        <a:ext cx="1524000" cy="3048000"/>
      </dsp:txXfrm>
    </dsp:sp>
    <dsp:sp modelId="{E05804C1-0D41-4A3A-B46C-85DFB6159D17}">
      <dsp:nvSpPr>
        <dsp:cNvPr id="0" name=""/>
        <dsp:cNvSpPr/>
      </dsp:nvSpPr>
      <dsp:spPr>
        <a:xfrm>
          <a:off x="3048000" y="0"/>
          <a:ext cx="3048000" cy="2032000"/>
        </a:xfrm>
        <a:prstGeom prst="round1Rect">
          <a:avLst/>
        </a:prstGeom>
        <a:solidFill>
          <a:srgbClr val="004B9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noProof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N</a:t>
          </a:r>
          <a:r>
            <a:rPr lang="en-US" sz="2200" b="1" kern="1200" noProof="0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ew</a:t>
          </a:r>
          <a:r>
            <a:rPr lang="en-US" sz="2200" b="1" kern="1200" noProof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 skills</a:t>
          </a:r>
          <a:r>
            <a:rPr lang="pl-PL" sz="2200" b="1" kern="1200" noProof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/>
          </a:r>
          <a:br>
            <a:rPr lang="pl-PL" sz="2200" b="1" kern="1200" noProof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</a:br>
          <a:r>
            <a:rPr lang="en-US" sz="2200" b="1" kern="1200" noProof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and qualifications </a:t>
          </a:r>
          <a:r>
            <a:rPr lang="pl-PL" sz="2200" b="1" kern="1200" noProof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               for </a:t>
          </a:r>
          <a:r>
            <a:rPr lang="pl-PL" sz="2200" b="1" kern="1200" noProof="0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the</a:t>
          </a:r>
          <a:r>
            <a:rPr lang="pl-PL" sz="2200" b="1" kern="1200" noProof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 </a:t>
          </a:r>
          <a:r>
            <a:rPr lang="en-US" sz="2200" b="1" kern="1200" noProof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health sector</a:t>
          </a:r>
          <a:endParaRPr lang="en-US" sz="2200" b="1" kern="1200" noProof="0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sp:txBody>
      <dsp:txXfrm>
        <a:off x="3048000" y="0"/>
        <a:ext cx="3048000" cy="1524000"/>
      </dsp:txXfrm>
    </dsp:sp>
    <dsp:sp modelId="{2BBAAD55-004E-4CC0-AC64-D87FDF33106D}">
      <dsp:nvSpPr>
        <dsp:cNvPr id="0" name=""/>
        <dsp:cNvSpPr/>
      </dsp:nvSpPr>
      <dsp:spPr>
        <a:xfrm rot="10800000">
          <a:off x="0" y="2032000"/>
          <a:ext cx="3048000" cy="2032000"/>
        </a:xfrm>
        <a:prstGeom prst="round1Rect">
          <a:avLst/>
        </a:prstGeom>
        <a:solidFill>
          <a:srgbClr val="004B9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noProof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Wide</a:t>
          </a:r>
          <a:r>
            <a:rPr lang="pl-PL" sz="2200" b="1" kern="1200" noProof="0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spread</a:t>
          </a:r>
          <a:endParaRPr lang="pl-PL" sz="2200" b="1" kern="1200" noProof="0" dirty="0" smtClean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noProof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distance </a:t>
          </a:r>
          <a:endParaRPr lang="pl-PL" sz="2200" b="1" kern="1200" noProof="0" dirty="0" smtClean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noProof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medical services</a:t>
          </a:r>
          <a:endParaRPr lang="en-US" sz="2200" b="1" kern="1200" noProof="0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sp:txBody>
      <dsp:txXfrm rot="10800000">
        <a:off x="0" y="2539999"/>
        <a:ext cx="3048000" cy="1524000"/>
      </dsp:txXfrm>
    </dsp:sp>
    <dsp:sp modelId="{830FF15B-AF60-4FFB-B149-03F403ACDBFC}">
      <dsp:nvSpPr>
        <dsp:cNvPr id="0" name=""/>
        <dsp:cNvSpPr/>
      </dsp:nvSpPr>
      <dsp:spPr>
        <a:xfrm rot="5400000">
          <a:off x="3556000" y="1523999"/>
          <a:ext cx="2032000" cy="3048000"/>
        </a:xfrm>
        <a:prstGeom prst="round1Rect">
          <a:avLst/>
        </a:prstGeom>
        <a:solidFill>
          <a:srgbClr val="004B9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pl-PL" sz="2200" b="1" kern="1200" noProof="0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The</a:t>
          </a:r>
          <a:r>
            <a:rPr lang="en-US" sz="2200" b="1" kern="1200" noProof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 E</a:t>
          </a:r>
          <a:r>
            <a:rPr lang="pl-PL" sz="2200" b="1" kern="1200" noProof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U</a:t>
          </a:r>
        </a:p>
        <a:p>
          <a:pPr lvl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200" b="1" kern="1200" noProof="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 </a:t>
          </a:r>
          <a:r>
            <a:rPr lang="pl-PL" sz="2200" b="1" kern="1200" noProof="0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projects</a:t>
          </a:r>
          <a:endParaRPr lang="en-US" sz="2200" b="1" kern="1200" noProof="0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sp:txBody>
      <dsp:txXfrm rot="5400000">
        <a:off x="3810000" y="1777999"/>
        <a:ext cx="1524000" cy="3048000"/>
      </dsp:txXfrm>
    </dsp:sp>
    <dsp:sp modelId="{BDDD5904-CF7F-4750-9577-5444492D19A5}">
      <dsp:nvSpPr>
        <dsp:cNvPr id="0" name=""/>
        <dsp:cNvSpPr/>
      </dsp:nvSpPr>
      <dsp:spPr>
        <a:xfrm>
          <a:off x="864092" y="1584177"/>
          <a:ext cx="4367814" cy="1016000"/>
        </a:xfrm>
        <a:prstGeom prst="roundRect">
          <a:avLst/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E-health development</a:t>
          </a:r>
          <a:r>
            <a:rPr lang="pl-PL" sz="2400" b="1" kern="1200" noProof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/>
          </a:r>
          <a:br>
            <a:rPr lang="pl-PL" sz="2400" b="1" kern="1200" noProof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</a:br>
          <a:r>
            <a:rPr lang="pl-PL" sz="2400" b="1" kern="1200" noProof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C</a:t>
          </a:r>
          <a:r>
            <a:rPr lang="en-US" sz="2400" b="1" kern="1200" noProof="0" dirty="0" err="1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onsistent</a:t>
          </a:r>
          <a:r>
            <a:rPr lang="en-US" sz="2400" b="1" kern="1200" noProof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 state policy </a:t>
          </a:r>
          <a:endParaRPr lang="en-US" sz="2400" b="1" kern="1200" noProof="0" dirty="0">
            <a:ln>
              <a:solidFill>
                <a:schemeClr val="tx1"/>
              </a:solidFill>
            </a:ln>
            <a:solidFill>
              <a:schemeClr val="tx1"/>
            </a:solidFill>
          </a:endParaRPr>
        </a:p>
      </dsp:txBody>
      <dsp:txXfrm>
        <a:off x="864092" y="1584177"/>
        <a:ext cx="4367814" cy="1016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08BDA6E-1409-4039-9653-32128A4EDD2C}">
      <dsp:nvSpPr>
        <dsp:cNvPr id="0" name=""/>
        <dsp:cNvSpPr/>
      </dsp:nvSpPr>
      <dsp:spPr>
        <a:xfrm>
          <a:off x="0" y="1600877"/>
          <a:ext cx="2893989" cy="1925775"/>
        </a:xfrm>
        <a:prstGeom prst="roundRect">
          <a:avLst>
            <a:gd name="adj" fmla="val 10000"/>
          </a:avLst>
        </a:prstGeom>
        <a:solidFill>
          <a:srgbClr val="004B96"/>
        </a:soli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Implementation</a:t>
          </a:r>
          <a:endParaRPr lang="pl-PL" sz="3200" b="1" kern="1200" dirty="0" smtClean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200" b="1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T</a:t>
          </a:r>
          <a:r>
            <a:rPr lang="en-US" sz="3200" b="1" kern="1200" dirty="0" err="1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wo</a:t>
          </a:r>
          <a:r>
            <a:rPr lang="en-US" sz="3200" b="1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 institutions</a:t>
          </a:r>
          <a:endParaRPr lang="en-US" sz="3200" b="1" kern="1200" dirty="0">
            <a:ln>
              <a:solidFill>
                <a:schemeClr val="bg1"/>
              </a:solidFill>
            </a:ln>
            <a:solidFill>
              <a:schemeClr val="bg1"/>
            </a:solidFill>
          </a:endParaRPr>
        </a:p>
      </dsp:txBody>
      <dsp:txXfrm>
        <a:off x="0" y="1600877"/>
        <a:ext cx="2893989" cy="1925775"/>
      </dsp:txXfrm>
    </dsp:sp>
    <dsp:sp modelId="{D59A42D3-67D6-4010-B9DC-FA308B4B7F4B}">
      <dsp:nvSpPr>
        <dsp:cNvPr id="0" name=""/>
        <dsp:cNvSpPr/>
      </dsp:nvSpPr>
      <dsp:spPr>
        <a:xfrm rot="18681885">
          <a:off x="2625332" y="1939626"/>
          <a:ext cx="1584293" cy="59238"/>
        </a:xfrm>
        <a:custGeom>
          <a:avLst/>
          <a:gdLst/>
          <a:ahLst/>
          <a:cxnLst/>
          <a:rect l="0" t="0" r="0" b="0"/>
          <a:pathLst>
            <a:path>
              <a:moveTo>
                <a:pt x="0" y="29619"/>
              </a:moveTo>
              <a:lnTo>
                <a:pt x="1584293" y="296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18681885">
        <a:off x="3377872" y="1929637"/>
        <a:ext cx="79214" cy="79214"/>
      </dsp:txXfrm>
    </dsp:sp>
    <dsp:sp modelId="{C9878342-BA8E-423A-A1F3-68516A81B5AC}">
      <dsp:nvSpPr>
        <dsp:cNvPr id="0" name=""/>
        <dsp:cNvSpPr/>
      </dsp:nvSpPr>
      <dsp:spPr>
        <a:xfrm>
          <a:off x="3940969" y="784229"/>
          <a:ext cx="3376041" cy="1180990"/>
        </a:xfrm>
        <a:prstGeom prst="roundRect">
          <a:avLst>
            <a:gd name="adj" fmla="val 10000"/>
          </a:avLst>
        </a:prstGeom>
        <a:solidFill>
          <a:srgbClr val="DE862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ln>
                <a:solidFill>
                  <a:srgbClr val="C00000"/>
                </a:solidFill>
              </a:ln>
              <a:solidFill>
                <a:srgbClr val="C00000"/>
              </a:solidFill>
            </a:rPr>
            <a:t>CSIOZ:</a:t>
          </a:r>
          <a:r>
            <a:rPr lang="pl-PL" sz="1800" b="1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 </a:t>
          </a:r>
          <a:r>
            <a:rPr lang="en-US" sz="1800" b="1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Centre </a:t>
          </a:r>
          <a:r>
            <a:rPr lang="pl-PL" sz="1800" b="1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                                                        </a:t>
          </a:r>
          <a:r>
            <a:rPr lang="en-US" sz="1800" b="1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of </a:t>
          </a:r>
          <a:r>
            <a:rPr lang="en-US" sz="1800" b="1" kern="1200" noProof="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Health</a:t>
          </a:r>
          <a:r>
            <a:rPr lang="en-US" sz="1800" b="1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 Information Systems </a:t>
          </a:r>
          <a:r>
            <a:rPr lang="pl-PL" sz="1800" b="1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/>
          </a:r>
          <a:br>
            <a:rPr lang="pl-PL" sz="1800" b="1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</a:br>
          <a:r>
            <a:rPr lang="pl-PL" sz="1800" b="1" kern="1200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rPr>
            <a:t>– unit of </a:t>
          </a:r>
          <a:r>
            <a:rPr lang="pl-PL" sz="1800" b="1" kern="1200" dirty="0" err="1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rPr>
            <a:t>the</a:t>
          </a:r>
          <a:r>
            <a:rPr lang="pl-PL" sz="1800" b="1" kern="1200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en-AU" sz="1800" b="1" kern="1200" noProof="0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rPr>
            <a:t>Ministry</a:t>
          </a:r>
          <a:r>
            <a:rPr lang="pl-PL" sz="1800" b="1" kern="1200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rPr>
            <a:t> of Health</a:t>
          </a:r>
          <a:endParaRPr lang="pl-PL" sz="1800" b="1" kern="1200" dirty="0">
            <a:ln>
              <a:solidFill>
                <a:schemeClr val="tx1">
                  <a:lumMod val="75000"/>
                  <a:lumOff val="25000"/>
                </a:schemeClr>
              </a:solidFill>
            </a:ln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940969" y="784229"/>
        <a:ext cx="3376041" cy="1180990"/>
      </dsp:txXfrm>
    </dsp:sp>
    <dsp:sp modelId="{B67FD9D5-D55D-4A01-B3AD-5254D0C56A65}">
      <dsp:nvSpPr>
        <dsp:cNvPr id="0" name=""/>
        <dsp:cNvSpPr/>
      </dsp:nvSpPr>
      <dsp:spPr>
        <a:xfrm rot="2213700">
          <a:off x="2760504" y="2934308"/>
          <a:ext cx="1333094" cy="59238"/>
        </a:xfrm>
        <a:custGeom>
          <a:avLst/>
          <a:gdLst/>
          <a:ahLst/>
          <a:cxnLst/>
          <a:rect l="0" t="0" r="0" b="0"/>
          <a:pathLst>
            <a:path>
              <a:moveTo>
                <a:pt x="0" y="29619"/>
              </a:moveTo>
              <a:lnTo>
                <a:pt x="1333094" y="296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500" kern="1200"/>
        </a:p>
      </dsp:txBody>
      <dsp:txXfrm rot="2213700">
        <a:off x="3393724" y="2930599"/>
        <a:ext cx="66654" cy="66654"/>
      </dsp:txXfrm>
    </dsp:sp>
    <dsp:sp modelId="{BAB8AD93-7750-43D0-98FC-5FAB4F9DB069}">
      <dsp:nvSpPr>
        <dsp:cNvPr id="0" name=""/>
        <dsp:cNvSpPr/>
      </dsp:nvSpPr>
      <dsp:spPr>
        <a:xfrm>
          <a:off x="3960113" y="2742057"/>
          <a:ext cx="3376105" cy="1244063"/>
        </a:xfrm>
        <a:prstGeom prst="roundRect">
          <a:avLst>
            <a:gd name="adj" fmla="val 10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  <a:sp3d extrusionH="57150">
            <a:bevelT w="38100" h="38100"/>
          </a:sp3d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</a:rPr>
            <a:t>NFZ:</a:t>
          </a:r>
          <a:r>
            <a:rPr lang="pl-PL" sz="1800" b="1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  <a:t> National Health Fund </a:t>
          </a:r>
          <a:br>
            <a:rPr lang="pl-PL" sz="1800" b="1" kern="1200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</a:rPr>
          </a:br>
          <a:r>
            <a:rPr lang="pl-PL" sz="1800" b="1" kern="1200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rPr>
            <a:t>– unit </a:t>
          </a:r>
          <a:r>
            <a:rPr lang="en-AU" sz="1800" b="1" kern="1200" noProof="0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rPr>
            <a:t>financing</a:t>
          </a:r>
          <a:r>
            <a:rPr lang="pl-PL" sz="1800" b="1" kern="1200" dirty="0" smtClean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</a:rPr>
            <a:t>                         public health services</a:t>
          </a:r>
          <a:endParaRPr lang="pl-PL" sz="1800" b="1" kern="1200" dirty="0">
            <a:ln>
              <a:solidFill>
                <a:schemeClr val="tx1">
                  <a:lumMod val="75000"/>
                  <a:lumOff val="25000"/>
                </a:schemeClr>
              </a:solidFill>
            </a:ln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3960113" y="2742057"/>
        <a:ext cx="3376105" cy="1244063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517FFB-3B5F-4C1E-8018-C93206107321}">
      <dsp:nvSpPr>
        <dsp:cNvPr id="0" name=""/>
        <dsp:cNvSpPr/>
      </dsp:nvSpPr>
      <dsp:spPr>
        <a:xfrm rot="10800000">
          <a:off x="1126642" y="388641"/>
          <a:ext cx="6480588" cy="1968071"/>
        </a:xfrm>
        <a:prstGeom prst="homePlate">
          <a:avLst/>
        </a:prstGeom>
        <a:solidFill>
          <a:srgbClr val="004B9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7865" tIns="91440" rIns="170688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b="1" kern="1200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E</a:t>
          </a:r>
          <a:r>
            <a:rPr lang="pl-PL" sz="2400" b="1" kern="1200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-p</a:t>
          </a:r>
          <a:r>
            <a:rPr lang="en-AU" sz="2400" b="1" kern="1200" cap="none" spc="150" noProof="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latform</a:t>
          </a:r>
          <a:r>
            <a:rPr lang="pl-PL" sz="2400" b="1" kern="1200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:</a:t>
          </a:r>
          <a:br>
            <a:rPr lang="pl-PL" sz="2400" b="1" kern="1200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</a:br>
          <a:r>
            <a:rPr lang="en-AU" sz="2400" b="1" kern="1200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collecting, </a:t>
          </a:r>
          <a:r>
            <a:rPr lang="en-AU" sz="2400" b="1" kern="1200" cap="none" spc="150" noProof="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analys</a:t>
          </a:r>
          <a:r>
            <a:rPr lang="pl-PL" sz="2400" b="1" kern="1200" cap="none" spc="150" noProof="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ing</a:t>
          </a:r>
          <a:r>
            <a:rPr lang="en-AU" sz="2400" b="1" kern="1200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and sharing</a:t>
          </a:r>
          <a:r>
            <a:rPr lang="pl-PL" sz="2400" b="1" kern="1200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/>
          </a:r>
          <a:br>
            <a:rPr lang="pl-PL" sz="2400" b="1" kern="1200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</a:br>
          <a:r>
            <a:rPr lang="en-AU" sz="2400" b="1" kern="1200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digital</a:t>
          </a:r>
          <a:r>
            <a:rPr lang="pl-PL" sz="2400" b="1" kern="1200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</a:t>
          </a:r>
          <a:r>
            <a:rPr lang="en-AU" sz="2400" b="1" kern="1200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medical records</a:t>
          </a:r>
          <a:endParaRPr lang="pl-PL" sz="2400" b="1" kern="1200" cap="none" spc="150" noProof="0" dirty="0" smtClean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noProof="0" dirty="0" err="1" smtClean="0">
              <a:ln>
                <a:solidFill>
                  <a:srgbClr val="DE8626"/>
                </a:solidFill>
              </a:ln>
              <a:solidFill>
                <a:srgbClr val="DE8626"/>
              </a:solidFill>
            </a:rPr>
            <a:t>(i</a:t>
          </a:r>
          <a:r>
            <a:rPr lang="pl-PL" sz="2000" b="1" kern="1200" noProof="0" dirty="0" smtClean="0">
              <a:ln>
                <a:solidFill>
                  <a:srgbClr val="DE8626"/>
                </a:solidFill>
              </a:ln>
              <a:solidFill>
                <a:srgbClr val="DE8626"/>
              </a:solidFill>
            </a:rPr>
            <a:t>n </a:t>
          </a:r>
          <a:r>
            <a:rPr lang="pl-PL" sz="2000" b="1" kern="1200" noProof="0" dirty="0" err="1" smtClean="0">
              <a:ln>
                <a:solidFill>
                  <a:srgbClr val="DE8626"/>
                </a:solidFill>
              </a:ln>
              <a:solidFill>
                <a:srgbClr val="DE8626"/>
              </a:solidFill>
            </a:rPr>
            <a:t>progress</a:t>
          </a:r>
          <a:r>
            <a:rPr lang="pl-PL" sz="2000" b="1" kern="1200" noProof="0" dirty="0" smtClean="0">
              <a:ln>
                <a:solidFill>
                  <a:srgbClr val="DE8626"/>
                </a:solidFill>
              </a:ln>
              <a:solidFill>
                <a:srgbClr val="DE8626"/>
              </a:solidFill>
            </a:rPr>
            <a:t>, </a:t>
          </a:r>
          <a:r>
            <a:rPr lang="pl-PL" sz="2000" b="1" kern="1200" noProof="0" dirty="0" err="1" smtClean="0">
              <a:ln>
                <a:solidFill>
                  <a:srgbClr val="DE8626"/>
                </a:solidFill>
              </a:ln>
              <a:solidFill>
                <a:srgbClr val="DE8626"/>
              </a:solidFill>
            </a:rPr>
            <a:t>till</a:t>
          </a:r>
          <a:r>
            <a:rPr lang="pl-PL" sz="2000" b="1" kern="1200" noProof="0" dirty="0" smtClean="0">
              <a:ln>
                <a:solidFill>
                  <a:srgbClr val="DE8626"/>
                </a:solidFill>
              </a:ln>
              <a:solidFill>
                <a:srgbClr val="DE8626"/>
              </a:solidFill>
            </a:rPr>
            <a:t> </a:t>
          </a:r>
          <a:r>
            <a:rPr lang="pl-PL" sz="2000" b="1" kern="1200" noProof="0" dirty="0" err="1" smtClean="0">
              <a:ln>
                <a:solidFill>
                  <a:srgbClr val="DE8626"/>
                </a:solidFill>
              </a:ln>
              <a:solidFill>
                <a:srgbClr val="DE8626"/>
              </a:solidFill>
            </a:rPr>
            <a:t>end</a:t>
          </a:r>
          <a:r>
            <a:rPr lang="pl-PL" sz="2000" b="1" kern="1200" noProof="0" dirty="0" smtClean="0">
              <a:ln>
                <a:solidFill>
                  <a:srgbClr val="DE8626"/>
                </a:solidFill>
              </a:ln>
              <a:solidFill>
                <a:srgbClr val="DE8626"/>
              </a:solidFill>
            </a:rPr>
            <a:t> of 2014)</a:t>
          </a:r>
          <a:endParaRPr lang="pl-PL" sz="2000" kern="1200" dirty="0">
            <a:ln>
              <a:solidFill>
                <a:srgbClr val="DE8626"/>
              </a:solidFill>
            </a:ln>
            <a:solidFill>
              <a:srgbClr val="DE8626"/>
            </a:solidFill>
          </a:endParaRPr>
        </a:p>
      </dsp:txBody>
      <dsp:txXfrm rot="10800000">
        <a:off x="1126642" y="388641"/>
        <a:ext cx="6480588" cy="1968071"/>
      </dsp:txXfrm>
    </dsp:sp>
    <dsp:sp modelId="{3E2DC29E-5FE3-4FFE-AB60-690311E77F40}">
      <dsp:nvSpPr>
        <dsp:cNvPr id="0" name=""/>
        <dsp:cNvSpPr/>
      </dsp:nvSpPr>
      <dsp:spPr>
        <a:xfrm>
          <a:off x="406443" y="244618"/>
          <a:ext cx="1968071" cy="1968071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A2B2A09-5190-49E3-BE18-ADFE77A6FCE9}">
      <dsp:nvSpPr>
        <dsp:cNvPr id="0" name=""/>
        <dsp:cNvSpPr/>
      </dsp:nvSpPr>
      <dsp:spPr>
        <a:xfrm rot="10800000">
          <a:off x="1107652" y="2556723"/>
          <a:ext cx="6489782" cy="1968071"/>
        </a:xfrm>
        <a:prstGeom prst="homePlate">
          <a:avLst/>
        </a:prstGeom>
        <a:solidFill>
          <a:srgbClr val="004B9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67865" tIns="91440" rIns="170688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cap="none" spc="150" noProof="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E-p</a:t>
          </a:r>
          <a:r>
            <a:rPr lang="en-AU" sz="2400" b="1" kern="1200" cap="none" spc="150" noProof="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latform</a:t>
          </a:r>
          <a:r>
            <a:rPr lang="en-AU" sz="2400" b="1" kern="1200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</a:t>
          </a:r>
          <a:r>
            <a:rPr lang="pl-PL" sz="2400" b="1" kern="1200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:</a:t>
          </a: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400" b="1" kern="1200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sharing services and digital medical records </a:t>
          </a:r>
          <a:r>
            <a:rPr lang="pl-PL" sz="2400" b="1" kern="1200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                         </a:t>
          </a:r>
          <a:r>
            <a:rPr lang="en-AU" sz="2400" b="1" kern="1200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with on</a:t>
          </a:r>
          <a:r>
            <a:rPr lang="pl-PL" sz="2400" b="1" kern="1200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l</a:t>
          </a:r>
          <a:r>
            <a:rPr lang="en-AU" sz="2400" b="1" kern="1200" cap="none" spc="150" noProof="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ine</a:t>
          </a:r>
          <a:r>
            <a:rPr lang="en-AU" sz="2400" b="1" kern="1200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business</a:t>
          </a:r>
          <a:r>
            <a:rPr lang="pl-PL" sz="2400" b="1" kern="1200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es</a:t>
          </a:r>
          <a:r>
            <a:rPr lang="en-AU" sz="2400" b="1" kern="1200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</a:t>
          </a:r>
          <a:endParaRPr lang="pl-PL" sz="2400" b="1" kern="1200" cap="none" spc="150" noProof="0" dirty="0" smtClean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000" b="1" kern="1200" noProof="0" dirty="0" smtClean="0">
              <a:ln>
                <a:solidFill>
                  <a:srgbClr val="DE8626"/>
                </a:solidFill>
              </a:ln>
              <a:solidFill>
                <a:srgbClr val="DE8626"/>
              </a:solidFill>
            </a:rPr>
            <a:t>(</a:t>
          </a:r>
          <a:r>
            <a:rPr lang="en-AU" sz="2000" b="1" kern="1200" noProof="0" dirty="0" smtClean="0">
              <a:ln>
                <a:solidFill>
                  <a:srgbClr val="DE8626"/>
                </a:solidFill>
              </a:ln>
              <a:solidFill>
                <a:srgbClr val="DE8626"/>
              </a:solidFill>
            </a:rPr>
            <a:t>implemented</a:t>
          </a:r>
          <a:r>
            <a:rPr lang="pl-PL" sz="2000" b="1" kern="1200" noProof="0" dirty="0" smtClean="0">
              <a:ln>
                <a:solidFill>
                  <a:srgbClr val="DE8626"/>
                </a:solidFill>
              </a:ln>
              <a:solidFill>
                <a:srgbClr val="DE8626"/>
              </a:solidFill>
            </a:rPr>
            <a:t>)</a:t>
          </a:r>
          <a:endParaRPr lang="pl-PL" sz="2000" kern="1200" dirty="0">
            <a:ln>
              <a:solidFill>
                <a:srgbClr val="DE8626"/>
              </a:solidFill>
            </a:ln>
            <a:solidFill>
              <a:srgbClr val="DE8626"/>
            </a:solidFill>
          </a:endParaRPr>
        </a:p>
      </dsp:txBody>
      <dsp:txXfrm rot="10800000">
        <a:off x="1107652" y="2556723"/>
        <a:ext cx="6489782" cy="1968071"/>
      </dsp:txXfrm>
    </dsp:sp>
    <dsp:sp modelId="{83EB66E5-F348-4502-9AC5-6D155826D71B}">
      <dsp:nvSpPr>
        <dsp:cNvPr id="0" name=""/>
        <dsp:cNvSpPr/>
      </dsp:nvSpPr>
      <dsp:spPr>
        <a:xfrm>
          <a:off x="404144" y="2476878"/>
          <a:ext cx="1968071" cy="196807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2D7B73-BEF1-4602-9BEB-FFB2125EBDD7}">
      <dsp:nvSpPr>
        <dsp:cNvPr id="0" name=""/>
        <dsp:cNvSpPr/>
      </dsp:nvSpPr>
      <dsp:spPr>
        <a:xfrm>
          <a:off x="0" y="0"/>
          <a:ext cx="8229600" cy="1580365"/>
        </a:xfrm>
        <a:prstGeom prst="roundRect">
          <a:avLst>
            <a:gd name="adj" fmla="val 10000"/>
          </a:avLst>
        </a:prstGeom>
        <a:solidFill>
          <a:srgbClr val="2C5D9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cap="none" spc="150" noProof="0" dirty="0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Service for </a:t>
          </a:r>
          <a:r>
            <a:rPr lang="pl-PL" sz="2100" b="1" kern="1200" cap="none" spc="150" noProof="0" dirty="0" err="1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citizens</a:t>
          </a:r>
          <a:endParaRPr lang="pl-PL" sz="2100" b="1" kern="1200" cap="none" spc="150" dirty="0">
            <a:ln w="11430">
              <a:solidFill>
                <a:srgbClr val="C00000"/>
              </a:solidFill>
            </a:ln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safety and health</a:t>
          </a:r>
          <a:endParaRPr lang="pl-PL" sz="16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health </a:t>
          </a:r>
          <a:r>
            <a:rPr lang="pl-PL" sz="1600" b="1" kern="1200" cap="none" spc="150" noProof="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promotion</a:t>
          </a:r>
          <a:r>
            <a:rPr lang="pl-PL" sz="1600" b="1" kern="1200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for </a:t>
          </a:r>
          <a:r>
            <a:rPr lang="en-US" sz="1600" b="1" kern="1200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welfare and social solidarity</a:t>
          </a:r>
          <a:endParaRPr lang="pl-PL" sz="16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health </a:t>
          </a:r>
          <a:r>
            <a:rPr lang="pl-PL" sz="1600" b="1" kern="1200" cap="none" spc="150" noProof="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awareness</a:t>
          </a:r>
          <a:endParaRPr lang="pl-PL" sz="16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779621" y="0"/>
        <a:ext cx="6449978" cy="1580365"/>
      </dsp:txXfrm>
    </dsp:sp>
    <dsp:sp modelId="{0103FB81-5073-4797-AA59-C409364176FF}">
      <dsp:nvSpPr>
        <dsp:cNvPr id="0" name=""/>
        <dsp:cNvSpPr/>
      </dsp:nvSpPr>
      <dsp:spPr>
        <a:xfrm>
          <a:off x="390810" y="244627"/>
          <a:ext cx="1131701" cy="1091111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75EC3B-B469-411D-84CF-8D35C2C2C03A}">
      <dsp:nvSpPr>
        <dsp:cNvPr id="0" name=""/>
        <dsp:cNvSpPr/>
      </dsp:nvSpPr>
      <dsp:spPr>
        <a:xfrm>
          <a:off x="0" y="1684786"/>
          <a:ext cx="8229600" cy="1337015"/>
        </a:xfrm>
        <a:prstGeom prst="roundRect">
          <a:avLst>
            <a:gd name="adj" fmla="val 10000"/>
          </a:avLst>
        </a:prstGeom>
        <a:solidFill>
          <a:srgbClr val="2C5D9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cap="none" spc="150" noProof="0" dirty="0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For </a:t>
          </a:r>
          <a:r>
            <a:rPr lang="pl-PL" sz="2100" b="1" kern="1200" cap="none" spc="150" noProof="0" dirty="0" err="1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patients</a:t>
          </a:r>
          <a:endParaRPr lang="pl-PL" sz="2100" b="1" kern="1200" cap="none" spc="150" dirty="0">
            <a:ln w="11430">
              <a:solidFill>
                <a:srgbClr val="C00000"/>
              </a:solidFill>
            </a:ln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access to </a:t>
          </a:r>
          <a:r>
            <a:rPr lang="pl-PL" sz="1600" b="1" kern="1200" cap="none" spc="150" noProof="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medical</a:t>
          </a:r>
          <a:r>
            <a:rPr lang="en-US" sz="1600" b="1" kern="1200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information regardless </a:t>
          </a:r>
          <a:r>
            <a:rPr lang="pl-PL" sz="1600" b="1" kern="1200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of </a:t>
          </a:r>
          <a:r>
            <a:rPr lang="pl-PL" sz="1600" b="1" kern="1200" cap="none" spc="150" noProof="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locations</a:t>
          </a:r>
          <a:endParaRPr lang="pl-PL" sz="16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d</a:t>
          </a:r>
          <a:r>
            <a:rPr lang="en-US" sz="1600" b="1" kern="1200" cap="none" spc="150" noProof="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octors</a:t>
          </a:r>
          <a:r>
            <a:rPr lang="en-US" sz="1600" b="1" kern="1200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, with patients permission, able to </a:t>
          </a:r>
          <a:r>
            <a:rPr lang="pl-PL" sz="1600" b="1" kern="1200" cap="none" spc="150" noProof="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access</a:t>
          </a:r>
          <a:r>
            <a:rPr lang="pl-PL" sz="1600" b="1" kern="1200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</a:t>
          </a:r>
          <a:r>
            <a:rPr lang="en-US" sz="1600" b="1" kern="1200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collected data</a:t>
          </a:r>
          <a:r>
            <a:rPr lang="pl-PL" sz="1600" b="1" kern="1200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to </a:t>
          </a:r>
          <a:r>
            <a:rPr lang="pl-PL" sz="1600" b="1" kern="1200" cap="none" spc="150" noProof="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improve</a:t>
          </a:r>
          <a:r>
            <a:rPr lang="pl-PL" sz="1600" b="1" kern="1200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</a:t>
          </a:r>
          <a:r>
            <a:rPr lang="pl-PL" sz="1600" b="1" kern="1200" cap="none" spc="150" noProof="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treatment</a:t>
          </a:r>
          <a:endParaRPr lang="pl-PL" sz="16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779621" y="1684786"/>
        <a:ext cx="6449978" cy="1337015"/>
      </dsp:txXfrm>
    </dsp:sp>
    <dsp:sp modelId="{08012344-D738-401D-9B5A-73CC43240C7C}">
      <dsp:nvSpPr>
        <dsp:cNvPr id="0" name=""/>
        <dsp:cNvSpPr/>
      </dsp:nvSpPr>
      <dsp:spPr>
        <a:xfrm>
          <a:off x="390810" y="1847768"/>
          <a:ext cx="1131701" cy="10696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97D66F-1784-4C60-A7A8-A5C254E862BD}">
      <dsp:nvSpPr>
        <dsp:cNvPr id="0" name=""/>
        <dsp:cNvSpPr/>
      </dsp:nvSpPr>
      <dsp:spPr>
        <a:xfrm>
          <a:off x="0" y="3184784"/>
          <a:ext cx="8229600" cy="1337015"/>
        </a:xfrm>
        <a:prstGeom prst="roundRect">
          <a:avLst>
            <a:gd name="adj" fmla="val 10000"/>
          </a:avLst>
        </a:prstGeom>
        <a:solidFill>
          <a:srgbClr val="2C5D9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t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100" b="1" kern="1200" cap="none" spc="150" noProof="0" dirty="0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ICT p</a:t>
          </a:r>
          <a:r>
            <a:rPr lang="en-US" sz="2100" b="1" kern="1200" cap="none" spc="150" noProof="0" dirty="0" err="1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romotion</a:t>
          </a:r>
          <a:r>
            <a:rPr lang="en-US" sz="2100" b="1" kern="1200" cap="none" spc="150" noProof="0" dirty="0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</a:t>
          </a:r>
          <a:r>
            <a:rPr lang="pl-PL" sz="2100" b="1" kern="1200" cap="none" spc="150" noProof="0" dirty="0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-</a:t>
          </a:r>
          <a:r>
            <a:rPr lang="en-US" sz="2100" b="1" kern="1200" cap="none" spc="150" noProof="0" dirty="0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the information society</a:t>
          </a:r>
          <a:endParaRPr lang="pl-PL" sz="2100" b="1" kern="1200" cap="none" spc="150" dirty="0">
            <a:ln w="11430">
              <a:solidFill>
                <a:srgbClr val="C00000"/>
              </a:solidFill>
            </a:ln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cap="none" spc="150" noProof="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reinforcement</a:t>
          </a:r>
          <a:r>
            <a:rPr lang="pl-PL" sz="1600" b="1" kern="1200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of </a:t>
          </a:r>
          <a:r>
            <a:rPr lang="en-US" sz="1600" b="1" kern="1200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e-economy </a:t>
          </a:r>
          <a:r>
            <a:rPr lang="pl-PL" sz="1600" b="1" kern="1200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</a:t>
          </a:r>
          <a:endParaRPr lang="pl-PL" sz="16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instant access to information (pandemics, epidemics)</a:t>
          </a:r>
          <a:r>
            <a:rPr lang="pl-PL" sz="1600" kern="1200" noProof="0" dirty="0" smtClean="0"/>
            <a:t/>
          </a:r>
          <a:br>
            <a:rPr lang="pl-PL" sz="1600" kern="1200" noProof="0" dirty="0" smtClean="0"/>
          </a:br>
          <a:endParaRPr lang="pl-PL" sz="1600" kern="1200" dirty="0"/>
        </a:p>
      </dsp:txBody>
      <dsp:txXfrm>
        <a:off x="1779621" y="3184784"/>
        <a:ext cx="6449978" cy="1337015"/>
      </dsp:txXfrm>
    </dsp:sp>
    <dsp:sp modelId="{3E892144-C6C8-4F9A-BEDE-D0EA421DE5BB}">
      <dsp:nvSpPr>
        <dsp:cNvPr id="0" name=""/>
        <dsp:cNvSpPr/>
      </dsp:nvSpPr>
      <dsp:spPr>
        <a:xfrm>
          <a:off x="390810" y="3318485"/>
          <a:ext cx="1131701" cy="1069612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12D7B73-BEF1-4602-9BEB-FFB2125EBDD7}">
      <dsp:nvSpPr>
        <dsp:cNvPr id="0" name=""/>
        <dsp:cNvSpPr/>
      </dsp:nvSpPr>
      <dsp:spPr>
        <a:xfrm>
          <a:off x="0" y="0"/>
          <a:ext cx="8229600" cy="1134530"/>
        </a:xfrm>
        <a:prstGeom prst="roundRect">
          <a:avLst>
            <a:gd name="adj" fmla="val 10000"/>
          </a:avLst>
        </a:prstGeom>
        <a:solidFill>
          <a:srgbClr val="2C5D9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cap="none" spc="150" noProof="0" dirty="0" err="1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Goals</a:t>
          </a:r>
          <a:endParaRPr lang="pl-PL" sz="1800" b="1" kern="1200" cap="none" spc="150" dirty="0">
            <a:ln w="11430">
              <a:solidFill>
                <a:srgbClr val="C00000"/>
              </a:solidFill>
            </a:ln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noProof="0" dirty="0" smtClean="0"/>
            <a:t>e-</a:t>
          </a:r>
          <a:r>
            <a:rPr lang="en-US" sz="1800" b="1" kern="1200" noProof="0" dirty="0" smtClean="0"/>
            <a:t>communications</a:t>
          </a:r>
          <a:r>
            <a:rPr lang="pl-PL" sz="1800" b="1" kern="1200" noProof="0" dirty="0" smtClean="0"/>
            <a:t> </a:t>
          </a:r>
          <a:r>
            <a:rPr lang="en-US" sz="1800" b="1" kern="1200" noProof="0" dirty="0" smtClean="0"/>
            <a:t>between </a:t>
          </a:r>
          <a:r>
            <a:rPr lang="pl-PL" sz="1800" b="1" kern="1200" noProof="0" dirty="0" smtClean="0"/>
            <a:t>health </a:t>
          </a:r>
          <a:r>
            <a:rPr lang="pl-PL" sz="1800" b="1" kern="1200" noProof="0" dirty="0" err="1" smtClean="0"/>
            <a:t>care</a:t>
          </a:r>
          <a:r>
            <a:rPr lang="pl-PL" sz="1800" b="1" kern="1200" noProof="0" dirty="0" smtClean="0"/>
            <a:t> </a:t>
          </a:r>
          <a:r>
            <a:rPr lang="en-US" sz="1800" b="1" kern="1200" noProof="0" dirty="0" smtClean="0"/>
            <a:t>enterprises </a:t>
          </a:r>
          <a:r>
            <a:rPr lang="pl-PL" sz="1800" b="1" kern="1200" noProof="0" dirty="0" smtClean="0"/>
            <a:t>                                   </a:t>
          </a:r>
          <a:r>
            <a:rPr lang="en-US" sz="1800" b="1" kern="1200" noProof="0" dirty="0" smtClean="0"/>
            <a:t>and public bodies</a:t>
          </a:r>
          <a:r>
            <a:rPr lang="pl-PL" sz="1800" b="1" kern="1200" noProof="0" dirty="0" smtClean="0"/>
            <a:t>  </a:t>
          </a:r>
          <a:endParaRPr lang="pl-PL" sz="18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799953" y="0"/>
        <a:ext cx="6429646" cy="1134530"/>
      </dsp:txXfrm>
    </dsp:sp>
    <dsp:sp modelId="{0103FB81-5073-4797-AA59-C409364176FF}">
      <dsp:nvSpPr>
        <dsp:cNvPr id="0" name=""/>
        <dsp:cNvSpPr/>
      </dsp:nvSpPr>
      <dsp:spPr>
        <a:xfrm>
          <a:off x="432045" y="126416"/>
          <a:ext cx="1089895" cy="881697"/>
        </a:xfrm>
        <a:prstGeom prst="roundRect">
          <a:avLst/>
        </a:prstGeom>
        <a:solidFill>
          <a:schemeClr val="bg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D75EC3B-B469-411D-84CF-8D35C2C2C03A}">
      <dsp:nvSpPr>
        <dsp:cNvPr id="0" name=""/>
        <dsp:cNvSpPr/>
      </dsp:nvSpPr>
      <dsp:spPr>
        <a:xfrm>
          <a:off x="0" y="1254829"/>
          <a:ext cx="8229600" cy="1540330"/>
        </a:xfrm>
        <a:prstGeom prst="roundRect">
          <a:avLst>
            <a:gd name="adj" fmla="val 10000"/>
          </a:avLst>
        </a:prstGeom>
        <a:solidFill>
          <a:srgbClr val="2C5D9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cap="none" spc="150" noProof="0" dirty="0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Genesis</a:t>
          </a:r>
          <a:endParaRPr lang="pl-PL" sz="1800" b="1" kern="1200" cap="none" spc="150" dirty="0">
            <a:ln w="11430">
              <a:solidFill>
                <a:srgbClr val="C00000"/>
              </a:solidFill>
            </a:ln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800" b="1" kern="1200" noProof="0" dirty="0" err="1" smtClean="0"/>
            <a:t>healthcare</a:t>
          </a:r>
          <a:r>
            <a:rPr lang="pl-PL" sz="1800" b="1" kern="1200" noProof="0" dirty="0" smtClean="0"/>
            <a:t> </a:t>
          </a:r>
          <a:r>
            <a:rPr lang="pl-PL" sz="1800" b="1" kern="1200" noProof="0" dirty="0" err="1" smtClean="0"/>
            <a:t>participants</a:t>
          </a:r>
          <a:r>
            <a:rPr lang="pl-PL" sz="1800" b="1" kern="1200" noProof="0" dirty="0" smtClean="0"/>
            <a:t> </a:t>
          </a:r>
          <a:r>
            <a:rPr lang="en-AU" sz="1800" b="1" kern="1200" noProof="0" dirty="0" smtClean="0"/>
            <a:t>unable to exchange information</a:t>
          </a:r>
          <a:endParaRPr lang="pl-PL" sz="18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800" b="1" kern="1200" noProof="0" dirty="0" smtClean="0"/>
            <a:t>Central Register of Doctors</a:t>
          </a:r>
          <a:endParaRPr lang="pl-PL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800" b="1" kern="1200" noProof="0" dirty="0" smtClean="0"/>
            <a:t>Register of Public Pharmacies</a:t>
          </a:r>
          <a:endParaRPr lang="pl-PL" sz="1800" b="1" kern="1200" dirty="0"/>
        </a:p>
      </dsp:txBody>
      <dsp:txXfrm>
        <a:off x="1799953" y="1254829"/>
        <a:ext cx="6429646" cy="1540330"/>
      </dsp:txXfrm>
    </dsp:sp>
    <dsp:sp modelId="{08012344-D738-401D-9B5A-73CC43240C7C}">
      <dsp:nvSpPr>
        <dsp:cNvPr id="0" name=""/>
        <dsp:cNvSpPr/>
      </dsp:nvSpPr>
      <dsp:spPr>
        <a:xfrm>
          <a:off x="411142" y="1442596"/>
          <a:ext cx="1131701" cy="12322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E97D66F-1784-4C60-A7A8-A5C254E862BD}">
      <dsp:nvSpPr>
        <dsp:cNvPr id="0" name=""/>
        <dsp:cNvSpPr/>
      </dsp:nvSpPr>
      <dsp:spPr>
        <a:xfrm>
          <a:off x="0" y="2982926"/>
          <a:ext cx="8229600" cy="1540330"/>
        </a:xfrm>
        <a:prstGeom prst="roundRect">
          <a:avLst>
            <a:gd name="adj" fmla="val 10000"/>
          </a:avLst>
        </a:prstGeom>
        <a:solidFill>
          <a:srgbClr val="2C5D9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cap="none" spc="150" dirty="0" err="1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Benefits</a:t>
          </a:r>
          <a:endParaRPr lang="pl-PL" sz="1600" b="1" kern="1200" cap="none" spc="150" dirty="0">
            <a:ln w="11430">
              <a:solidFill>
                <a:srgbClr val="C00000"/>
              </a:solidFill>
            </a:ln>
            <a:solidFill>
              <a:srgbClr val="C00000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noProof="0" dirty="0" smtClean="0"/>
            <a:t>b</a:t>
          </a:r>
          <a:r>
            <a:rPr lang="en-AU" sz="1600" b="1" kern="1200" noProof="0" dirty="0" err="1" smtClean="0"/>
            <a:t>ilateral</a:t>
          </a:r>
          <a:r>
            <a:rPr lang="en-AU" sz="1600" b="1" kern="1200" noProof="0" dirty="0" smtClean="0"/>
            <a:t> exchange of digital records</a:t>
          </a:r>
          <a:endParaRPr lang="pl-PL" sz="16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noProof="0" dirty="0" smtClean="0"/>
            <a:t>e-</a:t>
          </a:r>
          <a:r>
            <a:rPr lang="en-AU" sz="1600" b="1" kern="1200" noProof="0" dirty="0" smtClean="0"/>
            <a:t>registration and </a:t>
          </a:r>
          <a:r>
            <a:rPr lang="pl-PL" sz="1600" b="1" kern="1200" noProof="0" dirty="0" smtClean="0"/>
            <a:t>data </a:t>
          </a:r>
          <a:r>
            <a:rPr lang="en-AU" sz="1600" b="1" kern="1200" noProof="0" dirty="0" smtClean="0"/>
            <a:t>update</a:t>
          </a:r>
          <a:endParaRPr lang="pl-PL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noProof="0" smtClean="0"/>
            <a:t>e-</a:t>
          </a:r>
          <a:r>
            <a:rPr lang="en-AU" sz="1600" b="1" kern="1200" noProof="0" smtClean="0"/>
            <a:t>storage of documents</a:t>
          </a:r>
          <a:endParaRPr lang="pl-PL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600" b="1" kern="1200" noProof="0" dirty="0" smtClean="0"/>
            <a:t>p</a:t>
          </a:r>
          <a:r>
            <a:rPr lang="en-AU" sz="1600" b="1" kern="1200" noProof="0" dirty="0" err="1" smtClean="0"/>
            <a:t>ublic</a:t>
          </a:r>
          <a:r>
            <a:rPr lang="en-AU" sz="1600" b="1" kern="1200" noProof="0" dirty="0" smtClean="0"/>
            <a:t> administration </a:t>
          </a:r>
          <a:r>
            <a:rPr lang="pl-PL" sz="1600" b="1" kern="1200" noProof="0" dirty="0" err="1" smtClean="0"/>
            <a:t>able</a:t>
          </a:r>
          <a:r>
            <a:rPr lang="pl-PL" sz="1600" b="1" kern="1200" noProof="0" dirty="0" smtClean="0"/>
            <a:t> </a:t>
          </a:r>
          <a:r>
            <a:rPr lang="en-AU" sz="1600" b="1" kern="1200" noProof="0" dirty="0" smtClean="0"/>
            <a:t>to extract </a:t>
          </a:r>
          <a:r>
            <a:rPr lang="pl-PL" sz="1600" b="1" kern="1200" noProof="0" dirty="0" err="1" smtClean="0"/>
            <a:t>registers</a:t>
          </a:r>
          <a:r>
            <a:rPr lang="pl-PL" sz="1600" b="1" kern="1200" noProof="0" dirty="0" smtClean="0"/>
            <a:t> </a:t>
          </a:r>
          <a:r>
            <a:rPr lang="en-AU" sz="1600" b="1" kern="1200" noProof="0" dirty="0" smtClean="0"/>
            <a:t>data</a:t>
          </a:r>
          <a:r>
            <a:rPr lang="pl-PL" sz="1600" b="1" kern="1200" noProof="0" dirty="0" smtClean="0"/>
            <a:t/>
          </a:r>
          <a:br>
            <a:rPr lang="pl-PL" sz="1600" b="1" kern="1200" noProof="0" dirty="0" smtClean="0"/>
          </a:br>
          <a:endParaRPr lang="pl-PL" sz="1600" b="1" kern="1200" dirty="0"/>
        </a:p>
      </dsp:txBody>
      <dsp:txXfrm>
        <a:off x="1799953" y="2982926"/>
        <a:ext cx="6429646" cy="1540330"/>
      </dsp:txXfrm>
    </dsp:sp>
    <dsp:sp modelId="{3E892144-C6C8-4F9A-BEDE-D0EA421DE5BB}">
      <dsp:nvSpPr>
        <dsp:cNvPr id="0" name=""/>
        <dsp:cNvSpPr/>
      </dsp:nvSpPr>
      <dsp:spPr>
        <a:xfrm>
          <a:off x="411142" y="3136959"/>
          <a:ext cx="1131701" cy="123226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C37F53-D909-46AE-A4D0-F252543F131D}">
      <dsp:nvSpPr>
        <dsp:cNvPr id="0" name=""/>
        <dsp:cNvSpPr/>
      </dsp:nvSpPr>
      <dsp:spPr>
        <a:xfrm rot="10800000">
          <a:off x="1356019" y="655"/>
          <a:ext cx="5563532" cy="1169864"/>
        </a:xfrm>
        <a:prstGeom prst="homePlate">
          <a:avLst/>
        </a:prstGeom>
        <a:solidFill>
          <a:srgbClr val="2C5D9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5878" tIns="91440" rIns="170688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cap="none" spc="150" dirty="0" err="1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eWUŚ</a:t>
          </a:r>
          <a:r>
            <a:rPr lang="pl-PL" sz="2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                                     </a:t>
          </a:r>
          <a:r>
            <a:rPr lang="pl-PL" sz="16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MEDICAL INSURANCE VERIFICATION SYSTEM</a:t>
          </a:r>
          <a:endParaRPr lang="pl-PL" sz="16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 rot="10800000">
        <a:off x="1356019" y="655"/>
        <a:ext cx="5563532" cy="1169864"/>
      </dsp:txXfrm>
    </dsp:sp>
    <dsp:sp modelId="{B7D06331-66A1-4472-A14E-3BA3C786035B}">
      <dsp:nvSpPr>
        <dsp:cNvPr id="0" name=""/>
        <dsp:cNvSpPr/>
      </dsp:nvSpPr>
      <dsp:spPr>
        <a:xfrm>
          <a:off x="939664" y="655"/>
          <a:ext cx="1169864" cy="116986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A79CE01-B2E7-4DBC-8588-F166674E72F0}">
      <dsp:nvSpPr>
        <dsp:cNvPr id="0" name=""/>
        <dsp:cNvSpPr/>
      </dsp:nvSpPr>
      <dsp:spPr>
        <a:xfrm rot="10800000">
          <a:off x="1608884" y="1519733"/>
          <a:ext cx="5226378" cy="1169864"/>
        </a:xfrm>
        <a:prstGeom prst="homePlate">
          <a:avLst/>
        </a:prstGeom>
        <a:solidFill>
          <a:srgbClr val="2C5D9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5878" tIns="91440" rIns="170688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cap="none" spc="150" dirty="0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ZIP</a:t>
          </a:r>
          <a:r>
            <a:rPr lang="pl-PL" sz="16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                                                  INTEGRATED PATIENT REGISTER</a:t>
          </a:r>
          <a:endParaRPr lang="pl-PL" sz="16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 rot="10800000">
        <a:off x="1608884" y="1519733"/>
        <a:ext cx="5226378" cy="1169864"/>
      </dsp:txXfrm>
    </dsp:sp>
    <dsp:sp modelId="{3807C0D1-4E71-4AF0-BA21-872FF82E4552}">
      <dsp:nvSpPr>
        <dsp:cNvPr id="0" name=""/>
        <dsp:cNvSpPr/>
      </dsp:nvSpPr>
      <dsp:spPr>
        <a:xfrm>
          <a:off x="1023952" y="1519733"/>
          <a:ext cx="1169864" cy="116986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33980B1-F6BC-4213-990F-8A60E504CA4A}">
      <dsp:nvSpPr>
        <dsp:cNvPr id="0" name=""/>
        <dsp:cNvSpPr/>
      </dsp:nvSpPr>
      <dsp:spPr>
        <a:xfrm rot="10800000">
          <a:off x="1608884" y="3038810"/>
          <a:ext cx="5226378" cy="1169864"/>
        </a:xfrm>
        <a:prstGeom prst="homePlate">
          <a:avLst/>
        </a:prstGeom>
        <a:solidFill>
          <a:srgbClr val="2C5D98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15878" tIns="91440" rIns="170688" bIns="9144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cap="none" spc="150" dirty="0" smtClean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KUZ</a:t>
          </a:r>
          <a:r>
            <a:rPr lang="pl-PL" sz="16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                                                       HEALTH INSURANCE CARD                             </a:t>
          </a:r>
          <a:r>
            <a:rPr lang="pl-PL" sz="1600" b="1" kern="1200" cap="none" spc="15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(i</a:t>
          </a:r>
          <a:r>
            <a:rPr lang="pl-PL" sz="16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n </a:t>
          </a:r>
          <a:r>
            <a:rPr lang="pl-PL" sz="1600" b="1" kern="1200" cap="none" spc="15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preparation</a:t>
          </a:r>
          <a:r>
            <a:rPr lang="pl-PL" sz="16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)</a:t>
          </a:r>
          <a:endParaRPr lang="pl-PL" sz="16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 rot="10800000">
        <a:off x="1608884" y="3038810"/>
        <a:ext cx="5226378" cy="1169864"/>
      </dsp:txXfrm>
    </dsp:sp>
    <dsp:sp modelId="{B9B0B5C1-4D7F-4561-B683-6C96B150E796}">
      <dsp:nvSpPr>
        <dsp:cNvPr id="0" name=""/>
        <dsp:cNvSpPr/>
      </dsp:nvSpPr>
      <dsp:spPr>
        <a:xfrm>
          <a:off x="1023952" y="3038810"/>
          <a:ext cx="1169864" cy="116986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2356310-4575-496E-8176-1CE975F3675C}">
      <dsp:nvSpPr>
        <dsp:cNvPr id="0" name=""/>
        <dsp:cNvSpPr/>
      </dsp:nvSpPr>
      <dsp:spPr>
        <a:xfrm>
          <a:off x="0" y="0"/>
          <a:ext cx="1959036" cy="4752528"/>
        </a:xfrm>
        <a:prstGeom prst="roundRect">
          <a:avLst>
            <a:gd name="adj" fmla="val 10000"/>
          </a:avLst>
        </a:prstGeom>
        <a:solidFill>
          <a:srgbClr val="DE8626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cap="none" spc="150" dirty="0" err="1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Paging</a:t>
          </a:r>
          <a:r>
            <a:rPr lang="pl-PL" sz="2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system</a:t>
          </a:r>
          <a:endParaRPr lang="pl-PL" sz="24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0" y="0"/>
        <a:ext cx="1959036" cy="1425758"/>
      </dsp:txXfrm>
    </dsp:sp>
    <dsp:sp modelId="{D37CD181-8294-4672-BC14-DDBB0804AD5F}">
      <dsp:nvSpPr>
        <dsp:cNvPr id="0" name=""/>
        <dsp:cNvSpPr/>
      </dsp:nvSpPr>
      <dsp:spPr>
        <a:xfrm>
          <a:off x="197900" y="1427150"/>
          <a:ext cx="1567228" cy="1432952"/>
        </a:xfrm>
        <a:prstGeom prst="roundRect">
          <a:avLst>
            <a:gd name="adj" fmla="val 10000"/>
          </a:avLst>
        </a:prstGeom>
        <a:solidFill>
          <a:srgbClr val="00418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M</a:t>
          </a:r>
          <a:r>
            <a:rPr lang="en-GB" sz="1400" b="1" kern="1200" cap="none" spc="15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odern</a:t>
          </a:r>
          <a:r>
            <a:rPr lang="en-GB" sz="1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</a:t>
          </a:r>
          <a:r>
            <a:rPr lang="pl-PL" sz="1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                  W</a:t>
          </a:r>
          <a:r>
            <a:rPr lang="en-GB" sz="1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ireless </a:t>
          </a:r>
          <a:r>
            <a:rPr lang="pl-PL" sz="1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         </a:t>
          </a:r>
          <a:r>
            <a:rPr lang="pl-PL" sz="1400" b="1" kern="1200" cap="none" spc="15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Based</a:t>
          </a:r>
          <a:r>
            <a:rPr lang="pl-PL" sz="1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</a:t>
          </a:r>
          <a:r>
            <a:rPr lang="en-GB" sz="1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on IP </a:t>
          </a:r>
          <a:r>
            <a:rPr lang="pl-PL" sz="1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                                F</a:t>
          </a:r>
          <a:r>
            <a:rPr lang="en-GB" sz="1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or efficient </a:t>
          </a:r>
          <a:r>
            <a:rPr lang="pl-PL" sz="1400" b="1" kern="1200" cap="none" spc="15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communication</a:t>
          </a:r>
          <a:endParaRPr lang="pl-PL" sz="1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97900" y="1427150"/>
        <a:ext cx="1567228" cy="1432952"/>
      </dsp:txXfrm>
    </dsp:sp>
    <dsp:sp modelId="{85860305-5B0A-4DC4-9EE0-F587B6606F79}">
      <dsp:nvSpPr>
        <dsp:cNvPr id="0" name=""/>
        <dsp:cNvSpPr/>
      </dsp:nvSpPr>
      <dsp:spPr>
        <a:xfrm>
          <a:off x="197900" y="3080557"/>
          <a:ext cx="1567228" cy="1432952"/>
        </a:xfrm>
        <a:prstGeom prst="roundRect">
          <a:avLst>
            <a:gd name="adj" fmla="val 10000"/>
          </a:avLst>
        </a:prstGeom>
        <a:solidFill>
          <a:srgbClr val="00418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cap="none" spc="15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Functions</a:t>
          </a:r>
          <a:r>
            <a:rPr lang="pl-PL" sz="1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           </a:t>
          </a:r>
          <a:r>
            <a:rPr lang="en-GB" sz="1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of </a:t>
          </a:r>
          <a:r>
            <a:rPr lang="pl-PL" sz="1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a </a:t>
          </a:r>
          <a:r>
            <a:rPr lang="en-GB" sz="1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pager </a:t>
          </a:r>
          <a:r>
            <a:rPr lang="pl-PL" sz="1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             </a:t>
          </a:r>
          <a:r>
            <a:rPr lang="en-GB" sz="1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and </a:t>
          </a:r>
          <a:r>
            <a:rPr lang="pl-PL" sz="1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a  </a:t>
          </a:r>
          <a:r>
            <a:rPr lang="en-GB" sz="1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phone </a:t>
          </a:r>
          <a:r>
            <a:rPr lang="pl-PL" sz="1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</a:t>
          </a:r>
          <a:endParaRPr lang="pl-PL" sz="1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197900" y="3080557"/>
        <a:ext cx="1567228" cy="1432952"/>
      </dsp:txXfrm>
    </dsp:sp>
    <dsp:sp modelId="{0FA68E9B-C176-47CF-9E43-8468F0C9E3A7}">
      <dsp:nvSpPr>
        <dsp:cNvPr id="0" name=""/>
        <dsp:cNvSpPr/>
      </dsp:nvSpPr>
      <dsp:spPr>
        <a:xfrm>
          <a:off x="2107960" y="0"/>
          <a:ext cx="1959036" cy="4752528"/>
        </a:xfrm>
        <a:prstGeom prst="roundRect">
          <a:avLst>
            <a:gd name="adj" fmla="val 10000"/>
          </a:avLst>
        </a:prstGeom>
        <a:solidFill>
          <a:srgbClr val="DE8626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cap="none" spc="150" dirty="0" err="1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Virtual</a:t>
          </a:r>
          <a:r>
            <a:rPr lang="pl-PL" sz="2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  </a:t>
          </a:r>
          <a:r>
            <a:rPr lang="pl-PL" sz="2400" b="1" kern="1200" cap="none" spc="150" dirty="0" err="1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desk</a:t>
          </a:r>
          <a:endParaRPr lang="pl-PL" sz="24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2107960" y="0"/>
        <a:ext cx="1959036" cy="1425758"/>
      </dsp:txXfrm>
    </dsp:sp>
    <dsp:sp modelId="{17D32269-D371-49A4-8CF9-8633DB59BC63}">
      <dsp:nvSpPr>
        <dsp:cNvPr id="0" name=""/>
        <dsp:cNvSpPr/>
      </dsp:nvSpPr>
      <dsp:spPr>
        <a:xfrm>
          <a:off x="2303863" y="1426495"/>
          <a:ext cx="1567228" cy="609300"/>
        </a:xfrm>
        <a:prstGeom prst="roundRect">
          <a:avLst>
            <a:gd name="adj" fmla="val 10000"/>
          </a:avLst>
        </a:prstGeom>
        <a:solidFill>
          <a:srgbClr val="00418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600" b="1" kern="1200" cap="none" spc="15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Smaller</a:t>
          </a:r>
          <a:r>
            <a:rPr lang="pl-PL" sz="16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</a:t>
          </a:r>
          <a:r>
            <a:rPr lang="pl-PL" sz="1400" b="1" kern="1200" cap="none" spc="15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businesses</a:t>
          </a:r>
          <a:endParaRPr lang="pl-PL" sz="1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2303863" y="1426495"/>
        <a:ext cx="1567228" cy="609300"/>
      </dsp:txXfrm>
    </dsp:sp>
    <dsp:sp modelId="{B3B10DFE-1E79-47EA-A6AC-6C508F697952}">
      <dsp:nvSpPr>
        <dsp:cNvPr id="0" name=""/>
        <dsp:cNvSpPr/>
      </dsp:nvSpPr>
      <dsp:spPr>
        <a:xfrm>
          <a:off x="2303863" y="2366244"/>
          <a:ext cx="1567228" cy="2147919"/>
        </a:xfrm>
        <a:prstGeom prst="roundRect">
          <a:avLst>
            <a:gd name="adj" fmla="val 10000"/>
          </a:avLst>
        </a:prstGeom>
        <a:solidFill>
          <a:srgbClr val="00418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P</a:t>
          </a:r>
          <a:r>
            <a:rPr lang="en-GB" sz="1400" b="1" kern="1200" cap="none" spc="15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atients</a:t>
          </a:r>
          <a:r>
            <a:rPr lang="en-GB" sz="1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book appointments online</a:t>
          </a:r>
          <a:endParaRPr lang="pl-PL" sz="1400" b="1" kern="1200" cap="none" spc="150" dirty="0" smtClean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SMS </a:t>
          </a:r>
          <a:r>
            <a:rPr lang="pl-PL" sz="1400" b="1" kern="1200" cap="none" spc="15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reminders</a:t>
          </a:r>
          <a:endParaRPr lang="pl-PL" sz="1400" b="1" kern="1200" cap="none" spc="150" dirty="0" smtClean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Website</a:t>
          </a:r>
          <a:r>
            <a:rPr lang="pl-PL" sz="1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s</a:t>
          </a:r>
          <a:r>
            <a:rPr lang="en-GB" sz="1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</a:t>
          </a:r>
          <a:r>
            <a:rPr lang="pl-PL" sz="1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for </a:t>
          </a:r>
          <a:r>
            <a:rPr lang="pl-PL" sz="1400" b="1" kern="1200" cap="none" spc="15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surgeries</a:t>
          </a:r>
          <a:endParaRPr lang="pl-PL" sz="1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2303863" y="2366244"/>
        <a:ext cx="1567228" cy="2147919"/>
      </dsp:txXfrm>
    </dsp:sp>
    <dsp:sp modelId="{A2D7285F-ABFF-45D0-A795-5B985941C393}">
      <dsp:nvSpPr>
        <dsp:cNvPr id="0" name=""/>
        <dsp:cNvSpPr/>
      </dsp:nvSpPr>
      <dsp:spPr>
        <a:xfrm>
          <a:off x="4213923" y="0"/>
          <a:ext cx="1959036" cy="4752528"/>
        </a:xfrm>
        <a:prstGeom prst="roundRect">
          <a:avLst>
            <a:gd name="adj" fmla="val 10000"/>
          </a:avLst>
        </a:prstGeom>
        <a:solidFill>
          <a:srgbClr val="DE8626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First </a:t>
          </a:r>
          <a:r>
            <a:rPr lang="pl-PL" sz="2400" b="1" kern="1200" cap="none" spc="150" dirty="0" err="1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Aid</a:t>
          </a:r>
          <a:r>
            <a:rPr lang="pl-PL" sz="2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</a:t>
          </a:r>
          <a:r>
            <a:rPr lang="pl-PL" sz="2400" b="1" kern="1200" cap="none" spc="150" dirty="0" err="1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app</a:t>
          </a:r>
          <a:endParaRPr lang="pl-PL" sz="24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213923" y="0"/>
        <a:ext cx="1959036" cy="1425758"/>
      </dsp:txXfrm>
    </dsp:sp>
    <dsp:sp modelId="{C9122675-EAF7-40AC-995F-0F20E09E4379}">
      <dsp:nvSpPr>
        <dsp:cNvPr id="0" name=""/>
        <dsp:cNvSpPr/>
      </dsp:nvSpPr>
      <dsp:spPr>
        <a:xfrm>
          <a:off x="4375920" y="1426790"/>
          <a:ext cx="1635042" cy="1415968"/>
        </a:xfrm>
        <a:prstGeom prst="roundRect">
          <a:avLst>
            <a:gd name="adj" fmla="val 10000"/>
          </a:avLst>
        </a:prstGeom>
        <a:solidFill>
          <a:srgbClr val="00418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cap="none" spc="15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Tips</a:t>
          </a:r>
          <a:r>
            <a:rPr lang="pl-PL" sz="1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on </a:t>
          </a:r>
          <a:r>
            <a:rPr lang="en-GB" sz="1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first aid </a:t>
          </a:r>
          <a:r>
            <a:rPr lang="pl-PL" sz="1400" b="1" kern="1200" cap="none" spc="15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in</a:t>
          </a:r>
          <a:r>
            <a:rPr lang="pl-PL" sz="1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</a:t>
          </a:r>
          <a:r>
            <a:rPr lang="pl-PL" sz="1400" b="1" kern="1200" cap="none" spc="15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emergency</a:t>
          </a:r>
          <a:endParaRPr lang="pl-PL" sz="1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375920" y="1426790"/>
        <a:ext cx="1635042" cy="1415968"/>
      </dsp:txXfrm>
    </dsp:sp>
    <dsp:sp modelId="{EBD41F62-E9E3-4CB8-B111-B41AA3E0CA96}">
      <dsp:nvSpPr>
        <dsp:cNvPr id="0" name=""/>
        <dsp:cNvSpPr/>
      </dsp:nvSpPr>
      <dsp:spPr>
        <a:xfrm>
          <a:off x="4375920" y="3115685"/>
          <a:ext cx="1635042" cy="1509134"/>
        </a:xfrm>
        <a:prstGeom prst="roundRect">
          <a:avLst>
            <a:gd name="adj" fmla="val 10000"/>
          </a:avLst>
        </a:prstGeom>
        <a:solidFill>
          <a:srgbClr val="00418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P</a:t>
          </a:r>
          <a:r>
            <a:rPr lang="en-US" sz="1400" b="1" kern="1200" cap="none" spc="150" noProof="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ersonalization</a:t>
          </a:r>
          <a:r>
            <a:rPr lang="pl-PL" sz="1400" b="1" kern="1200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(</a:t>
          </a:r>
          <a:r>
            <a:rPr lang="pl-PL" sz="1400" b="1" kern="1200" cap="none" spc="150" noProof="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name</a:t>
          </a:r>
          <a:r>
            <a:rPr lang="pl-PL" sz="1400" b="1" kern="1200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, photo, </a:t>
          </a:r>
          <a:r>
            <a:rPr lang="pl-PL" sz="1400" b="1" kern="1200" cap="none" spc="150" noProof="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medical</a:t>
          </a:r>
          <a:r>
            <a:rPr lang="pl-PL" sz="1400" b="1" kern="1200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</a:t>
          </a:r>
          <a:r>
            <a:rPr lang="pl-PL" sz="1400" b="1" kern="1200" cap="none" spc="150" noProof="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info</a:t>
          </a:r>
          <a:r>
            <a:rPr lang="pl-PL" sz="1400" b="1" kern="1200" cap="none" spc="150" noProof="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)</a:t>
          </a:r>
          <a:endParaRPr lang="pl-PL" sz="1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4375920" y="3115685"/>
        <a:ext cx="1635042" cy="1509134"/>
      </dsp:txXfrm>
    </dsp:sp>
    <dsp:sp modelId="{58475A1F-498D-4840-92E1-F7E44482C732}">
      <dsp:nvSpPr>
        <dsp:cNvPr id="0" name=""/>
        <dsp:cNvSpPr/>
      </dsp:nvSpPr>
      <dsp:spPr>
        <a:xfrm>
          <a:off x="6319887" y="0"/>
          <a:ext cx="1959036" cy="4752528"/>
        </a:xfrm>
        <a:prstGeom prst="roundRect">
          <a:avLst>
            <a:gd name="adj" fmla="val 10000"/>
          </a:avLst>
        </a:prstGeom>
        <a:solidFill>
          <a:srgbClr val="DE8626"/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cap="none" spc="150" dirty="0" err="1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Ambulance</a:t>
          </a:r>
          <a:r>
            <a:rPr lang="pl-PL" sz="2400" b="1" kern="1200" cap="none" spc="150" dirty="0" smtClean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monitoring</a:t>
          </a:r>
          <a:endParaRPr lang="pl-PL" sz="2400" b="1" kern="1200" cap="none" spc="150" dirty="0">
            <a:ln w="11430"/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6319887" y="0"/>
        <a:ext cx="1959036" cy="1425758"/>
      </dsp:txXfrm>
    </dsp:sp>
    <dsp:sp modelId="{B1E16C20-3A0D-4E8C-B067-16DC998B78EA}">
      <dsp:nvSpPr>
        <dsp:cNvPr id="0" name=""/>
        <dsp:cNvSpPr/>
      </dsp:nvSpPr>
      <dsp:spPr>
        <a:xfrm>
          <a:off x="6515791" y="1425830"/>
          <a:ext cx="1567228" cy="715055"/>
        </a:xfrm>
        <a:prstGeom prst="roundRect">
          <a:avLst>
            <a:gd name="adj" fmla="val 10000"/>
          </a:avLst>
        </a:prstGeom>
        <a:solidFill>
          <a:srgbClr val="00418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cap="none" spc="15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Local</a:t>
          </a:r>
          <a:r>
            <a:rPr lang="pl-PL" sz="1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</a:t>
          </a:r>
          <a:r>
            <a:rPr lang="pl-PL" sz="1400" b="1" kern="1200" cap="none" spc="15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government</a:t>
          </a:r>
          <a:r>
            <a:rPr lang="pl-PL" sz="1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(Małopolska)</a:t>
          </a:r>
          <a:endParaRPr lang="pl-PL" sz="1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6515791" y="1425830"/>
        <a:ext cx="1567228" cy="715055"/>
      </dsp:txXfrm>
    </dsp:sp>
    <dsp:sp modelId="{82A7031D-23DE-4B42-A658-CE16FD3F6555}">
      <dsp:nvSpPr>
        <dsp:cNvPr id="0" name=""/>
        <dsp:cNvSpPr/>
      </dsp:nvSpPr>
      <dsp:spPr>
        <a:xfrm>
          <a:off x="6515791" y="2457411"/>
          <a:ext cx="1567228" cy="2057417"/>
        </a:xfrm>
        <a:prstGeom prst="roundRect">
          <a:avLst>
            <a:gd name="adj" fmla="val 10000"/>
          </a:avLst>
        </a:prstGeom>
        <a:solidFill>
          <a:srgbClr val="00418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400" b="1" kern="1200" cap="none" spc="15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Earlier</a:t>
          </a:r>
          <a:r>
            <a:rPr lang="pl-PL" sz="1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</a:t>
          </a:r>
          <a:r>
            <a:rPr lang="pl-PL" sz="1400" b="1" kern="1200" cap="none" spc="15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arrival</a:t>
          </a:r>
          <a:r>
            <a:rPr lang="pl-PL" sz="1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                 </a:t>
          </a:r>
          <a:r>
            <a:rPr lang="pl-PL" sz="1400" b="1" kern="1200" cap="none" spc="15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Better</a:t>
          </a:r>
          <a:r>
            <a:rPr lang="pl-PL" sz="1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</a:t>
          </a:r>
          <a:r>
            <a:rPr lang="pl-PL" sz="1400" b="1" kern="1200" cap="none" spc="15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communication</a:t>
          </a:r>
          <a:r>
            <a:rPr lang="pl-PL" sz="1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       </a:t>
          </a:r>
          <a:r>
            <a:rPr lang="pl-PL" sz="1400" b="1" kern="1200" cap="none" spc="15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Effective</a:t>
          </a:r>
          <a:r>
            <a:rPr lang="pl-PL" sz="1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management             of </a:t>
          </a:r>
          <a:r>
            <a:rPr lang="pl-PL" sz="1400" b="1" kern="1200" cap="none" spc="150" dirty="0" err="1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medical</a:t>
          </a:r>
          <a:r>
            <a:rPr lang="pl-PL" sz="1400" b="1" kern="1200" cap="none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 resources</a:t>
          </a:r>
          <a:endParaRPr lang="pl-PL" sz="1400" b="1" kern="1200" cap="none" spc="150" dirty="0">
            <a:ln w="11430"/>
            <a:solidFill>
              <a:srgbClr val="F8F8F8"/>
            </a:solidFill>
            <a:effectLst>
              <a:outerShdw blurRad="25400" algn="tl" rotWithShape="0">
                <a:srgbClr val="000000">
                  <a:alpha val="43000"/>
                </a:srgbClr>
              </a:outerShdw>
            </a:effectLst>
          </a:endParaRPr>
        </a:p>
      </dsp:txBody>
      <dsp:txXfrm>
        <a:off x="6515791" y="2457411"/>
        <a:ext cx="1567228" cy="20574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24B34-3191-4560-9197-608C18D146C5}" type="datetimeFigureOut">
              <a:rPr lang="pl-PL" smtClean="0"/>
              <a:pPr/>
              <a:t>2013-10-24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56BD9A-06C1-45F5-8455-3F9FCC4DF84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82970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6BD9A-06C1-45F5-8455-3F9FCC4DF84B}" type="slidenum">
              <a:rPr lang="pl-PL" smtClean="0">
                <a:solidFill>
                  <a:prstClr val="black"/>
                </a:solidFill>
              </a:rPr>
              <a:pPr/>
              <a:t>1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89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6BD9A-06C1-45F5-8455-3F9FCC4DF84B}" type="slidenum">
              <a:rPr lang="pl-PL" smtClean="0">
                <a:solidFill>
                  <a:prstClr val="black"/>
                </a:solidFill>
              </a:rPr>
              <a:pPr/>
              <a:t>2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89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6BD9A-06C1-45F5-8455-3F9FCC4DF84B}" type="slidenum">
              <a:rPr lang="pl-PL" smtClean="0">
                <a:solidFill>
                  <a:prstClr val="black"/>
                </a:solidFill>
              </a:rPr>
              <a:pPr/>
              <a:t>3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489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56BD9A-06C1-45F5-8455-3F9FCC4DF84B}" type="slidenum">
              <a:rPr lang="pl-PL" smtClean="0"/>
              <a:pPr/>
              <a:t>12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81118-E570-4D36-A6FF-DBCDC702177F}" type="datetimeFigureOut">
              <a:rPr lang="pl-PL" smtClean="0"/>
              <a:pPr/>
              <a:t>2013-10-24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C094-30B2-44CD-901F-6423B82F06E0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40352" y="160338"/>
            <a:ext cx="1258058" cy="67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81118-E570-4D36-A6FF-DBCDC702177F}" type="datetimeFigureOut">
              <a:rPr lang="pl-PL" smtClean="0"/>
              <a:pPr/>
              <a:t>2013-10-24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C094-30B2-44CD-901F-6423B82F06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81118-E570-4D36-A6FF-DBCDC702177F}" type="datetimeFigureOut">
              <a:rPr lang="pl-PL" smtClean="0"/>
              <a:pPr/>
              <a:t>2013-10-24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C094-30B2-44CD-901F-6423B82F06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81118-E570-4D36-A6FF-DBCDC702177F}" type="datetimeFigureOut">
              <a:rPr lang="pl-PL" smtClean="0"/>
              <a:pPr/>
              <a:t>2013-10-24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C094-30B2-44CD-901F-6423B82F06E0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778438" y="160338"/>
            <a:ext cx="1258058" cy="676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81118-E570-4D36-A6FF-DBCDC702177F}" type="datetimeFigureOut">
              <a:rPr lang="pl-PL" smtClean="0"/>
              <a:pPr/>
              <a:t>2013-10-24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C094-30B2-44CD-901F-6423B82F06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81118-E570-4D36-A6FF-DBCDC702177F}" type="datetimeFigureOut">
              <a:rPr lang="pl-PL" smtClean="0"/>
              <a:pPr/>
              <a:t>2013-10-24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C094-30B2-44CD-901F-6423B82F06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81118-E570-4D36-A6FF-DBCDC702177F}" type="datetimeFigureOut">
              <a:rPr lang="pl-PL" smtClean="0"/>
              <a:pPr/>
              <a:t>2013-10-24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C094-30B2-44CD-901F-6423B82F06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81118-E570-4D36-A6FF-DBCDC702177F}" type="datetimeFigureOut">
              <a:rPr lang="pl-PL" smtClean="0"/>
              <a:pPr/>
              <a:t>2013-10-24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C094-30B2-44CD-901F-6423B82F06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81118-E570-4D36-A6FF-DBCDC702177F}" type="datetimeFigureOut">
              <a:rPr lang="pl-PL" smtClean="0"/>
              <a:pPr/>
              <a:t>2013-10-24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C094-30B2-44CD-901F-6423B82F06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81118-E570-4D36-A6FF-DBCDC702177F}" type="datetimeFigureOut">
              <a:rPr lang="pl-PL" smtClean="0"/>
              <a:pPr/>
              <a:t>2013-10-24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C094-30B2-44CD-901F-6423B82F06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81118-E570-4D36-A6FF-DBCDC702177F}" type="datetimeFigureOut">
              <a:rPr lang="pl-PL" smtClean="0"/>
              <a:pPr/>
              <a:t>2013-10-24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6BC094-30B2-44CD-901F-6423B82F06E0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2" descr="http://en.uke.gov.pl/_img/_templates/dol_tlo_2.jpg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6391656"/>
            <a:ext cx="9144000" cy="466344"/>
          </a:xfrm>
          <a:prstGeom prst="rect">
            <a:avLst/>
          </a:prstGeom>
          <a:noFill/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381118-E570-4D36-A6FF-DBCDC702177F}" type="datetimeFigureOut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2013-10-24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6BC094-30B2-44CD-901F-6423B82F06E0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 descr="http://en.uke.gov.pl/_img/_templates/logo_gora_en.jpg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06070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28.jpeg"/><Relationship Id="rId5" Type="http://schemas.openxmlformats.org/officeDocument/2006/relationships/diagramQuickStyle" Target="../diagrams/quickStyle7.xml"/><Relationship Id="rId10" Type="http://schemas.openxmlformats.org/officeDocument/2006/relationships/image" Target="../media/image27.png"/><Relationship Id="rId4" Type="http://schemas.openxmlformats.org/officeDocument/2006/relationships/diagramLayout" Target="../diagrams/layout7.xml"/><Relationship Id="rId9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1"/>
          <p:cNvSpPr txBox="1">
            <a:spLocks noChangeArrowheads="1"/>
          </p:cNvSpPr>
          <p:nvPr/>
        </p:nvSpPr>
        <p:spPr bwMode="auto">
          <a:xfrm>
            <a:off x="864096" y="1196752"/>
            <a:ext cx="827990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r>
              <a:rPr lang="pl-P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Use</a:t>
            </a:r>
            <a:r>
              <a:rPr lang="pl-P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of ICT </a:t>
            </a:r>
            <a:r>
              <a:rPr lang="pl-P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in</a:t>
            </a:r>
            <a:r>
              <a:rPr lang="pl-P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pl-P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the</a:t>
            </a:r>
            <a:r>
              <a:rPr lang="pl-P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pl-P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Polish</a:t>
            </a:r>
            <a:r>
              <a:rPr lang="pl-P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health </a:t>
            </a:r>
            <a:r>
              <a:rPr lang="pl-PL" sz="32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care</a:t>
            </a:r>
            <a:r>
              <a:rPr lang="pl-P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system </a:t>
            </a:r>
          </a:p>
          <a:p>
            <a:r>
              <a:rPr lang="pl-PL" sz="3200" b="1" dirty="0" err="1" smtClean="0">
                <a:solidFill>
                  <a:srgbClr val="004B9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Benefits</a:t>
            </a:r>
            <a:r>
              <a:rPr lang="pl-PL" sz="3200" b="1" dirty="0" smtClean="0">
                <a:solidFill>
                  <a:srgbClr val="004B9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 for </a:t>
            </a:r>
            <a:r>
              <a:rPr lang="pl-PL" sz="3200" b="1" dirty="0" err="1" smtClean="0">
                <a:solidFill>
                  <a:srgbClr val="004B96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rPr>
              <a:t>patients</a:t>
            </a:r>
            <a:endParaRPr lang="pl-PL" sz="3200" b="1" dirty="0">
              <a:solidFill>
                <a:srgbClr val="004B96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899592" y="5013176"/>
            <a:ext cx="5976664" cy="8925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pl-PL" sz="3200" b="1" dirty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Magdalena </a:t>
            </a:r>
            <a:r>
              <a:rPr lang="pl-PL" sz="3200" b="1" dirty="0" smtClean="0">
                <a:solidFill>
                  <a:srgbClr val="C0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Gaj</a:t>
            </a:r>
            <a:r>
              <a:rPr lang="pl-PL" sz="32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 </a:t>
            </a:r>
          </a:p>
          <a:p>
            <a:pPr>
              <a:defRPr/>
            </a:pPr>
            <a:r>
              <a:rPr lang="pl-PL" sz="2000" b="1" dirty="0" err="1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President</a:t>
            </a:r>
            <a:r>
              <a:rPr lang="pl-PL" sz="2000" b="1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 </a:t>
            </a:r>
            <a:r>
              <a:rPr lang="pl-PL" sz="2000" b="1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+mj-lt"/>
              </a:rPr>
              <a:t>of Office of Electronic Communications</a:t>
            </a:r>
          </a:p>
        </p:txBody>
      </p:sp>
      <p:sp>
        <p:nvSpPr>
          <p:cNvPr id="12" name="pole tekstowe 6"/>
          <p:cNvSpPr txBox="1">
            <a:spLocks noChangeArrowheads="1"/>
          </p:cNvSpPr>
          <p:nvPr/>
        </p:nvSpPr>
        <p:spPr bwMode="auto">
          <a:xfrm>
            <a:off x="971600" y="6165304"/>
            <a:ext cx="302418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1000" b="1" dirty="0" err="1"/>
              <a:t>Bahrain</a:t>
            </a:r>
            <a:r>
              <a:rPr lang="pl-PL" sz="1000" b="1" dirty="0"/>
              <a:t>, </a:t>
            </a:r>
            <a:r>
              <a:rPr lang="pl-PL" sz="1000" b="1" dirty="0" smtClean="0"/>
              <a:t>28th </a:t>
            </a:r>
            <a:r>
              <a:rPr lang="pl-PL" sz="1000" b="1" dirty="0" err="1"/>
              <a:t>October</a:t>
            </a:r>
            <a:r>
              <a:rPr lang="pl-PL" sz="1000" b="1" dirty="0"/>
              <a:t> 2013</a:t>
            </a:r>
          </a:p>
        </p:txBody>
      </p:sp>
      <p:pic>
        <p:nvPicPr>
          <p:cNvPr id="7" name="Obraz 6" descr="National Geographic Surgery Photo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971600" y="2348880"/>
            <a:ext cx="400796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pole tekstowe 9"/>
          <p:cNvSpPr txBox="1"/>
          <p:nvPr/>
        </p:nvSpPr>
        <p:spPr>
          <a:xfrm>
            <a:off x="971600" y="2348880"/>
            <a:ext cx="161614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600" b="1" dirty="0" smtClean="0"/>
              <a:t>Photo: James </a:t>
            </a:r>
            <a:r>
              <a:rPr lang="pl-PL" sz="600" b="1" dirty="0" err="1" smtClean="0"/>
              <a:t>Stanfield</a:t>
            </a:r>
            <a:r>
              <a:rPr lang="pl-PL" sz="600" b="1" dirty="0" smtClean="0"/>
              <a:t>, National </a:t>
            </a:r>
            <a:r>
              <a:rPr lang="pl-PL" sz="600" b="1" dirty="0" err="1" smtClean="0"/>
              <a:t>Geographic</a:t>
            </a:r>
            <a:endParaRPr lang="pl-PL" sz="600" b="1" dirty="0"/>
          </a:p>
        </p:txBody>
      </p:sp>
    </p:spTree>
    <p:extLst>
      <p:ext uri="{BB962C8B-B14F-4D97-AF65-F5344CB8AC3E}">
        <p14:creationId xmlns:p14="http://schemas.microsoft.com/office/powerpoint/2010/main" xmlns="" val="583876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8"/>
          <p:cNvSpPr/>
          <p:nvPr/>
        </p:nvSpPr>
        <p:spPr>
          <a:xfrm>
            <a:off x="899592" y="3356992"/>
            <a:ext cx="7200800" cy="3024336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" name="Grupa 10"/>
          <p:cNvGrpSpPr/>
          <p:nvPr/>
        </p:nvGrpSpPr>
        <p:grpSpPr>
          <a:xfrm>
            <a:off x="1619672" y="2420888"/>
            <a:ext cx="5703033" cy="931644"/>
            <a:chOff x="712879" y="1473815"/>
            <a:chExt cx="5703033" cy="715620"/>
          </a:xfrm>
          <a:solidFill>
            <a:srgbClr val="004B96"/>
          </a:solidFill>
          <a:scene3d>
            <a:camera prst="orthographicFront"/>
            <a:lightRig rig="flat" dir="t"/>
          </a:scene3d>
        </p:grpSpPr>
        <p:sp>
          <p:nvSpPr>
            <p:cNvPr id="12" name="Prostokąt zaokrąglony 11"/>
            <p:cNvSpPr/>
            <p:nvPr/>
          </p:nvSpPr>
          <p:spPr>
            <a:xfrm>
              <a:off x="712879" y="1473815"/>
              <a:ext cx="5703033" cy="71562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3" name="Prostokąt 12"/>
            <p:cNvSpPr/>
            <p:nvPr/>
          </p:nvSpPr>
          <p:spPr>
            <a:xfrm>
              <a:off x="733839" y="1494775"/>
              <a:ext cx="5661113" cy="6737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>
                <a:defRPr/>
              </a:pPr>
              <a:r>
                <a:rPr lang="pl-PL" sz="16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R</a:t>
              </a:r>
              <a:r>
                <a:rPr lang="en-AU" sz="1600" b="1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egistered</a:t>
              </a:r>
              <a:r>
                <a:rPr lang="en-AU" sz="16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 users check </a:t>
              </a:r>
              <a:r>
                <a:rPr lang="pl-PL" sz="16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                                            </a:t>
              </a:r>
              <a:r>
                <a:rPr lang="en-AU" sz="16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their medical treatment history </a:t>
              </a:r>
              <a:r>
                <a:rPr lang="pl-PL" sz="16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(</a:t>
              </a:r>
              <a:r>
                <a:rPr lang="en-AU" sz="16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2008</a:t>
              </a:r>
              <a:r>
                <a:rPr lang="pl-PL" sz="16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-2013)</a:t>
              </a:r>
              <a:endParaRPr lang="en-A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3" name="Grupa 13"/>
          <p:cNvGrpSpPr/>
          <p:nvPr/>
        </p:nvGrpSpPr>
        <p:grpSpPr>
          <a:xfrm>
            <a:off x="1619672" y="3573016"/>
            <a:ext cx="5688632" cy="792088"/>
            <a:chOff x="712879" y="2299531"/>
            <a:chExt cx="5703033" cy="715620"/>
          </a:xfrm>
          <a:solidFill>
            <a:srgbClr val="004B96"/>
          </a:solidFill>
          <a:scene3d>
            <a:camera prst="orthographicFront"/>
            <a:lightRig rig="flat" dir="t"/>
          </a:scene3d>
        </p:grpSpPr>
        <p:sp>
          <p:nvSpPr>
            <p:cNvPr id="15" name="Prostokąt zaokrąglony 14"/>
            <p:cNvSpPr/>
            <p:nvPr/>
          </p:nvSpPr>
          <p:spPr>
            <a:xfrm>
              <a:off x="712879" y="2299531"/>
              <a:ext cx="5703033" cy="715620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Prostokąt 15"/>
            <p:cNvSpPr/>
            <p:nvPr/>
          </p:nvSpPr>
          <p:spPr>
            <a:xfrm>
              <a:off x="733840" y="2443547"/>
              <a:ext cx="5379640" cy="55064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>
                <a:defRPr/>
              </a:pPr>
              <a:r>
                <a:rPr lang="en-AU" sz="16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Over 300 </a:t>
              </a:r>
              <a:r>
                <a:rPr lang="pl-PL" sz="16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000</a:t>
              </a:r>
              <a:r>
                <a:rPr lang="en-AU" sz="16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 Poles register</a:t>
              </a:r>
              <a:r>
                <a:rPr lang="pl-PL" sz="16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e</a:t>
              </a:r>
              <a:r>
                <a:rPr lang="en-AU" sz="16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d in ZIP </a:t>
              </a:r>
              <a:endParaRPr lang="pl-PL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  <a:p>
              <a:pPr algn="ctr">
                <a:defRPr/>
              </a:pPr>
              <a:r>
                <a:rPr lang="en-AU" sz="14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(since its launch on 1</a:t>
              </a:r>
              <a:r>
                <a:rPr lang="pl-PL" sz="1400" b="1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st</a:t>
              </a:r>
              <a:r>
                <a:rPr lang="pl-PL" sz="14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 </a:t>
              </a:r>
              <a:r>
                <a:rPr lang="pl-PL" sz="1400" b="1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July</a:t>
              </a:r>
              <a:r>
                <a:rPr lang="pl-PL" sz="14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 </a:t>
              </a:r>
              <a:r>
                <a:rPr lang="en-AU" sz="14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2013)</a:t>
              </a:r>
              <a:endParaRPr lang="en-AU" sz="14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4" name="Grupa 16"/>
          <p:cNvGrpSpPr/>
          <p:nvPr/>
        </p:nvGrpSpPr>
        <p:grpSpPr>
          <a:xfrm>
            <a:off x="1619672" y="4509120"/>
            <a:ext cx="5703033" cy="715620"/>
            <a:chOff x="712879" y="3125247"/>
            <a:chExt cx="5703033" cy="715620"/>
          </a:xfrm>
          <a:solidFill>
            <a:srgbClr val="004B96"/>
          </a:solidFill>
          <a:scene3d>
            <a:camera prst="orthographicFront"/>
            <a:lightRig rig="flat" dir="t"/>
          </a:scene3d>
        </p:grpSpPr>
        <p:sp>
          <p:nvSpPr>
            <p:cNvPr id="18" name="Prostokąt zaokrąglony 17"/>
            <p:cNvSpPr/>
            <p:nvPr/>
          </p:nvSpPr>
          <p:spPr>
            <a:xfrm>
              <a:off x="712879" y="3125247"/>
              <a:ext cx="5703033" cy="715620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Prostokąt 18"/>
            <p:cNvSpPr/>
            <p:nvPr/>
          </p:nvSpPr>
          <p:spPr>
            <a:xfrm>
              <a:off x="856895" y="3269263"/>
              <a:ext cx="5445089" cy="50405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>
                <a:defRPr/>
              </a:pPr>
              <a:r>
                <a:rPr lang="en-AU" sz="16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24/7 access to information on </a:t>
              </a:r>
              <a:r>
                <a:rPr lang="pl-PL" sz="1600" b="1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your</a:t>
              </a:r>
              <a:r>
                <a:rPr lang="en-AU" sz="16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 </a:t>
              </a:r>
              <a:r>
                <a:rPr lang="pl-PL" sz="1600" b="1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medical</a:t>
              </a:r>
              <a:r>
                <a:rPr lang="en-AU" sz="16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 record, prescription</a:t>
              </a:r>
              <a:r>
                <a:rPr lang="pl-PL" sz="16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 and</a:t>
              </a:r>
              <a:r>
                <a:rPr lang="en-AU" sz="16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 treatments</a:t>
              </a:r>
              <a:endParaRPr lang="en-A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5" name="Grupa 19"/>
          <p:cNvGrpSpPr/>
          <p:nvPr/>
        </p:nvGrpSpPr>
        <p:grpSpPr>
          <a:xfrm>
            <a:off x="1619673" y="5373216"/>
            <a:ext cx="5616624" cy="864096"/>
            <a:chOff x="712879" y="3950963"/>
            <a:chExt cx="5703033" cy="715620"/>
          </a:xfrm>
          <a:solidFill>
            <a:srgbClr val="004B96"/>
          </a:solidFill>
          <a:scene3d>
            <a:camera prst="orthographicFront"/>
            <a:lightRig rig="flat" dir="t"/>
          </a:scene3d>
        </p:grpSpPr>
        <p:sp>
          <p:nvSpPr>
            <p:cNvPr id="21" name="Prostokąt zaokrąglony 20"/>
            <p:cNvSpPr/>
            <p:nvPr/>
          </p:nvSpPr>
          <p:spPr>
            <a:xfrm>
              <a:off x="712879" y="3950963"/>
              <a:ext cx="5703033" cy="715620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Prostokąt 21"/>
            <p:cNvSpPr/>
            <p:nvPr/>
          </p:nvSpPr>
          <p:spPr>
            <a:xfrm>
              <a:off x="733839" y="3971923"/>
              <a:ext cx="5661113" cy="67370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16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V</a:t>
              </a:r>
              <a:r>
                <a:rPr lang="en-AU" sz="1600" b="1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erify</a:t>
              </a:r>
              <a:r>
                <a:rPr lang="en-AU" sz="16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 </a:t>
              </a:r>
              <a:r>
                <a:rPr lang="pl-PL" sz="1600" b="1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your</a:t>
              </a:r>
              <a:r>
                <a:rPr lang="pl-PL" sz="16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 </a:t>
              </a:r>
              <a:r>
                <a:rPr lang="en-AU" sz="16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medical treatments </a:t>
              </a:r>
              <a:endParaRPr lang="pl-PL" sz="1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  <a:p>
              <a:pPr algn="ctr" defTabSz="7112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l-PL" sz="16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Access </a:t>
              </a:r>
              <a:r>
                <a:rPr lang="en-AU" sz="16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important information on prevention programme</a:t>
              </a:r>
              <a:r>
                <a:rPr lang="pl-PL" sz="16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s and</a:t>
              </a:r>
              <a:r>
                <a:rPr lang="en-AU" sz="16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 treatment</a:t>
              </a:r>
              <a:r>
                <a:rPr lang="pl-PL" sz="16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  </a:t>
              </a:r>
              <a:r>
                <a:rPr lang="en-AU" sz="16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abroad</a:t>
              </a:r>
              <a:endParaRPr lang="en-A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24" name="Picture 2" descr="U:\ITU Arab RDF materiały do wystąpienia\grafiki\NFZ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6" y="1484784"/>
            <a:ext cx="693098" cy="52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Obraz 19" descr="regis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1268760"/>
            <a:ext cx="1080120" cy="982786"/>
          </a:xfrm>
          <a:prstGeom prst="ellipse">
            <a:avLst/>
          </a:prstGeom>
          <a:ln w="63500" cap="rnd">
            <a:solidFill>
              <a:srgbClr val="093366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3" name="Picture 2" descr="http://media.radio.lublin.pl/images/news/181000/00000000180343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1196752"/>
            <a:ext cx="1728192" cy="109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3568" y="1340768"/>
            <a:ext cx="8229600" cy="1143000"/>
          </a:xfrm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pl-PL" sz="3600" b="1" spc="150" dirty="0" smtClean="0">
                <a:ln w="11430">
                  <a:solidFill>
                    <a:srgbClr val="003366"/>
                  </a:solidFill>
                </a:ln>
                <a:solidFill>
                  <a:srgbClr val="0933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E-HEALTH SOLUTIONS </a:t>
            </a:r>
            <a:br>
              <a:rPr lang="pl-PL" sz="3600" b="1" spc="150" dirty="0" smtClean="0">
                <a:ln w="11430">
                  <a:solidFill>
                    <a:srgbClr val="003366"/>
                  </a:solidFill>
                </a:ln>
                <a:solidFill>
                  <a:srgbClr val="0933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pl-PL" sz="3600" b="1" spc="150" dirty="0" smtClean="0">
                <a:ln w="11430">
                  <a:solidFill>
                    <a:srgbClr val="003366"/>
                  </a:solidFill>
                </a:ln>
                <a:solidFill>
                  <a:srgbClr val="09336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PRIVATE SECTOR IN POLAND</a:t>
            </a:r>
            <a:endParaRPr lang="pl-PL" sz="3600" b="1" spc="150" dirty="0">
              <a:ln w="11430">
                <a:solidFill>
                  <a:srgbClr val="003366"/>
                </a:solidFill>
              </a:ln>
              <a:solidFill>
                <a:srgbClr val="09336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755576" y="2636912"/>
            <a:ext cx="1800200" cy="93610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l-PL" b="1" spc="150" dirty="0" err="1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</a:rPr>
              <a:t>Paging</a:t>
            </a:r>
            <a:r>
              <a:rPr lang="pl-PL" b="1" spc="150" dirty="0" smtClean="0">
                <a:ln w="11430">
                  <a:solidFill>
                    <a:schemeClr val="tx1"/>
                  </a:solidFill>
                </a:ln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system</a:t>
            </a:r>
            <a:endParaRPr lang="pl-PL" b="1" spc="150" dirty="0">
              <a:ln w="1143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2771800" y="2636912"/>
            <a:ext cx="1800200" cy="93610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l-PL" b="1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Virtual</a:t>
            </a:r>
            <a:r>
              <a:rPr lang="pl-PL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          </a:t>
            </a:r>
            <a:r>
              <a:rPr lang="pl-PL" b="1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desk</a:t>
            </a:r>
            <a:endParaRPr lang="pl-PL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Prostokąt zaokrąglony 6"/>
          <p:cNvSpPr/>
          <p:nvPr/>
        </p:nvSpPr>
        <p:spPr>
          <a:xfrm>
            <a:off x="4716016" y="2636912"/>
            <a:ext cx="1800200" cy="93610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l-PL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First                   </a:t>
            </a:r>
            <a:r>
              <a:rPr lang="pl-PL" b="1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aid</a:t>
            </a:r>
            <a:endParaRPr lang="pl-PL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6660232" y="2636912"/>
            <a:ext cx="1800200" cy="936104"/>
          </a:xfrm>
          <a:prstGeom prst="roundRect">
            <a:avLst/>
          </a:prstGeom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pl-PL" b="1" spc="150" dirty="0" err="1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Ambulance</a:t>
            </a:r>
            <a:r>
              <a:rPr lang="pl-PL" b="1" spc="150" dirty="0" smtClean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monitoring</a:t>
            </a:r>
            <a:endParaRPr lang="pl-PL" b="1" spc="150" dirty="0">
              <a:ln w="11430"/>
              <a:solidFill>
                <a:schemeClr val="tx1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9819" y="4005064"/>
            <a:ext cx="144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15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005064"/>
            <a:ext cx="144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4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08038" y="4005064"/>
            <a:ext cx="144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122" name="AutoShape 2" descr="data:image/jpeg;base64,/9j/4AAQSkZJRgABAQAAAQABAAD/2wCEAAkGBxQTEhQUEhQWFhQXGBQYFxcYGBwYGBgYGBgWGRcYFxwYHCggGBolHBcXITEhJSksLi4uGB8zODQsNygtLisBCgoKDg0OGxAQGzQkHyYsLCwsLCwsLCwsLCwsLC4sLCwsLCwsLCwvLCwsLywsLCwsLCwsLCwsLCwsLCwsLCwsLP/AABEIAL4BCQMBIgACEQEDEQH/xAAcAAABBQEBAQAAAAAAAAAAAAAGAgMEBQcBAAj/xABLEAACAQIDBQQGBAsGBQQDAAABAgMAEQQSIQUGMUFREyJhcTKBkaGxwQcUQvAjM1JicoKSssLR4RYkQ1Oi0hVUc7Pxg5PD0xc0Y//EABoBAAMBAQEBAAAAAAAAAAAAAAABAgMEBQb/xAAwEQACAgEEAAMHAwQDAAAAAAAAAQIRAwQSITEFQVETIjJhcZHBI7HhFEJigRUz8f/aAAwDAQACEQMRAD8A2u9evTYeu5qoViia5euXrlAhwGlqaZBpQNKhjjGk1zNXqAFV4UkGlihgdr1ertIZyvV6vUCOV6kua8Gp0AquVzNVbvFtAwYaWVbZlXS/C5IA+NNJt0gbpWWLuALkgDqdBXEcEAggg8CDcHyNYRNtgztIcSZJZGLZFALAX4BQe4g1tpWk/RuzQ7NgjxAyOgcWPTOxHu+VVKDi6ZKlYQbwTMmFxDxkh1hlZSOIYIxBHrrEN6cZC2Hf8KZpzaxZmkYG4JGY3toDpcVruM3xwqHKJA7fkpd29iAmqPaG12xACrgmZASR2mWJblWUmx7xurMOHOkgYYbNP4GLjcIgN+NwoBv43Bp6WYKLk0ENJjnFu0hhHRFaQgdO8VHupCbLe+Z8TO56XVV/ZVfcSadBYYNtJOp9lY/v5ipcRj3XDxyP3EIAXXKAA1vDN+9RvgZCwN+IZlPqJFOrg1DZgNevOplBSVMvHkcHaH/o52PLhcDHHP8AjSXkcXvlLm4W46C1/G9E16oosQRzqSmPbzqqIss71yoa44cxTq4hTzoAepLUhJARcEEa6jXhoa8TQB40iu3r16YDwavSzBVLMQqgXJJsAOpPKqTAbzYaVI3WVQJCQoJAa44gjlb50E/Sjt0h1hvYKCbaENe2ji/C3A268akTYVbV+kLBw6I/auTYKnC+trsdLXtwudeFI2Fv/HKPw8bQnKz31dSqmzEWFxwPEcqw3F45STYKulrXOvWmm2ixAVmJA538ABfmdBap3Ctn0Vsze7DTZ8rhVTXMxABF7Fh4C449ajbT38wkLlC5chSbxjOt7Xy3U8a+efrHQ11MV4n5UtwWzfsP9JGCZgCzqDbVkNrnkbXOlF8MgYBlIIIBBGoIPAivlQYknQj1fOi7cvfqXCEKSXizLmQ8h9rLfgfnQmCl6n0EK6KB9kfSVhJmIbNFwsWFweF75b5bHrVntrfGHDyKhIa575BHcF7G9tb3I08aZe5BPXqrNk7ahxCBonBvfS+osbG4qfn53060qHY5XL1y9ep0M4a9XDXb0CKXebaEkKKYjGtyczymyKAOfM3NuHjQ7tbeJMXh+xWOScsFztD3IiQQSFkkt3bjlrXtpCOSWfEzgOkZZYwRmCrHoSoOmYuGN/KoW0N4xGFyJctEki3NvTYKAQPC59VNcclRhKfEUN4HZEq/i0gww6opml9cknP21LOwYyQZ3kmOv417r+yLLz6VFk2vJ2065lyRpKSoGoKopBvx1YkeqqyKRnyB2LEz4dTck+ggZuP5wNNzstad+YTiaGJliGVGb0UUWvx5AWHA1GTbaNKI1BJMjxkmwAKLmY+I5VTSzh9pLrqrBQOgWNy3+pvdUDYRIxLSHUZMROB17zL77VO80WnW236WEGx9ryTyfi7QlWKvrfRsoDHhc2Jt5VdUJ7mgGSUxXEJRDluSFc2OUGwvYXF6K2NVF8WY6iCjOooGkx5WSZQSMsjaDx1+dexm1pBHJkY5sj5efeynLbxvamkw4aVyC4zub5Wy87D0QLm1uN+FRpMNIHYCWSwYgXbNwP51686ckpOe/wAz0sUG47Ni69f4JW6O8rzYdHksx1GYjKTbnpp7qII9pKeNx76Htl4FzHZRC2W4ylTGR3jzQ268qkNA68YZPNHVx7DlNb/rfFB2jnf9P8M4tMIkxSngw+HxpZltrQscSo4uV/6iMnvsR76UJWOqEN4owb903o9vlj8UPsT/AE+GXwz+5aYPElJZQDbUPp+cNf8AUrH11Q4v6QcQhkdViaFSQucFWYLoWzA2sSDbunS1V+24p21jkZGtY30uOhvxqu3e2IVZO3ZiqMCI1PcIXgGzXNr2568KI6qL74LloMm240zWtn7RZ4o3dMjMqsyXvlJAJW9tbcKk/Wh41QxbTU8binfrqflD3/yroWbG/M43gyruLMCw88ijQka8j01vXdpYySQ55GZmbizEknlz1pgzHqP5e7xrjPnBHA9fl/4rNMxojObdK8rXH8qZYWNj1+/GlA6affSqGOK5GlK7blrTJW2uhp+LDMQSBwsb9Lmw95A9YoEdDniPfaljEDmNfjTkOzZXOWwzH0QXVSx6Jc2Y8tOJ0FzpUWRMpIcEFTZrixU9GB4HwNFeoUS4MQbi3HS1TkkeRwg4sRa/ibC56XNqI9xtyu3ijxMkphXPdDoWYIbaKRwzKdT04UdYTd/AQj8WZSST3zcFi665dFBzPpYcBbgKqKKWNszPZu0cThTIYXKGzRudMwCtZtNSLEekKtcNvXO8HYyzhYmOUZlLHqTcd4qBpbXnWrbMiiCBo4UQG+WyrwJNjoOfH11V4zDo+MiLKSwWYo4vZLdmCNNASGPvpuPoCirpgiu/2Owq5HZG7gEZIDqy62kRwRmHtGltNRV1sz6W80kYmhCxkAO6k3DaXYA/Z8L386KVwaH01Vx0cZx6g1wD5VU4mHZ6SFcRhohoCrJGL873yi9tONG1i/2Xeyd+sJiJRFG5DG9sy5Rpw1PXlVztTaKQIXkYLyW/2m5KBzNBezdi7OkbtcNGRkbRlaRbMLNwY2PEciPZUzb+GDZJHklYo3dViuW5DAmwUG9iefTpSk9sbZpBOT2lbtbMmERQMzMUuOpH4R/3TVa+y5HeI5DZVhW50FlWG/H9KT9k1Nxu+GHhORizOALhRex8SbCqubf4f4eHc/pG3wBp0pKy45Xj91L1LFdiSM05cqvaCVVtqfwjg3b1ADSnYt3wQmaRsyyGQlO7mdtTxvZbaeVD+D34meeJHhVUkdUuD3gXIUHXxI5Ve72bTbD4aSRD3yyol+ALWF7eFiaaihPPkLCLY8Sv2liXDyOCSdGkADcNLWAFuVKDYeEDWJLDKNVFhe9utrm9Y5iMdO/pzyN+sf502MASMxDkdbG3o5jrb8nXy1ppeiM3KUu2a1NvRg49O2TyXX90Uym8EOJUiB81iM2liL8NDyNj7KypcKt7ZautzFtipANB2JNvHtIv61hqH+lKvQ206/Vi3zyGuDPf/X+dJxf4x/0m+Newp736/wA67tEESNfmbjyNeRP/AK39fwe5jX6i+n5H9hy2Z7+fvH+6rUYxPygPPT41SbGe0p8Qfl/tohPjrXq6N3jPI8QjWUSGB6H31Fn2bC/pRIT1sL+3jT7YVD9gerQ+6knCDkzj9Yn411nCQ22Og9B5U8nJHse491RJ9nEf4qH9OMA+2MrVqYHHB7/pKPlaqDeWSRUJsDa/A29xpOKfZUZyj0y4Ox14qxHTp770j/g7fl+7+tRcXvCmGwkUrgtmCKADbXLc69NDVL/+TYP8tv2h/Ksnp8b8jZavMl2ZIrCwPP40U7ubrviU7S+RdQpylibW1sbKBx+1f5iMbacvv8K0rZeNgigTtJ8piiiWRQjMVLqARccWLE3tSSMkl5lthdwI5IwpxDkKQLFVAsPSt3m1IJseV6hN9HmGkfslkmglBIAe0qtYC9rZTfUHjqKJtmbNgxEEcnedLEoT3TZgL6cRe1PYjd9FjPYhswsQC76kdDmFjxt/WtXcuyo+zSp/t/IHYz6JHVWYYtGCgsQYSpIAubd8i+nOiPdqDCGRY48Mnogu0n4Ru6AFABuBay+6mu2McLSHM0i5gYTNmjYWOp7zd23Ii96o9h72YtsXApghSGWUqCqtcgXzWOe1wedqlIqSjG0uQ6xUcH1kFuyUqjAHMqlc3Z93LcaG1725VYydnkcqsbmxFyFckgaKSddOlZbvjjD9emAOgyj/AEKfnRsdlrDHJOk8qDKZWXuZWsMxB7nDl1tW2TE4JN+ZlCUJKrpoRtaKRzaPJBEvDXKORsLDQXze2nIzCAM+KjuLWsy6WZmH2uNyP2RWD42aSW7zSPIdL5yTr4a2A15Ua7k7NeWC5sLErHcXLlQXYDpYcPlpfGNSNJTnHg1vZuMiZQkUiPkABykH1kDhfWgzeTb0sWJdEldQLGwCke+kfR8P71PyKxqCOFjnOn+k1Q73zXxs46ED3V04McckqZhPLKHvLv7hRs/b+ItFIe2liIOe0Sm5DuPSXgQAPYOtc2vtDCzkGaGa44Fo+HsNT/o7kvhAOkjj4H50TvJWWSDjNpM3jmhKKco8/Lj8AVuvvNhY+1QMyoMlhkYWJz35czrV1iNrRzheyfMATfQix0t6QHU0rB92eXKACYyfWCLfGgvYWJZcBLiHZnYrLKzNc94KdL9LrXLqN2yvWkb6d491pdW+/wCCPgbOWkb0SzMepLEkKPV7hVgyI2jIFBGjAm4PjfiKgbJcZoE6BWPmRf8AdC1PxOLLxqzLY5mA5XW3H21hmm26Rrhx8X+OyFg8BbE4W/8AnjT9BWe/+kVbfSO/4CFfypyfUA5+YpnAgNj8Lr6KzOR/6YX+OmPpCn//AFB+bI3ryqPma6sLbgjkzJRyNIgbp7AaZzmBtY6sCAqsCFkU2s5zBgF8L+RSnYyYloTFKSXe8xksC6RgMQg09EhfRtrz1qk2u00OEw0uGDJFcyk3uy5vxYa9+5lY9Rdj4VE2ptWZo8LJGSs0onUqo7xzutyg4gMV0trqa7Iw4Odskbx7KMLOzMhAIIY+nJnduPK6WC2HLXwFfukb4qUj/JA9rIflVntaGXC4CFZQhkLSRi9yUSUFiLg+kCviPO1V/wBH8YM+IzEgCNOAueNcupxuUHXbTR06fIoyV9XYUQt3v1z+8aqdr7f7LHTRSkmE9nY8TGTHH3l/N6r6xrxveyjUZrlu+w0PMszZbAcQPHjWd77y3x836n/bjrPQ6VpzjkXDNtZqlLY8b5Qf7P0lXgQRoRqCCrWIPMG9EwrMNyNrAMkUrG2ZRGfyWcnunwNrDoT41piHQVpjwPBcfLyMdRqPb1LzrkVeuXrl6SWrU5yDtraXZKACM7cNL2FwC2UatYsNB1oU239aysSSQSpKMUJCFUDXVbEa5zoeY6VZ7ZxQGIdrhmhhMgTJcggNlYHlq2o/NHrFMftmKYjFMtpIhCJANbC8oJTmQ2cceFgPGtVHgTZbYw9ps7CseCTxA+CtdT+8KsP7Np0qnw+K7fZOIIGUqc4HS0gPwFWH9rk/KWsmJt1wZXs7Y00yZo0dwTayKzkagFrKDcC4q/xqgpLbgZU8L2OKIv6gnsqy3Rx7wwJCVU55CoN9Qzka2AOliDfh41cYjc1ihRZRcvm4EC1iBzPU+2ojRq+Aq3ZsuDhUcBGova1+6NRflVyslVOFTs4VS/ooF9gt8qkiQ+FWiGDm+kaKsxXR5I7EeeYA+s8uovzNUWzp2+sYPumyu7qCAgIEJuQTxOZ+fIDrV1vxcxi2XNoTrbRWB4nl6VBm7eIV8Wi44xGOKNktJlyAgLYENoW8eeXwoY7Htv4xGxGIlsWZnICcAuUBDnI9LVTovrPKj7eTaQTZ7E8XiCi3Ux39QsD7qzfa+Bbt5hGiBM7ZQroABwAAzaDwox3rdGwHpKWjWMHvA5SQqm4B9XnUb8k373S6OrNixQxx2dvsy7HehbqwH39lGezcXZsJEJJVQjBhwgPcaQzuSOoYFAx/P52tQTtBxdBcekDofVrRbht6Ozw4RUPbJGYgwtlCEqc+g1YBFs1/UbXoxcGGWVysutxdqt2uJkjheYuImshjQKuaU/4jqOfAdKqdtYhGxM8kgN84tFcZr5EJzspKhRe3dJJ1tbjUj6P9jDERzOZZoirqn4J8lwEDWbTWxb31T7ajCTzKCzWb0mOZm0GrE8TRLNLGm4+Zvo9NHNOp9Lk0f6P8a0mHfNYWlYAAWVVyIQFA4DU0UFqCPozk/AS/9U/9tKMjIKUG3FNi1cVHNJJcEGE/3jzVh8D8qENvYpvqD93KhWKMd4k99o1tYqBwuaKlf+8J+t+6aFd+JAuEiUcHxA9irI38IpSlUkvqZRitrfzRAwDWmzdIlYeqJambSkLMCNcwXL66qcF+EUWNnUZbXtmXlbxHC3lUhm7IXJu/BVBvl8T0PQV5k+J/Po9KHMPk+bLHYRvjnYcI8NJ+9GB7lNRPpHf+8RL+TCfe1v4akbmm82JPSKBP22kv8qrd+Jb45tfRijHtLH516OH3YI8/I92RsnbaXEzRYOCIHszh0ZltlAZNHMh5BbLp1PM2qpxuHllhikjBPYQQ5yp1AYuyFQNe6oFyOHvoh2BvFmjkSQsQ2UM4AuskzOoVFHFdAb3vck8zZWzcdDg45Fgdp5CjMudSgAiBWxNr2vf36jjXapuuDmaK3fHFymHCRzEmQKXla1rMQMqm2mcKdfO/Ooe4mFMsmJUG1lh4qGB1bQg+VVm8G0+1dgru0ZbPZzc5yoDEW0HDgNBy0q8+iXWTGH/oD/vVjKVui0qRblpJO5LIWXOQR2cdrBiBxU62oX382XJHiWmIvFJYKw1AKqqlG6N3T5+o2L8Jqy+L/FqTjHBaZJFzxOzB0PPXiOjDka83B4g8U259XX0PYyeGrJBLHw9t/Xoz7ZEtpIz0lw59kg/nWl7H3kDYqfCyWEiMezP5aWBt+kL+seRrO9r7KbCyGxzRNkaN+oEsejdGF9RTG+crR7SnZCVZXRlI4g9mhBr2/dycrr/w8RxcOH2bXnrjNQ/ulvEuMhzaCVbCRfHkw/NP8xyq7Jrnap0ykwYxeJMW0mYgkPhWIA4s0bElRfnYVnsuNEgxbKoQugIC+iF7VC6i/M3W3yvWnbxQW7OdEDSRGy3NrByoLE9BbX80tQ9tPZokGHbBxgwrmzgEAreWF7m5ufxZ9g5VrGSoTQ1ua4kwGLRRb8FILfnBCb+u4oBz1p+58cefEpEBYlgbcLso4eFZD2hrJqzTHG0bbLg0KkKiKxBCtZbqeTCwvcHWqW2PVmdJElyaZiF0DcgSAeWovpcVdbTxKwozm/dFweV+V7ajWmtlbehS47wB15OBoANV1AsOYqIyUehrHKXRRxbax4LovZStmJZCCXQH0wLMBlUm3P1ivf8AH9qf8qn/ALb/AP2U3FtbBxzySKZe0kZ1N9UGd73HQcD4VZR7wp3s00Fr93LIvDXjduNrU4T2qpUOcNzuJTbT2piZIz9ZwzB+CZAQLaXzBix5nWm95Nhxxwsy4rtQBooUNzVQD+E09LpwBojhQYnWOWM3sLA5rEE2zFToOfO9RcZA+GbtZYUZU9LsyLkN3R3WPj0olmnF2i8WCEuH36ApLs7tykyuR9ZldVXJcoc1u+QbAeNXOI2TicMzsj6SWvkvoFINmsLa359DQ2+zpZlDxQsVOcDKCVHfdso8s1Wuz9n4iN5WQyQuSMpFxmFwCNDqO8Dz4UR1U3SfRWTRwim0+fQhyTkli8cTMANTDFf0lHHJc8TzqHJh1P4t0S/GN89lPPIyq115jMQRe2trm52vNjJECykEq6tmAAYgBg6kgXYaqbHpRUYNkS8kQ/rxe8WFaPJifElRzrDlauKtAnsHeiTAxuirFJmYux741yhbAm2llHLiTStu4uEYmXNCSc1ie1IvoNbZDaub04TCxoOxQsWeRVtMJEKKF73dBIJzDuk3FjSDAmIw0uMYSmUS5WjQrlv3e8t0JAsw6092nbUWi4x1GOO9ceRabF3oXCw/gsPcPI9w0pOqrFwOT873VMP0hn/ll/8AdP8Asruz9zY5IImaR0zDtMrFcyl1jup7vLKPaacbcaAcZ2/aT/bWieBLoxl7aTtu2RNm76mTEoOwC+kPxhPEEfkeNE23tgjF4eOMSdm6MJFa2bkykFbjQhjr1AoJk2NHhsbhuzYyZ2e5zAhbDnlHj7qNMAkv103zdmq39IEWZFVLi18pZJDl5EX51yT2yy+70l+TdJxw89t/sv5B5fo/xS+ji4iPGMj5GmpNydoD0ZcM3rcf/HWlXrt6l44slTaBjdPd+XDRyGdkaWR4ichuqqhUAXNiftH11Q767uYtsUZ8PF2yOqAgMoKsotYgsDYix08a0CTivn/Cx+VOCqriib5sxOTYO0FbN9UmBBuCouQeIsVvTEsGMAVXw2IyrfKOzeygm5t3dLnWt0FKDeNPnqw4Pn+WRlHehlVvFSB7xWj/AEW7OkjhllkUoZnUqCLEogNmIPUs3so0xOLCKXd8qjUkmwA8agwbWRy6+iwLAAlbuFAJZbEkrYg+uhRfYWUuzDfsvHIfgaj49vwj/pN8TT2xxYxDpk9wqLi277/pN8TXzOR3jb/yPsNOv1Uv8V+4zPGssZhlJ7NiDccVYA5XHkbEjnah/ffYc74ySSOJnVwhBW1tFC9fD31fNy+/I1YQ7SnELJAU7UaxhxmDW4pxFieXsr0fDda8bWOXT6OHxXQe0TywXK7AXYWDxuFmWVIH00ZdAGU8VOv/AIIFaxFjFZQb2uAbEgEX5EdazN/pExguCIQRcEdkbgjiDdtDVpuxv87zCPFdmFewVlXLlblm14Hhfkber3pxk+WfMppB4Zo7WLKfWKFdpbtxls0cyotkGQqrAKgeyqQVIHfJ5nRddKMS46D2VGxSgg6CsU2uiwX3KwqRSOiG9soJ0ubAgXt4Ch7+w0v5FFOwrDESAaaL/FRJSHGTXRS7UwplUqSQDcEDgQeRHMUK43d6QH8GFPjmK+6xonxLvbun3UP49cV9k/CsKa6LtA4+7+KEisyKwzKTlZeAIJ42vXZdtQh+zGHGe9svZDNfpa1PYrC45vtH22qql3axLNmY97qWN/bSUvUfPkOLiZo5GlVZIbkWGUppoOluV6tG37xKoVcRyD89M3tAIvUjZj4tFyTrHOn5xKuP1spDesX8aqd4sLn0jg7Pncvf1Cwt66tMlpjWzN8Xgj7NY1IzM1ySNWNyLDgKLN1sRJjgZu6hjLKqqbteyElgwsVsQOI4GsvxMDIbMLfD1GrHYeOeNg0bFWA0I87n5U78guuUantzYeJcXGRza10OQkXP2W0HE3sdaEMfs+aK/aRuviVIHt4VabL+kGRbCZA46jQ/1onwm+WFmFu0aM+Onv1FvOoliUubOrFrJY1VAtuzi8Osci4js7MCQXJXgO8qkczpxB5ULYp1KjIO72kxUdFIit7rVou8mwo8VkeOaIZVa9x6WvpXTn6qoNxtnwyYdzMiMRK4BboFQG3hcVm8b6OiOqxx/Uvl+Xp+AWa3ZJp9uXl+bDTRHgK0/wD4bhALdlFYEmxAtc2udfIeyqjeHbGAwqgJBBNKdQAqFVHViAfYNfLjS9g/UteIx9AFiPe00vm+Bq7j27iYyQk8oAJsMxYDyDXAqLsvbT4iZgyRKojkOWOJUGg01tm59aJsduHOCTGyuL8wVOuvDWuvTJQuzz9Xl9q00iFh9+MYvF1f9JB/DarGD6R5R6cEbfosV+Oah7FbBxEfpRN5jvfu1WSIQbEEHodDXXtgzitoPsTv7niZo4yjoU9KzKcxKkC1tbZuIpnA7bxsyLL2Bde8AY5MnA2OnC9xQdGLQyeLxD2CQ/OuYLaM0WkUsiA8ldlB8bA2qHhT6HvaNX2DvRHMn4VkhlDMrRvIua6m19bVexyBhdSCPA3+FYC2vHWuxuV1UkHqDY+6j+n+Ye0Nt3hw7yYeRI0R2YABX9HUjXzHEeIoN3ewTKzTZEdEw7xiS+qPElmA65sxGo0AI0tYicG8GKT0cRKPAuWHsa4qdBvZi3WSN5cytFiLgogOkMhGqqDxAoeNxixqSbQc7OH4VB4n3A1WzNcnzPxoLwu+eJjcMXD2P20U3/WADe+rqffCwDLhoyrXsSznUWuCL6EXHqIPOvn14dPItkWu2+T6ZeJQwy3yi6pLj/ZaNS1NUK73swc/V4BlGYaOdbhbNdtR3r6W4Cozb5zcosMP/SY/F6teC5n/AHIP+ew8+6yZvfsntFOJjHfX8eo5j/NH8Xt60FZx1FFH9tsTyEK/oxAfG9Rm3txXJ1XyiiH8Fe7p4ZYY1GbtrzPn9RkxzyOWNUn5BnuBvP26dhI15Yxob3LoNNerDQHroetFc76GseO9eM/z29SoPgtMzbyYo8cRJ+1b4USxNuzLcaBs2W2Nt+Up9x/rRbnrD9hbVmE0j52LCKSzFr5TlJBs1768qmf2pxn/ADDexf8AbULHY+jVGSmXSphWmmjrnLIEkfhUSWE1cmOkNDUuKY06A3aGGl5MbeFDmNw8x5t761A4cdKYkwq8wKzaaL7Mem2Y5PBqPMJuphGUGIsPN+fQ3A9hsau5MKg5CokjohuDY+FCmw2g7tXdaWM3UFh77UPzQFTYgjzrQI940TRjp7R7OX6tqH8fvUpBzwRt+ix99x05fGtVJENApi3PA6+BsfjTS41wLByB0Bt8KXtPGrI11QJ4DhUHNQ2FElsW54sT6zTLEsevSkg1M2KR2yEi4Bvbrrw168KVgWmxNjYgS92N75CTpbum1+PLlb+la/Nj3RVYs12YLlABF7E3IYiwAU3N6zvZO8ZTHTMwLIqLGi5jdY1K2ykm5va5vxuda0TE4J5FiJF2QuSpN73WysDcXsCed9Twppe9dlOXuVXmR8Nthh+MCW0sQTGGuAdBJoePJjTi4rDSEpNGwP58fdtwvmW6n203irhMuqvdrk90m9xcnS573G/Ko+Mw+RXZNNGKle7qe2YDuWBNhGNb8PGqszBabYrnF9kI/wC7yTuUZeHZiPum6eiL9edW+K+jc/4cp/WAPwtVrjZWSYhTawA8Ps304calQbaccQD5XX4ae6ub/kYwk4ttHevC8s4KcadgLjNx8Ul7KrjwOvvFh7apcRsidPSiceQzD1lbgVr422rAhsy3Fr2Bt9/KoaYT/KxAte+VwpHqBAtwrrx6+EummcmTQ5YfFFmPMKkYFfxp6Qzf6kKfxVq82zXcgTQQupIuw7tr6E2bTx++tPvrsHDwYSaSKMK57NLgmxDTR30vl1A6VtLOnF8GEMfvIzWTBm2qtr5U/s+FrFCDkc2BPJwCUPnxHkTRVI2VUzxKVvbVSCSL2OamYYQzwACwadB1riitrtM9B5t62tIF4vRk/RH76VGNabDuHApyF5HzKeJC+iVtwHUipUW4WHHFR6y/++1ej7eNnm7GZPSSRWxx7qYNfsx+xT8QTULevY6phZPqyssvdylFy37wzC4AHC9S869CljbMrRC3ognyBPwpb4KW34qS3UowHtIrVt3kCYaMYkDtQGzZnQn0jlv3vybVXb34eCeHIpRCGVsy68L6aDoTzrKWrivNfc2hpckuov7Gd7KLLI621aOUeOiMdAKV9Xk/y3/Yb+VTdh7GDYpFEuUL3yxNrhSLjlqb241rH1vD/wD8/aKmGpilyOWmyXW1/YnUilAeNcceNZkCa4VNIJr2vHUUhiXXxpmQaU+aQUvQBCkiqqxuzQ3DQ1fMhpl4j0qHD0KUgC2jssiqHE4A1qM2FvxFV8+yAeVRbQ6Mtlwh6VHaA1psmwFP2fdTDbup0p7g2mcAEUqKTKQa0I7vJzApiXdaI8Fp70Layj2cylDJewFlymwOljoRx93lWx7P2jDMLwyg88t9fYdaybG7IKIVQDjyPPhzpqJigHFSK0TFSfmbYzsBZgCPb7qjmCJtLFRdSQDYEqQRflxFZxs3e/ERaFs69H19/H30T7P3zgksJVMbdfSHuGb3euqIJGOw8hkdivGx01sCTbh5VGvV5hZEdi0ThhlTUG44vobcKekiDekobxtr7a83N4fvdxl9z2NP4rsW2UePkDgNceUDiauZNmRn0SV94/nVbtHYchAyWaxvobH3/wBa4ZaLLF8rj5HqY/EdPk/ur68fwJgxLL6DEeRqt3xx7tg3DG/fhtpzz35fo0xJsxkAzB0awuRccPdaiXGYCCa0TobBkJyhspPZyAZ9NANTcEa5deR20mOe+lLhdow1+TFHGnKKbfT4M9j3wnFrhWtoBy87WpeyttGXExHswuVzJYHS6xt4aai9XeP3RwtnZc4C39FrXIbIR3wx4871Cwmz4oiSinNa2ZmzEA8bWAGvDhXbnz+z4b5OXSaWOf3oR4umEEm3XJBypoCOZ45fHwpDbXk5ZR5IvxIJqqBrpevLnqMz43M9vHodMragifJtSU/4r28GIHsFQppSeJJ8zf40kXPAE+QvT2H2fI5sFsOZJAAHU1Cjln6v7mzngw+i+yG4IWc2UEnwr208DkU9o6J4M4B9nGhzePe1tYMGxSIaNINHlPMg/ZXoBQdKSTdiSTxJ1Nehi0CSub5PE1HjMt1Ylx6sNtiZe0lIZW7qi4N+LD+VXF6H/o7wDSmfKOHZ+P5f8qNf7PSfdTU6nTTlJbFxRrofEsUMb9rKm36MJ7Ukr4V0t5Uk3r0t6PnNrOEV6vWr1TvHtOWr1vGvV61LePaJIrjUomuXo3sNqG2WkZacNcqW2x0NFKSYhTxNJK1IyM0Q6UhsOOQqURSSaBg7j9im5aJsrEklW1Unn5VTYgFTllUqevFT5GjWbhpUHEAEFSARzB1FWptEONgfLgl4qbfCocsDLyuPCiDF7LUG8TZD04qfb/Wq95WTSRbfnDUVqpJkONEHDY54zdGKkcwSD7qI9nb8TJpIA48dD7R871TtCj6ix8Qdfv51FlwRHA3+NUI0fZ+92Hl0a6Hx1HtGvtFXsLKwzIwI6g3HtFYi1xxBFSsJtOSM3R2B8CQfaNaBUbOwNrHUe2hHfPEthxE0LNGWZrgMcpAHNeHEiqrZ+/cq2EgDjnyNvAj5g01vhtlcSIjGrDLnvcflZbW68DQ6K5S+RH/tMSrh0BZ7ZmFlJsbi9uPr1qI+2eg+/tqmZta8DWU8UJu5KzfFqs2KO2EqRoW7OGSaEPJoSW68AbcB66ulwkK8Fv6vmTVXuwgXDRX5gn2kmrMzCqWKC6SJlqcsvik/uO9oo9FPb/S1Cu/+3Gjg7FbB5rg25Rj0j6/R9Zq+lxYAJNgKyPbu0jiJ3lPD0U8EHD26n11b4MUV50FNOaI9m7CDx5mZc9lcoxK2iJIDg2sTccKpMTAAdDmHWxGvrqSg3+jDDERzPcgMyDzyhv8AdRrkHWhvdSyYWO2lwD/X5+urT6x41olwZsvgxNKpTC33/nSR4VzbWbWj165avMbcfv7aQGv19X9KexhuQ4K5mtw+/vpOY864rG+lPYLcKL3+/wDSu5K8etct04U9iDce7OkEClhreIrlqe1CtjZArhNKYUg0UgsQX8Kbd6UxqPIKTgmClQxiJrVVz4z7/wDmrCaPxqtxOFJ5VlVF3ZWYjHHlVZPjWqwxGHqvngqkIrmnINxp7ql4fa/JtfPQ+3gajTwVDkiq0yWgjSVH569Dp/Q01PgBy0odV2XgfUalxbVZRa5HvHv4VdiomNCym9r+VcixJHA1Xz7TY8z8KiDEmlxdlOUnFRb4RcvjWPTzsKb7RmIW+pIA9elVoxQpzCbSEbq4XNl1APC9FiNVhcIiqOCgD2Cm5cV0uR4fM8qzrEb1zt6OVPIXPtOtVOJxskn4x2bzJNOxUF+9W3e52SMCXuGIYNZeYNibE8PbQnClyqngSAfInWmBT0T2YHpY0hhZjdqF4Y07UvEzuc1shVBwQDwsaqMVgQsbMPR0HrB4a8dK9DKkoCyvaxJB9EG9SNrY1ezWNCWUXsx+0TxPkBe3iTTEVs23JyAofKoAACjLYDTzqJ9dl/zX/bb+dJC3pXZUAfQWa/H+VNkeBrwNqcV/f9/v5UCEldOFq4BXna1q5egZ21cFq6F8q4T0oA4B0rpNeFNs3P20ALC/fr/WkGlMK9nzD5/zoAbf2U0wp0+Fey3pAR2pt1vUq1NstMCG8dMvGankU2RSAqZ8NfjVXicD0FE7oKivFfhUOHoUpeoHz4TwqDNhaMJ8MDVbiMIKixgrJhajvh6I58MBUR4BVWIoGgpBgq8fCikfVBTsCkMFJMFXhwtdGEFOwoHmiIpJWiX6kKQ2yVPDQ0bhUDwNLBqfidmZTa4phcEeRFVQhSyi3AX69fPrSZGLHxNPxbLY8WA8qn4bAqvDU9TTSCyHFhad+rGp6pXdKqib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124" name="AutoShape 4" descr="data:image/jpeg;base64,/9j/4AAQSkZJRgABAQAAAQABAAD/2wCEAAkGBxQTEhQUEhQWFhQXGBQYFxcYGBwYGBgYGBgWGRcYFxwYHCggGBolHBcXITEhJSksLi4uGB8zODQsNygtLisBCgoKDg0OGxAQGzQkHyYsLCwsLCwsLCwsLCwsLC4sLCwsLCwsLCwvLCwsLywsLCwsLCwsLCwsLCwsLCwsLCwsLP/AABEIAL4BCQMBIgACEQEDEQH/xAAcAAABBQEBAQAAAAAAAAAAAAAGAgMEBQcBAAj/xABLEAACAQIDBQQGBAsGBQQDAAABAgMAEQQSIQUGMUFREyJhcTKBkaGxwQcUQvAjM1JicoKSssLR4RYkQ1Oi0hVUc7Pxg5PD0xc0Y//EABoBAAMBAQEBAAAAAAAAAAAAAAABAgMEBQb/xAAwEQACAgEEAAMHAwQDAAAAAAAAAQIRAwQSITEFQVETIjJhcZHBI7HhFEJigRUz8f/aAAwDAQACEQMRAD8A2u9evTYeu5qoViia5euXrlAhwGlqaZBpQNKhjjGk1zNXqAFV4UkGlihgdr1ertIZyvV6vUCOV6kua8Gp0AquVzNVbvFtAwYaWVbZlXS/C5IA+NNJt0gbpWWLuALkgDqdBXEcEAggg8CDcHyNYRNtgztIcSZJZGLZFALAX4BQe4g1tpWk/RuzQ7NgjxAyOgcWPTOxHu+VVKDi6ZKlYQbwTMmFxDxkh1hlZSOIYIxBHrrEN6cZC2Hf8KZpzaxZmkYG4JGY3toDpcVruM3xwqHKJA7fkpd29iAmqPaG12xACrgmZASR2mWJblWUmx7xurMOHOkgYYbNP4GLjcIgN+NwoBv43Bp6WYKLk0ENJjnFu0hhHRFaQgdO8VHupCbLe+Z8TO56XVV/ZVfcSadBYYNtJOp9lY/v5ipcRj3XDxyP3EIAXXKAA1vDN+9RvgZCwN+IZlPqJFOrg1DZgNevOplBSVMvHkcHaH/o52PLhcDHHP8AjSXkcXvlLm4W46C1/G9E16oosQRzqSmPbzqqIss71yoa44cxTq4hTzoAepLUhJARcEEa6jXhoa8TQB40iu3r16YDwavSzBVLMQqgXJJsAOpPKqTAbzYaVI3WVQJCQoJAa44gjlb50E/Sjt0h1hvYKCbaENe2ji/C3A268akTYVbV+kLBw6I/auTYKnC+trsdLXtwudeFI2Fv/HKPw8bQnKz31dSqmzEWFxwPEcqw3F45STYKulrXOvWmm2ixAVmJA538ABfmdBap3Ctn0Vsze7DTZ8rhVTXMxABF7Fh4C449ajbT38wkLlC5chSbxjOt7Xy3U8a+efrHQ11MV4n5UtwWzfsP9JGCZgCzqDbVkNrnkbXOlF8MgYBlIIIBBGoIPAivlQYknQj1fOi7cvfqXCEKSXizLmQ8h9rLfgfnQmCl6n0EK6KB9kfSVhJmIbNFwsWFweF75b5bHrVntrfGHDyKhIa575BHcF7G9tb3I08aZe5BPXqrNk7ahxCBonBvfS+osbG4qfn53060qHY5XL1y9ep0M4a9XDXb0CKXebaEkKKYjGtyczymyKAOfM3NuHjQ7tbeJMXh+xWOScsFztD3IiQQSFkkt3bjlrXtpCOSWfEzgOkZZYwRmCrHoSoOmYuGN/KoW0N4xGFyJctEki3NvTYKAQPC59VNcclRhKfEUN4HZEq/i0gww6opml9cknP21LOwYyQZ3kmOv417r+yLLz6VFk2vJ2065lyRpKSoGoKopBvx1YkeqqyKRnyB2LEz4dTck+ggZuP5wNNzstad+YTiaGJliGVGb0UUWvx5AWHA1GTbaNKI1BJMjxkmwAKLmY+I5VTSzh9pLrqrBQOgWNy3+pvdUDYRIxLSHUZMROB17zL77VO80WnW236WEGx9ryTyfi7QlWKvrfRsoDHhc2Jt5VdUJ7mgGSUxXEJRDluSFc2OUGwvYXF6K2NVF8WY6iCjOooGkx5WSZQSMsjaDx1+dexm1pBHJkY5sj5efeynLbxvamkw4aVyC4zub5Wy87D0QLm1uN+FRpMNIHYCWSwYgXbNwP51686ckpOe/wAz0sUG47Ni69f4JW6O8rzYdHksx1GYjKTbnpp7qII9pKeNx76Htl4FzHZRC2W4ylTGR3jzQ268qkNA68YZPNHVx7DlNb/rfFB2jnf9P8M4tMIkxSngw+HxpZltrQscSo4uV/6iMnvsR76UJWOqEN4owb903o9vlj8UPsT/AE+GXwz+5aYPElJZQDbUPp+cNf8AUrH11Q4v6QcQhkdViaFSQucFWYLoWzA2sSDbunS1V+24p21jkZGtY30uOhvxqu3e2IVZO3ZiqMCI1PcIXgGzXNr2568KI6qL74LloMm240zWtn7RZ4o3dMjMqsyXvlJAJW9tbcKk/Wh41QxbTU8binfrqflD3/yroWbG/M43gyruLMCw88ijQka8j01vXdpYySQ55GZmbizEknlz1pgzHqP5e7xrjPnBHA9fl/4rNMxojObdK8rXH8qZYWNj1+/GlA6affSqGOK5GlK7blrTJW2uhp+LDMQSBwsb9Lmw95A9YoEdDniPfaljEDmNfjTkOzZXOWwzH0QXVSx6Jc2Y8tOJ0FzpUWRMpIcEFTZrixU9GB4HwNFeoUS4MQbi3HS1TkkeRwg4sRa/ibC56XNqI9xtyu3ijxMkphXPdDoWYIbaKRwzKdT04UdYTd/AQj8WZSST3zcFi665dFBzPpYcBbgKqKKWNszPZu0cThTIYXKGzRudMwCtZtNSLEekKtcNvXO8HYyzhYmOUZlLHqTcd4qBpbXnWrbMiiCBo4UQG+WyrwJNjoOfH11V4zDo+MiLKSwWYo4vZLdmCNNASGPvpuPoCirpgiu/2Owq5HZG7gEZIDqy62kRwRmHtGltNRV1sz6W80kYmhCxkAO6k3DaXYA/Z8L386KVwaH01Vx0cZx6g1wD5VU4mHZ6SFcRhohoCrJGL873yi9tONG1i/2Xeyd+sJiJRFG5DG9sy5Rpw1PXlVztTaKQIXkYLyW/2m5KBzNBezdi7OkbtcNGRkbRlaRbMLNwY2PEciPZUzb+GDZJHklYo3dViuW5DAmwUG9iefTpSk9sbZpBOT2lbtbMmERQMzMUuOpH4R/3TVa+y5HeI5DZVhW50FlWG/H9KT9k1Nxu+GHhORizOALhRex8SbCqubf4f4eHc/pG3wBp0pKy45Xj91L1LFdiSM05cqvaCVVtqfwjg3b1ADSnYt3wQmaRsyyGQlO7mdtTxvZbaeVD+D34meeJHhVUkdUuD3gXIUHXxI5Ve72bTbD4aSRD3yyol+ALWF7eFiaaihPPkLCLY8Sv2liXDyOCSdGkADcNLWAFuVKDYeEDWJLDKNVFhe9utrm9Y5iMdO/pzyN+sf502MASMxDkdbG3o5jrb8nXy1ppeiM3KUu2a1NvRg49O2TyXX90Uym8EOJUiB81iM2liL8NDyNj7KypcKt7ZautzFtipANB2JNvHtIv61hqH+lKvQ206/Vi3zyGuDPf/X+dJxf4x/0m+Newp736/wA67tEESNfmbjyNeRP/AK39fwe5jX6i+n5H9hy2Z7+fvH+6rUYxPygPPT41SbGe0p8Qfl/tohPjrXq6N3jPI8QjWUSGB6H31Fn2bC/pRIT1sL+3jT7YVD9gerQ+6knCDkzj9Yn411nCQ22Og9B5U8nJHse491RJ9nEf4qH9OMA+2MrVqYHHB7/pKPlaqDeWSRUJsDa/A29xpOKfZUZyj0y4Ox14qxHTp770j/g7fl+7+tRcXvCmGwkUrgtmCKADbXLc69NDVL/+TYP8tv2h/Ksnp8b8jZavMl2ZIrCwPP40U7ubrviU7S+RdQpylibW1sbKBx+1f5iMbacvv8K0rZeNgigTtJ8piiiWRQjMVLqARccWLE3tSSMkl5lthdwI5IwpxDkKQLFVAsPSt3m1IJseV6hN9HmGkfslkmglBIAe0qtYC9rZTfUHjqKJtmbNgxEEcnedLEoT3TZgL6cRe1PYjd9FjPYhswsQC76kdDmFjxt/WtXcuyo+zSp/t/IHYz6JHVWYYtGCgsQYSpIAubd8i+nOiPdqDCGRY48Mnogu0n4Ru6AFABuBay+6mu2McLSHM0i5gYTNmjYWOp7zd23Ii96o9h72YtsXApghSGWUqCqtcgXzWOe1wedqlIqSjG0uQ6xUcH1kFuyUqjAHMqlc3Z93LcaG1725VYydnkcqsbmxFyFckgaKSddOlZbvjjD9emAOgyj/AEKfnRsdlrDHJOk8qDKZWXuZWsMxB7nDl1tW2TE4JN+ZlCUJKrpoRtaKRzaPJBEvDXKORsLDQXze2nIzCAM+KjuLWsy6WZmH2uNyP2RWD42aSW7zSPIdL5yTr4a2A15Ua7k7NeWC5sLErHcXLlQXYDpYcPlpfGNSNJTnHg1vZuMiZQkUiPkABykH1kDhfWgzeTb0sWJdEldQLGwCke+kfR8P71PyKxqCOFjnOn+k1Q73zXxs46ED3V04McckqZhPLKHvLv7hRs/b+ItFIe2liIOe0Sm5DuPSXgQAPYOtc2vtDCzkGaGa44Fo+HsNT/o7kvhAOkjj4H50TvJWWSDjNpM3jmhKKco8/Lj8AVuvvNhY+1QMyoMlhkYWJz35czrV1iNrRzheyfMATfQix0t6QHU0rB92eXKACYyfWCLfGgvYWJZcBLiHZnYrLKzNc94KdL9LrXLqN2yvWkb6d491pdW+/wCCPgbOWkb0SzMepLEkKPV7hVgyI2jIFBGjAm4PjfiKgbJcZoE6BWPmRf8AdC1PxOLLxqzLY5mA5XW3H21hmm26Rrhx8X+OyFg8BbE4W/8AnjT9BWe/+kVbfSO/4CFfypyfUA5+YpnAgNj8Lr6KzOR/6YX+OmPpCn//AFB+bI3ryqPma6sLbgjkzJRyNIgbp7AaZzmBtY6sCAqsCFkU2s5zBgF8L+RSnYyYloTFKSXe8xksC6RgMQg09EhfRtrz1qk2u00OEw0uGDJFcyk3uy5vxYa9+5lY9Rdj4VE2ptWZo8LJGSs0onUqo7xzutyg4gMV0trqa7Iw4Odskbx7KMLOzMhAIIY+nJnduPK6WC2HLXwFfukb4qUj/JA9rIflVntaGXC4CFZQhkLSRi9yUSUFiLg+kCviPO1V/wBH8YM+IzEgCNOAueNcupxuUHXbTR06fIoyV9XYUQt3v1z+8aqdr7f7LHTRSkmE9nY8TGTHH3l/N6r6xrxveyjUZrlu+w0PMszZbAcQPHjWd77y3x836n/bjrPQ6VpzjkXDNtZqlLY8b5Qf7P0lXgQRoRqCCrWIPMG9EwrMNyNrAMkUrG2ZRGfyWcnunwNrDoT41piHQVpjwPBcfLyMdRqPb1LzrkVeuXrl6SWrU5yDtraXZKACM7cNL2FwC2UatYsNB1oU239aysSSQSpKMUJCFUDXVbEa5zoeY6VZ7ZxQGIdrhmhhMgTJcggNlYHlq2o/NHrFMftmKYjFMtpIhCJANbC8oJTmQ2cceFgPGtVHgTZbYw9ps7CseCTxA+CtdT+8KsP7Np0qnw+K7fZOIIGUqc4HS0gPwFWH9rk/KWsmJt1wZXs7Y00yZo0dwTayKzkagFrKDcC4q/xqgpLbgZU8L2OKIv6gnsqy3Rx7wwJCVU55CoN9Qzka2AOliDfh41cYjc1ihRZRcvm4EC1iBzPU+2ojRq+Aq3ZsuDhUcBGova1+6NRflVyslVOFTs4VS/ooF9gt8qkiQ+FWiGDm+kaKsxXR5I7EeeYA+s8uovzNUWzp2+sYPumyu7qCAgIEJuQTxOZ+fIDrV1vxcxi2XNoTrbRWB4nl6VBm7eIV8Wi44xGOKNktJlyAgLYENoW8eeXwoY7Htv4xGxGIlsWZnICcAuUBDnI9LVTovrPKj7eTaQTZ7E8XiCi3Ux39QsD7qzfa+Bbt5hGiBM7ZQroABwAAzaDwox3rdGwHpKWjWMHvA5SQqm4B9XnUb8k373S6OrNixQxx2dvsy7HehbqwH39lGezcXZsJEJJVQjBhwgPcaQzuSOoYFAx/P52tQTtBxdBcekDofVrRbht6Ozw4RUPbJGYgwtlCEqc+g1YBFs1/UbXoxcGGWVysutxdqt2uJkjheYuImshjQKuaU/4jqOfAdKqdtYhGxM8kgN84tFcZr5EJzspKhRe3dJJ1tbjUj6P9jDERzOZZoirqn4J8lwEDWbTWxb31T7ajCTzKCzWb0mOZm0GrE8TRLNLGm4+Zvo9NHNOp9Lk0f6P8a0mHfNYWlYAAWVVyIQFA4DU0UFqCPozk/AS/9U/9tKMjIKUG3FNi1cVHNJJcEGE/3jzVh8D8qENvYpvqD93KhWKMd4k99o1tYqBwuaKlf+8J+t+6aFd+JAuEiUcHxA9irI38IpSlUkvqZRitrfzRAwDWmzdIlYeqJambSkLMCNcwXL66qcF+EUWNnUZbXtmXlbxHC3lUhm7IXJu/BVBvl8T0PQV5k+J/Po9KHMPk+bLHYRvjnYcI8NJ+9GB7lNRPpHf+8RL+TCfe1v4akbmm82JPSKBP22kv8qrd+Jb45tfRijHtLH516OH3YI8/I92RsnbaXEzRYOCIHszh0ZltlAZNHMh5BbLp1PM2qpxuHllhikjBPYQQ5yp1AYuyFQNe6oFyOHvoh2BvFmjkSQsQ2UM4AuskzOoVFHFdAb3vck8zZWzcdDg45Fgdp5CjMudSgAiBWxNr2vf36jjXapuuDmaK3fHFymHCRzEmQKXla1rMQMqm2mcKdfO/Ooe4mFMsmJUG1lh4qGB1bQg+VVm8G0+1dgru0ZbPZzc5yoDEW0HDgNBy0q8+iXWTGH/oD/vVjKVui0qRblpJO5LIWXOQR2cdrBiBxU62oX382XJHiWmIvFJYKw1AKqqlG6N3T5+o2L8Jqy+L/FqTjHBaZJFzxOzB0PPXiOjDka83B4g8U259XX0PYyeGrJBLHw9t/Xoz7ZEtpIz0lw59kg/nWl7H3kDYqfCyWEiMezP5aWBt+kL+seRrO9r7KbCyGxzRNkaN+oEsejdGF9RTG+crR7SnZCVZXRlI4g9mhBr2/dycrr/w8RxcOH2bXnrjNQ/ulvEuMhzaCVbCRfHkw/NP8xyq7Jrnap0ykwYxeJMW0mYgkPhWIA4s0bElRfnYVnsuNEgxbKoQugIC+iF7VC6i/M3W3yvWnbxQW7OdEDSRGy3NrByoLE9BbX80tQ9tPZokGHbBxgwrmzgEAreWF7m5ufxZ9g5VrGSoTQ1ua4kwGLRRb8FILfnBCb+u4oBz1p+58cefEpEBYlgbcLso4eFZD2hrJqzTHG0bbLg0KkKiKxBCtZbqeTCwvcHWqW2PVmdJElyaZiF0DcgSAeWovpcVdbTxKwozm/dFweV+V7ajWmtlbehS47wB15OBoANV1AsOYqIyUehrHKXRRxbax4LovZStmJZCCXQH0wLMBlUm3P1ivf8AH9qf8qn/ALb/AP2U3FtbBxzySKZe0kZ1N9UGd73HQcD4VZR7wp3s00Fr93LIvDXjduNrU4T2qpUOcNzuJTbT2piZIz9ZwzB+CZAQLaXzBix5nWm95Nhxxwsy4rtQBooUNzVQD+E09LpwBojhQYnWOWM3sLA5rEE2zFToOfO9RcZA+GbtZYUZU9LsyLkN3R3WPj0olmnF2i8WCEuH36ApLs7tykyuR9ZldVXJcoc1u+QbAeNXOI2TicMzsj6SWvkvoFINmsLa359DQ2+zpZlDxQsVOcDKCVHfdso8s1Wuz9n4iN5WQyQuSMpFxmFwCNDqO8Dz4UR1U3SfRWTRwim0+fQhyTkli8cTMANTDFf0lHHJc8TzqHJh1P4t0S/GN89lPPIyq115jMQRe2trm52vNjJECykEq6tmAAYgBg6kgXYaqbHpRUYNkS8kQ/rxe8WFaPJifElRzrDlauKtAnsHeiTAxuirFJmYux741yhbAm2llHLiTStu4uEYmXNCSc1ie1IvoNbZDaub04TCxoOxQsWeRVtMJEKKF73dBIJzDuk3FjSDAmIw0uMYSmUS5WjQrlv3e8t0JAsw6092nbUWi4x1GOO9ceRabF3oXCw/gsPcPI9w0pOqrFwOT873VMP0hn/ll/8AdP8Asruz9zY5IImaR0zDtMrFcyl1jup7vLKPaacbcaAcZ2/aT/bWieBLoxl7aTtu2RNm76mTEoOwC+kPxhPEEfkeNE23tgjF4eOMSdm6MJFa2bkykFbjQhjr1AoJk2NHhsbhuzYyZ2e5zAhbDnlHj7qNMAkv103zdmq39IEWZFVLi18pZJDl5EX51yT2yy+70l+TdJxw89t/sv5B5fo/xS+ji4iPGMj5GmpNydoD0ZcM3rcf/HWlXrt6l44slTaBjdPd+XDRyGdkaWR4ichuqqhUAXNiftH11Q767uYtsUZ8PF2yOqAgMoKsotYgsDYix08a0CTivn/Cx+VOCqriib5sxOTYO0FbN9UmBBuCouQeIsVvTEsGMAVXw2IyrfKOzeygm5t3dLnWt0FKDeNPnqw4Pn+WRlHehlVvFSB7xWj/AEW7OkjhllkUoZnUqCLEogNmIPUs3so0xOLCKXd8qjUkmwA8agwbWRy6+iwLAAlbuFAJZbEkrYg+uhRfYWUuzDfsvHIfgaj49vwj/pN8TT2xxYxDpk9wqLi277/pN8TXzOR3jb/yPsNOv1Uv8V+4zPGssZhlJ7NiDccVYA5XHkbEjnah/ffYc74ySSOJnVwhBW1tFC9fD31fNy+/I1YQ7SnELJAU7UaxhxmDW4pxFieXsr0fDda8bWOXT6OHxXQe0TywXK7AXYWDxuFmWVIH00ZdAGU8VOv/AIIFaxFjFZQb2uAbEgEX5EdazN/pExguCIQRcEdkbgjiDdtDVpuxv87zCPFdmFewVlXLlblm14Hhfkber3pxk+WfMppB4Zo7WLKfWKFdpbtxls0cyotkGQqrAKgeyqQVIHfJ5nRddKMS46D2VGxSgg6CsU2uiwX3KwqRSOiG9soJ0ubAgXt4Ch7+w0v5FFOwrDESAaaL/FRJSHGTXRS7UwplUqSQDcEDgQeRHMUK43d6QH8GFPjmK+6xonxLvbun3UP49cV9k/CsKa6LtA4+7+KEisyKwzKTlZeAIJ42vXZdtQh+zGHGe9svZDNfpa1PYrC45vtH22qql3axLNmY97qWN/bSUvUfPkOLiZo5GlVZIbkWGUppoOluV6tG37xKoVcRyD89M3tAIvUjZj4tFyTrHOn5xKuP1spDesX8aqd4sLn0jg7Pncvf1Cwt66tMlpjWzN8Xgj7NY1IzM1ySNWNyLDgKLN1sRJjgZu6hjLKqqbteyElgwsVsQOI4GsvxMDIbMLfD1GrHYeOeNg0bFWA0I87n5U78guuUantzYeJcXGRza10OQkXP2W0HE3sdaEMfs+aK/aRuviVIHt4VabL+kGRbCZA46jQ/1onwm+WFmFu0aM+Onv1FvOoliUubOrFrJY1VAtuzi8Osci4js7MCQXJXgO8qkczpxB5ULYp1KjIO72kxUdFIit7rVou8mwo8VkeOaIZVa9x6WvpXTn6qoNxtnwyYdzMiMRK4BboFQG3hcVm8b6OiOqxx/Uvl+Xp+AWa3ZJp9uXl+bDTRHgK0/wD4bhALdlFYEmxAtc2udfIeyqjeHbGAwqgJBBNKdQAqFVHViAfYNfLjS9g/UteIx9AFiPe00vm+Bq7j27iYyQk8oAJsMxYDyDXAqLsvbT4iZgyRKojkOWOJUGg01tm59aJsduHOCTGyuL8wVOuvDWuvTJQuzz9Xl9q00iFh9+MYvF1f9JB/DarGD6R5R6cEbfosV+Oah7FbBxEfpRN5jvfu1WSIQbEEHodDXXtgzitoPsTv7niZo4yjoU9KzKcxKkC1tbZuIpnA7bxsyLL2Bde8AY5MnA2OnC9xQdGLQyeLxD2CQ/OuYLaM0WkUsiA8ldlB8bA2qHhT6HvaNX2DvRHMn4VkhlDMrRvIua6m19bVexyBhdSCPA3+FYC2vHWuxuV1UkHqDY+6j+n+Ye0Nt3hw7yYeRI0R2YABX9HUjXzHEeIoN3ewTKzTZEdEw7xiS+qPElmA65sxGo0AI0tYicG8GKT0cRKPAuWHsa4qdBvZi3WSN5cytFiLgogOkMhGqqDxAoeNxixqSbQc7OH4VB4n3A1WzNcnzPxoLwu+eJjcMXD2P20U3/WADe+rqffCwDLhoyrXsSznUWuCL6EXHqIPOvn14dPItkWu2+T6ZeJQwy3yi6pLj/ZaNS1NUK73swc/V4BlGYaOdbhbNdtR3r6W4Cozb5zcosMP/SY/F6teC5n/AHIP+ew8+6yZvfsntFOJjHfX8eo5j/NH8Xt60FZx1FFH9tsTyEK/oxAfG9Rm3txXJ1XyiiH8Fe7p4ZYY1GbtrzPn9RkxzyOWNUn5BnuBvP26dhI15Yxob3LoNNerDQHroetFc76GseO9eM/z29SoPgtMzbyYo8cRJ+1b4USxNuzLcaBs2W2Nt+Up9x/rRbnrD9hbVmE0j52LCKSzFr5TlJBs1768qmf2pxn/ADDexf8AbULHY+jVGSmXSphWmmjrnLIEkfhUSWE1cmOkNDUuKY06A3aGGl5MbeFDmNw8x5t761A4cdKYkwq8wKzaaL7Mem2Y5PBqPMJuphGUGIsPN+fQ3A9hsau5MKg5CokjohuDY+FCmw2g7tXdaWM3UFh77UPzQFTYgjzrQI940TRjp7R7OX6tqH8fvUpBzwRt+ix99x05fGtVJENApi3PA6+BsfjTS41wLByB0Bt8KXtPGrI11QJ4DhUHNQ2FElsW54sT6zTLEsevSkg1M2KR2yEi4Bvbrrw168KVgWmxNjYgS92N75CTpbum1+PLlb+la/Nj3RVYs12YLlABF7E3IYiwAU3N6zvZO8ZTHTMwLIqLGi5jdY1K2ykm5va5vxuda0TE4J5FiJF2QuSpN73WysDcXsCed9Twppe9dlOXuVXmR8Nthh+MCW0sQTGGuAdBJoePJjTi4rDSEpNGwP58fdtwvmW6n203irhMuqvdrk90m9xcnS573G/Ko+Mw+RXZNNGKle7qe2YDuWBNhGNb8PGqszBabYrnF9kI/wC7yTuUZeHZiPum6eiL9edW+K+jc/4cp/WAPwtVrjZWSYhTawA8Ps304calQbaccQD5XX4ae6ub/kYwk4ttHevC8s4KcadgLjNx8Ul7KrjwOvvFh7apcRsidPSiceQzD1lbgVr422rAhsy3Fr2Bt9/KoaYT/KxAte+VwpHqBAtwrrx6+EummcmTQ5YfFFmPMKkYFfxp6Qzf6kKfxVq82zXcgTQQupIuw7tr6E2bTx++tPvrsHDwYSaSKMK57NLgmxDTR30vl1A6VtLOnF8GEMfvIzWTBm2qtr5U/s+FrFCDkc2BPJwCUPnxHkTRVI2VUzxKVvbVSCSL2OamYYQzwACwadB1riitrtM9B5t62tIF4vRk/RH76VGNabDuHApyF5HzKeJC+iVtwHUipUW4WHHFR6y/++1ej7eNnm7GZPSSRWxx7qYNfsx+xT8QTULevY6phZPqyssvdylFy37wzC4AHC9S869CljbMrRC3ognyBPwpb4KW34qS3UowHtIrVt3kCYaMYkDtQGzZnQn0jlv3vybVXb34eCeHIpRCGVsy68L6aDoTzrKWrivNfc2hpckuov7Gd7KLLI621aOUeOiMdAKV9Xk/y3/Yb+VTdh7GDYpFEuUL3yxNrhSLjlqb241rH1vD/wD8/aKmGpilyOWmyXW1/YnUilAeNcceNZkCa4VNIJr2vHUUhiXXxpmQaU+aQUvQBCkiqqxuzQ3DQ1fMhpl4j0qHD0KUgC2jssiqHE4A1qM2FvxFV8+yAeVRbQ6Mtlwh6VHaA1psmwFP2fdTDbup0p7g2mcAEUqKTKQa0I7vJzApiXdaI8Fp70Layj2cylDJewFlymwOljoRx93lWx7P2jDMLwyg88t9fYdaybG7IKIVQDjyPPhzpqJigHFSK0TFSfmbYzsBZgCPb7qjmCJtLFRdSQDYEqQRflxFZxs3e/ERaFs69H19/H30T7P3zgksJVMbdfSHuGb3euqIJGOw8hkdivGx01sCTbh5VGvV5hZEdi0ThhlTUG44vobcKekiDekobxtr7a83N4fvdxl9z2NP4rsW2UePkDgNceUDiauZNmRn0SV94/nVbtHYchAyWaxvobH3/wBa4ZaLLF8rj5HqY/EdPk/ur68fwJgxLL6DEeRqt3xx7tg3DG/fhtpzz35fo0xJsxkAzB0awuRccPdaiXGYCCa0TobBkJyhspPZyAZ9NANTcEa5deR20mOe+lLhdow1+TFHGnKKbfT4M9j3wnFrhWtoBy87WpeyttGXExHswuVzJYHS6xt4aai9XeP3RwtnZc4C39FrXIbIR3wx4871Cwmz4oiSinNa2ZmzEA8bWAGvDhXbnz+z4b5OXSaWOf3oR4umEEm3XJBypoCOZ45fHwpDbXk5ZR5IvxIJqqBrpevLnqMz43M9vHodMragifJtSU/4r28GIHsFQppSeJJ8zf40kXPAE+QvT2H2fI5sFsOZJAAHU1Cjln6v7mzngw+i+yG4IWc2UEnwr208DkU9o6J4M4B9nGhzePe1tYMGxSIaNINHlPMg/ZXoBQdKSTdiSTxJ1Nehi0CSub5PE1HjMt1Ylx6sNtiZe0lIZW7qi4N+LD+VXF6H/o7wDSmfKOHZ+P5f8qNf7PSfdTU6nTTlJbFxRrofEsUMb9rKm36MJ7Ukr4V0t5Uk3r0t6PnNrOEV6vWr1TvHtOWr1vGvV61LePaJIrjUomuXo3sNqG2WkZacNcqW2x0NFKSYhTxNJK1IyM0Q6UhsOOQqURSSaBg7j9im5aJsrEklW1Unn5VTYgFTllUqevFT5GjWbhpUHEAEFSARzB1FWptEONgfLgl4qbfCocsDLyuPCiDF7LUG8TZD04qfb/Wq95WTSRbfnDUVqpJkONEHDY54zdGKkcwSD7qI9nb8TJpIA48dD7R871TtCj6ix8Qdfv51FlwRHA3+NUI0fZ+92Hl0a6Hx1HtGvtFXsLKwzIwI6g3HtFYi1xxBFSsJtOSM3R2B8CQfaNaBUbOwNrHUe2hHfPEthxE0LNGWZrgMcpAHNeHEiqrZ+/cq2EgDjnyNvAj5g01vhtlcSIjGrDLnvcflZbW68DQ6K5S+RH/tMSrh0BZ7ZmFlJsbi9uPr1qI+2eg+/tqmZta8DWU8UJu5KzfFqs2KO2EqRoW7OGSaEPJoSW68AbcB66ulwkK8Fv6vmTVXuwgXDRX5gn2kmrMzCqWKC6SJlqcsvik/uO9oo9FPb/S1Cu/+3Gjg7FbB5rg25Rj0j6/R9Zq+lxYAJNgKyPbu0jiJ3lPD0U8EHD26n11b4MUV50FNOaI9m7CDx5mZc9lcoxK2iJIDg2sTccKpMTAAdDmHWxGvrqSg3+jDDERzPcgMyDzyhv8AdRrkHWhvdSyYWO2lwD/X5+urT6x41olwZsvgxNKpTC33/nSR4VzbWbWj165avMbcfv7aQGv19X9KexhuQ4K5mtw+/vpOY864rG+lPYLcKL3+/wDSu5K8etct04U9iDce7OkEClhreIrlqe1CtjZArhNKYUg0UgsQX8Kbd6UxqPIKTgmClQxiJrVVz4z7/wDmrCaPxqtxOFJ5VlVF3ZWYjHHlVZPjWqwxGHqvngqkIrmnINxp7ql4fa/JtfPQ+3gajTwVDkiq0yWgjSVH569Dp/Q01PgBy0odV2XgfUalxbVZRa5HvHv4VdiomNCym9r+VcixJHA1Xz7TY8z8KiDEmlxdlOUnFRb4RcvjWPTzsKb7RmIW+pIA9elVoxQpzCbSEbq4XNl1APC9FiNVhcIiqOCgD2Cm5cV0uR4fM8qzrEb1zt6OVPIXPtOtVOJxskn4x2bzJNOxUF+9W3e52SMCXuGIYNZeYNibE8PbQnClyqngSAfInWmBT0T2YHpY0hhZjdqF4Y07UvEzuc1shVBwQDwsaqMVgQsbMPR0HrB4a8dK9DKkoCyvaxJB9EG9SNrY1ezWNCWUXsx+0TxPkBe3iTTEVs23JyAofKoAACjLYDTzqJ9dl/zX/bb+dJC3pXZUAfQWa/H+VNkeBrwNqcV/f9/v5UCEldOFq4BXna1q5egZ21cFq6F8q4T0oA4B0rpNeFNs3P20ALC/fr/WkGlMK9nzD5/zoAbf2U0wp0+Fey3pAR2pt1vUq1NstMCG8dMvGankU2RSAqZ8NfjVXicD0FE7oKivFfhUOHoUpeoHz4TwqDNhaMJ8MDVbiMIKixgrJhajvh6I58MBUR4BVWIoGgpBgq8fCikfVBTsCkMFJMFXhwtdGEFOwoHmiIpJWiX6kKQ2yVPDQ0bhUDwNLBqfidmZTa4phcEeRFVQhSyi3AX69fPrSZGLHxNPxbLY8WA8qn4bAqvDU9TTSCyHFhad+rGp6pXdKqib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5126" name="Picture 6" descr="http://cordium.pl/wp-content/uploads/2013/08/karetka_pogotowia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876256" y="4005064"/>
            <a:ext cx="1440000" cy="14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395536" y="1484784"/>
          <a:ext cx="828092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5" name="Picture 152"/>
          <p:cNvPicPr>
            <a:picLocks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15616" y="1160748"/>
            <a:ext cx="540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Picture 7"/>
          <p:cNvPicPr>
            <a:picLocks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1160748"/>
            <a:ext cx="540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Picture 14"/>
          <p:cNvPicPr>
            <a:picLocks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292080" y="1160748"/>
            <a:ext cx="540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6" descr="http://cordium.pl/wp-content/uploads/2013/08/karetka_pogotowia.jpg"/>
          <p:cNvPicPr>
            <a:picLocks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7380312" y="1160748"/>
            <a:ext cx="540000" cy="54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848872" cy="792088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pl-PL" sz="36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MEDICINE BASED ON ICT IS THE FUTURE</a:t>
            </a:r>
            <a:endParaRPr lang="pl-PL" sz="36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5" name="Obraz 4" descr="dlon.technologie.01.250x2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4005064"/>
            <a:ext cx="2527407" cy="204214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0" name="Picture 2" descr="http://media.npr.org/assets/img/2013/08/26/110046008_wide-ee4a65057dc2df4cba1d64b9b6579b948e7f6eae-s6-c30.jpg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2132856"/>
            <a:ext cx="2160000" cy="14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DE862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2" name="Picture 4" descr="http://ehealthafrica.org/wp-content/uploads/2012/08/100_1614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132856"/>
            <a:ext cx="2160000" cy="14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DE862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4" name="Picture 6" descr="http://images.fastcompany.com/upload/telemedicine1.jpg"/>
          <p:cNvPicPr>
            <a:picLocks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132856"/>
            <a:ext cx="2160000" cy="14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DE862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056" name="Picture 8" descr="http://www.thehindu.com/multimedia/dynamic/01324/08VZVIJREG1TELEMED_1324577f.jpg"/>
          <p:cNvPicPr>
            <a:picLocks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005064"/>
            <a:ext cx="2160000" cy="14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DE862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058" name="AutoShape 10" descr="data:image/jpeg;base64,/9j/4AAQSkZJRgABAQAAAQABAAD/2wCEAAkGBhAQEBUQEA8UFBUQFBQQFA8UDxAQFRQQFBQVFBQUFRQXHCYeFxkkGRQUHy8gJCcpLCwsFh4xNTAqNSYrLCoBCQoKDgwOGg8PGiwkHyUsKSkpLCksKSwqKSkpLCwpLCksLCksLCwsLCwsLCkpLCwsLCkpLCksLCwsLCwpLCwpLP/AABEIAMYA/wMBIgACEQEDEQH/xAAcAAACAgMBAQAAAAAAAAAAAAAAAQUGAgMEBwj/xAA9EAABAwIEAwYEBAUDBAMAAAABAAIRAwQFEiExQVFhBhMicYGRMqGxwUJS0fAHFCNi4RVD8TNyosIkgpL/xAAaAQACAwEBAAAAAAAAAAAAAAAAAQIDBAUG/8QAKREAAgICAgIBAwMFAAAAAAAAAAECEQMhBDESQVETIjIjQpEFYXGBof/aAAwDAQACEQMRAD8A8iTSTXaRjGmkmpoQ0IQpIQ0wksgpIQwmEk0xMaaSaYgTQhSENCEKQDQhYVawbv7JNpK2OrM1hUrNb8TgOnH2XBcXxOjdPJa6dm9wLgNGzOo0gSdN+Cw5OalqCsvjh9yOx2JM4An0hYf6oPyH3/wo+ELI+blfv/hasMCRGJN4tI9itrbxh/FHnoooj5pJrm5F3TE8MSbBSUTRruYdD6cFJ0aweJHqORW7DyI5ddMonjcTJIrJIq8rMCksiFiVEkJJNJRJGCaSarQxppJqYgTQEKQhrIJBMKQhppBNBEaEJqSAE0IUhAmhNrJ9BKG6VjSsVQENzeg81zOsHEFzjAgmOOg2KnrCyBoioZmSDxjQEeUiR7rRfWhJ8B3EEEwHE8lyM+ZzdGzHjpELXsmNyuY8/CHEETBOvtCdGXiq4aZyB7yfspN2EOFAv4gOZrvLXaacNCFnWoU6dKlJzCpNRxjjOWPaFmLCvVrUt34rTCsdazYSRPg0A3OVx1BniJ09VB17RzDrw49VFoZld0cobrwiPmuUhd9yQ/KJ4ATHGAtVWxc0ake6GhI5Vttq2R08DofJayEkoycWmhtWqJtYlKh8DfILIr0KdqznPToxWJWSRURowSWRCSRI1poTVSQwTQmppCAJpJgKQDTQAmmIYTSATTIgmhNSAEITUhApbCLBr2Oc92WdBoTIG+3VRSm+z+JBpDHc/CfPgq8qbjonCrJahhxa0jKHNgHQA6b6fNNuCve3N3WdhkBwjMDuPC6Jg8RKnG4lb0wwVHhpcYGhdJ8gOq316gFYtB00d5AiYXF5P6UfI6nGj9WXicFTAnmiAKQJmXjNlkEAQDz0CiL3sxUdSZS7pwyF7ZzA6F0tcNdleKL5Gh/4WVYADT6LmrlyfaOk+DD02eet7PPLA00805i5zHHYQBmjVcpwlpOQg/CQ9joa4NMBgM/iHiM9ArLeuIeXDQzMjRctTEmPGSoA3h3rW6nq4cfRX4uRGWpaM+biyirjsoVSwJLidmSCQQIJPDykLmbbucNYgfi5q5XeAuDopjwDXPxeT4i6eMlVzGr1pHdNbGXc+f5ui0+NbZz2QlRw2Hug05IA1n6ojgNesJAlpBG41Va72P8AwTAECOWiSwt64eJ48Qti9CmpJNdHOaaezEpFZLEoAxKSZSUSRxi8HL5rIXg5H5LjTXGXJyL2bPpxO0Xbevssxcs5/VRyasXMn8Ij9GJJis38w91m0jn81EoU1zX7RF4f7kzCcKHDyNifcrMXLx+I/VWLmx9oi8D+SVTUY2+fzHstjcSdxaPmFdHmYmQeGRIIXE3ExxafdbW4gzqPRXLkYn+5EXjkvR0oWpt0w/iHvC2gg7FXKSl0yDTXY00IUiJKYDaipVE/hIMk+f6K2Xd/VbX8Fs+o1rGBzmQTtMgcVTcLv+5fJEgxtuI4/VXOlgtzeUe8tGvcHfiZkpnwmCMziOuy5P8AUMdxf+jo8LJ4ysncIvadUSMwI0LS0scD1BXTiF5SptLnGAN5BPtCi8A7OYnSpjvLOq5+Zob/AFaDQWBviJzvmXGXQIA2k8McfF66oBTw+vpEg907Xj8LivPvFJOkjvR5MJRtvZC3+ONquIo0KtT+4U3R7qtYlcPaZNJ7OhaVZcVtsTaZbbXbNwG904N1b4XFwaRo/ccRtrqoq+oXvegeN7TE1H0H0wOepAnXoprHSsqeZSdWcGH45Vp6sMg6FhBLSPLh5hb8csGVaYqW7AQ7xF8y6RplI4RJ/cLodaAjuxBqOMADiY5LTd4syyZ/LPac+725HNMu1lwMcCIHKFr48ntPox8qK012Vr+QIkDdu54T1XD3MnwmdfdS9fEKbmFlFri57iSSAIBMgb9AsLe1Y1sGMxHmQfMbK9xTdIxpkZrTqEDh9FIgyJHFRtQa6+66bOpu0+Y+63cTJT8X0UZo3s6SkQsisSugzKYlJZFJRJEOmkmvOnREhNJADQhCABCEIAEIQgAQhCABAKEIA6bW6cHDUkEwQSpiFXwVPgrr8CbaaZjzpJpoyaF9O2OHU7amynSaAxlNjW6cGjnzPxepXzCF9C9mu1Nve21u1tdhrCm0VaWYCoHhgDvCYJEgmRojmxbr4Hga2WCndB1QAAnLmJgTwgfdVvFrpra58B8J3018tlZLNhp5nlvAkDoBK4q1nTriZBnUHYtPIrmqrNaZuw27FWl8PmNePUFKqQ3mOG7guG1sKtI+B0dN2nku43JIipGoIMfZPx+AsirygxzwAXEgSRJ03H3C+eO39QuxO7kkxXeyTvDPA35NC+jcBYRXfTMkQXNcYk+IaEjdfNvbetnxK8dzuq/yquA+ijk1oVkVbSTAOp2Ujb0y0GW6xy3iTJUQDClbXEhlyvkjXQiY8junja9ikcDmElZUtweo/RbyGkw12/QhOlbceG/mtGKDctFUpJLZ0rErIrErsMxmJSTKSiSIhNCF5w6IkJpIAaEIQAIQhAAhCEACEIQAIQhAAp+iZaD0H0UApyzM02+S6X9Pf3SRm5HSNykMAxI21zSrgkd3Ua4x+SfGPVshR66bfD6r4yMJnY7A+66s6qmZY3ej6etqneagy2N+BBGkei4Dbd24gxHDVV3sJeV7e3bRr1M7WgZSd2NjYHi0cJ1+itVOoMsw08tZ057argzg4OjoRdmBqkgCmI0GY7AHoo7G70Ma0l2U7Gd9/n6Lpr4g/USANR4Ry5T+iruL4k1rT4ZeRzzPPmT8I/eqIRG2V/tZjNRwz0nOY5hytcC4PM7tAB+vLZec4/fMdD69BneOJLoaA53UuGpJ4lWfGL0UmmrXOpJDWD3LGTxPF32C8/vu9uHmoW+TWgw1o2A5BPJJLS7FGN7IxztZj03XZaUszTB47cvNaxYnc7TE83cgpmr2edTsxdsdrmhzZ/BttHNLDGnclojN+kRv8ieLvkumFoo3ZLczhxyyOJ8l0HkdxoRyPJdfB9Kv0zLPy/cYpFNIq1laMSkmViokiQwjDrLXvy58tIGV+Qhx2dtrHAe/JSlXs9hD5LK9xS3ie6qgS4ZRsCYbm6kxsFFVmWgHxek/v97KDuqwc6GTHDmfRecOiduP2FpSc0Wty6uDmzZqXd5PEQwTJDiWwSRoCt2DdkLi6bmYabAS0DvKndyCYLhp8I4n2labXAKjhJIHTf0812PF1T2f8/b/AAihWK57C3zP9prtvgq03bkgcek9AQoW4tKlMw9haeRELuqdobjbPso6rWc4y5xJOskygZggoQgAQhCABCEIAEIQgAVnwDDTVptM6SRoJO6rAV/7Dtm1dG4qOHuGla+JJqevgqyq0dNrg1Nvic0EN4u115q2YFhn+9UEfkaRHuFowvBi981D4WakcAfufp57WezAdJiGN0aIW9soRur1IpzADiI0WjD8TfSLGd4Qyo0tbr4RUadPfZO7MweA19tfsuPBaDbuzIPB9UA8i2q8fYKLSrZL2TbXZ/ESZO8QFFXeHkA5AJJnM4O09AtVpiLqJ7m5G2ja3Mf3fqpYjMJbDhzBkJeKTHZRb/s0zN3lY947YZ9gOTW7Aei4f9Bzkx4GDUmTED/CvV1ZCM5aBHE8lT+2OL5GdyzR1QeL+1vJWJRStIg2/ZScTLalWKYinT8LevNx6k6q3spN/wBOdScBBpmZ4E/DHXiqrh9IOeB7+SsXaCsW24pDR1Xccm8FBLthZQrK0z1GtnQa8tpLvXQrnvbw9/Ue3QF58PQGB9FYalr3NJr5cxziQHCNuR0O/wBlD1bdpdlEkvMwRqT6LLOLhSjplqd9mNG6Duh5fothXNe2Tqfhya7l2umvBaqN24aHX6rRDlU/HJ/JW8XuJ2FKUi7WNjvB0KFstPoqqiOccx0ETwW0WjhqCPdajT03SMjivOm87C6qwaOPutLr+ofxnXitLqhO5WKdgCEISGCEIQAIQhAAhCEACEIQAwvTf4TUDUpVmjcPYZ5ZmkfZeZBen/wUrgOuWn8lN/sXD7hXYHU0QmrRf7qkGNFFnHddrmBrWtjYe657Jud5qO4LePE4nfguk/gzo48RqxSceTXH7fqo3+GVzmt6rfyXFb2Lg77ldPaOploP9G/v3UJ/DVxZUrMOz3F489f36KTVxC9l0vaDHiHtBBUL/pj6Ls1KoQPyzopdz850WumZbmIgDadz16BRjobInEsbfSpE1cpj4RGubmvJsZxNz6hcTLnlWztriupE6BU7BrXva2Z2w1Tm/SIos3ZjB8rQ+p/3H/tGpJWN1muK88JgdGhTF8e7ohmzqkSOTOA/fNbMIw7IzM7d+3Ro1J+g9VYlSoiRGOWUBrMsiARpMEfv5qDuqLaTe8qACNtBmJ6K543UDaZcRtqPPl++a88uC69rbwxupPIH7rPkf8lkSMuLupXdABjg0SYC21bWpSA/pk8c0SFbKNFlu0CnSG25+/VQuK4g5+k+ypePxVt7JeV9FfqOe4yZldNGrOh0I4bLtwqwNWoARMawt3anB30clQgAPlogzqNYKWPyxpz9DlUtFeQUkLCXghCEANCEIAEIQgAQhCABCEIAEIQgBhX3+ENT/wCVVpj/AHKDo82vYfuVQQrf/C64yYjT/vZUZ/4E/wDqrMTqaIz6PasMbDcrtHcQRo4LfT1kcjCyadJPBaaboY4+a6XZnK/2qq/0mj8zp+crm7IU4JdtPFau1NWXimPwgH7KVwm3FOlryV6/Eh7JijUDRlb8TpAdIMDien6rjxu8FKkeGkDyTw4fE8+SqPbLGZJaDso1sd6KN2kvi98TuZ/RWPsVg0jvHDwsGY9TwCqVhQNeuOOZ2g9YAXr9rbChSbTAG3i6mFCG25AQdKkbitmPP5LbjuI91lp0/jfAaPys2zeZOykW0mUi52wgud0aN/U7eqqFleG4vg93PPHJo+EK1sRN9rot8NcwmX1Msk6nNIdp7fNV+wwb+WpMDx4nDvHdXHWPTZSfa6sypVY2rUDWW7f5ipxLiXDIxo5mPYFbrKtVqTWuAaQcJp0AGmq5vB1RxHhHTQeSrq5DvRBVw58/06h/+hA+agbjDKgd/wBN44wR91ZbisRmc9+Y6kMBMDoTxKqmK42+p+LTYN2j0VWWltko2Nl9/LHNmBd+Vpn3dsPSVH4li9a4cDVeTl0a38LR0H3XI98mVisE8jlr0XxilsSEIVRMEIQgBoSTQAIQhAAhCEACEIQAIQhAArB2ErZcRtzzqBv/AOgW/dV9d2B3oo3NKq7anUY8xvDXAmPRSi6kmJ9H0dWqQ2Oa1udDAOZH1CrNbt9ZO1a9xEaHJAJ9dR7Ltw+/r3Tmmmxgptc1znOflaW6EjMenIcQuwoasx+RovrQ1K2eNtCu2q8ZQ1cOPYq59yLSxpU3ONN9TM9znZ8oOjXEwDMQRy9VEdm+11N9M0q7ct1Rlrg8fGASMwH5hxHrtslkVpDrRP4vi7aFANB1cJ9Oa8w7QXpylx3eYA6cfkrHiD3PJqPM8RPFUrGa2eqG8G6ep3+yc3SBbLb/AA4wiJuqjT+WmPkXfb3VzqVpMj3K5sMIbRYA2AGNAbyELpqlgZnPDWOGiko+KoV2VvtXieSn3QPiq+J3MMGw9fuozsLRz1X1Dwgem5UPjV+alR7ydzCsXYylltnumC85QepGvySW2BFfytW9xB9YaUqT9XkSJb8LQPxHYxw48F1Y/izWS0O89ZJPMniuntLiws7cMpNjN4R04lx5n9V51VuH1CSSSSs85qGvZYo2SF3jZ1DePFQznSuyhhlR+oGg6gLc3CiDrr0BA+ZWWanMsTjEjWtlDltqPB0boBt/krWyJ1VDVaLB06LnfC0mNTAJ09FNdnuxd1ey6m0NpM+O4qHJTbGpGbiY4D5LDspcOZctAcRmBaYqNpyOWYiFecDe0vqWdzWeykf6rHAi4ILdRlpU9HkgnU7QpRgmrIuW6KN2gwWnbhvdPfUBlpqloa1zh+QbwoRekducDoCyZVpuAeILqXdVX1cuznVX5stLXXLA4LzhQfZJCQhCQwTSQgBoSQgBoSQgBoSTQAIQhAHVbVjmaOoC9Qo4o2lhlQZh3lR00RJP/SytAIHM5/YLyuz+MdDPsrdfX0WdPSMsOa4lvxOMu4SZP2XRwTf03ZmnH7jq7LdoqlTEqNaoYyhzIAiBEQuz+J2AmlXN9Q0zOzOjg7g5U2wvC2syoNJeJ9SvV7+oK1BzHCQ5pGsKUUpxYrpnndTtm6vDHU2sgCSHEyeJjh5Kawns9bV2EyRUOrXlxIzb6jaDt6qjYlZGhVcw/hOh5g7FW3spiMNjU6fPhuoYskm/GZKUUtoulG6BblG4OQt4tK5u1WId1Ryg8IUDitWrSf39IQ5oc4ayHt3yOHED79FA412r/miJaWAfhzZvnAWiWVLTK1F+jirvnTmrvhALaDQNIaTMfidrMe3sqKwtJBmYO3NWunj1MthsiBq2BP8AwlCcW2DiwxHAnXMd5cthvJrjHoYhO1wO3t26lzvMAT5DdaxjIB0bHU6la6+JZxI1/e6H43ZJWQuPYi7P/RpikxoiPiLjzdPHyUWcarZcstjUfA2ddN1K4owPplxOrdeUhVwhYc0pJ6ZbBJghCFmLTtwisWV6bhwcNg1x9naK9XTjSuqVQhzQR4j3TLeQDrL2HXQ8F5yx0GVb7uqCaJaGAxIijVbrps1xgnqrsb0yqa2TPa/HadWg9tO3ADm5c72N0AOnciTl6uABMnVebL0K5sy9j5mSwknOA86TDnHRg/tHNeeuEKpqi3ysSEISAEIQgAQhCABCEIAEITQAk0Lba2r6rxTYJc4wB1R2BjSqAcPnC6LjEnVMucSGANawEgADYLqxns5VtjrD2wDnbMA8QRuPNRSsl5w+1kVT2dFS8kABjQAZ0mZ8yVbrbtoypAqOdTjhEjzzD7hUlCcc0oicEy19oqTbhne03BxZuRxCjOz91lduoqjVLTIJHktjLpzCS0CTxj9hT+onLyF46o9BbeCoyCqRi9u1lV0DQ6+R4/vqtQxWrHxn0gLmqVXOMucSTxJlPLlUlQRi0AzD6rfSvDxO2oOxC5UKhSrom1ZItxN/EyF22160jQweqgw7mkHclaszRBwJy9Ej7c1CP3W+nfGCHa6QDyXMlkmpdDiqBZ0qclYLrpMgIw4/OW+gnKkcin8JFSoW6yGtADTVqAc+vyTQoQ7HItwYfEwZSaTZLjTGVg1P9Ng+J3VxXm15HeOiYzGJ334poSkNGhCaFEYk0IQAkJoQAk0IQAIQhAAvQ+y+BNt6YqmHVKgnNwa0iYH3KELZxIpttlOV6NN/VLqpnnCK/ZehXnTu3DZzIiY4t2PyQhb5RUlTKE2uin4vhTraoabnA8QROx89lxIQuRkioyaRri7QJlCFBDEhCEhghCEACEIQAIQhAG63brPJb0IXRw/gjPP8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60" name="AutoShape 12" descr="data:image/jpeg;base64,/9j/4AAQSkZJRgABAQAAAQABAAD/2wCEAAkGBhAQEBUQEA8UFBUQFBQQFA8UDxAQFRQQFBQVFBQUFRQXHCYeFxkkGRQUHy8gJCcpLCwsFh4xNTAqNSYrLCoBCQoKDgwOGg8PGiwkHyUsKSkpLCksKSwqKSkpLCwpLCksLCksLCwsLCwsLCkpLCwsLCkpLCksLCwsLCwpLCwpLP/AABEIAMYA/wMBIgACEQEDEQH/xAAcAAACAgMBAQAAAAAAAAAAAAAAAQUGAgMEBwj/xAA9EAABAwIEAwYEBAUDBAMAAAABAAIRAwQFEiExQVFhBhMicYGRMqGxwUJS0fAHFCNi4RVD8TNyosIkgpL/xAAaAQACAwEBAAAAAAAAAAAAAAAAAQIDBAUG/8QAKREAAgICAgIBAwMFAAAAAAAAAAECEQMhBDESQVETIjIjQpEFYXGBof/aAAwDAQACEQMRAD8A8iTSTXaRjGmkmpoQ0IQpIQ0wksgpIQwmEk0xMaaSaYgTQhSENCEKQDQhYVawbv7JNpK2OrM1hUrNb8TgOnH2XBcXxOjdPJa6dm9wLgNGzOo0gSdN+Cw5OalqCsvjh9yOx2JM4An0hYf6oPyH3/wo+ELI+blfv/hasMCRGJN4tI9itrbxh/FHnoooj5pJrm5F3TE8MSbBSUTRruYdD6cFJ0aweJHqORW7DyI5ddMonjcTJIrJIq8rMCksiFiVEkJJNJRJGCaSarQxppJqYgTQEKQhrIJBMKQhppBNBEaEJqSAE0IUhAmhNrJ9BKG6VjSsVQENzeg81zOsHEFzjAgmOOg2KnrCyBoioZmSDxjQEeUiR7rRfWhJ8B3EEEwHE8lyM+ZzdGzHjpELXsmNyuY8/CHEETBOvtCdGXiq4aZyB7yfspN2EOFAv4gOZrvLXaacNCFnWoU6dKlJzCpNRxjjOWPaFmLCvVrUt34rTCsdazYSRPg0A3OVx1BniJ09VB17RzDrw49VFoZld0cobrwiPmuUhd9yQ/KJ4ATHGAtVWxc0ake6GhI5Vttq2R08DofJayEkoycWmhtWqJtYlKh8DfILIr0KdqznPToxWJWSRURowSWRCSRI1poTVSQwTQmppCAJpJgKQDTQAmmIYTSATTIgmhNSAEITUhApbCLBr2Oc92WdBoTIG+3VRSm+z+JBpDHc/CfPgq8qbjonCrJahhxa0jKHNgHQA6b6fNNuCve3N3WdhkBwjMDuPC6Jg8RKnG4lb0wwVHhpcYGhdJ8gOq316gFYtB00d5AiYXF5P6UfI6nGj9WXicFTAnmiAKQJmXjNlkEAQDz0CiL3sxUdSZS7pwyF7ZzA6F0tcNdleKL5Gh/4WVYADT6LmrlyfaOk+DD02eet7PPLA00805i5zHHYQBmjVcpwlpOQg/CQ9joa4NMBgM/iHiM9ArLeuIeXDQzMjRctTEmPGSoA3h3rW6nq4cfRX4uRGWpaM+biyirjsoVSwJLidmSCQQIJPDykLmbbucNYgfi5q5XeAuDopjwDXPxeT4i6eMlVzGr1pHdNbGXc+f5ui0+NbZz2QlRw2Hug05IA1n6ojgNesJAlpBG41Va72P8AwTAECOWiSwt64eJ48Qti9CmpJNdHOaaezEpFZLEoAxKSZSUSRxi8HL5rIXg5H5LjTXGXJyL2bPpxO0Xbevssxcs5/VRyasXMn8Ij9GJJis38w91m0jn81EoU1zX7RF4f7kzCcKHDyNifcrMXLx+I/VWLmx9oi8D+SVTUY2+fzHstjcSdxaPmFdHmYmQeGRIIXE3ExxafdbW4gzqPRXLkYn+5EXjkvR0oWpt0w/iHvC2gg7FXKSl0yDTXY00IUiJKYDaipVE/hIMk+f6K2Xd/VbX8Fs+o1rGBzmQTtMgcVTcLv+5fJEgxtuI4/VXOlgtzeUe8tGvcHfiZkpnwmCMziOuy5P8AUMdxf+jo8LJ4ysncIvadUSMwI0LS0scD1BXTiF5SptLnGAN5BPtCi8A7OYnSpjvLOq5+Zob/AFaDQWBviJzvmXGXQIA2k8McfF66oBTw+vpEg907Xj8LivPvFJOkjvR5MJRtvZC3+ONquIo0KtT+4U3R7qtYlcPaZNJ7OhaVZcVtsTaZbbXbNwG904N1b4XFwaRo/ccRtrqoq+oXvegeN7TE1H0H0wOepAnXoprHSsqeZSdWcGH45Vp6sMg6FhBLSPLh5hb8csGVaYqW7AQ7xF8y6RplI4RJ/cLodaAjuxBqOMADiY5LTd4syyZ/LPac+725HNMu1lwMcCIHKFr48ntPox8qK012Vr+QIkDdu54T1XD3MnwmdfdS9fEKbmFlFri57iSSAIBMgb9AsLe1Y1sGMxHmQfMbK9xTdIxpkZrTqEDh9FIgyJHFRtQa6+66bOpu0+Y+63cTJT8X0UZo3s6SkQsisSugzKYlJZFJRJEOmkmvOnREhNJADQhCABCEIAEIQgAQhCABAKEIA6bW6cHDUkEwQSpiFXwVPgrr8CbaaZjzpJpoyaF9O2OHU7amynSaAxlNjW6cGjnzPxepXzCF9C9mu1Nve21u1tdhrCm0VaWYCoHhgDvCYJEgmRojmxbr4Hga2WCndB1QAAnLmJgTwgfdVvFrpra58B8J3018tlZLNhp5nlvAkDoBK4q1nTriZBnUHYtPIrmqrNaZuw27FWl8PmNePUFKqQ3mOG7guG1sKtI+B0dN2nku43JIipGoIMfZPx+AsirygxzwAXEgSRJ03H3C+eO39QuxO7kkxXeyTvDPA35NC+jcBYRXfTMkQXNcYk+IaEjdfNvbetnxK8dzuq/yquA+ijk1oVkVbSTAOp2Ujb0y0GW6xy3iTJUQDClbXEhlyvkjXQiY8junja9ikcDmElZUtweo/RbyGkw12/QhOlbceG/mtGKDctFUpJLZ0rErIrErsMxmJSTKSiSIhNCF5w6IkJpIAaEIQAIQhAAhCEACEIQAIQhAAp+iZaD0H0UApyzM02+S6X9Pf3SRm5HSNykMAxI21zSrgkd3Ua4x+SfGPVshR66bfD6r4yMJnY7A+66s6qmZY3ej6etqneagy2N+BBGkei4Dbd24gxHDVV3sJeV7e3bRr1M7WgZSd2NjYHi0cJ1+itVOoMsw08tZ057argzg4OjoRdmBqkgCmI0GY7AHoo7G70Ma0l2U7Gd9/n6Lpr4g/USANR4Ry5T+iruL4k1rT4ZeRzzPPmT8I/eqIRG2V/tZjNRwz0nOY5hytcC4PM7tAB+vLZec4/fMdD69BneOJLoaA53UuGpJ4lWfGL0UmmrXOpJDWD3LGTxPF32C8/vu9uHmoW+TWgw1o2A5BPJJLS7FGN7IxztZj03XZaUszTB47cvNaxYnc7TE83cgpmr2edTsxdsdrmhzZ/BttHNLDGnclojN+kRv8ieLvkumFoo3ZLczhxyyOJ8l0HkdxoRyPJdfB9Kv0zLPy/cYpFNIq1laMSkmViokiQwjDrLXvy58tIGV+Qhx2dtrHAe/JSlXs9hD5LK9xS3ie6qgS4ZRsCYbm6kxsFFVmWgHxek/v97KDuqwc6GTHDmfRecOiduP2FpSc0Wty6uDmzZqXd5PEQwTJDiWwSRoCt2DdkLi6bmYabAS0DvKndyCYLhp8I4n2labXAKjhJIHTf0812PF1T2f8/b/AAihWK57C3zP9prtvgq03bkgcek9AQoW4tKlMw9haeRELuqdobjbPso6rWc4y5xJOskygZggoQgAQhCABCEIAEIQgAVnwDDTVptM6SRoJO6rAV/7Dtm1dG4qOHuGla+JJqevgqyq0dNrg1Nvic0EN4u115q2YFhn+9UEfkaRHuFowvBi981D4WakcAfufp57WezAdJiGN0aIW9soRur1IpzADiI0WjD8TfSLGd4Qyo0tbr4RUadPfZO7MweA19tfsuPBaDbuzIPB9UA8i2q8fYKLSrZL2TbXZ/ESZO8QFFXeHkA5AJJnM4O09AtVpiLqJ7m5G2ja3Mf3fqpYjMJbDhzBkJeKTHZRb/s0zN3lY947YZ9gOTW7Aei4f9Bzkx4GDUmTED/CvV1ZCM5aBHE8lT+2OL5GdyzR1QeL+1vJWJRStIg2/ZScTLalWKYinT8LevNx6k6q3spN/wBOdScBBpmZ4E/DHXiqrh9IOeB7+SsXaCsW24pDR1Xccm8FBLthZQrK0z1GtnQa8tpLvXQrnvbw9/Ue3QF58PQGB9FYalr3NJr5cxziQHCNuR0O/wBlD1bdpdlEkvMwRqT6LLOLhSjplqd9mNG6Duh5fothXNe2Tqfhya7l2umvBaqN24aHX6rRDlU/HJ/JW8XuJ2FKUi7WNjvB0KFstPoqqiOccx0ETwW0WjhqCPdajT03SMjivOm87C6qwaOPutLr+ofxnXitLqhO5WKdgCEISGCEIQAIQhAAhCEACEIQAwvTf4TUDUpVmjcPYZ5ZmkfZeZBen/wUrgOuWn8lN/sXD7hXYHU0QmrRf7qkGNFFnHddrmBrWtjYe657Jud5qO4LePE4nfguk/gzo48RqxSceTXH7fqo3+GVzmt6rfyXFb2Lg77ldPaOploP9G/v3UJ/DVxZUrMOz3F489f36KTVxC9l0vaDHiHtBBUL/pj6Ls1KoQPyzopdz850WumZbmIgDadz16BRjobInEsbfSpE1cpj4RGubmvJsZxNz6hcTLnlWztriupE6BU7BrXva2Z2w1Tm/SIos3ZjB8rQ+p/3H/tGpJWN1muK88JgdGhTF8e7ohmzqkSOTOA/fNbMIw7IzM7d+3Ro1J+g9VYlSoiRGOWUBrMsiARpMEfv5qDuqLaTe8qACNtBmJ6K543UDaZcRtqPPl++a88uC69rbwxupPIH7rPkf8lkSMuLupXdABjg0SYC21bWpSA/pk8c0SFbKNFlu0CnSG25+/VQuK4g5+k+ypePxVt7JeV9FfqOe4yZldNGrOh0I4bLtwqwNWoARMawt3anB30clQgAPlogzqNYKWPyxpz9DlUtFeQUkLCXghCEANCEIAEIQgAQhCABCEIAEIQgBhX3+ENT/wCVVpj/AHKDo82vYfuVQQrf/C64yYjT/vZUZ/4E/wDqrMTqaIz6PasMbDcrtHcQRo4LfT1kcjCyadJPBaaboY4+a6XZnK/2qq/0mj8zp+crm7IU4JdtPFau1NWXimPwgH7KVwm3FOlryV6/Eh7JijUDRlb8TpAdIMDien6rjxu8FKkeGkDyTw4fE8+SqPbLGZJaDso1sd6KN2kvi98TuZ/RWPsVg0jvHDwsGY9TwCqVhQNeuOOZ2g9YAXr9rbChSbTAG3i6mFCG25AQdKkbitmPP5LbjuI91lp0/jfAaPys2zeZOykW0mUi52wgud0aN/U7eqqFleG4vg93PPHJo+EK1sRN9rot8NcwmX1Msk6nNIdp7fNV+wwb+WpMDx4nDvHdXHWPTZSfa6sypVY2rUDWW7f5ipxLiXDIxo5mPYFbrKtVqTWuAaQcJp0AGmq5vB1RxHhHTQeSrq5DvRBVw58/06h/+hA+agbjDKgd/wBN44wR91ZbisRmc9+Y6kMBMDoTxKqmK42+p+LTYN2j0VWWltko2Nl9/LHNmBd+Vpn3dsPSVH4li9a4cDVeTl0a38LR0H3XI98mVisE8jlr0XxilsSEIVRMEIQgBoSTQAIQhAAhCEACEIQAIQhAArB2ErZcRtzzqBv/AOgW/dV9d2B3oo3NKq7anUY8xvDXAmPRSi6kmJ9H0dWqQ2Oa1udDAOZH1CrNbt9ZO1a9xEaHJAJ9dR7Ltw+/r3Tmmmxgptc1znOflaW6EjMenIcQuwoasx+RovrQ1K2eNtCu2q8ZQ1cOPYq59yLSxpU3ONN9TM9znZ8oOjXEwDMQRy9VEdm+11N9M0q7ct1Rlrg8fGASMwH5hxHrtslkVpDrRP4vi7aFANB1cJ9Oa8w7QXpylx3eYA6cfkrHiD3PJqPM8RPFUrGa2eqG8G6ep3+yc3SBbLb/AA4wiJuqjT+WmPkXfb3VzqVpMj3K5sMIbRYA2AGNAbyELpqlgZnPDWOGiko+KoV2VvtXieSn3QPiq+J3MMGw9fuozsLRz1X1Dwgem5UPjV+alR7ydzCsXYylltnumC85QepGvySW2BFfytW9xB9YaUqT9XkSJb8LQPxHYxw48F1Y/izWS0O89ZJPMniuntLiws7cMpNjN4R04lx5n9V51VuH1CSSSSs85qGvZYo2SF3jZ1DePFQznSuyhhlR+oGg6gLc3CiDrr0BA+ZWWanMsTjEjWtlDltqPB0boBt/krWyJ1VDVaLB06LnfC0mNTAJ09FNdnuxd1ey6m0NpM+O4qHJTbGpGbiY4D5LDspcOZctAcRmBaYqNpyOWYiFecDe0vqWdzWeykf6rHAi4ILdRlpU9HkgnU7QpRgmrIuW6KN2gwWnbhvdPfUBlpqloa1zh+QbwoRekducDoCyZVpuAeILqXdVX1cuznVX5stLXXLA4LzhQfZJCQhCQwTSQgBoSQgBoSQgBoSTQAIQhAHVbVjmaOoC9Qo4o2lhlQZh3lR00RJP/SytAIHM5/YLyuz+MdDPsrdfX0WdPSMsOa4lvxOMu4SZP2XRwTf03ZmnH7jq7LdoqlTEqNaoYyhzIAiBEQuz+J2AmlXN9Q0zOzOjg7g5U2wvC2syoNJeJ9SvV7+oK1BzHCQ5pGsKUUpxYrpnndTtm6vDHU2sgCSHEyeJjh5Kawns9bV2EyRUOrXlxIzb6jaDt6qjYlZGhVcw/hOh5g7FW3spiMNjU6fPhuoYskm/GZKUUtoulG6BblG4OQt4tK5u1WId1Ryg8IUDitWrSf39IQ5oc4ayHt3yOHED79FA412r/miJaWAfhzZvnAWiWVLTK1F+jirvnTmrvhALaDQNIaTMfidrMe3sqKwtJBmYO3NWunj1MthsiBq2BP8AwlCcW2DiwxHAnXMd5cthvJrjHoYhO1wO3t26lzvMAT5DdaxjIB0bHU6la6+JZxI1/e6H43ZJWQuPYi7P/RpikxoiPiLjzdPHyUWcarZcstjUfA2ddN1K4owPplxOrdeUhVwhYc0pJ6ZbBJghCFmLTtwisWV6bhwcNg1x9naK9XTjSuqVQhzQR4j3TLeQDrL2HXQ8F5yx0GVb7uqCaJaGAxIijVbrps1xgnqrsb0yqa2TPa/HadWg9tO3ADm5c72N0AOnciTl6uABMnVebL0K5sy9j5mSwknOA86TDnHRg/tHNeeuEKpqi3ysSEISAEIQgAQhCABCEIAEITQAk0Lba2r6rxTYJc4wB1R2BjSqAcPnC6LjEnVMucSGANawEgADYLqxns5VtjrD2wDnbMA8QRuPNRSsl5w+1kVT2dFS8kABjQAZ0mZ8yVbrbtoypAqOdTjhEjzzD7hUlCcc0oicEy19oqTbhne03BxZuRxCjOz91lduoqjVLTIJHktjLpzCS0CTxj9hT+onLyF46o9BbeCoyCqRi9u1lV0DQ6+R4/vqtQxWrHxn0gLmqVXOMucSTxJlPLlUlQRi0AzD6rfSvDxO2oOxC5UKhSrom1ZItxN/EyF22160jQweqgw7mkHclaszRBwJy9Ej7c1CP3W+nfGCHa6QDyXMlkmpdDiqBZ0qclYLrpMgIw4/OW+gnKkcin8JFSoW6yGtADTVqAc+vyTQoQ7HItwYfEwZSaTZLjTGVg1P9Ng+J3VxXm15HeOiYzGJ334poSkNGhCaFEYk0IQAkJoQAk0IQAIQhAAvQ+y+BNt6YqmHVKgnNwa0iYH3KELZxIpttlOV6NN/VLqpnnCK/ZehXnTu3DZzIiY4t2PyQhb5RUlTKE2uin4vhTraoabnA8QROx89lxIQuRkioyaRri7QJlCFBDEhCEhghCEACEIQAIQhAG63brPJb0IXRw/gjPP8j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64" name="Picture 16" descr="http://ec.europa.eu/digital-agenda/sites/digital-agenda/files/health.jpg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88224" y="4005064"/>
            <a:ext cx="2160000" cy="144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DE862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1" name="Symbol zastępczy numeru slajdu 3"/>
          <p:cNvSpPr>
            <a:spLocks noGrp="1"/>
          </p:cNvSpPr>
          <p:nvPr/>
        </p:nvSpPr>
        <p:spPr>
          <a:xfrm>
            <a:off x="14906128" y="6242435"/>
            <a:ext cx="2267272" cy="556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l-PL"/>
            </a:defPPr>
            <a:lvl1pPr marL="0" algn="r" defTabSz="914400" rtl="0" eaLnBrk="1" latinLnBrk="0" hangingPunct="1">
              <a:defRPr sz="2800" kern="120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74BDC59-EC07-4911-A346-CD8C4403CE53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11560" y="2276872"/>
            <a:ext cx="4061570" cy="28803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DE862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5" name="pole tekstowe 4"/>
          <p:cNvSpPr txBox="1"/>
          <p:nvPr/>
        </p:nvSpPr>
        <p:spPr>
          <a:xfrm>
            <a:off x="5220072" y="1844824"/>
            <a:ext cx="3672408" cy="37610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l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3200" b="1" spc="150" dirty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latin typeface="+mj-lt"/>
                <a:cs typeface="Arial" pitchFamily="34" charset="0"/>
              </a:rPr>
              <a:t>Magdalena Gaj</a:t>
            </a:r>
          </a:p>
          <a:p>
            <a:pPr algn="l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800" b="1" spc="150" dirty="0" err="1">
                <a:ln w="11430">
                  <a:solidFill>
                    <a:schemeClr val="tx1"/>
                  </a:solidFill>
                </a:ln>
                <a:latin typeface="+mj-lt"/>
                <a:cs typeface="Arial" pitchFamily="34" charset="0"/>
              </a:rPr>
              <a:t>President</a:t>
            </a:r>
            <a:r>
              <a:rPr lang="pl-PL" sz="2800" b="1" spc="150" dirty="0">
                <a:ln w="11430">
                  <a:solidFill>
                    <a:schemeClr val="tx1"/>
                  </a:solidFill>
                </a:ln>
                <a:latin typeface="+mj-lt"/>
                <a:cs typeface="Arial" pitchFamily="34" charset="0"/>
              </a:rPr>
              <a:t> </a:t>
            </a:r>
            <a:endParaRPr lang="pl-PL" sz="2800" b="1" spc="150" dirty="0" smtClean="0">
              <a:ln w="11430">
                <a:solidFill>
                  <a:schemeClr val="tx1"/>
                </a:solidFill>
              </a:ln>
              <a:latin typeface="+mj-lt"/>
              <a:cs typeface="Arial" pitchFamily="34" charset="0"/>
            </a:endParaRPr>
          </a:p>
          <a:p>
            <a:pPr algn="l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800" b="1" spc="150" dirty="0" smtClean="0">
                <a:ln w="11430">
                  <a:solidFill>
                    <a:srgbClr val="003D7A"/>
                  </a:solidFill>
                </a:ln>
                <a:solidFill>
                  <a:srgbClr val="003366"/>
                </a:solidFill>
                <a:latin typeface="+mj-lt"/>
                <a:cs typeface="Arial" pitchFamily="34" charset="0"/>
              </a:rPr>
              <a:t>Office </a:t>
            </a:r>
          </a:p>
          <a:p>
            <a:pPr algn="l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800" b="1" spc="150" dirty="0" smtClean="0">
                <a:ln w="11430">
                  <a:solidFill>
                    <a:srgbClr val="003D7A"/>
                  </a:solidFill>
                </a:ln>
                <a:solidFill>
                  <a:srgbClr val="003366"/>
                </a:solidFill>
                <a:latin typeface="+mj-lt"/>
                <a:cs typeface="Arial" pitchFamily="34" charset="0"/>
              </a:rPr>
              <a:t>of </a:t>
            </a:r>
            <a:r>
              <a:rPr lang="pl-PL" sz="2800" b="1" spc="150" dirty="0">
                <a:ln w="11430">
                  <a:solidFill>
                    <a:srgbClr val="003D7A"/>
                  </a:solidFill>
                </a:ln>
                <a:solidFill>
                  <a:srgbClr val="003366"/>
                </a:solidFill>
                <a:latin typeface="+mj-lt"/>
                <a:cs typeface="Arial" pitchFamily="34" charset="0"/>
              </a:rPr>
              <a:t>Electronic </a:t>
            </a:r>
            <a:endParaRPr lang="pl-PL" sz="2800" b="1" spc="150" dirty="0" smtClean="0">
              <a:ln w="11430">
                <a:solidFill>
                  <a:srgbClr val="003D7A"/>
                </a:solidFill>
              </a:ln>
              <a:solidFill>
                <a:srgbClr val="003366"/>
              </a:solidFill>
              <a:latin typeface="+mj-lt"/>
              <a:cs typeface="Arial" pitchFamily="34" charset="0"/>
            </a:endParaRPr>
          </a:p>
          <a:p>
            <a:pPr algn="l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800" b="1" spc="150" dirty="0" smtClean="0">
                <a:ln w="11430">
                  <a:solidFill>
                    <a:srgbClr val="003D7A"/>
                  </a:solidFill>
                </a:ln>
                <a:solidFill>
                  <a:srgbClr val="003366"/>
                </a:solidFill>
                <a:latin typeface="+mj-lt"/>
                <a:cs typeface="Arial" pitchFamily="34" charset="0"/>
              </a:rPr>
              <a:t>Communications</a:t>
            </a:r>
          </a:p>
          <a:p>
            <a:pPr algn="l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2800" b="1" spc="150" dirty="0" smtClean="0">
                <a:ln w="11430">
                  <a:solidFill>
                    <a:schemeClr val="tx1"/>
                  </a:solidFill>
                </a:ln>
                <a:latin typeface="+mj-lt"/>
                <a:cs typeface="Arial" pitchFamily="34" charset="0"/>
              </a:rPr>
              <a:t>Republic of Poland</a:t>
            </a:r>
            <a:endParaRPr lang="pl-PL" sz="2800" b="1" spc="150" dirty="0">
              <a:ln w="11430">
                <a:solidFill>
                  <a:schemeClr val="tx1"/>
                </a:solidFill>
              </a:ln>
              <a:latin typeface="+mj-lt"/>
              <a:cs typeface="Arial" pitchFamily="34" charset="0"/>
            </a:endParaRPr>
          </a:p>
          <a:p>
            <a:pPr algn="l" eaLnBrk="0" fontAlgn="auto" hangingPunct="0">
              <a:spcBef>
                <a:spcPct val="20000"/>
              </a:spcBef>
              <a:spcAft>
                <a:spcPts val="0"/>
              </a:spcAft>
              <a:defRPr/>
            </a:pPr>
            <a:r>
              <a:rPr lang="pl-PL" sz="3200" b="1" spc="150" dirty="0" err="1" smtClean="0">
                <a:ln w="11430">
                  <a:solidFill>
                    <a:srgbClr val="DE8626"/>
                  </a:solidFill>
                </a:ln>
                <a:solidFill>
                  <a:srgbClr val="DE8626"/>
                </a:solidFill>
                <a:latin typeface="+mj-lt"/>
                <a:cs typeface="Arial" pitchFamily="34" charset="0"/>
              </a:rPr>
              <a:t>m.gaj@uke.gov.pl</a:t>
            </a:r>
            <a:endParaRPr lang="pl-PL" sz="3200" b="1" spc="150" dirty="0">
              <a:ln w="11430">
                <a:solidFill>
                  <a:srgbClr val="DE8626"/>
                </a:solidFill>
              </a:ln>
              <a:solidFill>
                <a:srgbClr val="DE8626"/>
              </a:solidFill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2" descr="http://www.site-fusion.co.uk/files/writeable/uploads/webfusion15200/image/chosendesign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1772816"/>
            <a:ext cx="3146854" cy="2043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comillus.com/IMG/jpg/e-administration.jpg?client=Caisse%20des%20d%26%23233%3Bp%26%23244%3Bts%20et%20Consignations&amp;id_document=3825&amp;title=e-administration"/>
          <p:cNvPicPr>
            <a:picLocks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55776" y="4437112"/>
            <a:ext cx="1872000" cy="15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4" descr="http://lauramcgonigle.ie/wp-content/uploads/2012/07/e-finance-1.jpg"/>
          <p:cNvPicPr>
            <a:picLocks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88024" y="4437112"/>
            <a:ext cx="1872000" cy="15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14" descr="http://www.vanuatu2u.com/uploads/1/6/3/3/16338370/5556469.jpg?210"/>
          <p:cNvPicPr>
            <a:picLocks noChangeArrowheads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20272" y="3356992"/>
            <a:ext cx="1872000" cy="15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12" descr="https://encrypted-tbn2.gstatic.com/images?q=tbn:ANd9GcSYwovvNR6jLbBfo9qPo9DbYckcEyTjjiKYtf8Pg1ZyM1lPGCMi"/>
          <p:cNvPicPr>
            <a:picLocks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020272" y="1556792"/>
            <a:ext cx="1872000" cy="15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2" name="Picture 2" descr="http://blog.spansion.com/wp-content/uploads/2011/12/telemedicine.jpg"/>
          <p:cNvPicPr>
            <a:picLocks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3528" y="1484784"/>
            <a:ext cx="1872000" cy="15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484" name="Picture 4" descr="http://dev.navigantresearch.com/wordpress/wp-content/uploads/2011/05/Smart-Cities.jpg"/>
          <p:cNvPicPr>
            <a:picLocks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3528" y="3284984"/>
            <a:ext cx="1872000" cy="15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83876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1547664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ytuł 1"/>
          <p:cNvSpPr txBox="1">
            <a:spLocks/>
          </p:cNvSpPr>
          <p:nvPr/>
        </p:nvSpPr>
        <p:spPr>
          <a:xfrm>
            <a:off x="467544" y="7647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pl-PL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ICT AND E-HEALTH</a:t>
            </a:r>
          </a:p>
        </p:txBody>
      </p:sp>
    </p:spTree>
    <p:extLst>
      <p:ext uri="{BB962C8B-B14F-4D97-AF65-F5344CB8AC3E}">
        <p14:creationId xmlns:p14="http://schemas.microsoft.com/office/powerpoint/2010/main" xmlns="" val="5838762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124744"/>
            <a:ext cx="8229600" cy="11430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E-HEALTH PROJECTS</a:t>
            </a:r>
            <a:endParaRPr lang="pl-PL" b="1" dirty="0">
              <a:solidFill>
                <a:srgbClr val="C00000"/>
              </a:solidFill>
            </a:endParaRPr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</p:nvPr>
        </p:nvGraphicFramePr>
        <p:xfrm>
          <a:off x="611560" y="1700808"/>
          <a:ext cx="756084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992888" cy="926976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CSIOZ PROJECTS</a:t>
            </a:r>
            <a:endParaRPr lang="pl-PL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1259632" y="2420888"/>
            <a:ext cx="1157689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7200" b="1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P1</a:t>
            </a:r>
            <a:endParaRPr lang="pl-PL" sz="72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1259632" y="4725144"/>
            <a:ext cx="1157689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7200" b="1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P2</a:t>
            </a:r>
            <a:endParaRPr lang="pl-PL" sz="72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827584" y="1772816"/>
            <a:ext cx="1229697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7200" b="1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P1</a:t>
            </a:r>
            <a:endParaRPr lang="pl-PL" sz="72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971600" y="1484784"/>
            <a:ext cx="93610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pl-PL" sz="5400" b="1" spc="50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P2</a:t>
            </a:r>
            <a:endParaRPr lang="pl-PL" sz="5400" b="1" spc="50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7992888" cy="926976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pl-PL" b="1" dirty="0" smtClean="0">
                <a:solidFill>
                  <a:srgbClr val="C00000"/>
                </a:solidFill>
              </a:rPr>
              <a:t>NFZ PROJECTS</a:t>
            </a:r>
            <a:endParaRPr lang="pl-PL" b="1" dirty="0">
              <a:solidFill>
                <a:srgbClr val="C00000"/>
              </a:solidFill>
            </a:endParaRPr>
          </a:p>
        </p:txBody>
      </p:sp>
      <p:graphicFrame>
        <p:nvGraphicFramePr>
          <p:cNvPr id="4" name="Symbol zastępczy zawartości 3"/>
          <p:cNvGraphicFramePr>
            <a:graphicFrameLocks noGrp="1"/>
          </p:cNvGraphicFramePr>
          <p:nvPr>
            <p:ph idx="1"/>
          </p:nvPr>
        </p:nvGraphicFramePr>
        <p:xfrm>
          <a:off x="457200" y="1916832"/>
          <a:ext cx="7859216" cy="4209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aokrąglony 8"/>
          <p:cNvSpPr/>
          <p:nvPr/>
        </p:nvSpPr>
        <p:spPr>
          <a:xfrm>
            <a:off x="899592" y="3356992"/>
            <a:ext cx="7200800" cy="2880320"/>
          </a:xfrm>
          <a:prstGeom prst="roundRect">
            <a:avLst>
              <a:gd name="adj" fmla="val 10000"/>
            </a:avLst>
          </a:prstGeom>
          <a:scene3d>
            <a:camera prst="orthographicFront"/>
            <a:lightRig rig="flat" dir="t"/>
          </a:scene3d>
          <a:sp3d z="-190500" extrusionH="12700" prstMaterial="plastic">
            <a:bevelT w="50800" h="50800"/>
          </a:sp3d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3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" name="Picture 3" descr="U:\ITU Arab RDF materiały do wystąpienia\grafiki\eWUS_pacj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340768"/>
            <a:ext cx="2004224" cy="884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upa 10"/>
          <p:cNvGrpSpPr/>
          <p:nvPr/>
        </p:nvGrpSpPr>
        <p:grpSpPr>
          <a:xfrm>
            <a:off x="1619672" y="2420888"/>
            <a:ext cx="5703033" cy="931644"/>
            <a:chOff x="712879" y="1473815"/>
            <a:chExt cx="5703033" cy="715620"/>
          </a:xfrm>
          <a:solidFill>
            <a:srgbClr val="004B96"/>
          </a:solidFill>
          <a:scene3d>
            <a:camera prst="orthographicFront"/>
            <a:lightRig rig="flat" dir="t"/>
          </a:scene3d>
        </p:grpSpPr>
        <p:sp>
          <p:nvSpPr>
            <p:cNvPr id="12" name="Prostokąt zaokrąglony 11"/>
            <p:cNvSpPr/>
            <p:nvPr/>
          </p:nvSpPr>
          <p:spPr>
            <a:xfrm>
              <a:off x="712879" y="1473815"/>
              <a:ext cx="5703033" cy="71562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3" name="Prostokąt 12"/>
            <p:cNvSpPr/>
            <p:nvPr/>
          </p:nvSpPr>
          <p:spPr>
            <a:xfrm>
              <a:off x="733839" y="1494775"/>
              <a:ext cx="5661113" cy="67370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kern="1200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Based</a:t>
              </a:r>
              <a:r>
                <a:rPr lang="pl-PL" sz="1600" b="1" kern="1200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 on </a:t>
              </a:r>
              <a:r>
                <a:rPr lang="pl-PL" sz="1600" b="1" kern="1200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information</a:t>
              </a:r>
              <a:r>
                <a:rPr lang="pl-PL" sz="1600" b="1" kern="1200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 </a:t>
              </a:r>
              <a:r>
                <a:rPr lang="en-US" sz="1600" b="1" kern="1200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exchange </a:t>
              </a:r>
              <a:endParaRPr lang="pl-PL" sz="1600" b="1" kern="1200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between the National health Fund (NFZ) </a:t>
              </a:r>
              <a:r>
                <a:rPr lang="pl-PL" sz="1600" b="1" kern="1200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 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and Social Insurance Institution (ZUS)</a:t>
              </a:r>
              <a:endParaRPr lang="pl-PL" sz="1600" b="1" kern="12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4" name="Grupa 13"/>
          <p:cNvGrpSpPr/>
          <p:nvPr/>
        </p:nvGrpSpPr>
        <p:grpSpPr>
          <a:xfrm>
            <a:off x="1619672" y="3573016"/>
            <a:ext cx="5688632" cy="792088"/>
            <a:chOff x="712879" y="2299531"/>
            <a:chExt cx="5703033" cy="715620"/>
          </a:xfrm>
          <a:solidFill>
            <a:srgbClr val="004B96"/>
          </a:solidFill>
          <a:scene3d>
            <a:camera prst="orthographicFront"/>
            <a:lightRig rig="flat" dir="t"/>
          </a:scene3d>
        </p:grpSpPr>
        <p:sp>
          <p:nvSpPr>
            <p:cNvPr id="15" name="Prostokąt zaokrąglony 14"/>
            <p:cNvSpPr/>
            <p:nvPr/>
          </p:nvSpPr>
          <p:spPr>
            <a:xfrm>
              <a:off x="712879" y="2299531"/>
              <a:ext cx="5703033" cy="715620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Prostokąt 15"/>
            <p:cNvSpPr/>
            <p:nvPr/>
          </p:nvSpPr>
          <p:spPr>
            <a:xfrm>
              <a:off x="733840" y="2443547"/>
              <a:ext cx="5379640" cy="550644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kern="1200" spc="150" noProof="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Verification</a:t>
              </a:r>
              <a:r>
                <a:rPr lang="pl-PL" sz="1600" b="1" kern="1200" spc="150" noProof="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 of</a:t>
              </a:r>
              <a:r>
                <a:rPr lang="en-AU" sz="1600" b="1" kern="1200" spc="150" noProof="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 a patient</a:t>
              </a:r>
              <a:r>
                <a:rPr lang="pl-PL" sz="1600" b="1" kern="1200" spc="150" noProof="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`s</a:t>
              </a:r>
              <a:r>
                <a:rPr lang="en-AU" sz="1600" b="1" kern="1200" spc="150" noProof="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 health</a:t>
              </a:r>
              <a:r>
                <a:rPr lang="pl-PL" sz="1600" b="1" kern="1200" spc="150" noProof="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 insurance                </a:t>
              </a:r>
              <a:r>
                <a:rPr lang="en-AU" sz="1600" b="1" kern="1200" spc="150" noProof="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 within seconds</a:t>
              </a:r>
              <a:endParaRPr lang="en-AU" sz="1600" b="1" kern="1200" spc="150" noProof="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17" name="Grupa 16"/>
          <p:cNvGrpSpPr/>
          <p:nvPr/>
        </p:nvGrpSpPr>
        <p:grpSpPr>
          <a:xfrm>
            <a:off x="1619672" y="4509120"/>
            <a:ext cx="5703033" cy="715620"/>
            <a:chOff x="712879" y="3125247"/>
            <a:chExt cx="5703033" cy="715620"/>
          </a:xfrm>
          <a:solidFill>
            <a:srgbClr val="004B96"/>
          </a:solidFill>
          <a:scene3d>
            <a:camera prst="orthographicFront"/>
            <a:lightRig rig="flat" dir="t"/>
          </a:scene3d>
        </p:grpSpPr>
        <p:sp>
          <p:nvSpPr>
            <p:cNvPr id="18" name="Prostokąt zaokrąglony 17"/>
            <p:cNvSpPr/>
            <p:nvPr/>
          </p:nvSpPr>
          <p:spPr>
            <a:xfrm>
              <a:off x="712879" y="3125247"/>
              <a:ext cx="5703033" cy="715620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Prostokąt 18"/>
            <p:cNvSpPr/>
            <p:nvPr/>
          </p:nvSpPr>
          <p:spPr>
            <a:xfrm>
              <a:off x="856895" y="3269263"/>
              <a:ext cx="5445089" cy="50405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kern="1200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Proof of </a:t>
              </a:r>
              <a:r>
                <a:rPr lang="pl-PL" sz="1600" b="1" kern="1200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medical</a:t>
              </a:r>
              <a:r>
                <a:rPr lang="pl-PL" sz="1600" b="1" kern="1200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 insurance no </a:t>
              </a:r>
              <a:r>
                <a:rPr lang="pl-PL" sz="1600" b="1" kern="1200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longer</a:t>
              </a:r>
              <a:r>
                <a:rPr lang="pl-PL" sz="1600" b="1" kern="1200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 </a:t>
              </a:r>
              <a:r>
                <a:rPr lang="pl-PL" sz="1600" b="1" kern="1200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needed</a:t>
              </a:r>
              <a:r>
                <a:rPr lang="pl-PL" sz="1600" b="1" kern="1200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/>
              </a:r>
              <a:br>
                <a:rPr lang="pl-PL" sz="1600" b="1" kern="1200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</a:br>
              <a:r>
                <a:rPr lang="pl-PL" sz="1600" b="1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except</a:t>
              </a:r>
              <a:r>
                <a:rPr lang="pl-PL" sz="16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 a</a:t>
              </a:r>
              <a:r>
                <a:rPr lang="pl-PL" sz="1600" b="1" kern="1200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 </a:t>
              </a:r>
              <a:r>
                <a:rPr lang="pl-PL" sz="1600" b="1" kern="1200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valid</a:t>
              </a:r>
              <a:r>
                <a:rPr lang="pl-PL" sz="1600" b="1" kern="1200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 ID</a:t>
              </a:r>
              <a:endParaRPr lang="pl-PL" sz="1600" b="1" kern="12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20" name="Grupa 19"/>
          <p:cNvGrpSpPr/>
          <p:nvPr/>
        </p:nvGrpSpPr>
        <p:grpSpPr>
          <a:xfrm>
            <a:off x="1619672" y="5373216"/>
            <a:ext cx="5703033" cy="715620"/>
            <a:chOff x="712879" y="3950963"/>
            <a:chExt cx="5703033" cy="715620"/>
          </a:xfrm>
          <a:solidFill>
            <a:srgbClr val="004B96"/>
          </a:solidFill>
          <a:scene3d>
            <a:camera prst="orthographicFront"/>
            <a:lightRig rig="flat" dir="t"/>
          </a:scene3d>
        </p:grpSpPr>
        <p:sp>
          <p:nvSpPr>
            <p:cNvPr id="21" name="Prostokąt zaokrąglony 20"/>
            <p:cNvSpPr/>
            <p:nvPr/>
          </p:nvSpPr>
          <p:spPr>
            <a:xfrm>
              <a:off x="712879" y="3950963"/>
              <a:ext cx="5703033" cy="715620"/>
            </a:xfrm>
            <a:prstGeom prst="roundRect">
              <a:avLst>
                <a:gd name="adj" fmla="val 10000"/>
              </a:avLst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Prostokąt 21"/>
            <p:cNvSpPr/>
            <p:nvPr/>
          </p:nvSpPr>
          <p:spPr>
            <a:xfrm>
              <a:off x="733839" y="3971923"/>
              <a:ext cx="5661113" cy="673700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640" tIns="30480" rIns="40640" bIns="30480" numCol="1" spcCol="1270" anchor="ctr" anchorCtr="0">
              <a:no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kern="1200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Operating</a:t>
              </a:r>
              <a:r>
                <a:rPr lang="pl-PL" sz="1600" b="1" kern="1200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 </a:t>
              </a:r>
              <a:r>
                <a:rPr lang="pl-PL" sz="1600" b="1" kern="1200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since</a:t>
              </a:r>
              <a:r>
                <a:rPr lang="pl-PL" sz="1600" b="1" kern="1200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 January 1, 2013 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l-PL" sz="1600" b="1" kern="1200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Over</a:t>
              </a:r>
              <a:r>
                <a:rPr lang="pl-PL" sz="1600" b="1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 </a:t>
              </a:r>
              <a:r>
                <a:rPr lang="pl-PL" sz="1600" b="1" kern="1200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3 </a:t>
              </a:r>
              <a:r>
                <a:rPr lang="pl-PL" sz="1600" b="1" kern="1200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million</a:t>
              </a:r>
              <a:r>
                <a:rPr lang="pl-PL" sz="1600" b="1" kern="1200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 </a:t>
              </a:r>
              <a:r>
                <a:rPr lang="pl-PL" sz="1600" b="1" kern="1200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patients</a:t>
              </a:r>
              <a:r>
                <a:rPr lang="pl-PL" sz="1600" b="1" kern="1200" spc="150" dirty="0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 per </a:t>
              </a:r>
              <a:r>
                <a:rPr lang="pl-PL" sz="1600" b="1" kern="1200" spc="150" dirty="0" err="1" smtClean="0">
                  <a:ln w="11430"/>
                  <a:solidFill>
                    <a:srgbClr val="F8F8F8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day</a:t>
              </a:r>
              <a:endParaRPr lang="pl-PL" sz="1600" b="1" kern="1200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24" name="Picture 2" descr="U:\ITU Arab RDF materiały do wystąpienia\grafiki\NFZ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68144" y="1556792"/>
            <a:ext cx="693098" cy="522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Obraz 24" descr="tic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3968" y="1196752"/>
            <a:ext cx="1123330" cy="112009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KE_Nowe_Marcin_bez_Departamentu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Session xmlns="2e9458a7-cf77-4e38-a176-7c00460a51ce">4</Session>
    <Author0 xmlns="2e9458a7-cf77-4e38-a176-7c00460a51ce">Magdalena Gaj, President of Office of Electronic Communications</Author0>
    <Organization xmlns="2e9458a7-cf77-4e38-a176-7c00460a51ce">Poland, Office of Electronic Communications</Organization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2DAEE60AB10F1439F7E4D68581AA2F8" ma:contentTypeVersion="6" ma:contentTypeDescription="Create a new document." ma:contentTypeScope="" ma:versionID="d77e90180329a6c74e4aed77bdfb5298">
  <xsd:schema xmlns:xsd="http://www.w3.org/2001/XMLSchema" xmlns:xs="http://www.w3.org/2001/XMLSchema" xmlns:p="http://schemas.microsoft.com/office/2006/metadata/properties" xmlns:ns1="http://schemas.microsoft.com/sharepoint/v3" xmlns:ns2="2e9458a7-cf77-4e38-a176-7c00460a51ce" xmlns:ns3="07f874d8-1985-4211-bd75-0b16975e87a8" targetNamespace="http://schemas.microsoft.com/office/2006/metadata/properties" ma:root="true" ma:fieldsID="d1a45afbb746a96cdb01e4d47f085c9b" ns1:_="" ns2:_="" ns3:_="">
    <xsd:import namespace="http://schemas.microsoft.com/sharepoint/v3"/>
    <xsd:import namespace="2e9458a7-cf77-4e38-a176-7c00460a51ce"/>
    <xsd:import namespace="07f874d8-1985-4211-bd75-0b16975e87a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ession" minOccurs="0"/>
                <xsd:element ref="ns2:Author0" minOccurs="0"/>
                <xsd:element ref="ns2:Organization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9458a7-cf77-4e38-a176-7c00460a51ce" elementFormDefault="qualified">
    <xsd:import namespace="http://schemas.microsoft.com/office/2006/documentManagement/types"/>
    <xsd:import namespace="http://schemas.microsoft.com/office/infopath/2007/PartnerControls"/>
    <xsd:element name="Session" ma:index="10" nillable="true" ma:displayName="Session" ma:internalName="Session">
      <xsd:simpleType>
        <xsd:restriction base="dms:Number"/>
      </xsd:simpleType>
    </xsd:element>
    <xsd:element name="Author0" ma:index="11" nillable="true" ma:displayName="Author" ma:internalName="Author0">
      <xsd:simpleType>
        <xsd:restriction base="dms:Text">
          <xsd:maxLength value="255"/>
        </xsd:restriction>
      </xsd:simpleType>
    </xsd:element>
    <xsd:element name="Organization" ma:index="12" nillable="true" ma:displayName="Organization" ma:internalName="Organization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f874d8-1985-4211-bd75-0b16975e87a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FCC57F9-363D-496C-B7EF-0A963BC50B38}"/>
</file>

<file path=customXml/itemProps2.xml><?xml version="1.0" encoding="utf-8"?>
<ds:datastoreItem xmlns:ds="http://schemas.openxmlformats.org/officeDocument/2006/customXml" ds:itemID="{9ED685A0-F185-41FD-9F45-23BE0010F080}"/>
</file>

<file path=customXml/itemProps3.xml><?xml version="1.0" encoding="utf-8"?>
<ds:datastoreItem xmlns:ds="http://schemas.openxmlformats.org/officeDocument/2006/customXml" ds:itemID="{E1D00ED6-FFB9-4122-AD2C-69AD71A9A94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9808</TotalTime>
  <Words>431</Words>
  <Application>Microsoft Office PowerPoint</Application>
  <PresentationFormat>Pokaz na ekranie (4:3)</PresentationFormat>
  <Paragraphs>101</Paragraphs>
  <Slides>14</Slides>
  <Notes>4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UKE_Nowe_Marcin_bez_Departamentu</vt:lpstr>
      <vt:lpstr>Slajd 1</vt:lpstr>
      <vt:lpstr>Slajd 2</vt:lpstr>
      <vt:lpstr>Slajd 3</vt:lpstr>
      <vt:lpstr>E-HEALTH PROJECTS</vt:lpstr>
      <vt:lpstr>CSIOZ PROJECTS</vt:lpstr>
      <vt:lpstr>Slajd 6</vt:lpstr>
      <vt:lpstr>Slajd 7</vt:lpstr>
      <vt:lpstr>NFZ PROJECTS</vt:lpstr>
      <vt:lpstr>Slajd 9</vt:lpstr>
      <vt:lpstr>Slajd 10</vt:lpstr>
      <vt:lpstr>E-HEALTH SOLUTIONS  PRIVATE SECTOR IN POLAND</vt:lpstr>
      <vt:lpstr>Slajd 12</vt:lpstr>
      <vt:lpstr>MEDICINE BASED ON ICT IS THE FUTURE</vt:lpstr>
      <vt:lpstr>Slajd 14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Use of ICT in the Polish health care system, Benefits for patients</dc:title>
  <dc:creator>Szulakowska Agnieszka</dc:creator>
  <cp:lastModifiedBy>Izabela Witkowska</cp:lastModifiedBy>
  <cp:revision>301</cp:revision>
  <dcterms:created xsi:type="dcterms:W3CDTF">2012-03-29T08:14:42Z</dcterms:created>
  <dcterms:modified xsi:type="dcterms:W3CDTF">2013-10-24T09:47:16Z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0x01010062DAEE60AB10F1439F7E4D68581AA2F8</vt:lpwstr>
  </property>
  <property fmtid="{D5CDD505-2E9C-101B-9397-08002B2CF9AE}" pid="3" name="Order">
    <vt:r8>3400</vt:r8>
  </property>
  <property fmtid="{D5CDD505-2E9C-101B-9397-08002B2CF9AE}" pid="4" name="Templat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</Properties>
</file>