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6" r:id="rId2"/>
    <p:sldId id="356" r:id="rId3"/>
    <p:sldId id="345" r:id="rId4"/>
    <p:sldId id="353" r:id="rId5"/>
    <p:sldId id="354" r:id="rId6"/>
    <p:sldId id="355" r:id="rId7"/>
    <p:sldId id="375" r:id="rId8"/>
    <p:sldId id="363" r:id="rId9"/>
  </p:sldIdLst>
  <p:sldSz cx="9144000" cy="6858000" type="screen4x3"/>
  <p:notesSz cx="6858000" cy="9144000"/>
  <p:custDataLst>
    <p:tags r:id="rId11"/>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D10"/>
    <a:srgbClr val="F1E8D7"/>
    <a:srgbClr val="D5F8CB"/>
    <a:srgbClr val="F3EBDD"/>
    <a:srgbClr val="EA7B00"/>
    <a:srgbClr val="FDFCF9"/>
    <a:srgbClr val="E9F9CB"/>
    <a:srgbClr val="004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C827AA2-1960-4A53-8B92-5E9E40EC4D98}" type="datetimeFigureOut">
              <a:rPr lang="en-US"/>
              <a:pPr>
                <a:defRPr/>
              </a:pPr>
              <a:t>10/23/2013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12F67243-38AD-4C97-97FD-7BE41DAF0028}" type="slidenum">
              <a:rPr lang="en-US"/>
              <a:pPr>
                <a:defRPr/>
              </a:pPr>
              <a:t>‹#›</a:t>
            </a:fld>
            <a:endParaRPr lang="en-US"/>
          </a:p>
        </p:txBody>
      </p:sp>
    </p:spTree>
    <p:extLst>
      <p:ext uri="{BB962C8B-B14F-4D97-AF65-F5344CB8AC3E}">
        <p14:creationId xmlns:p14="http://schemas.microsoft.com/office/powerpoint/2010/main" val="1289644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11204E-396F-4281-9AE4-B84F204B39C9}" type="slidenum">
              <a:rPr lang="en-US" smtClean="0"/>
              <a:pPr/>
              <a:t>1</a:t>
            </a:fld>
            <a:endParaRPr lang="en-US" smtClean="0"/>
          </a:p>
        </p:txBody>
      </p:sp>
    </p:spTree>
    <p:extLst>
      <p:ext uri="{BB962C8B-B14F-4D97-AF65-F5344CB8AC3E}">
        <p14:creationId xmlns:p14="http://schemas.microsoft.com/office/powerpoint/2010/main" val="341894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26DB4C-8B06-468B-AD8D-6B6DD6DDF99D}" type="slidenum">
              <a:rPr lang="en-US" smtClean="0"/>
              <a:pPr/>
              <a:t>2</a:t>
            </a:fld>
            <a:endParaRPr lang="en-US" smtClean="0"/>
          </a:p>
        </p:txBody>
      </p:sp>
    </p:spTree>
    <p:extLst>
      <p:ext uri="{BB962C8B-B14F-4D97-AF65-F5344CB8AC3E}">
        <p14:creationId xmlns:p14="http://schemas.microsoft.com/office/powerpoint/2010/main" val="211917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26DB4C-8B06-468B-AD8D-6B6DD6DDF99D}" type="slidenum">
              <a:rPr lang="en-US" smtClean="0"/>
              <a:pPr/>
              <a:t>3</a:t>
            </a:fld>
            <a:endParaRPr lang="en-US" smtClean="0"/>
          </a:p>
        </p:txBody>
      </p:sp>
    </p:spTree>
    <p:extLst>
      <p:ext uri="{BB962C8B-B14F-4D97-AF65-F5344CB8AC3E}">
        <p14:creationId xmlns:p14="http://schemas.microsoft.com/office/powerpoint/2010/main" val="242012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CEE11-70EF-49B1-9B2E-993569631522}" type="slidenum">
              <a:rPr lang="en-US" smtClean="0"/>
              <a:pPr/>
              <a:t>4</a:t>
            </a:fld>
            <a:endParaRPr lang="en-US" smtClean="0"/>
          </a:p>
        </p:txBody>
      </p:sp>
    </p:spTree>
    <p:extLst>
      <p:ext uri="{BB962C8B-B14F-4D97-AF65-F5344CB8AC3E}">
        <p14:creationId xmlns:p14="http://schemas.microsoft.com/office/powerpoint/2010/main" val="210233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CEE11-70EF-49B1-9B2E-993569631522}" type="slidenum">
              <a:rPr lang="en-US" smtClean="0"/>
              <a:pPr/>
              <a:t>5</a:t>
            </a:fld>
            <a:endParaRPr lang="en-US" smtClean="0"/>
          </a:p>
        </p:txBody>
      </p:sp>
    </p:spTree>
    <p:extLst>
      <p:ext uri="{BB962C8B-B14F-4D97-AF65-F5344CB8AC3E}">
        <p14:creationId xmlns:p14="http://schemas.microsoft.com/office/powerpoint/2010/main" val="1946964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BCEE11-70EF-49B1-9B2E-993569631522}" type="slidenum">
              <a:rPr lang="en-US" smtClean="0"/>
              <a:pPr/>
              <a:t>6</a:t>
            </a:fld>
            <a:endParaRPr lang="en-US" smtClean="0"/>
          </a:p>
        </p:txBody>
      </p:sp>
    </p:spTree>
    <p:extLst>
      <p:ext uri="{BB962C8B-B14F-4D97-AF65-F5344CB8AC3E}">
        <p14:creationId xmlns:p14="http://schemas.microsoft.com/office/powerpoint/2010/main" val="417132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FDE63D-999B-4967-BB92-029B8A4F6C51}" type="slidenum">
              <a:rPr lang="en-US" smtClean="0"/>
              <a:pPr/>
              <a:t>7</a:t>
            </a:fld>
            <a:endParaRPr lang="en-US" smtClean="0"/>
          </a:p>
        </p:txBody>
      </p:sp>
    </p:spTree>
    <p:extLst>
      <p:ext uri="{BB962C8B-B14F-4D97-AF65-F5344CB8AC3E}">
        <p14:creationId xmlns:p14="http://schemas.microsoft.com/office/powerpoint/2010/main" val="157359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043451-CE55-4BA1-9424-CC46EC6312E6}" type="slidenum">
              <a:rPr lang="en-US" smtClean="0">
                <a:solidFill>
                  <a:prstClr val="black"/>
                </a:solidFill>
              </a:rPr>
              <a:pPr/>
              <a:t>8</a:t>
            </a:fld>
            <a:endParaRPr lang="en-US" smtClean="0">
              <a:solidFill>
                <a:prstClr val="black"/>
              </a:solidFill>
            </a:endParaRPr>
          </a:p>
        </p:txBody>
      </p:sp>
    </p:spTree>
    <p:extLst>
      <p:ext uri="{BB962C8B-B14F-4D97-AF65-F5344CB8AC3E}">
        <p14:creationId xmlns:p14="http://schemas.microsoft.com/office/powerpoint/2010/main" val="204717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4" name="Content Placeholder 3"/>
          <p:cNvSpPr>
            <a:spLocks noGrp="1"/>
          </p:cNvSpPr>
          <p:nvPr>
            <p:ph sz="half" idx="13"/>
          </p:nvPr>
        </p:nvSpPr>
        <p:spPr>
          <a:xfrm>
            <a:off x="785787" y="2071678"/>
            <a:ext cx="7572427" cy="3143273"/>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5" name="Text Placeholder 2"/>
          <p:cNvSpPr>
            <a:spLocks noGrp="1"/>
          </p:cNvSpPr>
          <p:nvPr>
            <p:ph type="body" idx="11"/>
          </p:nvPr>
        </p:nvSpPr>
        <p:spPr>
          <a:xfrm>
            <a:off x="785786" y="1285860"/>
            <a:ext cx="7572428" cy="635101"/>
          </a:xfrm>
          <a:prstGeom prst="rect">
            <a:avLst/>
          </a:prstGeom>
        </p:spPr>
        <p:txBody>
          <a:bodyPr anchor="ctr"/>
          <a:lstStyle>
            <a:lvl1pPr marL="0" indent="0">
              <a:buNone/>
              <a:defRPr sz="18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8764791"/>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ounded Rectangle 4"/>
          <p:cNvSpPr/>
          <p:nvPr userDrawn="1"/>
        </p:nvSpPr>
        <p:spPr>
          <a:xfrm>
            <a:off x="720000" y="6082672"/>
            <a:ext cx="489600" cy="489600"/>
          </a:xfrm>
          <a:prstGeom prst="roundRect">
            <a:avLst>
              <a:gd name="adj" fmla="val 50000"/>
            </a:avLst>
          </a:prstGeom>
          <a:gradFill flip="none" rotWithShape="1">
            <a:gsLst>
              <a:gs pos="0">
                <a:srgbClr val="FFC000"/>
              </a:gs>
              <a:gs pos="54000">
                <a:srgbClr val="EA7B00"/>
              </a:gs>
            </a:gsLst>
            <a:lin ang="5400000" scaled="0"/>
            <a:tileRect/>
          </a:gradFill>
          <a:ln>
            <a:noFill/>
          </a:ln>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b="1" dirty="0"/>
              <a:t>1</a:t>
            </a:r>
            <a:endParaRPr lang="ru-RU" b="1" dirty="0"/>
          </a:p>
        </p:txBody>
      </p:sp>
      <p:sp>
        <p:nvSpPr>
          <p:cNvPr id="9" name="Title 8"/>
          <p:cNvSpPr>
            <a:spLocks noGrp="1"/>
          </p:cNvSpPr>
          <p:nvPr>
            <p:ph type="title"/>
          </p:nvPr>
        </p:nvSpPr>
        <p:spPr/>
        <p:txBody>
          <a:bodyPr/>
          <a:lstStyle/>
          <a:p>
            <a:r>
              <a:rPr lang="en-US" smtClean="0"/>
              <a:t>Click to edit Master title style</a:t>
            </a:r>
            <a:endParaRPr lang="ru-RU"/>
          </a:p>
        </p:txBody>
      </p:sp>
      <p:sp>
        <p:nvSpPr>
          <p:cNvPr id="7" name="Content Placeholder 3"/>
          <p:cNvSpPr>
            <a:spLocks noGrp="1"/>
          </p:cNvSpPr>
          <p:nvPr>
            <p:ph sz="half" idx="13"/>
          </p:nvPr>
        </p:nvSpPr>
        <p:spPr>
          <a:xfrm>
            <a:off x="785787" y="2071678"/>
            <a:ext cx="7572427" cy="3143273"/>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13" name="Text Placeholder 2"/>
          <p:cNvSpPr>
            <a:spLocks noGrp="1"/>
          </p:cNvSpPr>
          <p:nvPr>
            <p:ph type="body" idx="11"/>
          </p:nvPr>
        </p:nvSpPr>
        <p:spPr>
          <a:xfrm>
            <a:off x="785786" y="1285860"/>
            <a:ext cx="7572428" cy="635101"/>
          </a:xfrm>
          <a:prstGeom prst="rect">
            <a:avLst/>
          </a:prstGeom>
        </p:spPr>
        <p:txBody>
          <a:bodyPr anchor="ctr"/>
          <a:lstStyle>
            <a:lvl1pPr marL="0" indent="0">
              <a:buNone/>
              <a:defRPr sz="18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27686200"/>
      </p:ext>
    </p:extLst>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ounded Rectangle 4"/>
          <p:cNvSpPr/>
          <p:nvPr userDrawn="1"/>
        </p:nvSpPr>
        <p:spPr>
          <a:xfrm>
            <a:off x="1246480" y="6084000"/>
            <a:ext cx="489600" cy="489600"/>
          </a:xfrm>
          <a:prstGeom prst="roundRect">
            <a:avLst>
              <a:gd name="adj" fmla="val 50000"/>
            </a:avLst>
          </a:prstGeom>
          <a:gradFill flip="none" rotWithShape="1">
            <a:gsLst>
              <a:gs pos="0">
                <a:srgbClr val="FFC000"/>
              </a:gs>
              <a:gs pos="54000">
                <a:srgbClr val="EA7B00"/>
              </a:gs>
            </a:gsLst>
            <a:lin ang="5400000" scaled="0"/>
            <a:tileRect/>
          </a:gradFill>
          <a:ln>
            <a:noFill/>
          </a:ln>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b="1" dirty="0"/>
              <a:t>2</a:t>
            </a:r>
            <a:endParaRPr lang="ru-RU" b="1" dirty="0"/>
          </a:p>
        </p:txBody>
      </p:sp>
      <p:sp>
        <p:nvSpPr>
          <p:cNvPr id="12" name="Title 11"/>
          <p:cNvSpPr>
            <a:spLocks noGrp="1"/>
          </p:cNvSpPr>
          <p:nvPr>
            <p:ph type="title"/>
          </p:nvPr>
        </p:nvSpPr>
        <p:spPr/>
        <p:txBody>
          <a:bodyPr/>
          <a:lstStyle/>
          <a:p>
            <a:r>
              <a:rPr lang="en-US" smtClean="0"/>
              <a:t>Click to edit Master title style</a:t>
            </a:r>
            <a:endParaRPr lang="ru-RU" dirty="0"/>
          </a:p>
        </p:txBody>
      </p:sp>
      <p:sp>
        <p:nvSpPr>
          <p:cNvPr id="11" name="Content Placeholder 3"/>
          <p:cNvSpPr>
            <a:spLocks noGrp="1"/>
          </p:cNvSpPr>
          <p:nvPr>
            <p:ph sz="half" idx="13"/>
          </p:nvPr>
        </p:nvSpPr>
        <p:spPr>
          <a:xfrm>
            <a:off x="785787" y="2071678"/>
            <a:ext cx="7572427" cy="3143273"/>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13" name="Text Placeholder 2"/>
          <p:cNvSpPr>
            <a:spLocks noGrp="1"/>
          </p:cNvSpPr>
          <p:nvPr>
            <p:ph type="body" idx="11"/>
          </p:nvPr>
        </p:nvSpPr>
        <p:spPr>
          <a:xfrm>
            <a:off x="785786" y="1285860"/>
            <a:ext cx="7572428" cy="635101"/>
          </a:xfrm>
          <a:prstGeom prst="rect">
            <a:avLst/>
          </a:prstGeom>
        </p:spPr>
        <p:txBody>
          <a:bodyPr anchor="ctr"/>
          <a:lstStyle>
            <a:lvl1pPr marL="0" indent="0">
              <a:buNone/>
              <a:defRPr sz="18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99238982"/>
      </p:ext>
    </p:extLst>
  </p:cSld>
  <p:clrMapOvr>
    <a:masterClrMapping/>
  </p:clrMapOvr>
  <p:transition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ounded Rectangle 4"/>
          <p:cNvSpPr/>
          <p:nvPr userDrawn="1"/>
        </p:nvSpPr>
        <p:spPr>
          <a:xfrm>
            <a:off x="1724400" y="6084000"/>
            <a:ext cx="489600" cy="489600"/>
          </a:xfrm>
          <a:prstGeom prst="roundRect">
            <a:avLst>
              <a:gd name="adj" fmla="val 50000"/>
            </a:avLst>
          </a:prstGeom>
          <a:gradFill flip="none" rotWithShape="1">
            <a:gsLst>
              <a:gs pos="0">
                <a:srgbClr val="FFC000"/>
              </a:gs>
              <a:gs pos="54000">
                <a:srgbClr val="EA7B00"/>
              </a:gs>
            </a:gsLst>
            <a:lin ang="5400000" scaled="0"/>
            <a:tileRect/>
          </a:gradFill>
          <a:ln>
            <a:noFill/>
          </a:ln>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b="1" dirty="0"/>
              <a:t>3</a:t>
            </a:r>
            <a:endParaRPr lang="ru-RU" b="1" dirty="0"/>
          </a:p>
        </p:txBody>
      </p:sp>
      <p:sp>
        <p:nvSpPr>
          <p:cNvPr id="2" name="Title 1"/>
          <p:cNvSpPr>
            <a:spLocks noGrp="1"/>
          </p:cNvSpPr>
          <p:nvPr>
            <p:ph type="title"/>
          </p:nvPr>
        </p:nvSpPr>
        <p:spPr/>
        <p:txBody>
          <a:bodyPr/>
          <a:lstStyle/>
          <a:p>
            <a:r>
              <a:rPr lang="en-US" smtClean="0"/>
              <a:t>Click to edit Master title style</a:t>
            </a:r>
            <a:endParaRPr lang="ru-RU"/>
          </a:p>
        </p:txBody>
      </p:sp>
      <p:sp>
        <p:nvSpPr>
          <p:cNvPr id="10" name="Content Placeholder 3"/>
          <p:cNvSpPr>
            <a:spLocks noGrp="1"/>
          </p:cNvSpPr>
          <p:nvPr>
            <p:ph sz="half" idx="13"/>
          </p:nvPr>
        </p:nvSpPr>
        <p:spPr>
          <a:xfrm>
            <a:off x="785787" y="2071678"/>
            <a:ext cx="7572427" cy="3143273"/>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11" name="Text Placeholder 2"/>
          <p:cNvSpPr>
            <a:spLocks noGrp="1"/>
          </p:cNvSpPr>
          <p:nvPr>
            <p:ph type="body" idx="11"/>
          </p:nvPr>
        </p:nvSpPr>
        <p:spPr>
          <a:xfrm>
            <a:off x="785786" y="1285860"/>
            <a:ext cx="7572428" cy="635101"/>
          </a:xfrm>
          <a:prstGeom prst="rect">
            <a:avLst/>
          </a:prstGeom>
        </p:spPr>
        <p:txBody>
          <a:bodyPr anchor="ctr"/>
          <a:lstStyle>
            <a:lvl1pPr marL="0" indent="0">
              <a:buNone/>
              <a:defRPr sz="18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1068123"/>
      </p:ext>
    </p:extLst>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a:xfrm>
            <a:off x="2225012" y="6084000"/>
            <a:ext cx="489600" cy="489600"/>
          </a:xfrm>
          <a:prstGeom prst="roundRect">
            <a:avLst>
              <a:gd name="adj" fmla="val 50000"/>
            </a:avLst>
          </a:prstGeom>
          <a:gradFill flip="none" rotWithShape="1">
            <a:gsLst>
              <a:gs pos="0">
                <a:srgbClr val="FFC000"/>
              </a:gs>
              <a:gs pos="54000">
                <a:srgbClr val="EA7B00"/>
              </a:gs>
            </a:gsLst>
            <a:lin ang="5400000" scaled="0"/>
            <a:tileRect/>
          </a:gradFill>
          <a:ln>
            <a:noFill/>
          </a:ln>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b="1" dirty="0"/>
              <a:t>4</a:t>
            </a:r>
            <a:endParaRPr lang="ru-RU" b="1" dirty="0"/>
          </a:p>
        </p:txBody>
      </p:sp>
      <p:sp>
        <p:nvSpPr>
          <p:cNvPr id="6" name="Title 5"/>
          <p:cNvSpPr>
            <a:spLocks noGrp="1"/>
          </p:cNvSpPr>
          <p:nvPr>
            <p:ph type="title"/>
          </p:nvPr>
        </p:nvSpPr>
        <p:spPr/>
        <p:txBody>
          <a:bodyPr/>
          <a:lstStyle/>
          <a:p>
            <a:r>
              <a:rPr lang="en-US" smtClean="0"/>
              <a:t>Click to edit Master title style</a:t>
            </a:r>
            <a:endParaRPr lang="ru-RU"/>
          </a:p>
        </p:txBody>
      </p:sp>
      <p:sp>
        <p:nvSpPr>
          <p:cNvPr id="8" name="Content Placeholder 3"/>
          <p:cNvSpPr>
            <a:spLocks noGrp="1"/>
          </p:cNvSpPr>
          <p:nvPr>
            <p:ph sz="half" idx="13"/>
          </p:nvPr>
        </p:nvSpPr>
        <p:spPr>
          <a:xfrm>
            <a:off x="785787" y="2071678"/>
            <a:ext cx="7572427" cy="3143273"/>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12" name="Text Placeholder 2"/>
          <p:cNvSpPr>
            <a:spLocks noGrp="1"/>
          </p:cNvSpPr>
          <p:nvPr>
            <p:ph type="body" idx="11"/>
          </p:nvPr>
        </p:nvSpPr>
        <p:spPr>
          <a:xfrm>
            <a:off x="785786" y="1285860"/>
            <a:ext cx="7572428" cy="635101"/>
          </a:xfrm>
          <a:prstGeom prst="rect">
            <a:avLst/>
          </a:prstGeom>
        </p:spPr>
        <p:txBody>
          <a:bodyPr anchor="ctr"/>
          <a:lstStyle>
            <a:lvl1pPr marL="0" indent="0">
              <a:buNone/>
              <a:defRPr sz="18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79577454"/>
      </p:ext>
    </p:extLst>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2728800" y="6084000"/>
            <a:ext cx="489600" cy="489600"/>
          </a:xfrm>
          <a:prstGeom prst="roundRect">
            <a:avLst>
              <a:gd name="adj" fmla="val 50000"/>
            </a:avLst>
          </a:prstGeom>
          <a:gradFill flip="none" rotWithShape="1">
            <a:gsLst>
              <a:gs pos="0">
                <a:srgbClr val="FFC000"/>
              </a:gs>
              <a:gs pos="54000">
                <a:srgbClr val="EA7B00"/>
              </a:gs>
            </a:gsLst>
            <a:lin ang="5400000" scaled="0"/>
            <a:tileRect/>
          </a:gradFill>
          <a:ln>
            <a:noFill/>
          </a:ln>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n-US" b="1" dirty="0"/>
              <a:t>5</a:t>
            </a:r>
            <a:endParaRPr lang="ru-RU" b="1" dirty="0"/>
          </a:p>
        </p:txBody>
      </p:sp>
      <p:sp>
        <p:nvSpPr>
          <p:cNvPr id="6" name="Title 5"/>
          <p:cNvSpPr>
            <a:spLocks noGrp="1"/>
          </p:cNvSpPr>
          <p:nvPr>
            <p:ph type="title"/>
          </p:nvPr>
        </p:nvSpPr>
        <p:spPr/>
        <p:txBody>
          <a:bodyPr/>
          <a:lstStyle/>
          <a:p>
            <a:r>
              <a:rPr lang="en-US" smtClean="0"/>
              <a:t>Click to edit Master title style</a:t>
            </a:r>
            <a:endParaRPr lang="ru-RU"/>
          </a:p>
        </p:txBody>
      </p:sp>
      <p:sp>
        <p:nvSpPr>
          <p:cNvPr id="9" name="Content Placeholder 3"/>
          <p:cNvSpPr>
            <a:spLocks noGrp="1"/>
          </p:cNvSpPr>
          <p:nvPr>
            <p:ph sz="half" idx="13"/>
          </p:nvPr>
        </p:nvSpPr>
        <p:spPr>
          <a:xfrm>
            <a:off x="785787" y="2071678"/>
            <a:ext cx="7572427" cy="3143273"/>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10" name="Text Placeholder 2"/>
          <p:cNvSpPr>
            <a:spLocks noGrp="1"/>
          </p:cNvSpPr>
          <p:nvPr>
            <p:ph type="body" idx="11"/>
          </p:nvPr>
        </p:nvSpPr>
        <p:spPr>
          <a:xfrm>
            <a:off x="785786" y="1285860"/>
            <a:ext cx="7572428" cy="635101"/>
          </a:xfrm>
          <a:prstGeom prst="rect">
            <a:avLst/>
          </a:prstGeom>
        </p:spPr>
        <p:txBody>
          <a:bodyPr anchor="ctr"/>
          <a:lstStyle>
            <a:lvl1pPr marL="0" indent="0">
              <a:buNone/>
              <a:defRPr sz="18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43101682"/>
      </p:ext>
    </p:extLst>
  </p:cSld>
  <p:clrMapOvr>
    <a:masterClrMapping/>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slide" Target="../slides/slid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accent5">
                <a:lumMod val="20000"/>
                <a:lumOff val="80000"/>
              </a:schemeClr>
            </a:gs>
            <a:gs pos="100000">
              <a:srgbClr val="F1E8D7"/>
            </a:gs>
          </a:gsLst>
          <a:lin ang="16200000" scaled="0"/>
          <a:tileRect/>
        </a:gradFill>
        <a:effectLst/>
      </p:bgPr>
    </p:bg>
    <p:spTree>
      <p:nvGrpSpPr>
        <p:cNvPr id="1" name=""/>
        <p:cNvGrpSpPr/>
        <p:nvPr/>
      </p:nvGrpSpPr>
      <p:grpSpPr>
        <a:xfrm>
          <a:off x="0" y="0"/>
          <a:ext cx="0" cy="0"/>
          <a:chOff x="0" y="0"/>
          <a:chExt cx="0" cy="0"/>
        </a:xfrm>
      </p:grpSpPr>
      <p:sp>
        <p:nvSpPr>
          <p:cNvPr id="30" name="Rounded Rectangle 29"/>
          <p:cNvSpPr/>
          <p:nvPr/>
        </p:nvSpPr>
        <p:spPr>
          <a:xfrm>
            <a:off x="0" y="0"/>
            <a:ext cx="9144000" cy="928688"/>
          </a:xfrm>
          <a:prstGeom prst="roundRect">
            <a:avLst>
              <a:gd name="adj" fmla="val 0"/>
            </a:avLst>
          </a:prstGeom>
          <a:gradFill flip="none" rotWithShape="1">
            <a:gsLst>
              <a:gs pos="0">
                <a:schemeClr val="accent5">
                  <a:lumMod val="20000"/>
                  <a:lumOff val="80000"/>
                </a:schemeClr>
              </a:gs>
              <a:gs pos="100000">
                <a:schemeClr val="accent5">
                  <a:lumMod val="20000"/>
                  <a:lumOff val="80000"/>
                </a:schemeClr>
              </a:gs>
            </a:gsLst>
            <a:lin ang="16200000" scaled="1"/>
            <a:tileRect/>
          </a:gradFill>
          <a:ln>
            <a:noFill/>
          </a:ln>
          <a:effectLst>
            <a:outerShdw blurRad="114300" dist="25400" dir="5400000" sx="101000" sy="101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4" name="Rounded Rectangle 23"/>
          <p:cNvSpPr/>
          <p:nvPr/>
        </p:nvSpPr>
        <p:spPr>
          <a:xfrm>
            <a:off x="0" y="5857875"/>
            <a:ext cx="9144000" cy="1000125"/>
          </a:xfrm>
          <a:prstGeom prst="roundRect">
            <a:avLst>
              <a:gd name="adj"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27" name="Rounded Rectangle 26"/>
          <p:cNvSpPr/>
          <p:nvPr/>
        </p:nvSpPr>
        <p:spPr>
          <a:xfrm>
            <a:off x="730381" y="6081487"/>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029" name="Title Placeholder 1"/>
          <p:cNvSpPr>
            <a:spLocks noGrp="1"/>
          </p:cNvSpPr>
          <p:nvPr>
            <p:ph type="title"/>
          </p:nvPr>
        </p:nvSpPr>
        <p:spPr bwMode="auto">
          <a:xfrm>
            <a:off x="428625" y="71438"/>
            <a:ext cx="82153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21" name="Rounded Rectangle 20"/>
          <p:cNvSpPr/>
          <p:nvPr/>
        </p:nvSpPr>
        <p:spPr>
          <a:xfrm>
            <a:off x="500063" y="1214438"/>
            <a:ext cx="8143875" cy="4357687"/>
          </a:xfrm>
          <a:prstGeom prst="roundRect">
            <a:avLst>
              <a:gd name="adj" fmla="val 3752"/>
            </a:avLst>
          </a:prstGeom>
          <a:solidFill>
            <a:srgbClr val="FDFCF9"/>
          </a:solidFill>
          <a:ln w="12700">
            <a:solidFill>
              <a:schemeClr val="accent6">
                <a:lumMod val="40000"/>
                <a:lumOff val="60000"/>
              </a:schemeClr>
            </a:solidFill>
          </a:ln>
          <a:effectLst>
            <a:outerShdw blurRad="50800" dist="254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4" name="Rounded Rectangle 53"/>
          <p:cNvSpPr/>
          <p:nvPr/>
        </p:nvSpPr>
        <p:spPr>
          <a:xfrm>
            <a:off x="5643570" y="6079944"/>
            <a:ext cx="1357322" cy="468000"/>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6" name="Isosceles Triangle 55"/>
          <p:cNvSpPr/>
          <p:nvPr/>
        </p:nvSpPr>
        <p:spPr>
          <a:xfrm rot="16200000" flipH="1">
            <a:off x="5946775" y="6259513"/>
            <a:ext cx="142875" cy="1079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55" name="Rectangle 54">
            <a:hlinkClick r:id="" action="ppaction://hlinkshowjump?jump=previousslide"/>
          </p:cNvPr>
          <p:cNvSpPr/>
          <p:nvPr/>
        </p:nvSpPr>
        <p:spPr>
          <a:xfrm>
            <a:off x="5715000" y="6072188"/>
            <a:ext cx="1285875" cy="454025"/>
          </a:xfrm>
          <a:prstGeom prst="rect">
            <a:avLst/>
          </a:prstGeom>
          <a:solidFill>
            <a:srgbClr val="5996B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rgbClr val="004462"/>
                </a:solidFill>
              </a:rPr>
              <a:t>  </a:t>
            </a:r>
            <a:r>
              <a:rPr lang="en-US" sz="2000" b="1" dirty="0">
                <a:solidFill>
                  <a:schemeClr val="accent5">
                    <a:lumMod val="20000"/>
                    <a:lumOff val="80000"/>
                  </a:schemeClr>
                </a:solidFill>
              </a:rPr>
              <a:t>Back</a:t>
            </a:r>
            <a:endParaRPr lang="ru-RU" sz="2000" b="1" dirty="0">
              <a:solidFill>
                <a:schemeClr val="accent5">
                  <a:lumMod val="20000"/>
                  <a:lumOff val="80000"/>
                </a:schemeClr>
              </a:solidFill>
            </a:endParaRPr>
          </a:p>
        </p:txBody>
      </p:sp>
      <p:sp>
        <p:nvSpPr>
          <p:cNvPr id="35" name="Rounded Rectangle 34"/>
          <p:cNvSpPr/>
          <p:nvPr/>
        </p:nvSpPr>
        <p:spPr>
          <a:xfrm>
            <a:off x="1246480"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6" name="Rounded Rectangle 35"/>
          <p:cNvSpPr/>
          <p:nvPr/>
        </p:nvSpPr>
        <p:spPr>
          <a:xfrm>
            <a:off x="1746546"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7" name="Rounded Rectangle 36"/>
          <p:cNvSpPr/>
          <p:nvPr/>
        </p:nvSpPr>
        <p:spPr>
          <a:xfrm>
            <a:off x="2246612"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0" name="Rounded Rectangle 59"/>
          <p:cNvSpPr/>
          <p:nvPr/>
        </p:nvSpPr>
        <p:spPr>
          <a:xfrm>
            <a:off x="2746678"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1" name="Rounded Rectangle 60"/>
          <p:cNvSpPr/>
          <p:nvPr/>
        </p:nvSpPr>
        <p:spPr>
          <a:xfrm>
            <a:off x="3246744"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2" name="Rounded Rectangle 61"/>
          <p:cNvSpPr/>
          <p:nvPr/>
        </p:nvSpPr>
        <p:spPr>
          <a:xfrm>
            <a:off x="3746810"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3" name="Rounded Rectangle 62"/>
          <p:cNvSpPr/>
          <p:nvPr/>
        </p:nvSpPr>
        <p:spPr>
          <a:xfrm>
            <a:off x="4246876"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4" name="Rounded Rectangle 63"/>
          <p:cNvSpPr/>
          <p:nvPr/>
        </p:nvSpPr>
        <p:spPr>
          <a:xfrm>
            <a:off x="4746942" y="6087964"/>
            <a:ext cx="468000" cy="467438"/>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12700" dir="3180000" algn="ctr">
              <a:srgbClr val="000000">
                <a:alpha val="39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39" name="Rectangle 38">
            <a:hlinkClick r:id="rId8" action="ppaction://hlinksldjump"/>
          </p:cNvPr>
          <p:cNvSpPr/>
          <p:nvPr/>
        </p:nvSpPr>
        <p:spPr>
          <a:xfrm>
            <a:off x="1285875" y="6108700"/>
            <a:ext cx="395288"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2</a:t>
            </a:r>
            <a:endParaRPr lang="ru-RU" sz="1600" b="1" dirty="0">
              <a:solidFill>
                <a:schemeClr val="accent5">
                  <a:lumMod val="20000"/>
                  <a:lumOff val="80000"/>
                </a:schemeClr>
              </a:solidFill>
            </a:endParaRPr>
          </a:p>
        </p:txBody>
      </p:sp>
      <p:sp>
        <p:nvSpPr>
          <p:cNvPr id="41" name="Rectangle 40">
            <a:hlinkClick r:id="rId9" action="ppaction://hlinksldjump"/>
          </p:cNvPr>
          <p:cNvSpPr/>
          <p:nvPr/>
        </p:nvSpPr>
        <p:spPr>
          <a:xfrm>
            <a:off x="1785938" y="6108700"/>
            <a:ext cx="395287"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3</a:t>
            </a:r>
            <a:endParaRPr lang="ru-RU" sz="1600" b="1" dirty="0">
              <a:solidFill>
                <a:schemeClr val="accent5">
                  <a:lumMod val="20000"/>
                  <a:lumOff val="80000"/>
                </a:schemeClr>
              </a:solidFill>
            </a:endParaRPr>
          </a:p>
        </p:txBody>
      </p:sp>
      <p:sp>
        <p:nvSpPr>
          <p:cNvPr id="43" name="Rectangle 42">
            <a:hlinkClick r:id="" action="ppaction://noaction"/>
          </p:cNvPr>
          <p:cNvSpPr/>
          <p:nvPr/>
        </p:nvSpPr>
        <p:spPr>
          <a:xfrm>
            <a:off x="2286000" y="6108700"/>
            <a:ext cx="395288"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4</a:t>
            </a:r>
            <a:endParaRPr lang="ru-RU" sz="1600" b="1" dirty="0">
              <a:solidFill>
                <a:schemeClr val="accent5">
                  <a:lumMod val="20000"/>
                  <a:lumOff val="80000"/>
                </a:schemeClr>
              </a:solidFill>
            </a:endParaRPr>
          </a:p>
        </p:txBody>
      </p:sp>
      <p:sp>
        <p:nvSpPr>
          <p:cNvPr id="45" name="Rectangle 44">
            <a:hlinkClick r:id="" action="ppaction://noaction"/>
          </p:cNvPr>
          <p:cNvSpPr/>
          <p:nvPr/>
        </p:nvSpPr>
        <p:spPr>
          <a:xfrm>
            <a:off x="2786063" y="6108700"/>
            <a:ext cx="395287"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5</a:t>
            </a:r>
            <a:endParaRPr lang="ru-RU" sz="1600" b="1" dirty="0">
              <a:solidFill>
                <a:schemeClr val="accent5">
                  <a:lumMod val="20000"/>
                  <a:lumOff val="80000"/>
                </a:schemeClr>
              </a:solidFill>
            </a:endParaRPr>
          </a:p>
        </p:txBody>
      </p:sp>
      <p:sp>
        <p:nvSpPr>
          <p:cNvPr id="47" name="Rectangle 46">
            <a:hlinkClick r:id="" action="ppaction://noaction"/>
          </p:cNvPr>
          <p:cNvSpPr/>
          <p:nvPr/>
        </p:nvSpPr>
        <p:spPr>
          <a:xfrm>
            <a:off x="3286125" y="6108700"/>
            <a:ext cx="395288"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6</a:t>
            </a:r>
            <a:endParaRPr lang="ru-RU" sz="1600" b="1" dirty="0">
              <a:solidFill>
                <a:schemeClr val="accent5">
                  <a:lumMod val="20000"/>
                  <a:lumOff val="80000"/>
                </a:schemeClr>
              </a:solidFill>
            </a:endParaRPr>
          </a:p>
        </p:txBody>
      </p:sp>
      <p:sp>
        <p:nvSpPr>
          <p:cNvPr id="49" name="Rectangle 48">
            <a:hlinkClick r:id="" action="ppaction://noaction"/>
          </p:cNvPr>
          <p:cNvSpPr/>
          <p:nvPr/>
        </p:nvSpPr>
        <p:spPr>
          <a:xfrm>
            <a:off x="3786188" y="6108700"/>
            <a:ext cx="395287"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7</a:t>
            </a:r>
            <a:endParaRPr lang="ru-RU" sz="1600" b="1" dirty="0">
              <a:solidFill>
                <a:schemeClr val="accent5">
                  <a:lumMod val="20000"/>
                  <a:lumOff val="80000"/>
                </a:schemeClr>
              </a:solidFill>
            </a:endParaRPr>
          </a:p>
        </p:txBody>
      </p:sp>
      <p:sp>
        <p:nvSpPr>
          <p:cNvPr id="51" name="Rectangle 50">
            <a:hlinkClick r:id="" action="ppaction://noaction"/>
          </p:cNvPr>
          <p:cNvSpPr/>
          <p:nvPr/>
        </p:nvSpPr>
        <p:spPr>
          <a:xfrm>
            <a:off x="4286250" y="6108700"/>
            <a:ext cx="395288"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8</a:t>
            </a:r>
            <a:endParaRPr lang="ru-RU" sz="1600" b="1" dirty="0">
              <a:solidFill>
                <a:schemeClr val="accent5">
                  <a:lumMod val="20000"/>
                  <a:lumOff val="80000"/>
                </a:schemeClr>
              </a:solidFill>
            </a:endParaRPr>
          </a:p>
        </p:txBody>
      </p:sp>
      <p:sp>
        <p:nvSpPr>
          <p:cNvPr id="53" name="Rectangle 52">
            <a:hlinkClick r:id="" action="ppaction://noaction"/>
          </p:cNvPr>
          <p:cNvSpPr/>
          <p:nvPr/>
        </p:nvSpPr>
        <p:spPr>
          <a:xfrm>
            <a:off x="4786313" y="6108700"/>
            <a:ext cx="395287"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9</a:t>
            </a:r>
            <a:endParaRPr lang="ru-RU" sz="1600" b="1" dirty="0">
              <a:solidFill>
                <a:schemeClr val="accent5">
                  <a:lumMod val="20000"/>
                  <a:lumOff val="80000"/>
                </a:schemeClr>
              </a:solidFill>
            </a:endParaRPr>
          </a:p>
        </p:txBody>
      </p:sp>
      <p:sp>
        <p:nvSpPr>
          <p:cNvPr id="16" name="Rectangle 15">
            <a:hlinkClick r:id="rId8" action="ppaction://hlinksldjump"/>
          </p:cNvPr>
          <p:cNvSpPr/>
          <p:nvPr/>
        </p:nvSpPr>
        <p:spPr>
          <a:xfrm>
            <a:off x="766763" y="6075363"/>
            <a:ext cx="395287" cy="431800"/>
          </a:xfrm>
          <a:prstGeom prst="rect">
            <a:avLst/>
          </a:prstGeom>
          <a:solidFill>
            <a:srgbClr val="004462">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accent5">
                    <a:lumMod val="20000"/>
                    <a:lumOff val="80000"/>
                  </a:schemeClr>
                </a:solidFill>
              </a:rPr>
              <a:t>1</a:t>
            </a:r>
            <a:endParaRPr lang="ru-RU" sz="1600" b="1" dirty="0">
              <a:solidFill>
                <a:schemeClr val="accent5">
                  <a:lumMod val="20000"/>
                  <a:lumOff val="80000"/>
                </a:schemeClr>
              </a:solidFill>
            </a:endParaRPr>
          </a:p>
        </p:txBody>
      </p:sp>
      <p:sp>
        <p:nvSpPr>
          <p:cNvPr id="65" name="Rounded Rectangle 64"/>
          <p:cNvSpPr/>
          <p:nvPr/>
        </p:nvSpPr>
        <p:spPr>
          <a:xfrm>
            <a:off x="0" y="5857875"/>
            <a:ext cx="9144000" cy="17463"/>
          </a:xfrm>
          <a:prstGeom prst="roundRect">
            <a:avLst>
              <a:gd name="adj"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6" name="Rounded Rectangle 65"/>
          <p:cNvSpPr/>
          <p:nvPr/>
        </p:nvSpPr>
        <p:spPr>
          <a:xfrm>
            <a:off x="7143768" y="6087683"/>
            <a:ext cx="1357322" cy="468000"/>
          </a:xfrm>
          <a:prstGeom prst="roundRect">
            <a:avLst>
              <a:gd name="adj" fmla="val 50000"/>
            </a:avLst>
          </a:prstGeom>
          <a:gradFill flip="none" rotWithShape="1">
            <a:gsLst>
              <a:gs pos="0">
                <a:schemeClr val="tx1">
                  <a:lumMod val="50000"/>
                  <a:lumOff val="50000"/>
                </a:schemeClr>
              </a:gs>
              <a:gs pos="100000">
                <a:schemeClr val="accent6">
                  <a:lumMod val="5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0"/>
            </a:lightRig>
          </a:scene3d>
          <a:sp3d prstMaterial="metal">
            <a:bevelT w="0" h="0" prst="angle"/>
          </a:sp3d>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7" name="Isosceles Triangle 66"/>
          <p:cNvSpPr/>
          <p:nvPr/>
        </p:nvSpPr>
        <p:spPr>
          <a:xfrm rot="5400000">
            <a:off x="8089900" y="6259513"/>
            <a:ext cx="142875" cy="1079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68" name="Rectangle 67">
            <a:hlinkClick r:id="" action="ppaction://hlinkshowjump?jump=nextslide"/>
          </p:cNvPr>
          <p:cNvSpPr/>
          <p:nvPr/>
        </p:nvSpPr>
        <p:spPr>
          <a:xfrm>
            <a:off x="7143750" y="6072188"/>
            <a:ext cx="1285875" cy="454025"/>
          </a:xfrm>
          <a:prstGeom prst="rect">
            <a:avLst/>
          </a:prstGeom>
          <a:solidFill>
            <a:srgbClr val="5996B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b="1" dirty="0">
                <a:solidFill>
                  <a:schemeClr val="bg2"/>
                </a:solidFill>
              </a:rPr>
              <a:t>      </a:t>
            </a:r>
            <a:r>
              <a:rPr lang="en-US" sz="2000" b="1" dirty="0">
                <a:solidFill>
                  <a:schemeClr val="accent5">
                    <a:lumMod val="20000"/>
                    <a:lumOff val="80000"/>
                  </a:schemeClr>
                </a:solidFill>
              </a:rPr>
              <a:t>Next</a:t>
            </a:r>
            <a:endParaRPr lang="ru-RU" sz="2000" b="1" dirty="0">
              <a:solidFill>
                <a:schemeClr val="accent5">
                  <a:lumMod val="20000"/>
                  <a:lumOff val="80000"/>
                </a:schemeClr>
              </a:solidFill>
            </a:endParaRP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5" r:id="rId6"/>
  </p:sldLayoutIdLst>
  <p:transition advClick="0"/>
  <p:timing>
    <p:tnLst>
      <p:par>
        <p:cTn id="1" dur="indefinite" restart="never" nodeType="tmRoot"/>
      </p:par>
    </p:tnLst>
  </p:timing>
  <p:txStyles>
    <p:titleStyle>
      <a:lvl1pPr algn="l" rtl="0" eaLnBrk="0" fontAlgn="base" hangingPunct="0">
        <a:spcBef>
          <a:spcPct val="0"/>
        </a:spcBef>
        <a:spcAft>
          <a:spcPct val="0"/>
        </a:spcAft>
        <a:defRPr sz="3600" kern="1200">
          <a:solidFill>
            <a:schemeClr val="tx1"/>
          </a:solidFill>
          <a:latin typeface="+mn-lt"/>
          <a:ea typeface="+mj-ea"/>
          <a:cs typeface="Adobe Arabic" pitchFamily="18" charset="-78"/>
        </a:defRPr>
      </a:lvl1pPr>
      <a:lvl2pPr algn="l" rtl="0" eaLnBrk="0" fontAlgn="base" hangingPunct="0">
        <a:spcBef>
          <a:spcPct val="0"/>
        </a:spcBef>
        <a:spcAft>
          <a:spcPct val="0"/>
        </a:spcAft>
        <a:defRPr sz="3600">
          <a:solidFill>
            <a:schemeClr val="tx1"/>
          </a:solidFill>
          <a:latin typeface="Calibri" panose="020F0502020204030204" pitchFamily="34" charset="0"/>
          <a:cs typeface="Adobe Arabic" panose="02040503050201020203" pitchFamily="18" charset="-78"/>
        </a:defRPr>
      </a:lvl2pPr>
      <a:lvl3pPr algn="l" rtl="0" eaLnBrk="0" fontAlgn="base" hangingPunct="0">
        <a:spcBef>
          <a:spcPct val="0"/>
        </a:spcBef>
        <a:spcAft>
          <a:spcPct val="0"/>
        </a:spcAft>
        <a:defRPr sz="3600">
          <a:solidFill>
            <a:schemeClr val="tx1"/>
          </a:solidFill>
          <a:latin typeface="Calibri" panose="020F0502020204030204" pitchFamily="34" charset="0"/>
          <a:cs typeface="Adobe Arabic" panose="02040503050201020203" pitchFamily="18" charset="-78"/>
        </a:defRPr>
      </a:lvl3pPr>
      <a:lvl4pPr algn="l" rtl="0" eaLnBrk="0" fontAlgn="base" hangingPunct="0">
        <a:spcBef>
          <a:spcPct val="0"/>
        </a:spcBef>
        <a:spcAft>
          <a:spcPct val="0"/>
        </a:spcAft>
        <a:defRPr sz="3600">
          <a:solidFill>
            <a:schemeClr val="tx1"/>
          </a:solidFill>
          <a:latin typeface="Calibri" panose="020F0502020204030204" pitchFamily="34" charset="0"/>
          <a:cs typeface="Adobe Arabic" panose="02040503050201020203" pitchFamily="18" charset="-78"/>
        </a:defRPr>
      </a:lvl4pPr>
      <a:lvl5pPr algn="l" rtl="0" eaLnBrk="0" fontAlgn="base" hangingPunct="0">
        <a:spcBef>
          <a:spcPct val="0"/>
        </a:spcBef>
        <a:spcAft>
          <a:spcPct val="0"/>
        </a:spcAft>
        <a:defRPr sz="3600">
          <a:solidFill>
            <a:schemeClr val="tx1"/>
          </a:solidFill>
          <a:latin typeface="Calibri" panose="020F0502020204030204" pitchFamily="34" charset="0"/>
          <a:cs typeface="Adobe Arabic" panose="02040503050201020203" pitchFamily="18" charset="-78"/>
        </a:defRPr>
      </a:lvl5pPr>
      <a:lvl6pPr marL="457200" algn="l" rtl="0" fontAlgn="base">
        <a:spcBef>
          <a:spcPct val="0"/>
        </a:spcBef>
        <a:spcAft>
          <a:spcPct val="0"/>
        </a:spcAft>
        <a:defRPr sz="3600">
          <a:solidFill>
            <a:schemeClr val="tx1"/>
          </a:solidFill>
          <a:latin typeface="Calibri" panose="020F0502020204030204" pitchFamily="34" charset="0"/>
          <a:cs typeface="Adobe Arabic" panose="02040503050201020203" pitchFamily="18" charset="-78"/>
        </a:defRPr>
      </a:lvl6pPr>
      <a:lvl7pPr marL="914400" algn="l" rtl="0" fontAlgn="base">
        <a:spcBef>
          <a:spcPct val="0"/>
        </a:spcBef>
        <a:spcAft>
          <a:spcPct val="0"/>
        </a:spcAft>
        <a:defRPr sz="3600">
          <a:solidFill>
            <a:schemeClr val="tx1"/>
          </a:solidFill>
          <a:latin typeface="Calibri" panose="020F0502020204030204" pitchFamily="34" charset="0"/>
          <a:cs typeface="Adobe Arabic" panose="02040503050201020203" pitchFamily="18" charset="-78"/>
        </a:defRPr>
      </a:lvl7pPr>
      <a:lvl8pPr marL="1371600" algn="l" rtl="0" fontAlgn="base">
        <a:spcBef>
          <a:spcPct val="0"/>
        </a:spcBef>
        <a:spcAft>
          <a:spcPct val="0"/>
        </a:spcAft>
        <a:defRPr sz="3600">
          <a:solidFill>
            <a:schemeClr val="tx1"/>
          </a:solidFill>
          <a:latin typeface="Calibri" panose="020F0502020204030204" pitchFamily="34" charset="0"/>
          <a:cs typeface="Adobe Arabic" panose="02040503050201020203" pitchFamily="18" charset="-78"/>
        </a:defRPr>
      </a:lvl8pPr>
      <a:lvl9pPr marL="1828800" algn="l" rtl="0" fontAlgn="base">
        <a:spcBef>
          <a:spcPct val="0"/>
        </a:spcBef>
        <a:spcAft>
          <a:spcPct val="0"/>
        </a:spcAft>
        <a:defRPr sz="3600">
          <a:solidFill>
            <a:schemeClr val="tx1"/>
          </a:solidFill>
          <a:latin typeface="Calibri" panose="020F0502020204030204" pitchFamily="34" charset="0"/>
          <a:cs typeface="Adobe Arabic" panose="02040503050201020203" pitchFamily="18" charset="-7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hmed22digital@gmail.com"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7.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17.jpeg"/><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7581" y="3828231"/>
            <a:ext cx="3716146" cy="954107"/>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buFont typeface="Arial" panose="020B0604020202020204" pitchFamily="34" charset="0"/>
              <a:buNone/>
              <a:defRPr/>
            </a:pPr>
            <a:r>
              <a:rPr lang="en-US" sz="2800" b="1" dirty="0">
                <a:ln/>
                <a:solidFill>
                  <a:schemeClr val="accent3"/>
                </a:solidFill>
                <a:ea typeface="Calibri"/>
                <a:cs typeface="Calibri" pitchFamily="34" charset="0"/>
              </a:rPr>
              <a:t>Ahmed M. M. Eisa</a:t>
            </a:r>
          </a:p>
          <a:p>
            <a:pPr algn="ctr">
              <a:buFont typeface="Arial" panose="020B0604020202020204" pitchFamily="34" charset="0"/>
              <a:buNone/>
              <a:defRPr/>
            </a:pPr>
            <a:r>
              <a:rPr lang="en-US" sz="2800" b="1" dirty="0">
                <a:ln/>
                <a:solidFill>
                  <a:schemeClr val="accent3"/>
                </a:solidFill>
                <a:ea typeface="Calibri"/>
                <a:cs typeface="Calibri" pitchFamily="34" charset="0"/>
              </a:rPr>
              <a:t>GDCO-S</a:t>
            </a:r>
            <a:r>
              <a:rPr lang="en-US" sz="2800" b="1" dirty="0">
                <a:ln/>
                <a:solidFill>
                  <a:schemeClr val="tx2"/>
                </a:solidFill>
                <a:ea typeface="Calibri"/>
                <a:cs typeface="Calibri" pitchFamily="34" charset="0"/>
              </a:rPr>
              <a:t>u</a:t>
            </a:r>
            <a:r>
              <a:rPr lang="en-US" sz="2800" b="1" dirty="0">
                <a:ln/>
                <a:solidFill>
                  <a:schemeClr val="accent3"/>
                </a:solidFill>
                <a:ea typeface="Calibri"/>
                <a:cs typeface="Calibri" pitchFamily="34" charset="0"/>
              </a:rPr>
              <a:t>NTA Sudan</a:t>
            </a:r>
            <a:endParaRPr lang="en-US" sz="2800" b="1" dirty="0">
              <a:ln/>
              <a:solidFill>
                <a:schemeClr val="accent3"/>
              </a:solidFill>
            </a:endParaRPr>
          </a:p>
        </p:txBody>
      </p:sp>
      <p:sp>
        <p:nvSpPr>
          <p:cNvPr id="5" name="Rectangle 4"/>
          <p:cNvSpPr/>
          <p:nvPr/>
        </p:nvSpPr>
        <p:spPr>
          <a:xfrm>
            <a:off x="3026460" y="4895256"/>
            <a:ext cx="3610284" cy="40011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000" b="1" u="sng" dirty="0">
                <a:ln/>
                <a:solidFill>
                  <a:schemeClr val="accent3"/>
                </a:solidFill>
                <a:hlinkClick r:id="rId3"/>
              </a:rPr>
              <a:t>Ahmed22digital@gmail.com</a:t>
            </a:r>
            <a:endParaRPr lang="en-US" sz="2000" b="1" dirty="0">
              <a:ln/>
              <a:solidFill>
                <a:schemeClr val="accent3"/>
              </a:solidFill>
            </a:endParaRPr>
          </a:p>
        </p:txBody>
      </p:sp>
      <p:sp>
        <p:nvSpPr>
          <p:cNvPr id="11" name="Rectangle 10"/>
          <p:cNvSpPr/>
          <p:nvPr/>
        </p:nvSpPr>
        <p:spPr>
          <a:xfrm>
            <a:off x="901238" y="1823897"/>
            <a:ext cx="7488832" cy="52322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accent3"/>
                </a:solidFill>
                <a:ea typeface="Calibri"/>
                <a:cs typeface="Calibri" pitchFamily="34" charset="0"/>
              </a:rPr>
              <a:t>Telecentres and WSIS beyond 2015</a:t>
            </a:r>
            <a:r>
              <a:rPr lang="en-US" sz="2800" b="1" dirty="0"/>
              <a:t>  </a:t>
            </a:r>
            <a:endParaRPr lang="en-US" sz="2800" b="1" dirty="0">
              <a:ln/>
              <a:solidFill>
                <a:schemeClr val="accent3"/>
              </a:solidFill>
              <a:ea typeface="Calibri"/>
              <a:cs typeface="Calibri" pitchFamily="34" charset="0"/>
            </a:endParaRPr>
          </a:p>
        </p:txBody>
      </p:sp>
      <p:sp>
        <p:nvSpPr>
          <p:cNvPr id="13" name="Rectangle 12"/>
          <p:cNvSpPr/>
          <p:nvPr/>
        </p:nvSpPr>
        <p:spPr>
          <a:xfrm>
            <a:off x="2252158" y="2825751"/>
            <a:ext cx="4786888" cy="830997"/>
          </a:xfrm>
          <a:prstGeom prst="rect">
            <a:avLst/>
          </a:prstGeom>
          <a:noFill/>
        </p:spPr>
        <p:txBody>
          <a:bodyPr wrap="none">
            <a:spAutoFit/>
          </a:bodyPr>
          <a:lstStyle/>
          <a:p>
            <a:pPr algn="ctr">
              <a:defRPr/>
            </a:pPr>
            <a:r>
              <a:rPr lang="en-US" sz="2400" dirty="0" smtClean="0">
                <a:ln w="0"/>
                <a:effectLst>
                  <a:outerShdw blurRad="38100" dist="19050" dir="2700000" algn="tl" rotWithShape="0">
                    <a:schemeClr val="dk1">
                      <a:alpha val="40000"/>
                    </a:schemeClr>
                  </a:outerShdw>
                </a:effectLst>
              </a:rPr>
              <a:t>28 October </a:t>
            </a:r>
            <a:r>
              <a:rPr lang="en-US" sz="2400" dirty="0">
                <a:ln w="0"/>
                <a:effectLst>
                  <a:outerShdw blurRad="38100" dist="19050" dir="2700000" algn="tl" rotWithShape="0">
                    <a:schemeClr val="dk1">
                      <a:alpha val="40000"/>
                    </a:schemeClr>
                  </a:outerShdw>
                </a:effectLst>
              </a:rPr>
              <a:t>2013 </a:t>
            </a:r>
            <a:r>
              <a:rPr lang="en-US" sz="2400" dirty="0" smtClean="0">
                <a:ln w="0"/>
                <a:effectLst>
                  <a:outerShdw blurRad="38100" dist="19050" dir="2700000" algn="tl" rotWithShape="0">
                    <a:schemeClr val="dk1">
                      <a:alpha val="40000"/>
                    </a:schemeClr>
                  </a:outerShdw>
                </a:effectLst>
              </a:rPr>
              <a:t>Session 5 WSIS</a:t>
            </a:r>
            <a:endParaRPr lang="en-US" sz="2400" dirty="0">
              <a:ln w="0"/>
              <a:effectLst>
                <a:outerShdw blurRad="38100" dist="19050" dir="2700000" algn="tl" rotWithShape="0">
                  <a:schemeClr val="dk1">
                    <a:alpha val="40000"/>
                  </a:schemeClr>
                </a:outerShdw>
              </a:effectLst>
            </a:endParaRPr>
          </a:p>
          <a:p>
            <a:pPr algn="ctr">
              <a:defRPr/>
            </a:pPr>
            <a:r>
              <a:rPr lang="en-US" sz="2400" dirty="0">
                <a:ln w="0"/>
                <a:effectLst>
                  <a:outerShdw blurRad="38100" dist="19050" dir="2700000" algn="tl" rotWithShape="0">
                    <a:schemeClr val="dk1">
                      <a:alpha val="40000"/>
                    </a:schemeClr>
                  </a:outerShdw>
                </a:effectLst>
              </a:rPr>
              <a:t> </a:t>
            </a:r>
            <a:r>
              <a:rPr lang="en-US" sz="2400" dirty="0" smtClean="0">
                <a:ln w="0"/>
                <a:effectLst>
                  <a:outerShdw blurRad="38100" dist="19050" dir="2700000" algn="tl" rotWithShape="0">
                    <a:schemeClr val="dk1">
                      <a:alpha val="40000"/>
                    </a:schemeClr>
                  </a:outerShdw>
                </a:effectLst>
              </a:rPr>
              <a:t>Manama Bahrain  </a:t>
            </a:r>
            <a:r>
              <a:rPr lang="en-US" sz="2400" dirty="0" smtClean="0">
                <a:ln w="0"/>
                <a:effectLst>
                  <a:outerShdw blurRad="38100" dist="19050" dir="2700000" algn="tl" rotWithShape="0">
                    <a:schemeClr val="dk1">
                      <a:alpha val="40000"/>
                    </a:schemeClr>
                  </a:outerShdw>
                </a:effectLst>
                <a:latin typeface="TradeGothic-BoldTwo"/>
                <a:ea typeface="Calibri" panose="020F0502020204030204" pitchFamily="34" charset="0"/>
                <a:cs typeface="TradeGothic-BoldTwo"/>
              </a:rPr>
              <a:t> </a:t>
            </a:r>
            <a:endParaRPr lang="en-US" sz="2400" dirty="0">
              <a:ln w="0"/>
              <a:effectLst>
                <a:outerShdw blurRad="38100" dist="19050" dir="2700000" algn="tl" rotWithShape="0">
                  <a:schemeClr val="dk1">
                    <a:alpha val="40000"/>
                  </a:schemeClr>
                </a:outerShdw>
              </a:effectLst>
            </a:endParaRPr>
          </a:p>
        </p:txBody>
      </p:sp>
      <p:pic>
        <p:nvPicPr>
          <p:cNvPr id="1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80" y="1235"/>
            <a:ext cx="873100" cy="90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8280" y="41636"/>
            <a:ext cx="856791" cy="90016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6471" y="27832"/>
            <a:ext cx="893001" cy="889397"/>
          </a:xfrm>
          <a:prstGeom prst="rect">
            <a:avLst/>
          </a:prstGeom>
        </p:spPr>
      </p:pic>
      <p:pic>
        <p:nvPicPr>
          <p:cNvPr id="4" name="Picture 3"/>
          <p:cNvPicPr>
            <a:picLocks noChangeAspect="1"/>
          </p:cNvPicPr>
          <p:nvPr/>
        </p:nvPicPr>
        <p:blipFill>
          <a:blip r:embed="rId7"/>
          <a:stretch>
            <a:fillRect/>
          </a:stretch>
        </p:blipFill>
        <p:spPr>
          <a:xfrm>
            <a:off x="5630879" y="43128"/>
            <a:ext cx="900735" cy="898262"/>
          </a:xfrm>
          <a:prstGeom prst="rect">
            <a:avLst/>
          </a:prstGeom>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7" descr="D:\hassan ahm\1 new hardisk c+d\D\DESKTOP FORMAT\FLASH\sahal\OMSHAGARA  TELECENTRE 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963863"/>
            <a:ext cx="16573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1290638"/>
            <a:ext cx="1560512" cy="150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13" y="4291013"/>
            <a:ext cx="1670050" cy="1079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1301829" y="188640"/>
            <a:ext cx="6639959" cy="584775"/>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200" b="1" dirty="0">
                <a:ln/>
                <a:solidFill>
                  <a:schemeClr val="accent3"/>
                </a:solidFill>
              </a:rPr>
              <a:t>What is </a:t>
            </a:r>
            <a:r>
              <a:rPr lang="en-US" sz="3200" b="1" dirty="0" smtClean="0">
                <a:ln/>
                <a:solidFill>
                  <a:schemeClr val="accent3"/>
                </a:solidFill>
              </a:rPr>
              <a:t>the Telecentre initiative? </a:t>
            </a:r>
            <a:endParaRPr lang="en-US" sz="3200" b="1" dirty="0">
              <a:ln/>
              <a:solidFill>
                <a:schemeClr val="accent3"/>
              </a:solidFill>
            </a:endParaRPr>
          </a:p>
        </p:txBody>
      </p:sp>
      <p:pic>
        <p:nvPicPr>
          <p:cNvPr id="30" name="Picture 2" descr="D:\hassan ahm\1 new hardisk c+d\D\DESKTOP FORMAT\album photo\Y group\NIC TEL\telecentre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2963863"/>
            <a:ext cx="160655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D:\hamza hadra france hotel flash\New folder (2)\BACK UP\HIGH PICTURE 2 HAMZA arabic\DEAF TRAINE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0063" y="4284663"/>
            <a:ext cx="1604962"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traing 30 teachers to mange school telecentr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4988" y="4260850"/>
            <a:ext cx="15589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descr="NABIL EID (SYRIA) AND GDCO TELECENTRE FOR DEA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638" y="4284663"/>
            <a:ext cx="160655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1180" y="2963015"/>
            <a:ext cx="1525842" cy="1131148"/>
          </a:xfrm>
          <a:prstGeom prst="rect">
            <a:avLst/>
          </a:prstGeom>
        </p:spPr>
      </p:pic>
      <p:pic>
        <p:nvPicPr>
          <p:cNvPr id="36" name="Picture 3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5592" y="2963014"/>
            <a:ext cx="1655871" cy="1259645"/>
          </a:xfrm>
          <a:prstGeom prst="rect">
            <a:avLst/>
          </a:prstGeom>
        </p:spPr>
      </p:pic>
      <p:sp>
        <p:nvSpPr>
          <p:cNvPr id="4" name="Rectangle 3"/>
          <p:cNvSpPr/>
          <p:nvPr/>
        </p:nvSpPr>
        <p:spPr>
          <a:xfrm>
            <a:off x="1036638" y="2205833"/>
            <a:ext cx="5186035"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Telecentre.org Network?  </a:t>
            </a:r>
          </a:p>
        </p:txBody>
      </p:sp>
      <p:sp>
        <p:nvSpPr>
          <p:cNvPr id="5" name="Rectangle 4"/>
          <p:cNvSpPr/>
          <p:nvPr/>
        </p:nvSpPr>
        <p:spPr>
          <a:xfrm>
            <a:off x="1036638" y="1466419"/>
            <a:ext cx="4251485" cy="584775"/>
          </a:xfrm>
          <a:prstGeom prst="rect">
            <a:avLst/>
          </a:prstGeom>
          <a:noFill/>
        </p:spPr>
        <p:txBody>
          <a:bodyPr wrap="none" lIns="91440" tIns="45720" rIns="91440" bIns="45720">
            <a:spAutoFit/>
          </a:bodyPr>
          <a:lstStyle/>
          <a:p>
            <a:pPr algn="ctr"/>
            <a:r>
              <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Telecentre?  </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6115392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D:\hassan ahm\1 new hardisk c+d\D\DESIGN MOHAMMED\MOHAMMED\video IDEA MOHAMMED\مونتاج الصور\pall img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54536"/>
            <a:ext cx="1611099" cy="108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D:\hamza hadra france hotel flash\New folder (2)\New folder\Yah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510494"/>
            <a:ext cx="1710662" cy="113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611188" y="1341438"/>
            <a:ext cx="8013700" cy="207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a:solidFill>
                  <a:schemeClr val="tx1"/>
                </a:solidFill>
                <a:latin typeface="Arial" panose="020B0604020202020204" pitchFamily="34" charset="0"/>
                <a:cs typeface="Arial" panose="020B0604020202020204" pitchFamily="34" charset="0"/>
              </a:defRPr>
            </a:lvl1pPr>
            <a:lvl2pPr marL="742950" indent="-285750">
              <a:tabLst>
                <a:tab pos="457200" algn="l"/>
              </a:tabLst>
              <a:defRPr>
                <a:solidFill>
                  <a:schemeClr val="tx1"/>
                </a:solidFill>
                <a:latin typeface="Arial" panose="020B0604020202020204" pitchFamily="34" charset="0"/>
                <a:cs typeface="Arial" panose="020B0604020202020204" pitchFamily="34" charset="0"/>
              </a:defRPr>
            </a:lvl2pPr>
            <a:lvl3pPr marL="1143000" indent="-228600">
              <a:tabLst>
                <a:tab pos="457200" algn="l"/>
              </a:tabLst>
              <a:defRPr>
                <a:solidFill>
                  <a:schemeClr val="tx1"/>
                </a:solidFill>
                <a:latin typeface="Arial" panose="020B0604020202020204" pitchFamily="34" charset="0"/>
                <a:cs typeface="Arial" panose="020B0604020202020204" pitchFamily="34" charset="0"/>
              </a:defRPr>
            </a:lvl3pPr>
            <a:lvl4pPr marL="1600200" indent="-228600">
              <a:tabLst>
                <a:tab pos="457200" algn="l"/>
              </a:tabLst>
              <a:defRPr>
                <a:solidFill>
                  <a:schemeClr val="tx1"/>
                </a:solidFill>
                <a:latin typeface="Arial" panose="020B0604020202020204" pitchFamily="34" charset="0"/>
                <a:cs typeface="Arial" panose="020B0604020202020204" pitchFamily="34" charset="0"/>
              </a:defRPr>
            </a:lvl4pPr>
            <a:lvl5pPr marL="2057400" indent="-22860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gn="just">
              <a:lnSpc>
                <a:spcPct val="107000"/>
              </a:lnSpc>
              <a:spcAft>
                <a:spcPts val="800"/>
              </a:spcAft>
            </a:pPr>
            <a:r>
              <a:rPr lang="en-US" sz="2000" dirty="0">
                <a:solidFill>
                  <a:srgbClr val="000000"/>
                </a:solidFill>
              </a:rPr>
              <a:t>         GDCO is a win-win PPPP 4 sharing knowledge, experience and best </a:t>
            </a:r>
            <a:r>
              <a:rPr lang="en-US" sz="2000" dirty="0" smtClean="0">
                <a:solidFill>
                  <a:srgbClr val="000000"/>
                </a:solidFill>
              </a:rPr>
              <a:t>practice. It is </a:t>
            </a:r>
            <a:r>
              <a:rPr lang="en-US" sz="2000" dirty="0">
                <a:solidFill>
                  <a:srgbClr val="000000"/>
                </a:solidFill>
              </a:rPr>
              <a:t>founded in partnership with </a:t>
            </a:r>
            <a:r>
              <a:rPr lang="en-US" sz="2000" b="1" dirty="0" smtClean="0">
                <a:solidFill>
                  <a:srgbClr val="FF0000"/>
                </a:solidFill>
              </a:rPr>
              <a:t>DSE</a:t>
            </a:r>
            <a:r>
              <a:rPr lang="en-US" sz="2000" dirty="0" smtClean="0">
                <a:solidFill>
                  <a:srgbClr val="000000"/>
                </a:solidFill>
              </a:rPr>
              <a:t> Netherlands </a:t>
            </a:r>
            <a:r>
              <a:rPr lang="en-US" sz="2000" b="1" dirty="0">
                <a:solidFill>
                  <a:srgbClr val="FF0000"/>
                </a:solidFill>
              </a:rPr>
              <a:t>750</a:t>
            </a:r>
          </a:p>
          <a:p>
            <a:pPr algn="just">
              <a:lnSpc>
                <a:spcPct val="107000"/>
              </a:lnSpc>
              <a:spcAft>
                <a:spcPts val="800"/>
              </a:spcAft>
            </a:pPr>
            <a:r>
              <a:rPr lang="en-US" sz="2000" dirty="0">
                <a:solidFill>
                  <a:srgbClr val="000000"/>
                </a:solidFill>
              </a:rPr>
              <a:t>        Founder of the first Telecentre academy in Africa, the Middle East and the 13</a:t>
            </a:r>
            <a:r>
              <a:rPr lang="en-US" sz="2000" baseline="30000" dirty="0">
                <a:solidFill>
                  <a:srgbClr val="000000"/>
                </a:solidFill>
              </a:rPr>
              <a:t>th</a:t>
            </a:r>
            <a:r>
              <a:rPr lang="en-US" sz="2000" dirty="0">
                <a:solidFill>
                  <a:srgbClr val="000000"/>
                </a:solidFill>
              </a:rPr>
              <a:t> in the world  </a:t>
            </a:r>
          </a:p>
          <a:p>
            <a:pPr algn="just">
              <a:lnSpc>
                <a:spcPct val="107000"/>
              </a:lnSpc>
              <a:spcAft>
                <a:spcPts val="800"/>
              </a:spcAft>
            </a:pPr>
            <a:r>
              <a:rPr lang="en-US" sz="2000" dirty="0">
                <a:solidFill>
                  <a:srgbClr val="000000"/>
                </a:solidFill>
              </a:rPr>
              <a:t>         Winner of 8 i4d awards </a:t>
            </a:r>
            <a:r>
              <a:rPr lang="en-US" sz="2400" dirty="0" smtClean="0">
                <a:solidFill>
                  <a:srgbClr val="FF0000"/>
                </a:solidFill>
              </a:rPr>
              <a:t> </a:t>
            </a:r>
            <a:endParaRPr lang="en-US" sz="2000" dirty="0">
              <a:solidFill>
                <a:srgbClr val="000000"/>
              </a:solidFill>
            </a:endParaRPr>
          </a:p>
        </p:txBody>
      </p:sp>
      <p:sp>
        <p:nvSpPr>
          <p:cNvPr id="15" name="Rectangle 14"/>
          <p:cNvSpPr/>
          <p:nvPr/>
        </p:nvSpPr>
        <p:spPr>
          <a:xfrm>
            <a:off x="1846766" y="100233"/>
            <a:ext cx="4878259" cy="646331"/>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3600" b="1" dirty="0">
                <a:ln/>
                <a:solidFill>
                  <a:schemeClr val="accent3"/>
                </a:solidFill>
              </a:rPr>
              <a:t>What is GDCO </a:t>
            </a:r>
            <a:r>
              <a:rPr lang="en-US" sz="3600" b="1" dirty="0" smtClean="0">
                <a:ln/>
                <a:solidFill>
                  <a:schemeClr val="accent3"/>
                </a:solidFill>
              </a:rPr>
              <a:t>Sudan</a:t>
            </a:r>
            <a:endParaRPr lang="en-US" sz="3600" b="1" dirty="0">
              <a:ln/>
              <a:solidFill>
                <a:schemeClr val="accent3"/>
              </a:solidFill>
            </a:endParaRPr>
          </a:p>
        </p:txBody>
      </p:sp>
      <p:sp>
        <p:nvSpPr>
          <p:cNvPr id="16" name="Rectangle 15"/>
          <p:cNvSpPr/>
          <p:nvPr/>
        </p:nvSpPr>
        <p:spPr>
          <a:xfrm>
            <a:off x="4021450" y="2422279"/>
            <a:ext cx="1193148" cy="40011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000" b="1" dirty="0">
                <a:ln/>
              </a:rPr>
              <a:t>(</a:t>
            </a:r>
            <a:r>
              <a:rPr lang="en-US" sz="2000" b="1" dirty="0">
                <a:ln/>
                <a:solidFill>
                  <a:schemeClr val="accent3"/>
                </a:solidFill>
              </a:rPr>
              <a:t>S</a:t>
            </a:r>
            <a:r>
              <a:rPr lang="en-US" sz="2000" b="1" dirty="0">
                <a:ln/>
              </a:rPr>
              <a:t>u</a:t>
            </a:r>
            <a:r>
              <a:rPr lang="en-US" sz="2000" b="1" dirty="0">
                <a:ln/>
                <a:solidFill>
                  <a:schemeClr val="accent3"/>
                </a:solidFill>
              </a:rPr>
              <a:t>NTA</a:t>
            </a:r>
            <a:r>
              <a:rPr lang="en-US" sz="2000" b="1" dirty="0">
                <a:ln/>
              </a:rPr>
              <a:t>)</a:t>
            </a:r>
          </a:p>
        </p:txBody>
      </p:sp>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4254" y="2836684"/>
            <a:ext cx="1966177" cy="121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808470">
            <a:off x="803275" y="1401763"/>
            <a:ext cx="3381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808470">
            <a:off x="792163" y="2139950"/>
            <a:ext cx="3381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808470">
            <a:off x="792163" y="2878138"/>
            <a:ext cx="3381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67305" y="4408240"/>
            <a:ext cx="1713714" cy="1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207" y="4220798"/>
            <a:ext cx="1943224" cy="132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D:\hassan ahm\tahir  design\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7305" y="3254535"/>
            <a:ext cx="1696097" cy="108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D:\hassan ahm\tahir  design\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9655" y="3320050"/>
            <a:ext cx="1566241" cy="1088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0498" y="4510494"/>
            <a:ext cx="1715690" cy="1137709"/>
          </a:xfrm>
          <a:prstGeom prst="rect">
            <a:avLst/>
          </a:prstGeom>
        </p:spPr>
      </p:pic>
    </p:spTree>
    <p:extLst>
      <p:ext uri="{BB962C8B-B14F-4D97-AF65-F5344CB8AC3E}">
        <p14:creationId xmlns:p14="http://schemas.microsoft.com/office/powerpoint/2010/main" val="252405818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3799">
            <a:off x="488064" y="2540905"/>
            <a:ext cx="487148" cy="47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805" y="3123372"/>
            <a:ext cx="483904" cy="470314"/>
          </a:xfrm>
          <a:prstGeom prst="rect">
            <a:avLst/>
          </a:prstGeom>
        </p:spPr>
      </p:pic>
      <p:pic>
        <p:nvPicPr>
          <p:cNvPr id="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08470">
            <a:off x="516687" y="1532008"/>
            <a:ext cx="421144" cy="44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1618" y="1558036"/>
            <a:ext cx="7552830" cy="36009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a:spcBef>
                <a:spcPts val="0"/>
              </a:spcBef>
              <a:spcAft>
                <a:spcPts val="1200"/>
              </a:spcAft>
            </a:pPr>
            <a:r>
              <a:rPr lang="en-GB" sz="2400" b="1" cap="none" spc="0" dirty="0">
                <a:ln/>
                <a:solidFill>
                  <a:schemeClr val="accent4"/>
                </a:solidFill>
                <a:effectLst/>
              </a:rPr>
              <a:t>Online consultation process </a:t>
            </a:r>
            <a:r>
              <a:rPr lang="en-GB" sz="2400" b="1" cap="none" spc="0" dirty="0" smtClean="0">
                <a:ln/>
                <a:solidFill>
                  <a:schemeClr val="accent4"/>
                </a:solidFill>
                <a:effectLst/>
              </a:rPr>
              <a:t>   </a:t>
            </a:r>
            <a:endParaRPr lang="en-US" sz="2400" b="1" cap="none" spc="0" dirty="0">
              <a:ln/>
              <a:solidFill>
                <a:schemeClr val="accent4"/>
              </a:solidFill>
              <a:effectLst/>
            </a:endParaRPr>
          </a:p>
          <a:p>
            <a:pPr marL="0" marR="0">
              <a:spcBef>
                <a:spcPts val="0"/>
              </a:spcBef>
              <a:spcAft>
                <a:spcPts val="1200"/>
              </a:spcAft>
            </a:pPr>
            <a:r>
              <a:rPr lang="en-GB" sz="2400" b="1" cap="none" spc="0" dirty="0">
                <a:ln/>
                <a:solidFill>
                  <a:schemeClr val="accent4"/>
                </a:solidFill>
                <a:effectLst/>
              </a:rPr>
              <a:t>Country or thematic workshop</a:t>
            </a:r>
            <a:endParaRPr lang="en-US" sz="2400" b="1" cap="none" spc="0" dirty="0">
              <a:ln/>
              <a:solidFill>
                <a:schemeClr val="accent4"/>
              </a:solidFill>
              <a:effectLst/>
            </a:endParaRPr>
          </a:p>
          <a:p>
            <a:pPr marL="0" marR="0">
              <a:spcBef>
                <a:spcPts val="0"/>
              </a:spcBef>
              <a:spcAft>
                <a:spcPts val="1200"/>
              </a:spcAft>
            </a:pPr>
            <a:r>
              <a:rPr lang="en-GB" sz="2400" b="1" cap="none" spc="0" dirty="0" smtClean="0">
                <a:ln/>
                <a:solidFill>
                  <a:schemeClr val="accent4"/>
                </a:solidFill>
                <a:effectLst/>
              </a:rPr>
              <a:t>WSIS Forums Exhibitions</a:t>
            </a:r>
            <a:endParaRPr lang="en-US" sz="2400" b="1" cap="none" spc="0" dirty="0">
              <a:ln/>
              <a:solidFill>
                <a:schemeClr val="accent4"/>
              </a:solidFill>
              <a:effectLst/>
            </a:endParaRPr>
          </a:p>
          <a:p>
            <a:pPr lvl="0">
              <a:spcBef>
                <a:spcPts val="0"/>
              </a:spcBef>
              <a:spcAft>
                <a:spcPts val="1200"/>
              </a:spcAft>
            </a:pPr>
            <a:r>
              <a:rPr lang="en-GB" sz="2400" b="1" cap="none" spc="0" dirty="0" smtClean="0">
                <a:ln/>
                <a:solidFill>
                  <a:schemeClr val="accent4"/>
                </a:solidFill>
                <a:effectLst/>
              </a:rPr>
              <a:t>Iwrite4wsis initiative 4 </a:t>
            </a:r>
            <a:r>
              <a:rPr lang="en-US" sz="2400" b="1" dirty="0" smtClean="0">
                <a:ln/>
                <a:solidFill>
                  <a:schemeClr val="accent4"/>
                </a:solidFill>
                <a:ea typeface="Times New Roman" panose="02020603050405020304" pitchFamily="18" charset="0"/>
              </a:rPr>
              <a:t>innovation &amp; ICT promotion</a:t>
            </a:r>
            <a:endParaRPr lang="en-US" sz="2400" b="1" dirty="0">
              <a:ln/>
              <a:solidFill>
                <a:schemeClr val="accent4"/>
              </a:solidFill>
            </a:endParaRPr>
          </a:p>
          <a:p>
            <a:pPr marL="0" marR="0">
              <a:spcBef>
                <a:spcPts val="0"/>
              </a:spcBef>
              <a:spcAft>
                <a:spcPts val="1200"/>
              </a:spcAft>
            </a:pPr>
            <a:r>
              <a:rPr lang="en-GB" sz="2400" b="1" dirty="0" smtClean="0">
                <a:ln/>
                <a:solidFill>
                  <a:schemeClr val="accent4"/>
                </a:solidFill>
              </a:rPr>
              <a:t>World </a:t>
            </a:r>
            <a:r>
              <a:rPr lang="en-GB" sz="2400" b="1" dirty="0" smtClean="0">
                <a:ln/>
                <a:solidFill>
                  <a:schemeClr val="accent4"/>
                </a:solidFill>
              </a:rPr>
              <a:t>telecom &amp; WSIS Award Prize</a:t>
            </a:r>
          </a:p>
          <a:p>
            <a:pPr marL="0" marR="0">
              <a:spcBef>
                <a:spcPts val="0"/>
              </a:spcBef>
              <a:spcAft>
                <a:spcPts val="1200"/>
              </a:spcAft>
            </a:pPr>
            <a:r>
              <a:rPr lang="en-GB" sz="2400" b="1" cap="none" spc="0" dirty="0" smtClean="0">
                <a:ln/>
                <a:solidFill>
                  <a:schemeClr val="accent4"/>
                </a:solidFill>
                <a:effectLst/>
              </a:rPr>
              <a:t>Connecting Arab Summit (Doha)</a:t>
            </a:r>
          </a:p>
          <a:p>
            <a:pPr marL="0" marR="0">
              <a:spcBef>
                <a:spcPts val="0"/>
              </a:spcBef>
              <a:spcAft>
                <a:spcPts val="1200"/>
              </a:spcAft>
            </a:pPr>
            <a:r>
              <a:rPr lang="en-GB" sz="2400" b="1" dirty="0" smtClean="0">
                <a:ln/>
                <a:solidFill>
                  <a:schemeClr val="accent4"/>
                </a:solidFill>
              </a:rPr>
              <a:t>ICT4all (Tunisia)</a:t>
            </a:r>
          </a:p>
        </p:txBody>
      </p:sp>
      <p:sp>
        <p:nvSpPr>
          <p:cNvPr id="8" name="Rectangle 7"/>
          <p:cNvSpPr/>
          <p:nvPr/>
        </p:nvSpPr>
        <p:spPr>
          <a:xfrm>
            <a:off x="-23095" y="136835"/>
            <a:ext cx="849463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GDCO contribution to the </a:t>
            </a: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WSIS since 2009</a:t>
            </a:r>
            <a:endPar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08470">
            <a:off x="553785" y="4122207"/>
            <a:ext cx="416099" cy="4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stretch>
            <a:fillRect/>
          </a:stretch>
        </p:blipFill>
        <p:spPr>
          <a:xfrm>
            <a:off x="481857" y="2039877"/>
            <a:ext cx="490805" cy="47986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04287">
            <a:off x="515224" y="3610671"/>
            <a:ext cx="413603" cy="423282"/>
          </a:xfrm>
          <a:prstGeom prst="rect">
            <a:avLst/>
          </a:prstGeom>
        </p:spPr>
      </p:pic>
      <p:pic>
        <p:nvPicPr>
          <p:cNvPr id="14" name="Picture 13"/>
          <p:cNvPicPr>
            <a:picLocks noChangeAspect="1"/>
          </p:cNvPicPr>
          <p:nvPr/>
        </p:nvPicPr>
        <p:blipFill>
          <a:blip r:embed="rId6"/>
          <a:stretch>
            <a:fillRect/>
          </a:stretch>
        </p:blipFill>
        <p:spPr>
          <a:xfrm>
            <a:off x="534161" y="4633427"/>
            <a:ext cx="490805" cy="479867"/>
          </a:xfrm>
          <a:prstGeom prst="rect">
            <a:avLst/>
          </a:prstGeom>
        </p:spPr>
      </p:pic>
    </p:spTree>
    <p:extLst>
      <p:ext uri="{BB962C8B-B14F-4D97-AF65-F5344CB8AC3E}">
        <p14:creationId xmlns:p14="http://schemas.microsoft.com/office/powerpoint/2010/main" val="292712913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356" y="1336140"/>
            <a:ext cx="1761475" cy="130080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4656" y="2890164"/>
            <a:ext cx="1847906" cy="129614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4080" y="2836462"/>
            <a:ext cx="1953024" cy="1344439"/>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9084" y="4437113"/>
            <a:ext cx="1875995" cy="125066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5473" y="4437113"/>
            <a:ext cx="1780583" cy="1250662"/>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9275" y="1336140"/>
            <a:ext cx="1953024" cy="1299047"/>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6603" y="2860639"/>
            <a:ext cx="1914587" cy="132567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6115" y="1321274"/>
            <a:ext cx="1915075" cy="129904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693" y="4437113"/>
            <a:ext cx="1864296" cy="1224136"/>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39812" y="4437113"/>
            <a:ext cx="2008168" cy="1181274"/>
          </a:xfrm>
          <a:prstGeom prst="rect">
            <a:avLst/>
          </a:prstGeom>
        </p:spPr>
      </p:pic>
      <p:sp>
        <p:nvSpPr>
          <p:cNvPr id="28" name="Rectangle 27"/>
          <p:cNvSpPr/>
          <p:nvPr/>
        </p:nvSpPr>
        <p:spPr>
          <a:xfrm>
            <a:off x="2568203" y="178659"/>
            <a:ext cx="4174541" cy="584775"/>
          </a:xfrm>
          <a:prstGeom prst="rect">
            <a:avLst/>
          </a:prstGeom>
        </p:spPr>
        <p:txBody>
          <a:bodyPr wrap="none">
            <a:spAutoFit/>
          </a:bodyPr>
          <a:lstStyle/>
          <a:p>
            <a:pPr marL="0" marR="0">
              <a:spcBef>
                <a:spcPts val="0"/>
              </a:spcBef>
              <a:spcAft>
                <a:spcPts val="1200"/>
              </a:spcAft>
            </a:pPr>
            <a:r>
              <a:rPr lang="en-GB" sz="3200" b="1" dirty="0" smtClean="0">
                <a:ln/>
                <a:solidFill>
                  <a:schemeClr val="accent4"/>
                </a:solidFill>
              </a:rPr>
              <a:t>GDCO &amp; ITU </a:t>
            </a:r>
            <a:r>
              <a:rPr lang="en-GB" sz="3200" b="1" dirty="0">
                <a:ln/>
                <a:solidFill>
                  <a:schemeClr val="accent4"/>
                </a:solidFill>
              </a:rPr>
              <a:t>&amp; WSIS</a:t>
            </a:r>
            <a:endParaRPr lang="en-US" sz="3200" b="1" dirty="0">
              <a:ln/>
              <a:solidFill>
                <a:schemeClr val="accent4"/>
              </a:solidFill>
            </a:endParaRPr>
          </a:p>
        </p:txBody>
      </p:sp>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6356" y="2860639"/>
            <a:ext cx="1772386" cy="1320262"/>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87881" y="1321273"/>
            <a:ext cx="1818358" cy="1299047"/>
          </a:xfrm>
          <a:prstGeom prst="rect">
            <a:avLst/>
          </a:prstGeom>
        </p:spPr>
      </p:pic>
    </p:spTree>
    <p:extLst>
      <p:ext uri="{BB962C8B-B14F-4D97-AF65-F5344CB8AC3E}">
        <p14:creationId xmlns:p14="http://schemas.microsoft.com/office/powerpoint/2010/main" val="3822385454"/>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71800" y="116632"/>
            <a:ext cx="3759362"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800" b="1" cap="none" spc="0" dirty="0" smtClean="0">
                <a:ln/>
                <a:solidFill>
                  <a:schemeClr val="accent4"/>
                </a:solidFill>
                <a:effectLst/>
              </a:rPr>
              <a:t>Iwrite4wsis initiative </a:t>
            </a:r>
            <a:endParaRPr lang="en-US" sz="2800" b="1" cap="none" spc="0" dirty="0">
              <a:ln/>
              <a:solidFill>
                <a:schemeClr val="accent4"/>
              </a:solidFill>
              <a:effectLst/>
            </a:endParaRPr>
          </a:p>
        </p:txBody>
      </p:sp>
      <p:sp>
        <p:nvSpPr>
          <p:cNvPr id="10" name="Rectangle 9"/>
          <p:cNvSpPr/>
          <p:nvPr/>
        </p:nvSpPr>
        <p:spPr>
          <a:xfrm>
            <a:off x="611560" y="1340768"/>
            <a:ext cx="7920879" cy="267765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n-GB" sz="2800" b="1" cap="none" spc="0" dirty="0" smtClean="0">
                <a:ln/>
                <a:solidFill>
                  <a:schemeClr val="accent4"/>
                </a:solidFill>
                <a:effectLst/>
              </a:rPr>
              <a:t>In 2010 ITU in partnership with GDCO and  other partners developed the initiative of iwrite4wsis to promote for the wsis process  so we continued writing and blogging to update the wsis community with what is going on </a:t>
            </a:r>
            <a:r>
              <a:rPr lang="en-GB" sz="2800" b="1" dirty="0" smtClean="0">
                <a:ln/>
                <a:solidFill>
                  <a:schemeClr val="accent4"/>
                </a:solidFill>
              </a:rPr>
              <a:t>WSIS process </a:t>
            </a:r>
            <a:endParaRPr lang="en-US" sz="2800" b="1" cap="none" spc="0" dirty="0">
              <a:ln/>
              <a:solidFill>
                <a:schemeClr val="accent4"/>
              </a:solidFill>
              <a:effectLs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4018424"/>
            <a:ext cx="2759438" cy="1507528"/>
          </a:xfrm>
          <a:prstGeom prst="rect">
            <a:avLst/>
          </a:prstGeom>
        </p:spPr>
      </p:pic>
    </p:spTree>
    <p:extLst>
      <p:ext uri="{BB962C8B-B14F-4D97-AF65-F5344CB8AC3E}">
        <p14:creationId xmlns:p14="http://schemas.microsoft.com/office/powerpoint/2010/main" val="704854668"/>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3372" y="41288"/>
            <a:ext cx="6772730"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2400" b="1" dirty="0">
                <a:ln/>
                <a:solidFill>
                  <a:schemeClr val="accent4"/>
                </a:solidFill>
              </a:rPr>
              <a:t>priority areas that need to be addressed </a:t>
            </a:r>
            <a:r>
              <a:rPr lang="en-GB" sz="2400" b="1" dirty="0" smtClean="0">
                <a:ln/>
                <a:solidFill>
                  <a:schemeClr val="accent4"/>
                </a:solidFill>
              </a:rPr>
              <a:t>Beyond 2015</a:t>
            </a:r>
            <a:endParaRPr lang="en-US" sz="2400" b="1" cap="none" spc="0" dirty="0">
              <a:ln/>
              <a:solidFill>
                <a:schemeClr val="accent4"/>
              </a:solidFill>
              <a:effectLst/>
            </a:endParaRP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09201">
            <a:off x="512973" y="2976284"/>
            <a:ext cx="387964" cy="37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30238">
            <a:off x="520824" y="3507017"/>
            <a:ext cx="385380" cy="374557"/>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08470">
            <a:off x="527033" y="1354498"/>
            <a:ext cx="389804" cy="40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04287">
            <a:off x="510616" y="2514739"/>
            <a:ext cx="413603" cy="423282"/>
          </a:xfrm>
          <a:prstGeom prst="rect">
            <a:avLst/>
          </a:prstGeom>
        </p:spPr>
      </p:pic>
      <p:pic>
        <p:nvPicPr>
          <p:cNvPr id="13" name="Picture 12"/>
          <p:cNvPicPr>
            <a:picLocks noChangeAspect="1"/>
          </p:cNvPicPr>
          <p:nvPr/>
        </p:nvPicPr>
        <p:blipFill>
          <a:blip r:embed="rId7"/>
          <a:stretch>
            <a:fillRect/>
          </a:stretch>
        </p:blipFill>
        <p:spPr>
          <a:xfrm rot="21052700">
            <a:off x="570538" y="2089185"/>
            <a:ext cx="382334" cy="349302"/>
          </a:xfrm>
          <a:prstGeom prst="rect">
            <a:avLst/>
          </a:prstGeom>
        </p:spPr>
      </p:pic>
      <p:pic>
        <p:nvPicPr>
          <p:cNvPr id="15" name="Picture 14"/>
          <p:cNvPicPr>
            <a:picLocks noChangeAspect="1"/>
          </p:cNvPicPr>
          <p:nvPr/>
        </p:nvPicPr>
        <p:blipFill>
          <a:blip r:embed="rId7"/>
          <a:stretch>
            <a:fillRect/>
          </a:stretch>
        </p:blipFill>
        <p:spPr>
          <a:xfrm>
            <a:off x="526250" y="4224689"/>
            <a:ext cx="382334" cy="349302"/>
          </a:xfrm>
          <a:prstGeom prst="rect">
            <a:avLst/>
          </a:prstGeom>
        </p:spPr>
      </p:pic>
      <p:pic>
        <p:nvPicPr>
          <p:cNvPr id="1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09201">
            <a:off x="552300" y="4699389"/>
            <a:ext cx="387964" cy="37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65324" y="1284346"/>
            <a:ext cx="7612864" cy="42165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algn="just">
              <a:spcBef>
                <a:spcPts val="0"/>
              </a:spcBef>
              <a:spcAft>
                <a:spcPts val="1200"/>
              </a:spcAft>
            </a:pPr>
            <a:r>
              <a:rPr lang="en-US" sz="2000" b="1" cap="none" spc="0" dirty="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Equal access to ICTs by empowering women, youth, </a:t>
            </a:r>
            <a:r>
              <a:rPr lang="en-US" sz="2000" b="1" cap="none" spc="0" dirty="0" smtClean="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and people </a:t>
            </a:r>
            <a:r>
              <a:rPr lang="en-US" sz="2000" b="1" cap="none" spc="0" dirty="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with disability &amp; marginalized communities.</a:t>
            </a:r>
            <a:endParaRPr lang="en-US" sz="2000" b="1" cap="none" spc="0" dirty="0">
              <a:ln/>
              <a:solidFill>
                <a:schemeClr val="accent4"/>
              </a:solidFill>
              <a:effectLst/>
              <a:latin typeface="Times New Roman" panose="02020603050405020304" pitchFamily="18" charset="0"/>
              <a:ea typeface="Calibri" panose="020F0502020204030204" pitchFamily="34" charset="0"/>
            </a:endParaRPr>
          </a:p>
          <a:p>
            <a:pPr algn="just">
              <a:spcBef>
                <a:spcPts val="0"/>
              </a:spcBef>
              <a:spcAft>
                <a:spcPts val="1200"/>
              </a:spcAft>
            </a:pPr>
            <a:r>
              <a:rPr lang="en-US" sz="2000" b="1" dirty="0" smtClean="0">
                <a:ln/>
                <a:solidFill>
                  <a:schemeClr val="accent4"/>
                </a:solidFill>
                <a:latin typeface="Cambria" panose="02040503050406030204" pitchFamily="18" charset="0"/>
                <a:ea typeface="Calibri" panose="020F0502020204030204" pitchFamily="34" charset="0"/>
                <a:cs typeface="Cambria" panose="02040503050406030204" pitchFamily="18" charset="0"/>
              </a:rPr>
              <a:t>Illiteracy </a:t>
            </a:r>
            <a:r>
              <a:rPr lang="en-US" sz="2000" b="1" dirty="0">
                <a:ln/>
                <a:solidFill>
                  <a:schemeClr val="accent4"/>
                </a:solidFill>
                <a:latin typeface="Cambria" panose="02040503050406030204" pitchFamily="18" charset="0"/>
                <a:ea typeface="Calibri" panose="020F0502020204030204" pitchFamily="34" charset="0"/>
                <a:cs typeface="Cambria" panose="02040503050406030204" pitchFamily="18" charset="0"/>
              </a:rPr>
              <a:t>eradication (drying resources of illiteracy)</a:t>
            </a:r>
            <a:endParaRPr lang="en-US" sz="2000" b="1" dirty="0">
              <a:ln/>
              <a:solidFill>
                <a:schemeClr val="accent4"/>
              </a:solidFill>
              <a:latin typeface="Times New Roman" panose="02020603050405020304" pitchFamily="18" charset="0"/>
              <a:ea typeface="Calibri" panose="020F0502020204030204" pitchFamily="34" charset="0"/>
            </a:endParaRPr>
          </a:p>
          <a:p>
            <a:pPr marL="0" marR="0" algn="just">
              <a:spcBef>
                <a:spcPts val="0"/>
              </a:spcBef>
              <a:spcAft>
                <a:spcPts val="1200"/>
              </a:spcAft>
            </a:pPr>
            <a:r>
              <a:rPr lang="en-US" sz="2000" b="1" dirty="0">
                <a:ln/>
                <a:solidFill>
                  <a:schemeClr val="accent4"/>
                </a:solidFill>
                <a:latin typeface="Cambria" panose="02040503050406030204" pitchFamily="18" charset="0"/>
                <a:ea typeface="Calibri" panose="020F0502020204030204" pitchFamily="34" charset="0"/>
                <a:cs typeface="Cambria" panose="02040503050406030204" pitchFamily="18" charset="0"/>
              </a:rPr>
              <a:t>Fighting poverty </a:t>
            </a:r>
            <a:endParaRPr lang="en-US" sz="2000" b="1" dirty="0" smtClean="0">
              <a:ln/>
              <a:solidFill>
                <a:schemeClr val="accent4"/>
              </a:solidFill>
              <a:latin typeface="Cambria" panose="02040503050406030204" pitchFamily="18" charset="0"/>
              <a:ea typeface="Calibri" panose="020F0502020204030204" pitchFamily="34" charset="0"/>
              <a:cs typeface="Cambria" panose="02040503050406030204" pitchFamily="18" charset="0"/>
            </a:endParaRPr>
          </a:p>
          <a:p>
            <a:pPr marL="0" marR="0" algn="just">
              <a:spcBef>
                <a:spcPts val="0"/>
              </a:spcBef>
              <a:spcAft>
                <a:spcPts val="1200"/>
              </a:spcAft>
            </a:pPr>
            <a:r>
              <a:rPr lang="en-US" b="1" cap="none" spc="0" dirty="0" smtClean="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Innovation &amp; integration of ICTs e-services (portable Telecentre) </a:t>
            </a:r>
            <a:endParaRPr lang="en-US" b="1" cap="none" spc="0" dirty="0" smtClean="0">
              <a:ln/>
              <a:solidFill>
                <a:schemeClr val="accent4"/>
              </a:solidFill>
              <a:effectLst/>
              <a:latin typeface="Times New Roman" panose="02020603050405020304" pitchFamily="18" charset="0"/>
              <a:ea typeface="Calibri" panose="020F0502020204030204" pitchFamily="34" charset="0"/>
            </a:endParaRPr>
          </a:p>
          <a:p>
            <a:pPr marL="0" marR="0" algn="just">
              <a:spcBef>
                <a:spcPts val="0"/>
              </a:spcBef>
              <a:spcAft>
                <a:spcPts val="1200"/>
              </a:spcAft>
            </a:pPr>
            <a:r>
              <a:rPr lang="en-US" sz="2000" b="1" cap="none" spc="0" dirty="0" smtClean="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Increase </a:t>
            </a:r>
            <a:r>
              <a:rPr lang="en-US" sz="2000" b="1" cap="none" spc="0" dirty="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mobile </a:t>
            </a:r>
            <a:r>
              <a:rPr lang="en-US" sz="2000" b="1" cap="none" spc="0" dirty="0" smtClean="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penetration @  </a:t>
            </a:r>
            <a:r>
              <a:rPr lang="en-US" sz="2000" b="1" cap="none" spc="0" dirty="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Affordable wide broadband </a:t>
            </a:r>
            <a:r>
              <a:rPr lang="en-US" sz="2000" b="1" cap="none" spc="0" dirty="0" smtClean="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accessibility and improve cloud computing</a:t>
            </a:r>
            <a:endParaRPr lang="en-US" sz="2000" b="1" cap="none" spc="0" dirty="0">
              <a:ln/>
              <a:solidFill>
                <a:schemeClr val="accent4"/>
              </a:solidFill>
              <a:effectLst/>
              <a:latin typeface="Times New Roman" panose="02020603050405020304" pitchFamily="18" charset="0"/>
              <a:ea typeface="Calibri" panose="020F0502020204030204" pitchFamily="34" charset="0"/>
            </a:endParaRPr>
          </a:p>
          <a:p>
            <a:pPr marL="0" marR="0" algn="just">
              <a:spcBef>
                <a:spcPts val="0"/>
              </a:spcBef>
              <a:spcAft>
                <a:spcPts val="1200"/>
              </a:spcAft>
            </a:pPr>
            <a:r>
              <a:rPr lang="en-GB" sz="2000" b="1" cap="none" spc="0" dirty="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Promote eHealth and telemedicine</a:t>
            </a:r>
            <a:endParaRPr lang="en-US" sz="2000" b="1" cap="none" spc="0" dirty="0">
              <a:ln/>
              <a:solidFill>
                <a:schemeClr val="accent4"/>
              </a:solidFill>
              <a:effectLst/>
              <a:latin typeface="Times New Roman" panose="02020603050405020304" pitchFamily="18" charset="0"/>
              <a:ea typeface="Calibri" panose="020F0502020204030204" pitchFamily="34" charset="0"/>
            </a:endParaRPr>
          </a:p>
          <a:p>
            <a:pPr marL="0" marR="0" algn="just">
              <a:spcBef>
                <a:spcPts val="0"/>
              </a:spcBef>
              <a:spcAft>
                <a:spcPts val="1200"/>
              </a:spcAft>
            </a:pPr>
            <a:r>
              <a:rPr lang="en-GB" sz="2000" b="1" cap="none" spc="0" dirty="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Content (curriculum and accredited certificate</a:t>
            </a:r>
            <a:r>
              <a:rPr lang="en-GB" sz="2000" b="1" cap="none" spc="0" dirty="0" smtClean="0">
                <a:ln/>
                <a:solidFill>
                  <a:schemeClr val="accent4"/>
                </a:solidFill>
                <a:effectLst/>
                <a:latin typeface="Cambria" panose="02040503050406030204" pitchFamily="18" charset="0"/>
                <a:ea typeface="Calibri" panose="020F0502020204030204" pitchFamily="34" charset="0"/>
                <a:cs typeface="Cambria" panose="02040503050406030204" pitchFamily="18" charset="0"/>
              </a:rPr>
              <a:t>)</a:t>
            </a:r>
          </a:p>
          <a:p>
            <a:pPr marL="0" marR="0" algn="just">
              <a:spcBef>
                <a:spcPts val="0"/>
              </a:spcBef>
              <a:spcAft>
                <a:spcPts val="1200"/>
              </a:spcAft>
            </a:pPr>
            <a:r>
              <a:rPr lang="en-GB" sz="2000" b="1" dirty="0" smtClean="0">
                <a:ln/>
                <a:solidFill>
                  <a:schemeClr val="accent4"/>
                </a:solidFill>
                <a:latin typeface="Cambria" panose="02040503050406030204" pitchFamily="18" charset="0"/>
              </a:rPr>
              <a:t>Strong PPPP for better community SDGs through S. Telecentres</a:t>
            </a:r>
            <a:endParaRPr lang="en-US" sz="2000" b="1" cap="none" spc="0" dirty="0">
              <a:ln/>
              <a:solidFill>
                <a:schemeClr val="accent4"/>
              </a:solidFill>
              <a:effectLst/>
            </a:endParaRPr>
          </a:p>
        </p:txBody>
      </p:sp>
    </p:spTree>
    <p:extLst>
      <p:ext uri="{BB962C8B-B14F-4D97-AF65-F5344CB8AC3E}">
        <p14:creationId xmlns:p14="http://schemas.microsoft.com/office/powerpoint/2010/main" val="51531376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6533" y="170478"/>
            <a:ext cx="5439420"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lvl="0" algn="just">
              <a:spcBef>
                <a:spcPts val="0"/>
              </a:spcBef>
              <a:spcAft>
                <a:spcPts val="0"/>
              </a:spcAft>
            </a:pPr>
            <a:r>
              <a:rPr lang="en-US" sz="2800" b="1" dirty="0" smtClean="0">
                <a:ln/>
                <a:solidFill>
                  <a:schemeClr val="accent4"/>
                </a:solidFill>
                <a:ea typeface="Times New Roman" panose="02020603050405020304" pitchFamily="18" charset="0"/>
              </a:rPr>
              <a:t>innovation </a:t>
            </a:r>
            <a:r>
              <a:rPr lang="en-US" sz="2800" b="1" dirty="0">
                <a:ln/>
                <a:solidFill>
                  <a:schemeClr val="accent4"/>
                </a:solidFill>
                <a:ea typeface="Times New Roman" panose="02020603050405020304" pitchFamily="18" charset="0"/>
              </a:rPr>
              <a:t>and ICT </a:t>
            </a:r>
            <a:r>
              <a:rPr lang="en-US" sz="2800" b="1" dirty="0" smtClean="0">
                <a:ln/>
                <a:solidFill>
                  <a:schemeClr val="accent4"/>
                </a:solidFill>
                <a:ea typeface="Times New Roman" panose="02020603050405020304" pitchFamily="18" charset="0"/>
              </a:rPr>
              <a:t>promotion</a:t>
            </a:r>
            <a:endParaRPr lang="en-US" sz="2800" b="1" dirty="0">
              <a:ln/>
              <a:solidFill>
                <a:schemeClr val="accent4"/>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9" y="3789040"/>
            <a:ext cx="1773948" cy="1251480"/>
          </a:xfrm>
          <a:prstGeom prst="rect">
            <a:avLst/>
          </a:prstGeom>
        </p:spPr>
      </p:pic>
      <p:pic>
        <p:nvPicPr>
          <p:cNvPr id="7" name="Picture 3" descr="D:\hamza hadra france hotel flash\New folder (2)\BACK UP\HAMZA\HAMZA\مشروعات\4احدي الخريجات بام درمان مع المنظمة السودانية لتقانة المعلوما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89040"/>
            <a:ext cx="1872208" cy="12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243" y="3789040"/>
            <a:ext cx="1922706" cy="124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7208" y="3789040"/>
            <a:ext cx="2009718" cy="1229000"/>
          </a:xfrm>
          <a:prstGeom prst="rect">
            <a:avLst/>
          </a:prstGeom>
        </p:spPr>
      </p:pic>
      <p:sp>
        <p:nvSpPr>
          <p:cNvPr id="11" name="Rectangle 10"/>
          <p:cNvSpPr/>
          <p:nvPr/>
        </p:nvSpPr>
        <p:spPr>
          <a:xfrm>
            <a:off x="978073" y="5176947"/>
            <a:ext cx="1184940" cy="369332"/>
          </a:xfrm>
          <a:prstGeom prst="rect">
            <a:avLst/>
          </a:prstGeom>
        </p:spPr>
        <p:txBody>
          <a:bodyPr wrap="none">
            <a:spAutoFit/>
          </a:bodyPr>
          <a:lstStyle/>
          <a:p>
            <a:r>
              <a:rPr lang="en-US" b="1" dirty="0" smtClean="0">
                <a:ln/>
                <a:solidFill>
                  <a:schemeClr val="accent4"/>
                </a:solidFill>
                <a:ea typeface="Times New Roman" panose="02020603050405020304" pitchFamily="18" charset="0"/>
              </a:rPr>
              <a:t>illiteracy </a:t>
            </a:r>
            <a:endParaRPr lang="en-US" dirty="0"/>
          </a:p>
        </p:txBody>
      </p:sp>
      <p:sp>
        <p:nvSpPr>
          <p:cNvPr id="12" name="Rectangle 11"/>
          <p:cNvSpPr/>
          <p:nvPr/>
        </p:nvSpPr>
        <p:spPr>
          <a:xfrm>
            <a:off x="2899410" y="5176947"/>
            <a:ext cx="1184940" cy="369332"/>
          </a:xfrm>
          <a:prstGeom prst="rect">
            <a:avLst/>
          </a:prstGeom>
        </p:spPr>
        <p:txBody>
          <a:bodyPr wrap="none">
            <a:spAutoFit/>
          </a:bodyPr>
          <a:lstStyle/>
          <a:p>
            <a:r>
              <a:rPr lang="en-US" b="1" dirty="0" smtClean="0">
                <a:ln/>
                <a:solidFill>
                  <a:schemeClr val="accent4"/>
                </a:solidFill>
                <a:ea typeface="Times New Roman" panose="02020603050405020304" pitchFamily="18" charset="0"/>
              </a:rPr>
              <a:t>disability</a:t>
            </a:r>
            <a:endParaRPr lang="en-US" dirty="0"/>
          </a:p>
        </p:txBody>
      </p:sp>
      <p:sp>
        <p:nvSpPr>
          <p:cNvPr id="13" name="Rectangle 12"/>
          <p:cNvSpPr/>
          <p:nvPr/>
        </p:nvSpPr>
        <p:spPr>
          <a:xfrm>
            <a:off x="5068250" y="5176947"/>
            <a:ext cx="838691" cy="369332"/>
          </a:xfrm>
          <a:prstGeom prst="rect">
            <a:avLst/>
          </a:prstGeom>
        </p:spPr>
        <p:txBody>
          <a:bodyPr wrap="square">
            <a:spAutoFit/>
          </a:bodyPr>
          <a:lstStyle/>
          <a:p>
            <a:r>
              <a:rPr lang="en-US" b="1" dirty="0" smtClean="0">
                <a:ln/>
                <a:solidFill>
                  <a:schemeClr val="accent4"/>
                </a:solidFill>
                <a:ea typeface="Times New Roman" panose="02020603050405020304" pitchFamily="18" charset="0"/>
              </a:rPr>
              <a:t>Cloud</a:t>
            </a:r>
            <a:endParaRPr lang="en-US" dirty="0"/>
          </a:p>
        </p:txBody>
      </p:sp>
      <p:sp>
        <p:nvSpPr>
          <p:cNvPr id="14" name="Rectangle 13"/>
          <p:cNvSpPr/>
          <p:nvPr/>
        </p:nvSpPr>
        <p:spPr>
          <a:xfrm>
            <a:off x="6286336" y="5068805"/>
            <a:ext cx="2437399" cy="369332"/>
          </a:xfrm>
          <a:prstGeom prst="rect">
            <a:avLst/>
          </a:prstGeom>
        </p:spPr>
        <p:txBody>
          <a:bodyPr wrap="none">
            <a:spAutoFit/>
          </a:bodyPr>
          <a:lstStyle/>
          <a:p>
            <a:r>
              <a:rPr lang="en-US" b="1" dirty="0" smtClean="0">
                <a:ln/>
                <a:solidFill>
                  <a:schemeClr val="accent4"/>
                </a:solidFill>
                <a:ea typeface="Times New Roman" panose="02020603050405020304" pitchFamily="18" charset="0"/>
              </a:rPr>
              <a:t>Portable Telecentres</a:t>
            </a:r>
            <a:endParaRPr lang="en-US" dirty="0"/>
          </a:p>
        </p:txBody>
      </p:sp>
      <p:pic>
        <p:nvPicPr>
          <p:cNvPr id="15" name="Picture 14"/>
          <p:cNvPicPr>
            <a:picLocks noChangeAspect="1"/>
          </p:cNvPicPr>
          <p:nvPr/>
        </p:nvPicPr>
        <p:blipFill>
          <a:blip r:embed="rId7"/>
          <a:stretch>
            <a:fillRect/>
          </a:stretch>
        </p:blipFill>
        <p:spPr>
          <a:xfrm>
            <a:off x="3418827" y="1245562"/>
            <a:ext cx="2028877" cy="2141073"/>
          </a:xfrm>
          <a:prstGeom prst="rect">
            <a:avLst/>
          </a:prstGeom>
        </p:spPr>
      </p:pic>
      <p:pic>
        <p:nvPicPr>
          <p:cNvPr id="16" name="Picture 3" descr="D:\hamza hadra france hotel flash\New folder (2)\SUDAD\GDN ISOC AWARD\agriculture ma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6136" y="1552588"/>
            <a:ext cx="2630271" cy="18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424" y="1628800"/>
            <a:ext cx="2450971" cy="175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565661"/>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ce696e9412443ecc57c32ed4796326ae4778a"/>
  <p:tag name="ISPRING_SCORM_RATE_SLIDES" val="1"/>
  <p:tag name="ISPRING_SCORM_RATE_QUIZZES" val="0"/>
  <p:tag name="ISPRING_SCORM_PASSING_SCORE" val="100.0000000000"/>
  <p:tag name="ISPRING_RESOURCE_PATHS_HASH_2" val="794e2190963e99bd6ba797fe49d5e3ff6e3cbb4"/>
</p:tagLst>
</file>

<file path=ppt/theme/theme1.xml><?xml version="1.0" encoding="utf-8"?>
<a:theme xmlns:a="http://schemas.openxmlformats.org/drawingml/2006/main" name="eLearning_Course_Template_5">
  <a:themeElements>
    <a:clrScheme name="Custom 4">
      <a:dk1>
        <a:sysClr val="windowText" lastClr="000000"/>
      </a:dk1>
      <a:lt1>
        <a:srgbClr val="FFFFFF"/>
      </a:lt1>
      <a:dk2>
        <a:srgbClr val="400101"/>
      </a:dk2>
      <a:lt2>
        <a:srgbClr val="EBDDC3"/>
      </a:lt2>
      <a:accent1>
        <a:srgbClr val="FFFFFF"/>
      </a:accent1>
      <a:accent2>
        <a:srgbClr val="FAF3E7"/>
      </a:accent2>
      <a:accent3>
        <a:srgbClr val="F5BA71"/>
      </a:accent3>
      <a:accent4>
        <a:srgbClr val="EA9C54"/>
      </a:accent4>
      <a:accent5>
        <a:srgbClr val="D0AF72"/>
      </a:accent5>
      <a:accent6>
        <a:srgbClr val="7E7665"/>
      </a:accent6>
      <a:hlink>
        <a:srgbClr val="4B4B4B"/>
      </a:hlink>
      <a:folHlink>
        <a:srgbClr val="7E76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AEE60AB10F1439F7E4D68581AA2F8" ma:contentTypeVersion="6" ma:contentTypeDescription="Create a new document." ma:contentTypeScope="" ma:versionID="d77e90180329a6c74e4aed77bdfb5298">
  <xsd:schema xmlns:xsd="http://www.w3.org/2001/XMLSchema" xmlns:xs="http://www.w3.org/2001/XMLSchema" xmlns:p="http://schemas.microsoft.com/office/2006/metadata/properties" xmlns:ns1="http://schemas.microsoft.com/sharepoint/v3" xmlns:ns2="2e9458a7-cf77-4e38-a176-7c00460a51ce" xmlns:ns3="07f874d8-1985-4211-bd75-0b16975e87a8" targetNamespace="http://schemas.microsoft.com/office/2006/metadata/properties" ma:root="true" ma:fieldsID="d1a45afbb746a96cdb01e4d47f085c9b" ns1:_="" ns2:_="" ns3:_="">
    <xsd:import namespace="http://schemas.microsoft.com/sharepoint/v3"/>
    <xsd:import namespace="2e9458a7-cf77-4e38-a176-7c00460a51ce"/>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ession" minOccurs="0"/>
                <xsd:element ref="ns2:Author0" minOccurs="0"/>
                <xsd:element ref="ns2: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458a7-cf77-4e38-a176-7c00460a51ce" elementFormDefault="qualified">
    <xsd:import namespace="http://schemas.microsoft.com/office/2006/documentManagement/types"/>
    <xsd:import namespace="http://schemas.microsoft.com/office/infopath/2007/PartnerControls"/>
    <xsd:element name="Session" ma:index="10" nillable="true" ma:displayName="Session" ma:internalName="Session">
      <xsd:simpleType>
        <xsd:restriction base="dms:Number"/>
      </xsd:simpleType>
    </xsd:element>
    <xsd:element name="Author0" ma:index="11" nillable="true" ma:displayName="Author" ma:internalName="Author0">
      <xsd:simpleType>
        <xsd:restriction base="dms:Text">
          <xsd:maxLength value="255"/>
        </xsd:restriction>
      </xsd:simpleType>
    </xsd:element>
    <xsd:element name="Organization" ma:index="12" nillable="true" ma:displayName="Organization" ma:internalName="Organiz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ession xmlns="2e9458a7-cf77-4e38-a176-7c00460a51ce">5</Session>
    <Author0 xmlns="2e9458a7-cf77-4e38-a176-7c00460a51ce">Ahmed M. M. Eisa</Author0>
    <Organization xmlns="2e9458a7-cf77-4e38-a176-7c00460a51ce">GDCO-SuNTA Sudan</Organization>
  </documentManagement>
</p:properties>
</file>

<file path=customXml/itemProps1.xml><?xml version="1.0" encoding="utf-8"?>
<ds:datastoreItem xmlns:ds="http://schemas.openxmlformats.org/officeDocument/2006/customXml" ds:itemID="{0A788944-0239-4890-A78B-F33ACC11D16F}"/>
</file>

<file path=customXml/itemProps2.xml><?xml version="1.0" encoding="utf-8"?>
<ds:datastoreItem xmlns:ds="http://schemas.openxmlformats.org/officeDocument/2006/customXml" ds:itemID="{319FC88F-4C54-4F7B-9BD5-EDA2E5957C7E}"/>
</file>

<file path=customXml/itemProps3.xml><?xml version="1.0" encoding="utf-8"?>
<ds:datastoreItem xmlns:ds="http://schemas.openxmlformats.org/officeDocument/2006/customXml" ds:itemID="{2F212F12-596D-4B7E-9420-61B72C1F5F76}"/>
</file>

<file path=docProps/app.xml><?xml version="1.0" encoding="utf-8"?>
<Properties xmlns="http://schemas.openxmlformats.org/officeDocument/2006/extended-properties" xmlns:vt="http://schemas.openxmlformats.org/officeDocument/2006/docPropsVTypes">
  <Template/>
  <TotalTime>2163</TotalTime>
  <Words>275</Words>
  <Application>Microsoft Office PowerPoint</Application>
  <PresentationFormat>On-screen Show (4:3)</PresentationFormat>
  <Paragraphs>47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eLearning_Course_Template_5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Telecentres and WSIS beyond 2015</dc:title>
  <dc:creator>Ekaterina Ataikina</dc:creator>
  <cp:lastModifiedBy>Ahmed Digital</cp:lastModifiedBy>
  <cp:revision>301</cp:revision>
  <dcterms:created xsi:type="dcterms:W3CDTF">2011-06-28T08:06:21Z</dcterms:created>
  <dcterms:modified xsi:type="dcterms:W3CDTF">2013-10-23T03:58:00Z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0x01010062DAEE60AB10F1439F7E4D68581AA2F8</vt:lpwstr>
  </property>
  <property fmtid="{D5CDD505-2E9C-101B-9397-08002B2CF9AE}" pid="3" name="Order">
    <vt:r8>5100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