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8.xml" ContentType="application/vnd.openxmlformats-officedocument.drawingml.diagramColors+xml"/>
  <Override PartName="/ppt/diagrams/layout7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7.xml" ContentType="application/vnd.openxmlformats-officedocument.drawingml.diagramStyle+xml"/>
  <Override PartName="/ppt/diagrams/layout3.xml" ContentType="application/vnd.openxmlformats-officedocument.drawingml.diagramLayout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5.xml" ContentType="application/vnd.openxmlformats-officedocument.drawingml.diagramLayout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theme/theme1.xml" ContentType="application/vnd.openxmlformats-officedocument.theme+xml"/>
  <Override PartName="/ppt/diagrams/drawing8.xml" ContentType="application/vnd.ms-office.drawingml.diagramDrawing+xml"/>
  <Override PartName="/ppt/diagrams/quickStyle5.xml" ContentType="application/vnd.openxmlformats-officedocument.drawingml.diagramStyl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8.xml" ContentType="application/vnd.openxmlformats-officedocument.drawingml.diagramStyle+xml"/>
  <Override PartName="/ppt/diagrams/drawing7.xml" ContentType="application/vnd.ms-office.drawingml.diagramDrawing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layout8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65" r:id="rId3"/>
    <p:sldId id="280" r:id="rId4"/>
    <p:sldId id="283" r:id="rId5"/>
    <p:sldId id="284" r:id="rId6"/>
    <p:sldId id="281" r:id="rId7"/>
    <p:sldId id="285" r:id="rId8"/>
    <p:sldId id="290" r:id="rId9"/>
    <p:sldId id="292" r:id="rId10"/>
    <p:sldId id="267" r:id="rId11"/>
    <p:sldId id="288" r:id="rId12"/>
    <p:sldId id="286" r:id="rId13"/>
    <p:sldId id="289" r:id="rId14"/>
    <p:sldId id="269" r:id="rId15"/>
    <p:sldId id="287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86" autoAdjust="0"/>
  </p:normalViewPr>
  <p:slideViewPr>
    <p:cSldViewPr>
      <p:cViewPr>
        <p:scale>
          <a:sx n="100" d="100"/>
          <a:sy n="100" d="100"/>
        </p:scale>
        <p:origin x="-186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CCE76-C822-4CF2-9A5B-FC16A90B2E74}" type="doc">
      <dgm:prSet loTypeId="urn:microsoft.com/office/officeart/2005/8/layout/radial5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954B385-416A-4059-8C39-F7C558BCD964}">
      <dgm:prSet phldrT="[Text]"/>
      <dgm:spPr>
        <a:ln w="381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BH" b="1" dirty="0" smtClean="0">
              <a:latin typeface="Sakkal Majalla" pitchFamily="2" charset="-78"/>
              <a:cs typeface="Sakkal Majalla" pitchFamily="2" charset="-78"/>
            </a:rPr>
            <a:t>مفاهيم إدارة الخطة الوطنية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98DA738F-5D03-4234-BCEB-CFB948D38ED9}" type="parTrans" cxnId="{AAC8D5E6-041C-4232-ADAD-B95E946ED58C}">
      <dgm:prSet/>
      <dgm:spPr/>
      <dgm:t>
        <a:bodyPr/>
        <a:lstStyle/>
        <a:p>
          <a:endParaRPr lang="en-US"/>
        </a:p>
      </dgm:t>
    </dgm:pt>
    <dgm:pt modelId="{BDA15522-5A16-4D30-90B0-8359F630DD83}" type="sibTrans" cxnId="{AAC8D5E6-041C-4232-ADAD-B95E946ED58C}">
      <dgm:prSet/>
      <dgm:spPr/>
      <dgm:t>
        <a:bodyPr/>
        <a:lstStyle/>
        <a:p>
          <a:endParaRPr lang="en-US"/>
        </a:p>
      </dgm:t>
    </dgm:pt>
    <dgm:pt modelId="{28CAC1F8-9F13-4A7A-AFC8-76394BD7B6FF}">
      <dgm:prSet phldrT="[Text]"/>
      <dgm:spPr>
        <a:xfrm>
          <a:off x="3420627" y="645375"/>
          <a:ext cx="919730" cy="919730"/>
        </a:xfrm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ar-SA" b="1" dirty="0" smtClean="0">
              <a:latin typeface="Sakkal Majalla" pitchFamily="2" charset="-78"/>
              <a:cs typeface="Sakkal Majalla" pitchFamily="2" charset="-78"/>
            </a:rPr>
            <a:t>الاستدامة </a:t>
          </a:r>
          <a:r>
            <a:rPr lang="ar-BH" b="1" dirty="0" smtClean="0">
              <a:latin typeface="Sakkal Majalla" pitchFamily="2" charset="-78"/>
              <a:cs typeface="Sakkal Majalla" pitchFamily="2" charset="-78"/>
            </a:rPr>
            <a:t>من خلال صناعة الأثر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1BD7FA09-3213-4A8C-B791-DEA80C08E091}" type="parTrans" cxnId="{CE12CE80-F1BD-4B18-AE2D-DC0089B694DD}">
      <dgm:prSet/>
      <dgm:spPr>
        <a:xfrm rot="19800000">
          <a:off x="3255243" y="1261028"/>
          <a:ext cx="169207" cy="312708"/>
        </a:xfrm>
      </dgm:spPr>
      <dgm:t>
        <a:bodyPr/>
        <a:lstStyle/>
        <a:p>
          <a:endParaRPr lang="en-US" dirty="0"/>
        </a:p>
      </dgm:t>
    </dgm:pt>
    <dgm:pt modelId="{F42C3806-A656-4612-B9C3-04FBACECFA60}" type="sibTrans" cxnId="{CE12CE80-F1BD-4B18-AE2D-DC0089B694DD}">
      <dgm:prSet/>
      <dgm:spPr/>
      <dgm:t>
        <a:bodyPr/>
        <a:lstStyle/>
        <a:p>
          <a:endParaRPr lang="en-US"/>
        </a:p>
      </dgm:t>
    </dgm:pt>
    <dgm:pt modelId="{ECBDA951-D98E-4736-B139-55C56649E5A8}">
      <dgm:prSet/>
      <dgm:spPr>
        <a:xfrm>
          <a:off x="1202493" y="596853"/>
          <a:ext cx="919730" cy="919730"/>
        </a:xfrm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ar-BH" b="1" dirty="0" smtClean="0">
              <a:latin typeface="Sakkal Majalla" pitchFamily="2" charset="-78"/>
              <a:cs typeface="Sakkal Majalla" pitchFamily="2" charset="-78"/>
            </a:rPr>
            <a:t>خبرة في مجال المرأة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2B046E6A-7647-4E6E-BD57-8D32EB813597}" type="parTrans" cxnId="{FDA5FDBB-044E-4143-A499-31ECDA031943}">
      <dgm:prSet/>
      <dgm:spPr>
        <a:xfrm rot="8874306" flipH="1">
          <a:off x="2125083" y="1266716"/>
          <a:ext cx="84922" cy="255757"/>
        </a:xfrm>
      </dgm:spPr>
      <dgm:t>
        <a:bodyPr/>
        <a:lstStyle/>
        <a:p>
          <a:endParaRPr lang="en-US" dirty="0"/>
        </a:p>
      </dgm:t>
    </dgm:pt>
    <dgm:pt modelId="{7F167B6B-6DFB-4A88-8E64-14F32CE67DEF}" type="sibTrans" cxnId="{FDA5FDBB-044E-4143-A499-31ECDA031943}">
      <dgm:prSet/>
      <dgm:spPr/>
      <dgm:t>
        <a:bodyPr/>
        <a:lstStyle/>
        <a:p>
          <a:endParaRPr lang="en-US"/>
        </a:p>
      </dgm:t>
    </dgm:pt>
    <dgm:pt modelId="{303F4C9B-5F91-4E47-B7DA-5E68636D35F5}">
      <dgm:prSet/>
      <dgm:spPr>
        <a:xfrm>
          <a:off x="1135246" y="1932473"/>
          <a:ext cx="1031854" cy="919730"/>
        </a:xfrm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ar-BH" b="1" dirty="0" smtClean="0">
              <a:latin typeface="Sakkal Majalla" pitchFamily="2" charset="-78"/>
              <a:cs typeface="Sakkal Majalla" pitchFamily="2" charset="-78"/>
            </a:rPr>
            <a:t>الإدارة من خلال الشراكات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800E8C0A-D492-4DBE-B849-DDC0F759CA6B}" type="parTrans" cxnId="{CD240935-D835-4103-8F93-0AD60D9E87CF}">
      <dgm:prSet/>
      <dgm:spPr>
        <a:xfrm rot="9000000">
          <a:off x="2134718" y="1914106"/>
          <a:ext cx="147929" cy="312708"/>
        </a:xfrm>
      </dgm:spPr>
      <dgm:t>
        <a:bodyPr/>
        <a:lstStyle/>
        <a:p>
          <a:endParaRPr lang="en-US" dirty="0"/>
        </a:p>
      </dgm:t>
    </dgm:pt>
    <dgm:pt modelId="{4A4AD2FC-4C93-4758-BF03-2713E28CF3FD}" type="sibTrans" cxnId="{CD240935-D835-4103-8F93-0AD60D9E87CF}">
      <dgm:prSet/>
      <dgm:spPr/>
      <dgm:t>
        <a:bodyPr/>
        <a:lstStyle/>
        <a:p>
          <a:endParaRPr lang="en-US"/>
        </a:p>
      </dgm:t>
    </dgm:pt>
    <dgm:pt modelId="{642481DE-7CE1-49A4-8159-391EDEE36267}">
      <dgm:prSet/>
      <dgm:spPr>
        <a:xfrm>
          <a:off x="2305968" y="2576022"/>
          <a:ext cx="919730" cy="919730"/>
        </a:xfrm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ar-BH" b="1" dirty="0" smtClean="0">
              <a:latin typeface="Sakkal Majalla" pitchFamily="2" charset="-78"/>
              <a:cs typeface="Sakkal Majalla" pitchFamily="2" charset="-78"/>
            </a:rPr>
            <a:t>الإستقرار المجتمعي 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C2724249-1ADB-42F3-93A4-01F628465DC5}" type="parTrans" cxnId="{23B460E3-68BC-4B81-9B14-38008308C1CB}">
      <dgm:prSet/>
      <dgm:spPr>
        <a:xfrm rot="5400000">
          <a:off x="2678387" y="2249725"/>
          <a:ext cx="174892" cy="312708"/>
        </a:xfrm>
      </dgm:spPr>
      <dgm:t>
        <a:bodyPr/>
        <a:lstStyle/>
        <a:p>
          <a:endParaRPr lang="en-US" dirty="0"/>
        </a:p>
      </dgm:t>
    </dgm:pt>
    <dgm:pt modelId="{EAE3191B-310F-408C-B27F-06EB87E2E5DA}" type="sibTrans" cxnId="{23B460E3-68BC-4B81-9B14-38008308C1CB}">
      <dgm:prSet/>
      <dgm:spPr/>
      <dgm:t>
        <a:bodyPr/>
        <a:lstStyle/>
        <a:p>
          <a:endParaRPr lang="en-US"/>
        </a:p>
      </dgm:t>
    </dgm:pt>
    <dgm:pt modelId="{3489EB6F-2A96-4B81-8211-52E6A71B39EE}">
      <dgm:prSet/>
      <dgm:spPr>
        <a:xfrm>
          <a:off x="3420627" y="1932473"/>
          <a:ext cx="919730" cy="919730"/>
        </a:xfrm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ar-BH" b="1" dirty="0" smtClean="0">
              <a:latin typeface="Sakkal Majalla" pitchFamily="2" charset="-78"/>
              <a:cs typeface="Sakkal Majalla" pitchFamily="2" charset="-78"/>
            </a:rPr>
            <a:t>ال</a:t>
          </a:r>
          <a:r>
            <a:rPr lang="ar-SA" b="1" dirty="0" smtClean="0">
              <a:latin typeface="Sakkal Majalla" pitchFamily="2" charset="-78"/>
              <a:cs typeface="Sakkal Majalla" pitchFamily="2" charset="-78"/>
            </a:rPr>
            <a:t>ت</a:t>
          </a:r>
          <a:r>
            <a:rPr lang="ar-BH" b="1" dirty="0" smtClean="0">
              <a:latin typeface="Sakkal Majalla" pitchFamily="2" charset="-78"/>
              <a:cs typeface="Sakkal Majalla" pitchFamily="2" charset="-78"/>
            </a:rPr>
            <a:t>نافسية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0B9E7EEE-A461-4EF8-898B-44095F6577E0}" type="parTrans" cxnId="{938F3D2A-4C0B-4EA6-8E29-2FCEE77E350C}">
      <dgm:prSet/>
      <dgm:spPr>
        <a:xfrm rot="1800000">
          <a:off x="3255243" y="1923842"/>
          <a:ext cx="169207" cy="312708"/>
        </a:xfrm>
      </dgm:spPr>
      <dgm:t>
        <a:bodyPr/>
        <a:lstStyle/>
        <a:p>
          <a:endParaRPr lang="en-US" dirty="0"/>
        </a:p>
      </dgm:t>
    </dgm:pt>
    <dgm:pt modelId="{1AB36123-4BED-487D-90F2-74ABE28B92AE}" type="sibTrans" cxnId="{938F3D2A-4C0B-4EA6-8E29-2FCEE77E350C}">
      <dgm:prSet/>
      <dgm:spPr/>
      <dgm:t>
        <a:bodyPr/>
        <a:lstStyle/>
        <a:p>
          <a:endParaRPr lang="en-US"/>
        </a:p>
      </dgm:t>
    </dgm:pt>
    <dgm:pt modelId="{22C9A9B6-211E-4784-8482-D32F01627B9A}">
      <dgm:prSet/>
      <dgm:spPr>
        <a:xfrm>
          <a:off x="2305968" y="1826"/>
          <a:ext cx="919730" cy="919730"/>
        </a:xfrm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ar-SA" b="1" dirty="0" smtClean="0">
              <a:latin typeface="Sakkal Majalla" pitchFamily="2" charset="-78"/>
              <a:cs typeface="Sakkal Majalla" pitchFamily="2" charset="-78"/>
            </a:rPr>
            <a:t>ال</a:t>
          </a:r>
          <a:r>
            <a:rPr lang="ar-BH" b="1" dirty="0" smtClean="0">
              <a:latin typeface="Sakkal Majalla" pitchFamily="2" charset="-78"/>
              <a:cs typeface="Sakkal Majalla" pitchFamily="2" charset="-78"/>
            </a:rPr>
            <a:t>عمل من أجل القيم </a:t>
          </a:r>
          <a:endParaRPr lang="en-US" b="1" dirty="0">
            <a:latin typeface="Sakkal Majalla" pitchFamily="2" charset="-78"/>
            <a:cs typeface="Sakkal Majalla" pitchFamily="2" charset="-78"/>
          </a:endParaRPr>
        </a:p>
      </dgm:t>
    </dgm:pt>
    <dgm:pt modelId="{3122ED34-97B7-42DA-BD34-90FD679C29AF}" type="parTrans" cxnId="{D3C738AE-EC02-4565-B501-66C7008725E0}">
      <dgm:prSet/>
      <dgm:spPr>
        <a:xfrm rot="16200000">
          <a:off x="2661149" y="881150"/>
          <a:ext cx="225476" cy="265689"/>
        </a:xfrm>
      </dgm:spPr>
      <dgm:t>
        <a:bodyPr/>
        <a:lstStyle/>
        <a:p>
          <a:endParaRPr lang="en-US" dirty="0"/>
        </a:p>
      </dgm:t>
    </dgm:pt>
    <dgm:pt modelId="{BB1CBBB1-DABB-43AD-9550-DC1F5F64C43B}" type="sibTrans" cxnId="{D3C738AE-EC02-4565-B501-66C7008725E0}">
      <dgm:prSet/>
      <dgm:spPr/>
      <dgm:t>
        <a:bodyPr/>
        <a:lstStyle/>
        <a:p>
          <a:endParaRPr lang="en-US"/>
        </a:p>
      </dgm:t>
    </dgm:pt>
    <dgm:pt modelId="{34024FD4-CA61-40CE-922B-C2702165611D}" type="pres">
      <dgm:prSet presAssocID="{71BCCE76-C822-4CF2-9A5B-FC16A90B2E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DF699B-6AAE-49DA-9B2C-6618634F106E}" type="pres">
      <dgm:prSet presAssocID="{8954B385-416A-4059-8C39-F7C558BCD964}" presName="centerShape" presStyleLbl="node0" presStyleIdx="0" presStyleCnt="1"/>
      <dgm:spPr>
        <a:xfrm>
          <a:off x="2254128" y="1251543"/>
          <a:ext cx="1023410" cy="994493"/>
        </a:xfrm>
      </dgm:spPr>
      <dgm:t>
        <a:bodyPr/>
        <a:lstStyle/>
        <a:p>
          <a:endParaRPr lang="en-US"/>
        </a:p>
      </dgm:t>
    </dgm:pt>
    <dgm:pt modelId="{75AAE81C-BBD9-46A1-B8A7-4419801F0B8B}" type="pres">
      <dgm:prSet presAssocID="{3122ED34-97B7-42DA-BD34-90FD679C29AF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BF85C20-74C3-4424-A765-E496DD7409E9}" type="pres">
      <dgm:prSet presAssocID="{3122ED34-97B7-42DA-BD34-90FD679C29A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5AD710A-73EC-414C-B62E-1BD8A4FC4713}" type="pres">
      <dgm:prSet presAssocID="{22C9A9B6-211E-4784-8482-D32F01627B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411F4-C681-4061-AE52-D1576F03E04C}" type="pres">
      <dgm:prSet presAssocID="{1BD7FA09-3213-4A8C-B791-DEA80C08E091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835606D-D6DA-4C7C-98B9-3B742D07EFF0}" type="pres">
      <dgm:prSet presAssocID="{1BD7FA09-3213-4A8C-B791-DEA80C08E091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E7AA537-5212-4D80-AEC4-64570A355DA3}" type="pres">
      <dgm:prSet presAssocID="{28CAC1F8-9F13-4A7A-AFC8-76394BD7B6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50552-7875-48D7-B22E-070922603383}" type="pres">
      <dgm:prSet presAssocID="{0B9E7EEE-A461-4EF8-898B-44095F6577E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164A3FF-D35C-452A-9FA2-9876FE2A13DC}" type="pres">
      <dgm:prSet presAssocID="{0B9E7EEE-A461-4EF8-898B-44095F6577E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B5053B1-01FE-4F91-A262-ECF8E0E391D4}" type="pres">
      <dgm:prSet presAssocID="{3489EB6F-2A96-4B81-8211-52E6A71B39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8E664-4DDD-422D-A68E-4ED2A52FFBC7}" type="pres">
      <dgm:prSet presAssocID="{C2724249-1ADB-42F3-93A4-01F628465DC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8584A9E-DA8F-4DB2-881C-E75C90F92E93}" type="pres">
      <dgm:prSet presAssocID="{C2724249-1ADB-42F3-93A4-01F628465DC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B59C038-8633-409C-9957-FEF02EB55069}" type="pres">
      <dgm:prSet presAssocID="{642481DE-7CE1-49A4-8159-391EDEE362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81DD5-E038-45BE-B75E-D952F03521BA}" type="pres">
      <dgm:prSet presAssocID="{800E8C0A-D492-4DBE-B849-DDC0F759CA6B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F93DFAA-CE01-4613-A7EB-F302DB5FF497}" type="pres">
      <dgm:prSet presAssocID="{800E8C0A-D492-4DBE-B849-DDC0F759CA6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8937799-85B6-48BC-8944-B4DACABA27EF}" type="pres">
      <dgm:prSet presAssocID="{303F4C9B-5F91-4E47-B7DA-5E68636D35F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D3BED-9D32-4B3D-A6DE-5E8A20CDE9EA}" type="pres">
      <dgm:prSet presAssocID="{2B046E6A-7647-4E6E-BD57-8D32EB813597}" presName="parTrans" presStyleLbl="sibTrans2D1" presStyleIdx="5" presStyleCnt="6" custRadScaleRad="200017" custRadScaleInc="-2147483648"/>
      <dgm:spPr/>
      <dgm:t>
        <a:bodyPr/>
        <a:lstStyle/>
        <a:p>
          <a:endParaRPr lang="en-US"/>
        </a:p>
      </dgm:t>
    </dgm:pt>
    <dgm:pt modelId="{1CCC76C6-1010-41C0-BA5D-BB3788F154A5}" type="pres">
      <dgm:prSet presAssocID="{2B046E6A-7647-4E6E-BD57-8D32EB81359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D2D27F7-44D7-45A6-B056-94C8B1992CEF}" type="pres">
      <dgm:prSet presAssocID="{ECBDA951-D98E-4736-B139-55C56649E5A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42441-4F82-4504-A15C-9EB86D5F9019}" type="presOf" srcId="{1BD7FA09-3213-4A8C-B791-DEA80C08E091}" destId="{427411F4-C681-4061-AE52-D1576F03E04C}" srcOrd="0" destOrd="0" presId="urn:microsoft.com/office/officeart/2005/8/layout/radial5"/>
    <dgm:cxn modelId="{B3F95B9C-92BC-44E8-B6ED-8C184E55D218}" type="presOf" srcId="{0B9E7EEE-A461-4EF8-898B-44095F6577E0}" destId="{F7150552-7875-48D7-B22E-070922603383}" srcOrd="0" destOrd="0" presId="urn:microsoft.com/office/officeart/2005/8/layout/radial5"/>
    <dgm:cxn modelId="{F1665372-BB0D-4CCC-AFAA-FE22AE35E746}" type="presOf" srcId="{800E8C0A-D492-4DBE-B849-DDC0F759CA6B}" destId="{DAE81DD5-E038-45BE-B75E-D952F03521BA}" srcOrd="0" destOrd="0" presId="urn:microsoft.com/office/officeart/2005/8/layout/radial5"/>
    <dgm:cxn modelId="{D3C738AE-EC02-4565-B501-66C7008725E0}" srcId="{8954B385-416A-4059-8C39-F7C558BCD964}" destId="{22C9A9B6-211E-4784-8482-D32F01627B9A}" srcOrd="0" destOrd="0" parTransId="{3122ED34-97B7-42DA-BD34-90FD679C29AF}" sibTransId="{BB1CBBB1-DABB-43AD-9550-DC1F5F64C43B}"/>
    <dgm:cxn modelId="{CD240935-D835-4103-8F93-0AD60D9E87CF}" srcId="{8954B385-416A-4059-8C39-F7C558BCD964}" destId="{303F4C9B-5F91-4E47-B7DA-5E68636D35F5}" srcOrd="4" destOrd="0" parTransId="{800E8C0A-D492-4DBE-B849-DDC0F759CA6B}" sibTransId="{4A4AD2FC-4C93-4758-BF03-2713E28CF3FD}"/>
    <dgm:cxn modelId="{0F15743B-8191-4F8C-A82D-47F9F6EAD470}" type="presOf" srcId="{303F4C9B-5F91-4E47-B7DA-5E68636D35F5}" destId="{88937799-85B6-48BC-8944-B4DACABA27EF}" srcOrd="0" destOrd="0" presId="urn:microsoft.com/office/officeart/2005/8/layout/radial5"/>
    <dgm:cxn modelId="{FC432745-51F3-4B9E-9369-EFDCEAC8E6E6}" type="presOf" srcId="{22C9A9B6-211E-4784-8482-D32F01627B9A}" destId="{85AD710A-73EC-414C-B62E-1BD8A4FC4713}" srcOrd="0" destOrd="0" presId="urn:microsoft.com/office/officeart/2005/8/layout/radial5"/>
    <dgm:cxn modelId="{3D7BC2CB-D63C-4051-A894-4BA6B18D6B5D}" type="presOf" srcId="{C2724249-1ADB-42F3-93A4-01F628465DC5}" destId="{6E68E664-4DDD-422D-A68E-4ED2A52FFBC7}" srcOrd="0" destOrd="0" presId="urn:microsoft.com/office/officeart/2005/8/layout/radial5"/>
    <dgm:cxn modelId="{1D2AD3E0-AC28-47DD-892C-1BA5568B658A}" type="presOf" srcId="{28CAC1F8-9F13-4A7A-AFC8-76394BD7B6FF}" destId="{4E7AA537-5212-4D80-AEC4-64570A355DA3}" srcOrd="0" destOrd="0" presId="urn:microsoft.com/office/officeart/2005/8/layout/radial5"/>
    <dgm:cxn modelId="{327D456B-DAB2-46AA-8E15-22BF46BB787B}" type="presOf" srcId="{8954B385-416A-4059-8C39-F7C558BCD964}" destId="{E8DF699B-6AAE-49DA-9B2C-6618634F106E}" srcOrd="0" destOrd="0" presId="urn:microsoft.com/office/officeart/2005/8/layout/radial5"/>
    <dgm:cxn modelId="{D8F5AE5B-2E98-436A-AC11-0D216F63E873}" type="presOf" srcId="{C2724249-1ADB-42F3-93A4-01F628465DC5}" destId="{28584A9E-DA8F-4DB2-881C-E75C90F92E93}" srcOrd="1" destOrd="0" presId="urn:microsoft.com/office/officeart/2005/8/layout/radial5"/>
    <dgm:cxn modelId="{AA09AA5A-7AC3-4C81-9B95-84D202215DFE}" type="presOf" srcId="{2B046E6A-7647-4E6E-BD57-8D32EB813597}" destId="{1CCC76C6-1010-41C0-BA5D-BB3788F154A5}" srcOrd="1" destOrd="0" presId="urn:microsoft.com/office/officeart/2005/8/layout/radial5"/>
    <dgm:cxn modelId="{FDA5FDBB-044E-4143-A499-31ECDA031943}" srcId="{8954B385-416A-4059-8C39-F7C558BCD964}" destId="{ECBDA951-D98E-4736-B139-55C56649E5A8}" srcOrd="5" destOrd="0" parTransId="{2B046E6A-7647-4E6E-BD57-8D32EB813597}" sibTransId="{7F167B6B-6DFB-4A88-8E64-14F32CE67DEF}"/>
    <dgm:cxn modelId="{714B8CA0-65C5-42DB-9C31-1210F3566CD1}" type="presOf" srcId="{0B9E7EEE-A461-4EF8-898B-44095F6577E0}" destId="{F164A3FF-D35C-452A-9FA2-9876FE2A13DC}" srcOrd="1" destOrd="0" presId="urn:microsoft.com/office/officeart/2005/8/layout/radial5"/>
    <dgm:cxn modelId="{E58427E7-43A7-42F6-B481-45C2964CB8B7}" type="presOf" srcId="{3489EB6F-2A96-4B81-8211-52E6A71B39EE}" destId="{4B5053B1-01FE-4F91-A262-ECF8E0E391D4}" srcOrd="0" destOrd="0" presId="urn:microsoft.com/office/officeart/2005/8/layout/radial5"/>
    <dgm:cxn modelId="{23B460E3-68BC-4B81-9B14-38008308C1CB}" srcId="{8954B385-416A-4059-8C39-F7C558BCD964}" destId="{642481DE-7CE1-49A4-8159-391EDEE36267}" srcOrd="3" destOrd="0" parTransId="{C2724249-1ADB-42F3-93A4-01F628465DC5}" sibTransId="{EAE3191B-310F-408C-B27F-06EB87E2E5DA}"/>
    <dgm:cxn modelId="{AAC8D5E6-041C-4232-ADAD-B95E946ED58C}" srcId="{71BCCE76-C822-4CF2-9A5B-FC16A90B2E74}" destId="{8954B385-416A-4059-8C39-F7C558BCD964}" srcOrd="0" destOrd="0" parTransId="{98DA738F-5D03-4234-BCEB-CFB948D38ED9}" sibTransId="{BDA15522-5A16-4D30-90B0-8359F630DD83}"/>
    <dgm:cxn modelId="{CE12CE80-F1BD-4B18-AE2D-DC0089B694DD}" srcId="{8954B385-416A-4059-8C39-F7C558BCD964}" destId="{28CAC1F8-9F13-4A7A-AFC8-76394BD7B6FF}" srcOrd="1" destOrd="0" parTransId="{1BD7FA09-3213-4A8C-B791-DEA80C08E091}" sibTransId="{F42C3806-A656-4612-B9C3-04FBACECFA60}"/>
    <dgm:cxn modelId="{466EC141-9E62-4262-9AFB-D100730D47AB}" type="presOf" srcId="{3122ED34-97B7-42DA-BD34-90FD679C29AF}" destId="{75AAE81C-BBD9-46A1-B8A7-4419801F0B8B}" srcOrd="0" destOrd="0" presId="urn:microsoft.com/office/officeart/2005/8/layout/radial5"/>
    <dgm:cxn modelId="{938F3D2A-4C0B-4EA6-8E29-2FCEE77E350C}" srcId="{8954B385-416A-4059-8C39-F7C558BCD964}" destId="{3489EB6F-2A96-4B81-8211-52E6A71B39EE}" srcOrd="2" destOrd="0" parTransId="{0B9E7EEE-A461-4EF8-898B-44095F6577E0}" sibTransId="{1AB36123-4BED-487D-90F2-74ABE28B92AE}"/>
    <dgm:cxn modelId="{E94FAF47-F2CC-421E-A03C-38894936C9ED}" type="presOf" srcId="{ECBDA951-D98E-4736-B139-55C56649E5A8}" destId="{AD2D27F7-44D7-45A6-B056-94C8B1992CEF}" srcOrd="0" destOrd="0" presId="urn:microsoft.com/office/officeart/2005/8/layout/radial5"/>
    <dgm:cxn modelId="{84CBF9B3-4A85-435B-AA6C-19E2CC96B009}" type="presOf" srcId="{642481DE-7CE1-49A4-8159-391EDEE36267}" destId="{EB59C038-8633-409C-9957-FEF02EB55069}" srcOrd="0" destOrd="0" presId="urn:microsoft.com/office/officeart/2005/8/layout/radial5"/>
    <dgm:cxn modelId="{70F03C81-F207-4940-8225-63A868E75306}" type="presOf" srcId="{3122ED34-97B7-42DA-BD34-90FD679C29AF}" destId="{DBF85C20-74C3-4424-A765-E496DD7409E9}" srcOrd="1" destOrd="0" presId="urn:microsoft.com/office/officeart/2005/8/layout/radial5"/>
    <dgm:cxn modelId="{C6D40509-E46E-4E8C-A188-F2D3331D9F6F}" type="presOf" srcId="{1BD7FA09-3213-4A8C-B791-DEA80C08E091}" destId="{D835606D-D6DA-4C7C-98B9-3B742D07EFF0}" srcOrd="1" destOrd="0" presId="urn:microsoft.com/office/officeart/2005/8/layout/radial5"/>
    <dgm:cxn modelId="{933B5EAB-7C7F-4FCA-B9FF-5B95AD37FEA4}" type="presOf" srcId="{71BCCE76-C822-4CF2-9A5B-FC16A90B2E74}" destId="{34024FD4-CA61-40CE-922B-C2702165611D}" srcOrd="0" destOrd="0" presId="urn:microsoft.com/office/officeart/2005/8/layout/radial5"/>
    <dgm:cxn modelId="{3D26A763-E9B4-4F74-B92C-E8F513CE939C}" type="presOf" srcId="{800E8C0A-D492-4DBE-B849-DDC0F759CA6B}" destId="{6F93DFAA-CE01-4613-A7EB-F302DB5FF497}" srcOrd="1" destOrd="0" presId="urn:microsoft.com/office/officeart/2005/8/layout/radial5"/>
    <dgm:cxn modelId="{941A6B9B-A25C-470E-95A3-A2DD0B54240A}" type="presOf" srcId="{2B046E6A-7647-4E6E-BD57-8D32EB813597}" destId="{C89D3BED-9D32-4B3D-A6DE-5E8A20CDE9EA}" srcOrd="0" destOrd="0" presId="urn:microsoft.com/office/officeart/2005/8/layout/radial5"/>
    <dgm:cxn modelId="{A3F8341D-927D-4182-BDCD-F8DF433B85F3}" type="presParOf" srcId="{34024FD4-CA61-40CE-922B-C2702165611D}" destId="{E8DF699B-6AAE-49DA-9B2C-6618634F106E}" srcOrd="0" destOrd="0" presId="urn:microsoft.com/office/officeart/2005/8/layout/radial5"/>
    <dgm:cxn modelId="{20A5640A-31F8-40A1-9ED8-9695B1D7FD73}" type="presParOf" srcId="{34024FD4-CA61-40CE-922B-C2702165611D}" destId="{75AAE81C-BBD9-46A1-B8A7-4419801F0B8B}" srcOrd="1" destOrd="0" presId="urn:microsoft.com/office/officeart/2005/8/layout/radial5"/>
    <dgm:cxn modelId="{A3DC9A88-96D2-4C5C-B3EF-9FD133777525}" type="presParOf" srcId="{75AAE81C-BBD9-46A1-B8A7-4419801F0B8B}" destId="{DBF85C20-74C3-4424-A765-E496DD7409E9}" srcOrd="0" destOrd="0" presId="urn:microsoft.com/office/officeart/2005/8/layout/radial5"/>
    <dgm:cxn modelId="{1A395574-40D9-46B1-8EE1-8E949C2A532E}" type="presParOf" srcId="{34024FD4-CA61-40CE-922B-C2702165611D}" destId="{85AD710A-73EC-414C-B62E-1BD8A4FC4713}" srcOrd="2" destOrd="0" presId="urn:microsoft.com/office/officeart/2005/8/layout/radial5"/>
    <dgm:cxn modelId="{9076B9D5-785D-44AC-8929-2D7807A59588}" type="presParOf" srcId="{34024FD4-CA61-40CE-922B-C2702165611D}" destId="{427411F4-C681-4061-AE52-D1576F03E04C}" srcOrd="3" destOrd="0" presId="urn:microsoft.com/office/officeart/2005/8/layout/radial5"/>
    <dgm:cxn modelId="{18867C76-8899-4E2C-AD28-E8DEA3DCB437}" type="presParOf" srcId="{427411F4-C681-4061-AE52-D1576F03E04C}" destId="{D835606D-D6DA-4C7C-98B9-3B742D07EFF0}" srcOrd="0" destOrd="0" presId="urn:microsoft.com/office/officeart/2005/8/layout/radial5"/>
    <dgm:cxn modelId="{E509F8DE-2628-45C2-9DB4-7BDB65E8B6F6}" type="presParOf" srcId="{34024FD4-CA61-40CE-922B-C2702165611D}" destId="{4E7AA537-5212-4D80-AEC4-64570A355DA3}" srcOrd="4" destOrd="0" presId="urn:microsoft.com/office/officeart/2005/8/layout/radial5"/>
    <dgm:cxn modelId="{29DFA4E9-E401-4AD2-9100-3A5BB198EC39}" type="presParOf" srcId="{34024FD4-CA61-40CE-922B-C2702165611D}" destId="{F7150552-7875-48D7-B22E-070922603383}" srcOrd="5" destOrd="0" presId="urn:microsoft.com/office/officeart/2005/8/layout/radial5"/>
    <dgm:cxn modelId="{460388E9-B987-4945-9E5F-FB66F38FD297}" type="presParOf" srcId="{F7150552-7875-48D7-B22E-070922603383}" destId="{F164A3FF-D35C-452A-9FA2-9876FE2A13DC}" srcOrd="0" destOrd="0" presId="urn:microsoft.com/office/officeart/2005/8/layout/radial5"/>
    <dgm:cxn modelId="{1C27AD89-6AD4-4722-9239-517B66F4C8E7}" type="presParOf" srcId="{34024FD4-CA61-40CE-922B-C2702165611D}" destId="{4B5053B1-01FE-4F91-A262-ECF8E0E391D4}" srcOrd="6" destOrd="0" presId="urn:microsoft.com/office/officeart/2005/8/layout/radial5"/>
    <dgm:cxn modelId="{CE6F23E1-CC8D-44A6-93CC-A2F8DBA98B8F}" type="presParOf" srcId="{34024FD4-CA61-40CE-922B-C2702165611D}" destId="{6E68E664-4DDD-422D-A68E-4ED2A52FFBC7}" srcOrd="7" destOrd="0" presId="urn:microsoft.com/office/officeart/2005/8/layout/radial5"/>
    <dgm:cxn modelId="{C1712D81-85F1-48D6-8696-A65207820704}" type="presParOf" srcId="{6E68E664-4DDD-422D-A68E-4ED2A52FFBC7}" destId="{28584A9E-DA8F-4DB2-881C-E75C90F92E93}" srcOrd="0" destOrd="0" presId="urn:microsoft.com/office/officeart/2005/8/layout/radial5"/>
    <dgm:cxn modelId="{24D653BB-436A-4592-84F8-3482D7C80576}" type="presParOf" srcId="{34024FD4-CA61-40CE-922B-C2702165611D}" destId="{EB59C038-8633-409C-9957-FEF02EB55069}" srcOrd="8" destOrd="0" presId="urn:microsoft.com/office/officeart/2005/8/layout/radial5"/>
    <dgm:cxn modelId="{AF3643F2-55A3-4AF6-B6C3-91538B646F72}" type="presParOf" srcId="{34024FD4-CA61-40CE-922B-C2702165611D}" destId="{DAE81DD5-E038-45BE-B75E-D952F03521BA}" srcOrd="9" destOrd="0" presId="urn:microsoft.com/office/officeart/2005/8/layout/radial5"/>
    <dgm:cxn modelId="{0FD75A69-6FD1-4C2D-82BF-8091597D8EAA}" type="presParOf" srcId="{DAE81DD5-E038-45BE-B75E-D952F03521BA}" destId="{6F93DFAA-CE01-4613-A7EB-F302DB5FF497}" srcOrd="0" destOrd="0" presId="urn:microsoft.com/office/officeart/2005/8/layout/radial5"/>
    <dgm:cxn modelId="{B3FC3D8D-CD93-4787-BE02-AB12CF9ACCA1}" type="presParOf" srcId="{34024FD4-CA61-40CE-922B-C2702165611D}" destId="{88937799-85B6-48BC-8944-B4DACABA27EF}" srcOrd="10" destOrd="0" presId="urn:microsoft.com/office/officeart/2005/8/layout/radial5"/>
    <dgm:cxn modelId="{B38013CD-0913-44CF-A899-9A26E2FFFEBA}" type="presParOf" srcId="{34024FD4-CA61-40CE-922B-C2702165611D}" destId="{C89D3BED-9D32-4B3D-A6DE-5E8A20CDE9EA}" srcOrd="11" destOrd="0" presId="urn:microsoft.com/office/officeart/2005/8/layout/radial5"/>
    <dgm:cxn modelId="{7EEFFCDE-D6B0-42BE-82A0-FCDD4C58C10C}" type="presParOf" srcId="{C89D3BED-9D32-4B3D-A6DE-5E8A20CDE9EA}" destId="{1CCC76C6-1010-41C0-BA5D-BB3788F154A5}" srcOrd="0" destOrd="0" presId="urn:microsoft.com/office/officeart/2005/8/layout/radial5"/>
    <dgm:cxn modelId="{849F6225-E8E1-4ABC-95B8-74144673B20B}" type="presParOf" srcId="{34024FD4-CA61-40CE-922B-C2702165611D}" destId="{AD2D27F7-44D7-45A6-B056-94C8B1992CE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017216-21E8-4911-9C5A-0C5751FECC84}" type="doc">
      <dgm:prSet loTypeId="urn:microsoft.com/office/officeart/2005/8/layout/venn2" loCatId="relationship" qsTypeId="urn:microsoft.com/office/officeart/2005/8/quickstyle/simple2" qsCatId="simple" csTypeId="urn:microsoft.com/office/officeart/2005/8/colors/accent1_2" csCatId="accent1" phldr="1"/>
      <dgm:spPr/>
    </dgm:pt>
    <dgm:pt modelId="{07D511DF-C591-407F-8E27-A17CFD33385F}">
      <dgm:prSet phldrT="[Text]" custT="1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>
          <a:solidFill>
            <a:schemeClr val="accent2"/>
          </a:solidFill>
        </a:ln>
      </dgm:spPr>
      <dgm:t>
        <a:bodyPr/>
        <a:lstStyle/>
        <a:p>
          <a:endParaRPr lang="en-US" sz="2800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219C8FEA-AD67-4091-A5B7-A14D35DD64B2}" type="parTrans" cxnId="{5B3E6EE3-EB3C-4A14-8025-DC80445CAD14}">
      <dgm:prSet/>
      <dgm:spPr/>
      <dgm:t>
        <a:bodyPr/>
        <a:lstStyle/>
        <a:p>
          <a:endParaRPr lang="en-US"/>
        </a:p>
      </dgm:t>
    </dgm:pt>
    <dgm:pt modelId="{D9DCD10E-24CD-4592-AFEA-640004DB370F}" type="sibTrans" cxnId="{5B3E6EE3-EB3C-4A14-8025-DC80445CAD14}">
      <dgm:prSet/>
      <dgm:spPr/>
      <dgm:t>
        <a:bodyPr/>
        <a:lstStyle/>
        <a:p>
          <a:endParaRPr lang="en-US"/>
        </a:p>
      </dgm:t>
    </dgm:pt>
    <dgm:pt modelId="{A97927CF-78BB-4CF3-B432-5A0F64D98C6E}">
      <dgm:prSet phldrT="[Text]" custT="1"/>
      <dgm:spPr>
        <a:blipFill rotWithShape="0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>
          <a:solidFill>
            <a:schemeClr val="accent2"/>
          </a:solidFill>
        </a:ln>
      </dgm:spPr>
      <dgm:t>
        <a:bodyPr/>
        <a:lstStyle/>
        <a:p>
          <a:endParaRPr lang="en-US" sz="2800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5B8348C3-92BB-4B9F-9A20-9C712B3352AF}" type="parTrans" cxnId="{788F588D-0903-40AA-AF8D-A29E70BCE7B6}">
      <dgm:prSet/>
      <dgm:spPr/>
      <dgm:t>
        <a:bodyPr/>
        <a:lstStyle/>
        <a:p>
          <a:endParaRPr lang="en-US"/>
        </a:p>
      </dgm:t>
    </dgm:pt>
    <dgm:pt modelId="{40E4EF92-C454-46D4-B5BE-2BF179C6B3B4}" type="sibTrans" cxnId="{788F588D-0903-40AA-AF8D-A29E70BCE7B6}">
      <dgm:prSet/>
      <dgm:spPr/>
      <dgm:t>
        <a:bodyPr/>
        <a:lstStyle/>
        <a:p>
          <a:endParaRPr lang="en-US"/>
        </a:p>
      </dgm:t>
    </dgm:pt>
    <dgm:pt modelId="{3BDA294D-BA61-41D9-B6F0-03C6FAD27FC9}">
      <dgm:prSet phldrT="[Text]" custT="1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>
          <a:solidFill>
            <a:schemeClr val="accent2"/>
          </a:solidFill>
        </a:ln>
      </dgm:spPr>
      <dgm:t>
        <a:bodyPr/>
        <a:lstStyle/>
        <a:p>
          <a:pPr rtl="1"/>
          <a:endParaRPr lang="en-US" sz="2800" b="1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gm:t>
    </dgm:pt>
    <dgm:pt modelId="{0EDFA532-0B7E-4CB4-8305-87710C172311}" type="parTrans" cxnId="{DCFC6438-D5AA-4658-A71C-9E18B7CF110D}">
      <dgm:prSet/>
      <dgm:spPr/>
      <dgm:t>
        <a:bodyPr/>
        <a:lstStyle/>
        <a:p>
          <a:endParaRPr lang="en-US"/>
        </a:p>
      </dgm:t>
    </dgm:pt>
    <dgm:pt modelId="{5F1ABB69-8D90-4DC2-97E3-CAF6A685B321}" type="sibTrans" cxnId="{DCFC6438-D5AA-4658-A71C-9E18B7CF110D}">
      <dgm:prSet/>
      <dgm:spPr/>
      <dgm:t>
        <a:bodyPr/>
        <a:lstStyle/>
        <a:p>
          <a:endParaRPr lang="en-US"/>
        </a:p>
      </dgm:t>
    </dgm:pt>
    <dgm:pt modelId="{4E49ECEE-0828-487C-88FC-D8C18A3CCE89}" type="pres">
      <dgm:prSet presAssocID="{5E017216-21E8-4911-9C5A-0C5751FECC84}" presName="Name0" presStyleCnt="0">
        <dgm:presLayoutVars>
          <dgm:chMax val="7"/>
          <dgm:resizeHandles val="exact"/>
        </dgm:presLayoutVars>
      </dgm:prSet>
      <dgm:spPr/>
    </dgm:pt>
    <dgm:pt modelId="{6F713350-03BC-4F6F-92B4-88C9C8878C81}" type="pres">
      <dgm:prSet presAssocID="{5E017216-21E8-4911-9C5A-0C5751FECC84}" presName="comp1" presStyleCnt="0"/>
      <dgm:spPr/>
    </dgm:pt>
    <dgm:pt modelId="{ADC49B42-0C00-4F87-A245-03CFEDEBE7F0}" type="pres">
      <dgm:prSet presAssocID="{5E017216-21E8-4911-9C5A-0C5751FECC84}" presName="circle1" presStyleLbl="node1" presStyleIdx="0" presStyleCnt="3"/>
      <dgm:spPr/>
      <dgm:t>
        <a:bodyPr/>
        <a:lstStyle/>
        <a:p>
          <a:endParaRPr lang="en-US"/>
        </a:p>
      </dgm:t>
    </dgm:pt>
    <dgm:pt modelId="{B375DECE-9724-4EFD-870D-3940A4A8AFD7}" type="pres">
      <dgm:prSet presAssocID="{5E017216-21E8-4911-9C5A-0C5751FECC8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3F10B-C2AA-47F0-9F7E-F314096B530C}" type="pres">
      <dgm:prSet presAssocID="{5E017216-21E8-4911-9C5A-0C5751FECC84}" presName="comp2" presStyleCnt="0"/>
      <dgm:spPr/>
    </dgm:pt>
    <dgm:pt modelId="{BF21D873-B010-4322-ADB9-A2A6EFCA7ADE}" type="pres">
      <dgm:prSet presAssocID="{5E017216-21E8-4911-9C5A-0C5751FECC84}" presName="circle2" presStyleLbl="node1" presStyleIdx="1" presStyleCnt="3"/>
      <dgm:spPr/>
      <dgm:t>
        <a:bodyPr/>
        <a:lstStyle/>
        <a:p>
          <a:endParaRPr lang="en-US"/>
        </a:p>
      </dgm:t>
    </dgm:pt>
    <dgm:pt modelId="{6A446869-28E2-4C20-AA76-9CE90418228C}" type="pres">
      <dgm:prSet presAssocID="{5E017216-21E8-4911-9C5A-0C5751FECC8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69B36-26F9-4445-8A45-B31B7921BED2}" type="pres">
      <dgm:prSet presAssocID="{5E017216-21E8-4911-9C5A-0C5751FECC84}" presName="comp3" presStyleCnt="0"/>
      <dgm:spPr/>
    </dgm:pt>
    <dgm:pt modelId="{6B3D506E-0DF8-4948-8E44-19DF70B2EA96}" type="pres">
      <dgm:prSet presAssocID="{5E017216-21E8-4911-9C5A-0C5751FECC84}" presName="circle3" presStyleLbl="node1" presStyleIdx="2" presStyleCnt="3"/>
      <dgm:spPr/>
      <dgm:t>
        <a:bodyPr/>
        <a:lstStyle/>
        <a:p>
          <a:endParaRPr lang="en-US"/>
        </a:p>
      </dgm:t>
    </dgm:pt>
    <dgm:pt modelId="{742023F1-4535-4C64-936A-16C728E0E1A7}" type="pres">
      <dgm:prSet presAssocID="{5E017216-21E8-4911-9C5A-0C5751FECC8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3E6EE3-EB3C-4A14-8025-DC80445CAD14}" srcId="{5E017216-21E8-4911-9C5A-0C5751FECC84}" destId="{07D511DF-C591-407F-8E27-A17CFD33385F}" srcOrd="0" destOrd="0" parTransId="{219C8FEA-AD67-4091-A5B7-A14D35DD64B2}" sibTransId="{D9DCD10E-24CD-4592-AFEA-640004DB370F}"/>
    <dgm:cxn modelId="{FC6D442C-2127-419A-8B5F-0066B38A9C08}" type="presOf" srcId="{07D511DF-C591-407F-8E27-A17CFD33385F}" destId="{ADC49B42-0C00-4F87-A245-03CFEDEBE7F0}" srcOrd="0" destOrd="0" presId="urn:microsoft.com/office/officeart/2005/8/layout/venn2"/>
    <dgm:cxn modelId="{DCFC6438-D5AA-4658-A71C-9E18B7CF110D}" srcId="{5E017216-21E8-4911-9C5A-0C5751FECC84}" destId="{3BDA294D-BA61-41D9-B6F0-03C6FAD27FC9}" srcOrd="2" destOrd="0" parTransId="{0EDFA532-0B7E-4CB4-8305-87710C172311}" sibTransId="{5F1ABB69-8D90-4DC2-97E3-CAF6A685B321}"/>
    <dgm:cxn modelId="{788F588D-0903-40AA-AF8D-A29E70BCE7B6}" srcId="{5E017216-21E8-4911-9C5A-0C5751FECC84}" destId="{A97927CF-78BB-4CF3-B432-5A0F64D98C6E}" srcOrd="1" destOrd="0" parTransId="{5B8348C3-92BB-4B9F-9A20-9C712B3352AF}" sibTransId="{40E4EF92-C454-46D4-B5BE-2BF179C6B3B4}"/>
    <dgm:cxn modelId="{1911EA8F-A522-4F4F-B660-0B88D51422EA}" type="presOf" srcId="{A97927CF-78BB-4CF3-B432-5A0F64D98C6E}" destId="{6A446869-28E2-4C20-AA76-9CE90418228C}" srcOrd="1" destOrd="0" presId="urn:microsoft.com/office/officeart/2005/8/layout/venn2"/>
    <dgm:cxn modelId="{E635F9A6-3F97-4AB8-BB67-716CC4D9B461}" type="presOf" srcId="{5E017216-21E8-4911-9C5A-0C5751FECC84}" destId="{4E49ECEE-0828-487C-88FC-D8C18A3CCE89}" srcOrd="0" destOrd="0" presId="urn:microsoft.com/office/officeart/2005/8/layout/venn2"/>
    <dgm:cxn modelId="{D4195063-1859-403A-BF37-337C3E333CB8}" type="presOf" srcId="{3BDA294D-BA61-41D9-B6F0-03C6FAD27FC9}" destId="{6B3D506E-0DF8-4948-8E44-19DF70B2EA96}" srcOrd="0" destOrd="0" presId="urn:microsoft.com/office/officeart/2005/8/layout/venn2"/>
    <dgm:cxn modelId="{9EC6FE19-9560-44BC-ACA7-E3266C6397B1}" type="presOf" srcId="{07D511DF-C591-407F-8E27-A17CFD33385F}" destId="{B375DECE-9724-4EFD-870D-3940A4A8AFD7}" srcOrd="1" destOrd="0" presId="urn:microsoft.com/office/officeart/2005/8/layout/venn2"/>
    <dgm:cxn modelId="{B435EDEE-79BA-4586-9CF3-E9EE1EF18018}" type="presOf" srcId="{A97927CF-78BB-4CF3-B432-5A0F64D98C6E}" destId="{BF21D873-B010-4322-ADB9-A2A6EFCA7ADE}" srcOrd="0" destOrd="0" presId="urn:microsoft.com/office/officeart/2005/8/layout/venn2"/>
    <dgm:cxn modelId="{4903227B-76E2-4FE5-A2D5-634CD06D008B}" type="presOf" srcId="{3BDA294D-BA61-41D9-B6F0-03C6FAD27FC9}" destId="{742023F1-4535-4C64-936A-16C728E0E1A7}" srcOrd="1" destOrd="0" presId="urn:microsoft.com/office/officeart/2005/8/layout/venn2"/>
    <dgm:cxn modelId="{ED99A062-AA2B-4FC9-8EC0-72E1E9015F9D}" type="presParOf" srcId="{4E49ECEE-0828-487C-88FC-D8C18A3CCE89}" destId="{6F713350-03BC-4F6F-92B4-88C9C8878C81}" srcOrd="0" destOrd="0" presId="urn:microsoft.com/office/officeart/2005/8/layout/venn2"/>
    <dgm:cxn modelId="{D15E4D3E-0765-4B48-8454-213B918F4FD2}" type="presParOf" srcId="{6F713350-03BC-4F6F-92B4-88C9C8878C81}" destId="{ADC49B42-0C00-4F87-A245-03CFEDEBE7F0}" srcOrd="0" destOrd="0" presId="urn:microsoft.com/office/officeart/2005/8/layout/venn2"/>
    <dgm:cxn modelId="{FF3EA424-079D-4809-92BE-72F3F9469D5D}" type="presParOf" srcId="{6F713350-03BC-4F6F-92B4-88C9C8878C81}" destId="{B375DECE-9724-4EFD-870D-3940A4A8AFD7}" srcOrd="1" destOrd="0" presId="urn:microsoft.com/office/officeart/2005/8/layout/venn2"/>
    <dgm:cxn modelId="{D5279651-7B56-4E30-ACCA-72537D6857AA}" type="presParOf" srcId="{4E49ECEE-0828-487C-88FC-D8C18A3CCE89}" destId="{0DE3F10B-C2AA-47F0-9F7E-F314096B530C}" srcOrd="1" destOrd="0" presId="urn:microsoft.com/office/officeart/2005/8/layout/venn2"/>
    <dgm:cxn modelId="{A61D3D1B-32B8-4BA4-B3CC-B862CB6C15A5}" type="presParOf" srcId="{0DE3F10B-C2AA-47F0-9F7E-F314096B530C}" destId="{BF21D873-B010-4322-ADB9-A2A6EFCA7ADE}" srcOrd="0" destOrd="0" presId="urn:microsoft.com/office/officeart/2005/8/layout/venn2"/>
    <dgm:cxn modelId="{F49107AF-6274-47D0-8AFC-F83B6F220D72}" type="presParOf" srcId="{0DE3F10B-C2AA-47F0-9F7E-F314096B530C}" destId="{6A446869-28E2-4C20-AA76-9CE90418228C}" srcOrd="1" destOrd="0" presId="urn:microsoft.com/office/officeart/2005/8/layout/venn2"/>
    <dgm:cxn modelId="{58875DA7-5F36-4E90-A62D-413B6878AA84}" type="presParOf" srcId="{4E49ECEE-0828-487C-88FC-D8C18A3CCE89}" destId="{E3669B36-26F9-4445-8A45-B31B7921BED2}" srcOrd="2" destOrd="0" presId="urn:microsoft.com/office/officeart/2005/8/layout/venn2"/>
    <dgm:cxn modelId="{28F2D8E1-A288-45E5-94E0-CCF12AFE3908}" type="presParOf" srcId="{E3669B36-26F9-4445-8A45-B31B7921BED2}" destId="{6B3D506E-0DF8-4948-8E44-19DF70B2EA96}" srcOrd="0" destOrd="0" presId="urn:microsoft.com/office/officeart/2005/8/layout/venn2"/>
    <dgm:cxn modelId="{2B4AF195-6A66-4ED1-817B-80CA0F1D8F56}" type="presParOf" srcId="{E3669B36-26F9-4445-8A45-B31B7921BED2}" destId="{742023F1-4535-4C64-936A-16C728E0E1A7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251C4-839D-48D4-A104-A97ED894DB84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FCFABA-45A1-40CB-91FC-D0545250280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استقرار الاسرة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1A3CE5E6-A54C-4CE8-8374-240B93211AED}" type="parTrans" cxnId="{E88CA8AD-CE35-4776-85B5-C4177359C9FC}">
      <dgm:prSet/>
      <dgm:spPr/>
      <dgm:t>
        <a:bodyPr/>
        <a:lstStyle/>
        <a:p>
          <a:endParaRPr lang="en-US"/>
        </a:p>
      </dgm:t>
    </dgm:pt>
    <dgm:pt modelId="{C21BAC7B-E324-4361-BD80-4AE5FFA506EA}" type="sibTrans" cxnId="{E88CA8AD-CE35-4776-85B5-C4177359C9FC}">
      <dgm:prSet/>
      <dgm:spPr/>
      <dgm:t>
        <a:bodyPr/>
        <a:lstStyle/>
        <a:p>
          <a:endParaRPr lang="en-US"/>
        </a:p>
      </dgm:t>
    </dgm:pt>
    <dgm:pt modelId="{B9051E7E-70FD-4128-B238-618A246E5BA8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SA" sz="1600" b="1" dirty="0" smtClean="0">
              <a:latin typeface="Sakkal Majalla" pitchFamily="2" charset="-78"/>
              <a:cs typeface="Sakkal Majalla" pitchFamily="2" charset="-78"/>
            </a:rPr>
            <a:t>المحصلة الثانية: </a:t>
          </a:r>
          <a:r>
            <a:rPr lang="ar-SA" sz="1600" b="1" u="sng" dirty="0" smtClean="0">
              <a:latin typeface="Sakkal Majalla" pitchFamily="2" charset="-78"/>
              <a:cs typeface="Sakkal Majalla" pitchFamily="2" charset="-78"/>
            </a:rPr>
            <a:t>حماية</a:t>
          </a:r>
          <a:r>
            <a:rPr lang="ar-SA" sz="1600" b="1" dirty="0" smtClean="0">
              <a:latin typeface="Sakkal Majalla" pitchFamily="2" charset="-78"/>
              <a:cs typeface="Sakkal Majalla" pitchFamily="2" charset="-78"/>
            </a:rPr>
            <a:t> المرأة من كافة أشكال </a:t>
          </a:r>
          <a:r>
            <a:rPr lang="ar-SA" sz="1600" b="1" u="sng" dirty="0" smtClean="0">
              <a:latin typeface="Sakkal Majalla" pitchFamily="2" charset="-78"/>
              <a:cs typeface="Sakkal Majalla" pitchFamily="2" charset="-78"/>
            </a:rPr>
            <a:t>العنف الأسري</a:t>
          </a:r>
          <a:endParaRPr lang="en-US" sz="1600" b="1" dirty="0"/>
        </a:p>
      </dgm:t>
    </dgm:pt>
    <dgm:pt modelId="{9D04FEAB-C1A4-49B5-9341-9085C416D21D}" type="parTrans" cxnId="{2AE11A7F-3B2C-4B0A-963D-2F9E707313C9}">
      <dgm:prSet/>
      <dgm:spPr/>
      <dgm:t>
        <a:bodyPr/>
        <a:lstStyle/>
        <a:p>
          <a:endParaRPr lang="en-US"/>
        </a:p>
      </dgm:t>
    </dgm:pt>
    <dgm:pt modelId="{245268D6-92B4-4B63-A0B4-844C085BCD63}" type="sibTrans" cxnId="{2AE11A7F-3B2C-4B0A-963D-2F9E707313C9}">
      <dgm:prSet/>
      <dgm:spPr/>
      <dgm:t>
        <a:bodyPr/>
        <a:lstStyle/>
        <a:p>
          <a:endParaRPr lang="en-US"/>
        </a:p>
      </dgm:t>
    </dgm:pt>
    <dgm:pt modelId="{0E431224-74FA-4EE4-8737-C841CA0D71F4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توحيد وربط </a:t>
          </a:r>
          <a:r>
            <a:rPr lang="ar-BH" sz="1800" b="1" u="sng" dirty="0" smtClean="0">
              <a:latin typeface="Sakkal Majalla" pitchFamily="2" charset="-78"/>
              <a:cs typeface="Sakkal Majalla" pitchFamily="2" charset="-78"/>
            </a:rPr>
            <a:t>مصادر المعرفة</a:t>
          </a:r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 المتعلقة بالنواحي </a:t>
          </a:r>
          <a:r>
            <a:rPr lang="ar-BH" sz="1800" b="1" u="sng" dirty="0" smtClean="0">
              <a:latin typeface="Sakkal Majalla" pitchFamily="2" charset="-78"/>
              <a:cs typeface="Sakkal Majalla" pitchFamily="2" charset="-78"/>
            </a:rPr>
            <a:t>الاسرية</a:t>
          </a:r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 مع التركيز على العنف الاسري</a:t>
          </a:r>
          <a:endParaRPr lang="en-US" sz="1800" b="1" dirty="0"/>
        </a:p>
      </dgm:t>
    </dgm:pt>
    <dgm:pt modelId="{9456B9ED-5877-48F2-9311-E77F51E9131E}" type="parTrans" cxnId="{466B029C-6B6B-4900-BD64-E3D531422E3C}">
      <dgm:prSet/>
      <dgm:spPr/>
      <dgm:t>
        <a:bodyPr/>
        <a:lstStyle/>
        <a:p>
          <a:endParaRPr lang="en-US"/>
        </a:p>
      </dgm:t>
    </dgm:pt>
    <dgm:pt modelId="{202B6398-5D76-4D6E-B5C4-2691339BF509}" type="sibTrans" cxnId="{466B029C-6B6B-4900-BD64-E3D531422E3C}">
      <dgm:prSet/>
      <dgm:spPr/>
      <dgm:t>
        <a:bodyPr/>
        <a:lstStyle/>
        <a:p>
          <a:endParaRPr lang="en-US"/>
        </a:p>
      </dgm:t>
    </dgm:pt>
    <dgm:pt modelId="{B8D93760-54F1-4456-B059-775AE0609AC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استقرار الاسرة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4420EBC9-6D9C-474D-839B-5D3E5519B6D8}" type="parTrans" cxnId="{0F26F355-E06A-4EBF-9834-211154D1FCBE}">
      <dgm:prSet/>
      <dgm:spPr/>
      <dgm:t>
        <a:bodyPr/>
        <a:lstStyle/>
        <a:p>
          <a:endParaRPr lang="en-US"/>
        </a:p>
      </dgm:t>
    </dgm:pt>
    <dgm:pt modelId="{2CAFC290-DFA4-42D9-B7F0-6FC8C37754EA}" type="sibTrans" cxnId="{0F26F355-E06A-4EBF-9834-211154D1FCBE}">
      <dgm:prSet/>
      <dgm:spPr/>
      <dgm:t>
        <a:bodyPr/>
        <a:lstStyle/>
        <a:p>
          <a:endParaRPr lang="en-US"/>
        </a:p>
      </dgm:t>
    </dgm:pt>
    <dgm:pt modelId="{6271526A-CE8B-4EC0-B947-DBBAE174D46A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المحصلة الثالثة: خفض </a:t>
          </a:r>
          <a:r>
            <a:rPr lang="ar-BH" sz="1600" b="1" u="sng" dirty="0" smtClean="0">
              <a:latin typeface="Sakkal Majalla" pitchFamily="2" charset="-78"/>
              <a:cs typeface="Sakkal Majalla" pitchFamily="2" charset="-78"/>
            </a:rPr>
            <a:t>مشاكل ما بعد الطلاق</a:t>
          </a:r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 بما يعزز الاستقرار الأسري </a:t>
          </a:r>
          <a:endParaRPr lang="en-US" sz="1600" b="1" dirty="0"/>
        </a:p>
      </dgm:t>
    </dgm:pt>
    <dgm:pt modelId="{A0C49C6B-DB25-4A49-A273-39809269D7B6}" type="parTrans" cxnId="{728602C7-205F-44EE-A1F9-DDA88DB150A8}">
      <dgm:prSet/>
      <dgm:spPr/>
      <dgm:t>
        <a:bodyPr/>
        <a:lstStyle/>
        <a:p>
          <a:endParaRPr lang="en-US"/>
        </a:p>
      </dgm:t>
    </dgm:pt>
    <dgm:pt modelId="{24AE2FDE-0FCF-4411-9CC0-A48293EEF38C}" type="sibTrans" cxnId="{728602C7-205F-44EE-A1F9-DDA88DB150A8}">
      <dgm:prSet/>
      <dgm:spPr/>
      <dgm:t>
        <a:bodyPr/>
        <a:lstStyle/>
        <a:p>
          <a:endParaRPr lang="en-US"/>
        </a:p>
      </dgm:t>
    </dgm:pt>
    <dgm:pt modelId="{E448B429-E7B9-4FFE-BD1F-CE5E9F27BD76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BH" sz="1600" b="1" u="sng" dirty="0" smtClean="0">
              <a:latin typeface="Sakkal Majalla" pitchFamily="2" charset="-78"/>
              <a:cs typeface="Sakkal Majalla" pitchFamily="2" charset="-78"/>
            </a:rPr>
            <a:t>التكامل </a:t>
          </a:r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مع الجهات</a:t>
          </a:r>
          <a:r>
            <a:rPr lang="ar-BH" sz="1600" b="1" u="sng" dirty="0" smtClean="0">
              <a:latin typeface="Sakkal Majalla" pitchFamily="2" charset="-78"/>
              <a:cs typeface="Sakkal Majalla" pitchFamily="2" charset="-78"/>
            </a:rPr>
            <a:t> </a:t>
          </a:r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ذات العلاقة فيما يتعلق </a:t>
          </a:r>
          <a:r>
            <a:rPr lang="ar-BH" sz="1600" b="1" u="sng" dirty="0" smtClean="0">
              <a:latin typeface="Sakkal Majalla" pitchFamily="2" charset="-78"/>
              <a:cs typeface="Sakkal Majalla" pitchFamily="2" charset="-78"/>
            </a:rPr>
            <a:t>بالمنظومة المعرفية والخدمات والاستشارات في النواحي الأسرية</a:t>
          </a:r>
          <a:endParaRPr lang="en-US" sz="1600" b="1" dirty="0"/>
        </a:p>
      </dgm:t>
    </dgm:pt>
    <dgm:pt modelId="{4CE74294-BA59-436D-A457-85B0E689D4D3}" type="parTrans" cxnId="{837006AD-0795-4B22-8AD3-92DE173AC948}">
      <dgm:prSet/>
      <dgm:spPr/>
      <dgm:t>
        <a:bodyPr/>
        <a:lstStyle/>
        <a:p>
          <a:endParaRPr lang="en-US"/>
        </a:p>
      </dgm:t>
    </dgm:pt>
    <dgm:pt modelId="{861EDE5E-7B8A-402D-8140-52FEE91C8A2A}" type="sibTrans" cxnId="{837006AD-0795-4B22-8AD3-92DE173AC948}">
      <dgm:prSet/>
      <dgm:spPr/>
      <dgm:t>
        <a:bodyPr/>
        <a:lstStyle/>
        <a:p>
          <a:endParaRPr lang="en-US"/>
        </a:p>
      </dgm:t>
    </dgm:pt>
    <dgm:pt modelId="{0EA70765-8B35-41BF-AC42-BA62FB19D9E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استقرار الاسرة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7749BBEC-4B3E-44F9-A151-31B17522FD83}" type="parTrans" cxnId="{075CDB1F-B30E-443E-AC3A-E03133718631}">
      <dgm:prSet/>
      <dgm:spPr/>
      <dgm:t>
        <a:bodyPr/>
        <a:lstStyle/>
        <a:p>
          <a:endParaRPr lang="en-US"/>
        </a:p>
      </dgm:t>
    </dgm:pt>
    <dgm:pt modelId="{171C3CAE-C714-4272-9B1C-CDDDE2402D59}" type="sibTrans" cxnId="{075CDB1F-B30E-443E-AC3A-E03133718631}">
      <dgm:prSet/>
      <dgm:spPr/>
      <dgm:t>
        <a:bodyPr/>
        <a:lstStyle/>
        <a:p>
          <a:endParaRPr lang="en-US"/>
        </a:p>
      </dgm:t>
    </dgm:pt>
    <dgm:pt modelId="{B95A82B6-380E-4871-BEFF-90F9209E4B5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BH" sz="1500" b="1" u="none" dirty="0" smtClean="0">
              <a:latin typeface="Sakkal Majalla" pitchFamily="2" charset="-78"/>
              <a:cs typeface="Sakkal Majalla" pitchFamily="2" charset="-78"/>
            </a:rPr>
            <a:t>المحصلة الثانية: تعزيز </a:t>
          </a:r>
          <a:r>
            <a:rPr lang="ar-BH" sz="1500" b="1" u="sng" dirty="0" smtClean="0">
              <a:latin typeface="Sakkal Majalla" pitchFamily="2" charset="-78"/>
              <a:cs typeface="Sakkal Majalla" pitchFamily="2" charset="-78"/>
            </a:rPr>
            <a:t>السلامة الصحية والنفسية</a:t>
          </a:r>
          <a:r>
            <a:rPr lang="ar-BH" sz="1500" b="1" u="none" dirty="0" smtClean="0">
              <a:latin typeface="Sakkal Majalla" pitchFamily="2" charset="-78"/>
              <a:cs typeface="Sakkal Majalla" pitchFamily="2" charset="-78"/>
            </a:rPr>
            <a:t> من خلال متطلبات تحسين جودة حياة المرأة</a:t>
          </a:r>
          <a:endParaRPr lang="en-US" sz="1500" b="1" dirty="0">
            <a:latin typeface="Sakkal Majalla" pitchFamily="2" charset="-78"/>
            <a:cs typeface="Sakkal Majalla" pitchFamily="2" charset="-78"/>
          </a:endParaRPr>
        </a:p>
      </dgm:t>
    </dgm:pt>
    <dgm:pt modelId="{557358DC-AD6E-49EB-B44F-BAA7F10F79B8}" type="parTrans" cxnId="{6EE1FE7B-58D8-4530-BBE1-5DFF06155E14}">
      <dgm:prSet/>
      <dgm:spPr/>
      <dgm:t>
        <a:bodyPr/>
        <a:lstStyle/>
        <a:p>
          <a:endParaRPr lang="en-US"/>
        </a:p>
      </dgm:t>
    </dgm:pt>
    <dgm:pt modelId="{B20B15BA-4003-4837-83D6-C677EE52AB39}" type="sibTrans" cxnId="{6EE1FE7B-58D8-4530-BBE1-5DFF06155E14}">
      <dgm:prSet/>
      <dgm:spPr/>
      <dgm:t>
        <a:bodyPr/>
        <a:lstStyle/>
        <a:p>
          <a:endParaRPr lang="en-US"/>
        </a:p>
      </dgm:t>
    </dgm:pt>
    <dgm:pt modelId="{FFBEBCD2-E846-4BC5-9CD9-79F30CCD8900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توحيد وربط </a:t>
          </a:r>
          <a:r>
            <a:rPr lang="ar-BH" sz="1600" b="1" u="sng" dirty="0" smtClean="0">
              <a:latin typeface="Sakkal Majalla" pitchFamily="2" charset="-78"/>
              <a:cs typeface="Sakkal Majalla" pitchFamily="2" charset="-78"/>
            </a:rPr>
            <a:t>مصادر المعرفة</a:t>
          </a:r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 بما يضمن رفع مستوى ا</a:t>
          </a:r>
          <a:r>
            <a:rPr lang="ar-BH" sz="1600" b="1" u="sng" dirty="0" smtClean="0">
              <a:latin typeface="Sakkal Majalla" pitchFamily="2" charset="-78"/>
              <a:cs typeface="Sakkal Majalla" pitchFamily="2" charset="-78"/>
            </a:rPr>
            <a:t>لوعي</a:t>
          </a:r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 بالممارسات والخدمات الصحية والبيئية والاستهلاكية للأسرة </a:t>
          </a:r>
          <a:endParaRPr lang="en-US" sz="1600" b="1" dirty="0"/>
        </a:p>
      </dgm:t>
    </dgm:pt>
    <dgm:pt modelId="{9611D60E-BD95-4975-9976-8167BB7774B4}" type="parTrans" cxnId="{3DF7097A-1AFB-4181-A350-EFA021CC6B94}">
      <dgm:prSet/>
      <dgm:spPr/>
      <dgm:t>
        <a:bodyPr/>
        <a:lstStyle/>
        <a:p>
          <a:endParaRPr lang="en-US"/>
        </a:p>
      </dgm:t>
    </dgm:pt>
    <dgm:pt modelId="{849C329A-BE63-482A-B73C-E8346CAEE10C}" type="sibTrans" cxnId="{3DF7097A-1AFB-4181-A350-EFA021CC6B94}">
      <dgm:prSet/>
      <dgm:spPr/>
      <dgm:t>
        <a:bodyPr/>
        <a:lstStyle/>
        <a:p>
          <a:endParaRPr lang="en-US"/>
        </a:p>
      </dgm:t>
    </dgm:pt>
    <dgm:pt modelId="{79006B00-A1D3-4A75-BE24-5D4368DE17C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جودة الحياة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E522A715-A32E-4BAB-A7A4-C0516C99C67B}" type="parTrans" cxnId="{2C37FC88-6C91-42E9-A302-DF6A90B834EC}">
      <dgm:prSet/>
      <dgm:spPr/>
      <dgm:t>
        <a:bodyPr/>
        <a:lstStyle/>
        <a:p>
          <a:endParaRPr lang="en-US"/>
        </a:p>
      </dgm:t>
    </dgm:pt>
    <dgm:pt modelId="{BFFB20D8-3083-4643-B4E9-FD6690509C43}" type="sibTrans" cxnId="{2C37FC88-6C91-42E9-A302-DF6A90B834EC}">
      <dgm:prSet/>
      <dgm:spPr/>
      <dgm:t>
        <a:bodyPr/>
        <a:lstStyle/>
        <a:p>
          <a:endParaRPr lang="en-US"/>
        </a:p>
      </dgm:t>
    </dgm:pt>
    <dgm:pt modelId="{B6F4DF2E-07BA-4DDF-8D8D-FE5201CAD5DF}">
      <dgm:prSet phldrT="[Text]" custT="1"/>
      <dgm:spPr/>
      <dgm:t>
        <a:bodyPr/>
        <a:lstStyle/>
        <a:p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التعلم مدى الحياة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11959B4B-EB65-4734-BDF7-F8A57732C2CB}" type="parTrans" cxnId="{022A10BD-139C-4444-949C-D051C8BBBED3}">
      <dgm:prSet/>
      <dgm:spPr/>
      <dgm:t>
        <a:bodyPr/>
        <a:lstStyle/>
        <a:p>
          <a:endParaRPr lang="en-US"/>
        </a:p>
      </dgm:t>
    </dgm:pt>
    <dgm:pt modelId="{D7B0D75F-9556-4976-81EE-638333E47528}" type="sibTrans" cxnId="{022A10BD-139C-4444-949C-D051C8BBBED3}">
      <dgm:prSet/>
      <dgm:spPr/>
      <dgm:t>
        <a:bodyPr/>
        <a:lstStyle/>
        <a:p>
          <a:endParaRPr lang="en-US"/>
        </a:p>
      </dgm:t>
    </dgm:pt>
    <dgm:pt modelId="{7218E205-913D-4FAF-8885-0883DDB862E3}">
      <dgm:prSet phldrT="[Text]" custT="1"/>
      <dgm:spPr/>
      <dgm:t>
        <a:bodyPr/>
        <a:lstStyle/>
        <a:p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التعلم مدى الحياة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F5260D07-51EC-439A-B83F-711D72B5F9E4}" type="parTrans" cxnId="{EAB835A3-CC3F-45F0-A5BC-3DBEEA400CDE}">
      <dgm:prSet/>
      <dgm:spPr/>
      <dgm:t>
        <a:bodyPr/>
        <a:lstStyle/>
        <a:p>
          <a:endParaRPr lang="en-US"/>
        </a:p>
      </dgm:t>
    </dgm:pt>
    <dgm:pt modelId="{90FDFCB3-F869-407D-AA8C-2134A416ECE8}" type="sibTrans" cxnId="{EAB835A3-CC3F-45F0-A5BC-3DBEEA400CDE}">
      <dgm:prSet/>
      <dgm:spPr/>
      <dgm:t>
        <a:bodyPr/>
        <a:lstStyle/>
        <a:p>
          <a:endParaRPr lang="en-US"/>
        </a:p>
      </dgm:t>
    </dgm:pt>
    <dgm:pt modelId="{FC0949A3-173E-4250-BA0B-8B484CD1CF1F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SA" sz="1500" b="1" dirty="0" smtClean="0">
              <a:latin typeface="Sakkal Majalla" pitchFamily="2" charset="-78"/>
              <a:cs typeface="Sakkal Majalla" pitchFamily="2" charset="-78"/>
            </a:rPr>
            <a:t>المحصلة الخامسة: تمكين المرأة من </a:t>
          </a:r>
          <a:r>
            <a:rPr lang="ar-SA" sz="1500" b="1" u="sng" dirty="0" smtClean="0">
              <a:latin typeface="Sakkal Majalla" pitchFamily="2" charset="-78"/>
              <a:cs typeface="Sakkal Majalla" pitchFamily="2" charset="-78"/>
            </a:rPr>
            <a:t>الاعتماد على ذاتها اقتصادياً</a:t>
          </a:r>
          <a:r>
            <a:rPr lang="ar-SA" sz="1500" b="1" dirty="0" smtClean="0">
              <a:latin typeface="Sakkal Majalla" pitchFamily="2" charset="-78"/>
              <a:cs typeface="Sakkal Majalla" pitchFamily="2" charset="-78"/>
            </a:rPr>
            <a:t> مع التركيز على خفض نسبة العاطلات عن العمل </a:t>
          </a:r>
          <a:endParaRPr lang="en-US" sz="1500" b="1" dirty="0"/>
        </a:p>
      </dgm:t>
    </dgm:pt>
    <dgm:pt modelId="{9C2ED53F-9B2E-4187-B9AD-E898249AC856}" type="parTrans" cxnId="{49B1EE6F-6792-4C95-A4FC-02782CFD7716}">
      <dgm:prSet/>
      <dgm:spPr/>
      <dgm:t>
        <a:bodyPr/>
        <a:lstStyle/>
        <a:p>
          <a:endParaRPr lang="en-US"/>
        </a:p>
      </dgm:t>
    </dgm:pt>
    <dgm:pt modelId="{5150025A-BBAB-4946-B1E6-1751C9494DDE}" type="sibTrans" cxnId="{49B1EE6F-6792-4C95-A4FC-02782CFD7716}">
      <dgm:prSet/>
      <dgm:spPr/>
      <dgm:t>
        <a:bodyPr/>
        <a:lstStyle/>
        <a:p>
          <a:endParaRPr lang="en-US"/>
        </a:p>
      </dgm:t>
    </dgm:pt>
    <dgm:pt modelId="{2362B370-F7A4-41C6-8625-EE01137B67EE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BH" sz="1400" b="1" u="sng" dirty="0" smtClean="0">
              <a:latin typeface="Sakkal Majalla" pitchFamily="2" charset="-78"/>
              <a:cs typeface="Sakkal Majalla" pitchFamily="2" charset="-78"/>
            </a:rPr>
            <a:t>التكامل</a:t>
          </a:r>
          <a:r>
            <a:rPr lang="ar-BH" sz="1400" b="1" dirty="0" smtClean="0">
              <a:latin typeface="Sakkal Majalla" pitchFamily="2" charset="-78"/>
              <a:cs typeface="Sakkal Majalla" pitchFamily="2" charset="-78"/>
            </a:rPr>
            <a:t> مع الجهات ذات العلاقة فيما يتعلق بالتشريعات والخدمات والاستشارات والبرامج التدريبية والمنظومة المعرفية </a:t>
          </a:r>
          <a:r>
            <a:rPr lang="ar-BH" sz="1400" b="1" u="sng" dirty="0" smtClean="0">
              <a:latin typeface="Sakkal Majalla" pitchFamily="2" charset="-78"/>
              <a:cs typeface="Sakkal Majalla" pitchFamily="2" charset="-78"/>
            </a:rPr>
            <a:t>لسد الفجوة بين تمكين المرأة ومتطلبات سوق العمل</a:t>
          </a:r>
          <a:endParaRPr lang="en-US" sz="1400" b="1" dirty="0"/>
        </a:p>
      </dgm:t>
    </dgm:pt>
    <dgm:pt modelId="{BCDCC3E3-E207-44DB-9D28-26F02EE13925}" type="parTrans" cxnId="{29EE3FF6-E89B-4F73-80F4-891221589D34}">
      <dgm:prSet/>
      <dgm:spPr/>
      <dgm:t>
        <a:bodyPr/>
        <a:lstStyle/>
        <a:p>
          <a:endParaRPr lang="en-US"/>
        </a:p>
      </dgm:t>
    </dgm:pt>
    <dgm:pt modelId="{124C6DB2-7829-4130-A9A2-AB14F463C0BA}" type="sibTrans" cxnId="{29EE3FF6-E89B-4F73-80F4-891221589D34}">
      <dgm:prSet/>
      <dgm:spPr/>
      <dgm:t>
        <a:bodyPr/>
        <a:lstStyle/>
        <a:p>
          <a:endParaRPr lang="en-US"/>
        </a:p>
      </dgm:t>
    </dgm:pt>
    <dgm:pt modelId="{E574C5A4-CC86-438F-9825-8830F6EDE54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ar-SA" sz="1600" b="1" dirty="0" smtClean="0">
              <a:latin typeface="Sakkal Majalla" pitchFamily="2" charset="-78"/>
              <a:cs typeface="Sakkal Majalla" pitchFamily="2" charset="-78"/>
            </a:rPr>
            <a:t>المحصلة الثانية: </a:t>
          </a:r>
          <a:r>
            <a:rPr lang="ar-SA" sz="1600" b="1" u="sng" dirty="0" smtClean="0">
              <a:latin typeface="Sakkal Majalla" pitchFamily="2" charset="-78"/>
              <a:cs typeface="Sakkal Majalla" pitchFamily="2" charset="-78"/>
            </a:rPr>
            <a:t>تطوير كفاءة</a:t>
          </a:r>
          <a:r>
            <a:rPr lang="ar-SA" sz="1600" b="1" dirty="0" smtClean="0">
              <a:latin typeface="Sakkal Majalla" pitchFamily="2" charset="-78"/>
              <a:cs typeface="Sakkal Majalla" pitchFamily="2" charset="-78"/>
            </a:rPr>
            <a:t> المرأة </a:t>
          </a:r>
          <a:r>
            <a:rPr lang="ar-SA" sz="1600" b="1" u="sng" dirty="0" smtClean="0">
              <a:latin typeface="Sakkal Majalla" pitchFamily="2" charset="-78"/>
              <a:cs typeface="Sakkal Majalla" pitchFamily="2" charset="-78"/>
            </a:rPr>
            <a:t>وممارساتها الانتاجية</a:t>
          </a:r>
          <a:r>
            <a:rPr lang="ar-SA" sz="1600" b="1" dirty="0" smtClean="0">
              <a:latin typeface="Sakkal Majalla" pitchFamily="2" charset="-78"/>
              <a:cs typeface="Sakkal Majalla" pitchFamily="2" charset="-78"/>
            </a:rPr>
            <a:t> بما يعزز </a:t>
          </a:r>
          <a:r>
            <a:rPr lang="ar-SA" sz="1600" b="1" u="sng" dirty="0" smtClean="0">
              <a:latin typeface="Sakkal Majalla" pitchFamily="2" charset="-78"/>
              <a:cs typeface="Sakkal Majalla" pitchFamily="2" charset="-78"/>
            </a:rPr>
            <a:t>قدراتها التنافسية</a:t>
          </a:r>
          <a:r>
            <a:rPr lang="ar-SA" sz="1600" b="1" dirty="0" smtClean="0">
              <a:latin typeface="Sakkal Majalla" pitchFamily="2" charset="-78"/>
              <a:cs typeface="Sakkal Majalla" pitchFamily="2" charset="-78"/>
            </a:rPr>
            <a:t> في المجتمع</a:t>
          </a:r>
          <a:endParaRPr lang="en-US" sz="1600" b="1" dirty="0">
            <a:latin typeface="Sakkal Majalla" pitchFamily="2" charset="-78"/>
            <a:cs typeface="Sakkal Majalla" pitchFamily="2" charset="-78"/>
          </a:endParaRPr>
        </a:p>
      </dgm:t>
    </dgm:pt>
    <dgm:pt modelId="{AA42FD22-2A46-4CEE-B02C-B2AA9E59BFDE}" type="parTrans" cxnId="{B83D3A4A-22FE-40F3-8406-5CC2AC917F24}">
      <dgm:prSet/>
      <dgm:spPr/>
      <dgm:t>
        <a:bodyPr/>
        <a:lstStyle/>
        <a:p>
          <a:endParaRPr lang="en-US"/>
        </a:p>
      </dgm:t>
    </dgm:pt>
    <dgm:pt modelId="{0BC92815-42C9-49B3-8507-B943DEF08F08}" type="sibTrans" cxnId="{B83D3A4A-22FE-40F3-8406-5CC2AC917F24}">
      <dgm:prSet/>
      <dgm:spPr/>
      <dgm:t>
        <a:bodyPr/>
        <a:lstStyle/>
        <a:p>
          <a:endParaRPr lang="en-US"/>
        </a:p>
      </dgm:t>
    </dgm:pt>
    <dgm:pt modelId="{0537E647-018C-48B7-9569-4F47B767CC33}">
      <dgm:prSet custT="1"/>
      <dgm:spPr/>
      <dgm:t>
        <a:bodyPr/>
        <a:lstStyle/>
        <a:p>
          <a:pPr rtl="1"/>
          <a:r>
            <a:rPr lang="ar-BH" sz="1600" b="1" u="sng" dirty="0" smtClean="0">
              <a:latin typeface="Sakkal Majalla" pitchFamily="2" charset="-78"/>
              <a:cs typeface="Sakkal Majalla" pitchFamily="2" charset="-78"/>
            </a:rPr>
            <a:t>التكامل</a:t>
          </a:r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 مع الجهات ذات </a:t>
          </a:r>
          <a:r>
            <a:rPr lang="ar-BH" sz="1600" b="1" u="sng" dirty="0" smtClean="0">
              <a:latin typeface="Sakkal Majalla" pitchFamily="2" charset="-78"/>
              <a:cs typeface="Sakkal Majalla" pitchFamily="2" charset="-78"/>
            </a:rPr>
            <a:t>العلاقة بالتشريعات والخدمات والاستشارات والمنظومة المعرفية</a:t>
          </a:r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 في مجال التعلم مدى الحياة لجميع الفئات</a:t>
          </a:r>
          <a:endParaRPr lang="en-US" sz="1600" b="1" dirty="0"/>
        </a:p>
      </dgm:t>
    </dgm:pt>
    <dgm:pt modelId="{0C29D1D4-6560-48BB-BDB4-19EC031ED8F0}" type="parTrans" cxnId="{078868EA-6B2C-466E-B408-5DB4B2ABBFF1}">
      <dgm:prSet/>
      <dgm:spPr/>
      <dgm:t>
        <a:bodyPr/>
        <a:lstStyle/>
        <a:p>
          <a:endParaRPr lang="en-US"/>
        </a:p>
      </dgm:t>
    </dgm:pt>
    <dgm:pt modelId="{AD420711-8F5A-42BD-BCA7-3B2D07E87E05}" type="sibTrans" cxnId="{078868EA-6B2C-466E-B408-5DB4B2ABBFF1}">
      <dgm:prSet/>
      <dgm:spPr/>
      <dgm:t>
        <a:bodyPr/>
        <a:lstStyle/>
        <a:p>
          <a:endParaRPr lang="en-US"/>
        </a:p>
      </dgm:t>
    </dgm:pt>
    <dgm:pt modelId="{2E067C9C-6659-4CF6-A6DD-EADBD6545E1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BH" sz="1500" b="1" u="none" dirty="0" smtClean="0">
              <a:latin typeface="Sakkal Majalla" pitchFamily="2" charset="-78"/>
              <a:cs typeface="Sakkal Majalla" pitchFamily="2" charset="-78"/>
            </a:rPr>
            <a:t>المحصلة الثالثة: </a:t>
          </a:r>
          <a:r>
            <a:rPr lang="ar-BH" sz="1500" b="1" u="sng" dirty="0" smtClean="0">
              <a:latin typeface="Sakkal Majalla" pitchFamily="2" charset="-78"/>
              <a:cs typeface="Sakkal Majalla" pitchFamily="2" charset="-78"/>
            </a:rPr>
            <a:t>استدامة</a:t>
          </a:r>
          <a:r>
            <a:rPr lang="ar-BH" sz="1500" b="1" u="none" dirty="0" smtClean="0">
              <a:latin typeface="Sakkal Majalla" pitchFamily="2" charset="-78"/>
              <a:cs typeface="Sakkal Majalla" pitchFamily="2" charset="-78"/>
            </a:rPr>
            <a:t> مشاركة المرأة في برامج التنمية (الاقتصادية والاجتماعية) من خلال </a:t>
          </a:r>
          <a:r>
            <a:rPr lang="ar-BH" sz="1500" b="1" u="sng" dirty="0" smtClean="0">
              <a:latin typeface="Sakkal Majalla" pitchFamily="2" charset="-78"/>
              <a:cs typeface="Sakkal Majalla" pitchFamily="2" charset="-78"/>
            </a:rPr>
            <a:t>تأسيس آليات نقل وادارة المعرفة</a:t>
          </a:r>
          <a:endParaRPr lang="en-US" sz="1500" b="1" dirty="0">
            <a:latin typeface="Sakkal Majalla" pitchFamily="2" charset="-78"/>
            <a:cs typeface="Sakkal Majalla" pitchFamily="2" charset="-78"/>
          </a:endParaRPr>
        </a:p>
      </dgm:t>
    </dgm:pt>
    <dgm:pt modelId="{CA0AA1D2-5044-4056-A3EE-127802FC4CFD}" type="parTrans" cxnId="{52EC976F-2997-45B4-ADFF-15CB7E314E64}">
      <dgm:prSet/>
      <dgm:spPr/>
      <dgm:t>
        <a:bodyPr/>
        <a:lstStyle/>
        <a:p>
          <a:endParaRPr lang="en-US"/>
        </a:p>
      </dgm:t>
    </dgm:pt>
    <dgm:pt modelId="{8052B76C-0A58-41F6-B001-18C1A03437BB}" type="sibTrans" cxnId="{52EC976F-2997-45B4-ADFF-15CB7E314E64}">
      <dgm:prSet/>
      <dgm:spPr/>
      <dgm:t>
        <a:bodyPr/>
        <a:lstStyle/>
        <a:p>
          <a:endParaRPr lang="en-US"/>
        </a:p>
      </dgm:t>
    </dgm:pt>
    <dgm:pt modelId="{072F4CDF-7497-45C3-AE04-E2A10D13CBE7}">
      <dgm:prSet custT="1"/>
      <dgm:spPr/>
      <dgm:t>
        <a:bodyPr/>
        <a:lstStyle/>
        <a:p>
          <a:pPr rtl="1"/>
          <a:r>
            <a:rPr lang="ar-BH" sz="1600" b="1" dirty="0" smtClean="0">
              <a:latin typeface="Sakkal Majalla" pitchFamily="2" charset="-78"/>
              <a:cs typeface="Sakkal Majalla" pitchFamily="2" charset="-78"/>
            </a:rPr>
            <a:t>بناء نظم وآليات التبادل المعرفي لضمان </a:t>
          </a:r>
          <a:r>
            <a:rPr lang="ar-BH" sz="1600" b="1" u="sng" dirty="0" smtClean="0">
              <a:latin typeface="Sakkal Majalla" pitchFamily="2" charset="-78"/>
              <a:cs typeface="Sakkal Majalla" pitchFamily="2" charset="-78"/>
            </a:rPr>
            <a:t>سهولة وفعالية واستمرارية عملية نقل وتبادل الخبرات</a:t>
          </a:r>
          <a:r>
            <a:rPr lang="ar-SA" sz="1600" b="1" dirty="0" smtClean="0">
              <a:latin typeface="Sakkal Majalla" pitchFamily="2" charset="-78"/>
              <a:cs typeface="Sakkal Majalla" pitchFamily="2" charset="-78"/>
            </a:rPr>
            <a:t> وادارتها مع الجهات ذات العلاقة</a:t>
          </a:r>
          <a:endParaRPr lang="en-US" sz="1600" b="1" dirty="0"/>
        </a:p>
      </dgm:t>
    </dgm:pt>
    <dgm:pt modelId="{74D22D28-1393-40E7-AE32-8292A7315C66}" type="parTrans" cxnId="{18B12B43-6852-4F97-BAE1-33513C2B702F}">
      <dgm:prSet/>
      <dgm:spPr/>
      <dgm:t>
        <a:bodyPr/>
        <a:lstStyle/>
        <a:p>
          <a:endParaRPr lang="en-US"/>
        </a:p>
      </dgm:t>
    </dgm:pt>
    <dgm:pt modelId="{9A323D32-8360-4DA7-BF5C-39B1A9D3DC16}" type="sibTrans" cxnId="{18B12B43-6852-4F97-BAE1-33513C2B702F}">
      <dgm:prSet/>
      <dgm:spPr/>
      <dgm:t>
        <a:bodyPr/>
        <a:lstStyle/>
        <a:p>
          <a:endParaRPr lang="en-US"/>
        </a:p>
      </dgm:t>
    </dgm:pt>
    <dgm:pt modelId="{D7F33A9B-5ED4-447D-BCAE-5C98FB3FC10E}" type="pres">
      <dgm:prSet presAssocID="{809251C4-839D-48D4-A104-A97ED894DB84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0C8DDE-6061-4085-92E1-5CB5A8445877}" type="pres">
      <dgm:prSet presAssocID="{98FCFABA-45A1-40CB-91FC-D05452502806}" presName="horFlow" presStyleCnt="0"/>
      <dgm:spPr/>
    </dgm:pt>
    <dgm:pt modelId="{75FFC1C5-3C68-44C9-B6B5-827DA7B1A775}" type="pres">
      <dgm:prSet presAssocID="{98FCFABA-45A1-40CB-91FC-D05452502806}" presName="bigChev" presStyleLbl="node1" presStyleIdx="0" presStyleCnt="6" custScaleX="86183"/>
      <dgm:spPr/>
      <dgm:t>
        <a:bodyPr/>
        <a:lstStyle/>
        <a:p>
          <a:endParaRPr lang="en-US"/>
        </a:p>
      </dgm:t>
    </dgm:pt>
    <dgm:pt modelId="{60FE841D-B985-47F4-9C21-9FD1EC202563}" type="pres">
      <dgm:prSet presAssocID="{9D04FEAB-C1A4-49B5-9341-9085C416D21D}" presName="parTrans" presStyleCnt="0"/>
      <dgm:spPr/>
    </dgm:pt>
    <dgm:pt modelId="{2C05540C-650B-4B24-AF6A-602EE6A24597}" type="pres">
      <dgm:prSet presAssocID="{B9051E7E-70FD-4128-B238-618A246E5BA8}" presName="node" presStyleLbl="alignAccFollowNode1" presStyleIdx="0" presStyleCnt="12" custScaleX="205540" custScaleY="111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AE453-B3A0-4785-B745-5DBB551EAFBB}" type="pres">
      <dgm:prSet presAssocID="{245268D6-92B4-4B63-A0B4-844C085BCD63}" presName="sibTrans" presStyleCnt="0"/>
      <dgm:spPr/>
    </dgm:pt>
    <dgm:pt modelId="{1C20CB06-1F59-44AF-80AA-DE2A9BD75FD8}" type="pres">
      <dgm:prSet presAssocID="{0E431224-74FA-4EE4-8737-C841CA0D71F4}" presName="node" presStyleLbl="alignAccFollowNode1" presStyleIdx="1" presStyleCnt="12" custScaleX="287522" custScaleY="121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FFC78-9DE9-49FD-94A1-26F000CDFFC0}" type="pres">
      <dgm:prSet presAssocID="{98FCFABA-45A1-40CB-91FC-D05452502806}" presName="vSp" presStyleCnt="0"/>
      <dgm:spPr/>
    </dgm:pt>
    <dgm:pt modelId="{FCA2292A-9240-452E-8A2D-C9EBEFF247EC}" type="pres">
      <dgm:prSet presAssocID="{B8D93760-54F1-4456-B059-775AE0609ACA}" presName="horFlow" presStyleCnt="0"/>
      <dgm:spPr/>
    </dgm:pt>
    <dgm:pt modelId="{E953676A-FEAB-4CD2-94E0-832AF27831AC}" type="pres">
      <dgm:prSet presAssocID="{B8D93760-54F1-4456-B059-775AE0609ACA}" presName="bigChev" presStyleLbl="node1" presStyleIdx="1" presStyleCnt="6" custScaleX="86183"/>
      <dgm:spPr/>
      <dgm:t>
        <a:bodyPr/>
        <a:lstStyle/>
        <a:p>
          <a:endParaRPr lang="en-US"/>
        </a:p>
      </dgm:t>
    </dgm:pt>
    <dgm:pt modelId="{8D537163-077B-4F75-B36F-DF0A0BF77737}" type="pres">
      <dgm:prSet presAssocID="{A0C49C6B-DB25-4A49-A273-39809269D7B6}" presName="parTrans" presStyleCnt="0"/>
      <dgm:spPr/>
    </dgm:pt>
    <dgm:pt modelId="{B052C9C3-8C83-446F-B7ED-D41CAD77250C}" type="pres">
      <dgm:prSet presAssocID="{6271526A-CE8B-4EC0-B947-DBBAE174D46A}" presName="node" presStyleLbl="alignAccFollowNode1" presStyleIdx="2" presStyleCnt="12" custScaleX="205540" custScaleY="111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2A6F8-2366-426C-B339-D9D7DC08C8F4}" type="pres">
      <dgm:prSet presAssocID="{24AE2FDE-0FCF-4411-9CC0-A48293EEF38C}" presName="sibTrans" presStyleCnt="0"/>
      <dgm:spPr/>
    </dgm:pt>
    <dgm:pt modelId="{DD1C9BF8-3551-4603-B0B3-67D9BD183892}" type="pres">
      <dgm:prSet presAssocID="{E448B429-E7B9-4FFE-BD1F-CE5E9F27BD76}" presName="node" presStyleLbl="alignAccFollowNode1" presStyleIdx="3" presStyleCnt="12" custScaleX="287522" custScaleY="121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F2E38-A218-4AFB-846E-4C214A572EE8}" type="pres">
      <dgm:prSet presAssocID="{B8D93760-54F1-4456-B059-775AE0609ACA}" presName="vSp" presStyleCnt="0"/>
      <dgm:spPr/>
    </dgm:pt>
    <dgm:pt modelId="{9168873D-961E-40AF-BC0F-4DC7A9AFCB26}" type="pres">
      <dgm:prSet presAssocID="{0EA70765-8B35-41BF-AC42-BA62FB19D9EC}" presName="horFlow" presStyleCnt="0"/>
      <dgm:spPr/>
    </dgm:pt>
    <dgm:pt modelId="{38A71E6E-8302-4E8D-97F7-D70CB8FDB6D9}" type="pres">
      <dgm:prSet presAssocID="{0EA70765-8B35-41BF-AC42-BA62FB19D9EC}" presName="bigChev" presStyleLbl="node1" presStyleIdx="2" presStyleCnt="6" custScaleX="86183"/>
      <dgm:spPr/>
      <dgm:t>
        <a:bodyPr/>
        <a:lstStyle/>
        <a:p>
          <a:endParaRPr lang="en-US"/>
        </a:p>
      </dgm:t>
    </dgm:pt>
    <dgm:pt modelId="{CFBC2D65-8308-4739-A4E6-39EB4498620A}" type="pres">
      <dgm:prSet presAssocID="{9C2ED53F-9B2E-4187-B9AD-E898249AC856}" presName="parTrans" presStyleCnt="0"/>
      <dgm:spPr/>
    </dgm:pt>
    <dgm:pt modelId="{F71C3B2E-CC0A-4C63-B30F-40F77DD2B4C8}" type="pres">
      <dgm:prSet presAssocID="{FC0949A3-173E-4250-BA0B-8B484CD1CF1F}" presName="node" presStyleLbl="alignAccFollowNode1" presStyleIdx="4" presStyleCnt="12" custScaleX="205540" custScaleY="14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14C86-400E-42DE-BD08-D36A694B66CC}" type="pres">
      <dgm:prSet presAssocID="{5150025A-BBAB-4946-B1E6-1751C9494DDE}" presName="sibTrans" presStyleCnt="0"/>
      <dgm:spPr/>
    </dgm:pt>
    <dgm:pt modelId="{D64F2121-A3B1-4B23-BFFF-DB31B7FED542}" type="pres">
      <dgm:prSet presAssocID="{2362B370-F7A4-41C6-8625-EE01137B67EE}" presName="node" presStyleLbl="alignAccFollowNode1" presStyleIdx="5" presStyleCnt="12" custScaleX="287522" custScaleY="163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C51B9-5B8E-4EB2-9027-5A1DC66B21FD}" type="pres">
      <dgm:prSet presAssocID="{0EA70765-8B35-41BF-AC42-BA62FB19D9EC}" presName="vSp" presStyleCnt="0"/>
      <dgm:spPr/>
    </dgm:pt>
    <dgm:pt modelId="{38C30DF6-4E8A-4C53-BC4C-DD7756791619}" type="pres">
      <dgm:prSet presAssocID="{B6F4DF2E-07BA-4DDF-8D8D-FE5201CAD5DF}" presName="horFlow" presStyleCnt="0"/>
      <dgm:spPr/>
    </dgm:pt>
    <dgm:pt modelId="{9F50DADC-E241-4669-88B4-3E0A6E7B8E20}" type="pres">
      <dgm:prSet presAssocID="{B6F4DF2E-07BA-4DDF-8D8D-FE5201CAD5DF}" presName="bigChev" presStyleLbl="node1" presStyleIdx="3" presStyleCnt="6" custScaleX="86183"/>
      <dgm:spPr/>
      <dgm:t>
        <a:bodyPr/>
        <a:lstStyle/>
        <a:p>
          <a:endParaRPr lang="en-US"/>
        </a:p>
      </dgm:t>
    </dgm:pt>
    <dgm:pt modelId="{42E1349D-1200-4004-98D3-707522CE7CFD}" type="pres">
      <dgm:prSet presAssocID="{AA42FD22-2A46-4CEE-B02C-B2AA9E59BFDE}" presName="parTrans" presStyleCnt="0"/>
      <dgm:spPr/>
    </dgm:pt>
    <dgm:pt modelId="{2CA663B5-C338-4CFB-AC92-AC7B4CFA66E5}" type="pres">
      <dgm:prSet presAssocID="{E574C5A4-CC86-438F-9825-8830F6EDE54C}" presName="node" presStyleLbl="alignAccFollowNode1" presStyleIdx="6" presStyleCnt="12" custScaleX="205540" custScaleY="132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195F1-4488-4F63-83C2-24B06F68740D}" type="pres">
      <dgm:prSet presAssocID="{0BC92815-42C9-49B3-8507-B943DEF08F08}" presName="sibTrans" presStyleCnt="0"/>
      <dgm:spPr/>
    </dgm:pt>
    <dgm:pt modelId="{1A984B83-8A50-493E-9EB3-845E41E0D38D}" type="pres">
      <dgm:prSet presAssocID="{0537E647-018C-48B7-9569-4F47B767CC33}" presName="node" presStyleLbl="alignAccFollowNode1" presStyleIdx="7" presStyleCnt="12" custScaleX="287522" custScaleY="121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1719E-0D07-4772-B5A6-6A0C1261397E}" type="pres">
      <dgm:prSet presAssocID="{B6F4DF2E-07BA-4DDF-8D8D-FE5201CAD5DF}" presName="vSp" presStyleCnt="0"/>
      <dgm:spPr/>
    </dgm:pt>
    <dgm:pt modelId="{2DF97173-BD3C-42F5-9D6B-DF0ADD82F13B}" type="pres">
      <dgm:prSet presAssocID="{7218E205-913D-4FAF-8885-0883DDB862E3}" presName="horFlow" presStyleCnt="0"/>
      <dgm:spPr/>
    </dgm:pt>
    <dgm:pt modelId="{B35E3388-6BEC-4E5F-8AF3-69287B1442A0}" type="pres">
      <dgm:prSet presAssocID="{7218E205-913D-4FAF-8885-0883DDB862E3}" presName="bigChev" presStyleLbl="node1" presStyleIdx="4" presStyleCnt="6" custScaleX="86183"/>
      <dgm:spPr/>
      <dgm:t>
        <a:bodyPr/>
        <a:lstStyle/>
        <a:p>
          <a:endParaRPr lang="en-US"/>
        </a:p>
      </dgm:t>
    </dgm:pt>
    <dgm:pt modelId="{286E0F9A-AC21-4ED4-A7C4-79BF709A9480}" type="pres">
      <dgm:prSet presAssocID="{CA0AA1D2-5044-4056-A3EE-127802FC4CFD}" presName="parTrans" presStyleCnt="0"/>
      <dgm:spPr/>
    </dgm:pt>
    <dgm:pt modelId="{2486B70C-0C4C-45A7-AF5D-57887077AD30}" type="pres">
      <dgm:prSet presAssocID="{2E067C9C-6659-4CF6-A6DD-EADBD6545E10}" presName="node" presStyleLbl="alignAccFollowNode1" presStyleIdx="8" presStyleCnt="12" custScaleX="205540" custScaleY="136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9713D-9C7E-48F8-8B4D-955D3CAAB53C}" type="pres">
      <dgm:prSet presAssocID="{8052B76C-0A58-41F6-B001-18C1A03437BB}" presName="sibTrans" presStyleCnt="0"/>
      <dgm:spPr/>
    </dgm:pt>
    <dgm:pt modelId="{3BD3ACE3-198C-4DA9-93C2-DB0D8ADEBC7A}" type="pres">
      <dgm:prSet presAssocID="{072F4CDF-7497-45C3-AE04-E2A10D13CBE7}" presName="node" presStyleLbl="alignAccFollowNode1" presStyleIdx="9" presStyleCnt="12" custScaleX="287522" custScaleY="121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CE243-2BA3-4337-B5F5-6DBF16C3A734}" type="pres">
      <dgm:prSet presAssocID="{7218E205-913D-4FAF-8885-0883DDB862E3}" presName="vSp" presStyleCnt="0"/>
      <dgm:spPr/>
    </dgm:pt>
    <dgm:pt modelId="{4A119F64-1A78-413C-8B8B-DC3DC6F3922A}" type="pres">
      <dgm:prSet presAssocID="{79006B00-A1D3-4A75-BE24-5D4368DE17C1}" presName="horFlow" presStyleCnt="0"/>
      <dgm:spPr/>
    </dgm:pt>
    <dgm:pt modelId="{94742E0E-AA9F-45C6-917C-ED410AA4E5BC}" type="pres">
      <dgm:prSet presAssocID="{79006B00-A1D3-4A75-BE24-5D4368DE17C1}" presName="bigChev" presStyleLbl="node1" presStyleIdx="5" presStyleCnt="6" custScaleX="86183"/>
      <dgm:spPr/>
      <dgm:t>
        <a:bodyPr/>
        <a:lstStyle/>
        <a:p>
          <a:endParaRPr lang="en-US"/>
        </a:p>
      </dgm:t>
    </dgm:pt>
    <dgm:pt modelId="{9A9F7213-9FDA-445A-BC6C-287610CBAE6F}" type="pres">
      <dgm:prSet presAssocID="{557358DC-AD6E-49EB-B44F-BAA7F10F79B8}" presName="parTrans" presStyleCnt="0"/>
      <dgm:spPr/>
    </dgm:pt>
    <dgm:pt modelId="{A868AA68-8F9A-4B9D-BB0D-55B7F43B5A2C}" type="pres">
      <dgm:prSet presAssocID="{B95A82B6-380E-4871-BEFF-90F9209E4B5A}" presName="node" presStyleLbl="alignAccFollowNode1" presStyleIdx="10" presStyleCnt="12" custScaleX="205540" custScaleY="116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E5B9A-ACB0-4198-BF9B-E6CAE4212BE7}" type="pres">
      <dgm:prSet presAssocID="{B20B15BA-4003-4837-83D6-C677EE52AB39}" presName="sibTrans" presStyleCnt="0"/>
      <dgm:spPr/>
    </dgm:pt>
    <dgm:pt modelId="{D232188F-0526-421A-9DD6-D87515D20ADF}" type="pres">
      <dgm:prSet presAssocID="{FFBEBCD2-E846-4BC5-9CD9-79F30CCD8900}" presName="node" presStyleLbl="alignAccFollowNode1" presStyleIdx="11" presStyleCnt="12" custScaleX="287522" custScaleY="121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232F8-F306-47D6-8771-DE2894D317D6}" type="presOf" srcId="{2E067C9C-6659-4CF6-A6DD-EADBD6545E10}" destId="{2486B70C-0C4C-45A7-AF5D-57887077AD30}" srcOrd="0" destOrd="0" presId="urn:microsoft.com/office/officeart/2005/8/layout/lProcess3"/>
    <dgm:cxn modelId="{AA333918-C364-4BE6-AF1F-AB90500008FD}" type="presOf" srcId="{FFBEBCD2-E846-4BC5-9CD9-79F30CCD8900}" destId="{D232188F-0526-421A-9DD6-D87515D20ADF}" srcOrd="0" destOrd="0" presId="urn:microsoft.com/office/officeart/2005/8/layout/lProcess3"/>
    <dgm:cxn modelId="{837006AD-0795-4B22-8AD3-92DE173AC948}" srcId="{B8D93760-54F1-4456-B059-775AE0609ACA}" destId="{E448B429-E7B9-4FFE-BD1F-CE5E9F27BD76}" srcOrd="1" destOrd="0" parTransId="{4CE74294-BA59-436D-A457-85B0E689D4D3}" sibTransId="{861EDE5E-7B8A-402D-8140-52FEE91C8A2A}"/>
    <dgm:cxn modelId="{C0CFCE45-2A12-4028-8302-086D8CB9C941}" type="presOf" srcId="{072F4CDF-7497-45C3-AE04-E2A10D13CBE7}" destId="{3BD3ACE3-198C-4DA9-93C2-DB0D8ADEBC7A}" srcOrd="0" destOrd="0" presId="urn:microsoft.com/office/officeart/2005/8/layout/lProcess3"/>
    <dgm:cxn modelId="{AC5FA217-803C-4AC5-8FB2-E0A79B1972DD}" type="presOf" srcId="{0EA70765-8B35-41BF-AC42-BA62FB19D9EC}" destId="{38A71E6E-8302-4E8D-97F7-D70CB8FDB6D9}" srcOrd="0" destOrd="0" presId="urn:microsoft.com/office/officeart/2005/8/layout/lProcess3"/>
    <dgm:cxn modelId="{18B12B43-6852-4F97-BAE1-33513C2B702F}" srcId="{7218E205-913D-4FAF-8885-0883DDB862E3}" destId="{072F4CDF-7497-45C3-AE04-E2A10D13CBE7}" srcOrd="1" destOrd="0" parTransId="{74D22D28-1393-40E7-AE32-8292A7315C66}" sibTransId="{9A323D32-8360-4DA7-BF5C-39B1A9D3DC16}"/>
    <dgm:cxn modelId="{D598F8E1-EAC8-4C97-9E4A-7CA1FBE7C707}" type="presOf" srcId="{FC0949A3-173E-4250-BA0B-8B484CD1CF1F}" destId="{F71C3B2E-CC0A-4C63-B30F-40F77DD2B4C8}" srcOrd="0" destOrd="0" presId="urn:microsoft.com/office/officeart/2005/8/layout/lProcess3"/>
    <dgm:cxn modelId="{D2606CE4-2644-4E82-A1D3-8C71EDA41D29}" type="presOf" srcId="{B95A82B6-380E-4871-BEFF-90F9209E4B5A}" destId="{A868AA68-8F9A-4B9D-BB0D-55B7F43B5A2C}" srcOrd="0" destOrd="0" presId="urn:microsoft.com/office/officeart/2005/8/layout/lProcess3"/>
    <dgm:cxn modelId="{022A10BD-139C-4444-949C-D051C8BBBED3}" srcId="{809251C4-839D-48D4-A104-A97ED894DB84}" destId="{B6F4DF2E-07BA-4DDF-8D8D-FE5201CAD5DF}" srcOrd="3" destOrd="0" parTransId="{11959B4B-EB65-4734-BDF7-F8A57732C2CB}" sibTransId="{D7B0D75F-9556-4976-81EE-638333E47528}"/>
    <dgm:cxn modelId="{ADB6DCEB-0AF1-41F8-9060-957EF01E1E5B}" type="presOf" srcId="{B6F4DF2E-07BA-4DDF-8D8D-FE5201CAD5DF}" destId="{9F50DADC-E241-4669-88B4-3E0A6E7B8E20}" srcOrd="0" destOrd="0" presId="urn:microsoft.com/office/officeart/2005/8/layout/lProcess3"/>
    <dgm:cxn modelId="{49B1EE6F-6792-4C95-A4FC-02782CFD7716}" srcId="{0EA70765-8B35-41BF-AC42-BA62FB19D9EC}" destId="{FC0949A3-173E-4250-BA0B-8B484CD1CF1F}" srcOrd="0" destOrd="0" parTransId="{9C2ED53F-9B2E-4187-B9AD-E898249AC856}" sibTransId="{5150025A-BBAB-4946-B1E6-1751C9494DDE}"/>
    <dgm:cxn modelId="{A59E4566-EE77-4F00-AC6C-1376BDA6F47C}" type="presOf" srcId="{79006B00-A1D3-4A75-BE24-5D4368DE17C1}" destId="{94742E0E-AA9F-45C6-917C-ED410AA4E5BC}" srcOrd="0" destOrd="0" presId="urn:microsoft.com/office/officeart/2005/8/layout/lProcess3"/>
    <dgm:cxn modelId="{078868EA-6B2C-466E-B408-5DB4B2ABBFF1}" srcId="{B6F4DF2E-07BA-4DDF-8D8D-FE5201CAD5DF}" destId="{0537E647-018C-48B7-9569-4F47B767CC33}" srcOrd="1" destOrd="0" parTransId="{0C29D1D4-6560-48BB-BDB4-19EC031ED8F0}" sibTransId="{AD420711-8F5A-42BD-BCA7-3B2D07E87E05}"/>
    <dgm:cxn modelId="{2C37FC88-6C91-42E9-A302-DF6A90B834EC}" srcId="{809251C4-839D-48D4-A104-A97ED894DB84}" destId="{79006B00-A1D3-4A75-BE24-5D4368DE17C1}" srcOrd="5" destOrd="0" parTransId="{E522A715-A32E-4BAB-A7A4-C0516C99C67B}" sibTransId="{BFFB20D8-3083-4643-B4E9-FD6690509C43}"/>
    <dgm:cxn modelId="{2AE11A7F-3B2C-4B0A-963D-2F9E707313C9}" srcId="{98FCFABA-45A1-40CB-91FC-D05452502806}" destId="{B9051E7E-70FD-4128-B238-618A246E5BA8}" srcOrd="0" destOrd="0" parTransId="{9D04FEAB-C1A4-49B5-9341-9085C416D21D}" sibTransId="{245268D6-92B4-4B63-A0B4-844C085BCD63}"/>
    <dgm:cxn modelId="{728602C7-205F-44EE-A1F9-DDA88DB150A8}" srcId="{B8D93760-54F1-4456-B059-775AE0609ACA}" destId="{6271526A-CE8B-4EC0-B947-DBBAE174D46A}" srcOrd="0" destOrd="0" parTransId="{A0C49C6B-DB25-4A49-A273-39809269D7B6}" sibTransId="{24AE2FDE-0FCF-4411-9CC0-A48293EEF38C}"/>
    <dgm:cxn modelId="{B83D3A4A-22FE-40F3-8406-5CC2AC917F24}" srcId="{B6F4DF2E-07BA-4DDF-8D8D-FE5201CAD5DF}" destId="{E574C5A4-CC86-438F-9825-8830F6EDE54C}" srcOrd="0" destOrd="0" parTransId="{AA42FD22-2A46-4CEE-B02C-B2AA9E59BFDE}" sibTransId="{0BC92815-42C9-49B3-8507-B943DEF08F08}"/>
    <dgm:cxn modelId="{EAB835A3-CC3F-45F0-A5BC-3DBEEA400CDE}" srcId="{809251C4-839D-48D4-A104-A97ED894DB84}" destId="{7218E205-913D-4FAF-8885-0883DDB862E3}" srcOrd="4" destOrd="0" parTransId="{F5260D07-51EC-439A-B83F-711D72B5F9E4}" sibTransId="{90FDFCB3-F869-407D-AA8C-2134A416ECE8}"/>
    <dgm:cxn modelId="{A41C8527-A09B-48E0-A019-EF6D5EEAE01D}" type="presOf" srcId="{E448B429-E7B9-4FFE-BD1F-CE5E9F27BD76}" destId="{DD1C9BF8-3551-4603-B0B3-67D9BD183892}" srcOrd="0" destOrd="0" presId="urn:microsoft.com/office/officeart/2005/8/layout/lProcess3"/>
    <dgm:cxn modelId="{47C4119A-59DB-45AB-AEBE-1B53D804B558}" type="presOf" srcId="{E574C5A4-CC86-438F-9825-8830F6EDE54C}" destId="{2CA663B5-C338-4CFB-AC92-AC7B4CFA66E5}" srcOrd="0" destOrd="0" presId="urn:microsoft.com/office/officeart/2005/8/layout/lProcess3"/>
    <dgm:cxn modelId="{ABFD58C9-51D5-4FEC-B9D3-ED27EBD53F8F}" type="presOf" srcId="{809251C4-839D-48D4-A104-A97ED894DB84}" destId="{D7F33A9B-5ED4-447D-BCAE-5C98FB3FC10E}" srcOrd="0" destOrd="0" presId="urn:microsoft.com/office/officeart/2005/8/layout/lProcess3"/>
    <dgm:cxn modelId="{6227F179-93BE-495D-83D0-DB29AC5508F6}" type="presOf" srcId="{B9051E7E-70FD-4128-B238-618A246E5BA8}" destId="{2C05540C-650B-4B24-AF6A-602EE6A24597}" srcOrd="0" destOrd="0" presId="urn:microsoft.com/office/officeart/2005/8/layout/lProcess3"/>
    <dgm:cxn modelId="{E066F579-BE08-47A4-8547-F9F4174FC459}" type="presOf" srcId="{2362B370-F7A4-41C6-8625-EE01137B67EE}" destId="{D64F2121-A3B1-4B23-BFFF-DB31B7FED542}" srcOrd="0" destOrd="0" presId="urn:microsoft.com/office/officeart/2005/8/layout/lProcess3"/>
    <dgm:cxn modelId="{52EC976F-2997-45B4-ADFF-15CB7E314E64}" srcId="{7218E205-913D-4FAF-8885-0883DDB862E3}" destId="{2E067C9C-6659-4CF6-A6DD-EADBD6545E10}" srcOrd="0" destOrd="0" parTransId="{CA0AA1D2-5044-4056-A3EE-127802FC4CFD}" sibTransId="{8052B76C-0A58-41F6-B001-18C1A03437BB}"/>
    <dgm:cxn modelId="{075CDB1F-B30E-443E-AC3A-E03133718631}" srcId="{809251C4-839D-48D4-A104-A97ED894DB84}" destId="{0EA70765-8B35-41BF-AC42-BA62FB19D9EC}" srcOrd="2" destOrd="0" parTransId="{7749BBEC-4B3E-44F9-A151-31B17522FD83}" sibTransId="{171C3CAE-C714-4272-9B1C-CDDDE2402D59}"/>
    <dgm:cxn modelId="{6EE1FE7B-58D8-4530-BBE1-5DFF06155E14}" srcId="{79006B00-A1D3-4A75-BE24-5D4368DE17C1}" destId="{B95A82B6-380E-4871-BEFF-90F9209E4B5A}" srcOrd="0" destOrd="0" parTransId="{557358DC-AD6E-49EB-B44F-BAA7F10F79B8}" sibTransId="{B20B15BA-4003-4837-83D6-C677EE52AB39}"/>
    <dgm:cxn modelId="{90EFD461-901F-4AA2-B3DD-4F0FA2D0AC28}" type="presOf" srcId="{0E431224-74FA-4EE4-8737-C841CA0D71F4}" destId="{1C20CB06-1F59-44AF-80AA-DE2A9BD75FD8}" srcOrd="0" destOrd="0" presId="urn:microsoft.com/office/officeart/2005/8/layout/lProcess3"/>
    <dgm:cxn modelId="{A64012AF-F873-4ACE-976C-8CB8F03392DB}" type="presOf" srcId="{0537E647-018C-48B7-9569-4F47B767CC33}" destId="{1A984B83-8A50-493E-9EB3-845E41E0D38D}" srcOrd="0" destOrd="0" presId="urn:microsoft.com/office/officeart/2005/8/layout/lProcess3"/>
    <dgm:cxn modelId="{466B029C-6B6B-4900-BD64-E3D531422E3C}" srcId="{98FCFABA-45A1-40CB-91FC-D05452502806}" destId="{0E431224-74FA-4EE4-8737-C841CA0D71F4}" srcOrd="1" destOrd="0" parTransId="{9456B9ED-5877-48F2-9311-E77F51E9131E}" sibTransId="{202B6398-5D76-4D6E-B5C4-2691339BF509}"/>
    <dgm:cxn modelId="{E88CA8AD-CE35-4776-85B5-C4177359C9FC}" srcId="{809251C4-839D-48D4-A104-A97ED894DB84}" destId="{98FCFABA-45A1-40CB-91FC-D05452502806}" srcOrd="0" destOrd="0" parTransId="{1A3CE5E6-A54C-4CE8-8374-240B93211AED}" sibTransId="{C21BAC7B-E324-4361-BD80-4AE5FFA506EA}"/>
    <dgm:cxn modelId="{28F8B490-DCCF-47BF-88B2-34315858B138}" type="presOf" srcId="{7218E205-913D-4FAF-8885-0883DDB862E3}" destId="{B35E3388-6BEC-4E5F-8AF3-69287B1442A0}" srcOrd="0" destOrd="0" presId="urn:microsoft.com/office/officeart/2005/8/layout/lProcess3"/>
    <dgm:cxn modelId="{B07BBE48-4D29-4264-9457-B2B9AC2AFEFF}" type="presOf" srcId="{98FCFABA-45A1-40CB-91FC-D05452502806}" destId="{75FFC1C5-3C68-44C9-B6B5-827DA7B1A775}" srcOrd="0" destOrd="0" presId="urn:microsoft.com/office/officeart/2005/8/layout/lProcess3"/>
    <dgm:cxn modelId="{A71E9074-A978-4504-8E4A-53782C819DBE}" type="presOf" srcId="{B8D93760-54F1-4456-B059-775AE0609ACA}" destId="{E953676A-FEAB-4CD2-94E0-832AF27831AC}" srcOrd="0" destOrd="0" presId="urn:microsoft.com/office/officeart/2005/8/layout/lProcess3"/>
    <dgm:cxn modelId="{5002EC92-BE03-4080-A7D9-16E848347524}" type="presOf" srcId="{6271526A-CE8B-4EC0-B947-DBBAE174D46A}" destId="{B052C9C3-8C83-446F-B7ED-D41CAD77250C}" srcOrd="0" destOrd="0" presId="urn:microsoft.com/office/officeart/2005/8/layout/lProcess3"/>
    <dgm:cxn modelId="{29EE3FF6-E89B-4F73-80F4-891221589D34}" srcId="{0EA70765-8B35-41BF-AC42-BA62FB19D9EC}" destId="{2362B370-F7A4-41C6-8625-EE01137B67EE}" srcOrd="1" destOrd="0" parTransId="{BCDCC3E3-E207-44DB-9D28-26F02EE13925}" sibTransId="{124C6DB2-7829-4130-A9A2-AB14F463C0BA}"/>
    <dgm:cxn modelId="{3DF7097A-1AFB-4181-A350-EFA021CC6B94}" srcId="{79006B00-A1D3-4A75-BE24-5D4368DE17C1}" destId="{FFBEBCD2-E846-4BC5-9CD9-79F30CCD8900}" srcOrd="1" destOrd="0" parTransId="{9611D60E-BD95-4975-9976-8167BB7774B4}" sibTransId="{849C329A-BE63-482A-B73C-E8346CAEE10C}"/>
    <dgm:cxn modelId="{0F26F355-E06A-4EBF-9834-211154D1FCBE}" srcId="{809251C4-839D-48D4-A104-A97ED894DB84}" destId="{B8D93760-54F1-4456-B059-775AE0609ACA}" srcOrd="1" destOrd="0" parTransId="{4420EBC9-6D9C-474D-839B-5D3E5519B6D8}" sibTransId="{2CAFC290-DFA4-42D9-B7F0-6FC8C37754EA}"/>
    <dgm:cxn modelId="{50A77897-2CCB-4338-9DA6-60847008066A}" type="presParOf" srcId="{D7F33A9B-5ED4-447D-BCAE-5C98FB3FC10E}" destId="{F50C8DDE-6061-4085-92E1-5CB5A8445877}" srcOrd="0" destOrd="0" presId="urn:microsoft.com/office/officeart/2005/8/layout/lProcess3"/>
    <dgm:cxn modelId="{6350429C-4953-4C10-B00A-6BD610BDD49D}" type="presParOf" srcId="{F50C8DDE-6061-4085-92E1-5CB5A8445877}" destId="{75FFC1C5-3C68-44C9-B6B5-827DA7B1A775}" srcOrd="0" destOrd="0" presId="urn:microsoft.com/office/officeart/2005/8/layout/lProcess3"/>
    <dgm:cxn modelId="{1A7D9535-7C99-4A5F-9258-1B4124BD6F69}" type="presParOf" srcId="{F50C8DDE-6061-4085-92E1-5CB5A8445877}" destId="{60FE841D-B985-47F4-9C21-9FD1EC202563}" srcOrd="1" destOrd="0" presId="urn:microsoft.com/office/officeart/2005/8/layout/lProcess3"/>
    <dgm:cxn modelId="{86A2F295-A2C2-4531-9E6B-6BA8947BF8DA}" type="presParOf" srcId="{F50C8DDE-6061-4085-92E1-5CB5A8445877}" destId="{2C05540C-650B-4B24-AF6A-602EE6A24597}" srcOrd="2" destOrd="0" presId="urn:microsoft.com/office/officeart/2005/8/layout/lProcess3"/>
    <dgm:cxn modelId="{3330A3B5-13F6-4204-899F-D1173E026D41}" type="presParOf" srcId="{F50C8DDE-6061-4085-92E1-5CB5A8445877}" destId="{31DAE453-B3A0-4785-B745-5DBB551EAFBB}" srcOrd="3" destOrd="0" presId="urn:microsoft.com/office/officeart/2005/8/layout/lProcess3"/>
    <dgm:cxn modelId="{7BC02FA4-FFA9-4A52-8251-4478A9FFE77A}" type="presParOf" srcId="{F50C8DDE-6061-4085-92E1-5CB5A8445877}" destId="{1C20CB06-1F59-44AF-80AA-DE2A9BD75FD8}" srcOrd="4" destOrd="0" presId="urn:microsoft.com/office/officeart/2005/8/layout/lProcess3"/>
    <dgm:cxn modelId="{1D884219-D7C2-4D13-B563-4F8790506873}" type="presParOf" srcId="{D7F33A9B-5ED4-447D-BCAE-5C98FB3FC10E}" destId="{70AFFC78-9DE9-49FD-94A1-26F000CDFFC0}" srcOrd="1" destOrd="0" presId="urn:microsoft.com/office/officeart/2005/8/layout/lProcess3"/>
    <dgm:cxn modelId="{F0EBB666-BA74-4BA3-8D16-9CEF55C08C39}" type="presParOf" srcId="{D7F33A9B-5ED4-447D-BCAE-5C98FB3FC10E}" destId="{FCA2292A-9240-452E-8A2D-C9EBEFF247EC}" srcOrd="2" destOrd="0" presId="urn:microsoft.com/office/officeart/2005/8/layout/lProcess3"/>
    <dgm:cxn modelId="{FE601946-478E-4B6C-8941-75F6CE7AB248}" type="presParOf" srcId="{FCA2292A-9240-452E-8A2D-C9EBEFF247EC}" destId="{E953676A-FEAB-4CD2-94E0-832AF27831AC}" srcOrd="0" destOrd="0" presId="urn:microsoft.com/office/officeart/2005/8/layout/lProcess3"/>
    <dgm:cxn modelId="{D4858E86-7B3F-4118-B822-AD1F52FEA523}" type="presParOf" srcId="{FCA2292A-9240-452E-8A2D-C9EBEFF247EC}" destId="{8D537163-077B-4F75-B36F-DF0A0BF77737}" srcOrd="1" destOrd="0" presId="urn:microsoft.com/office/officeart/2005/8/layout/lProcess3"/>
    <dgm:cxn modelId="{3B0BCC41-5BA4-412E-9EE7-680C34FA37E2}" type="presParOf" srcId="{FCA2292A-9240-452E-8A2D-C9EBEFF247EC}" destId="{B052C9C3-8C83-446F-B7ED-D41CAD77250C}" srcOrd="2" destOrd="0" presId="urn:microsoft.com/office/officeart/2005/8/layout/lProcess3"/>
    <dgm:cxn modelId="{7E21EE52-BD5E-4B49-8D58-44BC2B485427}" type="presParOf" srcId="{FCA2292A-9240-452E-8A2D-C9EBEFF247EC}" destId="{43D2A6F8-2366-426C-B339-D9D7DC08C8F4}" srcOrd="3" destOrd="0" presId="urn:microsoft.com/office/officeart/2005/8/layout/lProcess3"/>
    <dgm:cxn modelId="{4C326B9F-051E-4E84-BB41-C4B5FCCFE926}" type="presParOf" srcId="{FCA2292A-9240-452E-8A2D-C9EBEFF247EC}" destId="{DD1C9BF8-3551-4603-B0B3-67D9BD183892}" srcOrd="4" destOrd="0" presId="urn:microsoft.com/office/officeart/2005/8/layout/lProcess3"/>
    <dgm:cxn modelId="{9C8125BC-F71C-43DD-9A03-A748342CCD4A}" type="presParOf" srcId="{D7F33A9B-5ED4-447D-BCAE-5C98FB3FC10E}" destId="{FC3F2E38-A218-4AFB-846E-4C214A572EE8}" srcOrd="3" destOrd="0" presId="urn:microsoft.com/office/officeart/2005/8/layout/lProcess3"/>
    <dgm:cxn modelId="{2727248E-8355-4788-93B2-0FB533D128AB}" type="presParOf" srcId="{D7F33A9B-5ED4-447D-BCAE-5C98FB3FC10E}" destId="{9168873D-961E-40AF-BC0F-4DC7A9AFCB26}" srcOrd="4" destOrd="0" presId="urn:microsoft.com/office/officeart/2005/8/layout/lProcess3"/>
    <dgm:cxn modelId="{4271E84E-FB1F-4274-992C-EA6AC2BFA1B3}" type="presParOf" srcId="{9168873D-961E-40AF-BC0F-4DC7A9AFCB26}" destId="{38A71E6E-8302-4E8D-97F7-D70CB8FDB6D9}" srcOrd="0" destOrd="0" presId="urn:microsoft.com/office/officeart/2005/8/layout/lProcess3"/>
    <dgm:cxn modelId="{B99426B1-4E53-4DFF-ADB5-9660BA41081A}" type="presParOf" srcId="{9168873D-961E-40AF-BC0F-4DC7A9AFCB26}" destId="{CFBC2D65-8308-4739-A4E6-39EB4498620A}" srcOrd="1" destOrd="0" presId="urn:microsoft.com/office/officeart/2005/8/layout/lProcess3"/>
    <dgm:cxn modelId="{5F9C0468-084D-4F3D-8C26-125D6DB75AB3}" type="presParOf" srcId="{9168873D-961E-40AF-BC0F-4DC7A9AFCB26}" destId="{F71C3B2E-CC0A-4C63-B30F-40F77DD2B4C8}" srcOrd="2" destOrd="0" presId="urn:microsoft.com/office/officeart/2005/8/layout/lProcess3"/>
    <dgm:cxn modelId="{49D1651F-62EB-4860-B8CE-65928214883D}" type="presParOf" srcId="{9168873D-961E-40AF-BC0F-4DC7A9AFCB26}" destId="{F5714C86-400E-42DE-BD08-D36A694B66CC}" srcOrd="3" destOrd="0" presId="urn:microsoft.com/office/officeart/2005/8/layout/lProcess3"/>
    <dgm:cxn modelId="{841DC03B-70F3-4FC7-8699-2FD1D0D18A35}" type="presParOf" srcId="{9168873D-961E-40AF-BC0F-4DC7A9AFCB26}" destId="{D64F2121-A3B1-4B23-BFFF-DB31B7FED542}" srcOrd="4" destOrd="0" presId="urn:microsoft.com/office/officeart/2005/8/layout/lProcess3"/>
    <dgm:cxn modelId="{F45AF9CC-7C96-4506-8826-0C2E6F8AADF5}" type="presParOf" srcId="{D7F33A9B-5ED4-447D-BCAE-5C98FB3FC10E}" destId="{619C51B9-5B8E-4EB2-9027-5A1DC66B21FD}" srcOrd="5" destOrd="0" presId="urn:microsoft.com/office/officeart/2005/8/layout/lProcess3"/>
    <dgm:cxn modelId="{71FA194E-BE6F-493F-A4AF-5EB064D520AE}" type="presParOf" srcId="{D7F33A9B-5ED4-447D-BCAE-5C98FB3FC10E}" destId="{38C30DF6-4E8A-4C53-BC4C-DD7756791619}" srcOrd="6" destOrd="0" presId="urn:microsoft.com/office/officeart/2005/8/layout/lProcess3"/>
    <dgm:cxn modelId="{5757B4B4-D8CC-4EDF-B3B7-23DA7ACB9FCE}" type="presParOf" srcId="{38C30DF6-4E8A-4C53-BC4C-DD7756791619}" destId="{9F50DADC-E241-4669-88B4-3E0A6E7B8E20}" srcOrd="0" destOrd="0" presId="urn:microsoft.com/office/officeart/2005/8/layout/lProcess3"/>
    <dgm:cxn modelId="{263DD8E7-C0D6-4EF9-B27E-6F41ABDEB9BE}" type="presParOf" srcId="{38C30DF6-4E8A-4C53-BC4C-DD7756791619}" destId="{42E1349D-1200-4004-98D3-707522CE7CFD}" srcOrd="1" destOrd="0" presId="urn:microsoft.com/office/officeart/2005/8/layout/lProcess3"/>
    <dgm:cxn modelId="{7EB83FBC-FAC7-4EA3-84CC-2D591FD9DA3B}" type="presParOf" srcId="{38C30DF6-4E8A-4C53-BC4C-DD7756791619}" destId="{2CA663B5-C338-4CFB-AC92-AC7B4CFA66E5}" srcOrd="2" destOrd="0" presId="urn:microsoft.com/office/officeart/2005/8/layout/lProcess3"/>
    <dgm:cxn modelId="{423179F6-14E9-4845-B224-8C3662E195E9}" type="presParOf" srcId="{38C30DF6-4E8A-4C53-BC4C-DD7756791619}" destId="{278195F1-4488-4F63-83C2-24B06F68740D}" srcOrd="3" destOrd="0" presId="urn:microsoft.com/office/officeart/2005/8/layout/lProcess3"/>
    <dgm:cxn modelId="{358C9BCB-D614-474C-A85D-79D2F380AA2D}" type="presParOf" srcId="{38C30DF6-4E8A-4C53-BC4C-DD7756791619}" destId="{1A984B83-8A50-493E-9EB3-845E41E0D38D}" srcOrd="4" destOrd="0" presId="urn:microsoft.com/office/officeart/2005/8/layout/lProcess3"/>
    <dgm:cxn modelId="{49C2033A-F3E1-4DE0-AEAB-5BB2EDB67D1C}" type="presParOf" srcId="{D7F33A9B-5ED4-447D-BCAE-5C98FB3FC10E}" destId="{AB81719E-0D07-4772-B5A6-6A0C1261397E}" srcOrd="7" destOrd="0" presId="urn:microsoft.com/office/officeart/2005/8/layout/lProcess3"/>
    <dgm:cxn modelId="{3B109130-530B-44BD-81D6-6CC5696CCE5C}" type="presParOf" srcId="{D7F33A9B-5ED4-447D-BCAE-5C98FB3FC10E}" destId="{2DF97173-BD3C-42F5-9D6B-DF0ADD82F13B}" srcOrd="8" destOrd="0" presId="urn:microsoft.com/office/officeart/2005/8/layout/lProcess3"/>
    <dgm:cxn modelId="{4825E2FC-E527-4C7A-A601-33CACFBD3903}" type="presParOf" srcId="{2DF97173-BD3C-42F5-9D6B-DF0ADD82F13B}" destId="{B35E3388-6BEC-4E5F-8AF3-69287B1442A0}" srcOrd="0" destOrd="0" presId="urn:microsoft.com/office/officeart/2005/8/layout/lProcess3"/>
    <dgm:cxn modelId="{9AD2C5EA-80CD-43A6-AA4E-D03227E17F9B}" type="presParOf" srcId="{2DF97173-BD3C-42F5-9D6B-DF0ADD82F13B}" destId="{286E0F9A-AC21-4ED4-A7C4-79BF709A9480}" srcOrd="1" destOrd="0" presId="urn:microsoft.com/office/officeart/2005/8/layout/lProcess3"/>
    <dgm:cxn modelId="{14A52EB2-3212-46CA-8458-5A5B4604653B}" type="presParOf" srcId="{2DF97173-BD3C-42F5-9D6B-DF0ADD82F13B}" destId="{2486B70C-0C4C-45A7-AF5D-57887077AD30}" srcOrd="2" destOrd="0" presId="urn:microsoft.com/office/officeart/2005/8/layout/lProcess3"/>
    <dgm:cxn modelId="{9BA4CBDB-63FA-46CC-802D-4E1B225960AB}" type="presParOf" srcId="{2DF97173-BD3C-42F5-9D6B-DF0ADD82F13B}" destId="{F559713D-9C7E-48F8-8B4D-955D3CAAB53C}" srcOrd="3" destOrd="0" presId="urn:microsoft.com/office/officeart/2005/8/layout/lProcess3"/>
    <dgm:cxn modelId="{E28D4815-61BA-47F2-BEC5-863E8D847043}" type="presParOf" srcId="{2DF97173-BD3C-42F5-9D6B-DF0ADD82F13B}" destId="{3BD3ACE3-198C-4DA9-93C2-DB0D8ADEBC7A}" srcOrd="4" destOrd="0" presId="urn:microsoft.com/office/officeart/2005/8/layout/lProcess3"/>
    <dgm:cxn modelId="{9BFAA521-A465-4043-8230-4C03AE7202E7}" type="presParOf" srcId="{D7F33A9B-5ED4-447D-BCAE-5C98FB3FC10E}" destId="{429CE243-2BA3-4337-B5F5-6DBF16C3A734}" srcOrd="9" destOrd="0" presId="urn:microsoft.com/office/officeart/2005/8/layout/lProcess3"/>
    <dgm:cxn modelId="{6160A341-D900-4832-A730-76761C3E30CF}" type="presParOf" srcId="{D7F33A9B-5ED4-447D-BCAE-5C98FB3FC10E}" destId="{4A119F64-1A78-413C-8B8B-DC3DC6F3922A}" srcOrd="10" destOrd="0" presId="urn:microsoft.com/office/officeart/2005/8/layout/lProcess3"/>
    <dgm:cxn modelId="{4B10C891-A240-4E83-AB1F-20EE75990508}" type="presParOf" srcId="{4A119F64-1A78-413C-8B8B-DC3DC6F3922A}" destId="{94742E0E-AA9F-45C6-917C-ED410AA4E5BC}" srcOrd="0" destOrd="0" presId="urn:microsoft.com/office/officeart/2005/8/layout/lProcess3"/>
    <dgm:cxn modelId="{2EE84B7F-8BF0-4318-83AD-776C7C12F2FB}" type="presParOf" srcId="{4A119F64-1A78-413C-8B8B-DC3DC6F3922A}" destId="{9A9F7213-9FDA-445A-BC6C-287610CBAE6F}" srcOrd="1" destOrd="0" presId="urn:microsoft.com/office/officeart/2005/8/layout/lProcess3"/>
    <dgm:cxn modelId="{F116F2CC-5353-49CD-8FB7-414A3353FBB3}" type="presParOf" srcId="{4A119F64-1A78-413C-8B8B-DC3DC6F3922A}" destId="{A868AA68-8F9A-4B9D-BB0D-55B7F43B5A2C}" srcOrd="2" destOrd="0" presId="urn:microsoft.com/office/officeart/2005/8/layout/lProcess3"/>
    <dgm:cxn modelId="{218C53D8-EAB5-4C8B-B5AA-30948645560A}" type="presParOf" srcId="{4A119F64-1A78-413C-8B8B-DC3DC6F3922A}" destId="{841E5B9A-ACB0-4198-BF9B-E6CAE4212BE7}" srcOrd="3" destOrd="0" presId="urn:microsoft.com/office/officeart/2005/8/layout/lProcess3"/>
    <dgm:cxn modelId="{1A41A7FE-0D1A-4E19-9F90-7A27B559AB4C}" type="presParOf" srcId="{4A119F64-1A78-413C-8B8B-DC3DC6F3922A}" destId="{D232188F-0526-421A-9DD6-D87515D20AD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5FD1A6-4D57-4175-8511-659EAE90F204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365CAD7-8D45-4786-9A33-62819D3444C0}">
      <dgm:prSet phldrT="[Text]" custT="1"/>
      <dgm:spPr/>
      <dgm:t>
        <a:bodyPr/>
        <a:lstStyle/>
        <a:p>
          <a:pPr algn="justLow" rtl="1">
            <a:lnSpc>
              <a:spcPct val="80000"/>
            </a:lnSpc>
          </a:pPr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مؤشرات وارقام وسجلات تحدد من خلالها الفجوات لتمكين صانعي القرار من اتخاذ القرارات الملائمة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39F87763-3B9E-46B8-9E1E-A89819B693CD}" type="parTrans" cxnId="{65B743B3-99FA-4766-8A62-A6D9395F5878}">
      <dgm:prSet/>
      <dgm:spPr/>
      <dgm:t>
        <a:bodyPr/>
        <a:lstStyle/>
        <a:p>
          <a:endParaRPr lang="en-US"/>
        </a:p>
      </dgm:t>
    </dgm:pt>
    <dgm:pt modelId="{90438E1E-E6DB-4CD3-B201-299EB2AA3A7F}" type="sibTrans" cxnId="{65B743B3-99FA-4766-8A62-A6D9395F5878}">
      <dgm:prSet/>
      <dgm:spPr/>
      <dgm:t>
        <a:bodyPr/>
        <a:lstStyle/>
        <a:p>
          <a:endParaRPr lang="en-US"/>
        </a:p>
      </dgm:t>
    </dgm:pt>
    <dgm:pt modelId="{1CB2C612-8B25-4F50-B880-F8F62A5B83F1}" type="pres">
      <dgm:prSet presAssocID="{2D5FD1A6-4D57-4175-8511-659EAE90F2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C4CF39-68BD-4CA6-8796-5E7C31839497}" type="pres">
      <dgm:prSet presAssocID="{E365CAD7-8D45-4786-9A33-62819D3444C0}" presName="composite" presStyleCnt="0"/>
      <dgm:spPr/>
    </dgm:pt>
    <dgm:pt modelId="{36ECC004-64D3-40CC-8CA6-61B9FF1ACE84}" type="pres">
      <dgm:prSet presAssocID="{E365CAD7-8D45-4786-9A33-62819D3444C0}" presName="rect1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6F09F4-A17E-4B14-BD91-20A090AF1CF1}" type="pres">
      <dgm:prSet presAssocID="{E365CAD7-8D45-4786-9A33-62819D3444C0}" presName="wedgeRectCallout1" presStyleLbl="node1" presStyleIdx="0" presStyleCnt="1" custScaleY="117418" custLinFactNeighborX="-4005" custLinFactNeighborY="36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40FA7-4301-42C4-9B91-055094822AEE}" type="presOf" srcId="{E365CAD7-8D45-4786-9A33-62819D3444C0}" destId="{EE6F09F4-A17E-4B14-BD91-20A090AF1CF1}" srcOrd="0" destOrd="0" presId="urn:microsoft.com/office/officeart/2008/layout/BendingPictureCaptionList"/>
    <dgm:cxn modelId="{65B743B3-99FA-4766-8A62-A6D9395F5878}" srcId="{2D5FD1A6-4D57-4175-8511-659EAE90F204}" destId="{E365CAD7-8D45-4786-9A33-62819D3444C0}" srcOrd="0" destOrd="0" parTransId="{39F87763-3B9E-46B8-9E1E-A89819B693CD}" sibTransId="{90438E1E-E6DB-4CD3-B201-299EB2AA3A7F}"/>
    <dgm:cxn modelId="{DAE89FF1-71C0-405E-87C4-4FAB6878C0BF}" type="presOf" srcId="{2D5FD1A6-4D57-4175-8511-659EAE90F204}" destId="{1CB2C612-8B25-4F50-B880-F8F62A5B83F1}" srcOrd="0" destOrd="0" presId="urn:microsoft.com/office/officeart/2008/layout/BendingPictureCaptionList"/>
    <dgm:cxn modelId="{3326AFCE-7830-464C-8B8D-8A9F7F067DFC}" type="presParOf" srcId="{1CB2C612-8B25-4F50-B880-F8F62A5B83F1}" destId="{34C4CF39-68BD-4CA6-8796-5E7C31839497}" srcOrd="0" destOrd="0" presId="urn:microsoft.com/office/officeart/2008/layout/BendingPictureCaptionList"/>
    <dgm:cxn modelId="{740A3D3A-B45F-4C9E-AF2A-F331B801A0E4}" type="presParOf" srcId="{34C4CF39-68BD-4CA6-8796-5E7C31839497}" destId="{36ECC004-64D3-40CC-8CA6-61B9FF1ACE84}" srcOrd="0" destOrd="0" presId="urn:microsoft.com/office/officeart/2008/layout/BendingPictureCaptionList"/>
    <dgm:cxn modelId="{29C230CC-D63A-401D-87B8-17FB83447C22}" type="presParOf" srcId="{34C4CF39-68BD-4CA6-8796-5E7C31839497}" destId="{EE6F09F4-A17E-4B14-BD91-20A090AF1CF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FFAD2-561E-463D-A3EF-5E933DF1885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A38F938-7E06-49B8-91B9-1B12DD617397}">
      <dgm:prSet phldrT="[Text]" custT="1"/>
      <dgm:spPr/>
      <dgm:t>
        <a:bodyPr/>
        <a:lstStyle/>
        <a:p>
          <a:pPr algn="ctr"/>
          <a:r>
            <a:rPr lang="ar-BH" sz="2800" dirty="0" smtClean="0">
              <a:latin typeface="Sakkal Majalla" pitchFamily="2" charset="-78"/>
              <a:cs typeface="Sakkal Majalla" pitchFamily="2" charset="-78"/>
            </a:rPr>
            <a:t>نظام مركز دعم المرأة</a:t>
          </a:r>
          <a:endParaRPr lang="en-US" sz="2800" dirty="0">
            <a:latin typeface="Sakkal Majalla" pitchFamily="2" charset="-78"/>
            <a:cs typeface="Sakkal Majalla" pitchFamily="2" charset="-78"/>
          </a:endParaRPr>
        </a:p>
      </dgm:t>
    </dgm:pt>
    <dgm:pt modelId="{29E2A032-D2E5-42DA-BCEE-39D2B06560BB}" type="parTrans" cxnId="{0AA88138-E69C-4F09-9255-27AD10308B09}">
      <dgm:prSet/>
      <dgm:spPr/>
      <dgm:t>
        <a:bodyPr/>
        <a:lstStyle/>
        <a:p>
          <a:pPr algn="l"/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E763BBF3-BCFF-4241-943C-9DA78EB4FC97}" type="sibTrans" cxnId="{0AA88138-E69C-4F09-9255-27AD10308B09}">
      <dgm:prSet/>
      <dgm:spPr/>
      <dgm:t>
        <a:bodyPr/>
        <a:lstStyle/>
        <a:p>
          <a:pPr algn="l"/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FA462A4E-30E0-4E8B-B1A1-22A65E049D1C}">
      <dgm:prSet phldrT="[Text]" custT="1"/>
      <dgm:spPr/>
      <dgm:t>
        <a:bodyPr/>
        <a:lstStyle/>
        <a:p>
          <a:pPr algn="ctr"/>
          <a:r>
            <a:rPr lang="ar-BH" sz="2800" dirty="0" smtClean="0">
              <a:latin typeface="Sakkal Majalla" pitchFamily="2" charset="-78"/>
              <a:cs typeface="Sakkal Majalla" pitchFamily="2" charset="-78"/>
            </a:rPr>
            <a:t>نظام سجل العمل التطوعي</a:t>
          </a:r>
          <a:endParaRPr lang="en-US" sz="2800" dirty="0">
            <a:latin typeface="Sakkal Majalla" pitchFamily="2" charset="-78"/>
            <a:cs typeface="Sakkal Majalla" pitchFamily="2" charset="-78"/>
          </a:endParaRPr>
        </a:p>
      </dgm:t>
    </dgm:pt>
    <dgm:pt modelId="{540F7CAA-5405-4524-958E-8ED0B80DF373}" type="parTrans" cxnId="{35D634D1-DAEF-47E2-9D0F-0BFAF3B586C0}">
      <dgm:prSet/>
      <dgm:spPr/>
      <dgm:t>
        <a:bodyPr/>
        <a:lstStyle/>
        <a:p>
          <a:pPr algn="l"/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9D74C9D5-A360-4BC9-B2D0-B524A53817EF}" type="sibTrans" cxnId="{35D634D1-DAEF-47E2-9D0F-0BFAF3B586C0}">
      <dgm:prSet/>
      <dgm:spPr/>
      <dgm:t>
        <a:bodyPr/>
        <a:lstStyle/>
        <a:p>
          <a:pPr algn="l"/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B653C214-53C9-432A-B615-83BC22FB295C}">
      <dgm:prSet phldrT="[Text]" custT="1"/>
      <dgm:spPr/>
      <dgm:t>
        <a:bodyPr/>
        <a:lstStyle/>
        <a:p>
          <a:pPr algn="ctr"/>
          <a:r>
            <a:rPr lang="ar-BH" sz="2800" dirty="0" smtClean="0">
              <a:latin typeface="Sakkal Majalla" pitchFamily="2" charset="-78"/>
              <a:cs typeface="Sakkal Majalla" pitchFamily="2" charset="-78"/>
            </a:rPr>
            <a:t>نظام حالات العنف الاسري من النساء والفتيات في مملكة البحرين</a:t>
          </a:r>
          <a:endParaRPr lang="en-US" sz="2800" dirty="0">
            <a:latin typeface="Sakkal Majalla" pitchFamily="2" charset="-78"/>
            <a:cs typeface="Sakkal Majalla" pitchFamily="2" charset="-78"/>
          </a:endParaRPr>
        </a:p>
      </dgm:t>
    </dgm:pt>
    <dgm:pt modelId="{E76F46F2-C671-48BA-900A-FB30AD7837C8}" type="parTrans" cxnId="{2AB5D0EC-4EE5-4E36-A679-02E09428167B}">
      <dgm:prSet/>
      <dgm:spPr/>
      <dgm:t>
        <a:bodyPr/>
        <a:lstStyle/>
        <a:p>
          <a:endParaRPr lang="en-US"/>
        </a:p>
      </dgm:t>
    </dgm:pt>
    <dgm:pt modelId="{23A87F0C-F704-47E8-9698-813DB907CC33}" type="sibTrans" cxnId="{2AB5D0EC-4EE5-4E36-A679-02E09428167B}">
      <dgm:prSet/>
      <dgm:spPr/>
      <dgm:t>
        <a:bodyPr/>
        <a:lstStyle/>
        <a:p>
          <a:endParaRPr lang="en-US"/>
        </a:p>
      </dgm:t>
    </dgm:pt>
    <dgm:pt modelId="{3609536B-0EC9-4729-BBCF-A37E80836084}" type="pres">
      <dgm:prSet presAssocID="{447FFAD2-561E-463D-A3EF-5E933DF188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B0A33C5-55A8-4BE4-BB45-D0D79D787254}" type="pres">
      <dgm:prSet presAssocID="{447FFAD2-561E-463D-A3EF-5E933DF1885D}" presName="Name1" presStyleCnt="0"/>
      <dgm:spPr/>
    </dgm:pt>
    <dgm:pt modelId="{EA4608CA-6DFE-48FF-B168-68323D509999}" type="pres">
      <dgm:prSet presAssocID="{447FFAD2-561E-463D-A3EF-5E933DF1885D}" presName="cycle" presStyleCnt="0"/>
      <dgm:spPr/>
    </dgm:pt>
    <dgm:pt modelId="{8C3336D4-CF81-47E3-8A90-C71320EB79DB}" type="pres">
      <dgm:prSet presAssocID="{447FFAD2-561E-463D-A3EF-5E933DF1885D}" presName="srcNode" presStyleLbl="node1" presStyleIdx="0" presStyleCnt="3"/>
      <dgm:spPr/>
    </dgm:pt>
    <dgm:pt modelId="{C24FA6C0-6286-4836-9704-FE93049CB8D0}" type="pres">
      <dgm:prSet presAssocID="{447FFAD2-561E-463D-A3EF-5E933DF1885D}" presName="conn" presStyleLbl="parChTrans1D2" presStyleIdx="0" presStyleCnt="1"/>
      <dgm:spPr/>
      <dgm:t>
        <a:bodyPr/>
        <a:lstStyle/>
        <a:p>
          <a:endParaRPr lang="en-US"/>
        </a:p>
      </dgm:t>
    </dgm:pt>
    <dgm:pt modelId="{7CBEBFCD-7634-474E-BB9B-A91A7D855713}" type="pres">
      <dgm:prSet presAssocID="{447FFAD2-561E-463D-A3EF-5E933DF1885D}" presName="extraNode" presStyleLbl="node1" presStyleIdx="0" presStyleCnt="3"/>
      <dgm:spPr/>
    </dgm:pt>
    <dgm:pt modelId="{7F080C55-D091-484A-930D-F4054F53BA0E}" type="pres">
      <dgm:prSet presAssocID="{447FFAD2-561E-463D-A3EF-5E933DF1885D}" presName="dstNode" presStyleLbl="node1" presStyleIdx="0" presStyleCnt="3"/>
      <dgm:spPr/>
    </dgm:pt>
    <dgm:pt modelId="{304D03E9-86EF-49E0-A42F-725EE227630F}" type="pres">
      <dgm:prSet presAssocID="{DA38F938-7E06-49B8-91B9-1B12DD61739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5B7DB-ECC5-4973-997F-13298FA97360}" type="pres">
      <dgm:prSet presAssocID="{DA38F938-7E06-49B8-91B9-1B12DD617397}" presName="accent_1" presStyleCnt="0"/>
      <dgm:spPr/>
    </dgm:pt>
    <dgm:pt modelId="{671A873C-D19D-4206-AF76-F80AB2979EE2}" type="pres">
      <dgm:prSet presAssocID="{DA38F938-7E06-49B8-91B9-1B12DD617397}" presName="accentRepeatNode" presStyleLbl="solidFgAcc1" presStyleIdx="0" presStyleCnt="3"/>
      <dgm:spPr>
        <a:solidFill>
          <a:schemeClr val="accent2"/>
        </a:solidFill>
      </dgm:spPr>
    </dgm:pt>
    <dgm:pt modelId="{0843F8E5-1FF4-414D-A555-CFBEE6B2141D}" type="pres">
      <dgm:prSet presAssocID="{FA462A4E-30E0-4E8B-B1A1-22A65E049D1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69E26-C5A3-4134-8842-65F30AE8077B}" type="pres">
      <dgm:prSet presAssocID="{FA462A4E-30E0-4E8B-B1A1-22A65E049D1C}" presName="accent_2" presStyleCnt="0"/>
      <dgm:spPr/>
    </dgm:pt>
    <dgm:pt modelId="{359EE270-0AD4-4C92-8EFC-56799D642C00}" type="pres">
      <dgm:prSet presAssocID="{FA462A4E-30E0-4E8B-B1A1-22A65E049D1C}" presName="accentRepeatNode" presStyleLbl="solidFgAcc1" presStyleIdx="1" presStyleCnt="3"/>
      <dgm:spPr>
        <a:solidFill>
          <a:schemeClr val="accent2"/>
        </a:solidFill>
      </dgm:spPr>
    </dgm:pt>
    <dgm:pt modelId="{1EA27B30-8E5C-4BF5-874B-2AFE83009123}" type="pres">
      <dgm:prSet presAssocID="{B653C214-53C9-432A-B615-83BC22FB295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E7825-50B0-4303-8373-C9C2C444B4BB}" type="pres">
      <dgm:prSet presAssocID="{B653C214-53C9-432A-B615-83BC22FB295C}" presName="accent_3" presStyleCnt="0"/>
      <dgm:spPr/>
    </dgm:pt>
    <dgm:pt modelId="{C3A3DDEA-B290-4495-B60E-6844E4013991}" type="pres">
      <dgm:prSet presAssocID="{B653C214-53C9-432A-B615-83BC22FB295C}" presName="accentRepeatNode" presStyleLbl="solidFgAcc1" presStyleIdx="2" presStyleCnt="3"/>
      <dgm:spPr>
        <a:solidFill>
          <a:schemeClr val="accent2"/>
        </a:solidFill>
      </dgm:spPr>
      <dgm:t>
        <a:bodyPr/>
        <a:lstStyle/>
        <a:p>
          <a:endParaRPr lang="en-US"/>
        </a:p>
      </dgm:t>
    </dgm:pt>
  </dgm:ptLst>
  <dgm:cxnLst>
    <dgm:cxn modelId="{14C73E84-2342-49BE-97A2-B2D3BD7512B7}" type="presOf" srcId="{DA38F938-7E06-49B8-91B9-1B12DD617397}" destId="{304D03E9-86EF-49E0-A42F-725EE227630F}" srcOrd="0" destOrd="0" presId="urn:microsoft.com/office/officeart/2008/layout/VerticalCurvedList"/>
    <dgm:cxn modelId="{D47625E0-4C55-4935-96EB-F8FCE731547C}" type="presOf" srcId="{447FFAD2-561E-463D-A3EF-5E933DF1885D}" destId="{3609536B-0EC9-4729-BBCF-A37E80836084}" srcOrd="0" destOrd="0" presId="urn:microsoft.com/office/officeart/2008/layout/VerticalCurvedList"/>
    <dgm:cxn modelId="{35D634D1-DAEF-47E2-9D0F-0BFAF3B586C0}" srcId="{447FFAD2-561E-463D-A3EF-5E933DF1885D}" destId="{FA462A4E-30E0-4E8B-B1A1-22A65E049D1C}" srcOrd="1" destOrd="0" parTransId="{540F7CAA-5405-4524-958E-8ED0B80DF373}" sibTransId="{9D74C9D5-A360-4BC9-B2D0-B524A53817EF}"/>
    <dgm:cxn modelId="{2AB5D0EC-4EE5-4E36-A679-02E09428167B}" srcId="{447FFAD2-561E-463D-A3EF-5E933DF1885D}" destId="{B653C214-53C9-432A-B615-83BC22FB295C}" srcOrd="2" destOrd="0" parTransId="{E76F46F2-C671-48BA-900A-FB30AD7837C8}" sibTransId="{23A87F0C-F704-47E8-9698-813DB907CC33}"/>
    <dgm:cxn modelId="{9836568A-7363-466D-8FA0-60D459CD16FA}" type="presOf" srcId="{E763BBF3-BCFF-4241-943C-9DA78EB4FC97}" destId="{C24FA6C0-6286-4836-9704-FE93049CB8D0}" srcOrd="0" destOrd="0" presId="urn:microsoft.com/office/officeart/2008/layout/VerticalCurvedList"/>
    <dgm:cxn modelId="{B04F2664-F9C5-448D-B053-F4B8DB6C1C7B}" type="presOf" srcId="{B653C214-53C9-432A-B615-83BC22FB295C}" destId="{1EA27B30-8E5C-4BF5-874B-2AFE83009123}" srcOrd="0" destOrd="0" presId="urn:microsoft.com/office/officeart/2008/layout/VerticalCurvedList"/>
    <dgm:cxn modelId="{0AA88138-E69C-4F09-9255-27AD10308B09}" srcId="{447FFAD2-561E-463D-A3EF-5E933DF1885D}" destId="{DA38F938-7E06-49B8-91B9-1B12DD617397}" srcOrd="0" destOrd="0" parTransId="{29E2A032-D2E5-42DA-BCEE-39D2B06560BB}" sibTransId="{E763BBF3-BCFF-4241-943C-9DA78EB4FC97}"/>
    <dgm:cxn modelId="{27DB1082-9750-4EEA-809F-DC609FD0137F}" type="presOf" srcId="{FA462A4E-30E0-4E8B-B1A1-22A65E049D1C}" destId="{0843F8E5-1FF4-414D-A555-CFBEE6B2141D}" srcOrd="0" destOrd="0" presId="urn:microsoft.com/office/officeart/2008/layout/VerticalCurvedList"/>
    <dgm:cxn modelId="{CEA5ADB6-A81E-4C50-AF49-E812C50BE2BB}" type="presParOf" srcId="{3609536B-0EC9-4729-BBCF-A37E80836084}" destId="{2B0A33C5-55A8-4BE4-BB45-D0D79D787254}" srcOrd="0" destOrd="0" presId="urn:microsoft.com/office/officeart/2008/layout/VerticalCurvedList"/>
    <dgm:cxn modelId="{3FCB04A2-63C3-42DA-A15E-468138F9BFDF}" type="presParOf" srcId="{2B0A33C5-55A8-4BE4-BB45-D0D79D787254}" destId="{EA4608CA-6DFE-48FF-B168-68323D509999}" srcOrd="0" destOrd="0" presId="urn:microsoft.com/office/officeart/2008/layout/VerticalCurvedList"/>
    <dgm:cxn modelId="{4903C1BE-21BD-4774-B75B-29706D17A891}" type="presParOf" srcId="{EA4608CA-6DFE-48FF-B168-68323D509999}" destId="{8C3336D4-CF81-47E3-8A90-C71320EB79DB}" srcOrd="0" destOrd="0" presId="urn:microsoft.com/office/officeart/2008/layout/VerticalCurvedList"/>
    <dgm:cxn modelId="{F5AB6722-0EFC-4BA0-89F5-A62C41C56A30}" type="presParOf" srcId="{EA4608CA-6DFE-48FF-B168-68323D509999}" destId="{C24FA6C0-6286-4836-9704-FE93049CB8D0}" srcOrd="1" destOrd="0" presId="urn:microsoft.com/office/officeart/2008/layout/VerticalCurvedList"/>
    <dgm:cxn modelId="{086099C1-79A7-48A7-8233-5272CF07025D}" type="presParOf" srcId="{EA4608CA-6DFE-48FF-B168-68323D509999}" destId="{7CBEBFCD-7634-474E-BB9B-A91A7D855713}" srcOrd="2" destOrd="0" presId="urn:microsoft.com/office/officeart/2008/layout/VerticalCurvedList"/>
    <dgm:cxn modelId="{60F9E8CE-1C81-460F-9E9F-596733929C5A}" type="presParOf" srcId="{EA4608CA-6DFE-48FF-B168-68323D509999}" destId="{7F080C55-D091-484A-930D-F4054F53BA0E}" srcOrd="3" destOrd="0" presId="urn:microsoft.com/office/officeart/2008/layout/VerticalCurvedList"/>
    <dgm:cxn modelId="{8BD64DFD-FFFA-4F5E-83C7-876BBEC32739}" type="presParOf" srcId="{2B0A33C5-55A8-4BE4-BB45-D0D79D787254}" destId="{304D03E9-86EF-49E0-A42F-725EE227630F}" srcOrd="1" destOrd="0" presId="urn:microsoft.com/office/officeart/2008/layout/VerticalCurvedList"/>
    <dgm:cxn modelId="{EC572205-7CE7-441A-9070-DCB7C707D332}" type="presParOf" srcId="{2B0A33C5-55A8-4BE4-BB45-D0D79D787254}" destId="{4375B7DB-ECC5-4973-997F-13298FA97360}" srcOrd="2" destOrd="0" presId="urn:microsoft.com/office/officeart/2008/layout/VerticalCurvedList"/>
    <dgm:cxn modelId="{6F5BDCE9-9B1D-4327-8EB0-567A420E82BD}" type="presParOf" srcId="{4375B7DB-ECC5-4973-997F-13298FA97360}" destId="{671A873C-D19D-4206-AF76-F80AB2979EE2}" srcOrd="0" destOrd="0" presId="urn:microsoft.com/office/officeart/2008/layout/VerticalCurvedList"/>
    <dgm:cxn modelId="{4A0D7350-521B-4A5F-861B-312CE0980026}" type="presParOf" srcId="{2B0A33C5-55A8-4BE4-BB45-D0D79D787254}" destId="{0843F8E5-1FF4-414D-A555-CFBEE6B2141D}" srcOrd="3" destOrd="0" presId="urn:microsoft.com/office/officeart/2008/layout/VerticalCurvedList"/>
    <dgm:cxn modelId="{8E911C61-AF86-4622-971D-55B5BFCC36B5}" type="presParOf" srcId="{2B0A33C5-55A8-4BE4-BB45-D0D79D787254}" destId="{ABF69E26-C5A3-4134-8842-65F30AE8077B}" srcOrd="4" destOrd="0" presId="urn:microsoft.com/office/officeart/2008/layout/VerticalCurvedList"/>
    <dgm:cxn modelId="{D3965E50-5DF4-4E6D-923D-67FD1166F3D2}" type="presParOf" srcId="{ABF69E26-C5A3-4134-8842-65F30AE8077B}" destId="{359EE270-0AD4-4C92-8EFC-56799D642C00}" srcOrd="0" destOrd="0" presId="urn:microsoft.com/office/officeart/2008/layout/VerticalCurvedList"/>
    <dgm:cxn modelId="{169A74B4-7D1B-439A-9A92-7FC5A9E6248F}" type="presParOf" srcId="{2B0A33C5-55A8-4BE4-BB45-D0D79D787254}" destId="{1EA27B30-8E5C-4BF5-874B-2AFE83009123}" srcOrd="5" destOrd="0" presId="urn:microsoft.com/office/officeart/2008/layout/VerticalCurvedList"/>
    <dgm:cxn modelId="{AC5DBCB4-5E5F-4D2E-B224-B4259C57A40C}" type="presParOf" srcId="{2B0A33C5-55A8-4BE4-BB45-D0D79D787254}" destId="{2E1E7825-50B0-4303-8373-C9C2C444B4BB}" srcOrd="6" destOrd="0" presId="urn:microsoft.com/office/officeart/2008/layout/VerticalCurvedList"/>
    <dgm:cxn modelId="{58168A10-E6C6-4A5B-BE99-7BD5F8B91DE0}" type="presParOf" srcId="{2E1E7825-50B0-4303-8373-C9C2C444B4BB}" destId="{C3A3DDEA-B290-4495-B60E-6844E40139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481C52-DCDA-4AF6-9428-3CEB091824B5}" type="doc">
      <dgm:prSet loTypeId="urn:microsoft.com/office/officeart/2005/8/layout/venn3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8F80A6-F118-4625-8238-322C09EC6340}">
      <dgm:prSet phldrT="[Text]" custT="1"/>
      <dgm:spPr/>
      <dgm:t>
        <a:bodyPr/>
        <a:lstStyle/>
        <a:p>
          <a:r>
            <a:rPr lang="ar-BH" sz="2000" b="1" dirty="0" smtClean="0">
              <a:latin typeface="Sakkal Majalla" pitchFamily="2" charset="-78"/>
              <a:cs typeface="Sakkal Majalla" pitchFamily="2" charset="-78"/>
            </a:rPr>
            <a:t>الاسكان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B46B8202-6FE9-45BE-BF0F-5532272D383C}" type="parTrans" cxnId="{00251D1E-A09C-4D2E-AC3E-209162FFAF2E}">
      <dgm:prSet/>
      <dgm:spPr/>
      <dgm:t>
        <a:bodyPr/>
        <a:lstStyle/>
        <a:p>
          <a:endParaRPr lang="en-US"/>
        </a:p>
      </dgm:t>
    </dgm:pt>
    <dgm:pt modelId="{023650A7-B7F8-403C-BB49-796A44D9D9CE}" type="sibTrans" cxnId="{00251D1E-A09C-4D2E-AC3E-209162FFAF2E}">
      <dgm:prSet/>
      <dgm:spPr/>
      <dgm:t>
        <a:bodyPr/>
        <a:lstStyle/>
        <a:p>
          <a:endParaRPr lang="en-US"/>
        </a:p>
      </dgm:t>
    </dgm:pt>
    <dgm:pt modelId="{83F7E0B2-210B-4767-8196-9F752767776F}">
      <dgm:prSet phldrT="[Text]" custT="1"/>
      <dgm:spPr/>
      <dgm:t>
        <a:bodyPr/>
        <a:lstStyle/>
        <a:p>
          <a:r>
            <a:rPr lang="ar-BH" sz="2000" b="1" dirty="0" smtClean="0">
              <a:latin typeface="Sakkal Majalla" pitchFamily="2" charset="-78"/>
              <a:cs typeface="Sakkal Majalla" pitchFamily="2" charset="-78"/>
            </a:rPr>
            <a:t>الجنسية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7CF601B7-4D63-4BF5-9818-4741F76BCF01}" type="parTrans" cxnId="{BC3AA1F4-6535-4AC2-AC44-49060E6B3F6E}">
      <dgm:prSet/>
      <dgm:spPr/>
      <dgm:t>
        <a:bodyPr/>
        <a:lstStyle/>
        <a:p>
          <a:endParaRPr lang="en-US"/>
        </a:p>
      </dgm:t>
    </dgm:pt>
    <dgm:pt modelId="{44B337C6-B678-4122-9021-338A6BF4B346}" type="sibTrans" cxnId="{BC3AA1F4-6535-4AC2-AC44-49060E6B3F6E}">
      <dgm:prSet/>
      <dgm:spPr/>
      <dgm:t>
        <a:bodyPr/>
        <a:lstStyle/>
        <a:p>
          <a:endParaRPr lang="en-US"/>
        </a:p>
      </dgm:t>
    </dgm:pt>
    <dgm:pt modelId="{2E8BFB95-AE98-4624-ABF6-F14EFAEEE0EE}">
      <dgm:prSet phldrT="[Text]" custT="1"/>
      <dgm:spPr/>
      <dgm:t>
        <a:bodyPr/>
        <a:lstStyle/>
        <a:p>
          <a:r>
            <a:rPr lang="ar-BH" sz="2000" b="1" dirty="0" smtClean="0">
              <a:latin typeface="Sakkal Majalla" pitchFamily="2" charset="-78"/>
              <a:cs typeface="Sakkal Majalla" pitchFamily="2" charset="-78"/>
            </a:rPr>
            <a:t>مساعدة قضائية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D5FD4FD6-3AD8-41EA-B0B3-80CF10688A28}" type="parTrans" cxnId="{4B628F9D-8201-4273-8569-59E69FDD9609}">
      <dgm:prSet/>
      <dgm:spPr/>
      <dgm:t>
        <a:bodyPr/>
        <a:lstStyle/>
        <a:p>
          <a:endParaRPr lang="en-US"/>
        </a:p>
      </dgm:t>
    </dgm:pt>
    <dgm:pt modelId="{9D1605D0-42B6-492E-BBED-F336BE98C78C}" type="sibTrans" cxnId="{4B628F9D-8201-4273-8569-59E69FDD9609}">
      <dgm:prSet/>
      <dgm:spPr/>
      <dgm:t>
        <a:bodyPr/>
        <a:lstStyle/>
        <a:p>
          <a:endParaRPr lang="en-US"/>
        </a:p>
      </dgm:t>
    </dgm:pt>
    <dgm:pt modelId="{8C003A0E-3D59-4F3E-A749-F32B8D7F5048}">
      <dgm:prSet phldrT="[Text]" custT="1"/>
      <dgm:spPr/>
      <dgm:t>
        <a:bodyPr/>
        <a:lstStyle/>
        <a:p>
          <a:r>
            <a:rPr lang="ar-BH" sz="2000" b="1" dirty="0" smtClean="0">
              <a:latin typeface="Sakkal Majalla" pitchFamily="2" charset="-78"/>
              <a:cs typeface="Sakkal Majalla" pitchFamily="2" charset="-78"/>
            </a:rPr>
            <a:t>الاستشارة القانونية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81AE1E4A-CAFC-413D-8758-C295DBC35642}" type="parTrans" cxnId="{65AFDFF3-0677-41B2-8364-7B6FBBE58BD6}">
      <dgm:prSet/>
      <dgm:spPr/>
      <dgm:t>
        <a:bodyPr/>
        <a:lstStyle/>
        <a:p>
          <a:endParaRPr lang="en-US"/>
        </a:p>
      </dgm:t>
    </dgm:pt>
    <dgm:pt modelId="{F0BC12CC-9D28-44F3-B9E0-7006C5495349}" type="sibTrans" cxnId="{65AFDFF3-0677-41B2-8364-7B6FBBE58BD6}">
      <dgm:prSet/>
      <dgm:spPr/>
      <dgm:t>
        <a:bodyPr/>
        <a:lstStyle/>
        <a:p>
          <a:endParaRPr lang="en-US"/>
        </a:p>
      </dgm:t>
    </dgm:pt>
    <dgm:pt modelId="{28401E55-2F9D-4D29-871D-3B7EEFAE924E}">
      <dgm:prSet phldrT="[Text]" custT="1"/>
      <dgm:spPr/>
      <dgm:t>
        <a:bodyPr/>
        <a:lstStyle/>
        <a:p>
          <a:r>
            <a:rPr lang="ar-BH" sz="2000" b="1" dirty="0" smtClean="0">
              <a:latin typeface="Sakkal Majalla" pitchFamily="2" charset="-78"/>
              <a:cs typeface="Sakkal Majalla" pitchFamily="2" charset="-78"/>
            </a:rPr>
            <a:t>الارشاد والتوجيه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81708021-B6E2-4F46-92B6-AB66A27F36DF}" type="parTrans" cxnId="{0AA340A6-0BE7-4D04-B140-733EC70F0189}">
      <dgm:prSet/>
      <dgm:spPr/>
      <dgm:t>
        <a:bodyPr/>
        <a:lstStyle/>
        <a:p>
          <a:endParaRPr lang="en-US"/>
        </a:p>
      </dgm:t>
    </dgm:pt>
    <dgm:pt modelId="{5185D86A-2E6C-4B8B-A861-99ABB14BAF39}" type="sibTrans" cxnId="{0AA340A6-0BE7-4D04-B140-733EC70F0189}">
      <dgm:prSet/>
      <dgm:spPr/>
      <dgm:t>
        <a:bodyPr/>
        <a:lstStyle/>
        <a:p>
          <a:endParaRPr lang="en-US"/>
        </a:p>
      </dgm:t>
    </dgm:pt>
    <dgm:pt modelId="{9F22821A-AB81-451F-9FD8-496411E6EEF3}" type="pres">
      <dgm:prSet presAssocID="{9A481C52-DCDA-4AF6-9428-3CEB091824B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F5099-BEF9-4B1A-A2D0-5911455DABAA}" type="pres">
      <dgm:prSet presAssocID="{EC8F80A6-F118-4625-8238-322C09EC634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B474B-5384-4AE8-8636-932C5F4FBC23}" type="pres">
      <dgm:prSet presAssocID="{023650A7-B7F8-403C-BB49-796A44D9D9CE}" presName="space" presStyleCnt="0"/>
      <dgm:spPr/>
    </dgm:pt>
    <dgm:pt modelId="{7A988084-5AE7-4ECA-8BC5-9DABEFF2A2FE}" type="pres">
      <dgm:prSet presAssocID="{83F7E0B2-210B-4767-8196-9F752767776F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B3D04-A176-4E7C-8C79-AB4FFE34EEFF}" type="pres">
      <dgm:prSet presAssocID="{44B337C6-B678-4122-9021-338A6BF4B346}" presName="space" presStyleCnt="0"/>
      <dgm:spPr/>
    </dgm:pt>
    <dgm:pt modelId="{93398F25-91EB-405A-B032-5532ABCD5B98}" type="pres">
      <dgm:prSet presAssocID="{2E8BFB95-AE98-4624-ABF6-F14EFAEEE0E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17D2C-FA94-4BAB-BE82-AA1874A61FD4}" type="pres">
      <dgm:prSet presAssocID="{9D1605D0-42B6-492E-BBED-F336BE98C78C}" presName="space" presStyleCnt="0"/>
      <dgm:spPr/>
    </dgm:pt>
    <dgm:pt modelId="{3E022FD7-C2B6-42D6-BA73-8C288775BA93}" type="pres">
      <dgm:prSet presAssocID="{28401E55-2F9D-4D29-871D-3B7EEFAE924E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33578-5136-4DCC-8C9C-E81C1C6AB75C}" type="pres">
      <dgm:prSet presAssocID="{5185D86A-2E6C-4B8B-A861-99ABB14BAF39}" presName="space" presStyleCnt="0"/>
      <dgm:spPr/>
    </dgm:pt>
    <dgm:pt modelId="{ACC49DAF-96B3-4314-A5C5-5C20F6A104FE}" type="pres">
      <dgm:prSet presAssocID="{8C003A0E-3D59-4F3E-A749-F32B8D7F504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1B175-6E58-41FA-B3A5-38F08FA11F7D}" type="presOf" srcId="{EC8F80A6-F118-4625-8238-322C09EC6340}" destId="{03BF5099-BEF9-4B1A-A2D0-5911455DABAA}" srcOrd="0" destOrd="0" presId="urn:microsoft.com/office/officeart/2005/8/layout/venn3"/>
    <dgm:cxn modelId="{DDD9E9D1-82B1-401E-9947-B401AAAC336D}" type="presOf" srcId="{8C003A0E-3D59-4F3E-A749-F32B8D7F5048}" destId="{ACC49DAF-96B3-4314-A5C5-5C20F6A104FE}" srcOrd="0" destOrd="0" presId="urn:microsoft.com/office/officeart/2005/8/layout/venn3"/>
    <dgm:cxn modelId="{4F21BB6A-DEB9-42A3-B658-A0BC9CFDF404}" type="presOf" srcId="{28401E55-2F9D-4D29-871D-3B7EEFAE924E}" destId="{3E022FD7-C2B6-42D6-BA73-8C288775BA93}" srcOrd="0" destOrd="0" presId="urn:microsoft.com/office/officeart/2005/8/layout/venn3"/>
    <dgm:cxn modelId="{4B628F9D-8201-4273-8569-59E69FDD9609}" srcId="{9A481C52-DCDA-4AF6-9428-3CEB091824B5}" destId="{2E8BFB95-AE98-4624-ABF6-F14EFAEEE0EE}" srcOrd="2" destOrd="0" parTransId="{D5FD4FD6-3AD8-41EA-B0B3-80CF10688A28}" sibTransId="{9D1605D0-42B6-492E-BBED-F336BE98C78C}"/>
    <dgm:cxn modelId="{0AA340A6-0BE7-4D04-B140-733EC70F0189}" srcId="{9A481C52-DCDA-4AF6-9428-3CEB091824B5}" destId="{28401E55-2F9D-4D29-871D-3B7EEFAE924E}" srcOrd="3" destOrd="0" parTransId="{81708021-B6E2-4F46-92B6-AB66A27F36DF}" sibTransId="{5185D86A-2E6C-4B8B-A861-99ABB14BAF39}"/>
    <dgm:cxn modelId="{47481450-8DBA-485D-BF2D-F50C0D5DD29E}" type="presOf" srcId="{2E8BFB95-AE98-4624-ABF6-F14EFAEEE0EE}" destId="{93398F25-91EB-405A-B032-5532ABCD5B98}" srcOrd="0" destOrd="0" presId="urn:microsoft.com/office/officeart/2005/8/layout/venn3"/>
    <dgm:cxn modelId="{BC3AA1F4-6535-4AC2-AC44-49060E6B3F6E}" srcId="{9A481C52-DCDA-4AF6-9428-3CEB091824B5}" destId="{83F7E0B2-210B-4767-8196-9F752767776F}" srcOrd="1" destOrd="0" parTransId="{7CF601B7-4D63-4BF5-9818-4741F76BCF01}" sibTransId="{44B337C6-B678-4122-9021-338A6BF4B346}"/>
    <dgm:cxn modelId="{D1B40A35-4B85-4E39-A45E-5242A783370F}" type="presOf" srcId="{9A481C52-DCDA-4AF6-9428-3CEB091824B5}" destId="{9F22821A-AB81-451F-9FD8-496411E6EEF3}" srcOrd="0" destOrd="0" presId="urn:microsoft.com/office/officeart/2005/8/layout/venn3"/>
    <dgm:cxn modelId="{D449AE3D-E296-493D-BAEA-1B25AAD43C6C}" type="presOf" srcId="{83F7E0B2-210B-4767-8196-9F752767776F}" destId="{7A988084-5AE7-4ECA-8BC5-9DABEFF2A2FE}" srcOrd="0" destOrd="0" presId="urn:microsoft.com/office/officeart/2005/8/layout/venn3"/>
    <dgm:cxn modelId="{65AFDFF3-0677-41B2-8364-7B6FBBE58BD6}" srcId="{9A481C52-DCDA-4AF6-9428-3CEB091824B5}" destId="{8C003A0E-3D59-4F3E-A749-F32B8D7F5048}" srcOrd="4" destOrd="0" parTransId="{81AE1E4A-CAFC-413D-8758-C295DBC35642}" sibTransId="{F0BC12CC-9D28-44F3-B9E0-7006C5495349}"/>
    <dgm:cxn modelId="{00251D1E-A09C-4D2E-AC3E-209162FFAF2E}" srcId="{9A481C52-DCDA-4AF6-9428-3CEB091824B5}" destId="{EC8F80A6-F118-4625-8238-322C09EC6340}" srcOrd="0" destOrd="0" parTransId="{B46B8202-6FE9-45BE-BF0F-5532272D383C}" sibTransId="{023650A7-B7F8-403C-BB49-796A44D9D9CE}"/>
    <dgm:cxn modelId="{C85EB177-2007-40BF-ACDB-3A15C4207EC4}" type="presParOf" srcId="{9F22821A-AB81-451F-9FD8-496411E6EEF3}" destId="{03BF5099-BEF9-4B1A-A2D0-5911455DABAA}" srcOrd="0" destOrd="0" presId="urn:microsoft.com/office/officeart/2005/8/layout/venn3"/>
    <dgm:cxn modelId="{D082DF84-3B0D-41BA-9C03-A00CC373BC29}" type="presParOf" srcId="{9F22821A-AB81-451F-9FD8-496411E6EEF3}" destId="{DB7B474B-5384-4AE8-8636-932C5F4FBC23}" srcOrd="1" destOrd="0" presId="urn:microsoft.com/office/officeart/2005/8/layout/venn3"/>
    <dgm:cxn modelId="{A6932E06-7AA2-4313-A654-DF29C8FF4811}" type="presParOf" srcId="{9F22821A-AB81-451F-9FD8-496411E6EEF3}" destId="{7A988084-5AE7-4ECA-8BC5-9DABEFF2A2FE}" srcOrd="2" destOrd="0" presId="urn:microsoft.com/office/officeart/2005/8/layout/venn3"/>
    <dgm:cxn modelId="{D790B3C7-793B-4759-8AA2-F2C047703E86}" type="presParOf" srcId="{9F22821A-AB81-451F-9FD8-496411E6EEF3}" destId="{992B3D04-A176-4E7C-8C79-AB4FFE34EEFF}" srcOrd="3" destOrd="0" presId="urn:microsoft.com/office/officeart/2005/8/layout/venn3"/>
    <dgm:cxn modelId="{9EC87F83-0C06-47E3-83E0-64A5B2731DD4}" type="presParOf" srcId="{9F22821A-AB81-451F-9FD8-496411E6EEF3}" destId="{93398F25-91EB-405A-B032-5532ABCD5B98}" srcOrd="4" destOrd="0" presId="urn:microsoft.com/office/officeart/2005/8/layout/venn3"/>
    <dgm:cxn modelId="{0B9B74C0-78DB-4037-ADB9-017036761321}" type="presParOf" srcId="{9F22821A-AB81-451F-9FD8-496411E6EEF3}" destId="{F6A17D2C-FA94-4BAB-BE82-AA1874A61FD4}" srcOrd="5" destOrd="0" presId="urn:microsoft.com/office/officeart/2005/8/layout/venn3"/>
    <dgm:cxn modelId="{9EDA94CC-D218-4E52-A83A-FB53F2A9AAEB}" type="presParOf" srcId="{9F22821A-AB81-451F-9FD8-496411E6EEF3}" destId="{3E022FD7-C2B6-42D6-BA73-8C288775BA93}" srcOrd="6" destOrd="0" presId="urn:microsoft.com/office/officeart/2005/8/layout/venn3"/>
    <dgm:cxn modelId="{2B98B1BC-0270-4528-93DD-DFE4BFBCE2C5}" type="presParOf" srcId="{9F22821A-AB81-451F-9FD8-496411E6EEF3}" destId="{A6B33578-5136-4DCC-8C9C-E81C1C6AB75C}" srcOrd="7" destOrd="0" presId="urn:microsoft.com/office/officeart/2005/8/layout/venn3"/>
    <dgm:cxn modelId="{7CE476B8-D131-4E8E-826E-E6D93DBF893B}" type="presParOf" srcId="{9F22821A-AB81-451F-9FD8-496411E6EEF3}" destId="{ACC49DAF-96B3-4314-A5C5-5C20F6A104FE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481C52-DCDA-4AF6-9428-3CEB091824B5}" type="doc">
      <dgm:prSet loTypeId="urn:microsoft.com/office/officeart/2005/8/layout/venn3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8F80A6-F118-4625-8238-322C09EC6340}">
      <dgm:prSet phldrT="[Text]" custT="1"/>
      <dgm:spPr/>
      <dgm:t>
        <a:bodyPr/>
        <a:lstStyle/>
        <a:p>
          <a:r>
            <a:rPr lang="ar-BH" sz="2000" b="1" dirty="0" smtClean="0">
              <a:latin typeface="Sakkal Majalla" pitchFamily="2" charset="-78"/>
              <a:cs typeface="Sakkal Majalla" pitchFamily="2" charset="-78"/>
            </a:rPr>
            <a:t>بيانات المعتدي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B46B8202-6FE9-45BE-BF0F-5532272D383C}" type="parTrans" cxnId="{00251D1E-A09C-4D2E-AC3E-209162FFAF2E}">
      <dgm:prSet/>
      <dgm:spPr/>
      <dgm:t>
        <a:bodyPr/>
        <a:lstStyle/>
        <a:p>
          <a:endParaRPr lang="en-US"/>
        </a:p>
      </dgm:t>
    </dgm:pt>
    <dgm:pt modelId="{023650A7-B7F8-403C-BB49-796A44D9D9CE}" type="sibTrans" cxnId="{00251D1E-A09C-4D2E-AC3E-209162FFAF2E}">
      <dgm:prSet/>
      <dgm:spPr/>
      <dgm:t>
        <a:bodyPr/>
        <a:lstStyle/>
        <a:p>
          <a:endParaRPr lang="en-US"/>
        </a:p>
      </dgm:t>
    </dgm:pt>
    <dgm:pt modelId="{83F7E0B2-210B-4767-8196-9F752767776F}">
      <dgm:prSet phldrT="[Text]" custT="1"/>
      <dgm:spPr/>
      <dgm:t>
        <a:bodyPr/>
        <a:lstStyle/>
        <a:p>
          <a:r>
            <a:rPr lang="ar-BH" sz="2000" b="1" dirty="0" smtClean="0">
              <a:latin typeface="Sakkal Majalla" pitchFamily="2" charset="-78"/>
              <a:cs typeface="Sakkal Majalla" pitchFamily="2" charset="-78"/>
            </a:rPr>
            <a:t>بيانات الضحية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7CF601B7-4D63-4BF5-9818-4741F76BCF01}" type="parTrans" cxnId="{BC3AA1F4-6535-4AC2-AC44-49060E6B3F6E}">
      <dgm:prSet/>
      <dgm:spPr/>
      <dgm:t>
        <a:bodyPr/>
        <a:lstStyle/>
        <a:p>
          <a:endParaRPr lang="en-US"/>
        </a:p>
      </dgm:t>
    </dgm:pt>
    <dgm:pt modelId="{44B337C6-B678-4122-9021-338A6BF4B346}" type="sibTrans" cxnId="{BC3AA1F4-6535-4AC2-AC44-49060E6B3F6E}">
      <dgm:prSet/>
      <dgm:spPr/>
      <dgm:t>
        <a:bodyPr/>
        <a:lstStyle/>
        <a:p>
          <a:endParaRPr lang="en-US"/>
        </a:p>
      </dgm:t>
    </dgm:pt>
    <dgm:pt modelId="{2E8BFB95-AE98-4624-ABF6-F14EFAEEE0EE}">
      <dgm:prSet phldrT="[Text]" custT="1"/>
      <dgm:spPr/>
      <dgm:t>
        <a:bodyPr/>
        <a:lstStyle/>
        <a:p>
          <a:r>
            <a:rPr lang="ar-BH" sz="2000" b="1" dirty="0" smtClean="0">
              <a:latin typeface="Sakkal Majalla" pitchFamily="2" charset="-78"/>
              <a:cs typeface="Sakkal Majalla" pitchFamily="2" charset="-78"/>
            </a:rPr>
            <a:t>صفحة الاعتداءات</a:t>
          </a:r>
          <a:endParaRPr lang="en-US" sz="2000" b="1" dirty="0">
            <a:latin typeface="Sakkal Majalla" pitchFamily="2" charset="-78"/>
            <a:cs typeface="Sakkal Majalla" pitchFamily="2" charset="-78"/>
          </a:endParaRPr>
        </a:p>
      </dgm:t>
    </dgm:pt>
    <dgm:pt modelId="{D5FD4FD6-3AD8-41EA-B0B3-80CF10688A28}" type="parTrans" cxnId="{4B628F9D-8201-4273-8569-59E69FDD9609}">
      <dgm:prSet/>
      <dgm:spPr/>
      <dgm:t>
        <a:bodyPr/>
        <a:lstStyle/>
        <a:p>
          <a:endParaRPr lang="en-US"/>
        </a:p>
      </dgm:t>
    </dgm:pt>
    <dgm:pt modelId="{9D1605D0-42B6-492E-BBED-F336BE98C78C}" type="sibTrans" cxnId="{4B628F9D-8201-4273-8569-59E69FDD9609}">
      <dgm:prSet/>
      <dgm:spPr/>
      <dgm:t>
        <a:bodyPr/>
        <a:lstStyle/>
        <a:p>
          <a:endParaRPr lang="en-US"/>
        </a:p>
      </dgm:t>
    </dgm:pt>
    <dgm:pt modelId="{9F22821A-AB81-451F-9FD8-496411E6EEF3}" type="pres">
      <dgm:prSet presAssocID="{9A481C52-DCDA-4AF6-9428-3CEB091824B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BF5099-BEF9-4B1A-A2D0-5911455DABAA}" type="pres">
      <dgm:prSet presAssocID="{EC8F80A6-F118-4625-8238-322C09EC6340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B474B-5384-4AE8-8636-932C5F4FBC23}" type="pres">
      <dgm:prSet presAssocID="{023650A7-B7F8-403C-BB49-796A44D9D9CE}" presName="space" presStyleCnt="0"/>
      <dgm:spPr/>
    </dgm:pt>
    <dgm:pt modelId="{7A988084-5AE7-4ECA-8BC5-9DABEFF2A2FE}" type="pres">
      <dgm:prSet presAssocID="{83F7E0B2-210B-4767-8196-9F752767776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B3D04-A176-4E7C-8C79-AB4FFE34EEFF}" type="pres">
      <dgm:prSet presAssocID="{44B337C6-B678-4122-9021-338A6BF4B346}" presName="space" presStyleCnt="0"/>
      <dgm:spPr/>
    </dgm:pt>
    <dgm:pt modelId="{93398F25-91EB-405A-B032-5532ABCD5B98}" type="pres">
      <dgm:prSet presAssocID="{2E8BFB95-AE98-4624-ABF6-F14EFAEEE0EE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338A71-86E2-4BCD-B99A-D67D46EF1A3F}" type="presOf" srcId="{2E8BFB95-AE98-4624-ABF6-F14EFAEEE0EE}" destId="{93398F25-91EB-405A-B032-5532ABCD5B98}" srcOrd="0" destOrd="0" presId="urn:microsoft.com/office/officeart/2005/8/layout/venn3"/>
    <dgm:cxn modelId="{0198A694-3DD4-42B3-B171-1864A187D77B}" type="presOf" srcId="{9A481C52-DCDA-4AF6-9428-3CEB091824B5}" destId="{9F22821A-AB81-451F-9FD8-496411E6EEF3}" srcOrd="0" destOrd="0" presId="urn:microsoft.com/office/officeart/2005/8/layout/venn3"/>
    <dgm:cxn modelId="{BC3AA1F4-6535-4AC2-AC44-49060E6B3F6E}" srcId="{9A481C52-DCDA-4AF6-9428-3CEB091824B5}" destId="{83F7E0B2-210B-4767-8196-9F752767776F}" srcOrd="1" destOrd="0" parTransId="{7CF601B7-4D63-4BF5-9818-4741F76BCF01}" sibTransId="{44B337C6-B678-4122-9021-338A6BF4B346}"/>
    <dgm:cxn modelId="{98627CA2-4731-4DDE-8511-40210F855299}" type="presOf" srcId="{EC8F80A6-F118-4625-8238-322C09EC6340}" destId="{03BF5099-BEF9-4B1A-A2D0-5911455DABAA}" srcOrd="0" destOrd="0" presId="urn:microsoft.com/office/officeart/2005/8/layout/venn3"/>
    <dgm:cxn modelId="{C917EF45-B8F7-466F-BCBA-70FEF2DC7AFB}" type="presOf" srcId="{83F7E0B2-210B-4767-8196-9F752767776F}" destId="{7A988084-5AE7-4ECA-8BC5-9DABEFF2A2FE}" srcOrd="0" destOrd="0" presId="urn:microsoft.com/office/officeart/2005/8/layout/venn3"/>
    <dgm:cxn modelId="{00251D1E-A09C-4D2E-AC3E-209162FFAF2E}" srcId="{9A481C52-DCDA-4AF6-9428-3CEB091824B5}" destId="{EC8F80A6-F118-4625-8238-322C09EC6340}" srcOrd="0" destOrd="0" parTransId="{B46B8202-6FE9-45BE-BF0F-5532272D383C}" sibTransId="{023650A7-B7F8-403C-BB49-796A44D9D9CE}"/>
    <dgm:cxn modelId="{4B628F9D-8201-4273-8569-59E69FDD9609}" srcId="{9A481C52-DCDA-4AF6-9428-3CEB091824B5}" destId="{2E8BFB95-AE98-4624-ABF6-F14EFAEEE0EE}" srcOrd="2" destOrd="0" parTransId="{D5FD4FD6-3AD8-41EA-B0B3-80CF10688A28}" sibTransId="{9D1605D0-42B6-492E-BBED-F336BE98C78C}"/>
    <dgm:cxn modelId="{7520CF10-CF73-48F4-967B-E305F52995BE}" type="presParOf" srcId="{9F22821A-AB81-451F-9FD8-496411E6EEF3}" destId="{03BF5099-BEF9-4B1A-A2D0-5911455DABAA}" srcOrd="0" destOrd="0" presId="urn:microsoft.com/office/officeart/2005/8/layout/venn3"/>
    <dgm:cxn modelId="{3BCFE358-33AF-4F3E-A6F4-675A9942A8BE}" type="presParOf" srcId="{9F22821A-AB81-451F-9FD8-496411E6EEF3}" destId="{DB7B474B-5384-4AE8-8636-932C5F4FBC23}" srcOrd="1" destOrd="0" presId="urn:microsoft.com/office/officeart/2005/8/layout/venn3"/>
    <dgm:cxn modelId="{F11D5CEA-E343-4D93-8B2A-A2D9835A3A75}" type="presParOf" srcId="{9F22821A-AB81-451F-9FD8-496411E6EEF3}" destId="{7A988084-5AE7-4ECA-8BC5-9DABEFF2A2FE}" srcOrd="2" destOrd="0" presId="urn:microsoft.com/office/officeart/2005/8/layout/venn3"/>
    <dgm:cxn modelId="{31554A48-9E00-4C37-AF47-B2982F3D2D32}" type="presParOf" srcId="{9F22821A-AB81-451F-9FD8-496411E6EEF3}" destId="{992B3D04-A176-4E7C-8C79-AB4FFE34EEFF}" srcOrd="3" destOrd="0" presId="urn:microsoft.com/office/officeart/2005/8/layout/venn3"/>
    <dgm:cxn modelId="{F3DCAE3C-A1E1-4B34-A766-AE25777D39E7}" type="presParOf" srcId="{9F22821A-AB81-451F-9FD8-496411E6EEF3}" destId="{93398F25-91EB-405A-B032-5532ABCD5B9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7FFAD2-561E-463D-A3EF-5E933DF1885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A38F938-7E06-49B8-91B9-1B12DD617397}">
      <dgm:prSet phldrT="[Text]" custT="1"/>
      <dgm:spPr/>
      <dgm:t>
        <a:bodyPr/>
        <a:lstStyle/>
        <a:p>
          <a:pPr algn="ctr"/>
          <a:r>
            <a:rPr lang="ar-BH" sz="2800" dirty="0" smtClean="0">
              <a:latin typeface="Sakkal Majalla" pitchFamily="2" charset="-78"/>
              <a:cs typeface="Sakkal Majalla" pitchFamily="2" charset="-78"/>
            </a:rPr>
            <a:t>نظام تكافؤ </a:t>
          </a:r>
          <a:r>
            <a:rPr lang="ar-BH" sz="2800" dirty="0" smtClean="0">
              <a:latin typeface="Sakkal Majalla" pitchFamily="2" charset="-78"/>
              <a:cs typeface="Sakkal Majalla" pitchFamily="2" charset="-78"/>
            </a:rPr>
            <a:t>الفرص</a:t>
          </a:r>
          <a:endParaRPr lang="en-US" sz="2800" dirty="0">
            <a:latin typeface="Sakkal Majalla" pitchFamily="2" charset="-78"/>
            <a:cs typeface="Sakkal Majalla" pitchFamily="2" charset="-78"/>
          </a:endParaRPr>
        </a:p>
      </dgm:t>
    </dgm:pt>
    <dgm:pt modelId="{29E2A032-D2E5-42DA-BCEE-39D2B06560BB}" type="parTrans" cxnId="{0AA88138-E69C-4F09-9255-27AD10308B09}">
      <dgm:prSet/>
      <dgm:spPr/>
      <dgm:t>
        <a:bodyPr/>
        <a:lstStyle/>
        <a:p>
          <a:pPr algn="l"/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E763BBF3-BCFF-4241-943C-9DA78EB4FC97}" type="sibTrans" cxnId="{0AA88138-E69C-4F09-9255-27AD10308B09}">
      <dgm:prSet/>
      <dgm:spPr/>
      <dgm:t>
        <a:bodyPr/>
        <a:lstStyle/>
        <a:p>
          <a:pPr algn="l"/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FA462A4E-30E0-4E8B-B1A1-22A65E049D1C}">
      <dgm:prSet phldrT="[Text]" custT="1"/>
      <dgm:spPr/>
      <dgm:t>
        <a:bodyPr/>
        <a:lstStyle/>
        <a:p>
          <a:pPr algn="ctr"/>
          <a:r>
            <a:rPr lang="ar-BH" sz="2800" dirty="0" smtClean="0">
              <a:latin typeface="Sakkal Majalla" pitchFamily="2" charset="-78"/>
              <a:cs typeface="Sakkal Majalla" pitchFamily="2" charset="-78"/>
            </a:rPr>
            <a:t>قاعدة بيانات المرأة البحرينية</a:t>
          </a:r>
          <a:endParaRPr lang="en-US" sz="2800" dirty="0">
            <a:latin typeface="Sakkal Majalla" pitchFamily="2" charset="-78"/>
            <a:cs typeface="Sakkal Majalla" pitchFamily="2" charset="-78"/>
          </a:endParaRPr>
        </a:p>
      </dgm:t>
    </dgm:pt>
    <dgm:pt modelId="{540F7CAA-5405-4524-958E-8ED0B80DF373}" type="parTrans" cxnId="{35D634D1-DAEF-47E2-9D0F-0BFAF3B586C0}">
      <dgm:prSet/>
      <dgm:spPr/>
      <dgm:t>
        <a:bodyPr/>
        <a:lstStyle/>
        <a:p>
          <a:pPr algn="l"/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9D74C9D5-A360-4BC9-B2D0-B524A53817EF}" type="sibTrans" cxnId="{35D634D1-DAEF-47E2-9D0F-0BFAF3B586C0}">
      <dgm:prSet/>
      <dgm:spPr/>
      <dgm:t>
        <a:bodyPr/>
        <a:lstStyle/>
        <a:p>
          <a:pPr algn="l"/>
          <a:endParaRPr lang="en-US" sz="2800">
            <a:latin typeface="Sakkal Majalla" pitchFamily="2" charset="-78"/>
            <a:cs typeface="Sakkal Majalla" pitchFamily="2" charset="-78"/>
          </a:endParaRPr>
        </a:p>
      </dgm:t>
    </dgm:pt>
    <dgm:pt modelId="{3609536B-0EC9-4729-BBCF-A37E80836084}" type="pres">
      <dgm:prSet presAssocID="{447FFAD2-561E-463D-A3EF-5E933DF188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B0A33C5-55A8-4BE4-BB45-D0D79D787254}" type="pres">
      <dgm:prSet presAssocID="{447FFAD2-561E-463D-A3EF-5E933DF1885D}" presName="Name1" presStyleCnt="0"/>
      <dgm:spPr/>
    </dgm:pt>
    <dgm:pt modelId="{EA4608CA-6DFE-48FF-B168-68323D509999}" type="pres">
      <dgm:prSet presAssocID="{447FFAD2-561E-463D-A3EF-5E933DF1885D}" presName="cycle" presStyleCnt="0"/>
      <dgm:spPr/>
    </dgm:pt>
    <dgm:pt modelId="{8C3336D4-CF81-47E3-8A90-C71320EB79DB}" type="pres">
      <dgm:prSet presAssocID="{447FFAD2-561E-463D-A3EF-5E933DF1885D}" presName="srcNode" presStyleLbl="node1" presStyleIdx="0" presStyleCnt="2"/>
      <dgm:spPr/>
    </dgm:pt>
    <dgm:pt modelId="{C24FA6C0-6286-4836-9704-FE93049CB8D0}" type="pres">
      <dgm:prSet presAssocID="{447FFAD2-561E-463D-A3EF-5E933DF1885D}" presName="conn" presStyleLbl="parChTrans1D2" presStyleIdx="0" presStyleCnt="1"/>
      <dgm:spPr/>
      <dgm:t>
        <a:bodyPr/>
        <a:lstStyle/>
        <a:p>
          <a:endParaRPr lang="en-US"/>
        </a:p>
      </dgm:t>
    </dgm:pt>
    <dgm:pt modelId="{7CBEBFCD-7634-474E-BB9B-A91A7D855713}" type="pres">
      <dgm:prSet presAssocID="{447FFAD2-561E-463D-A3EF-5E933DF1885D}" presName="extraNode" presStyleLbl="node1" presStyleIdx="0" presStyleCnt="2"/>
      <dgm:spPr/>
    </dgm:pt>
    <dgm:pt modelId="{7F080C55-D091-484A-930D-F4054F53BA0E}" type="pres">
      <dgm:prSet presAssocID="{447FFAD2-561E-463D-A3EF-5E933DF1885D}" presName="dstNode" presStyleLbl="node1" presStyleIdx="0" presStyleCnt="2"/>
      <dgm:spPr/>
    </dgm:pt>
    <dgm:pt modelId="{304D03E9-86EF-49E0-A42F-725EE227630F}" type="pres">
      <dgm:prSet presAssocID="{DA38F938-7E06-49B8-91B9-1B12DD617397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5B7DB-ECC5-4973-997F-13298FA97360}" type="pres">
      <dgm:prSet presAssocID="{DA38F938-7E06-49B8-91B9-1B12DD617397}" presName="accent_1" presStyleCnt="0"/>
      <dgm:spPr/>
    </dgm:pt>
    <dgm:pt modelId="{671A873C-D19D-4206-AF76-F80AB2979EE2}" type="pres">
      <dgm:prSet presAssocID="{DA38F938-7E06-49B8-91B9-1B12DD617397}" presName="accentRepeatNode" presStyleLbl="solidFgAcc1" presStyleIdx="0" presStyleCnt="2"/>
      <dgm:spPr>
        <a:solidFill>
          <a:schemeClr val="accent2"/>
        </a:solidFill>
      </dgm:spPr>
    </dgm:pt>
    <dgm:pt modelId="{0843F8E5-1FF4-414D-A555-CFBEE6B2141D}" type="pres">
      <dgm:prSet presAssocID="{FA462A4E-30E0-4E8B-B1A1-22A65E049D1C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69E26-C5A3-4134-8842-65F30AE8077B}" type="pres">
      <dgm:prSet presAssocID="{FA462A4E-30E0-4E8B-B1A1-22A65E049D1C}" presName="accent_2" presStyleCnt="0"/>
      <dgm:spPr/>
    </dgm:pt>
    <dgm:pt modelId="{359EE270-0AD4-4C92-8EFC-56799D642C00}" type="pres">
      <dgm:prSet presAssocID="{FA462A4E-30E0-4E8B-B1A1-22A65E049D1C}" presName="accentRepeatNode" presStyleLbl="solidFgAcc1" presStyleIdx="1" presStyleCnt="2"/>
      <dgm:spPr>
        <a:solidFill>
          <a:schemeClr val="accent2"/>
        </a:solidFill>
      </dgm:spPr>
    </dgm:pt>
  </dgm:ptLst>
  <dgm:cxnLst>
    <dgm:cxn modelId="{0AA88138-E69C-4F09-9255-27AD10308B09}" srcId="{447FFAD2-561E-463D-A3EF-5E933DF1885D}" destId="{DA38F938-7E06-49B8-91B9-1B12DD617397}" srcOrd="0" destOrd="0" parTransId="{29E2A032-D2E5-42DA-BCEE-39D2B06560BB}" sibTransId="{E763BBF3-BCFF-4241-943C-9DA78EB4FC97}"/>
    <dgm:cxn modelId="{7CB63A04-E91F-493D-BC81-4EB99EBF6938}" type="presOf" srcId="{DA38F938-7E06-49B8-91B9-1B12DD617397}" destId="{304D03E9-86EF-49E0-A42F-725EE227630F}" srcOrd="0" destOrd="0" presId="urn:microsoft.com/office/officeart/2008/layout/VerticalCurvedList"/>
    <dgm:cxn modelId="{53FD90AA-3C23-4575-8716-EE1B669ABB68}" type="presOf" srcId="{E763BBF3-BCFF-4241-943C-9DA78EB4FC97}" destId="{C24FA6C0-6286-4836-9704-FE93049CB8D0}" srcOrd="0" destOrd="0" presId="urn:microsoft.com/office/officeart/2008/layout/VerticalCurvedList"/>
    <dgm:cxn modelId="{35D634D1-DAEF-47E2-9D0F-0BFAF3B586C0}" srcId="{447FFAD2-561E-463D-A3EF-5E933DF1885D}" destId="{FA462A4E-30E0-4E8B-B1A1-22A65E049D1C}" srcOrd="1" destOrd="0" parTransId="{540F7CAA-5405-4524-958E-8ED0B80DF373}" sibTransId="{9D74C9D5-A360-4BC9-B2D0-B524A53817EF}"/>
    <dgm:cxn modelId="{9AD785C0-CE9B-407B-B532-1C6F00C3BE6A}" type="presOf" srcId="{447FFAD2-561E-463D-A3EF-5E933DF1885D}" destId="{3609536B-0EC9-4729-BBCF-A37E80836084}" srcOrd="0" destOrd="0" presId="urn:microsoft.com/office/officeart/2008/layout/VerticalCurvedList"/>
    <dgm:cxn modelId="{6B3E59DD-411E-4CBD-B7D4-05C6722E096D}" type="presOf" srcId="{FA462A4E-30E0-4E8B-B1A1-22A65E049D1C}" destId="{0843F8E5-1FF4-414D-A555-CFBEE6B2141D}" srcOrd="0" destOrd="0" presId="urn:microsoft.com/office/officeart/2008/layout/VerticalCurvedList"/>
    <dgm:cxn modelId="{3E80474F-1A88-43C4-B348-2DFC5C75BBC9}" type="presParOf" srcId="{3609536B-0EC9-4729-BBCF-A37E80836084}" destId="{2B0A33C5-55A8-4BE4-BB45-D0D79D787254}" srcOrd="0" destOrd="0" presId="urn:microsoft.com/office/officeart/2008/layout/VerticalCurvedList"/>
    <dgm:cxn modelId="{743CA52B-471F-46DD-A501-4E31D21E42BB}" type="presParOf" srcId="{2B0A33C5-55A8-4BE4-BB45-D0D79D787254}" destId="{EA4608CA-6DFE-48FF-B168-68323D509999}" srcOrd="0" destOrd="0" presId="urn:microsoft.com/office/officeart/2008/layout/VerticalCurvedList"/>
    <dgm:cxn modelId="{43011064-D7EC-4DDD-B980-6F0BBC8B0CFF}" type="presParOf" srcId="{EA4608CA-6DFE-48FF-B168-68323D509999}" destId="{8C3336D4-CF81-47E3-8A90-C71320EB79DB}" srcOrd="0" destOrd="0" presId="urn:microsoft.com/office/officeart/2008/layout/VerticalCurvedList"/>
    <dgm:cxn modelId="{36D0E251-6219-4FD1-8D7E-F154B10275BA}" type="presParOf" srcId="{EA4608CA-6DFE-48FF-B168-68323D509999}" destId="{C24FA6C0-6286-4836-9704-FE93049CB8D0}" srcOrd="1" destOrd="0" presId="urn:microsoft.com/office/officeart/2008/layout/VerticalCurvedList"/>
    <dgm:cxn modelId="{D0D6F75A-1F42-4B33-950B-B77794B1A406}" type="presParOf" srcId="{EA4608CA-6DFE-48FF-B168-68323D509999}" destId="{7CBEBFCD-7634-474E-BB9B-A91A7D855713}" srcOrd="2" destOrd="0" presId="urn:microsoft.com/office/officeart/2008/layout/VerticalCurvedList"/>
    <dgm:cxn modelId="{158636F7-4B97-4985-BC17-DBC08F6092FE}" type="presParOf" srcId="{EA4608CA-6DFE-48FF-B168-68323D509999}" destId="{7F080C55-D091-484A-930D-F4054F53BA0E}" srcOrd="3" destOrd="0" presId="urn:microsoft.com/office/officeart/2008/layout/VerticalCurvedList"/>
    <dgm:cxn modelId="{B1823AB9-6F15-4A3A-9586-25D750AC397E}" type="presParOf" srcId="{2B0A33C5-55A8-4BE4-BB45-D0D79D787254}" destId="{304D03E9-86EF-49E0-A42F-725EE227630F}" srcOrd="1" destOrd="0" presId="urn:microsoft.com/office/officeart/2008/layout/VerticalCurvedList"/>
    <dgm:cxn modelId="{9FABD5A5-1974-4510-8E5A-10DFCFBDC6F2}" type="presParOf" srcId="{2B0A33C5-55A8-4BE4-BB45-D0D79D787254}" destId="{4375B7DB-ECC5-4973-997F-13298FA97360}" srcOrd="2" destOrd="0" presId="urn:microsoft.com/office/officeart/2008/layout/VerticalCurvedList"/>
    <dgm:cxn modelId="{75471B05-8D2A-4867-B7B1-96EDFE87EAFC}" type="presParOf" srcId="{4375B7DB-ECC5-4973-997F-13298FA97360}" destId="{671A873C-D19D-4206-AF76-F80AB2979EE2}" srcOrd="0" destOrd="0" presId="urn:microsoft.com/office/officeart/2008/layout/VerticalCurvedList"/>
    <dgm:cxn modelId="{C1CFF410-9023-48D6-870D-3E881E111558}" type="presParOf" srcId="{2B0A33C5-55A8-4BE4-BB45-D0D79D787254}" destId="{0843F8E5-1FF4-414D-A555-CFBEE6B2141D}" srcOrd="3" destOrd="0" presId="urn:microsoft.com/office/officeart/2008/layout/VerticalCurvedList"/>
    <dgm:cxn modelId="{EF578569-4655-42FF-B319-FAE653512520}" type="presParOf" srcId="{2B0A33C5-55A8-4BE4-BB45-D0D79D787254}" destId="{ABF69E26-C5A3-4134-8842-65F30AE8077B}" srcOrd="4" destOrd="0" presId="urn:microsoft.com/office/officeart/2008/layout/VerticalCurvedList"/>
    <dgm:cxn modelId="{A6EBF09C-B6CA-4D60-B180-8E3645DA7572}" type="presParOf" srcId="{ABF69E26-C5A3-4134-8842-65F30AE8077B}" destId="{359EE270-0AD4-4C92-8EFC-56799D642C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CADF35-05A7-466D-AF25-406AA8F056C4}" type="doc">
      <dgm:prSet loTypeId="urn:microsoft.com/office/officeart/2005/8/layout/matrix2" loCatId="matrix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6FD4A44-098C-4D01-A941-EDFEB9D12A3F}">
      <dgm:prSet phldrT="[Text]" custT="1"/>
      <dgm:spPr/>
      <dgm:t>
        <a:bodyPr/>
        <a:lstStyle/>
        <a:p>
          <a:pPr algn="justLow" rtl="1"/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سهولة الاتصال ما بين </a:t>
          </a:r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لجان/ وحدات </a:t>
          </a:r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تكافؤ الفرص في عدة اتجاهــات. 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BD1BD692-BB55-4A03-AC5F-92EF85D50A1C}" type="parTrans" cxnId="{A063B8F6-F242-4446-8496-4FD89D045CA2}">
      <dgm:prSet/>
      <dgm:spPr/>
      <dgm:t>
        <a:bodyPr/>
        <a:lstStyle/>
        <a:p>
          <a:endParaRPr lang="en-US"/>
        </a:p>
      </dgm:t>
    </dgm:pt>
    <dgm:pt modelId="{96709A88-4DEA-4682-9FDC-87E26166AA88}" type="sibTrans" cxnId="{A063B8F6-F242-4446-8496-4FD89D045CA2}">
      <dgm:prSet/>
      <dgm:spPr/>
      <dgm:t>
        <a:bodyPr/>
        <a:lstStyle/>
        <a:p>
          <a:endParaRPr lang="en-US"/>
        </a:p>
      </dgm:t>
    </dgm:pt>
    <dgm:pt modelId="{9C9DDB0E-59CF-4BB0-9A52-23006BB116B5}">
      <dgm:prSet phldrT="[Text]" custT="1"/>
      <dgm:spPr/>
      <dgm:t>
        <a:bodyPr/>
        <a:lstStyle/>
        <a:p>
          <a:pPr algn="justLow" rtl="1"/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تغذية قواعد البيانات الرئيسية في الأمانة العامة ليتم استخراج المؤشرات والإحصائيات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ED6AA0F7-9B8C-4776-AE1E-28CE0D2CF289}" type="parTrans" cxnId="{FBFF9140-1A8D-41E7-9B96-6192CD77F6DE}">
      <dgm:prSet/>
      <dgm:spPr/>
      <dgm:t>
        <a:bodyPr/>
        <a:lstStyle/>
        <a:p>
          <a:endParaRPr lang="en-US"/>
        </a:p>
      </dgm:t>
    </dgm:pt>
    <dgm:pt modelId="{0C5FEE35-D08E-4941-8832-C869295671B9}" type="sibTrans" cxnId="{FBFF9140-1A8D-41E7-9B96-6192CD77F6DE}">
      <dgm:prSet/>
      <dgm:spPr/>
      <dgm:t>
        <a:bodyPr/>
        <a:lstStyle/>
        <a:p>
          <a:endParaRPr lang="en-US"/>
        </a:p>
      </dgm:t>
    </dgm:pt>
    <dgm:pt modelId="{B5651A89-2D7E-4D10-9B8D-EDF23503F83E}">
      <dgm:prSet phldrT="[Text]" custT="1"/>
      <dgm:spPr/>
      <dgm:t>
        <a:bodyPr/>
        <a:lstStyle/>
        <a:p>
          <a:pPr algn="justLow" rtl="1"/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يوفر ثقافة جديدة يمكن تسميتها «الثقافة المعلوماتية أو الرقمية»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C15774D1-C346-42A7-A804-DFE850ED080D}" type="parTrans" cxnId="{FA8DB8F6-0998-4D19-BBBB-2E2CE85F4AEE}">
      <dgm:prSet/>
      <dgm:spPr/>
      <dgm:t>
        <a:bodyPr/>
        <a:lstStyle/>
        <a:p>
          <a:endParaRPr lang="en-US"/>
        </a:p>
      </dgm:t>
    </dgm:pt>
    <dgm:pt modelId="{21DF6E37-8AD2-49B7-9B98-B5A69B0713E3}" type="sibTrans" cxnId="{FA8DB8F6-0998-4D19-BBBB-2E2CE85F4AEE}">
      <dgm:prSet/>
      <dgm:spPr/>
      <dgm:t>
        <a:bodyPr/>
        <a:lstStyle/>
        <a:p>
          <a:endParaRPr lang="en-US"/>
        </a:p>
      </dgm:t>
    </dgm:pt>
    <dgm:pt modelId="{71549D8B-56C8-4670-A8F6-76376309E0CA}">
      <dgm:prSet phldrT="[Text]" custT="1"/>
      <dgm:spPr/>
      <dgm:t>
        <a:bodyPr/>
        <a:lstStyle/>
        <a:p>
          <a:pPr algn="justLow" rtl="1"/>
          <a:r>
            <a:rPr lang="ar-BH" sz="1800" b="1" dirty="0" smtClean="0">
              <a:latin typeface="Sakkal Majalla" pitchFamily="2" charset="-78"/>
              <a:cs typeface="Sakkal Majalla" pitchFamily="2" charset="-78"/>
            </a:rPr>
            <a:t>تفريغ البيانات في وقت قصير جداً، مما يقلل الوقت والجهد المبذول.</a:t>
          </a:r>
          <a:endParaRPr lang="en-US" sz="1800" b="1" dirty="0">
            <a:latin typeface="Sakkal Majalla" pitchFamily="2" charset="-78"/>
            <a:cs typeface="Sakkal Majalla" pitchFamily="2" charset="-78"/>
          </a:endParaRPr>
        </a:p>
      </dgm:t>
    </dgm:pt>
    <dgm:pt modelId="{208FF900-07B4-42B2-BC9A-F30CE626FBAE}" type="parTrans" cxnId="{0196310A-5B71-4BC7-B544-20DAF7934B03}">
      <dgm:prSet/>
      <dgm:spPr/>
      <dgm:t>
        <a:bodyPr/>
        <a:lstStyle/>
        <a:p>
          <a:endParaRPr lang="en-US"/>
        </a:p>
      </dgm:t>
    </dgm:pt>
    <dgm:pt modelId="{B1280390-70D2-4788-8144-FAF458A99D38}" type="sibTrans" cxnId="{0196310A-5B71-4BC7-B544-20DAF7934B03}">
      <dgm:prSet/>
      <dgm:spPr/>
      <dgm:t>
        <a:bodyPr/>
        <a:lstStyle/>
        <a:p>
          <a:endParaRPr lang="en-US"/>
        </a:p>
      </dgm:t>
    </dgm:pt>
    <dgm:pt modelId="{C83EC9FE-B1AB-40FE-A00B-7DD5D3A1FAA1}" type="pres">
      <dgm:prSet presAssocID="{E1CADF35-05A7-466D-AF25-406AA8F056C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961A44-4282-4396-87E8-AEE0ECFC338E}" type="pres">
      <dgm:prSet presAssocID="{E1CADF35-05A7-466D-AF25-406AA8F056C4}" presName="axisShape" presStyleLbl="bgShp" presStyleIdx="0" presStyleCnt="1"/>
      <dgm:spPr/>
    </dgm:pt>
    <dgm:pt modelId="{FCB74F33-52A6-4036-8734-EDC022D0DA09}" type="pres">
      <dgm:prSet presAssocID="{E1CADF35-05A7-466D-AF25-406AA8F056C4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699E6-B7F4-4097-99FC-0D9DFF75B0A0}" type="pres">
      <dgm:prSet presAssocID="{E1CADF35-05A7-466D-AF25-406AA8F056C4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0F32A-541D-4A6E-AB0E-555500818A48}" type="pres">
      <dgm:prSet presAssocID="{E1CADF35-05A7-466D-AF25-406AA8F056C4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44BD7-EFC4-4AB3-9020-E56FABF8B968}" type="pres">
      <dgm:prSet presAssocID="{E1CADF35-05A7-466D-AF25-406AA8F056C4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F9140-1A8D-41E7-9B96-6192CD77F6DE}" srcId="{E1CADF35-05A7-466D-AF25-406AA8F056C4}" destId="{9C9DDB0E-59CF-4BB0-9A52-23006BB116B5}" srcOrd="1" destOrd="0" parTransId="{ED6AA0F7-9B8C-4776-AE1E-28CE0D2CF289}" sibTransId="{0C5FEE35-D08E-4941-8832-C869295671B9}"/>
    <dgm:cxn modelId="{022F4888-D63E-439B-9B6A-EA02F56799E9}" type="presOf" srcId="{B5651A89-2D7E-4D10-9B8D-EDF23503F83E}" destId="{7DF0F32A-541D-4A6E-AB0E-555500818A48}" srcOrd="0" destOrd="0" presId="urn:microsoft.com/office/officeart/2005/8/layout/matrix2"/>
    <dgm:cxn modelId="{7541253A-617E-46A5-A74C-3A87EB1E036C}" type="presOf" srcId="{96FD4A44-098C-4D01-A941-EDFEB9D12A3F}" destId="{FCB74F33-52A6-4036-8734-EDC022D0DA09}" srcOrd="0" destOrd="0" presId="urn:microsoft.com/office/officeart/2005/8/layout/matrix2"/>
    <dgm:cxn modelId="{A063B8F6-F242-4446-8496-4FD89D045CA2}" srcId="{E1CADF35-05A7-466D-AF25-406AA8F056C4}" destId="{96FD4A44-098C-4D01-A941-EDFEB9D12A3F}" srcOrd="0" destOrd="0" parTransId="{BD1BD692-BB55-4A03-AC5F-92EF85D50A1C}" sibTransId="{96709A88-4DEA-4682-9FDC-87E26166AA88}"/>
    <dgm:cxn modelId="{0F799BA1-ED0B-482D-AC7E-278D78A8474D}" type="presOf" srcId="{71549D8B-56C8-4670-A8F6-76376309E0CA}" destId="{6A344BD7-EFC4-4AB3-9020-E56FABF8B968}" srcOrd="0" destOrd="0" presId="urn:microsoft.com/office/officeart/2005/8/layout/matrix2"/>
    <dgm:cxn modelId="{FA8DB8F6-0998-4D19-BBBB-2E2CE85F4AEE}" srcId="{E1CADF35-05A7-466D-AF25-406AA8F056C4}" destId="{B5651A89-2D7E-4D10-9B8D-EDF23503F83E}" srcOrd="2" destOrd="0" parTransId="{C15774D1-C346-42A7-A804-DFE850ED080D}" sibTransId="{21DF6E37-8AD2-49B7-9B98-B5A69B0713E3}"/>
    <dgm:cxn modelId="{901BAE5E-CE78-4277-A411-76D6F29F8A5B}" type="presOf" srcId="{9C9DDB0E-59CF-4BB0-9A52-23006BB116B5}" destId="{09A699E6-B7F4-4097-99FC-0D9DFF75B0A0}" srcOrd="0" destOrd="0" presId="urn:microsoft.com/office/officeart/2005/8/layout/matrix2"/>
    <dgm:cxn modelId="{C0C79633-6187-48E5-B1E3-02FBB5B21C21}" type="presOf" srcId="{E1CADF35-05A7-466D-AF25-406AA8F056C4}" destId="{C83EC9FE-B1AB-40FE-A00B-7DD5D3A1FAA1}" srcOrd="0" destOrd="0" presId="urn:microsoft.com/office/officeart/2005/8/layout/matrix2"/>
    <dgm:cxn modelId="{0196310A-5B71-4BC7-B544-20DAF7934B03}" srcId="{E1CADF35-05A7-466D-AF25-406AA8F056C4}" destId="{71549D8B-56C8-4670-A8F6-76376309E0CA}" srcOrd="3" destOrd="0" parTransId="{208FF900-07B4-42B2-BC9A-F30CE626FBAE}" sibTransId="{B1280390-70D2-4788-8144-FAF458A99D38}"/>
    <dgm:cxn modelId="{7C94EE0D-4AEB-486C-B915-86F93F532631}" type="presParOf" srcId="{C83EC9FE-B1AB-40FE-A00B-7DD5D3A1FAA1}" destId="{CB961A44-4282-4396-87E8-AEE0ECFC338E}" srcOrd="0" destOrd="0" presId="urn:microsoft.com/office/officeart/2005/8/layout/matrix2"/>
    <dgm:cxn modelId="{B0903BA7-CD19-46F2-9A5A-FE73C33159E1}" type="presParOf" srcId="{C83EC9FE-B1AB-40FE-A00B-7DD5D3A1FAA1}" destId="{FCB74F33-52A6-4036-8734-EDC022D0DA09}" srcOrd="1" destOrd="0" presId="urn:microsoft.com/office/officeart/2005/8/layout/matrix2"/>
    <dgm:cxn modelId="{0A492B56-3804-4709-8032-3C203B182FE1}" type="presParOf" srcId="{C83EC9FE-B1AB-40FE-A00B-7DD5D3A1FAA1}" destId="{09A699E6-B7F4-4097-99FC-0D9DFF75B0A0}" srcOrd="2" destOrd="0" presId="urn:microsoft.com/office/officeart/2005/8/layout/matrix2"/>
    <dgm:cxn modelId="{8C048661-B61E-4466-A787-4238F297C99B}" type="presParOf" srcId="{C83EC9FE-B1AB-40FE-A00B-7DD5D3A1FAA1}" destId="{7DF0F32A-541D-4A6E-AB0E-555500818A48}" srcOrd="3" destOrd="0" presId="urn:microsoft.com/office/officeart/2005/8/layout/matrix2"/>
    <dgm:cxn modelId="{52015F4C-EC7D-4379-959D-76E8730C8F23}" type="presParOf" srcId="{C83EC9FE-B1AB-40FE-A00B-7DD5D3A1FAA1}" destId="{6A344BD7-EFC4-4AB3-9020-E56FABF8B96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5719C8-24CB-460A-B49E-AEA1EBEE1832}" type="doc">
      <dgm:prSet loTypeId="urn:microsoft.com/office/officeart/2005/8/layout/bProcess4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1B73A53-D107-40B1-8926-0533F0EED71C}">
      <dgm:prSet phldrT="[Text]" custT="1"/>
      <dgm:spPr/>
      <dgm:t>
        <a:bodyPr/>
        <a:lstStyle/>
        <a:p>
          <a:pPr algn="ctr" rtl="1"/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سجل عضوات وقيادات المجلس الأعلى للمرأة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E29E3A9E-A461-47C5-9953-CB392B123167}" type="parTrans" cxnId="{BEB8CF3B-E236-40F1-99C7-A8E47EE73559}">
      <dgm:prSet/>
      <dgm:spPr/>
      <dgm:t>
        <a:bodyPr/>
        <a:lstStyle/>
        <a:p>
          <a:endParaRPr lang="en-US" sz="1600" b="1"/>
        </a:p>
      </dgm:t>
    </dgm:pt>
    <dgm:pt modelId="{6D9F10A5-FA86-4C42-9540-4EAEEA12A63C}" type="sibTrans" cxnId="{BEB8CF3B-E236-40F1-99C7-A8E47EE73559}">
      <dgm:prSet/>
      <dgm:spPr/>
      <dgm:t>
        <a:bodyPr/>
        <a:lstStyle/>
        <a:p>
          <a:endParaRPr lang="en-US" sz="1600" b="1"/>
        </a:p>
      </dgm:t>
    </dgm:pt>
    <dgm:pt modelId="{DE64117F-CDEF-4869-AE5E-C35ED78D807A}">
      <dgm:prSet phldrT="[Text]" custT="1"/>
      <dgm:spPr/>
      <dgm:t>
        <a:bodyPr/>
        <a:lstStyle/>
        <a:p>
          <a:pPr algn="ctr" rtl="1"/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سجل المرأة البحرينية في القطاع العام والخاص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CAE3F51E-D16C-467F-B228-77F5F10616C0}" type="parTrans" cxnId="{67381A25-E5AF-4C80-A5C6-49DB2A02C8B6}">
      <dgm:prSet/>
      <dgm:spPr/>
      <dgm:t>
        <a:bodyPr/>
        <a:lstStyle/>
        <a:p>
          <a:endParaRPr lang="en-US" sz="1600" b="1"/>
        </a:p>
      </dgm:t>
    </dgm:pt>
    <dgm:pt modelId="{B243710D-DD30-43CE-9559-973453CF6735}" type="sibTrans" cxnId="{67381A25-E5AF-4C80-A5C6-49DB2A02C8B6}">
      <dgm:prSet/>
      <dgm:spPr/>
      <dgm:t>
        <a:bodyPr/>
        <a:lstStyle/>
        <a:p>
          <a:endParaRPr lang="en-US" sz="1600" b="1"/>
        </a:p>
      </dgm:t>
    </dgm:pt>
    <dgm:pt modelId="{3D8FD85E-073C-4FAE-BCAC-246EBD55B543}">
      <dgm:prSet phldrT="[Text]" custT="1"/>
      <dgm:spPr/>
      <dgm:t>
        <a:bodyPr/>
        <a:lstStyle/>
        <a:p>
          <a:pPr algn="ctr" rtl="1"/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سجل المرأة البحرينية والمؤهلات الأكاديمية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728D6CDB-7846-4A24-B69A-C920419F4CDD}" type="parTrans" cxnId="{33D0706B-A9F5-40D0-A3E7-3BC125A20ECF}">
      <dgm:prSet/>
      <dgm:spPr/>
      <dgm:t>
        <a:bodyPr/>
        <a:lstStyle/>
        <a:p>
          <a:endParaRPr lang="en-US" sz="1600" b="1"/>
        </a:p>
      </dgm:t>
    </dgm:pt>
    <dgm:pt modelId="{5F36EDA7-142D-4018-BC9C-CD66DFC7DE1C}" type="sibTrans" cxnId="{33D0706B-A9F5-40D0-A3E7-3BC125A20ECF}">
      <dgm:prSet/>
      <dgm:spPr/>
      <dgm:t>
        <a:bodyPr/>
        <a:lstStyle/>
        <a:p>
          <a:endParaRPr lang="en-US" sz="1600" b="1"/>
        </a:p>
      </dgm:t>
    </dgm:pt>
    <dgm:pt modelId="{0C4ADF0F-7CFB-4A03-A3E5-510168739EEF}">
      <dgm:prSet custT="1"/>
      <dgm:spPr/>
      <dgm:t>
        <a:bodyPr/>
        <a:lstStyle/>
        <a:p>
          <a:pPr algn="ctr" rtl="1"/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سجل المرأة البحرينية في مجال الثقافة والفن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B90F28F1-56CC-4531-8A09-E08AFA2614FE}" type="parTrans" cxnId="{E8A7B218-AEAC-4638-89B5-080AECD1FE34}">
      <dgm:prSet/>
      <dgm:spPr/>
      <dgm:t>
        <a:bodyPr/>
        <a:lstStyle/>
        <a:p>
          <a:endParaRPr lang="en-US" sz="1600" b="1"/>
        </a:p>
      </dgm:t>
    </dgm:pt>
    <dgm:pt modelId="{6E5CDD08-BDCA-4868-A5B8-DACD8FC8F5CF}" type="sibTrans" cxnId="{E8A7B218-AEAC-4638-89B5-080AECD1FE34}">
      <dgm:prSet/>
      <dgm:spPr/>
      <dgm:t>
        <a:bodyPr/>
        <a:lstStyle/>
        <a:p>
          <a:endParaRPr lang="en-US" sz="1600" b="1"/>
        </a:p>
      </dgm:t>
    </dgm:pt>
    <dgm:pt modelId="{01540C99-71C8-432A-A280-5916F2EFABC6}">
      <dgm:prSet custT="1"/>
      <dgm:spPr/>
      <dgm:t>
        <a:bodyPr/>
        <a:lstStyle/>
        <a:p>
          <a:pPr algn="ctr" rtl="1"/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سجل المرأة </a:t>
          </a:r>
          <a:r>
            <a:rPr lang="ar-BH" sz="1200" b="1" dirty="0">
              <a:latin typeface="Sakkal Majalla" pitchFamily="2" charset="-78"/>
              <a:cs typeface="Sakkal Majalla" pitchFamily="2" charset="-78"/>
            </a:rPr>
            <a:t>البحرينية في المهن التخصصية 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F589BE20-58F2-4FFD-BBC9-7073D25955B0}" type="parTrans" cxnId="{144CD46D-F3A3-4AB4-A990-1413949BF3CE}">
      <dgm:prSet/>
      <dgm:spPr/>
      <dgm:t>
        <a:bodyPr/>
        <a:lstStyle/>
        <a:p>
          <a:endParaRPr lang="en-US" sz="1600" b="1"/>
        </a:p>
      </dgm:t>
    </dgm:pt>
    <dgm:pt modelId="{F458CE30-13AC-4501-A274-90A9A841C8B5}" type="sibTrans" cxnId="{144CD46D-F3A3-4AB4-A990-1413949BF3CE}">
      <dgm:prSet/>
      <dgm:spPr/>
      <dgm:t>
        <a:bodyPr/>
        <a:lstStyle/>
        <a:p>
          <a:endParaRPr lang="en-US" sz="1600" b="1"/>
        </a:p>
      </dgm:t>
    </dgm:pt>
    <dgm:pt modelId="{1256D8B2-E1B1-4765-86D4-C0E0CDD23EB9}">
      <dgm:prSet phldrT="[Text]" custT="1"/>
      <dgm:spPr/>
      <dgm:t>
        <a:bodyPr/>
        <a:lstStyle/>
        <a:p>
          <a:pPr algn="ctr" rtl="1"/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سجل العمل التطوعي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7A1F2706-5F13-4701-931A-23CF088B6C15}" type="parTrans" cxnId="{2D4C62F2-18F6-4719-BEF3-55D188A0C39C}">
      <dgm:prSet/>
      <dgm:spPr/>
      <dgm:t>
        <a:bodyPr/>
        <a:lstStyle/>
        <a:p>
          <a:endParaRPr lang="en-US" sz="1600" b="1"/>
        </a:p>
      </dgm:t>
    </dgm:pt>
    <dgm:pt modelId="{BE49D97D-A674-49C4-AF47-A38E499CD9D4}" type="sibTrans" cxnId="{2D4C62F2-18F6-4719-BEF3-55D188A0C39C}">
      <dgm:prSet/>
      <dgm:spPr/>
      <dgm:t>
        <a:bodyPr/>
        <a:lstStyle/>
        <a:p>
          <a:endParaRPr lang="en-US" sz="1600" b="1"/>
        </a:p>
      </dgm:t>
    </dgm:pt>
    <dgm:pt modelId="{A3D8C9F9-0ADF-40AA-AFB1-3D72FEB9CFD7}">
      <dgm:prSet phldrT="[Text]" custT="1"/>
      <dgm:spPr/>
      <dgm:t>
        <a:bodyPr/>
        <a:lstStyle/>
        <a:p>
          <a:pPr algn="ctr" rtl="1"/>
          <a:r>
            <a:rPr lang="ar-SA" sz="1200" b="1" dirty="0">
              <a:latin typeface="Sakkal Majalla" pitchFamily="2" charset="-78"/>
              <a:cs typeface="Sakkal Majalla" pitchFamily="2" charset="-78"/>
            </a:rPr>
            <a:t>سجل المرأة في المناصب القيادية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186D243C-68EB-424C-A02C-24CE66EF32CE}" type="parTrans" cxnId="{201FBD74-1359-4571-AD38-3625620CE64C}">
      <dgm:prSet/>
      <dgm:spPr/>
      <dgm:t>
        <a:bodyPr/>
        <a:lstStyle/>
        <a:p>
          <a:endParaRPr lang="en-US" sz="1600" b="1"/>
        </a:p>
      </dgm:t>
    </dgm:pt>
    <dgm:pt modelId="{296CEDDF-8A23-43BA-BD33-A3504ABD28F0}" type="sibTrans" cxnId="{201FBD74-1359-4571-AD38-3625620CE64C}">
      <dgm:prSet/>
      <dgm:spPr/>
      <dgm:t>
        <a:bodyPr/>
        <a:lstStyle/>
        <a:p>
          <a:endParaRPr lang="en-US" sz="1600" b="1"/>
        </a:p>
      </dgm:t>
    </dgm:pt>
    <dgm:pt modelId="{8E9B5294-0E73-4DE9-B44B-205362EAE863}">
      <dgm:prSet phldrT="[Text]" custT="1"/>
      <dgm:spPr/>
      <dgm:t>
        <a:bodyPr/>
        <a:lstStyle/>
        <a:p>
          <a:pPr algn="ctr" rtl="1"/>
          <a:r>
            <a:rPr lang="ar-SA" sz="1200" b="1" dirty="0">
              <a:latin typeface="Sakkal Majalla" pitchFamily="2" charset="-78"/>
              <a:cs typeface="Sakkal Majalla" pitchFamily="2" charset="-78"/>
            </a:rPr>
            <a:t>سجل البحرينيات الرائدات في مختلف القطاعات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F8B969E7-61EB-43F3-A601-CF1ADCC487F5}" type="parTrans" cxnId="{413959F2-1ED7-424D-BBA2-73B4F39021D0}">
      <dgm:prSet/>
      <dgm:spPr/>
      <dgm:t>
        <a:bodyPr/>
        <a:lstStyle/>
        <a:p>
          <a:endParaRPr lang="en-US" sz="1600" b="1"/>
        </a:p>
      </dgm:t>
    </dgm:pt>
    <dgm:pt modelId="{44779340-3CCD-4CAE-92AF-A6B166C3B10C}" type="sibTrans" cxnId="{413959F2-1ED7-424D-BBA2-73B4F39021D0}">
      <dgm:prSet/>
      <dgm:spPr/>
      <dgm:t>
        <a:bodyPr/>
        <a:lstStyle/>
        <a:p>
          <a:endParaRPr lang="en-US" sz="1600" b="1"/>
        </a:p>
      </dgm:t>
    </dgm:pt>
    <dgm:pt modelId="{B34DC62D-2DAE-4D19-9D13-33A23064D258}">
      <dgm:prSet phldrT="[Text]" custT="1"/>
      <dgm:spPr/>
      <dgm:t>
        <a:bodyPr/>
        <a:lstStyle/>
        <a:p>
          <a:pPr algn="ctr" rtl="1"/>
          <a:r>
            <a:rPr lang="ar-SA" sz="1200" b="1" dirty="0" smtClean="0">
              <a:latin typeface="Sakkal Majalla" pitchFamily="2" charset="-78"/>
              <a:cs typeface="Sakkal Majalla" pitchFamily="2" charset="-78"/>
            </a:rPr>
            <a:t>س</a:t>
          </a:r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ج</a:t>
          </a:r>
          <a:r>
            <a:rPr lang="ar-SA" sz="1200" b="1" dirty="0" smtClean="0">
              <a:latin typeface="Sakkal Majalla" pitchFamily="2" charset="-78"/>
              <a:cs typeface="Sakkal Majalla" pitchFamily="2" charset="-78"/>
            </a:rPr>
            <a:t>ل </a:t>
          </a:r>
          <a:r>
            <a:rPr lang="ar-SA" sz="1200" b="1" dirty="0">
              <a:latin typeface="Sakkal Majalla" pitchFamily="2" charset="-78"/>
              <a:cs typeface="Sakkal Majalla" pitchFamily="2" charset="-78"/>
            </a:rPr>
            <a:t>الدراسات </a:t>
          </a:r>
          <a:r>
            <a:rPr lang="ar-SA" sz="1200" b="1" dirty="0" smtClean="0">
              <a:latin typeface="Sakkal Majalla" pitchFamily="2" charset="-78"/>
              <a:cs typeface="Sakkal Majalla" pitchFamily="2" charset="-78"/>
            </a:rPr>
            <a:t>والرسائل الجامعية المعنية بالمرأة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378300F2-2327-4297-B4BF-3914134710A6}" type="parTrans" cxnId="{1B50EA8C-7F4A-4245-9D0A-9CAA26440C7A}">
      <dgm:prSet/>
      <dgm:spPr/>
      <dgm:t>
        <a:bodyPr/>
        <a:lstStyle/>
        <a:p>
          <a:endParaRPr lang="en-US" sz="1600" b="1"/>
        </a:p>
      </dgm:t>
    </dgm:pt>
    <dgm:pt modelId="{A21DBCF5-1F27-480A-A12D-E24435CE52E4}" type="sibTrans" cxnId="{1B50EA8C-7F4A-4245-9D0A-9CAA26440C7A}">
      <dgm:prSet/>
      <dgm:spPr/>
      <dgm:t>
        <a:bodyPr/>
        <a:lstStyle/>
        <a:p>
          <a:endParaRPr lang="en-US" sz="1600" b="1"/>
        </a:p>
      </dgm:t>
    </dgm:pt>
    <dgm:pt modelId="{FE276DA0-CF89-4CC1-B659-598638D32341}">
      <dgm:prSet custT="1"/>
      <dgm:spPr/>
      <dgm:t>
        <a:bodyPr/>
        <a:lstStyle/>
        <a:p>
          <a:pPr algn="ctr" rtl="1"/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سجل مركز دعم المرأة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13FE258D-4D69-4DB4-98CA-C8F84E1C7776}" type="parTrans" cxnId="{78FAC770-816A-4586-857A-EA1F00670A45}">
      <dgm:prSet/>
      <dgm:spPr/>
      <dgm:t>
        <a:bodyPr/>
        <a:lstStyle/>
        <a:p>
          <a:endParaRPr lang="en-US" sz="1600" b="1"/>
        </a:p>
      </dgm:t>
    </dgm:pt>
    <dgm:pt modelId="{E542A703-610D-4F46-B6BA-8314064A4372}" type="sibTrans" cxnId="{78FAC770-816A-4586-857A-EA1F00670A45}">
      <dgm:prSet/>
      <dgm:spPr/>
      <dgm:t>
        <a:bodyPr/>
        <a:lstStyle/>
        <a:p>
          <a:endParaRPr lang="en-US" sz="1600" b="1"/>
        </a:p>
      </dgm:t>
    </dgm:pt>
    <dgm:pt modelId="{BC0DFF5B-0CF4-4E72-8ADD-5700B54F4415}">
      <dgm:prSet custT="1"/>
      <dgm:spPr/>
      <dgm:t>
        <a:bodyPr/>
        <a:lstStyle/>
        <a:p>
          <a:pPr algn="ctr" rtl="1"/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سجل المدربين والخبراء في قضايا المرأة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BEEC6769-3AE7-44BC-8DAD-6D4A0F053F77}" type="parTrans" cxnId="{467FC1B9-1EBC-427F-981E-51A3B695ED8D}">
      <dgm:prSet/>
      <dgm:spPr/>
      <dgm:t>
        <a:bodyPr/>
        <a:lstStyle/>
        <a:p>
          <a:endParaRPr lang="en-US" sz="1600" b="1"/>
        </a:p>
      </dgm:t>
    </dgm:pt>
    <dgm:pt modelId="{BD883C51-6230-4001-BE25-B54A789A5F24}" type="sibTrans" cxnId="{467FC1B9-1EBC-427F-981E-51A3B695ED8D}">
      <dgm:prSet/>
      <dgm:spPr/>
      <dgm:t>
        <a:bodyPr/>
        <a:lstStyle/>
        <a:p>
          <a:endParaRPr lang="en-US" sz="1600" b="1"/>
        </a:p>
      </dgm:t>
    </dgm:pt>
    <dgm:pt modelId="{151C4321-EC36-468A-8CC9-525612284013}">
      <dgm:prSet phldrT="[Text]" custT="1"/>
      <dgm:spPr/>
      <dgm:t>
        <a:bodyPr/>
        <a:lstStyle/>
        <a:p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المرأة في </a:t>
          </a:r>
          <a:r>
            <a:rPr lang="ar-BH" sz="1200" b="1" dirty="0">
              <a:latin typeface="Sakkal Majalla" pitchFamily="2" charset="-78"/>
              <a:cs typeface="Sakkal Majalla" pitchFamily="2" charset="-78"/>
            </a:rPr>
            <a:t>المجال الرياضي 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406ED83D-5249-46B7-BE0A-7B6A7423BC16}" type="parTrans" cxnId="{C7792EDC-04E6-4510-A471-87CA02CA92B6}">
      <dgm:prSet/>
      <dgm:spPr/>
      <dgm:t>
        <a:bodyPr/>
        <a:lstStyle/>
        <a:p>
          <a:endParaRPr lang="en-US"/>
        </a:p>
      </dgm:t>
    </dgm:pt>
    <dgm:pt modelId="{F60435F9-F79D-42A7-9CC7-EB8E36475291}" type="sibTrans" cxnId="{C7792EDC-04E6-4510-A471-87CA02CA92B6}">
      <dgm:prSet/>
      <dgm:spPr/>
      <dgm:t>
        <a:bodyPr/>
        <a:lstStyle/>
        <a:p>
          <a:endParaRPr lang="en-US"/>
        </a:p>
      </dgm:t>
    </dgm:pt>
    <dgm:pt modelId="{990FE7D9-853D-4A3A-9D62-9E64AE31EA7B}">
      <dgm:prSet phldrT="[Text]" custT="1"/>
      <dgm:spPr/>
      <dgm:t>
        <a:bodyPr/>
        <a:lstStyle/>
        <a:p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المرأة في الاعلام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31D8D8F3-520A-48C5-97C5-0FE50E916949}" type="parTrans" cxnId="{691B086D-36E3-4B0B-B3F8-AFF32A925875}">
      <dgm:prSet/>
      <dgm:spPr/>
      <dgm:t>
        <a:bodyPr/>
        <a:lstStyle/>
        <a:p>
          <a:endParaRPr lang="en-US"/>
        </a:p>
      </dgm:t>
    </dgm:pt>
    <dgm:pt modelId="{F2A29211-6216-4EC9-A69A-D194F0B115AB}" type="sibTrans" cxnId="{691B086D-36E3-4B0B-B3F8-AFF32A925875}">
      <dgm:prSet/>
      <dgm:spPr/>
      <dgm:t>
        <a:bodyPr/>
        <a:lstStyle/>
        <a:p>
          <a:endParaRPr lang="en-US"/>
        </a:p>
      </dgm:t>
    </dgm:pt>
    <dgm:pt modelId="{99FDDBB7-41CA-4580-8085-38B7ED7250A4}">
      <dgm:prSet phldrT="[Text]" custT="1"/>
      <dgm:spPr/>
      <dgm:t>
        <a:bodyPr/>
        <a:lstStyle/>
        <a:p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المرأة في المناصب القيادية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3522A644-277A-4CBA-894D-3DB42F7A3192}" type="parTrans" cxnId="{830F6EC5-AF86-4890-8C6F-61D7F2F75FB3}">
      <dgm:prSet/>
      <dgm:spPr/>
      <dgm:t>
        <a:bodyPr/>
        <a:lstStyle/>
        <a:p>
          <a:endParaRPr lang="en-US"/>
        </a:p>
      </dgm:t>
    </dgm:pt>
    <dgm:pt modelId="{B3FA9261-48ED-4CDF-86F4-593D513D3D9B}" type="sibTrans" cxnId="{830F6EC5-AF86-4890-8C6F-61D7F2F75FB3}">
      <dgm:prSet/>
      <dgm:spPr/>
      <dgm:t>
        <a:bodyPr/>
        <a:lstStyle/>
        <a:p>
          <a:endParaRPr lang="en-US"/>
        </a:p>
      </dgm:t>
    </dgm:pt>
    <dgm:pt modelId="{8FD830D2-CEC7-44A2-A5B1-72DED565A8F7}">
      <dgm:prSet phldrT="[Text]" custT="1"/>
      <dgm:spPr/>
      <dgm:t>
        <a:bodyPr/>
        <a:lstStyle/>
        <a:p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نظام حالات العنف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170D8279-8B86-431B-9766-FD03A0DCE923}" type="parTrans" cxnId="{069B85E1-8A29-478F-B455-5DCE93A6A070}">
      <dgm:prSet/>
      <dgm:spPr/>
      <dgm:t>
        <a:bodyPr/>
        <a:lstStyle/>
        <a:p>
          <a:endParaRPr lang="en-US"/>
        </a:p>
      </dgm:t>
    </dgm:pt>
    <dgm:pt modelId="{100C8488-80A9-4910-85BA-58D49EB6B44D}" type="sibTrans" cxnId="{069B85E1-8A29-478F-B455-5DCE93A6A070}">
      <dgm:prSet/>
      <dgm:spPr/>
      <dgm:t>
        <a:bodyPr/>
        <a:lstStyle/>
        <a:p>
          <a:endParaRPr lang="en-US"/>
        </a:p>
      </dgm:t>
    </dgm:pt>
    <dgm:pt modelId="{2EAC061C-DD40-4B03-8608-5D23A3A8D221}">
      <dgm:prSet phldrT="[Text]" custT="1"/>
      <dgm:spPr/>
      <dgm:t>
        <a:bodyPr/>
        <a:lstStyle/>
        <a:p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نظام بيانات العمل التطوعي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BA0EDB6A-95A3-4363-8FF8-D872A1A5BB43}" type="parTrans" cxnId="{5041E2E8-3B10-442A-BDC6-870C1C457DE9}">
      <dgm:prSet/>
      <dgm:spPr/>
      <dgm:t>
        <a:bodyPr/>
        <a:lstStyle/>
        <a:p>
          <a:endParaRPr lang="en-US"/>
        </a:p>
      </dgm:t>
    </dgm:pt>
    <dgm:pt modelId="{7061E0A9-F197-4240-B099-EFAC19B3D6E7}" type="sibTrans" cxnId="{5041E2E8-3B10-442A-BDC6-870C1C457DE9}">
      <dgm:prSet/>
      <dgm:spPr/>
      <dgm:t>
        <a:bodyPr/>
        <a:lstStyle/>
        <a:p>
          <a:endParaRPr lang="en-US"/>
        </a:p>
      </dgm:t>
    </dgm:pt>
    <dgm:pt modelId="{A9C10144-D33C-49A1-828C-8542EC374056}">
      <dgm:prSet phldrT="[Text]" custT="1"/>
      <dgm:spPr/>
      <dgm:t>
        <a:bodyPr/>
        <a:lstStyle/>
        <a:p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نظام مركز دعم المرأة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35E5C28B-2349-455D-A983-D869549A9B81}" type="parTrans" cxnId="{766C9E5F-EF19-400F-A4BC-A8496993C57C}">
      <dgm:prSet/>
      <dgm:spPr/>
      <dgm:t>
        <a:bodyPr/>
        <a:lstStyle/>
        <a:p>
          <a:endParaRPr lang="en-US"/>
        </a:p>
      </dgm:t>
    </dgm:pt>
    <dgm:pt modelId="{9AC87253-8D20-4F69-A23A-6BB7E2B08494}" type="sibTrans" cxnId="{766C9E5F-EF19-400F-A4BC-A8496993C57C}">
      <dgm:prSet/>
      <dgm:spPr/>
      <dgm:t>
        <a:bodyPr/>
        <a:lstStyle/>
        <a:p>
          <a:endParaRPr lang="en-US"/>
        </a:p>
      </dgm:t>
    </dgm:pt>
    <dgm:pt modelId="{9AF55BC6-4DA1-4387-98D5-9C1E7F878AC1}">
      <dgm:prSet phldrT="[Text]" custT="1"/>
      <dgm:spPr/>
      <dgm:t>
        <a:bodyPr/>
        <a:lstStyle/>
        <a:p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نظام تكافؤ الفرص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413C726E-38D6-49F2-B5DA-0311A584AC53}" type="parTrans" cxnId="{F0202631-D986-44B5-B24C-A15D45B7E06B}">
      <dgm:prSet/>
      <dgm:spPr/>
      <dgm:t>
        <a:bodyPr/>
        <a:lstStyle/>
        <a:p>
          <a:endParaRPr lang="en-US"/>
        </a:p>
      </dgm:t>
    </dgm:pt>
    <dgm:pt modelId="{8FD7BE66-201E-41C3-97F8-74AE9424C73E}" type="sibTrans" cxnId="{F0202631-D986-44B5-B24C-A15D45B7E06B}">
      <dgm:prSet/>
      <dgm:spPr/>
      <dgm:t>
        <a:bodyPr/>
        <a:lstStyle/>
        <a:p>
          <a:endParaRPr lang="en-US"/>
        </a:p>
      </dgm:t>
    </dgm:pt>
    <dgm:pt modelId="{79F02883-B648-4BB7-8223-52959E533839}">
      <dgm:prSet phldrT="[Text]" custT="1"/>
      <dgm:spPr/>
      <dgm:t>
        <a:bodyPr/>
        <a:lstStyle/>
        <a:p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نظام الجوائز والمبادرات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172F804F-098B-489A-8595-7B18280C60DC}" type="parTrans" cxnId="{4428ACA6-4780-4D8C-A9C2-AF4BED7BD619}">
      <dgm:prSet/>
      <dgm:spPr/>
      <dgm:t>
        <a:bodyPr/>
        <a:lstStyle/>
        <a:p>
          <a:endParaRPr lang="en-US"/>
        </a:p>
      </dgm:t>
    </dgm:pt>
    <dgm:pt modelId="{9ABE306C-3198-4922-A709-1828CB1FD30B}" type="sibTrans" cxnId="{4428ACA6-4780-4D8C-A9C2-AF4BED7BD619}">
      <dgm:prSet/>
      <dgm:spPr/>
      <dgm:t>
        <a:bodyPr/>
        <a:lstStyle/>
        <a:p>
          <a:endParaRPr lang="en-US"/>
        </a:p>
      </dgm:t>
    </dgm:pt>
    <dgm:pt modelId="{D2100636-AC6C-4152-8E06-E5A6A25BDAA4}">
      <dgm:prSet custT="1"/>
      <dgm:spPr/>
      <dgm:t>
        <a:bodyPr/>
        <a:lstStyle/>
        <a:p>
          <a:pPr algn="ctr" rtl="1"/>
          <a:r>
            <a:rPr lang="ar-BH" sz="1200" b="1" dirty="0" smtClean="0">
              <a:latin typeface="Sakkal Majalla" pitchFamily="2" charset="-78"/>
              <a:cs typeface="Sakkal Majalla" pitchFamily="2" charset="-78"/>
            </a:rPr>
            <a:t> سجل المرأة البحرينية والمشاركة السياسية</a:t>
          </a:r>
          <a:endParaRPr lang="en-US" sz="1200" b="1" dirty="0">
            <a:latin typeface="Sakkal Majalla" pitchFamily="2" charset="-78"/>
            <a:cs typeface="Sakkal Majalla" pitchFamily="2" charset="-78"/>
          </a:endParaRPr>
        </a:p>
      </dgm:t>
    </dgm:pt>
    <dgm:pt modelId="{A3419778-00EB-4784-B213-95AE86A50F97}" type="parTrans" cxnId="{FAE56E03-A995-429F-9F39-76AFB92D32A3}">
      <dgm:prSet/>
      <dgm:spPr/>
      <dgm:t>
        <a:bodyPr/>
        <a:lstStyle/>
        <a:p>
          <a:endParaRPr lang="en-US"/>
        </a:p>
      </dgm:t>
    </dgm:pt>
    <dgm:pt modelId="{3FF8B992-6B9A-4FBF-A987-A42B9D53B887}" type="sibTrans" cxnId="{FAE56E03-A995-429F-9F39-76AFB92D32A3}">
      <dgm:prSet/>
      <dgm:spPr/>
      <dgm:t>
        <a:bodyPr/>
        <a:lstStyle/>
        <a:p>
          <a:endParaRPr lang="en-US"/>
        </a:p>
      </dgm:t>
    </dgm:pt>
    <dgm:pt modelId="{754602B0-ECC4-4853-9471-5A75C88594C5}" type="pres">
      <dgm:prSet presAssocID="{025719C8-24CB-460A-B49E-AEA1EBEE1832}" presName="Name0" presStyleCnt="0">
        <dgm:presLayoutVars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36A31DDF-43AF-4FCF-B4F0-5C2E6603FEB8}" type="pres">
      <dgm:prSet presAssocID="{01B73A53-D107-40B1-8926-0533F0EED71C}" presName="compNode" presStyleCnt="0"/>
      <dgm:spPr/>
    </dgm:pt>
    <dgm:pt modelId="{FA4D49B0-42B2-48C1-B69E-CDEEA912FF74}" type="pres">
      <dgm:prSet presAssocID="{01B73A53-D107-40B1-8926-0533F0EED71C}" presName="dummyConnPt" presStyleCnt="0"/>
      <dgm:spPr/>
    </dgm:pt>
    <dgm:pt modelId="{75BB6CBD-60CF-4D3A-A288-1BC9506133BD}" type="pres">
      <dgm:prSet presAssocID="{01B73A53-D107-40B1-8926-0533F0EED71C}" presName="node" presStyleLbl="node1" presStyleIdx="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43B38-39AE-4294-B33A-ADFEFD6FBB0E}" type="pres">
      <dgm:prSet presAssocID="{6D9F10A5-FA86-4C42-9540-4EAEEA12A63C}" presName="sibTrans" presStyleLbl="bgSibTrans2D1" presStyleIdx="0" presStyleCnt="19"/>
      <dgm:spPr/>
      <dgm:t>
        <a:bodyPr/>
        <a:lstStyle/>
        <a:p>
          <a:endParaRPr lang="en-US"/>
        </a:p>
      </dgm:t>
    </dgm:pt>
    <dgm:pt modelId="{2B17F023-A100-47D5-A6F6-DDA02DB7ED84}" type="pres">
      <dgm:prSet presAssocID="{DE64117F-CDEF-4869-AE5E-C35ED78D807A}" presName="compNode" presStyleCnt="0"/>
      <dgm:spPr/>
    </dgm:pt>
    <dgm:pt modelId="{DA880245-A1AB-43C5-8A31-9708DA25BF2E}" type="pres">
      <dgm:prSet presAssocID="{DE64117F-CDEF-4869-AE5E-C35ED78D807A}" presName="dummyConnPt" presStyleCnt="0"/>
      <dgm:spPr/>
    </dgm:pt>
    <dgm:pt modelId="{5AAF43E3-F4E1-44D7-AB5E-529EB5E6E7BD}" type="pres">
      <dgm:prSet presAssocID="{DE64117F-CDEF-4869-AE5E-C35ED78D807A}" presName="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62469-72B5-41E5-9214-7232BB73E5CE}" type="pres">
      <dgm:prSet presAssocID="{B243710D-DD30-43CE-9559-973453CF6735}" presName="sibTrans" presStyleLbl="bgSibTrans2D1" presStyleIdx="1" presStyleCnt="19"/>
      <dgm:spPr/>
      <dgm:t>
        <a:bodyPr/>
        <a:lstStyle/>
        <a:p>
          <a:endParaRPr lang="en-US"/>
        </a:p>
      </dgm:t>
    </dgm:pt>
    <dgm:pt modelId="{AFF51A70-F994-4313-A091-483464ACF8B4}" type="pres">
      <dgm:prSet presAssocID="{3D8FD85E-073C-4FAE-BCAC-246EBD55B543}" presName="compNode" presStyleCnt="0"/>
      <dgm:spPr/>
    </dgm:pt>
    <dgm:pt modelId="{18C501E4-FAA7-4282-A406-74E6BA3C604C}" type="pres">
      <dgm:prSet presAssocID="{3D8FD85E-073C-4FAE-BCAC-246EBD55B543}" presName="dummyConnPt" presStyleCnt="0"/>
      <dgm:spPr/>
    </dgm:pt>
    <dgm:pt modelId="{F2238FD9-B7C8-4569-9DAB-39B44E183821}" type="pres">
      <dgm:prSet presAssocID="{3D8FD85E-073C-4FAE-BCAC-246EBD55B543}" presName="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E88B7-1AC4-494F-9AC6-15E5AAABA16C}" type="pres">
      <dgm:prSet presAssocID="{5F36EDA7-142D-4018-BC9C-CD66DFC7DE1C}" presName="sibTrans" presStyleLbl="bgSibTrans2D1" presStyleIdx="2" presStyleCnt="19"/>
      <dgm:spPr/>
      <dgm:t>
        <a:bodyPr/>
        <a:lstStyle/>
        <a:p>
          <a:endParaRPr lang="en-US"/>
        </a:p>
      </dgm:t>
    </dgm:pt>
    <dgm:pt modelId="{D30B88D2-75F1-4D59-BC31-491620E2CE5F}" type="pres">
      <dgm:prSet presAssocID="{0C4ADF0F-7CFB-4A03-A3E5-510168739EEF}" presName="compNode" presStyleCnt="0"/>
      <dgm:spPr/>
    </dgm:pt>
    <dgm:pt modelId="{48301450-A2D2-4108-8101-E56915AA97B9}" type="pres">
      <dgm:prSet presAssocID="{0C4ADF0F-7CFB-4A03-A3E5-510168739EEF}" presName="dummyConnPt" presStyleCnt="0"/>
      <dgm:spPr/>
    </dgm:pt>
    <dgm:pt modelId="{66F7744B-0986-480D-A8C8-50B9130C8503}" type="pres">
      <dgm:prSet presAssocID="{0C4ADF0F-7CFB-4A03-A3E5-510168739EEF}" presName="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431C6-659D-49DC-A71B-878527F10AA9}" type="pres">
      <dgm:prSet presAssocID="{6E5CDD08-BDCA-4868-A5B8-DACD8FC8F5CF}" presName="sibTrans" presStyleLbl="bgSibTrans2D1" presStyleIdx="3" presStyleCnt="19"/>
      <dgm:spPr/>
      <dgm:t>
        <a:bodyPr/>
        <a:lstStyle/>
        <a:p>
          <a:endParaRPr lang="en-US"/>
        </a:p>
      </dgm:t>
    </dgm:pt>
    <dgm:pt modelId="{AEF482E7-F6DB-43B2-9AF8-548C1512B403}" type="pres">
      <dgm:prSet presAssocID="{01540C99-71C8-432A-A280-5916F2EFABC6}" presName="compNode" presStyleCnt="0"/>
      <dgm:spPr/>
    </dgm:pt>
    <dgm:pt modelId="{41C4F96C-0CBE-4BF2-9877-936723D2BE5A}" type="pres">
      <dgm:prSet presAssocID="{01540C99-71C8-432A-A280-5916F2EFABC6}" presName="dummyConnPt" presStyleCnt="0"/>
      <dgm:spPr/>
    </dgm:pt>
    <dgm:pt modelId="{23A82448-6199-40C8-8E45-1FEFEE3936BD}" type="pres">
      <dgm:prSet presAssocID="{01540C99-71C8-432A-A280-5916F2EFABC6}" presName="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0C0B5-1D91-452D-ADA0-30482D1561C2}" type="pres">
      <dgm:prSet presAssocID="{F458CE30-13AC-4501-A274-90A9A841C8B5}" presName="sibTrans" presStyleLbl="bgSibTrans2D1" presStyleIdx="4" presStyleCnt="19"/>
      <dgm:spPr/>
      <dgm:t>
        <a:bodyPr/>
        <a:lstStyle/>
        <a:p>
          <a:endParaRPr lang="en-US"/>
        </a:p>
      </dgm:t>
    </dgm:pt>
    <dgm:pt modelId="{6767CA3D-566F-4E22-A17C-0C650523BDA7}" type="pres">
      <dgm:prSet presAssocID="{BC0DFF5B-0CF4-4E72-8ADD-5700B54F4415}" presName="compNode" presStyleCnt="0"/>
      <dgm:spPr/>
    </dgm:pt>
    <dgm:pt modelId="{E131D244-D227-4B04-A3B3-AA74995EBC79}" type="pres">
      <dgm:prSet presAssocID="{BC0DFF5B-0CF4-4E72-8ADD-5700B54F4415}" presName="dummyConnPt" presStyleCnt="0"/>
      <dgm:spPr/>
    </dgm:pt>
    <dgm:pt modelId="{D42902E8-5C44-4C0E-B2B7-8B0875F3FB9E}" type="pres">
      <dgm:prSet presAssocID="{BC0DFF5B-0CF4-4E72-8ADD-5700B54F4415}" presName="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04057-2059-44D2-A09C-F43121C2CB1D}" type="pres">
      <dgm:prSet presAssocID="{BD883C51-6230-4001-BE25-B54A789A5F24}" presName="sibTrans" presStyleLbl="bgSibTrans2D1" presStyleIdx="5" presStyleCnt="19"/>
      <dgm:spPr/>
      <dgm:t>
        <a:bodyPr/>
        <a:lstStyle/>
        <a:p>
          <a:endParaRPr lang="en-US"/>
        </a:p>
      </dgm:t>
    </dgm:pt>
    <dgm:pt modelId="{2B14A313-FD38-471F-B525-670BCB9AE8AE}" type="pres">
      <dgm:prSet presAssocID="{D2100636-AC6C-4152-8E06-E5A6A25BDAA4}" presName="compNode" presStyleCnt="0"/>
      <dgm:spPr/>
    </dgm:pt>
    <dgm:pt modelId="{B146738E-5FFE-41C6-8B8D-9AAF6E14EAE5}" type="pres">
      <dgm:prSet presAssocID="{D2100636-AC6C-4152-8E06-E5A6A25BDAA4}" presName="dummyConnPt" presStyleCnt="0"/>
      <dgm:spPr/>
    </dgm:pt>
    <dgm:pt modelId="{C3E24AD8-6E21-4696-A493-F91120DD16A8}" type="pres">
      <dgm:prSet presAssocID="{D2100636-AC6C-4152-8E06-E5A6A25BDAA4}" presName="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2BC60-4D25-4846-A042-B1E347196238}" type="pres">
      <dgm:prSet presAssocID="{3FF8B992-6B9A-4FBF-A987-A42B9D53B887}" presName="sibTrans" presStyleLbl="bgSibTrans2D1" presStyleIdx="6" presStyleCnt="19"/>
      <dgm:spPr/>
      <dgm:t>
        <a:bodyPr/>
        <a:lstStyle/>
        <a:p>
          <a:endParaRPr lang="en-US"/>
        </a:p>
      </dgm:t>
    </dgm:pt>
    <dgm:pt modelId="{F76467A2-D5F5-4358-BF8F-2081B256D5DE}" type="pres">
      <dgm:prSet presAssocID="{1256D8B2-E1B1-4765-86D4-C0E0CDD23EB9}" presName="compNode" presStyleCnt="0"/>
      <dgm:spPr/>
    </dgm:pt>
    <dgm:pt modelId="{45F513D9-D921-458F-912A-96DBCF952786}" type="pres">
      <dgm:prSet presAssocID="{1256D8B2-E1B1-4765-86D4-C0E0CDD23EB9}" presName="dummyConnPt" presStyleCnt="0"/>
      <dgm:spPr/>
    </dgm:pt>
    <dgm:pt modelId="{7E1E3B47-5466-498F-9F4B-5C5156A01B6A}" type="pres">
      <dgm:prSet presAssocID="{1256D8B2-E1B1-4765-86D4-C0E0CDD23EB9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C0738-1D6C-49F7-AA80-FEE26D6E6DFC}" type="pres">
      <dgm:prSet presAssocID="{BE49D97D-A674-49C4-AF47-A38E499CD9D4}" presName="sibTrans" presStyleLbl="bgSibTrans2D1" presStyleIdx="7" presStyleCnt="19"/>
      <dgm:spPr/>
      <dgm:t>
        <a:bodyPr/>
        <a:lstStyle/>
        <a:p>
          <a:endParaRPr lang="en-US"/>
        </a:p>
      </dgm:t>
    </dgm:pt>
    <dgm:pt modelId="{42D81D4E-B7BE-402B-9582-6BEB1ECD507B}" type="pres">
      <dgm:prSet presAssocID="{A3D8C9F9-0ADF-40AA-AFB1-3D72FEB9CFD7}" presName="compNode" presStyleCnt="0"/>
      <dgm:spPr/>
    </dgm:pt>
    <dgm:pt modelId="{35A12488-205B-4E40-9DDA-F67D1627C52C}" type="pres">
      <dgm:prSet presAssocID="{A3D8C9F9-0ADF-40AA-AFB1-3D72FEB9CFD7}" presName="dummyConnPt" presStyleCnt="0"/>
      <dgm:spPr/>
    </dgm:pt>
    <dgm:pt modelId="{4656E6A4-4CFB-4030-AAAE-2BE13D6E96F7}" type="pres">
      <dgm:prSet presAssocID="{A3D8C9F9-0ADF-40AA-AFB1-3D72FEB9CFD7}" presName="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EFE06-C4E1-4AD5-AAC6-83F3996C667A}" type="pres">
      <dgm:prSet presAssocID="{296CEDDF-8A23-43BA-BD33-A3504ABD28F0}" presName="sibTrans" presStyleLbl="bgSibTrans2D1" presStyleIdx="8" presStyleCnt="19"/>
      <dgm:spPr/>
      <dgm:t>
        <a:bodyPr/>
        <a:lstStyle/>
        <a:p>
          <a:endParaRPr lang="en-US"/>
        </a:p>
      </dgm:t>
    </dgm:pt>
    <dgm:pt modelId="{A0F0419C-AFEA-4D20-AC5C-5105F458FAC9}" type="pres">
      <dgm:prSet presAssocID="{8E9B5294-0E73-4DE9-B44B-205362EAE863}" presName="compNode" presStyleCnt="0"/>
      <dgm:spPr/>
    </dgm:pt>
    <dgm:pt modelId="{9BF03FCD-16EE-428E-AF3A-32647E10CC3B}" type="pres">
      <dgm:prSet presAssocID="{8E9B5294-0E73-4DE9-B44B-205362EAE863}" presName="dummyConnPt" presStyleCnt="0"/>
      <dgm:spPr/>
    </dgm:pt>
    <dgm:pt modelId="{7173C2AF-6C64-455E-A7F7-9A8F3FBC1C1A}" type="pres">
      <dgm:prSet presAssocID="{8E9B5294-0E73-4DE9-B44B-205362EAE863}" presName="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BB330-6D95-40EB-B13C-67F2F4E345E8}" type="pres">
      <dgm:prSet presAssocID="{44779340-3CCD-4CAE-92AF-A6B166C3B10C}" presName="sibTrans" presStyleLbl="bgSibTrans2D1" presStyleIdx="9" presStyleCnt="19"/>
      <dgm:spPr/>
      <dgm:t>
        <a:bodyPr/>
        <a:lstStyle/>
        <a:p>
          <a:endParaRPr lang="en-US"/>
        </a:p>
      </dgm:t>
    </dgm:pt>
    <dgm:pt modelId="{CC1B2661-B6AB-46F3-9DF6-F0309D708E87}" type="pres">
      <dgm:prSet presAssocID="{B34DC62D-2DAE-4D19-9D13-33A23064D258}" presName="compNode" presStyleCnt="0"/>
      <dgm:spPr/>
    </dgm:pt>
    <dgm:pt modelId="{0DE3F0AD-0012-488A-BCEE-09EBD70B750D}" type="pres">
      <dgm:prSet presAssocID="{B34DC62D-2DAE-4D19-9D13-33A23064D258}" presName="dummyConnPt" presStyleCnt="0"/>
      <dgm:spPr/>
    </dgm:pt>
    <dgm:pt modelId="{287C21F5-5866-4495-A308-4B3D7D8EFF02}" type="pres">
      <dgm:prSet presAssocID="{B34DC62D-2DAE-4D19-9D13-33A23064D258}" presName="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9E8F5-D712-4E26-A098-9269C5A082CF}" type="pres">
      <dgm:prSet presAssocID="{A21DBCF5-1F27-480A-A12D-E24435CE52E4}" presName="sibTrans" presStyleLbl="bgSibTrans2D1" presStyleIdx="10" presStyleCnt="19"/>
      <dgm:spPr/>
      <dgm:t>
        <a:bodyPr/>
        <a:lstStyle/>
        <a:p>
          <a:endParaRPr lang="en-US"/>
        </a:p>
      </dgm:t>
    </dgm:pt>
    <dgm:pt modelId="{8FD02B2C-EE04-43A3-9446-2662B0916AA3}" type="pres">
      <dgm:prSet presAssocID="{FE276DA0-CF89-4CC1-B659-598638D32341}" presName="compNode" presStyleCnt="0"/>
      <dgm:spPr/>
    </dgm:pt>
    <dgm:pt modelId="{213C960F-7E8F-448B-BC51-75311BCDE6AD}" type="pres">
      <dgm:prSet presAssocID="{FE276DA0-CF89-4CC1-B659-598638D32341}" presName="dummyConnPt" presStyleCnt="0"/>
      <dgm:spPr/>
    </dgm:pt>
    <dgm:pt modelId="{ACE1F0F6-229C-4490-AE8D-EE12736D85D7}" type="pres">
      <dgm:prSet presAssocID="{FE276DA0-CF89-4CC1-B659-598638D32341}" presName="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1C3B8-0C61-4865-BB32-18FD61CDEC83}" type="pres">
      <dgm:prSet presAssocID="{E542A703-610D-4F46-B6BA-8314064A4372}" presName="sibTrans" presStyleLbl="bgSibTrans2D1" presStyleIdx="11" presStyleCnt="19"/>
      <dgm:spPr/>
      <dgm:t>
        <a:bodyPr/>
        <a:lstStyle/>
        <a:p>
          <a:endParaRPr lang="en-US"/>
        </a:p>
      </dgm:t>
    </dgm:pt>
    <dgm:pt modelId="{0EE8EC49-6383-4110-969E-53813F75FD37}" type="pres">
      <dgm:prSet presAssocID="{151C4321-EC36-468A-8CC9-525612284013}" presName="compNode" presStyleCnt="0"/>
      <dgm:spPr/>
    </dgm:pt>
    <dgm:pt modelId="{490C9138-28F7-4BA4-AF0C-8816B1A731D6}" type="pres">
      <dgm:prSet presAssocID="{151C4321-EC36-468A-8CC9-525612284013}" presName="dummyConnPt" presStyleCnt="0"/>
      <dgm:spPr/>
    </dgm:pt>
    <dgm:pt modelId="{EF952090-5EA3-4DFB-9325-F145B34E9925}" type="pres">
      <dgm:prSet presAssocID="{151C4321-EC36-468A-8CC9-525612284013}" presName="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FA545-F834-438E-8A55-7FC2DD22E408}" type="pres">
      <dgm:prSet presAssocID="{F60435F9-F79D-42A7-9CC7-EB8E36475291}" presName="sibTrans" presStyleLbl="bgSibTrans2D1" presStyleIdx="12" presStyleCnt="19"/>
      <dgm:spPr/>
      <dgm:t>
        <a:bodyPr/>
        <a:lstStyle/>
        <a:p>
          <a:endParaRPr lang="en-US"/>
        </a:p>
      </dgm:t>
    </dgm:pt>
    <dgm:pt modelId="{41DFCE93-EC3D-4B45-A081-41F2E4708993}" type="pres">
      <dgm:prSet presAssocID="{990FE7D9-853D-4A3A-9D62-9E64AE31EA7B}" presName="compNode" presStyleCnt="0"/>
      <dgm:spPr/>
    </dgm:pt>
    <dgm:pt modelId="{7BDC3F8A-FD38-4794-91F4-A062E119FCC8}" type="pres">
      <dgm:prSet presAssocID="{990FE7D9-853D-4A3A-9D62-9E64AE31EA7B}" presName="dummyConnPt" presStyleCnt="0"/>
      <dgm:spPr/>
    </dgm:pt>
    <dgm:pt modelId="{97C63F60-0473-436A-94BF-2786C840D59C}" type="pres">
      <dgm:prSet presAssocID="{990FE7D9-853D-4A3A-9D62-9E64AE31EA7B}" presName="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9CBAE-0586-4EE6-B623-D3F3A9342B88}" type="pres">
      <dgm:prSet presAssocID="{F2A29211-6216-4EC9-A69A-D194F0B115AB}" presName="sibTrans" presStyleLbl="bgSibTrans2D1" presStyleIdx="13" presStyleCnt="19"/>
      <dgm:spPr/>
      <dgm:t>
        <a:bodyPr/>
        <a:lstStyle/>
        <a:p>
          <a:endParaRPr lang="en-US"/>
        </a:p>
      </dgm:t>
    </dgm:pt>
    <dgm:pt modelId="{520B8CD5-DC41-4D98-A011-80D0429FF85D}" type="pres">
      <dgm:prSet presAssocID="{99FDDBB7-41CA-4580-8085-38B7ED7250A4}" presName="compNode" presStyleCnt="0"/>
      <dgm:spPr/>
    </dgm:pt>
    <dgm:pt modelId="{EB91AFF6-A7F6-42CE-9A58-5BDC3D804075}" type="pres">
      <dgm:prSet presAssocID="{99FDDBB7-41CA-4580-8085-38B7ED7250A4}" presName="dummyConnPt" presStyleCnt="0"/>
      <dgm:spPr/>
    </dgm:pt>
    <dgm:pt modelId="{95BDC12F-653E-4DE0-AB33-927953480ED4}" type="pres">
      <dgm:prSet presAssocID="{99FDDBB7-41CA-4580-8085-38B7ED7250A4}" presName="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C3410-0AD8-491E-B0B2-226541DF4A99}" type="pres">
      <dgm:prSet presAssocID="{B3FA9261-48ED-4CDF-86F4-593D513D3D9B}" presName="sibTrans" presStyleLbl="bgSibTrans2D1" presStyleIdx="14" presStyleCnt="19"/>
      <dgm:spPr/>
      <dgm:t>
        <a:bodyPr/>
        <a:lstStyle/>
        <a:p>
          <a:endParaRPr lang="en-US"/>
        </a:p>
      </dgm:t>
    </dgm:pt>
    <dgm:pt modelId="{A8B86D23-873E-4FDF-87B7-BCA6AED27D90}" type="pres">
      <dgm:prSet presAssocID="{8FD830D2-CEC7-44A2-A5B1-72DED565A8F7}" presName="compNode" presStyleCnt="0"/>
      <dgm:spPr/>
    </dgm:pt>
    <dgm:pt modelId="{FCC99260-8160-4E5E-B4A5-CE1B3A41B61C}" type="pres">
      <dgm:prSet presAssocID="{8FD830D2-CEC7-44A2-A5B1-72DED565A8F7}" presName="dummyConnPt" presStyleCnt="0"/>
      <dgm:spPr/>
    </dgm:pt>
    <dgm:pt modelId="{0EC1C488-1A77-4FFB-89E0-E36ABA14F6DE}" type="pres">
      <dgm:prSet presAssocID="{8FD830D2-CEC7-44A2-A5B1-72DED565A8F7}" presName="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E72AC-698C-4BFD-9A13-A32B2B1471FA}" type="pres">
      <dgm:prSet presAssocID="{100C8488-80A9-4910-85BA-58D49EB6B44D}" presName="sibTrans" presStyleLbl="bgSibTrans2D1" presStyleIdx="15" presStyleCnt="19"/>
      <dgm:spPr/>
      <dgm:t>
        <a:bodyPr/>
        <a:lstStyle/>
        <a:p>
          <a:endParaRPr lang="en-US"/>
        </a:p>
      </dgm:t>
    </dgm:pt>
    <dgm:pt modelId="{E91D15C9-0A00-4A01-BF20-D42EC0DEC1C0}" type="pres">
      <dgm:prSet presAssocID="{2EAC061C-DD40-4B03-8608-5D23A3A8D221}" presName="compNode" presStyleCnt="0"/>
      <dgm:spPr/>
    </dgm:pt>
    <dgm:pt modelId="{9F3F6A61-C559-44D2-81D0-E9B688918ABE}" type="pres">
      <dgm:prSet presAssocID="{2EAC061C-DD40-4B03-8608-5D23A3A8D221}" presName="dummyConnPt" presStyleCnt="0"/>
      <dgm:spPr/>
    </dgm:pt>
    <dgm:pt modelId="{281E76BA-E728-488B-B9B9-BB8A2850A825}" type="pres">
      <dgm:prSet presAssocID="{2EAC061C-DD40-4B03-8608-5D23A3A8D221}" presName="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EEC3F-2C96-4942-8E1D-7F4349CF152D}" type="pres">
      <dgm:prSet presAssocID="{7061E0A9-F197-4240-B099-EFAC19B3D6E7}" presName="sibTrans" presStyleLbl="bgSibTrans2D1" presStyleIdx="16" presStyleCnt="19"/>
      <dgm:spPr/>
      <dgm:t>
        <a:bodyPr/>
        <a:lstStyle/>
        <a:p>
          <a:endParaRPr lang="en-US"/>
        </a:p>
      </dgm:t>
    </dgm:pt>
    <dgm:pt modelId="{A3522072-0F6C-43BD-9808-BC718B6CB588}" type="pres">
      <dgm:prSet presAssocID="{9AF55BC6-4DA1-4387-98D5-9C1E7F878AC1}" presName="compNode" presStyleCnt="0"/>
      <dgm:spPr/>
    </dgm:pt>
    <dgm:pt modelId="{3383AD9E-7088-48B3-BDE3-954668F8967B}" type="pres">
      <dgm:prSet presAssocID="{9AF55BC6-4DA1-4387-98D5-9C1E7F878AC1}" presName="dummyConnPt" presStyleCnt="0"/>
      <dgm:spPr/>
    </dgm:pt>
    <dgm:pt modelId="{0E85E718-35A4-4DF6-845A-E8C1F4C7A929}" type="pres">
      <dgm:prSet presAssocID="{9AF55BC6-4DA1-4387-98D5-9C1E7F878AC1}" presName="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FDD13-E485-4E29-9B68-EB8A9D48B852}" type="pres">
      <dgm:prSet presAssocID="{8FD7BE66-201E-41C3-97F8-74AE9424C73E}" presName="sibTrans" presStyleLbl="bgSibTrans2D1" presStyleIdx="17" presStyleCnt="19"/>
      <dgm:spPr/>
      <dgm:t>
        <a:bodyPr/>
        <a:lstStyle/>
        <a:p>
          <a:endParaRPr lang="en-US"/>
        </a:p>
      </dgm:t>
    </dgm:pt>
    <dgm:pt modelId="{75ABEC51-C016-4162-954A-4B265FE51FA9}" type="pres">
      <dgm:prSet presAssocID="{A9C10144-D33C-49A1-828C-8542EC374056}" presName="compNode" presStyleCnt="0"/>
      <dgm:spPr/>
    </dgm:pt>
    <dgm:pt modelId="{25A4369D-4728-469C-A21B-B3E3E841B05B}" type="pres">
      <dgm:prSet presAssocID="{A9C10144-D33C-49A1-828C-8542EC374056}" presName="dummyConnPt" presStyleCnt="0"/>
      <dgm:spPr/>
    </dgm:pt>
    <dgm:pt modelId="{8A864F4B-DA46-43F3-99F4-86A4208763B0}" type="pres">
      <dgm:prSet presAssocID="{A9C10144-D33C-49A1-828C-8542EC374056}" presName="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C5EE6-2FAA-492F-AD5C-1869F9F2A432}" type="pres">
      <dgm:prSet presAssocID="{9AC87253-8D20-4F69-A23A-6BB7E2B08494}" presName="sibTrans" presStyleLbl="bgSibTrans2D1" presStyleIdx="18" presStyleCnt="19"/>
      <dgm:spPr/>
      <dgm:t>
        <a:bodyPr/>
        <a:lstStyle/>
        <a:p>
          <a:endParaRPr lang="en-US"/>
        </a:p>
      </dgm:t>
    </dgm:pt>
    <dgm:pt modelId="{C9E78260-3CA7-40FE-A546-993771C5C17A}" type="pres">
      <dgm:prSet presAssocID="{79F02883-B648-4BB7-8223-52959E533839}" presName="compNode" presStyleCnt="0"/>
      <dgm:spPr/>
    </dgm:pt>
    <dgm:pt modelId="{6F663698-8DFE-461F-95B4-80E2A7C6574C}" type="pres">
      <dgm:prSet presAssocID="{79F02883-B648-4BB7-8223-52959E533839}" presName="dummyConnPt" presStyleCnt="0"/>
      <dgm:spPr/>
    </dgm:pt>
    <dgm:pt modelId="{9BF6AF70-E988-49BF-9CB5-6CD78963E186}" type="pres">
      <dgm:prSet presAssocID="{79F02883-B648-4BB7-8223-52959E533839}" presName="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B85E1-8A29-478F-B455-5DCE93A6A070}" srcId="{025719C8-24CB-460A-B49E-AEA1EBEE1832}" destId="{8FD830D2-CEC7-44A2-A5B1-72DED565A8F7}" srcOrd="15" destOrd="0" parTransId="{170D8279-8B86-431B-9766-FD03A0DCE923}" sibTransId="{100C8488-80A9-4910-85BA-58D49EB6B44D}"/>
    <dgm:cxn modelId="{A503F7F4-2801-4C7C-8D6F-29A7C83062A1}" type="presOf" srcId="{B243710D-DD30-43CE-9559-973453CF6735}" destId="{F3662469-72B5-41E5-9214-7232BB73E5CE}" srcOrd="0" destOrd="0" presId="urn:microsoft.com/office/officeart/2005/8/layout/bProcess4"/>
    <dgm:cxn modelId="{201FBD74-1359-4571-AD38-3625620CE64C}" srcId="{025719C8-24CB-460A-B49E-AEA1EBEE1832}" destId="{A3D8C9F9-0ADF-40AA-AFB1-3D72FEB9CFD7}" srcOrd="8" destOrd="0" parTransId="{186D243C-68EB-424C-A02C-24CE66EF32CE}" sibTransId="{296CEDDF-8A23-43BA-BD33-A3504ABD28F0}"/>
    <dgm:cxn modelId="{F5870D53-7E7F-4006-8DED-3B14623DB245}" type="presOf" srcId="{A9C10144-D33C-49A1-828C-8542EC374056}" destId="{8A864F4B-DA46-43F3-99F4-86A4208763B0}" srcOrd="0" destOrd="0" presId="urn:microsoft.com/office/officeart/2005/8/layout/bProcess4"/>
    <dgm:cxn modelId="{DA51B97A-42D0-4E35-8701-F1BDC0477D22}" type="presOf" srcId="{5F36EDA7-142D-4018-BC9C-CD66DFC7DE1C}" destId="{0DEE88B7-1AC4-494F-9AC6-15E5AAABA16C}" srcOrd="0" destOrd="0" presId="urn:microsoft.com/office/officeart/2005/8/layout/bProcess4"/>
    <dgm:cxn modelId="{B9C69404-6721-4B1C-BFA5-E0D3B3746E78}" type="presOf" srcId="{3D8FD85E-073C-4FAE-BCAC-246EBD55B543}" destId="{F2238FD9-B7C8-4569-9DAB-39B44E183821}" srcOrd="0" destOrd="0" presId="urn:microsoft.com/office/officeart/2005/8/layout/bProcess4"/>
    <dgm:cxn modelId="{B55D124D-E8C5-4C0A-9A59-920AD7B65DA6}" type="presOf" srcId="{6E5CDD08-BDCA-4868-A5B8-DACD8FC8F5CF}" destId="{1F7431C6-659D-49DC-A71B-878527F10AA9}" srcOrd="0" destOrd="0" presId="urn:microsoft.com/office/officeart/2005/8/layout/bProcess4"/>
    <dgm:cxn modelId="{67381A25-E5AF-4C80-A5C6-49DB2A02C8B6}" srcId="{025719C8-24CB-460A-B49E-AEA1EBEE1832}" destId="{DE64117F-CDEF-4869-AE5E-C35ED78D807A}" srcOrd="1" destOrd="0" parTransId="{CAE3F51E-D16C-467F-B228-77F5F10616C0}" sibTransId="{B243710D-DD30-43CE-9559-973453CF6735}"/>
    <dgm:cxn modelId="{FAE56E03-A995-429F-9F39-76AFB92D32A3}" srcId="{025719C8-24CB-460A-B49E-AEA1EBEE1832}" destId="{D2100636-AC6C-4152-8E06-E5A6A25BDAA4}" srcOrd="6" destOrd="0" parTransId="{A3419778-00EB-4784-B213-95AE86A50F97}" sibTransId="{3FF8B992-6B9A-4FBF-A987-A42B9D53B887}"/>
    <dgm:cxn modelId="{78FAC770-816A-4586-857A-EA1F00670A45}" srcId="{025719C8-24CB-460A-B49E-AEA1EBEE1832}" destId="{FE276DA0-CF89-4CC1-B659-598638D32341}" srcOrd="11" destOrd="0" parTransId="{13FE258D-4D69-4DB4-98CA-C8F84E1C7776}" sibTransId="{E542A703-610D-4F46-B6BA-8314064A4372}"/>
    <dgm:cxn modelId="{06A89057-8BF1-49C9-808A-6C4243ADECAA}" type="presOf" srcId="{990FE7D9-853D-4A3A-9D62-9E64AE31EA7B}" destId="{97C63F60-0473-436A-94BF-2786C840D59C}" srcOrd="0" destOrd="0" presId="urn:microsoft.com/office/officeart/2005/8/layout/bProcess4"/>
    <dgm:cxn modelId="{BD87DDF9-D2A4-4ED1-AD89-379C802F1163}" type="presOf" srcId="{F60435F9-F79D-42A7-9CC7-EB8E36475291}" destId="{C0DFA545-F834-438E-8A55-7FC2DD22E408}" srcOrd="0" destOrd="0" presId="urn:microsoft.com/office/officeart/2005/8/layout/bProcess4"/>
    <dgm:cxn modelId="{B7C192A3-4E03-42F5-B954-378AE4629273}" type="presOf" srcId="{79F02883-B648-4BB7-8223-52959E533839}" destId="{9BF6AF70-E988-49BF-9CB5-6CD78963E186}" srcOrd="0" destOrd="0" presId="urn:microsoft.com/office/officeart/2005/8/layout/bProcess4"/>
    <dgm:cxn modelId="{0461DA12-8C36-4C29-A9F8-84415F40E7EF}" type="presOf" srcId="{0C4ADF0F-7CFB-4A03-A3E5-510168739EEF}" destId="{66F7744B-0986-480D-A8C8-50B9130C8503}" srcOrd="0" destOrd="0" presId="urn:microsoft.com/office/officeart/2005/8/layout/bProcess4"/>
    <dgm:cxn modelId="{F0202631-D986-44B5-B24C-A15D45B7E06B}" srcId="{025719C8-24CB-460A-B49E-AEA1EBEE1832}" destId="{9AF55BC6-4DA1-4387-98D5-9C1E7F878AC1}" srcOrd="17" destOrd="0" parTransId="{413C726E-38D6-49F2-B5DA-0311A584AC53}" sibTransId="{8FD7BE66-201E-41C3-97F8-74AE9424C73E}"/>
    <dgm:cxn modelId="{F61DCCFD-F2DA-4B4F-B5CD-73BBF497CAE5}" type="presOf" srcId="{7061E0A9-F197-4240-B099-EFAC19B3D6E7}" destId="{0DDEEC3F-2C96-4942-8E1D-7F4349CF152D}" srcOrd="0" destOrd="0" presId="urn:microsoft.com/office/officeart/2005/8/layout/bProcess4"/>
    <dgm:cxn modelId="{BA95C40E-4312-4BA1-A096-A8192E3A7985}" type="presOf" srcId="{D2100636-AC6C-4152-8E06-E5A6A25BDAA4}" destId="{C3E24AD8-6E21-4696-A493-F91120DD16A8}" srcOrd="0" destOrd="0" presId="urn:microsoft.com/office/officeart/2005/8/layout/bProcess4"/>
    <dgm:cxn modelId="{33D0706B-A9F5-40D0-A3E7-3BC125A20ECF}" srcId="{025719C8-24CB-460A-B49E-AEA1EBEE1832}" destId="{3D8FD85E-073C-4FAE-BCAC-246EBD55B543}" srcOrd="2" destOrd="0" parTransId="{728D6CDB-7846-4A24-B69A-C920419F4CDD}" sibTransId="{5F36EDA7-142D-4018-BC9C-CD66DFC7DE1C}"/>
    <dgm:cxn modelId="{830F6EC5-AF86-4890-8C6F-61D7F2F75FB3}" srcId="{025719C8-24CB-460A-B49E-AEA1EBEE1832}" destId="{99FDDBB7-41CA-4580-8085-38B7ED7250A4}" srcOrd="14" destOrd="0" parTransId="{3522A644-277A-4CBA-894D-3DB42F7A3192}" sibTransId="{B3FA9261-48ED-4CDF-86F4-593D513D3D9B}"/>
    <dgm:cxn modelId="{1B50EA8C-7F4A-4245-9D0A-9CAA26440C7A}" srcId="{025719C8-24CB-460A-B49E-AEA1EBEE1832}" destId="{B34DC62D-2DAE-4D19-9D13-33A23064D258}" srcOrd="10" destOrd="0" parTransId="{378300F2-2327-4297-B4BF-3914134710A6}" sibTransId="{A21DBCF5-1F27-480A-A12D-E24435CE52E4}"/>
    <dgm:cxn modelId="{CE8C5265-7607-4561-AB3B-89F25470462C}" type="presOf" srcId="{01540C99-71C8-432A-A280-5916F2EFABC6}" destId="{23A82448-6199-40C8-8E45-1FEFEE3936BD}" srcOrd="0" destOrd="0" presId="urn:microsoft.com/office/officeart/2005/8/layout/bProcess4"/>
    <dgm:cxn modelId="{EB6A5887-58B4-4533-8B07-D8AEA61A0B8C}" type="presOf" srcId="{1256D8B2-E1B1-4765-86D4-C0E0CDD23EB9}" destId="{7E1E3B47-5466-498F-9F4B-5C5156A01B6A}" srcOrd="0" destOrd="0" presId="urn:microsoft.com/office/officeart/2005/8/layout/bProcess4"/>
    <dgm:cxn modelId="{B41F95EB-2AF4-4A79-B8CD-1E1F432624A6}" type="presOf" srcId="{BE49D97D-A674-49C4-AF47-A38E499CD9D4}" destId="{751C0738-1D6C-49F7-AA80-FEE26D6E6DFC}" srcOrd="0" destOrd="0" presId="urn:microsoft.com/office/officeart/2005/8/layout/bProcess4"/>
    <dgm:cxn modelId="{672CC04C-3C4E-4C9C-8B75-17F6299C51F8}" type="presOf" srcId="{F2A29211-6216-4EC9-A69A-D194F0B115AB}" destId="{5B69CBAE-0586-4EE6-B623-D3F3A9342B88}" srcOrd="0" destOrd="0" presId="urn:microsoft.com/office/officeart/2005/8/layout/bProcess4"/>
    <dgm:cxn modelId="{144CD46D-F3A3-4AB4-A990-1413949BF3CE}" srcId="{025719C8-24CB-460A-B49E-AEA1EBEE1832}" destId="{01540C99-71C8-432A-A280-5916F2EFABC6}" srcOrd="4" destOrd="0" parTransId="{F589BE20-58F2-4FFD-BBC9-7073D25955B0}" sibTransId="{F458CE30-13AC-4501-A274-90A9A841C8B5}"/>
    <dgm:cxn modelId="{C7792EDC-04E6-4510-A471-87CA02CA92B6}" srcId="{025719C8-24CB-460A-B49E-AEA1EBEE1832}" destId="{151C4321-EC36-468A-8CC9-525612284013}" srcOrd="12" destOrd="0" parTransId="{406ED83D-5249-46B7-BE0A-7B6A7423BC16}" sibTransId="{F60435F9-F79D-42A7-9CC7-EB8E36475291}"/>
    <dgm:cxn modelId="{467FC1B9-1EBC-427F-981E-51A3B695ED8D}" srcId="{025719C8-24CB-460A-B49E-AEA1EBEE1832}" destId="{BC0DFF5B-0CF4-4E72-8ADD-5700B54F4415}" srcOrd="5" destOrd="0" parTransId="{BEEC6769-3AE7-44BC-8DAD-6D4A0F053F77}" sibTransId="{BD883C51-6230-4001-BE25-B54A789A5F24}"/>
    <dgm:cxn modelId="{5BDB7A23-FB0E-43AE-B28B-C649A1BB3CED}" type="presOf" srcId="{B34DC62D-2DAE-4D19-9D13-33A23064D258}" destId="{287C21F5-5866-4495-A308-4B3D7D8EFF02}" srcOrd="0" destOrd="0" presId="urn:microsoft.com/office/officeart/2005/8/layout/bProcess4"/>
    <dgm:cxn modelId="{AFAF00D0-78DE-46D3-8A7C-A2D3C4172DCE}" type="presOf" srcId="{6D9F10A5-FA86-4C42-9540-4EAEEA12A63C}" destId="{7CF43B38-39AE-4294-B33A-ADFEFD6FBB0E}" srcOrd="0" destOrd="0" presId="urn:microsoft.com/office/officeart/2005/8/layout/bProcess4"/>
    <dgm:cxn modelId="{AEFC5F0A-17B9-458A-871A-31E2B3E6FD42}" type="presOf" srcId="{025719C8-24CB-460A-B49E-AEA1EBEE1832}" destId="{754602B0-ECC4-4853-9471-5A75C88594C5}" srcOrd="0" destOrd="0" presId="urn:microsoft.com/office/officeart/2005/8/layout/bProcess4"/>
    <dgm:cxn modelId="{300A31B1-DB26-4117-81A3-18B31DADB59C}" type="presOf" srcId="{8FD7BE66-201E-41C3-97F8-74AE9424C73E}" destId="{6F5FDD13-E485-4E29-9B68-EB8A9D48B852}" srcOrd="0" destOrd="0" presId="urn:microsoft.com/office/officeart/2005/8/layout/bProcess4"/>
    <dgm:cxn modelId="{474928B9-5130-4897-A2EB-91BEEFBB6AC3}" type="presOf" srcId="{B3FA9261-48ED-4CDF-86F4-593D513D3D9B}" destId="{C93C3410-0AD8-491E-B0B2-226541DF4A99}" srcOrd="0" destOrd="0" presId="urn:microsoft.com/office/officeart/2005/8/layout/bProcess4"/>
    <dgm:cxn modelId="{4428ACA6-4780-4D8C-A9C2-AF4BED7BD619}" srcId="{025719C8-24CB-460A-B49E-AEA1EBEE1832}" destId="{79F02883-B648-4BB7-8223-52959E533839}" srcOrd="19" destOrd="0" parTransId="{172F804F-098B-489A-8595-7B18280C60DC}" sibTransId="{9ABE306C-3198-4922-A709-1828CB1FD30B}"/>
    <dgm:cxn modelId="{C7B0D11A-BC10-4128-A3E7-238B6E8C6DAC}" type="presOf" srcId="{9AC87253-8D20-4F69-A23A-6BB7E2B08494}" destId="{F7CC5EE6-2FAA-492F-AD5C-1869F9F2A432}" srcOrd="0" destOrd="0" presId="urn:microsoft.com/office/officeart/2005/8/layout/bProcess4"/>
    <dgm:cxn modelId="{766C9E5F-EF19-400F-A4BC-A8496993C57C}" srcId="{025719C8-24CB-460A-B49E-AEA1EBEE1832}" destId="{A9C10144-D33C-49A1-828C-8542EC374056}" srcOrd="18" destOrd="0" parTransId="{35E5C28B-2349-455D-A983-D869549A9B81}" sibTransId="{9AC87253-8D20-4F69-A23A-6BB7E2B08494}"/>
    <dgm:cxn modelId="{B0F084E5-7920-47E0-8107-6B30698E6FBE}" type="presOf" srcId="{99FDDBB7-41CA-4580-8085-38B7ED7250A4}" destId="{95BDC12F-653E-4DE0-AB33-927953480ED4}" srcOrd="0" destOrd="0" presId="urn:microsoft.com/office/officeart/2005/8/layout/bProcess4"/>
    <dgm:cxn modelId="{413959F2-1ED7-424D-BBA2-73B4F39021D0}" srcId="{025719C8-24CB-460A-B49E-AEA1EBEE1832}" destId="{8E9B5294-0E73-4DE9-B44B-205362EAE863}" srcOrd="9" destOrd="0" parTransId="{F8B969E7-61EB-43F3-A601-CF1ADCC487F5}" sibTransId="{44779340-3CCD-4CAE-92AF-A6B166C3B10C}"/>
    <dgm:cxn modelId="{E8A7B218-AEAC-4638-89B5-080AECD1FE34}" srcId="{025719C8-24CB-460A-B49E-AEA1EBEE1832}" destId="{0C4ADF0F-7CFB-4A03-A3E5-510168739EEF}" srcOrd="3" destOrd="0" parTransId="{B90F28F1-56CC-4531-8A09-E08AFA2614FE}" sibTransId="{6E5CDD08-BDCA-4868-A5B8-DACD8FC8F5CF}"/>
    <dgm:cxn modelId="{ABE12A24-77EB-4E5F-BC34-DBFC184C733E}" type="presOf" srcId="{100C8488-80A9-4910-85BA-58D49EB6B44D}" destId="{E05E72AC-698C-4BFD-9A13-A32B2B1471FA}" srcOrd="0" destOrd="0" presId="urn:microsoft.com/office/officeart/2005/8/layout/bProcess4"/>
    <dgm:cxn modelId="{7876C7C4-1832-40A7-9CF8-15E93CDD81CC}" type="presOf" srcId="{151C4321-EC36-468A-8CC9-525612284013}" destId="{EF952090-5EA3-4DFB-9325-F145B34E9925}" srcOrd="0" destOrd="0" presId="urn:microsoft.com/office/officeart/2005/8/layout/bProcess4"/>
    <dgm:cxn modelId="{E4E80E61-7928-4002-BD72-B86421E08ECF}" type="presOf" srcId="{296CEDDF-8A23-43BA-BD33-A3504ABD28F0}" destId="{149EFE06-C4E1-4AD5-AAC6-83F3996C667A}" srcOrd="0" destOrd="0" presId="urn:microsoft.com/office/officeart/2005/8/layout/bProcess4"/>
    <dgm:cxn modelId="{878D9BDE-0B77-4857-BA25-482DD4F5AAE3}" type="presOf" srcId="{3FF8B992-6B9A-4FBF-A987-A42B9D53B887}" destId="{44D2BC60-4D25-4846-A042-B1E347196238}" srcOrd="0" destOrd="0" presId="urn:microsoft.com/office/officeart/2005/8/layout/bProcess4"/>
    <dgm:cxn modelId="{30D8E268-549E-4CE1-9CC1-E3F55720BC0A}" type="presOf" srcId="{01B73A53-D107-40B1-8926-0533F0EED71C}" destId="{75BB6CBD-60CF-4D3A-A288-1BC9506133BD}" srcOrd="0" destOrd="0" presId="urn:microsoft.com/office/officeart/2005/8/layout/bProcess4"/>
    <dgm:cxn modelId="{3D3A8AE4-B457-4B9F-9CB7-2602B40D345E}" type="presOf" srcId="{2EAC061C-DD40-4B03-8608-5D23A3A8D221}" destId="{281E76BA-E728-488B-B9B9-BB8A2850A825}" srcOrd="0" destOrd="0" presId="urn:microsoft.com/office/officeart/2005/8/layout/bProcess4"/>
    <dgm:cxn modelId="{B5829093-2EF4-4A72-8D77-75081174A9DB}" type="presOf" srcId="{44779340-3CCD-4CAE-92AF-A6B166C3B10C}" destId="{02EBB330-6D95-40EB-B13C-67F2F4E345E8}" srcOrd="0" destOrd="0" presId="urn:microsoft.com/office/officeart/2005/8/layout/bProcess4"/>
    <dgm:cxn modelId="{5AEFBEC8-802D-4005-88B1-43AD306213F8}" type="presOf" srcId="{8FD830D2-CEC7-44A2-A5B1-72DED565A8F7}" destId="{0EC1C488-1A77-4FFB-89E0-E36ABA14F6DE}" srcOrd="0" destOrd="0" presId="urn:microsoft.com/office/officeart/2005/8/layout/bProcess4"/>
    <dgm:cxn modelId="{5041E2E8-3B10-442A-BDC6-870C1C457DE9}" srcId="{025719C8-24CB-460A-B49E-AEA1EBEE1832}" destId="{2EAC061C-DD40-4B03-8608-5D23A3A8D221}" srcOrd="16" destOrd="0" parTransId="{BA0EDB6A-95A3-4363-8FF8-D872A1A5BB43}" sibTransId="{7061E0A9-F197-4240-B099-EFAC19B3D6E7}"/>
    <dgm:cxn modelId="{BEB8CF3B-E236-40F1-99C7-A8E47EE73559}" srcId="{025719C8-24CB-460A-B49E-AEA1EBEE1832}" destId="{01B73A53-D107-40B1-8926-0533F0EED71C}" srcOrd="0" destOrd="0" parTransId="{E29E3A9E-A461-47C5-9953-CB392B123167}" sibTransId="{6D9F10A5-FA86-4C42-9540-4EAEEA12A63C}"/>
    <dgm:cxn modelId="{85209D46-F358-4634-B838-0A1E10B97206}" type="presOf" srcId="{8E9B5294-0E73-4DE9-B44B-205362EAE863}" destId="{7173C2AF-6C64-455E-A7F7-9A8F3FBC1C1A}" srcOrd="0" destOrd="0" presId="urn:microsoft.com/office/officeart/2005/8/layout/bProcess4"/>
    <dgm:cxn modelId="{2D4C62F2-18F6-4719-BEF3-55D188A0C39C}" srcId="{025719C8-24CB-460A-B49E-AEA1EBEE1832}" destId="{1256D8B2-E1B1-4765-86D4-C0E0CDD23EB9}" srcOrd="7" destOrd="0" parTransId="{7A1F2706-5F13-4701-931A-23CF088B6C15}" sibTransId="{BE49D97D-A674-49C4-AF47-A38E499CD9D4}"/>
    <dgm:cxn modelId="{EF85BF0B-7F29-4882-ADD8-B0B13DC4DA32}" type="presOf" srcId="{DE64117F-CDEF-4869-AE5E-C35ED78D807A}" destId="{5AAF43E3-F4E1-44D7-AB5E-529EB5E6E7BD}" srcOrd="0" destOrd="0" presId="urn:microsoft.com/office/officeart/2005/8/layout/bProcess4"/>
    <dgm:cxn modelId="{8661D811-1932-4B84-9332-0AFDFDA64F58}" type="presOf" srcId="{FE276DA0-CF89-4CC1-B659-598638D32341}" destId="{ACE1F0F6-229C-4490-AE8D-EE12736D85D7}" srcOrd="0" destOrd="0" presId="urn:microsoft.com/office/officeart/2005/8/layout/bProcess4"/>
    <dgm:cxn modelId="{579541C9-047F-4AD5-B473-4DFD15904E25}" type="presOf" srcId="{9AF55BC6-4DA1-4387-98D5-9C1E7F878AC1}" destId="{0E85E718-35A4-4DF6-845A-E8C1F4C7A929}" srcOrd="0" destOrd="0" presId="urn:microsoft.com/office/officeart/2005/8/layout/bProcess4"/>
    <dgm:cxn modelId="{6BBC6153-31C6-4B6F-9AEB-D849104E42A3}" type="presOf" srcId="{A21DBCF5-1F27-480A-A12D-E24435CE52E4}" destId="{7549E8F5-D712-4E26-A098-9269C5A082CF}" srcOrd="0" destOrd="0" presId="urn:microsoft.com/office/officeart/2005/8/layout/bProcess4"/>
    <dgm:cxn modelId="{481A25E2-75A1-44CA-8710-5E419A380456}" type="presOf" srcId="{BC0DFF5B-0CF4-4E72-8ADD-5700B54F4415}" destId="{D42902E8-5C44-4C0E-B2B7-8B0875F3FB9E}" srcOrd="0" destOrd="0" presId="urn:microsoft.com/office/officeart/2005/8/layout/bProcess4"/>
    <dgm:cxn modelId="{63B04592-EE41-4816-9AF9-34FDDDD26330}" type="presOf" srcId="{BD883C51-6230-4001-BE25-B54A789A5F24}" destId="{D9204057-2059-44D2-A09C-F43121C2CB1D}" srcOrd="0" destOrd="0" presId="urn:microsoft.com/office/officeart/2005/8/layout/bProcess4"/>
    <dgm:cxn modelId="{71B8B93B-1470-4EA0-A3E3-F710132D833A}" type="presOf" srcId="{E542A703-610D-4F46-B6BA-8314064A4372}" destId="{3591C3B8-0C61-4865-BB32-18FD61CDEC83}" srcOrd="0" destOrd="0" presId="urn:microsoft.com/office/officeart/2005/8/layout/bProcess4"/>
    <dgm:cxn modelId="{680A3615-B098-4B33-BB2D-44F0BB9DB136}" type="presOf" srcId="{F458CE30-13AC-4501-A274-90A9A841C8B5}" destId="{56F0C0B5-1D91-452D-ADA0-30482D1561C2}" srcOrd="0" destOrd="0" presId="urn:microsoft.com/office/officeart/2005/8/layout/bProcess4"/>
    <dgm:cxn modelId="{4DF5F1B1-A8FE-499C-A4F0-CBB3D791B0BE}" type="presOf" srcId="{A3D8C9F9-0ADF-40AA-AFB1-3D72FEB9CFD7}" destId="{4656E6A4-4CFB-4030-AAAE-2BE13D6E96F7}" srcOrd="0" destOrd="0" presId="urn:microsoft.com/office/officeart/2005/8/layout/bProcess4"/>
    <dgm:cxn modelId="{691B086D-36E3-4B0B-B3F8-AFF32A925875}" srcId="{025719C8-24CB-460A-B49E-AEA1EBEE1832}" destId="{990FE7D9-853D-4A3A-9D62-9E64AE31EA7B}" srcOrd="13" destOrd="0" parTransId="{31D8D8F3-520A-48C5-97C5-0FE50E916949}" sibTransId="{F2A29211-6216-4EC9-A69A-D194F0B115AB}"/>
    <dgm:cxn modelId="{7CF39184-67A4-4E86-9FF0-046D6F02352E}" type="presParOf" srcId="{754602B0-ECC4-4853-9471-5A75C88594C5}" destId="{36A31DDF-43AF-4FCF-B4F0-5C2E6603FEB8}" srcOrd="0" destOrd="0" presId="urn:microsoft.com/office/officeart/2005/8/layout/bProcess4"/>
    <dgm:cxn modelId="{BFCF4FCB-459E-4AE2-AFDB-57B85E4F9392}" type="presParOf" srcId="{36A31DDF-43AF-4FCF-B4F0-5C2E6603FEB8}" destId="{FA4D49B0-42B2-48C1-B69E-CDEEA912FF74}" srcOrd="0" destOrd="0" presId="urn:microsoft.com/office/officeart/2005/8/layout/bProcess4"/>
    <dgm:cxn modelId="{789B6F51-CA32-44FB-B2E9-C7E5B8DB56E2}" type="presParOf" srcId="{36A31DDF-43AF-4FCF-B4F0-5C2E6603FEB8}" destId="{75BB6CBD-60CF-4D3A-A288-1BC9506133BD}" srcOrd="1" destOrd="0" presId="urn:microsoft.com/office/officeart/2005/8/layout/bProcess4"/>
    <dgm:cxn modelId="{BC0EDD7D-46C5-41C4-9E41-4C1FACE9A99B}" type="presParOf" srcId="{754602B0-ECC4-4853-9471-5A75C88594C5}" destId="{7CF43B38-39AE-4294-B33A-ADFEFD6FBB0E}" srcOrd="1" destOrd="0" presId="urn:microsoft.com/office/officeart/2005/8/layout/bProcess4"/>
    <dgm:cxn modelId="{5E3A5C3F-3C4B-4659-9A84-D6CCD1526CFB}" type="presParOf" srcId="{754602B0-ECC4-4853-9471-5A75C88594C5}" destId="{2B17F023-A100-47D5-A6F6-DDA02DB7ED84}" srcOrd="2" destOrd="0" presId="urn:microsoft.com/office/officeart/2005/8/layout/bProcess4"/>
    <dgm:cxn modelId="{9EB003C8-5ED4-4C55-B92E-2C2FA2AECFF7}" type="presParOf" srcId="{2B17F023-A100-47D5-A6F6-DDA02DB7ED84}" destId="{DA880245-A1AB-43C5-8A31-9708DA25BF2E}" srcOrd="0" destOrd="0" presId="urn:microsoft.com/office/officeart/2005/8/layout/bProcess4"/>
    <dgm:cxn modelId="{6066156A-F738-4F08-B35B-0592A74316AE}" type="presParOf" srcId="{2B17F023-A100-47D5-A6F6-DDA02DB7ED84}" destId="{5AAF43E3-F4E1-44D7-AB5E-529EB5E6E7BD}" srcOrd="1" destOrd="0" presId="urn:microsoft.com/office/officeart/2005/8/layout/bProcess4"/>
    <dgm:cxn modelId="{12B310E1-69F2-42FD-85B7-49E3B09C841E}" type="presParOf" srcId="{754602B0-ECC4-4853-9471-5A75C88594C5}" destId="{F3662469-72B5-41E5-9214-7232BB73E5CE}" srcOrd="3" destOrd="0" presId="urn:microsoft.com/office/officeart/2005/8/layout/bProcess4"/>
    <dgm:cxn modelId="{08B4E12E-DD9F-4943-A306-C5FEA0C581A8}" type="presParOf" srcId="{754602B0-ECC4-4853-9471-5A75C88594C5}" destId="{AFF51A70-F994-4313-A091-483464ACF8B4}" srcOrd="4" destOrd="0" presId="urn:microsoft.com/office/officeart/2005/8/layout/bProcess4"/>
    <dgm:cxn modelId="{7A2CEF69-5648-4E01-B13E-59F5E56285B7}" type="presParOf" srcId="{AFF51A70-F994-4313-A091-483464ACF8B4}" destId="{18C501E4-FAA7-4282-A406-74E6BA3C604C}" srcOrd="0" destOrd="0" presId="urn:microsoft.com/office/officeart/2005/8/layout/bProcess4"/>
    <dgm:cxn modelId="{58DFCAF5-3879-43B5-B599-445378579374}" type="presParOf" srcId="{AFF51A70-F994-4313-A091-483464ACF8B4}" destId="{F2238FD9-B7C8-4569-9DAB-39B44E183821}" srcOrd="1" destOrd="0" presId="urn:microsoft.com/office/officeart/2005/8/layout/bProcess4"/>
    <dgm:cxn modelId="{334F55A7-17EC-4D56-A5F3-B038E0B1C9D6}" type="presParOf" srcId="{754602B0-ECC4-4853-9471-5A75C88594C5}" destId="{0DEE88B7-1AC4-494F-9AC6-15E5AAABA16C}" srcOrd="5" destOrd="0" presId="urn:microsoft.com/office/officeart/2005/8/layout/bProcess4"/>
    <dgm:cxn modelId="{B24D5AA7-6F4E-4830-9A68-3374D3AF788B}" type="presParOf" srcId="{754602B0-ECC4-4853-9471-5A75C88594C5}" destId="{D30B88D2-75F1-4D59-BC31-491620E2CE5F}" srcOrd="6" destOrd="0" presId="urn:microsoft.com/office/officeart/2005/8/layout/bProcess4"/>
    <dgm:cxn modelId="{CAE8D0D5-9A5D-4CFF-8108-378BDEB71BB7}" type="presParOf" srcId="{D30B88D2-75F1-4D59-BC31-491620E2CE5F}" destId="{48301450-A2D2-4108-8101-E56915AA97B9}" srcOrd="0" destOrd="0" presId="urn:microsoft.com/office/officeart/2005/8/layout/bProcess4"/>
    <dgm:cxn modelId="{B389F903-EAB0-4F76-91E4-29549BE7A1ED}" type="presParOf" srcId="{D30B88D2-75F1-4D59-BC31-491620E2CE5F}" destId="{66F7744B-0986-480D-A8C8-50B9130C8503}" srcOrd="1" destOrd="0" presId="urn:microsoft.com/office/officeart/2005/8/layout/bProcess4"/>
    <dgm:cxn modelId="{03340533-8288-457A-B795-1D1F28E756F0}" type="presParOf" srcId="{754602B0-ECC4-4853-9471-5A75C88594C5}" destId="{1F7431C6-659D-49DC-A71B-878527F10AA9}" srcOrd="7" destOrd="0" presId="urn:microsoft.com/office/officeart/2005/8/layout/bProcess4"/>
    <dgm:cxn modelId="{5732AA45-BB76-4A2D-835C-6E7BA96BDEB6}" type="presParOf" srcId="{754602B0-ECC4-4853-9471-5A75C88594C5}" destId="{AEF482E7-F6DB-43B2-9AF8-548C1512B403}" srcOrd="8" destOrd="0" presId="urn:microsoft.com/office/officeart/2005/8/layout/bProcess4"/>
    <dgm:cxn modelId="{B312A794-5ED8-47DB-898E-3E13B6BA9166}" type="presParOf" srcId="{AEF482E7-F6DB-43B2-9AF8-548C1512B403}" destId="{41C4F96C-0CBE-4BF2-9877-936723D2BE5A}" srcOrd="0" destOrd="0" presId="urn:microsoft.com/office/officeart/2005/8/layout/bProcess4"/>
    <dgm:cxn modelId="{50AAF9F2-7A56-4116-B5C5-5AF147B971FB}" type="presParOf" srcId="{AEF482E7-F6DB-43B2-9AF8-548C1512B403}" destId="{23A82448-6199-40C8-8E45-1FEFEE3936BD}" srcOrd="1" destOrd="0" presId="urn:microsoft.com/office/officeart/2005/8/layout/bProcess4"/>
    <dgm:cxn modelId="{81ABD8CA-1D17-4EB2-9FE1-20C190A1982C}" type="presParOf" srcId="{754602B0-ECC4-4853-9471-5A75C88594C5}" destId="{56F0C0B5-1D91-452D-ADA0-30482D1561C2}" srcOrd="9" destOrd="0" presId="urn:microsoft.com/office/officeart/2005/8/layout/bProcess4"/>
    <dgm:cxn modelId="{1F077E62-F584-4107-A847-19E883F6C484}" type="presParOf" srcId="{754602B0-ECC4-4853-9471-5A75C88594C5}" destId="{6767CA3D-566F-4E22-A17C-0C650523BDA7}" srcOrd="10" destOrd="0" presId="urn:microsoft.com/office/officeart/2005/8/layout/bProcess4"/>
    <dgm:cxn modelId="{F7056011-6683-4992-B842-4295C356292C}" type="presParOf" srcId="{6767CA3D-566F-4E22-A17C-0C650523BDA7}" destId="{E131D244-D227-4B04-A3B3-AA74995EBC79}" srcOrd="0" destOrd="0" presId="urn:microsoft.com/office/officeart/2005/8/layout/bProcess4"/>
    <dgm:cxn modelId="{7C2C6DBF-E979-44B1-8E0B-144EA1686B60}" type="presParOf" srcId="{6767CA3D-566F-4E22-A17C-0C650523BDA7}" destId="{D42902E8-5C44-4C0E-B2B7-8B0875F3FB9E}" srcOrd="1" destOrd="0" presId="urn:microsoft.com/office/officeart/2005/8/layout/bProcess4"/>
    <dgm:cxn modelId="{C04F71BD-3558-4096-A060-45C98BA62B26}" type="presParOf" srcId="{754602B0-ECC4-4853-9471-5A75C88594C5}" destId="{D9204057-2059-44D2-A09C-F43121C2CB1D}" srcOrd="11" destOrd="0" presId="urn:microsoft.com/office/officeart/2005/8/layout/bProcess4"/>
    <dgm:cxn modelId="{16AB5FCD-EE1E-4A91-82C8-47AF34179B59}" type="presParOf" srcId="{754602B0-ECC4-4853-9471-5A75C88594C5}" destId="{2B14A313-FD38-471F-B525-670BCB9AE8AE}" srcOrd="12" destOrd="0" presId="urn:microsoft.com/office/officeart/2005/8/layout/bProcess4"/>
    <dgm:cxn modelId="{937F9FDD-76D7-44D3-8502-6FFF560D9E01}" type="presParOf" srcId="{2B14A313-FD38-471F-B525-670BCB9AE8AE}" destId="{B146738E-5FFE-41C6-8B8D-9AAF6E14EAE5}" srcOrd="0" destOrd="0" presId="urn:microsoft.com/office/officeart/2005/8/layout/bProcess4"/>
    <dgm:cxn modelId="{A7F6C01B-C933-4B1B-B4BF-C34DF51D9CD8}" type="presParOf" srcId="{2B14A313-FD38-471F-B525-670BCB9AE8AE}" destId="{C3E24AD8-6E21-4696-A493-F91120DD16A8}" srcOrd="1" destOrd="0" presId="urn:microsoft.com/office/officeart/2005/8/layout/bProcess4"/>
    <dgm:cxn modelId="{9ABEAA28-D1D6-45C9-989A-0BD3D16C0E8B}" type="presParOf" srcId="{754602B0-ECC4-4853-9471-5A75C88594C5}" destId="{44D2BC60-4D25-4846-A042-B1E347196238}" srcOrd="13" destOrd="0" presId="urn:microsoft.com/office/officeart/2005/8/layout/bProcess4"/>
    <dgm:cxn modelId="{65E77253-7982-4F14-BE11-6A21FF963022}" type="presParOf" srcId="{754602B0-ECC4-4853-9471-5A75C88594C5}" destId="{F76467A2-D5F5-4358-BF8F-2081B256D5DE}" srcOrd="14" destOrd="0" presId="urn:microsoft.com/office/officeart/2005/8/layout/bProcess4"/>
    <dgm:cxn modelId="{FA70CBDA-9EB6-416D-B65A-3541E93049D4}" type="presParOf" srcId="{F76467A2-D5F5-4358-BF8F-2081B256D5DE}" destId="{45F513D9-D921-458F-912A-96DBCF952786}" srcOrd="0" destOrd="0" presId="urn:microsoft.com/office/officeart/2005/8/layout/bProcess4"/>
    <dgm:cxn modelId="{EC3FE5D0-72A9-4E6B-9EAC-F6EB635ADA01}" type="presParOf" srcId="{F76467A2-D5F5-4358-BF8F-2081B256D5DE}" destId="{7E1E3B47-5466-498F-9F4B-5C5156A01B6A}" srcOrd="1" destOrd="0" presId="urn:microsoft.com/office/officeart/2005/8/layout/bProcess4"/>
    <dgm:cxn modelId="{6211243E-4115-4CFC-BF0A-5C4843C3F123}" type="presParOf" srcId="{754602B0-ECC4-4853-9471-5A75C88594C5}" destId="{751C0738-1D6C-49F7-AA80-FEE26D6E6DFC}" srcOrd="15" destOrd="0" presId="urn:microsoft.com/office/officeart/2005/8/layout/bProcess4"/>
    <dgm:cxn modelId="{6D573413-C970-4651-863B-238BC14AC58F}" type="presParOf" srcId="{754602B0-ECC4-4853-9471-5A75C88594C5}" destId="{42D81D4E-B7BE-402B-9582-6BEB1ECD507B}" srcOrd="16" destOrd="0" presId="urn:microsoft.com/office/officeart/2005/8/layout/bProcess4"/>
    <dgm:cxn modelId="{6E4BB17D-69BF-4EE9-A3A6-DD01B70A247B}" type="presParOf" srcId="{42D81D4E-B7BE-402B-9582-6BEB1ECD507B}" destId="{35A12488-205B-4E40-9DDA-F67D1627C52C}" srcOrd="0" destOrd="0" presId="urn:microsoft.com/office/officeart/2005/8/layout/bProcess4"/>
    <dgm:cxn modelId="{B80BD9F7-CF25-41F1-91A0-DC43A5EAA6B1}" type="presParOf" srcId="{42D81D4E-B7BE-402B-9582-6BEB1ECD507B}" destId="{4656E6A4-4CFB-4030-AAAE-2BE13D6E96F7}" srcOrd="1" destOrd="0" presId="urn:microsoft.com/office/officeart/2005/8/layout/bProcess4"/>
    <dgm:cxn modelId="{053B7423-2F90-4AE2-B92D-6EAC38638E61}" type="presParOf" srcId="{754602B0-ECC4-4853-9471-5A75C88594C5}" destId="{149EFE06-C4E1-4AD5-AAC6-83F3996C667A}" srcOrd="17" destOrd="0" presId="urn:microsoft.com/office/officeart/2005/8/layout/bProcess4"/>
    <dgm:cxn modelId="{E37EEECE-B00C-4277-B15A-C36840932AD3}" type="presParOf" srcId="{754602B0-ECC4-4853-9471-5A75C88594C5}" destId="{A0F0419C-AFEA-4D20-AC5C-5105F458FAC9}" srcOrd="18" destOrd="0" presId="urn:microsoft.com/office/officeart/2005/8/layout/bProcess4"/>
    <dgm:cxn modelId="{847CBB46-7FB0-4764-B35D-79E453DC7CA7}" type="presParOf" srcId="{A0F0419C-AFEA-4D20-AC5C-5105F458FAC9}" destId="{9BF03FCD-16EE-428E-AF3A-32647E10CC3B}" srcOrd="0" destOrd="0" presId="urn:microsoft.com/office/officeart/2005/8/layout/bProcess4"/>
    <dgm:cxn modelId="{6AC091C0-8603-46A0-BA66-C92443FED9B0}" type="presParOf" srcId="{A0F0419C-AFEA-4D20-AC5C-5105F458FAC9}" destId="{7173C2AF-6C64-455E-A7F7-9A8F3FBC1C1A}" srcOrd="1" destOrd="0" presId="urn:microsoft.com/office/officeart/2005/8/layout/bProcess4"/>
    <dgm:cxn modelId="{9FAD47A0-E160-496B-ABBA-F3E4105E53EC}" type="presParOf" srcId="{754602B0-ECC4-4853-9471-5A75C88594C5}" destId="{02EBB330-6D95-40EB-B13C-67F2F4E345E8}" srcOrd="19" destOrd="0" presId="urn:microsoft.com/office/officeart/2005/8/layout/bProcess4"/>
    <dgm:cxn modelId="{11245C22-143D-4F18-80D2-209656E9E966}" type="presParOf" srcId="{754602B0-ECC4-4853-9471-5A75C88594C5}" destId="{CC1B2661-B6AB-46F3-9DF6-F0309D708E87}" srcOrd="20" destOrd="0" presId="urn:microsoft.com/office/officeart/2005/8/layout/bProcess4"/>
    <dgm:cxn modelId="{8015B601-272A-4682-9B88-83621BC8B19A}" type="presParOf" srcId="{CC1B2661-B6AB-46F3-9DF6-F0309D708E87}" destId="{0DE3F0AD-0012-488A-BCEE-09EBD70B750D}" srcOrd="0" destOrd="0" presId="urn:microsoft.com/office/officeart/2005/8/layout/bProcess4"/>
    <dgm:cxn modelId="{CA8773DB-CE3D-484E-BF4C-52AE2045FEA8}" type="presParOf" srcId="{CC1B2661-B6AB-46F3-9DF6-F0309D708E87}" destId="{287C21F5-5866-4495-A308-4B3D7D8EFF02}" srcOrd="1" destOrd="0" presId="urn:microsoft.com/office/officeart/2005/8/layout/bProcess4"/>
    <dgm:cxn modelId="{ED11B8E0-E638-48FE-AB71-E56667FC38A7}" type="presParOf" srcId="{754602B0-ECC4-4853-9471-5A75C88594C5}" destId="{7549E8F5-D712-4E26-A098-9269C5A082CF}" srcOrd="21" destOrd="0" presId="urn:microsoft.com/office/officeart/2005/8/layout/bProcess4"/>
    <dgm:cxn modelId="{38F7FDF4-21D7-413F-9967-A7E6380BC073}" type="presParOf" srcId="{754602B0-ECC4-4853-9471-5A75C88594C5}" destId="{8FD02B2C-EE04-43A3-9446-2662B0916AA3}" srcOrd="22" destOrd="0" presId="urn:microsoft.com/office/officeart/2005/8/layout/bProcess4"/>
    <dgm:cxn modelId="{0F6760DA-F126-4E47-89BA-5C2282C7C013}" type="presParOf" srcId="{8FD02B2C-EE04-43A3-9446-2662B0916AA3}" destId="{213C960F-7E8F-448B-BC51-75311BCDE6AD}" srcOrd="0" destOrd="0" presId="urn:microsoft.com/office/officeart/2005/8/layout/bProcess4"/>
    <dgm:cxn modelId="{41638359-D7DD-492E-8931-F44C336B73A7}" type="presParOf" srcId="{8FD02B2C-EE04-43A3-9446-2662B0916AA3}" destId="{ACE1F0F6-229C-4490-AE8D-EE12736D85D7}" srcOrd="1" destOrd="0" presId="urn:microsoft.com/office/officeart/2005/8/layout/bProcess4"/>
    <dgm:cxn modelId="{25F9E4C7-862C-4A78-A103-A49EEAEA044C}" type="presParOf" srcId="{754602B0-ECC4-4853-9471-5A75C88594C5}" destId="{3591C3B8-0C61-4865-BB32-18FD61CDEC83}" srcOrd="23" destOrd="0" presId="urn:microsoft.com/office/officeart/2005/8/layout/bProcess4"/>
    <dgm:cxn modelId="{1816CD2E-3343-49BE-A7C2-EDF0E10AA482}" type="presParOf" srcId="{754602B0-ECC4-4853-9471-5A75C88594C5}" destId="{0EE8EC49-6383-4110-969E-53813F75FD37}" srcOrd="24" destOrd="0" presId="urn:microsoft.com/office/officeart/2005/8/layout/bProcess4"/>
    <dgm:cxn modelId="{BBD71F4C-8488-450C-8258-41F005101D72}" type="presParOf" srcId="{0EE8EC49-6383-4110-969E-53813F75FD37}" destId="{490C9138-28F7-4BA4-AF0C-8816B1A731D6}" srcOrd="0" destOrd="0" presId="urn:microsoft.com/office/officeart/2005/8/layout/bProcess4"/>
    <dgm:cxn modelId="{29C433A0-1966-453B-B405-5D79AE789627}" type="presParOf" srcId="{0EE8EC49-6383-4110-969E-53813F75FD37}" destId="{EF952090-5EA3-4DFB-9325-F145B34E9925}" srcOrd="1" destOrd="0" presId="urn:microsoft.com/office/officeart/2005/8/layout/bProcess4"/>
    <dgm:cxn modelId="{B563B873-6495-433C-B36B-D635E62FCEF9}" type="presParOf" srcId="{754602B0-ECC4-4853-9471-5A75C88594C5}" destId="{C0DFA545-F834-438E-8A55-7FC2DD22E408}" srcOrd="25" destOrd="0" presId="urn:microsoft.com/office/officeart/2005/8/layout/bProcess4"/>
    <dgm:cxn modelId="{1A1E1D05-D9DC-44C1-8C4F-57FD6D4CA60E}" type="presParOf" srcId="{754602B0-ECC4-4853-9471-5A75C88594C5}" destId="{41DFCE93-EC3D-4B45-A081-41F2E4708993}" srcOrd="26" destOrd="0" presId="urn:microsoft.com/office/officeart/2005/8/layout/bProcess4"/>
    <dgm:cxn modelId="{3A1E2583-E2F4-4414-9F7A-EF22862C7C14}" type="presParOf" srcId="{41DFCE93-EC3D-4B45-A081-41F2E4708993}" destId="{7BDC3F8A-FD38-4794-91F4-A062E119FCC8}" srcOrd="0" destOrd="0" presId="urn:microsoft.com/office/officeart/2005/8/layout/bProcess4"/>
    <dgm:cxn modelId="{0F81BFB7-A70A-4CB1-A63E-69B9B6330837}" type="presParOf" srcId="{41DFCE93-EC3D-4B45-A081-41F2E4708993}" destId="{97C63F60-0473-436A-94BF-2786C840D59C}" srcOrd="1" destOrd="0" presId="urn:microsoft.com/office/officeart/2005/8/layout/bProcess4"/>
    <dgm:cxn modelId="{F62765D0-F6CC-43D9-A7FD-253F49EEBA84}" type="presParOf" srcId="{754602B0-ECC4-4853-9471-5A75C88594C5}" destId="{5B69CBAE-0586-4EE6-B623-D3F3A9342B88}" srcOrd="27" destOrd="0" presId="urn:microsoft.com/office/officeart/2005/8/layout/bProcess4"/>
    <dgm:cxn modelId="{D79A5259-6366-4238-8E79-261020818B5A}" type="presParOf" srcId="{754602B0-ECC4-4853-9471-5A75C88594C5}" destId="{520B8CD5-DC41-4D98-A011-80D0429FF85D}" srcOrd="28" destOrd="0" presId="urn:microsoft.com/office/officeart/2005/8/layout/bProcess4"/>
    <dgm:cxn modelId="{257CEF34-C6A3-4DB6-9DFC-85CE2392535F}" type="presParOf" srcId="{520B8CD5-DC41-4D98-A011-80D0429FF85D}" destId="{EB91AFF6-A7F6-42CE-9A58-5BDC3D804075}" srcOrd="0" destOrd="0" presId="urn:microsoft.com/office/officeart/2005/8/layout/bProcess4"/>
    <dgm:cxn modelId="{45FC431C-3ED3-4258-8D9A-54818285252D}" type="presParOf" srcId="{520B8CD5-DC41-4D98-A011-80D0429FF85D}" destId="{95BDC12F-653E-4DE0-AB33-927953480ED4}" srcOrd="1" destOrd="0" presId="urn:microsoft.com/office/officeart/2005/8/layout/bProcess4"/>
    <dgm:cxn modelId="{CE20DF59-17E2-4BC5-AB19-FD753A5851BA}" type="presParOf" srcId="{754602B0-ECC4-4853-9471-5A75C88594C5}" destId="{C93C3410-0AD8-491E-B0B2-226541DF4A99}" srcOrd="29" destOrd="0" presId="urn:microsoft.com/office/officeart/2005/8/layout/bProcess4"/>
    <dgm:cxn modelId="{0344E1C1-84E9-4368-AFF3-FB877739E999}" type="presParOf" srcId="{754602B0-ECC4-4853-9471-5A75C88594C5}" destId="{A8B86D23-873E-4FDF-87B7-BCA6AED27D90}" srcOrd="30" destOrd="0" presId="urn:microsoft.com/office/officeart/2005/8/layout/bProcess4"/>
    <dgm:cxn modelId="{A713FC1A-E27A-45E6-9847-D0314B7BAC5B}" type="presParOf" srcId="{A8B86D23-873E-4FDF-87B7-BCA6AED27D90}" destId="{FCC99260-8160-4E5E-B4A5-CE1B3A41B61C}" srcOrd="0" destOrd="0" presId="urn:microsoft.com/office/officeart/2005/8/layout/bProcess4"/>
    <dgm:cxn modelId="{618EE071-F74D-422B-9873-DE327B0A597C}" type="presParOf" srcId="{A8B86D23-873E-4FDF-87B7-BCA6AED27D90}" destId="{0EC1C488-1A77-4FFB-89E0-E36ABA14F6DE}" srcOrd="1" destOrd="0" presId="urn:microsoft.com/office/officeart/2005/8/layout/bProcess4"/>
    <dgm:cxn modelId="{69072F45-BC18-403E-BBB4-1F4A1CDC0891}" type="presParOf" srcId="{754602B0-ECC4-4853-9471-5A75C88594C5}" destId="{E05E72AC-698C-4BFD-9A13-A32B2B1471FA}" srcOrd="31" destOrd="0" presId="urn:microsoft.com/office/officeart/2005/8/layout/bProcess4"/>
    <dgm:cxn modelId="{A1AB5512-AF41-44EF-9C47-F124CC165319}" type="presParOf" srcId="{754602B0-ECC4-4853-9471-5A75C88594C5}" destId="{E91D15C9-0A00-4A01-BF20-D42EC0DEC1C0}" srcOrd="32" destOrd="0" presId="urn:microsoft.com/office/officeart/2005/8/layout/bProcess4"/>
    <dgm:cxn modelId="{12C36EC9-9B2B-4E39-AEA9-66BBE83E7931}" type="presParOf" srcId="{E91D15C9-0A00-4A01-BF20-D42EC0DEC1C0}" destId="{9F3F6A61-C559-44D2-81D0-E9B688918ABE}" srcOrd="0" destOrd="0" presId="urn:microsoft.com/office/officeart/2005/8/layout/bProcess4"/>
    <dgm:cxn modelId="{5886CE35-0B59-4437-A389-1E288622D776}" type="presParOf" srcId="{E91D15C9-0A00-4A01-BF20-D42EC0DEC1C0}" destId="{281E76BA-E728-488B-B9B9-BB8A2850A825}" srcOrd="1" destOrd="0" presId="urn:microsoft.com/office/officeart/2005/8/layout/bProcess4"/>
    <dgm:cxn modelId="{051D46AE-D0B3-4079-A661-C86370429E5D}" type="presParOf" srcId="{754602B0-ECC4-4853-9471-5A75C88594C5}" destId="{0DDEEC3F-2C96-4942-8E1D-7F4349CF152D}" srcOrd="33" destOrd="0" presId="urn:microsoft.com/office/officeart/2005/8/layout/bProcess4"/>
    <dgm:cxn modelId="{2AC6CEE2-B213-4A31-BDEA-6527CC5E7C28}" type="presParOf" srcId="{754602B0-ECC4-4853-9471-5A75C88594C5}" destId="{A3522072-0F6C-43BD-9808-BC718B6CB588}" srcOrd="34" destOrd="0" presId="urn:microsoft.com/office/officeart/2005/8/layout/bProcess4"/>
    <dgm:cxn modelId="{377CF361-3DEA-4470-A08F-ED322C0CEC8D}" type="presParOf" srcId="{A3522072-0F6C-43BD-9808-BC718B6CB588}" destId="{3383AD9E-7088-48B3-BDE3-954668F8967B}" srcOrd="0" destOrd="0" presId="urn:microsoft.com/office/officeart/2005/8/layout/bProcess4"/>
    <dgm:cxn modelId="{05A1A171-CD03-4285-8AF0-4538736478A0}" type="presParOf" srcId="{A3522072-0F6C-43BD-9808-BC718B6CB588}" destId="{0E85E718-35A4-4DF6-845A-E8C1F4C7A929}" srcOrd="1" destOrd="0" presId="urn:microsoft.com/office/officeart/2005/8/layout/bProcess4"/>
    <dgm:cxn modelId="{D7074206-201D-462C-A416-740BBC02AEF5}" type="presParOf" srcId="{754602B0-ECC4-4853-9471-5A75C88594C5}" destId="{6F5FDD13-E485-4E29-9B68-EB8A9D48B852}" srcOrd="35" destOrd="0" presId="urn:microsoft.com/office/officeart/2005/8/layout/bProcess4"/>
    <dgm:cxn modelId="{60F3C50C-06AB-46C8-9485-88B556550219}" type="presParOf" srcId="{754602B0-ECC4-4853-9471-5A75C88594C5}" destId="{75ABEC51-C016-4162-954A-4B265FE51FA9}" srcOrd="36" destOrd="0" presId="urn:microsoft.com/office/officeart/2005/8/layout/bProcess4"/>
    <dgm:cxn modelId="{65F61BD9-4114-4416-9B44-50350A103E08}" type="presParOf" srcId="{75ABEC51-C016-4162-954A-4B265FE51FA9}" destId="{25A4369D-4728-469C-A21B-B3E3E841B05B}" srcOrd="0" destOrd="0" presId="urn:microsoft.com/office/officeart/2005/8/layout/bProcess4"/>
    <dgm:cxn modelId="{6E84AAF7-20A9-4ECC-8473-9967EFD95147}" type="presParOf" srcId="{75ABEC51-C016-4162-954A-4B265FE51FA9}" destId="{8A864F4B-DA46-43F3-99F4-86A4208763B0}" srcOrd="1" destOrd="0" presId="urn:microsoft.com/office/officeart/2005/8/layout/bProcess4"/>
    <dgm:cxn modelId="{3BA53218-5008-424F-8CA5-26AEC741BBBC}" type="presParOf" srcId="{754602B0-ECC4-4853-9471-5A75C88594C5}" destId="{F7CC5EE6-2FAA-492F-AD5C-1869F9F2A432}" srcOrd="37" destOrd="0" presId="urn:microsoft.com/office/officeart/2005/8/layout/bProcess4"/>
    <dgm:cxn modelId="{E35B50A3-0A1D-41E4-89A6-F4D10A6BF71D}" type="presParOf" srcId="{754602B0-ECC4-4853-9471-5A75C88594C5}" destId="{C9E78260-3CA7-40FE-A546-993771C5C17A}" srcOrd="38" destOrd="0" presId="urn:microsoft.com/office/officeart/2005/8/layout/bProcess4"/>
    <dgm:cxn modelId="{1908C89C-C724-48FA-AAE7-F0BD452469AD}" type="presParOf" srcId="{C9E78260-3CA7-40FE-A546-993771C5C17A}" destId="{6F663698-8DFE-461F-95B4-80E2A7C6574C}" srcOrd="0" destOrd="0" presId="urn:microsoft.com/office/officeart/2005/8/layout/bProcess4"/>
    <dgm:cxn modelId="{11EDB11E-F90E-443A-A6A4-DB988F29B44D}" type="presParOf" srcId="{C9E78260-3CA7-40FE-A546-993771C5C17A}" destId="{9BF6AF70-E988-49BF-9CB5-6CD78963E18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F699B-6AAE-49DA-9B2C-6618634F106E}">
      <dsp:nvSpPr>
        <dsp:cNvPr id="0" name=""/>
        <dsp:cNvSpPr/>
      </dsp:nvSpPr>
      <dsp:spPr>
        <a:xfrm>
          <a:off x="3253643" y="1882043"/>
          <a:ext cx="1341313" cy="1341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مفاهيم إدارة الخطة الوطنية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450074" y="2078474"/>
        <a:ext cx="948451" cy="948451"/>
      </dsp:txXfrm>
    </dsp:sp>
    <dsp:sp modelId="{75AAE81C-BBD9-46A1-B8A7-4419801F0B8B}">
      <dsp:nvSpPr>
        <dsp:cNvPr id="0" name=""/>
        <dsp:cNvSpPr/>
      </dsp:nvSpPr>
      <dsp:spPr>
        <a:xfrm rot="16200000">
          <a:off x="3781860" y="1393329"/>
          <a:ext cx="284878" cy="4560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824592" y="1527270"/>
        <a:ext cx="199415" cy="273628"/>
      </dsp:txXfrm>
    </dsp:sp>
    <dsp:sp modelId="{85AD710A-73EC-414C-B62E-1BD8A4FC4713}">
      <dsp:nvSpPr>
        <dsp:cNvPr id="0" name=""/>
        <dsp:cNvSpPr/>
      </dsp:nvSpPr>
      <dsp:spPr>
        <a:xfrm>
          <a:off x="3253643" y="3223"/>
          <a:ext cx="1341313" cy="1341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6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latin typeface="Sakkal Majalla" pitchFamily="2" charset="-78"/>
              <a:cs typeface="Sakkal Majalla" pitchFamily="2" charset="-78"/>
            </a:rPr>
            <a:t>ال</a:t>
          </a: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عمل من أجل القيم 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450074" y="199654"/>
        <a:ext cx="948451" cy="948451"/>
      </dsp:txXfrm>
    </dsp:sp>
    <dsp:sp modelId="{427411F4-C681-4061-AE52-D1576F03E04C}">
      <dsp:nvSpPr>
        <dsp:cNvPr id="0" name=""/>
        <dsp:cNvSpPr/>
      </dsp:nvSpPr>
      <dsp:spPr>
        <a:xfrm rot="19800000">
          <a:off x="4588431" y="1859003"/>
          <a:ext cx="284878" cy="4560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594156" y="1971578"/>
        <a:ext cx="199415" cy="273628"/>
      </dsp:txXfrm>
    </dsp:sp>
    <dsp:sp modelId="{4E7AA537-5212-4D80-AEC4-64570A355DA3}">
      <dsp:nvSpPr>
        <dsp:cNvPr id="0" name=""/>
        <dsp:cNvSpPr/>
      </dsp:nvSpPr>
      <dsp:spPr>
        <a:xfrm>
          <a:off x="4880749" y="942633"/>
          <a:ext cx="1341313" cy="1341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6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latin typeface="Sakkal Majalla" pitchFamily="2" charset="-78"/>
              <a:cs typeface="Sakkal Majalla" pitchFamily="2" charset="-78"/>
            </a:rPr>
            <a:t>الاستدامة </a:t>
          </a: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من خلال صناعة الأثر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077180" y="1139064"/>
        <a:ext cx="948451" cy="948451"/>
      </dsp:txXfrm>
    </dsp:sp>
    <dsp:sp modelId="{F7150552-7875-48D7-B22E-070922603383}">
      <dsp:nvSpPr>
        <dsp:cNvPr id="0" name=""/>
        <dsp:cNvSpPr/>
      </dsp:nvSpPr>
      <dsp:spPr>
        <a:xfrm rot="1800000">
          <a:off x="4588431" y="2790350"/>
          <a:ext cx="284878" cy="4560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594156" y="2860193"/>
        <a:ext cx="199415" cy="273628"/>
      </dsp:txXfrm>
    </dsp:sp>
    <dsp:sp modelId="{4B5053B1-01FE-4F91-A262-ECF8E0E391D4}">
      <dsp:nvSpPr>
        <dsp:cNvPr id="0" name=""/>
        <dsp:cNvSpPr/>
      </dsp:nvSpPr>
      <dsp:spPr>
        <a:xfrm>
          <a:off x="4880749" y="2821453"/>
          <a:ext cx="1341313" cy="1341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6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ال</a:t>
          </a:r>
          <a:r>
            <a:rPr lang="ar-SA" sz="1800" b="1" kern="1200" dirty="0" smtClean="0">
              <a:latin typeface="Sakkal Majalla" pitchFamily="2" charset="-78"/>
              <a:cs typeface="Sakkal Majalla" pitchFamily="2" charset="-78"/>
            </a:rPr>
            <a:t>ت</a:t>
          </a: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نافسية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077180" y="3017884"/>
        <a:ext cx="948451" cy="948451"/>
      </dsp:txXfrm>
    </dsp:sp>
    <dsp:sp modelId="{6E68E664-4DDD-422D-A68E-4ED2A52FFBC7}">
      <dsp:nvSpPr>
        <dsp:cNvPr id="0" name=""/>
        <dsp:cNvSpPr/>
      </dsp:nvSpPr>
      <dsp:spPr>
        <a:xfrm rot="5400000">
          <a:off x="3781860" y="3256024"/>
          <a:ext cx="284878" cy="4560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824592" y="3304502"/>
        <a:ext cx="199415" cy="273628"/>
      </dsp:txXfrm>
    </dsp:sp>
    <dsp:sp modelId="{EB59C038-8633-409C-9957-FEF02EB55069}">
      <dsp:nvSpPr>
        <dsp:cNvPr id="0" name=""/>
        <dsp:cNvSpPr/>
      </dsp:nvSpPr>
      <dsp:spPr>
        <a:xfrm>
          <a:off x="3253643" y="3760863"/>
          <a:ext cx="1341313" cy="1341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6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الإستقرار المجتمعي 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450074" y="3957294"/>
        <a:ext cx="948451" cy="948451"/>
      </dsp:txXfrm>
    </dsp:sp>
    <dsp:sp modelId="{DAE81DD5-E038-45BE-B75E-D952F03521BA}">
      <dsp:nvSpPr>
        <dsp:cNvPr id="0" name=""/>
        <dsp:cNvSpPr/>
      </dsp:nvSpPr>
      <dsp:spPr>
        <a:xfrm rot="9000000">
          <a:off x="2975290" y="2790350"/>
          <a:ext cx="284878" cy="4560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3055028" y="2860193"/>
        <a:ext cx="199415" cy="273628"/>
      </dsp:txXfrm>
    </dsp:sp>
    <dsp:sp modelId="{88937799-85B6-48BC-8944-B4DACABA27EF}">
      <dsp:nvSpPr>
        <dsp:cNvPr id="0" name=""/>
        <dsp:cNvSpPr/>
      </dsp:nvSpPr>
      <dsp:spPr>
        <a:xfrm>
          <a:off x="1626537" y="2821453"/>
          <a:ext cx="1341313" cy="1341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6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الإدارة من خلال الشراكات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822968" y="3017884"/>
        <a:ext cx="948451" cy="948451"/>
      </dsp:txXfrm>
    </dsp:sp>
    <dsp:sp modelId="{C89D3BED-9D32-4B3D-A6DE-5E8A20CDE9EA}">
      <dsp:nvSpPr>
        <dsp:cNvPr id="0" name=""/>
        <dsp:cNvSpPr/>
      </dsp:nvSpPr>
      <dsp:spPr>
        <a:xfrm rot="12600000">
          <a:off x="2975290" y="1859003"/>
          <a:ext cx="284878" cy="4560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3055028" y="1971578"/>
        <a:ext cx="199415" cy="273628"/>
      </dsp:txXfrm>
    </dsp:sp>
    <dsp:sp modelId="{AD2D27F7-44D7-45A6-B056-94C8B1992CEF}">
      <dsp:nvSpPr>
        <dsp:cNvPr id="0" name=""/>
        <dsp:cNvSpPr/>
      </dsp:nvSpPr>
      <dsp:spPr>
        <a:xfrm>
          <a:off x="1626537" y="942633"/>
          <a:ext cx="1341313" cy="1341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bg1">
              <a:lumMod val="6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خبرة في مجال المرأة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822968" y="1139064"/>
        <a:ext cx="948451" cy="9484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49B42-0C00-4F87-A245-03CFEDEBE7F0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2337816" y="203199"/>
        <a:ext cx="1420368" cy="609600"/>
      </dsp:txXfrm>
    </dsp:sp>
    <dsp:sp modelId="{BF21D873-B010-4322-ADB9-A2A6EFCA7ADE}">
      <dsp:nvSpPr>
        <dsp:cNvPr id="0" name=""/>
        <dsp:cNvSpPr/>
      </dsp:nvSpPr>
      <dsp:spPr>
        <a:xfrm>
          <a:off x="1524000" y="1015999"/>
          <a:ext cx="3048000" cy="3048000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2337816" y="1206499"/>
        <a:ext cx="1420368" cy="571500"/>
      </dsp:txXfrm>
    </dsp:sp>
    <dsp:sp modelId="{6B3D506E-0DF8-4948-8E44-19DF70B2EA96}">
      <dsp:nvSpPr>
        <dsp:cNvPr id="0" name=""/>
        <dsp:cNvSpPr/>
      </dsp:nvSpPr>
      <dsp:spPr>
        <a:xfrm>
          <a:off x="2032000" y="2032000"/>
          <a:ext cx="2032000" cy="2032000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rgbClr val="C00000"/>
            </a:solidFill>
            <a:latin typeface="Sakkal Majalla" pitchFamily="2" charset="-78"/>
            <a:cs typeface="Sakkal Majalla" pitchFamily="2" charset="-78"/>
          </a:endParaRPr>
        </a:p>
      </dsp:txBody>
      <dsp:txXfrm>
        <a:off x="2329579" y="2540000"/>
        <a:ext cx="1436840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FC1C5-3C68-44C9-B6B5-827DA7B1A775}">
      <dsp:nvSpPr>
        <dsp:cNvPr id="0" name=""/>
        <dsp:cNvSpPr/>
      </dsp:nvSpPr>
      <dsp:spPr>
        <a:xfrm rot="10800000">
          <a:off x="7499833" y="3815"/>
          <a:ext cx="1624983" cy="754201"/>
        </a:xfrm>
        <a:prstGeom prst="chevron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استقرار الاسرة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 rot="10800000">
        <a:off x="7876933" y="3815"/>
        <a:ext cx="870782" cy="754201"/>
      </dsp:txXfrm>
    </dsp:sp>
    <dsp:sp modelId="{2C05540C-650B-4B24-AF6A-602EE6A24597}">
      <dsp:nvSpPr>
        <dsp:cNvPr id="0" name=""/>
        <dsp:cNvSpPr/>
      </dsp:nvSpPr>
      <dsp:spPr>
        <a:xfrm rot="10800000">
          <a:off x="4528314" y="33242"/>
          <a:ext cx="3216635" cy="695346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latin typeface="Sakkal Majalla" pitchFamily="2" charset="-78"/>
              <a:cs typeface="Sakkal Majalla" pitchFamily="2" charset="-78"/>
            </a:rPr>
            <a:t>المحصلة الثانية: </a:t>
          </a:r>
          <a:r>
            <a:rPr lang="ar-SA" sz="1600" b="1" u="sng" kern="1200" dirty="0" smtClean="0">
              <a:latin typeface="Sakkal Majalla" pitchFamily="2" charset="-78"/>
              <a:cs typeface="Sakkal Majalla" pitchFamily="2" charset="-78"/>
            </a:rPr>
            <a:t>حماية</a:t>
          </a:r>
          <a:r>
            <a:rPr lang="ar-SA" sz="1600" b="1" kern="1200" dirty="0" smtClean="0">
              <a:latin typeface="Sakkal Majalla" pitchFamily="2" charset="-78"/>
              <a:cs typeface="Sakkal Majalla" pitchFamily="2" charset="-78"/>
            </a:rPr>
            <a:t> المرأة من كافة أشكال </a:t>
          </a:r>
          <a:r>
            <a:rPr lang="ar-SA" sz="1600" b="1" u="sng" kern="1200" dirty="0" smtClean="0">
              <a:latin typeface="Sakkal Majalla" pitchFamily="2" charset="-78"/>
              <a:cs typeface="Sakkal Majalla" pitchFamily="2" charset="-78"/>
            </a:rPr>
            <a:t>العنف الأسري</a:t>
          </a:r>
          <a:endParaRPr lang="en-US" sz="1600" b="1" kern="1200" dirty="0"/>
        </a:p>
      </dsp:txBody>
      <dsp:txXfrm rot="10800000">
        <a:off x="4875987" y="33242"/>
        <a:ext cx="2521289" cy="695346"/>
      </dsp:txXfrm>
    </dsp:sp>
    <dsp:sp modelId="{1C20CB06-1F59-44AF-80AA-DE2A9BD75FD8}">
      <dsp:nvSpPr>
        <dsp:cNvPr id="0" name=""/>
        <dsp:cNvSpPr/>
      </dsp:nvSpPr>
      <dsp:spPr>
        <a:xfrm rot="10800000">
          <a:off x="247782" y="1154"/>
          <a:ext cx="4499627" cy="759522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430" rIns="2286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توحيد وربط </a:t>
          </a:r>
          <a:r>
            <a:rPr lang="ar-BH" sz="1800" b="1" u="sng" kern="1200" dirty="0" smtClean="0">
              <a:latin typeface="Sakkal Majalla" pitchFamily="2" charset="-78"/>
              <a:cs typeface="Sakkal Majalla" pitchFamily="2" charset="-78"/>
            </a:rPr>
            <a:t>مصادر المعرفة</a:t>
          </a: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 المتعلقة بالنواحي </a:t>
          </a:r>
          <a:r>
            <a:rPr lang="ar-BH" sz="1800" b="1" u="sng" kern="1200" dirty="0" smtClean="0">
              <a:latin typeface="Sakkal Majalla" pitchFamily="2" charset="-78"/>
              <a:cs typeface="Sakkal Majalla" pitchFamily="2" charset="-78"/>
            </a:rPr>
            <a:t>الاسرية</a:t>
          </a: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 مع التركيز على العنف الاسري</a:t>
          </a:r>
          <a:endParaRPr lang="en-US" sz="1800" b="1" kern="1200" dirty="0"/>
        </a:p>
      </dsp:txBody>
      <dsp:txXfrm rot="10800000">
        <a:off x="627543" y="1154"/>
        <a:ext cx="3740105" cy="759522"/>
      </dsp:txXfrm>
    </dsp:sp>
    <dsp:sp modelId="{E953676A-FEAB-4CD2-94E0-832AF27831AC}">
      <dsp:nvSpPr>
        <dsp:cNvPr id="0" name=""/>
        <dsp:cNvSpPr/>
      </dsp:nvSpPr>
      <dsp:spPr>
        <a:xfrm rot="10800000">
          <a:off x="7499833" y="868926"/>
          <a:ext cx="1624983" cy="754201"/>
        </a:xfrm>
        <a:prstGeom prst="chevron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استقرار الاسرة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 rot="10800000">
        <a:off x="7876933" y="868926"/>
        <a:ext cx="870782" cy="754201"/>
      </dsp:txXfrm>
    </dsp:sp>
    <dsp:sp modelId="{B052C9C3-8C83-446F-B7ED-D41CAD77250C}">
      <dsp:nvSpPr>
        <dsp:cNvPr id="0" name=""/>
        <dsp:cNvSpPr/>
      </dsp:nvSpPr>
      <dsp:spPr>
        <a:xfrm rot="10800000">
          <a:off x="4528314" y="898353"/>
          <a:ext cx="3216635" cy="695346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المحصلة الثالثة: خفض </a:t>
          </a:r>
          <a:r>
            <a:rPr lang="ar-BH" sz="1600" b="1" u="sng" kern="1200" dirty="0" smtClean="0">
              <a:latin typeface="Sakkal Majalla" pitchFamily="2" charset="-78"/>
              <a:cs typeface="Sakkal Majalla" pitchFamily="2" charset="-78"/>
            </a:rPr>
            <a:t>مشاكل ما بعد الطلاق</a:t>
          </a: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 بما يعزز الاستقرار الأسري </a:t>
          </a:r>
          <a:endParaRPr lang="en-US" sz="1600" b="1" kern="1200" dirty="0"/>
        </a:p>
      </dsp:txBody>
      <dsp:txXfrm rot="10800000">
        <a:off x="4875987" y="898353"/>
        <a:ext cx="2521289" cy="695346"/>
      </dsp:txXfrm>
    </dsp:sp>
    <dsp:sp modelId="{DD1C9BF8-3551-4603-B0B3-67D9BD183892}">
      <dsp:nvSpPr>
        <dsp:cNvPr id="0" name=""/>
        <dsp:cNvSpPr/>
      </dsp:nvSpPr>
      <dsp:spPr>
        <a:xfrm rot="10800000">
          <a:off x="247782" y="866265"/>
          <a:ext cx="4499627" cy="759522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u="sng" kern="1200" dirty="0" smtClean="0">
              <a:latin typeface="Sakkal Majalla" pitchFamily="2" charset="-78"/>
              <a:cs typeface="Sakkal Majalla" pitchFamily="2" charset="-78"/>
            </a:rPr>
            <a:t>التكامل </a:t>
          </a: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مع الجهات</a:t>
          </a:r>
          <a:r>
            <a:rPr lang="ar-BH" sz="1600" b="1" u="sng" kern="1200" dirty="0" smtClean="0">
              <a:latin typeface="Sakkal Majalla" pitchFamily="2" charset="-78"/>
              <a:cs typeface="Sakkal Majalla" pitchFamily="2" charset="-78"/>
            </a:rPr>
            <a:t> </a:t>
          </a: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ذات العلاقة فيما يتعلق </a:t>
          </a:r>
          <a:r>
            <a:rPr lang="ar-BH" sz="1600" b="1" u="sng" kern="1200" dirty="0" smtClean="0">
              <a:latin typeface="Sakkal Majalla" pitchFamily="2" charset="-78"/>
              <a:cs typeface="Sakkal Majalla" pitchFamily="2" charset="-78"/>
            </a:rPr>
            <a:t>بالمنظومة المعرفية والخدمات والاستشارات في النواحي الأسرية</a:t>
          </a:r>
          <a:endParaRPr lang="en-US" sz="1600" b="1" kern="1200" dirty="0"/>
        </a:p>
      </dsp:txBody>
      <dsp:txXfrm rot="10800000">
        <a:off x="627543" y="866265"/>
        <a:ext cx="3740105" cy="759522"/>
      </dsp:txXfrm>
    </dsp:sp>
    <dsp:sp modelId="{38A71E6E-8302-4E8D-97F7-D70CB8FDB6D9}">
      <dsp:nvSpPr>
        <dsp:cNvPr id="0" name=""/>
        <dsp:cNvSpPr/>
      </dsp:nvSpPr>
      <dsp:spPr>
        <a:xfrm rot="10800000">
          <a:off x="7499833" y="1864849"/>
          <a:ext cx="1624983" cy="754201"/>
        </a:xfrm>
        <a:prstGeom prst="chevron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استقرار الاسرة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 rot="10800000">
        <a:off x="7876933" y="1864849"/>
        <a:ext cx="870782" cy="754201"/>
      </dsp:txXfrm>
    </dsp:sp>
    <dsp:sp modelId="{F71C3B2E-CC0A-4C63-B30F-40F77DD2B4C8}">
      <dsp:nvSpPr>
        <dsp:cNvPr id="0" name=""/>
        <dsp:cNvSpPr/>
      </dsp:nvSpPr>
      <dsp:spPr>
        <a:xfrm rot="10800000">
          <a:off x="4528314" y="1797477"/>
          <a:ext cx="3216635" cy="888945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525" rIns="19050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1" kern="1200" dirty="0" smtClean="0">
              <a:latin typeface="Sakkal Majalla" pitchFamily="2" charset="-78"/>
              <a:cs typeface="Sakkal Majalla" pitchFamily="2" charset="-78"/>
            </a:rPr>
            <a:t>المحصلة الخامسة: تمكين المرأة من </a:t>
          </a:r>
          <a:r>
            <a:rPr lang="ar-SA" sz="1500" b="1" u="sng" kern="1200" dirty="0" smtClean="0">
              <a:latin typeface="Sakkal Majalla" pitchFamily="2" charset="-78"/>
              <a:cs typeface="Sakkal Majalla" pitchFamily="2" charset="-78"/>
            </a:rPr>
            <a:t>الاعتماد على ذاتها اقتصادياً</a:t>
          </a:r>
          <a:r>
            <a:rPr lang="ar-SA" sz="1500" b="1" kern="1200" dirty="0" smtClean="0">
              <a:latin typeface="Sakkal Majalla" pitchFamily="2" charset="-78"/>
              <a:cs typeface="Sakkal Majalla" pitchFamily="2" charset="-78"/>
            </a:rPr>
            <a:t> مع التركيز على خفض نسبة العاطلات عن العمل </a:t>
          </a:r>
          <a:endParaRPr lang="en-US" sz="1500" b="1" kern="1200" dirty="0"/>
        </a:p>
      </dsp:txBody>
      <dsp:txXfrm rot="10800000">
        <a:off x="4972786" y="1797477"/>
        <a:ext cx="2327690" cy="888945"/>
      </dsp:txXfrm>
    </dsp:sp>
    <dsp:sp modelId="{D64F2121-A3B1-4B23-BFFF-DB31B7FED542}">
      <dsp:nvSpPr>
        <dsp:cNvPr id="0" name=""/>
        <dsp:cNvSpPr/>
      </dsp:nvSpPr>
      <dsp:spPr>
        <a:xfrm rot="10800000">
          <a:off x="247782" y="1731376"/>
          <a:ext cx="4499627" cy="1021147"/>
        </a:xfrm>
        <a:prstGeom prst="chevron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890" rIns="1778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400" b="1" u="sng" kern="1200" dirty="0" smtClean="0">
              <a:latin typeface="Sakkal Majalla" pitchFamily="2" charset="-78"/>
              <a:cs typeface="Sakkal Majalla" pitchFamily="2" charset="-78"/>
            </a:rPr>
            <a:t>التكامل</a:t>
          </a:r>
          <a:r>
            <a:rPr lang="ar-BH" sz="1400" b="1" kern="1200" dirty="0" smtClean="0">
              <a:latin typeface="Sakkal Majalla" pitchFamily="2" charset="-78"/>
              <a:cs typeface="Sakkal Majalla" pitchFamily="2" charset="-78"/>
            </a:rPr>
            <a:t> مع الجهات ذات العلاقة فيما يتعلق بالتشريعات والخدمات والاستشارات والبرامج التدريبية والمنظومة المعرفية </a:t>
          </a:r>
          <a:r>
            <a:rPr lang="ar-BH" sz="1400" b="1" u="sng" kern="1200" dirty="0" smtClean="0">
              <a:latin typeface="Sakkal Majalla" pitchFamily="2" charset="-78"/>
              <a:cs typeface="Sakkal Majalla" pitchFamily="2" charset="-78"/>
            </a:rPr>
            <a:t>لسد الفجوة بين تمكين المرأة ومتطلبات سوق العمل</a:t>
          </a:r>
          <a:endParaRPr lang="en-US" sz="1400" b="1" kern="1200" dirty="0"/>
        </a:p>
      </dsp:txBody>
      <dsp:txXfrm rot="10800000">
        <a:off x="758355" y="1731376"/>
        <a:ext cx="3478480" cy="1021147"/>
      </dsp:txXfrm>
    </dsp:sp>
    <dsp:sp modelId="{9F50DADC-E241-4669-88B4-3E0A6E7B8E20}">
      <dsp:nvSpPr>
        <dsp:cNvPr id="0" name=""/>
        <dsp:cNvSpPr/>
      </dsp:nvSpPr>
      <dsp:spPr>
        <a:xfrm rot="10800000">
          <a:off x="7499833" y="2895355"/>
          <a:ext cx="1624983" cy="7542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التعلم مدى الحياة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 rot="10800000">
        <a:off x="7876933" y="2895355"/>
        <a:ext cx="870782" cy="754201"/>
      </dsp:txXfrm>
    </dsp:sp>
    <dsp:sp modelId="{2CA663B5-C338-4CFB-AC92-AC7B4CFA66E5}">
      <dsp:nvSpPr>
        <dsp:cNvPr id="0" name=""/>
        <dsp:cNvSpPr/>
      </dsp:nvSpPr>
      <dsp:spPr>
        <a:xfrm rot="10800000">
          <a:off x="4528314" y="2858112"/>
          <a:ext cx="3216635" cy="828688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latin typeface="Sakkal Majalla" pitchFamily="2" charset="-78"/>
              <a:cs typeface="Sakkal Majalla" pitchFamily="2" charset="-78"/>
            </a:rPr>
            <a:t>المحصلة الثانية: </a:t>
          </a:r>
          <a:r>
            <a:rPr lang="ar-SA" sz="1600" b="1" u="sng" kern="1200" dirty="0" smtClean="0">
              <a:latin typeface="Sakkal Majalla" pitchFamily="2" charset="-78"/>
              <a:cs typeface="Sakkal Majalla" pitchFamily="2" charset="-78"/>
            </a:rPr>
            <a:t>تطوير كفاءة</a:t>
          </a:r>
          <a:r>
            <a:rPr lang="ar-SA" sz="1600" b="1" kern="1200" dirty="0" smtClean="0">
              <a:latin typeface="Sakkal Majalla" pitchFamily="2" charset="-78"/>
              <a:cs typeface="Sakkal Majalla" pitchFamily="2" charset="-78"/>
            </a:rPr>
            <a:t> المرأة </a:t>
          </a:r>
          <a:r>
            <a:rPr lang="ar-SA" sz="1600" b="1" u="sng" kern="1200" dirty="0" smtClean="0">
              <a:latin typeface="Sakkal Majalla" pitchFamily="2" charset="-78"/>
              <a:cs typeface="Sakkal Majalla" pitchFamily="2" charset="-78"/>
            </a:rPr>
            <a:t>وممارساتها الانتاجية</a:t>
          </a:r>
          <a:r>
            <a:rPr lang="ar-SA" sz="1600" b="1" kern="1200" dirty="0" smtClean="0">
              <a:latin typeface="Sakkal Majalla" pitchFamily="2" charset="-78"/>
              <a:cs typeface="Sakkal Majalla" pitchFamily="2" charset="-78"/>
            </a:rPr>
            <a:t> بما يعزز </a:t>
          </a:r>
          <a:r>
            <a:rPr lang="ar-SA" sz="1600" b="1" u="sng" kern="1200" dirty="0" smtClean="0">
              <a:latin typeface="Sakkal Majalla" pitchFamily="2" charset="-78"/>
              <a:cs typeface="Sakkal Majalla" pitchFamily="2" charset="-78"/>
            </a:rPr>
            <a:t>قدراتها التنافسية</a:t>
          </a:r>
          <a:r>
            <a:rPr lang="ar-SA" sz="1600" b="1" kern="1200" dirty="0" smtClean="0">
              <a:latin typeface="Sakkal Majalla" pitchFamily="2" charset="-78"/>
              <a:cs typeface="Sakkal Majalla" pitchFamily="2" charset="-78"/>
            </a:rPr>
            <a:t> في المجتمع</a:t>
          </a:r>
          <a:endParaRPr lang="en-US" sz="1600" b="1" kern="1200" dirty="0">
            <a:latin typeface="Sakkal Majalla" pitchFamily="2" charset="-78"/>
            <a:cs typeface="Sakkal Majalla" pitchFamily="2" charset="-78"/>
          </a:endParaRPr>
        </a:p>
      </dsp:txBody>
      <dsp:txXfrm rot="10800000">
        <a:off x="4942658" y="2858112"/>
        <a:ext cx="2387947" cy="828688"/>
      </dsp:txXfrm>
    </dsp:sp>
    <dsp:sp modelId="{1A984B83-8A50-493E-9EB3-845E41E0D38D}">
      <dsp:nvSpPr>
        <dsp:cNvPr id="0" name=""/>
        <dsp:cNvSpPr/>
      </dsp:nvSpPr>
      <dsp:spPr>
        <a:xfrm rot="10800000">
          <a:off x="247782" y="2892695"/>
          <a:ext cx="4499627" cy="7595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u="sng" kern="1200" dirty="0" smtClean="0">
              <a:latin typeface="Sakkal Majalla" pitchFamily="2" charset="-78"/>
              <a:cs typeface="Sakkal Majalla" pitchFamily="2" charset="-78"/>
            </a:rPr>
            <a:t>التكامل</a:t>
          </a: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 مع الجهات ذات </a:t>
          </a:r>
          <a:r>
            <a:rPr lang="ar-BH" sz="1600" b="1" u="sng" kern="1200" dirty="0" smtClean="0">
              <a:latin typeface="Sakkal Majalla" pitchFamily="2" charset="-78"/>
              <a:cs typeface="Sakkal Majalla" pitchFamily="2" charset="-78"/>
            </a:rPr>
            <a:t>العلاقة بالتشريعات والخدمات والاستشارات والمنظومة المعرفية</a:t>
          </a: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 في مجال التعلم مدى الحياة لجميع الفئات</a:t>
          </a:r>
          <a:endParaRPr lang="en-US" sz="1600" b="1" kern="1200" dirty="0"/>
        </a:p>
      </dsp:txBody>
      <dsp:txXfrm rot="10800000">
        <a:off x="627543" y="2892695"/>
        <a:ext cx="3740105" cy="759522"/>
      </dsp:txXfrm>
    </dsp:sp>
    <dsp:sp modelId="{B35E3388-6BEC-4E5F-8AF3-69287B1442A0}">
      <dsp:nvSpPr>
        <dsp:cNvPr id="0" name=""/>
        <dsp:cNvSpPr/>
      </dsp:nvSpPr>
      <dsp:spPr>
        <a:xfrm rot="10800000">
          <a:off x="7499833" y="3841860"/>
          <a:ext cx="1624983" cy="7542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التعلم مدى الحياة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 rot="10800000">
        <a:off x="7876933" y="3841860"/>
        <a:ext cx="870782" cy="754201"/>
      </dsp:txXfrm>
    </dsp:sp>
    <dsp:sp modelId="{2486B70C-0C4C-45A7-AF5D-57887077AD30}">
      <dsp:nvSpPr>
        <dsp:cNvPr id="0" name=""/>
        <dsp:cNvSpPr/>
      </dsp:nvSpPr>
      <dsp:spPr>
        <a:xfrm rot="10800000">
          <a:off x="4528314" y="3792388"/>
          <a:ext cx="3216635" cy="85314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525" rIns="19050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500" b="1" u="none" kern="1200" dirty="0" smtClean="0">
              <a:latin typeface="Sakkal Majalla" pitchFamily="2" charset="-78"/>
              <a:cs typeface="Sakkal Majalla" pitchFamily="2" charset="-78"/>
            </a:rPr>
            <a:t>المحصلة الثالثة: </a:t>
          </a:r>
          <a:r>
            <a:rPr lang="ar-BH" sz="1500" b="1" u="sng" kern="1200" dirty="0" smtClean="0">
              <a:latin typeface="Sakkal Majalla" pitchFamily="2" charset="-78"/>
              <a:cs typeface="Sakkal Majalla" pitchFamily="2" charset="-78"/>
            </a:rPr>
            <a:t>استدامة</a:t>
          </a:r>
          <a:r>
            <a:rPr lang="ar-BH" sz="1500" b="1" u="none" kern="1200" dirty="0" smtClean="0">
              <a:latin typeface="Sakkal Majalla" pitchFamily="2" charset="-78"/>
              <a:cs typeface="Sakkal Majalla" pitchFamily="2" charset="-78"/>
            </a:rPr>
            <a:t> مشاركة المرأة في برامج التنمية (الاقتصادية والاجتماعية) من خلال </a:t>
          </a:r>
          <a:r>
            <a:rPr lang="ar-BH" sz="1500" b="1" u="sng" kern="1200" dirty="0" smtClean="0">
              <a:latin typeface="Sakkal Majalla" pitchFamily="2" charset="-78"/>
              <a:cs typeface="Sakkal Majalla" pitchFamily="2" charset="-78"/>
            </a:rPr>
            <a:t>تأسيس آليات نقل وادارة المعرفة</a:t>
          </a:r>
          <a:endParaRPr lang="en-US" sz="1500" b="1" kern="1200" dirty="0">
            <a:latin typeface="Sakkal Majalla" pitchFamily="2" charset="-78"/>
            <a:cs typeface="Sakkal Majalla" pitchFamily="2" charset="-78"/>
          </a:endParaRPr>
        </a:p>
      </dsp:txBody>
      <dsp:txXfrm rot="10800000">
        <a:off x="4954886" y="3792388"/>
        <a:ext cx="2363490" cy="853145"/>
      </dsp:txXfrm>
    </dsp:sp>
    <dsp:sp modelId="{3BD3ACE3-198C-4DA9-93C2-DB0D8ADEBC7A}">
      <dsp:nvSpPr>
        <dsp:cNvPr id="0" name=""/>
        <dsp:cNvSpPr/>
      </dsp:nvSpPr>
      <dsp:spPr>
        <a:xfrm rot="10800000">
          <a:off x="247782" y="3839200"/>
          <a:ext cx="4499627" cy="75952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بناء نظم وآليات التبادل المعرفي لضمان </a:t>
          </a:r>
          <a:r>
            <a:rPr lang="ar-BH" sz="1600" b="1" u="sng" kern="1200" dirty="0" smtClean="0">
              <a:latin typeface="Sakkal Majalla" pitchFamily="2" charset="-78"/>
              <a:cs typeface="Sakkal Majalla" pitchFamily="2" charset="-78"/>
            </a:rPr>
            <a:t>سهولة وفعالية واستمرارية عملية نقل وتبادل الخبرات</a:t>
          </a:r>
          <a:r>
            <a:rPr lang="ar-SA" sz="1600" b="1" kern="1200" dirty="0" smtClean="0">
              <a:latin typeface="Sakkal Majalla" pitchFamily="2" charset="-78"/>
              <a:cs typeface="Sakkal Majalla" pitchFamily="2" charset="-78"/>
            </a:rPr>
            <a:t> وادارتها مع الجهات ذات العلاقة</a:t>
          </a:r>
          <a:endParaRPr lang="en-US" sz="1600" b="1" kern="1200" dirty="0"/>
        </a:p>
      </dsp:txBody>
      <dsp:txXfrm rot="10800000">
        <a:off x="627543" y="3839200"/>
        <a:ext cx="3740105" cy="759522"/>
      </dsp:txXfrm>
    </dsp:sp>
    <dsp:sp modelId="{94742E0E-AA9F-45C6-917C-ED410AA4E5BC}">
      <dsp:nvSpPr>
        <dsp:cNvPr id="0" name=""/>
        <dsp:cNvSpPr/>
      </dsp:nvSpPr>
      <dsp:spPr>
        <a:xfrm rot="10800000">
          <a:off x="7499833" y="4753783"/>
          <a:ext cx="1624983" cy="754201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جودة الحياة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 rot="10800000">
        <a:off x="7876933" y="4753783"/>
        <a:ext cx="870782" cy="754201"/>
      </dsp:txXfrm>
    </dsp:sp>
    <dsp:sp modelId="{A868AA68-8F9A-4B9D-BB0D-55B7F43B5A2C}">
      <dsp:nvSpPr>
        <dsp:cNvPr id="0" name=""/>
        <dsp:cNvSpPr/>
      </dsp:nvSpPr>
      <dsp:spPr>
        <a:xfrm rot="10800000">
          <a:off x="4528314" y="4764878"/>
          <a:ext cx="3216635" cy="732010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525" rIns="19050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500" b="1" u="none" kern="1200" dirty="0" smtClean="0">
              <a:latin typeface="Sakkal Majalla" pitchFamily="2" charset="-78"/>
              <a:cs typeface="Sakkal Majalla" pitchFamily="2" charset="-78"/>
            </a:rPr>
            <a:t>المحصلة الثانية: تعزيز </a:t>
          </a:r>
          <a:r>
            <a:rPr lang="ar-BH" sz="1500" b="1" u="sng" kern="1200" dirty="0" smtClean="0">
              <a:latin typeface="Sakkal Majalla" pitchFamily="2" charset="-78"/>
              <a:cs typeface="Sakkal Majalla" pitchFamily="2" charset="-78"/>
            </a:rPr>
            <a:t>السلامة الصحية والنفسية</a:t>
          </a:r>
          <a:r>
            <a:rPr lang="ar-BH" sz="1500" b="1" u="none" kern="1200" dirty="0" smtClean="0">
              <a:latin typeface="Sakkal Majalla" pitchFamily="2" charset="-78"/>
              <a:cs typeface="Sakkal Majalla" pitchFamily="2" charset="-78"/>
            </a:rPr>
            <a:t> من خلال متطلبات تحسين جودة حياة المرأة</a:t>
          </a:r>
          <a:endParaRPr lang="en-US" sz="1500" b="1" kern="1200" dirty="0">
            <a:latin typeface="Sakkal Majalla" pitchFamily="2" charset="-78"/>
            <a:cs typeface="Sakkal Majalla" pitchFamily="2" charset="-78"/>
          </a:endParaRPr>
        </a:p>
      </dsp:txBody>
      <dsp:txXfrm rot="10800000">
        <a:off x="4894319" y="4764878"/>
        <a:ext cx="2484625" cy="732010"/>
      </dsp:txXfrm>
    </dsp:sp>
    <dsp:sp modelId="{D232188F-0526-421A-9DD6-D87515D20ADF}">
      <dsp:nvSpPr>
        <dsp:cNvPr id="0" name=""/>
        <dsp:cNvSpPr/>
      </dsp:nvSpPr>
      <dsp:spPr>
        <a:xfrm rot="10800000">
          <a:off x="247782" y="4751122"/>
          <a:ext cx="4499627" cy="75952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160" rIns="2032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توحيد وربط </a:t>
          </a:r>
          <a:r>
            <a:rPr lang="ar-BH" sz="1600" b="1" u="sng" kern="1200" dirty="0" smtClean="0">
              <a:latin typeface="Sakkal Majalla" pitchFamily="2" charset="-78"/>
              <a:cs typeface="Sakkal Majalla" pitchFamily="2" charset="-78"/>
            </a:rPr>
            <a:t>مصادر المعرفة</a:t>
          </a: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 بما يضمن رفع مستوى ا</a:t>
          </a:r>
          <a:r>
            <a:rPr lang="ar-BH" sz="1600" b="1" u="sng" kern="1200" dirty="0" smtClean="0">
              <a:latin typeface="Sakkal Majalla" pitchFamily="2" charset="-78"/>
              <a:cs typeface="Sakkal Majalla" pitchFamily="2" charset="-78"/>
            </a:rPr>
            <a:t>لوعي</a:t>
          </a:r>
          <a:r>
            <a:rPr lang="ar-BH" sz="1600" b="1" kern="1200" dirty="0" smtClean="0">
              <a:latin typeface="Sakkal Majalla" pitchFamily="2" charset="-78"/>
              <a:cs typeface="Sakkal Majalla" pitchFamily="2" charset="-78"/>
            </a:rPr>
            <a:t> بالممارسات والخدمات الصحية والبيئية والاستهلاكية للأسرة </a:t>
          </a:r>
          <a:endParaRPr lang="en-US" sz="1600" b="1" kern="1200" dirty="0"/>
        </a:p>
      </dsp:txBody>
      <dsp:txXfrm rot="10800000">
        <a:off x="627543" y="4751122"/>
        <a:ext cx="3740105" cy="759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CC004-64D3-40CC-8CA6-61B9FF1ACE84}">
      <dsp:nvSpPr>
        <dsp:cNvPr id="0" name=""/>
        <dsp:cNvSpPr/>
      </dsp:nvSpPr>
      <dsp:spPr>
        <a:xfrm>
          <a:off x="1358" y="484247"/>
          <a:ext cx="2778583" cy="222286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6F09F4-A17E-4B14-BD91-20A090AF1CF1}">
      <dsp:nvSpPr>
        <dsp:cNvPr id="0" name=""/>
        <dsp:cNvSpPr/>
      </dsp:nvSpPr>
      <dsp:spPr>
        <a:xfrm>
          <a:off x="152389" y="2697262"/>
          <a:ext cx="2472939" cy="91351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Low" defTabSz="800100" rtl="1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مؤشرات وارقام وسجلات تحدد من خلالها الفجوات لتمكين صانعي القرار من اتخاذ القرارات الملائمة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52389" y="2697262"/>
        <a:ext cx="2472939" cy="913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FA6C0-6286-4836-9704-FE93049CB8D0}">
      <dsp:nvSpPr>
        <dsp:cNvPr id="0" name=""/>
        <dsp:cNvSpPr/>
      </dsp:nvSpPr>
      <dsp:spPr>
        <a:xfrm>
          <a:off x="-5197647" y="-796152"/>
          <a:ext cx="6189705" cy="6189705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D03E9-86EF-49E0-A42F-725EE227630F}">
      <dsp:nvSpPr>
        <dsp:cNvPr id="0" name=""/>
        <dsp:cNvSpPr/>
      </dsp:nvSpPr>
      <dsp:spPr>
        <a:xfrm>
          <a:off x="638119" y="459740"/>
          <a:ext cx="5447599" cy="919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83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itchFamily="2" charset="-78"/>
              <a:cs typeface="Sakkal Majalla" pitchFamily="2" charset="-78"/>
            </a:rPr>
            <a:t>نظام مركز دعم المرأة</a:t>
          </a:r>
          <a:endParaRPr lang="en-US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638119" y="459740"/>
        <a:ext cx="5447599" cy="919480"/>
      </dsp:txXfrm>
    </dsp:sp>
    <dsp:sp modelId="{671A873C-D19D-4206-AF76-F80AB2979EE2}">
      <dsp:nvSpPr>
        <dsp:cNvPr id="0" name=""/>
        <dsp:cNvSpPr/>
      </dsp:nvSpPr>
      <dsp:spPr>
        <a:xfrm>
          <a:off x="63444" y="344805"/>
          <a:ext cx="1149350" cy="114935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3F8E5-1FF4-414D-A555-CFBEE6B2141D}">
      <dsp:nvSpPr>
        <dsp:cNvPr id="0" name=""/>
        <dsp:cNvSpPr/>
      </dsp:nvSpPr>
      <dsp:spPr>
        <a:xfrm>
          <a:off x="972350" y="1838960"/>
          <a:ext cx="5113368" cy="919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83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itchFamily="2" charset="-78"/>
              <a:cs typeface="Sakkal Majalla" pitchFamily="2" charset="-78"/>
            </a:rPr>
            <a:t>نظام سجل العمل التطوعي</a:t>
          </a:r>
          <a:endParaRPr lang="en-US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972350" y="1838960"/>
        <a:ext cx="5113368" cy="919480"/>
      </dsp:txXfrm>
    </dsp:sp>
    <dsp:sp modelId="{359EE270-0AD4-4C92-8EFC-56799D642C00}">
      <dsp:nvSpPr>
        <dsp:cNvPr id="0" name=""/>
        <dsp:cNvSpPr/>
      </dsp:nvSpPr>
      <dsp:spPr>
        <a:xfrm>
          <a:off x="397675" y="1724025"/>
          <a:ext cx="1149350" cy="114935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27B30-8E5C-4BF5-874B-2AFE83009123}">
      <dsp:nvSpPr>
        <dsp:cNvPr id="0" name=""/>
        <dsp:cNvSpPr/>
      </dsp:nvSpPr>
      <dsp:spPr>
        <a:xfrm>
          <a:off x="638119" y="3218179"/>
          <a:ext cx="5447599" cy="919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983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itchFamily="2" charset="-78"/>
              <a:cs typeface="Sakkal Majalla" pitchFamily="2" charset="-78"/>
            </a:rPr>
            <a:t>نظام حالات العنف الاسري من النساء والفتيات في مملكة البحرين</a:t>
          </a:r>
          <a:endParaRPr lang="en-US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638119" y="3218179"/>
        <a:ext cx="5447599" cy="919480"/>
      </dsp:txXfrm>
    </dsp:sp>
    <dsp:sp modelId="{C3A3DDEA-B290-4495-B60E-6844E4013991}">
      <dsp:nvSpPr>
        <dsp:cNvPr id="0" name=""/>
        <dsp:cNvSpPr/>
      </dsp:nvSpPr>
      <dsp:spPr>
        <a:xfrm>
          <a:off x="63444" y="3103245"/>
          <a:ext cx="1149350" cy="114935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F5099-BEF9-4B1A-A2D0-5911455DABAA}">
      <dsp:nvSpPr>
        <dsp:cNvPr id="0" name=""/>
        <dsp:cNvSpPr/>
      </dsp:nvSpPr>
      <dsp:spPr>
        <a:xfrm>
          <a:off x="4644181" y="1306462"/>
          <a:ext cx="1451074" cy="14510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25400" rIns="7985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latin typeface="Sakkal Majalla" pitchFamily="2" charset="-78"/>
              <a:cs typeface="Sakkal Majalla" pitchFamily="2" charset="-78"/>
            </a:rPr>
            <a:t>الاسكان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4856686" y="1518967"/>
        <a:ext cx="1026064" cy="1026064"/>
      </dsp:txXfrm>
    </dsp:sp>
    <dsp:sp modelId="{7A988084-5AE7-4ECA-8BC5-9DABEFF2A2FE}">
      <dsp:nvSpPr>
        <dsp:cNvPr id="0" name=""/>
        <dsp:cNvSpPr/>
      </dsp:nvSpPr>
      <dsp:spPr>
        <a:xfrm>
          <a:off x="3483322" y="1306462"/>
          <a:ext cx="1451074" cy="14510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25400" rIns="7985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latin typeface="Sakkal Majalla" pitchFamily="2" charset="-78"/>
              <a:cs typeface="Sakkal Majalla" pitchFamily="2" charset="-78"/>
            </a:rPr>
            <a:t>الجنسية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695827" y="1518967"/>
        <a:ext cx="1026064" cy="1026064"/>
      </dsp:txXfrm>
    </dsp:sp>
    <dsp:sp modelId="{93398F25-91EB-405A-B032-5532ABCD5B98}">
      <dsp:nvSpPr>
        <dsp:cNvPr id="0" name=""/>
        <dsp:cNvSpPr/>
      </dsp:nvSpPr>
      <dsp:spPr>
        <a:xfrm>
          <a:off x="2322462" y="1306462"/>
          <a:ext cx="1451074" cy="14510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25400" rIns="7985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latin typeface="Sakkal Majalla" pitchFamily="2" charset="-78"/>
              <a:cs typeface="Sakkal Majalla" pitchFamily="2" charset="-78"/>
            </a:rPr>
            <a:t>مساعدة قضائية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534967" y="1518967"/>
        <a:ext cx="1026064" cy="1026064"/>
      </dsp:txXfrm>
    </dsp:sp>
    <dsp:sp modelId="{3E022FD7-C2B6-42D6-BA73-8C288775BA93}">
      <dsp:nvSpPr>
        <dsp:cNvPr id="0" name=""/>
        <dsp:cNvSpPr/>
      </dsp:nvSpPr>
      <dsp:spPr>
        <a:xfrm>
          <a:off x="1161603" y="1306462"/>
          <a:ext cx="1451074" cy="14510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25400" rIns="7985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latin typeface="Sakkal Majalla" pitchFamily="2" charset="-78"/>
              <a:cs typeface="Sakkal Majalla" pitchFamily="2" charset="-78"/>
            </a:rPr>
            <a:t>الارشاد والتوجيه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374108" y="1518967"/>
        <a:ext cx="1026064" cy="1026064"/>
      </dsp:txXfrm>
    </dsp:sp>
    <dsp:sp modelId="{ACC49DAF-96B3-4314-A5C5-5C20F6A104FE}">
      <dsp:nvSpPr>
        <dsp:cNvPr id="0" name=""/>
        <dsp:cNvSpPr/>
      </dsp:nvSpPr>
      <dsp:spPr>
        <a:xfrm>
          <a:off x="744" y="1306462"/>
          <a:ext cx="1451074" cy="14510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857" tIns="25400" rIns="7985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latin typeface="Sakkal Majalla" pitchFamily="2" charset="-78"/>
              <a:cs typeface="Sakkal Majalla" pitchFamily="2" charset="-78"/>
            </a:rPr>
            <a:t>الاستشارة القانونية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13249" y="1518967"/>
        <a:ext cx="1026064" cy="1026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F5099-BEF9-4B1A-A2D0-5911455DABAA}">
      <dsp:nvSpPr>
        <dsp:cNvPr id="0" name=""/>
        <dsp:cNvSpPr/>
      </dsp:nvSpPr>
      <dsp:spPr>
        <a:xfrm>
          <a:off x="3560564" y="336"/>
          <a:ext cx="1708546" cy="17085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027" tIns="25400" rIns="9402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latin typeface="Sakkal Majalla" pitchFamily="2" charset="-78"/>
              <a:cs typeface="Sakkal Majalla" pitchFamily="2" charset="-78"/>
            </a:rPr>
            <a:t>بيانات المعتدي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810775" y="250547"/>
        <a:ext cx="1208124" cy="1208124"/>
      </dsp:txXfrm>
    </dsp:sp>
    <dsp:sp modelId="{7A988084-5AE7-4ECA-8BC5-9DABEFF2A2FE}">
      <dsp:nvSpPr>
        <dsp:cNvPr id="0" name=""/>
        <dsp:cNvSpPr/>
      </dsp:nvSpPr>
      <dsp:spPr>
        <a:xfrm>
          <a:off x="2193726" y="336"/>
          <a:ext cx="1708546" cy="17085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027" tIns="25400" rIns="9402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latin typeface="Sakkal Majalla" pitchFamily="2" charset="-78"/>
              <a:cs typeface="Sakkal Majalla" pitchFamily="2" charset="-78"/>
            </a:rPr>
            <a:t>بيانات الضحية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443937" y="250547"/>
        <a:ext cx="1208124" cy="1208124"/>
      </dsp:txXfrm>
    </dsp:sp>
    <dsp:sp modelId="{93398F25-91EB-405A-B032-5532ABCD5B98}">
      <dsp:nvSpPr>
        <dsp:cNvPr id="0" name=""/>
        <dsp:cNvSpPr/>
      </dsp:nvSpPr>
      <dsp:spPr>
        <a:xfrm>
          <a:off x="826889" y="336"/>
          <a:ext cx="1708546" cy="17085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4027" tIns="25400" rIns="9402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 smtClean="0">
              <a:latin typeface="Sakkal Majalla" pitchFamily="2" charset="-78"/>
              <a:cs typeface="Sakkal Majalla" pitchFamily="2" charset="-78"/>
            </a:rPr>
            <a:t>صفحة الاعتداءات</a:t>
          </a:r>
          <a:endParaRPr lang="en-US" sz="20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077100" y="250547"/>
        <a:ext cx="1208124" cy="12081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FA6C0-6286-4836-9704-FE93049CB8D0}">
      <dsp:nvSpPr>
        <dsp:cNvPr id="0" name=""/>
        <dsp:cNvSpPr/>
      </dsp:nvSpPr>
      <dsp:spPr>
        <a:xfrm>
          <a:off x="-5158454" y="-796152"/>
          <a:ext cx="6189705" cy="6189705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D03E9-86EF-49E0-A42F-725EE227630F}">
      <dsp:nvSpPr>
        <dsp:cNvPr id="0" name=""/>
        <dsp:cNvSpPr/>
      </dsp:nvSpPr>
      <dsp:spPr>
        <a:xfrm>
          <a:off x="845117" y="656784"/>
          <a:ext cx="4593994" cy="1313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50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itchFamily="2" charset="-78"/>
              <a:cs typeface="Sakkal Majalla" pitchFamily="2" charset="-78"/>
            </a:rPr>
            <a:t>نظام تكافؤ </a:t>
          </a:r>
          <a:r>
            <a:rPr lang="ar-BH" sz="2800" kern="1200" dirty="0" smtClean="0">
              <a:latin typeface="Sakkal Majalla" pitchFamily="2" charset="-78"/>
              <a:cs typeface="Sakkal Majalla" pitchFamily="2" charset="-78"/>
            </a:rPr>
            <a:t>الفرص</a:t>
          </a:r>
          <a:endParaRPr lang="en-US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845117" y="656784"/>
        <a:ext cx="4593994" cy="1313385"/>
      </dsp:txXfrm>
    </dsp:sp>
    <dsp:sp modelId="{671A873C-D19D-4206-AF76-F80AB2979EE2}">
      <dsp:nvSpPr>
        <dsp:cNvPr id="0" name=""/>
        <dsp:cNvSpPr/>
      </dsp:nvSpPr>
      <dsp:spPr>
        <a:xfrm>
          <a:off x="24251" y="492611"/>
          <a:ext cx="1641731" cy="164173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3F8E5-1FF4-414D-A555-CFBEE6B2141D}">
      <dsp:nvSpPr>
        <dsp:cNvPr id="0" name=""/>
        <dsp:cNvSpPr/>
      </dsp:nvSpPr>
      <dsp:spPr>
        <a:xfrm>
          <a:off x="845117" y="2627230"/>
          <a:ext cx="4593994" cy="1313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50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kern="1200" dirty="0" smtClean="0">
              <a:latin typeface="Sakkal Majalla" pitchFamily="2" charset="-78"/>
              <a:cs typeface="Sakkal Majalla" pitchFamily="2" charset="-78"/>
            </a:rPr>
            <a:t>قاعدة بيانات المرأة البحرينية</a:t>
          </a:r>
          <a:endParaRPr lang="en-US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845117" y="2627230"/>
        <a:ext cx="4593994" cy="1313385"/>
      </dsp:txXfrm>
    </dsp:sp>
    <dsp:sp modelId="{359EE270-0AD4-4C92-8EFC-56799D642C00}">
      <dsp:nvSpPr>
        <dsp:cNvPr id="0" name=""/>
        <dsp:cNvSpPr/>
      </dsp:nvSpPr>
      <dsp:spPr>
        <a:xfrm>
          <a:off x="24251" y="2463057"/>
          <a:ext cx="1641731" cy="164173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61A44-4282-4396-87E8-AEE0ECFC338E}">
      <dsp:nvSpPr>
        <dsp:cNvPr id="0" name=""/>
        <dsp:cNvSpPr/>
      </dsp:nvSpPr>
      <dsp:spPr>
        <a:xfrm>
          <a:off x="2438400" y="0"/>
          <a:ext cx="4724399" cy="47243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CB74F33-52A6-4036-8734-EDC022D0DA09}">
      <dsp:nvSpPr>
        <dsp:cNvPr id="0" name=""/>
        <dsp:cNvSpPr/>
      </dsp:nvSpPr>
      <dsp:spPr>
        <a:xfrm>
          <a:off x="2745486" y="307086"/>
          <a:ext cx="1889760" cy="1889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سهولة الاتصال ما بين </a:t>
          </a: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لجان/ وحدات </a:t>
          </a: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تكافؤ الفرص في عدة اتجاهــات. 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837736" y="399336"/>
        <a:ext cx="1705260" cy="1705260"/>
      </dsp:txXfrm>
    </dsp:sp>
    <dsp:sp modelId="{09A699E6-B7F4-4097-99FC-0D9DFF75B0A0}">
      <dsp:nvSpPr>
        <dsp:cNvPr id="0" name=""/>
        <dsp:cNvSpPr/>
      </dsp:nvSpPr>
      <dsp:spPr>
        <a:xfrm>
          <a:off x="4965954" y="307086"/>
          <a:ext cx="1889760" cy="1889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تغذية قواعد البيانات الرئيسية في الأمانة العامة ليتم استخراج المؤشرات والإحصائيات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058204" y="399336"/>
        <a:ext cx="1705260" cy="1705260"/>
      </dsp:txXfrm>
    </dsp:sp>
    <dsp:sp modelId="{7DF0F32A-541D-4A6E-AB0E-555500818A48}">
      <dsp:nvSpPr>
        <dsp:cNvPr id="0" name=""/>
        <dsp:cNvSpPr/>
      </dsp:nvSpPr>
      <dsp:spPr>
        <a:xfrm>
          <a:off x="2745486" y="2527554"/>
          <a:ext cx="1889760" cy="1889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يوفر ثقافة جديدة يمكن تسميتها «الثقافة المعلوماتية أو الرقمية»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2837736" y="2619804"/>
        <a:ext cx="1705260" cy="1705260"/>
      </dsp:txXfrm>
    </dsp:sp>
    <dsp:sp modelId="{6A344BD7-EFC4-4AB3-9020-E56FABF8B968}">
      <dsp:nvSpPr>
        <dsp:cNvPr id="0" name=""/>
        <dsp:cNvSpPr/>
      </dsp:nvSpPr>
      <dsp:spPr>
        <a:xfrm>
          <a:off x="4965954" y="2527554"/>
          <a:ext cx="1889760" cy="1889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 smtClean="0">
              <a:latin typeface="Sakkal Majalla" pitchFamily="2" charset="-78"/>
              <a:cs typeface="Sakkal Majalla" pitchFamily="2" charset="-78"/>
            </a:rPr>
            <a:t>تفريغ البيانات في وقت قصير جداً، مما يقلل الوقت والجهد المبذول.</a:t>
          </a:r>
          <a:endParaRPr lang="en-US" sz="18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058204" y="2619804"/>
        <a:ext cx="1705260" cy="17052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43B38-39AE-4294-B33A-ADFEFD6FBB0E}">
      <dsp:nvSpPr>
        <dsp:cNvPr id="0" name=""/>
        <dsp:cNvSpPr/>
      </dsp:nvSpPr>
      <dsp:spPr>
        <a:xfrm rot="5400000">
          <a:off x="7601707" y="666510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BB6CBD-60CF-4D3A-A288-1BC9506133BD}">
      <dsp:nvSpPr>
        <dsp:cNvPr id="0" name=""/>
        <dsp:cNvSpPr/>
      </dsp:nvSpPr>
      <dsp:spPr>
        <a:xfrm>
          <a:off x="7002988" y="513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سجل عضوات وقيادات المجلس الأعلى للمرأة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7027533" y="25058"/>
        <a:ext cx="1347624" cy="788938"/>
      </dsp:txXfrm>
    </dsp:sp>
    <dsp:sp modelId="{F3662469-72B5-41E5-9214-7232BB73E5CE}">
      <dsp:nvSpPr>
        <dsp:cNvPr id="0" name=""/>
        <dsp:cNvSpPr/>
      </dsp:nvSpPr>
      <dsp:spPr>
        <a:xfrm rot="5400000">
          <a:off x="7601707" y="1714046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AF43E3-F4E1-44D7-AB5E-529EB5E6E7BD}">
      <dsp:nvSpPr>
        <dsp:cNvPr id="0" name=""/>
        <dsp:cNvSpPr/>
      </dsp:nvSpPr>
      <dsp:spPr>
        <a:xfrm>
          <a:off x="7002988" y="1048049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سجل المرأة البحرينية في القطاع العام والخاص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7027533" y="1072594"/>
        <a:ext cx="1347624" cy="788938"/>
      </dsp:txXfrm>
    </dsp:sp>
    <dsp:sp modelId="{0DEE88B7-1AC4-494F-9AC6-15E5AAABA16C}">
      <dsp:nvSpPr>
        <dsp:cNvPr id="0" name=""/>
        <dsp:cNvSpPr/>
      </dsp:nvSpPr>
      <dsp:spPr>
        <a:xfrm rot="5400000">
          <a:off x="7601707" y="2761582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238FD9-B7C8-4569-9DAB-39B44E183821}">
      <dsp:nvSpPr>
        <dsp:cNvPr id="0" name=""/>
        <dsp:cNvSpPr/>
      </dsp:nvSpPr>
      <dsp:spPr>
        <a:xfrm>
          <a:off x="7002988" y="2095585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سجل المرأة البحرينية والمؤهلات الأكاديمية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7027533" y="2120130"/>
        <a:ext cx="1347624" cy="788938"/>
      </dsp:txXfrm>
    </dsp:sp>
    <dsp:sp modelId="{1F7431C6-659D-49DC-A71B-878527F10AA9}">
      <dsp:nvSpPr>
        <dsp:cNvPr id="0" name=""/>
        <dsp:cNvSpPr/>
      </dsp:nvSpPr>
      <dsp:spPr>
        <a:xfrm rot="5400000">
          <a:off x="7601707" y="3809118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F7744B-0986-480D-A8C8-50B9130C8503}">
      <dsp:nvSpPr>
        <dsp:cNvPr id="0" name=""/>
        <dsp:cNvSpPr/>
      </dsp:nvSpPr>
      <dsp:spPr>
        <a:xfrm>
          <a:off x="7002988" y="3143121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سجل المرأة البحرينية في مجال الثقافة والفن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7027533" y="3167666"/>
        <a:ext cx="1347624" cy="788938"/>
      </dsp:txXfrm>
    </dsp:sp>
    <dsp:sp modelId="{56F0C0B5-1D91-452D-ADA0-30482D1561C2}">
      <dsp:nvSpPr>
        <dsp:cNvPr id="0" name=""/>
        <dsp:cNvSpPr/>
      </dsp:nvSpPr>
      <dsp:spPr>
        <a:xfrm rot="10800000">
          <a:off x="6267844" y="4332886"/>
          <a:ext cx="1852515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A82448-6199-40C8-8E45-1FEFEE3936BD}">
      <dsp:nvSpPr>
        <dsp:cNvPr id="0" name=""/>
        <dsp:cNvSpPr/>
      </dsp:nvSpPr>
      <dsp:spPr>
        <a:xfrm>
          <a:off x="7002988" y="4190657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سجل المرأة </a:t>
          </a:r>
          <a:r>
            <a:rPr lang="ar-BH" sz="1200" b="1" kern="1200" dirty="0">
              <a:latin typeface="Sakkal Majalla" pitchFamily="2" charset="-78"/>
              <a:cs typeface="Sakkal Majalla" pitchFamily="2" charset="-78"/>
            </a:rPr>
            <a:t>البحرينية في المهن التخصصية 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7027533" y="4215202"/>
        <a:ext cx="1347624" cy="788938"/>
      </dsp:txXfrm>
    </dsp:sp>
    <dsp:sp modelId="{D9204057-2059-44D2-A09C-F43121C2CB1D}">
      <dsp:nvSpPr>
        <dsp:cNvPr id="0" name=""/>
        <dsp:cNvSpPr/>
      </dsp:nvSpPr>
      <dsp:spPr>
        <a:xfrm rot="16200000">
          <a:off x="5744076" y="3809118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2902E8-5C44-4C0E-B2B7-8B0875F3FB9E}">
      <dsp:nvSpPr>
        <dsp:cNvPr id="0" name=""/>
        <dsp:cNvSpPr/>
      </dsp:nvSpPr>
      <dsp:spPr>
        <a:xfrm>
          <a:off x="5145357" y="4190657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سجل المدربين والخبراء في قضايا المرأة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169902" y="4215202"/>
        <a:ext cx="1347624" cy="788938"/>
      </dsp:txXfrm>
    </dsp:sp>
    <dsp:sp modelId="{44D2BC60-4D25-4846-A042-B1E347196238}">
      <dsp:nvSpPr>
        <dsp:cNvPr id="0" name=""/>
        <dsp:cNvSpPr/>
      </dsp:nvSpPr>
      <dsp:spPr>
        <a:xfrm rot="16200000">
          <a:off x="5744076" y="2761582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E24AD8-6E21-4696-A493-F91120DD16A8}">
      <dsp:nvSpPr>
        <dsp:cNvPr id="0" name=""/>
        <dsp:cNvSpPr/>
      </dsp:nvSpPr>
      <dsp:spPr>
        <a:xfrm>
          <a:off x="5145357" y="3143121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 سجل المرأة البحرينية والمشاركة السياسية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169902" y="3167666"/>
        <a:ext cx="1347624" cy="788938"/>
      </dsp:txXfrm>
    </dsp:sp>
    <dsp:sp modelId="{751C0738-1D6C-49F7-AA80-FEE26D6E6DFC}">
      <dsp:nvSpPr>
        <dsp:cNvPr id="0" name=""/>
        <dsp:cNvSpPr/>
      </dsp:nvSpPr>
      <dsp:spPr>
        <a:xfrm rot="16200000">
          <a:off x="5744076" y="1714046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1E3B47-5466-498F-9F4B-5C5156A01B6A}">
      <dsp:nvSpPr>
        <dsp:cNvPr id="0" name=""/>
        <dsp:cNvSpPr/>
      </dsp:nvSpPr>
      <dsp:spPr>
        <a:xfrm>
          <a:off x="5145357" y="2095585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سجل العمل التطوعي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169902" y="2120130"/>
        <a:ext cx="1347624" cy="788938"/>
      </dsp:txXfrm>
    </dsp:sp>
    <dsp:sp modelId="{149EFE06-C4E1-4AD5-AAC6-83F3996C667A}">
      <dsp:nvSpPr>
        <dsp:cNvPr id="0" name=""/>
        <dsp:cNvSpPr/>
      </dsp:nvSpPr>
      <dsp:spPr>
        <a:xfrm rot="16200000">
          <a:off x="5744076" y="666510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56E6A4-4CFB-4030-AAAE-2BE13D6E96F7}">
      <dsp:nvSpPr>
        <dsp:cNvPr id="0" name=""/>
        <dsp:cNvSpPr/>
      </dsp:nvSpPr>
      <dsp:spPr>
        <a:xfrm>
          <a:off x="5145357" y="1048049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>
              <a:latin typeface="Sakkal Majalla" pitchFamily="2" charset="-78"/>
              <a:cs typeface="Sakkal Majalla" pitchFamily="2" charset="-78"/>
            </a:rPr>
            <a:t>سجل المرأة في المناصب القيادية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169902" y="1072594"/>
        <a:ext cx="1347624" cy="788938"/>
      </dsp:txXfrm>
    </dsp:sp>
    <dsp:sp modelId="{02EBB330-6D95-40EB-B13C-67F2F4E345E8}">
      <dsp:nvSpPr>
        <dsp:cNvPr id="0" name=""/>
        <dsp:cNvSpPr/>
      </dsp:nvSpPr>
      <dsp:spPr>
        <a:xfrm rot="10800000">
          <a:off x="4410214" y="142742"/>
          <a:ext cx="1852515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73C2AF-6C64-455E-A7F7-9A8F3FBC1C1A}">
      <dsp:nvSpPr>
        <dsp:cNvPr id="0" name=""/>
        <dsp:cNvSpPr/>
      </dsp:nvSpPr>
      <dsp:spPr>
        <a:xfrm>
          <a:off x="5145357" y="513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>
              <a:latin typeface="Sakkal Majalla" pitchFamily="2" charset="-78"/>
              <a:cs typeface="Sakkal Majalla" pitchFamily="2" charset="-78"/>
            </a:rPr>
            <a:t>سجل البحرينيات الرائدات في مختلف القطاعات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5169902" y="25058"/>
        <a:ext cx="1347624" cy="788938"/>
      </dsp:txXfrm>
    </dsp:sp>
    <dsp:sp modelId="{7549E8F5-D712-4E26-A098-9269C5A082CF}">
      <dsp:nvSpPr>
        <dsp:cNvPr id="0" name=""/>
        <dsp:cNvSpPr/>
      </dsp:nvSpPr>
      <dsp:spPr>
        <a:xfrm rot="5400000">
          <a:off x="3886446" y="666510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7C21F5-5866-4495-A308-4B3D7D8EFF02}">
      <dsp:nvSpPr>
        <dsp:cNvPr id="0" name=""/>
        <dsp:cNvSpPr/>
      </dsp:nvSpPr>
      <dsp:spPr>
        <a:xfrm>
          <a:off x="3287727" y="513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dirty="0" smtClean="0">
              <a:latin typeface="Sakkal Majalla" pitchFamily="2" charset="-78"/>
              <a:cs typeface="Sakkal Majalla" pitchFamily="2" charset="-78"/>
            </a:rPr>
            <a:t>س</a:t>
          </a: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ج</a:t>
          </a:r>
          <a:r>
            <a:rPr lang="ar-SA" sz="1200" b="1" kern="1200" dirty="0" smtClean="0">
              <a:latin typeface="Sakkal Majalla" pitchFamily="2" charset="-78"/>
              <a:cs typeface="Sakkal Majalla" pitchFamily="2" charset="-78"/>
            </a:rPr>
            <a:t>ل </a:t>
          </a:r>
          <a:r>
            <a:rPr lang="ar-SA" sz="1200" b="1" kern="1200" dirty="0">
              <a:latin typeface="Sakkal Majalla" pitchFamily="2" charset="-78"/>
              <a:cs typeface="Sakkal Majalla" pitchFamily="2" charset="-78"/>
            </a:rPr>
            <a:t>الدراسات </a:t>
          </a:r>
          <a:r>
            <a:rPr lang="ar-SA" sz="1200" b="1" kern="1200" dirty="0" smtClean="0">
              <a:latin typeface="Sakkal Majalla" pitchFamily="2" charset="-78"/>
              <a:cs typeface="Sakkal Majalla" pitchFamily="2" charset="-78"/>
            </a:rPr>
            <a:t>والرسائل الجامعية المعنية بالمرأة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312272" y="25058"/>
        <a:ext cx="1347624" cy="788938"/>
      </dsp:txXfrm>
    </dsp:sp>
    <dsp:sp modelId="{3591C3B8-0C61-4865-BB32-18FD61CDEC83}">
      <dsp:nvSpPr>
        <dsp:cNvPr id="0" name=""/>
        <dsp:cNvSpPr/>
      </dsp:nvSpPr>
      <dsp:spPr>
        <a:xfrm rot="5400000">
          <a:off x="3886446" y="1714046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E1F0F6-229C-4490-AE8D-EE12736D85D7}">
      <dsp:nvSpPr>
        <dsp:cNvPr id="0" name=""/>
        <dsp:cNvSpPr/>
      </dsp:nvSpPr>
      <dsp:spPr>
        <a:xfrm>
          <a:off x="3287727" y="1048049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سجل مركز دعم المرأة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312272" y="1072594"/>
        <a:ext cx="1347624" cy="788938"/>
      </dsp:txXfrm>
    </dsp:sp>
    <dsp:sp modelId="{C0DFA545-F834-438E-8A55-7FC2DD22E408}">
      <dsp:nvSpPr>
        <dsp:cNvPr id="0" name=""/>
        <dsp:cNvSpPr/>
      </dsp:nvSpPr>
      <dsp:spPr>
        <a:xfrm rot="5400000">
          <a:off x="3886446" y="2761582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952090-5EA3-4DFB-9325-F145B34E9925}">
      <dsp:nvSpPr>
        <dsp:cNvPr id="0" name=""/>
        <dsp:cNvSpPr/>
      </dsp:nvSpPr>
      <dsp:spPr>
        <a:xfrm>
          <a:off x="3287727" y="2095585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المرأة في </a:t>
          </a:r>
          <a:r>
            <a:rPr lang="ar-BH" sz="1200" b="1" kern="1200" dirty="0">
              <a:latin typeface="Sakkal Majalla" pitchFamily="2" charset="-78"/>
              <a:cs typeface="Sakkal Majalla" pitchFamily="2" charset="-78"/>
            </a:rPr>
            <a:t>المجال الرياضي 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312272" y="2120130"/>
        <a:ext cx="1347624" cy="788938"/>
      </dsp:txXfrm>
    </dsp:sp>
    <dsp:sp modelId="{5B69CBAE-0586-4EE6-B623-D3F3A9342B88}">
      <dsp:nvSpPr>
        <dsp:cNvPr id="0" name=""/>
        <dsp:cNvSpPr/>
      </dsp:nvSpPr>
      <dsp:spPr>
        <a:xfrm rot="5400000">
          <a:off x="3886446" y="3809118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C63F60-0473-436A-94BF-2786C840D59C}">
      <dsp:nvSpPr>
        <dsp:cNvPr id="0" name=""/>
        <dsp:cNvSpPr/>
      </dsp:nvSpPr>
      <dsp:spPr>
        <a:xfrm>
          <a:off x="3287727" y="3143121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المرأة في الاعلام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312272" y="3167666"/>
        <a:ext cx="1347624" cy="788938"/>
      </dsp:txXfrm>
    </dsp:sp>
    <dsp:sp modelId="{C93C3410-0AD8-491E-B0B2-226541DF4A99}">
      <dsp:nvSpPr>
        <dsp:cNvPr id="0" name=""/>
        <dsp:cNvSpPr/>
      </dsp:nvSpPr>
      <dsp:spPr>
        <a:xfrm rot="10800000">
          <a:off x="2552583" y="4332886"/>
          <a:ext cx="1852515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BDC12F-653E-4DE0-AB33-927953480ED4}">
      <dsp:nvSpPr>
        <dsp:cNvPr id="0" name=""/>
        <dsp:cNvSpPr/>
      </dsp:nvSpPr>
      <dsp:spPr>
        <a:xfrm>
          <a:off x="3287727" y="4190657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المرأة في المناصب القيادية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3312272" y="4215202"/>
        <a:ext cx="1347624" cy="788938"/>
      </dsp:txXfrm>
    </dsp:sp>
    <dsp:sp modelId="{E05E72AC-698C-4BFD-9A13-A32B2B1471FA}">
      <dsp:nvSpPr>
        <dsp:cNvPr id="0" name=""/>
        <dsp:cNvSpPr/>
      </dsp:nvSpPr>
      <dsp:spPr>
        <a:xfrm rot="16200000">
          <a:off x="2028815" y="3809118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C1C488-1A77-4FFB-89E0-E36ABA14F6DE}">
      <dsp:nvSpPr>
        <dsp:cNvPr id="0" name=""/>
        <dsp:cNvSpPr/>
      </dsp:nvSpPr>
      <dsp:spPr>
        <a:xfrm>
          <a:off x="1430096" y="4190657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نظام حالات العنف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454641" y="4215202"/>
        <a:ext cx="1347624" cy="788938"/>
      </dsp:txXfrm>
    </dsp:sp>
    <dsp:sp modelId="{0DDEEC3F-2C96-4942-8E1D-7F4349CF152D}">
      <dsp:nvSpPr>
        <dsp:cNvPr id="0" name=""/>
        <dsp:cNvSpPr/>
      </dsp:nvSpPr>
      <dsp:spPr>
        <a:xfrm rot="16200000">
          <a:off x="2028815" y="2761582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1E76BA-E728-488B-B9B9-BB8A2850A825}">
      <dsp:nvSpPr>
        <dsp:cNvPr id="0" name=""/>
        <dsp:cNvSpPr/>
      </dsp:nvSpPr>
      <dsp:spPr>
        <a:xfrm>
          <a:off x="1430096" y="3143121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نظام بيانات العمل التطوعي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454641" y="3167666"/>
        <a:ext cx="1347624" cy="788938"/>
      </dsp:txXfrm>
    </dsp:sp>
    <dsp:sp modelId="{6F5FDD13-E485-4E29-9B68-EB8A9D48B852}">
      <dsp:nvSpPr>
        <dsp:cNvPr id="0" name=""/>
        <dsp:cNvSpPr/>
      </dsp:nvSpPr>
      <dsp:spPr>
        <a:xfrm rot="16200000">
          <a:off x="2028815" y="1714046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85E718-35A4-4DF6-845A-E8C1F4C7A929}">
      <dsp:nvSpPr>
        <dsp:cNvPr id="0" name=""/>
        <dsp:cNvSpPr/>
      </dsp:nvSpPr>
      <dsp:spPr>
        <a:xfrm>
          <a:off x="1430096" y="2095585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نظام تكافؤ الفرص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454641" y="2120130"/>
        <a:ext cx="1347624" cy="788938"/>
      </dsp:txXfrm>
    </dsp:sp>
    <dsp:sp modelId="{F7CC5EE6-2FAA-492F-AD5C-1869F9F2A432}">
      <dsp:nvSpPr>
        <dsp:cNvPr id="0" name=""/>
        <dsp:cNvSpPr/>
      </dsp:nvSpPr>
      <dsp:spPr>
        <a:xfrm rot="16200000">
          <a:off x="2028815" y="666510"/>
          <a:ext cx="1042420" cy="125704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864F4B-DA46-43F3-99F4-86A4208763B0}">
      <dsp:nvSpPr>
        <dsp:cNvPr id="0" name=""/>
        <dsp:cNvSpPr/>
      </dsp:nvSpPr>
      <dsp:spPr>
        <a:xfrm>
          <a:off x="1430096" y="1048049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نظام مركز دعم المرأة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454641" y="1072594"/>
        <a:ext cx="1347624" cy="788938"/>
      </dsp:txXfrm>
    </dsp:sp>
    <dsp:sp modelId="{9BF6AF70-E988-49BF-9CB5-6CD78963E186}">
      <dsp:nvSpPr>
        <dsp:cNvPr id="0" name=""/>
        <dsp:cNvSpPr/>
      </dsp:nvSpPr>
      <dsp:spPr>
        <a:xfrm>
          <a:off x="1430096" y="513"/>
          <a:ext cx="1396714" cy="8380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200" b="1" kern="1200" dirty="0" smtClean="0">
              <a:latin typeface="Sakkal Majalla" pitchFamily="2" charset="-78"/>
              <a:cs typeface="Sakkal Majalla" pitchFamily="2" charset="-78"/>
            </a:rPr>
            <a:t>نظام الجوائز والمبادرات</a:t>
          </a:r>
          <a:endParaRPr lang="en-US" sz="1200" b="1" kern="1200" dirty="0">
            <a:latin typeface="Sakkal Majalla" pitchFamily="2" charset="-78"/>
            <a:cs typeface="Sakkal Majalla" pitchFamily="2" charset="-78"/>
          </a:endParaRPr>
        </a:p>
      </dsp:txBody>
      <dsp:txXfrm>
        <a:off x="1454641" y="25058"/>
        <a:ext cx="1347624" cy="78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E089C2-C73D-4F7E-B032-79C4A3BF6153}" type="datetimeFigureOut">
              <a:rPr lang="ar-BH" smtClean="0"/>
              <a:t>24/12/1434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2D08AE8-D883-4491-934D-15162BF7AD32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4958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9D3D6-CD47-4208-83F9-525CED875FA2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C263B-5BBE-4CBB-863C-F2FE43E5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3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1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r" rt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6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 smtClean="0"/>
              <a:t>هنادي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5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9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4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9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dirty="0" smtClean="0"/>
              <a:t>لطيفة العنزي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5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7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263B-5BBE-4CBB-863C-F2FE43E595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6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9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4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1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5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D3BA-10D6-4953-A067-06571E3E7C4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537F-328E-4259-A5AC-77366D47F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9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google.com.bh/url?sa=i&amp;rct=j&amp;q=&amp;esrc=s&amp;frm=1&amp;source=images&amp;cd=&amp;cad=rja&amp;docid=bQPOPsbQ9vKSHM&amp;tbnid=WZ86_elW1atenM:&amp;ved=0CAUQjRw&amp;url=http://shmector.com/photo/web/note_paper_icon/6-0-210&amp;ei=oMtoUoyqKMLW0QXdk4GICQ&amp;bvm=bv.55123115,d.d2k&amp;psig=AFQjCNH7RTrDsGyxh-obT4eYbShxNjWA1Q&amp;ust=138268591803060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3.png"/><Relationship Id="rId10" Type="http://schemas.microsoft.com/office/2007/relationships/diagramDrawing" Target="../diagrams/drawing6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h/url?sa=i&amp;rct=j&amp;q=&amp;esrc=s&amp;frm=1&amp;source=images&amp;cd=&amp;cad=rja&amp;docid=lJX8051ahAZwGM&amp;tbnid=nZZ-QuegTF5JKM:&amp;ved=0CAUQjRw&amp;url=http://www.codeforest.net/8-great-mysql-performance-tips&amp;ei=V71jUoaPH4Wa0AXY2YG4DA&amp;psig=AFQjCNEmlAVshvoLOh6cG8Q1llpFEqtZLg&amp;ust=1382354595288116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w.b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3.xml"/><Relationship Id="rId3" Type="http://schemas.openxmlformats.org/officeDocument/2006/relationships/hyperlink" Target="http://www.google.com.bh/url?sa=i&amp;rct=j&amp;q=&amp;esrc=s&amp;frm=1&amp;source=images&amp;cd=&amp;cad=rja&amp;docid=lJX8051ahAZwGM&amp;tbnid=nZZ-QuegTF5JKM:&amp;ved=0CAUQjRw&amp;url=http://www.codeforest.net/8-great-mysql-performance-tips&amp;ei=V71jUoaPH4Wa0AXY2YG4DA&amp;psig=AFQjCNEmlAVshvoLOh6cG8Q1llpFEqtZLg&amp;ust=1382354595288116" TargetMode="External"/><Relationship Id="rId7" Type="http://schemas.openxmlformats.org/officeDocument/2006/relationships/image" Target="../media/image5.png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h/url?sa=i&amp;source=images&amp;cd=&amp;cad=rja&amp;docid=CjlfR0VuMsoj2M&amp;tbnid=iQLQxa8GH0noiM:&amp;ved=&amp;url=http://www.iconshock.com/icons/clean/video_production/post_processing-icon.html&amp;ei=jcBoUvu0Gaz60gX4pYCoDQ&amp;psig=AFQjCNEjUIjtVq3cT0RiT6IIuSafUEqyMQ&amp;ust=1382683149461231" TargetMode="External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3.png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h/url?sa=i&amp;rct=j&amp;q=&amp;esrc=s&amp;frm=1&amp;source=images&amp;cd=&amp;cad=rja&amp;docid=lJX8051ahAZwGM&amp;tbnid=nZZ-QuegTF5JKM:&amp;ved=0CAUQjRw&amp;url=http://www.codeforest.net/8-great-mysql-performance-tips&amp;ei=V71jUoaPH4Wa0AXY2YG4DA&amp;psig=AFQjCNEmlAVshvoLOh6cG8Q1llpFEqtZLg&amp;ust=1382354595288116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2013719"/>
            <a:ext cx="7086600" cy="2863081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sz="4000" b="1" dirty="0" smtClean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4583" y="457200"/>
            <a:ext cx="35862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منتدى </a:t>
            </a:r>
            <a:r>
              <a:rPr lang="ar-BH" sz="24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التنمية الاقليمي </a:t>
            </a:r>
            <a:r>
              <a:rPr lang="ar-BH" sz="24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للدول العربية</a:t>
            </a:r>
          </a:p>
          <a:p>
            <a:pPr algn="ctr"/>
            <a:r>
              <a:rPr lang="ar-BH" sz="24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هيئة تنظيم الاتصالات </a:t>
            </a:r>
          </a:p>
          <a:p>
            <a:pPr algn="ctr"/>
            <a:r>
              <a:rPr lang="ar-BH" sz="24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الاثنين </a:t>
            </a:r>
            <a:r>
              <a:rPr lang="ar-BH" sz="24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28 اكتوبر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52578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000" b="1" dirty="0" smtClean="0">
                <a:latin typeface="Sakkal Majalla" pitchFamily="2" charset="-78"/>
                <a:cs typeface="Sakkal Majalla" pitchFamily="2" charset="-78"/>
              </a:rPr>
              <a:t>ابتسام عبدالله فارع</a:t>
            </a:r>
          </a:p>
          <a:p>
            <a:pPr algn="ctr" rtl="1"/>
            <a:r>
              <a:rPr lang="ar-BH" sz="2000" b="1" dirty="0" smtClean="0">
                <a:latin typeface="Sakkal Majalla" pitchFamily="2" charset="-78"/>
                <a:cs typeface="Sakkal Majalla" pitchFamily="2" charset="-78"/>
              </a:rPr>
              <a:t>مدير مركز معلومات المرأة</a:t>
            </a:r>
            <a:endParaRPr lang="en-US" sz="2000" dirty="0"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BH" sz="2000" b="1" dirty="0" smtClean="0">
                <a:latin typeface="Sakkal Majalla" pitchFamily="2" charset="-78"/>
                <a:cs typeface="Sakkal Majalla" pitchFamily="2" charset="-78"/>
              </a:rPr>
              <a:t>المجلس الأعلى للمرأة</a:t>
            </a:r>
            <a:endParaRPr lang="en-US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54514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BH" sz="4800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تكنولوجيا المعلومات وقواعد البيانات في المجلس الاعلى للمرأة</a:t>
            </a:r>
            <a:endParaRPr lang="en-US" sz="4800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92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44">
            <a:off x="3810000" y="2312899"/>
            <a:ext cx="3947952" cy="3505200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396">
            <a:off x="787960" y="2351419"/>
            <a:ext cx="3962400" cy="3505200"/>
          </a:xfrm>
          <a:prstGeom prst="rect">
            <a:avLst/>
          </a:prstGeom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6700" y="451883"/>
            <a:ext cx="73914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 smtClean="0">
                <a:latin typeface="Sakkal Majalla" pitchFamily="2" charset="-78"/>
                <a:cs typeface="Sakkal Majalla" pitchFamily="2" charset="-78"/>
              </a:rPr>
              <a:t>نظام مركز دعم المرأة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295400"/>
            <a:ext cx="5803936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000" dirty="0" smtClean="0">
                <a:latin typeface="Sakkal Majalla" pitchFamily="2" charset="-78"/>
                <a:cs typeface="Sakkal Majalla" pitchFamily="2" charset="-78"/>
              </a:rPr>
              <a:t>نظام إلكتروني لتسجيل ومتابعة الطلبات والشكاوي الواردة الى مركز دعم المرأة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5987620"/>
              </p:ext>
            </p:extLst>
          </p:nvPr>
        </p:nvGraphicFramePr>
        <p:xfrm>
          <a:off x="13716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304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6178277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</p:pic>
      <p:sp>
        <p:nvSpPr>
          <p:cNvPr id="5" name="Rounded Rectangle 4"/>
          <p:cNvSpPr/>
          <p:nvPr/>
        </p:nvSpPr>
        <p:spPr>
          <a:xfrm>
            <a:off x="266700" y="451883"/>
            <a:ext cx="73914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 smtClean="0">
                <a:latin typeface="Sakkal Majalla" pitchFamily="2" charset="-78"/>
                <a:cs typeface="Sakkal Majalla" pitchFamily="2" charset="-78"/>
              </a:rPr>
              <a:t>نظام  سجل العمل التطوعي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219200"/>
            <a:ext cx="6400800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ar-BH" sz="20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قاعدة بيانات الكترونية تضم بيانات المرأة البحرينية المساهمة في مجال العمل </a:t>
            </a:r>
            <a:r>
              <a:rPr lang="ar-BH" sz="2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التطوعي</a:t>
            </a:r>
            <a:endParaRPr lang="ar-BH" sz="2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2" name="Picture 4" descr="http://shmector.com/_ph/6/43254595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39" y="2057400"/>
            <a:ext cx="363473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1282926">
            <a:off x="342476" y="3175280"/>
            <a:ext cx="243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90000"/>
              </a:lnSpc>
            </a:pPr>
            <a:r>
              <a:rPr lang="ar-BH" dirty="0" smtClean="0">
                <a:latin typeface="Sakkal Majalla" pitchFamily="2" charset="-78"/>
                <a:cs typeface="Sakkal Majalla" pitchFamily="2" charset="-78"/>
              </a:rPr>
              <a:t>يهدف السجل لتوثيق </a:t>
            </a:r>
            <a:r>
              <a:rPr lang="ar-BH" dirty="0">
                <a:latin typeface="Sakkal Majalla" pitchFamily="2" charset="-78"/>
                <a:cs typeface="Sakkal Majalla" pitchFamily="2" charset="-78"/>
              </a:rPr>
              <a:t>ورصد العمل التطوعي النسوي، ليكون نواة لقاعدة بيانات وطنية للمتطوعات في المجالات المختلفة تكون شاهد على مساهمة المرأة البحرينية في مجال العمل التطوعي. ويستفاد منه في اعداد الدراسات و البحوث و منح الجوائز وغيرها، ليكون أول سجل توثيقي من نوعه في مملكة البحرين والمنطقة.</a:t>
            </a:r>
          </a:p>
        </p:txBody>
      </p:sp>
    </p:spTree>
    <p:extLst>
      <p:ext uri="{BB962C8B-B14F-4D97-AF65-F5344CB8AC3E}">
        <p14:creationId xmlns:p14="http://schemas.microsoft.com/office/powerpoint/2010/main" val="35568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557">
            <a:off x="5155731" y="2030151"/>
            <a:ext cx="3651497" cy="408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969">
            <a:off x="613966" y="2162433"/>
            <a:ext cx="3734009" cy="378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245">
            <a:off x="2486473" y="2096257"/>
            <a:ext cx="4097105" cy="413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1683950"/>
              </p:ext>
            </p:extLst>
          </p:nvPr>
        </p:nvGraphicFramePr>
        <p:xfrm>
          <a:off x="1562532" y="3119269"/>
          <a:ext cx="6096000" cy="17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Rectangle 9"/>
          <p:cNvSpPr/>
          <p:nvPr/>
        </p:nvSpPr>
        <p:spPr>
          <a:xfrm>
            <a:off x="277590" y="352425"/>
            <a:ext cx="627561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BH" sz="2400" dirty="0">
                <a:latin typeface="Sakkal Majalla" pitchFamily="2" charset="-78"/>
                <a:cs typeface="Sakkal Majalla" pitchFamily="2" charset="-78"/>
              </a:rPr>
              <a:t>نظام  حالات العنف الاسري من النساء والفتيات في مملكة البحرين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90700" y="1143000"/>
            <a:ext cx="5562600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000" dirty="0">
                <a:latin typeface="Sakkal Majalla" pitchFamily="2" charset="-78"/>
                <a:cs typeface="Sakkal Majalla" pitchFamily="2" charset="-78"/>
              </a:rPr>
              <a:t>قاعدة بيانات موحدة ودقيقة لضحايا العنف الأسري من النساء والفتيات.</a:t>
            </a:r>
            <a:endParaRPr lang="en-US" sz="20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1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9739339"/>
              </p:ext>
            </p:extLst>
          </p:nvPr>
        </p:nvGraphicFramePr>
        <p:xfrm>
          <a:off x="3147237" y="1371600"/>
          <a:ext cx="5463363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228600"/>
            <a:ext cx="54102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 smtClean="0">
                <a:latin typeface="Sakkal Majalla" pitchFamily="2" charset="-78"/>
                <a:cs typeface="Sakkal Majalla" pitchFamily="2" charset="-78"/>
              </a:rPr>
              <a:t>قواعد البيانات المستقبلية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 descr="http://www.codeforest.net/wp-content/uploads/2010/09/Database_1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600199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451883"/>
            <a:ext cx="62103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 smtClean="0">
                <a:latin typeface="Sakkal Majalla" pitchFamily="2" charset="-78"/>
                <a:cs typeface="Sakkal Majalla" pitchFamily="2" charset="-78"/>
              </a:rPr>
              <a:t>نظام تكافؤ الفرص الإلكتروني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6700" y="1219200"/>
            <a:ext cx="7353300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نظام إلكتروني </a:t>
            </a:r>
            <a:r>
              <a:rPr lang="ar-BH" b="1" dirty="0" smtClean="0">
                <a:latin typeface="Sakkal Majalla" pitchFamily="2" charset="-78"/>
                <a:cs typeface="Sakkal Majalla" pitchFamily="2" charset="-78"/>
              </a:rPr>
              <a:t>لرصد 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البيانات من </a:t>
            </a:r>
            <a:r>
              <a:rPr lang="ar-BH" b="1" dirty="0" smtClean="0">
                <a:latin typeface="Sakkal Majalla" pitchFamily="2" charset="-78"/>
                <a:cs typeface="Sakkal Majalla" pitchFamily="2" charset="-78"/>
              </a:rPr>
              <a:t>لجان/ وحدات 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تكافؤ الفرص في الجهات التي </a:t>
            </a:r>
            <a:r>
              <a:rPr lang="ar-BH" b="1" dirty="0" smtClean="0">
                <a:latin typeface="Sakkal Majalla" pitchFamily="2" charset="-78"/>
                <a:cs typeface="Sakkal Majalla" pitchFamily="2" charset="-78"/>
              </a:rPr>
              <a:t>أنشأت وحدات </a:t>
            </a:r>
            <a:r>
              <a:rPr lang="ar-BH" b="1" dirty="0">
                <a:latin typeface="Sakkal Majalla" pitchFamily="2" charset="-78"/>
                <a:cs typeface="Sakkal Majalla" pitchFamily="2" charset="-78"/>
              </a:rPr>
              <a:t>تكافؤ الفرص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4466622"/>
              </p:ext>
            </p:extLst>
          </p:nvPr>
        </p:nvGraphicFramePr>
        <p:xfrm>
          <a:off x="-609600" y="1828800"/>
          <a:ext cx="9601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09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78062647"/>
              </p:ext>
            </p:extLst>
          </p:nvPr>
        </p:nvGraphicFramePr>
        <p:xfrm>
          <a:off x="-657225" y="1371600"/>
          <a:ext cx="9829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228600"/>
            <a:ext cx="6096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قاعدة بيانات المرأة البحرينية</a:t>
            </a:r>
            <a:endParaRPr lang="en-US" sz="2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0173244"/>
              </p:ext>
            </p:extLst>
          </p:nvPr>
        </p:nvGraphicFramePr>
        <p:xfrm>
          <a:off x="12192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3499729" y="5054025"/>
            <a:ext cx="1681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BH" sz="32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رصد المعرفة</a:t>
            </a:r>
            <a:endParaRPr lang="en-US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1629" y="3200400"/>
            <a:ext cx="1572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BH" sz="32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نقل المعرفة</a:t>
            </a:r>
            <a:endParaRPr lang="en-US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0332" y="1981200"/>
            <a:ext cx="1853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BH" sz="32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تفعيل المعرفة</a:t>
            </a:r>
            <a:endParaRPr lang="en-US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33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514600"/>
            <a:ext cx="6553200" cy="2895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المجلس الأعلى للمرأة</a:t>
            </a:r>
            <a:endParaRPr lang="en-US" sz="28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457200" indent="-457200" algn="r" rtl="1">
              <a:buClr>
                <a:srgbClr val="FF0000"/>
              </a:buClr>
              <a:buSzPct val="100000"/>
              <a:buFont typeface="Wingdings" pitchFamily="2" charset="2"/>
              <a:buChar char=""/>
            </a:pPr>
            <a:r>
              <a:rPr lang="en-US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ص.ب</a:t>
            </a:r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38886 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الرفاع </a:t>
            </a:r>
            <a:r>
              <a:rPr lang="en-US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مملكة البحرين</a:t>
            </a:r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 </a:t>
            </a:r>
          </a:p>
          <a:p>
            <a:pPr marL="457200" indent="-457200" algn="r" rtl="1">
              <a:buClr>
                <a:srgbClr val="FF0000"/>
              </a:buClr>
              <a:buFont typeface="Wingdings" pitchFamily="2" charset="2"/>
              <a:buChar char=""/>
            </a:pP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هاتف</a:t>
            </a:r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 17417171 (973+) </a:t>
            </a:r>
            <a:endParaRPr lang="ar-BH" sz="28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571500" indent="-571500" algn="r" rtl="1">
              <a:buClr>
                <a:srgbClr val="FF0000"/>
              </a:buClr>
              <a:buSzPct val="120000"/>
              <a:buFont typeface="Sakkal Majalla" pitchFamily="2" charset="-78"/>
              <a:buChar char="@"/>
            </a:pPr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لبريد </a:t>
            </a:r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الإلكتروني: </a:t>
            </a:r>
            <a:r>
              <a:rPr lang="en-US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info@scw.bh </a:t>
            </a:r>
          </a:p>
          <a:p>
            <a:pPr marL="457200" indent="-457200" algn="r" rtl="1">
              <a:buClr>
                <a:srgbClr val="FF0000"/>
              </a:buClr>
              <a:buFont typeface="Wingdings" pitchFamily="2" charset="2"/>
              <a:buChar char=""/>
            </a:pPr>
            <a:r>
              <a:rPr lang="ar-BH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الموقع الالكتروني:</a:t>
            </a:r>
            <a:r>
              <a:rPr lang="en-US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  <a:hlinkClick r:id="rId3"/>
              </a:rPr>
              <a:t>http://</a:t>
            </a:r>
            <a:r>
              <a:rPr lang="en-US" sz="28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  <a:hlinkClick r:id="rId3"/>
              </a:rPr>
              <a:t>www.scw.bh</a:t>
            </a:r>
            <a:endParaRPr lang="ar-BH" sz="28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344" y="914400"/>
            <a:ext cx="5867312" cy="1031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66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شكراً لحسن الاستماع </a:t>
            </a:r>
          </a:p>
        </p:txBody>
      </p:sp>
    </p:spTree>
    <p:extLst>
      <p:ext uri="{BB962C8B-B14F-4D97-AF65-F5344CB8AC3E}">
        <p14:creationId xmlns:p14="http://schemas.microsoft.com/office/powerpoint/2010/main" val="38062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DEAE8"/>
              </a:clrFrom>
              <a:clrTo>
                <a:srgbClr val="ED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" r="1173" b="3256"/>
          <a:stretch/>
        </p:blipFill>
        <p:spPr bwMode="auto">
          <a:xfrm>
            <a:off x="152400" y="1371600"/>
            <a:ext cx="881084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270" y="314980"/>
            <a:ext cx="66521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 smtClean="0">
                <a:latin typeface="Sakkal Majalla" pitchFamily="2" charset="-78"/>
                <a:cs typeface="Sakkal Majalla" pitchFamily="2" charset="-78"/>
              </a:rPr>
              <a:t>الخطة الوطنية لنهوض المرأة البحرينية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72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603685"/>
              </p:ext>
            </p:extLst>
          </p:nvPr>
        </p:nvGraphicFramePr>
        <p:xfrm>
          <a:off x="381000" y="1295400"/>
          <a:ext cx="7848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381000"/>
            <a:ext cx="6629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مفاهيم إدارة الخطة الوطنية (2013-2022)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1828800"/>
            <a:ext cx="8610600" cy="4114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BH" sz="5000" dirty="0">
                <a:latin typeface="Sakkal Majalla" pitchFamily="2" charset="-78"/>
                <a:cs typeface="Sakkal Majalla" pitchFamily="2" charset="-78"/>
              </a:rPr>
              <a:t>شراكة متكافئة لبناء مجتمع تنافسي </a:t>
            </a:r>
            <a:r>
              <a:rPr lang="ar-BH" sz="5000" dirty="0" smtClean="0">
                <a:latin typeface="Sakkal Majalla" pitchFamily="2" charset="-78"/>
                <a:cs typeface="Sakkal Majalla" pitchFamily="2" charset="-78"/>
              </a:rPr>
              <a:t>مستدام</a:t>
            </a:r>
            <a:endParaRPr lang="ar-BH" sz="5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685799"/>
            <a:ext cx="5334000" cy="13716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6600" b="1" dirty="0" smtClean="0">
                <a:latin typeface="Sakkal Majalla" pitchFamily="2" charset="-78"/>
                <a:cs typeface="Sakkal Majalla" pitchFamily="2" charset="-78"/>
              </a:rPr>
              <a:t>الرؤية</a:t>
            </a:r>
            <a:endParaRPr lang="en-US" sz="6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57E6C171-B906-40FF-AA28-4FDB38EA08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" y="1828800"/>
            <a:ext cx="8915400" cy="4648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lvl="0" indent="-361950" algn="r" rtl="1">
              <a:buFont typeface="+mj-lt"/>
              <a:buAutoNum type="arabicPeriod"/>
            </a:pPr>
            <a:r>
              <a:rPr lang="ar-BH" sz="3000" b="1" dirty="0">
                <a:latin typeface="Sakkal Majalla" pitchFamily="2" charset="-78"/>
                <a:cs typeface="Sakkal Majalla" pitchFamily="2" charset="-78"/>
              </a:rPr>
              <a:t>تمكين المرأة البحرينية وادماج احتياجاتها في برامج التنمية بما يضمن استدامة استقرارها الأسري وترابطها العائلي. </a:t>
            </a:r>
          </a:p>
          <a:p>
            <a:pPr marL="361950" lvl="0" indent="-361950" algn="r" rtl="1">
              <a:buFont typeface="+mj-lt"/>
              <a:buAutoNum type="arabicPeriod"/>
            </a:pPr>
            <a:r>
              <a:rPr lang="ar-BH" sz="3000" b="1" dirty="0">
                <a:latin typeface="Sakkal Majalla" pitchFamily="2" charset="-78"/>
                <a:cs typeface="Sakkal Majalla" pitchFamily="2" charset="-78"/>
              </a:rPr>
              <a:t>تعزيز مبدأ تكافؤ الفرص لضمان تنافسية المرأة البحرينية و استمرارية تعلمها مدى الحياة.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  <a:p>
            <a:pPr marL="361950" lvl="0" indent="-361950" algn="r" rtl="1">
              <a:buFont typeface="+mj-lt"/>
              <a:buAutoNum type="arabicPeriod"/>
            </a:pPr>
            <a:r>
              <a:rPr lang="ar-BH" sz="3000" b="1" dirty="0" smtClean="0">
                <a:latin typeface="Sakkal Majalla" pitchFamily="2" charset="-78"/>
                <a:cs typeface="Sakkal Majalla" pitchFamily="2" charset="-78"/>
              </a:rPr>
              <a:t>ضمان تعدد </a:t>
            </a:r>
            <a:r>
              <a:rPr lang="ar-BH" sz="3000" b="1" dirty="0">
                <a:latin typeface="Sakkal Majalla" pitchFamily="2" charset="-78"/>
                <a:cs typeface="Sakkal Majalla" pitchFamily="2" charset="-78"/>
              </a:rPr>
              <a:t>وتنوع الخيارات المتاحة للمرأة البحرينية للارتقاء بجودة حياتها في اطار من التشريعات والسياسات الداعمة.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  <a:p>
            <a:pPr marL="361950" lvl="0" indent="-361950" algn="r" rtl="1">
              <a:buFont typeface="+mj-lt"/>
              <a:buAutoNum type="arabicPeriod"/>
            </a:pPr>
            <a:r>
              <a:rPr lang="ar-BH" sz="3000" b="1" dirty="0">
                <a:latin typeface="Sakkal Majalla" pitchFamily="2" charset="-78"/>
                <a:cs typeface="Sakkal Majalla" pitchFamily="2" charset="-78"/>
              </a:rPr>
              <a:t>التكامل مع </a:t>
            </a:r>
            <a:r>
              <a:rPr lang="ar-BH" sz="3000" b="1" dirty="0" smtClean="0">
                <a:latin typeface="Sakkal Majalla" pitchFamily="2" charset="-78"/>
                <a:cs typeface="Sakkal Majalla" pitchFamily="2" charset="-78"/>
              </a:rPr>
              <a:t>الحلفاء </a:t>
            </a:r>
            <a:r>
              <a:rPr lang="ar-BH" sz="3000" b="1" dirty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BH" sz="3000" b="1" dirty="0" smtClean="0">
                <a:latin typeface="Sakkal Majalla" pitchFamily="2" charset="-78"/>
                <a:cs typeface="Sakkal Majalla" pitchFamily="2" charset="-78"/>
              </a:rPr>
              <a:t>الشركاء </a:t>
            </a:r>
            <a:r>
              <a:rPr lang="ar-BH" sz="3000" b="1" dirty="0">
                <a:latin typeface="Sakkal Majalla" pitchFamily="2" charset="-78"/>
                <a:cs typeface="Sakkal Majalla" pitchFamily="2" charset="-78"/>
              </a:rPr>
              <a:t>في العمل المؤسسي للارتقاء بأوضاع المرأة.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  <a:p>
            <a:pPr marL="361950" lvl="0" indent="-361950" algn="r" rtl="1">
              <a:buFont typeface="+mj-lt"/>
              <a:buAutoNum type="arabicPeriod"/>
            </a:pPr>
            <a:r>
              <a:rPr lang="ar-BH" sz="3000" b="1" dirty="0">
                <a:latin typeface="Sakkal Majalla" pitchFamily="2" charset="-78"/>
                <a:cs typeface="Sakkal Majalla" pitchFamily="2" charset="-78"/>
              </a:rPr>
              <a:t>بناء بيت خبرة متخصص في شئون المرأة يتميز بمواصفات ومعايير عالمية وكفاءات وخبرات وطنية. 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533400"/>
            <a:ext cx="5334000" cy="13716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6600" b="1" dirty="0" smtClean="0">
                <a:latin typeface="Sakkal Majalla" pitchFamily="2" charset="-78"/>
                <a:cs typeface="Sakkal Majalla" pitchFamily="2" charset="-78"/>
              </a:rPr>
              <a:t>الرسالة</a:t>
            </a:r>
            <a:endParaRPr lang="en-US" sz="6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fld id="{57E6C171-B906-40FF-AA28-4FDB38EA08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71433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تكنولوجيا المعلومات في الخطة الوطنية لنهوض المرأة البحرينية (2013-2022)</a:t>
            </a:r>
            <a:endParaRPr lang="en-US" sz="24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893971532"/>
              </p:ext>
            </p:extLst>
          </p:nvPr>
        </p:nvGraphicFramePr>
        <p:xfrm>
          <a:off x="-152400" y="1143000"/>
          <a:ext cx="93726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87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4135"/>
            <a:ext cx="75367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ادارة المعرفة في الخطة الوطنية لنهوض المرأة البحرينية (2013-2022)</a:t>
            </a:r>
            <a:endParaRPr lang="en-US" sz="28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Quad Arrow Callout 4"/>
          <p:cNvSpPr/>
          <p:nvPr/>
        </p:nvSpPr>
        <p:spPr>
          <a:xfrm>
            <a:off x="1981200" y="1828800"/>
            <a:ext cx="5334000" cy="2731353"/>
          </a:xfrm>
          <a:prstGeom prst="quadArrowCallo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justLow" rtl="1"/>
            <a:r>
              <a:rPr lang="ar-BH" sz="2000" dirty="0">
                <a:latin typeface="Sakkal Majalla" pitchFamily="2" charset="-78"/>
                <a:cs typeface="Sakkal Majalla" pitchFamily="2" charset="-78"/>
              </a:rPr>
              <a:t>بناء بيت للاستشارات والمقارنات في مجال المرأة من خلال ادارة المعرفة والعمل من خلال الشركاء وبناء قصص نجاح مستدامة</a:t>
            </a:r>
            <a:endParaRPr lang="en-US" sz="2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762000" y="1143000"/>
            <a:ext cx="7620000" cy="2057400"/>
          </a:xfrm>
          <a:prstGeom prst="blockArc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184872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بيت الخبرة </a:t>
            </a:r>
            <a:endParaRPr lang="en-US" sz="24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93934" y="2286000"/>
            <a:ext cx="1772093" cy="17526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Low" rtl="1"/>
            <a:r>
              <a:rPr lang="ar-BH" sz="1600" b="1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استثمار الشراكات والتحالفات </a:t>
            </a:r>
            <a:r>
              <a:rPr lang="ar-BH" sz="1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لتقديم افضل صور الشراكة الفاعلة على المستوى الوطني</a:t>
            </a:r>
            <a:endParaRPr lang="ar-SA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2907" y="2362200"/>
            <a:ext cx="1772093" cy="17526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sz="1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الارتقاء </a:t>
            </a:r>
            <a:r>
              <a:rPr lang="ar-SA" sz="1600" b="1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بالخبرات الوطنية ومنظومة التبادل المعرفي</a:t>
            </a:r>
            <a:r>
              <a:rPr lang="ar-SA" sz="1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لتحقيق </a:t>
            </a:r>
            <a:r>
              <a:rPr lang="ar-SA" sz="1600" b="1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التنافسية </a:t>
            </a:r>
            <a:r>
              <a:rPr lang="ar-SA" sz="1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اقليميا ودولياً</a:t>
            </a:r>
            <a:endParaRPr lang="en-US" sz="1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66707" y="4876800"/>
            <a:ext cx="1772093" cy="17526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بناء </a:t>
            </a:r>
            <a:r>
              <a:rPr lang="ar-SA" b="1" u="sng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بيت الخبرة</a:t>
            </a:r>
            <a:r>
              <a:rPr lang="ar-SA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الوطنية في مجال قضايا وتمكين المرأة</a:t>
            </a:r>
            <a:endParaRPr lang="en-US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4600" y="5285184"/>
            <a:ext cx="2743200" cy="11918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BH" sz="1600" b="1" dirty="0">
                <a:latin typeface="Sakkal Majalla" pitchFamily="2" charset="-78"/>
                <a:cs typeface="Sakkal Majalla" pitchFamily="2" charset="-78"/>
              </a:rPr>
              <a:t>انشاء </a:t>
            </a:r>
            <a:r>
              <a:rPr lang="ar-BH" sz="1600" b="1" u="sng" dirty="0">
                <a:latin typeface="Sakkal Majalla" pitchFamily="2" charset="-78"/>
                <a:cs typeface="Sakkal Majalla" pitchFamily="2" charset="-78"/>
              </a:rPr>
              <a:t>شبكة حلفاء</a:t>
            </a:r>
            <a:r>
              <a:rPr lang="ar-BH" sz="1600" b="1" dirty="0">
                <a:latin typeface="Sakkal Majalla" pitchFamily="2" charset="-78"/>
                <a:cs typeface="Sakkal Majalla" pitchFamily="2" charset="-78"/>
              </a:rPr>
              <a:t> من السلطات الثلاث والقطاع الخاص والمجتمع المدني والمنظمات الدولية </a:t>
            </a:r>
            <a:r>
              <a:rPr lang="ar-BH" sz="1600" b="1" u="sng" dirty="0">
                <a:latin typeface="Sakkal Majalla" pitchFamily="2" charset="-78"/>
                <a:cs typeface="Sakkal Majalla" pitchFamily="2" charset="-78"/>
              </a:rPr>
              <a:t>لكسب التأييد</a:t>
            </a:r>
            <a:r>
              <a:rPr lang="ar-BH" sz="1600" b="1" dirty="0">
                <a:latin typeface="Sakkal Majalla" pitchFamily="2" charset="-78"/>
                <a:cs typeface="Sakkal Majalla" pitchFamily="2" charset="-78"/>
              </a:rPr>
              <a:t> والضغط </a:t>
            </a:r>
            <a:r>
              <a:rPr lang="ar-BH" sz="1600" b="1" u="sng" dirty="0">
                <a:latin typeface="Sakkal Majalla" pitchFamily="2" charset="-78"/>
                <a:cs typeface="Sakkal Majalla" pitchFamily="2" charset="-78"/>
              </a:rPr>
              <a:t>لدعم قضايا المرأة</a:t>
            </a:r>
            <a:endParaRPr lang="en-US" sz="1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5285184"/>
            <a:ext cx="2895600" cy="119181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BH" sz="1600" b="1" dirty="0">
                <a:latin typeface="Sakkal Majalla" pitchFamily="2" charset="-78"/>
                <a:cs typeface="Sakkal Majalla" pitchFamily="2" charset="-78"/>
              </a:rPr>
              <a:t>بناء </a:t>
            </a:r>
            <a:r>
              <a:rPr lang="ar-BH" sz="1600" b="1" u="sng" dirty="0">
                <a:latin typeface="Sakkal Majalla" pitchFamily="2" charset="-78"/>
                <a:cs typeface="Sakkal Majalla" pitchFamily="2" charset="-78"/>
              </a:rPr>
              <a:t>منظومة معرفية في مجال المرأة</a:t>
            </a:r>
            <a:r>
              <a:rPr lang="ar-BH" sz="1600" b="1" dirty="0">
                <a:latin typeface="Sakkal Majalla" pitchFamily="2" charset="-78"/>
                <a:cs typeface="Sakkal Majalla" pitchFamily="2" charset="-78"/>
              </a:rPr>
              <a:t> تشمل الخبرات والمعرفة ومصادر التعلم من خلال توحيد وربط مصادر المعرفة المتعلقة </a:t>
            </a:r>
            <a:r>
              <a:rPr lang="ar-SA" sz="1600" b="1" u="sng" dirty="0">
                <a:latin typeface="Sakkal Majalla" pitchFamily="2" charset="-78"/>
                <a:cs typeface="Sakkal Majalla" pitchFamily="2" charset="-78"/>
              </a:rPr>
              <a:t>بالمجالات التنموية</a:t>
            </a:r>
            <a:endParaRPr lang="en-US" sz="1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52107" y="4191000"/>
            <a:ext cx="2457893" cy="9194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BH" sz="1600" b="1" dirty="0">
                <a:latin typeface="Sakkal Majalla" pitchFamily="2" charset="-78"/>
                <a:cs typeface="Sakkal Majalla" pitchFamily="2" charset="-78"/>
              </a:rPr>
              <a:t>تفعيل منظومة </a:t>
            </a:r>
            <a:r>
              <a:rPr lang="ar-BH" sz="1600" b="1" u="sng" dirty="0">
                <a:latin typeface="Sakkal Majalla" pitchFamily="2" charset="-78"/>
                <a:cs typeface="Sakkal Majalla" pitchFamily="2" charset="-78"/>
              </a:rPr>
              <a:t>المعرفة </a:t>
            </a:r>
            <a:r>
              <a:rPr lang="ar-BH" sz="1600" b="1" dirty="0">
                <a:latin typeface="Sakkal Majalla" pitchFamily="2" charset="-78"/>
                <a:cs typeface="Sakkal Majalla" pitchFamily="2" charset="-78"/>
              </a:rPr>
              <a:t>لضمان فعالية واستمرارية عملية </a:t>
            </a:r>
            <a:r>
              <a:rPr lang="ar-BH" sz="1600" b="1" u="sng" dirty="0" smtClean="0">
                <a:latin typeface="Sakkal Majalla" pitchFamily="2" charset="-78"/>
                <a:cs typeface="Sakkal Majalla" pitchFamily="2" charset="-78"/>
              </a:rPr>
              <a:t>نقل </a:t>
            </a:r>
            <a:r>
              <a:rPr lang="ar-BH" sz="1600" b="1" u="sng" dirty="0">
                <a:latin typeface="Sakkal Majalla" pitchFamily="2" charset="-78"/>
                <a:cs typeface="Sakkal Majalla" pitchFamily="2" charset="-78"/>
              </a:rPr>
              <a:t>وتبادل الخبرات</a:t>
            </a:r>
            <a:endParaRPr lang="en-US" sz="1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Bent Arrow 20"/>
          <p:cNvSpPr/>
          <p:nvPr/>
        </p:nvSpPr>
        <p:spPr>
          <a:xfrm rot="10800000" flipH="1">
            <a:off x="457200" y="4038600"/>
            <a:ext cx="838200" cy="957977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924800" y="4191000"/>
            <a:ext cx="533400" cy="10668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5400000">
            <a:off x="3162300" y="5562601"/>
            <a:ext cx="533400" cy="762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deforest.net/wp-content/uploads/2010/09/Database_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209800" cy="32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2400" y="224135"/>
            <a:ext cx="75367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ادارة المعرفة في الخطة الوطنية لنهوض المرأة البحرينية (2013-2022)</a:t>
            </a:r>
            <a:endParaRPr lang="en-US" sz="28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6622553" y="1600200"/>
            <a:ext cx="838200" cy="822472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en-US" dirty="0"/>
              <a:t> </a:t>
            </a:r>
            <a:r>
              <a:rPr lang="en-US" dirty="0" smtClean="0"/>
              <a:t>  C</a:t>
            </a:r>
            <a:endParaRPr lang="en-US" dirty="0"/>
          </a:p>
        </p:txBody>
      </p:sp>
      <p:sp>
        <p:nvSpPr>
          <p:cNvPr id="19" name="Flowchart: Magnetic Disk 18"/>
          <p:cNvSpPr/>
          <p:nvPr/>
        </p:nvSpPr>
        <p:spPr>
          <a:xfrm>
            <a:off x="7571778" y="1600200"/>
            <a:ext cx="838200" cy="822472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     B  </a:t>
            </a:r>
            <a:endParaRPr lang="en-US" dirty="0"/>
          </a:p>
        </p:txBody>
      </p:sp>
      <p:sp>
        <p:nvSpPr>
          <p:cNvPr id="20" name="Flowchart: Magnetic Disk 19"/>
          <p:cNvSpPr/>
          <p:nvPr/>
        </p:nvSpPr>
        <p:spPr>
          <a:xfrm>
            <a:off x="7108084" y="1646164"/>
            <a:ext cx="838200" cy="82247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9405" y="3172777"/>
            <a:ext cx="1270454" cy="4086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ar-BH" dirty="0" smtClean="0">
                <a:latin typeface="Sakkal Majalla" pitchFamily="2" charset="-78"/>
                <a:cs typeface="Sakkal Majalla" pitchFamily="2" charset="-78"/>
              </a:rPr>
              <a:t>انظمة الكترونية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2F4"/>
              </a:clrFrom>
              <a:clrTo>
                <a:srgbClr val="F1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78" y="3908673"/>
            <a:ext cx="3091922" cy="96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owchart: Magnetic Disk 23"/>
          <p:cNvSpPr/>
          <p:nvPr/>
        </p:nvSpPr>
        <p:spPr>
          <a:xfrm>
            <a:off x="6893657" y="2936641"/>
            <a:ext cx="1454646" cy="96941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8870" y="3262342"/>
            <a:ext cx="1539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1400" b="1" dirty="0" smtClean="0">
                <a:latin typeface="Sakkal Majalla" pitchFamily="2" charset="-78"/>
                <a:cs typeface="Sakkal Majalla" pitchFamily="2" charset="-78"/>
              </a:rPr>
              <a:t>النظام الالكتروني الرئيسي في الامانة العامة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505200" y="2177177"/>
            <a:ext cx="1746735" cy="13280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2400" dirty="0" smtClean="0">
                <a:latin typeface="Sakkal Majalla" pitchFamily="2" charset="-78"/>
                <a:cs typeface="Sakkal Majalla" pitchFamily="2" charset="-78"/>
              </a:rPr>
              <a:t>قواعد بيانات شاملة</a:t>
            </a:r>
          </a:p>
          <a:p>
            <a:pPr algn="ctr"/>
            <a:r>
              <a:rPr lang="ar-BH" sz="2400" dirty="0" smtClean="0">
                <a:latin typeface="Sakkal Majalla" pitchFamily="2" charset="-78"/>
                <a:cs typeface="Sakkal Majalla" pitchFamily="2" charset="-78"/>
              </a:rPr>
              <a:t>وحديثة</a:t>
            </a:r>
            <a:endParaRPr lang="en-US" sz="24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8" name="Picture 4" descr="http://www.iconshock.com/img_jpg/CLEAN/video_production/jpg/256/post_processing_ic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255563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83267" y="5380345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 smtClean="0">
                <a:latin typeface="Sakkal Majalla" pitchFamily="2" charset="-78"/>
                <a:cs typeface="Sakkal Majalla" pitchFamily="2" charset="-78"/>
              </a:rPr>
              <a:t>محرك بحث</a:t>
            </a:r>
            <a:endParaRPr lang="en-US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226167" y="4343400"/>
            <a:ext cx="304800" cy="609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533746877"/>
              </p:ext>
            </p:extLst>
          </p:nvPr>
        </p:nvGraphicFramePr>
        <p:xfrm>
          <a:off x="76200" y="1295400"/>
          <a:ext cx="2781300" cy="381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1" name="Down Arrow 30"/>
          <p:cNvSpPr/>
          <p:nvPr/>
        </p:nvSpPr>
        <p:spPr>
          <a:xfrm rot="5400000">
            <a:off x="3048000" y="2590800"/>
            <a:ext cx="304800" cy="609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5400000">
            <a:off x="5788266" y="1597269"/>
            <a:ext cx="228602" cy="13012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5400000">
            <a:off x="5870331" y="2968867"/>
            <a:ext cx="228602" cy="13012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31434" y="1570911"/>
            <a:ext cx="1403830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BH" dirty="0">
                <a:latin typeface="Sakkal Majalla" pitchFamily="2" charset="-78"/>
                <a:cs typeface="Sakkal Majalla" pitchFamily="2" charset="-78"/>
              </a:rPr>
              <a:t>الربط الالكتروني مع الشركاء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90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9" grpId="0"/>
      <p:bldP spid="24" grpId="0" animBg="1"/>
      <p:bldP spid="11" grpId="0"/>
      <p:bldP spid="27" grpId="0"/>
      <p:bldP spid="13" grpId="0"/>
      <p:bldP spid="28" grpId="0" animBg="1"/>
      <p:bldGraphic spid="29" grpId="0">
        <p:bldAsOne/>
      </p:bldGraphic>
      <p:bldP spid="31" grpId="0" animBg="1"/>
      <p:bldP spid="33" grpId="0" animBg="1"/>
      <p:bldP spid="34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51249989"/>
              </p:ext>
            </p:extLst>
          </p:nvPr>
        </p:nvGraphicFramePr>
        <p:xfrm>
          <a:off x="2994837" y="1371600"/>
          <a:ext cx="6149163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04800" y="228600"/>
            <a:ext cx="73914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dirty="0" smtClean="0">
                <a:latin typeface="Sakkal Majalla" pitchFamily="2" charset="-78"/>
                <a:cs typeface="Sakkal Majalla" pitchFamily="2" charset="-78"/>
              </a:rPr>
              <a:t>الأنظمة الالكترونية في الامانة العامة للمجلس</a:t>
            </a:r>
            <a:endParaRPr lang="en-US" sz="32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50" name="Picture 2" descr="http://www.codeforest.net/wp-content/uploads/2010/09/Database_1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600199"/>
            <a:ext cx="38862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موذج العرض المرئي- المعتم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EE60AB10F1439F7E4D68581AA2F8" ma:contentTypeVersion="6" ma:contentTypeDescription="Create a new document." ma:contentTypeScope="" ma:versionID="d77e90180329a6c74e4aed77bdfb5298">
  <xsd:schema xmlns:xsd="http://www.w3.org/2001/XMLSchema" xmlns:xs="http://www.w3.org/2001/XMLSchema" xmlns:p="http://schemas.microsoft.com/office/2006/metadata/properties" xmlns:ns1="http://schemas.microsoft.com/sharepoint/v3" xmlns:ns2="2e9458a7-cf77-4e38-a176-7c00460a51ce" xmlns:ns3="07f874d8-1985-4211-bd75-0b16975e87a8" targetNamespace="http://schemas.microsoft.com/office/2006/metadata/properties" ma:root="true" ma:fieldsID="d1a45afbb746a96cdb01e4d47f085c9b" ns1:_="" ns2:_="" ns3:_="">
    <xsd:import namespace="http://schemas.microsoft.com/sharepoint/v3"/>
    <xsd:import namespace="2e9458a7-cf77-4e38-a176-7c00460a51ce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ession" minOccurs="0"/>
                <xsd:element ref="ns2:Author0" minOccurs="0"/>
                <xsd:element ref="ns2:Organizat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458a7-cf77-4e38-a176-7c00460a51ce" elementFormDefault="qualified">
    <xsd:import namespace="http://schemas.microsoft.com/office/2006/documentManagement/types"/>
    <xsd:import namespace="http://schemas.microsoft.com/office/infopath/2007/PartnerControls"/>
    <xsd:element name="Session" ma:index="10" nillable="true" ma:displayName="Session" ma:internalName="Session">
      <xsd:simpleType>
        <xsd:restriction base="dms:Number"/>
      </xsd:simpleType>
    </xsd:element>
    <xsd:element name="Author0" ma:index="11" nillable="true" ma:displayName="Author" ma:internalName="Author0">
      <xsd:simpleType>
        <xsd:restriction base="dms:Text">
          <xsd:maxLength value="255"/>
        </xsd:restriction>
      </xsd:simpleType>
    </xsd:element>
    <xsd:element name="Organization" ma:index="12" nillable="true" ma:displayName="Organization" ma:internalName="Organiz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ession xmlns="2e9458a7-cf77-4e38-a176-7c00460a51ce">1</Session>
    <Author0 xmlns="2e9458a7-cf77-4e38-a176-7c00460a51ce">ابتسام عبدالله فارع</Author0>
    <Organization xmlns="2e9458a7-cf77-4e38-a176-7c00460a51ce">مدير مركز معلومات المرأة, المجلس الأعلى للمرأة</Organization>
  </documentManagement>
</p:properties>
</file>

<file path=customXml/itemProps1.xml><?xml version="1.0" encoding="utf-8"?>
<ds:datastoreItem xmlns:ds="http://schemas.openxmlformats.org/officeDocument/2006/customXml" ds:itemID="{43BD87CE-EA62-4A09-91B3-298C24BD79D3}"/>
</file>

<file path=customXml/itemProps2.xml><?xml version="1.0" encoding="utf-8"?>
<ds:datastoreItem xmlns:ds="http://schemas.openxmlformats.org/officeDocument/2006/customXml" ds:itemID="{6C462E41-E32B-44EC-98A1-FC2DA58C535B}"/>
</file>

<file path=customXml/itemProps3.xml><?xml version="1.0" encoding="utf-8"?>
<ds:datastoreItem xmlns:ds="http://schemas.openxmlformats.org/officeDocument/2006/customXml" ds:itemID="{F3516724-74CD-450F-988D-EBC7968D8F1A}"/>
</file>

<file path=docProps/app.xml><?xml version="1.0" encoding="utf-8"?>
<Properties xmlns="http://schemas.openxmlformats.org/officeDocument/2006/extended-properties" xmlns:vt="http://schemas.openxmlformats.org/officeDocument/2006/docPropsVTypes">
  <Template>نموذج العرض المرئي- المعتمد</Template>
  <TotalTime>694</TotalTime>
  <Words>882</Words>
  <Application>Microsoft Office PowerPoint</Application>
  <PresentationFormat>On-screen Show (4:3)</PresentationFormat>
  <Paragraphs>141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نموذج العرض المرئي- المعتمد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تكنولوجيا المعلومات وقواعد البيانات في المجلس الاعلى للمرأة</dc:title>
  <dc:creator>Latifa Al Anezi</dc:creator>
  <cp:lastModifiedBy>Ebitsam Farea</cp:lastModifiedBy>
  <cp:revision>53</cp:revision>
  <dcterms:created xsi:type="dcterms:W3CDTF">2013-10-20T07:05:16Z</dcterms:created>
  <dcterms:modified xsi:type="dcterms:W3CDTF">2013-10-28T04:47:04Z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0x01010062DAEE60AB10F1439F7E4D68581AA2F8</vt:lpwstr>
  </property>
  <property fmtid="{D5CDD505-2E9C-101B-9397-08002B2CF9AE}" pid="3" name="Order">
    <vt:r8>3200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