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6"/>
            <a:ext cx="7203233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384" y="543256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529417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8" y="571500"/>
            <a:ext cx="466344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5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70531" y="6289679"/>
            <a:ext cx="72446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980817-5227-41B4-9BD8-1459142CEB80}" type="datetimeFigureOut">
              <a:rPr lang="en-GB" smtClean="0"/>
              <a:pPr/>
              <a:t>27/10/2013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8983" y="6289679"/>
            <a:ext cx="68916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484F9-F2FD-4CB8-B669-FB2948BBC3B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Facing the reality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Ameer Yousif - Oct 2013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ICT help in creating more jobs?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Cooperation between ICT &amp; Businesses shall lead to:</a:t>
            </a:r>
          </a:p>
          <a:p>
            <a:pPr lvl="1"/>
            <a:r>
              <a:rPr lang="en-US" dirty="0" smtClean="0"/>
              <a:t>Higher productivity</a:t>
            </a:r>
          </a:p>
          <a:p>
            <a:pPr lvl="1"/>
            <a:r>
              <a:rPr lang="en-US" dirty="0" smtClean="0"/>
              <a:t>Improved efficiency</a:t>
            </a:r>
          </a:p>
          <a:p>
            <a:pPr lvl="1"/>
            <a:r>
              <a:rPr lang="en-US" dirty="0" smtClean="0"/>
              <a:t>Reduced production Cost</a:t>
            </a:r>
          </a:p>
          <a:p>
            <a:pPr lvl="1"/>
            <a:r>
              <a:rPr lang="en-US" dirty="0" smtClean="0"/>
              <a:t>Improved Safety</a:t>
            </a:r>
          </a:p>
          <a:p>
            <a:pPr lvl="1"/>
            <a:r>
              <a:rPr lang="en-US" dirty="0" smtClean="0"/>
              <a:t>More environment friendly</a:t>
            </a:r>
          </a:p>
          <a:p>
            <a:pPr lvl="1"/>
            <a:r>
              <a:rPr lang="en-US" dirty="0" smtClean="0"/>
              <a:t>Higher competition</a:t>
            </a:r>
          </a:p>
          <a:p>
            <a:pPr lvl="1"/>
            <a:r>
              <a:rPr lang="en-US" dirty="0" smtClean="0"/>
              <a:t>Affordable products &amp; services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try to answer this question by reviewing 3 sectors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Manufacturing</a:t>
            </a:r>
          </a:p>
          <a:p>
            <a:r>
              <a:rPr lang="en-US" dirty="0" smtClean="0"/>
              <a:t>Telecommunication </a:t>
            </a:r>
          </a:p>
          <a:p>
            <a:r>
              <a:rPr lang="en-US" dirty="0" smtClean="0"/>
              <a:t>Services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Sector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Huge &amp; capital intensive projects</a:t>
            </a:r>
          </a:p>
          <a:p>
            <a:r>
              <a:rPr lang="en-US" dirty="0" smtClean="0"/>
              <a:t>Highly automated </a:t>
            </a:r>
          </a:p>
          <a:p>
            <a:r>
              <a:rPr lang="en-US" dirty="0" smtClean="0"/>
              <a:t>Achieved most of the theoretical objectives, BUT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Low number of jobs !!!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 Sector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intensive sector</a:t>
            </a:r>
          </a:p>
          <a:p>
            <a:r>
              <a:rPr lang="en-US" dirty="0" smtClean="0"/>
              <a:t>Competition is very high</a:t>
            </a:r>
          </a:p>
          <a:p>
            <a:r>
              <a:rPr lang="en-US" dirty="0" smtClean="0"/>
              <a:t>Worst example of CRM utilization </a:t>
            </a:r>
          </a:p>
          <a:p>
            <a:r>
              <a:rPr lang="en-US" dirty="0" smtClean="0"/>
              <a:t>Many avoidable mistakes </a:t>
            </a:r>
          </a:p>
          <a:p>
            <a:r>
              <a:rPr lang="en-US" dirty="0" smtClean="0"/>
              <a:t>Long queues &amp; frustrated clients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Low number of </a:t>
            </a:r>
            <a:r>
              <a:rPr lang="en-US" b="1" dirty="0" smtClean="0">
                <a:solidFill>
                  <a:srgbClr val="FF0000"/>
                </a:solidFill>
              </a:rPr>
              <a:t>jobs !!!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Staff dealing with clients are not trained well !!!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Sector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automated</a:t>
            </a:r>
          </a:p>
          <a:p>
            <a:r>
              <a:rPr lang="en-US" dirty="0" smtClean="0"/>
              <a:t>Long queues</a:t>
            </a:r>
          </a:p>
          <a:p>
            <a:r>
              <a:rPr lang="en-US" dirty="0" smtClean="0"/>
              <a:t>Unhappy clients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Lower number of </a:t>
            </a:r>
            <a:r>
              <a:rPr lang="en-US" b="1" dirty="0" smtClean="0">
                <a:solidFill>
                  <a:srgbClr val="FF0000"/>
                </a:solidFill>
              </a:rPr>
              <a:t>jobs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that?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solutions leads to less jobs.</a:t>
            </a:r>
          </a:p>
          <a:p>
            <a:r>
              <a:rPr lang="en-US" dirty="0" smtClean="0"/>
              <a:t>Badly designed solutions created more problems !</a:t>
            </a:r>
          </a:p>
          <a:p>
            <a:r>
              <a:rPr lang="en-US" dirty="0" smtClean="0"/>
              <a:t>Untrained young employees combined with bad solutions worsen the situation !!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does ICT help in creating more jobs?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GB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2</Session>
    <Author0 xmlns="2e9458a7-cf77-4e38-a176-7c00460a51ce">Ameer Yousif</Author0>
    <Organization xmlns="2e9458a7-cf77-4e38-a176-7c00460a51ce" xsi:nil="true"/>
  </documentManagement>
</p:properties>
</file>

<file path=customXml/itemProps1.xml><?xml version="1.0" encoding="utf-8"?>
<ds:datastoreItem xmlns:ds="http://schemas.openxmlformats.org/officeDocument/2006/customXml" ds:itemID="{D5034F36-2E3F-4FD4-B961-5954104BA6F8}"/>
</file>

<file path=customXml/itemProps2.xml><?xml version="1.0" encoding="utf-8"?>
<ds:datastoreItem xmlns:ds="http://schemas.openxmlformats.org/officeDocument/2006/customXml" ds:itemID="{5F1104D4-A3B8-4C4F-88F8-8AF738C25FB7}"/>
</file>

<file path=customXml/itemProps3.xml><?xml version="1.0" encoding="utf-8"?>
<ds:datastoreItem xmlns:ds="http://schemas.openxmlformats.org/officeDocument/2006/customXml" ds:itemID="{76C53F7C-3FE5-4AED-8005-F31BA95E30DD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82</TotalTime>
  <Words>167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Facing the reality</vt:lpstr>
      <vt:lpstr>Does ICT help in creating more jobs?</vt:lpstr>
      <vt:lpstr>Theoretically</vt:lpstr>
      <vt:lpstr>Will try to answer this question by reviewing 3 sectors</vt:lpstr>
      <vt:lpstr>Manufacturing Sector</vt:lpstr>
      <vt:lpstr>Telecommunication Sector</vt:lpstr>
      <vt:lpstr>Services Sector </vt:lpstr>
      <vt:lpstr>Why is that?</vt:lpstr>
      <vt:lpstr>So does ICT help in creating more jobs?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Facing the reality</dc:title>
  <dc:creator>Ameer Yousif</dc:creator>
  <cp:lastModifiedBy>Ameer Yousif</cp:lastModifiedBy>
  <cp:revision>3</cp:revision>
  <dcterms:created xsi:type="dcterms:W3CDTF">2013-10-14T09:05:30Z</dcterms:created>
  <dcterms:modified xsi:type="dcterms:W3CDTF">2013-10-27T06:10:16Z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3900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