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 id="2147483746" r:id="rId2"/>
  </p:sldMasterIdLst>
  <p:notesMasterIdLst>
    <p:notesMasterId r:id="rId21"/>
  </p:notesMasterIdLst>
  <p:handoutMasterIdLst>
    <p:handoutMasterId r:id="rId22"/>
  </p:handoutMasterIdLst>
  <p:sldIdLst>
    <p:sldId id="1006" r:id="rId3"/>
    <p:sldId id="998" r:id="rId4"/>
    <p:sldId id="1007" r:id="rId5"/>
    <p:sldId id="1008" r:id="rId6"/>
    <p:sldId id="1009" r:id="rId7"/>
    <p:sldId id="1010" r:id="rId8"/>
    <p:sldId id="1011" r:id="rId9"/>
    <p:sldId id="1012" r:id="rId10"/>
    <p:sldId id="1013" r:id="rId11"/>
    <p:sldId id="1025" r:id="rId12"/>
    <p:sldId id="1017" r:id="rId13"/>
    <p:sldId id="1018" r:id="rId14"/>
    <p:sldId id="1020" r:id="rId15"/>
    <p:sldId id="1021" r:id="rId16"/>
    <p:sldId id="1022" r:id="rId17"/>
    <p:sldId id="1024" r:id="rId18"/>
    <p:sldId id="1026" r:id="rId19"/>
    <p:sldId id="1023" r:id="rId20"/>
  </p:sldIdLst>
  <p:sldSz cx="9144000" cy="6858000" type="screen4x3"/>
  <p:notesSz cx="6669088" cy="9928225"/>
  <p:defaultTextStyle>
    <a:defPPr>
      <a:defRPr lang="en-US"/>
    </a:defPPr>
    <a:lvl1pPr algn="l" rtl="0" fontAlgn="base">
      <a:spcBef>
        <a:spcPct val="0"/>
      </a:spcBef>
      <a:spcAft>
        <a:spcPct val="0"/>
      </a:spcAft>
      <a:defRPr sz="1600" kern="1200">
        <a:solidFill>
          <a:schemeClr val="bg1"/>
        </a:solidFill>
        <a:latin typeface="Times New Roman" pitchFamily="18" charset="0"/>
        <a:ea typeface="+mn-ea"/>
        <a:cs typeface="+mn-cs"/>
      </a:defRPr>
    </a:lvl1pPr>
    <a:lvl2pPr marL="457200" algn="l" rtl="0" fontAlgn="base">
      <a:spcBef>
        <a:spcPct val="0"/>
      </a:spcBef>
      <a:spcAft>
        <a:spcPct val="0"/>
      </a:spcAft>
      <a:defRPr sz="1600" kern="1200">
        <a:solidFill>
          <a:schemeClr val="bg1"/>
        </a:solidFill>
        <a:latin typeface="Times New Roman" pitchFamily="18" charset="0"/>
        <a:ea typeface="+mn-ea"/>
        <a:cs typeface="+mn-cs"/>
      </a:defRPr>
    </a:lvl2pPr>
    <a:lvl3pPr marL="914400" algn="l" rtl="0" fontAlgn="base">
      <a:spcBef>
        <a:spcPct val="0"/>
      </a:spcBef>
      <a:spcAft>
        <a:spcPct val="0"/>
      </a:spcAft>
      <a:defRPr sz="1600" kern="1200">
        <a:solidFill>
          <a:schemeClr val="bg1"/>
        </a:solidFill>
        <a:latin typeface="Times New Roman" pitchFamily="18" charset="0"/>
        <a:ea typeface="+mn-ea"/>
        <a:cs typeface="+mn-cs"/>
      </a:defRPr>
    </a:lvl3pPr>
    <a:lvl4pPr marL="1371600" algn="l" rtl="0" fontAlgn="base">
      <a:spcBef>
        <a:spcPct val="0"/>
      </a:spcBef>
      <a:spcAft>
        <a:spcPct val="0"/>
      </a:spcAft>
      <a:defRPr sz="1600" kern="1200">
        <a:solidFill>
          <a:schemeClr val="bg1"/>
        </a:solidFill>
        <a:latin typeface="Times New Roman" pitchFamily="18" charset="0"/>
        <a:ea typeface="+mn-ea"/>
        <a:cs typeface="+mn-cs"/>
      </a:defRPr>
    </a:lvl4pPr>
    <a:lvl5pPr marL="1828800" algn="l" rtl="0" fontAlgn="base">
      <a:spcBef>
        <a:spcPct val="0"/>
      </a:spcBef>
      <a:spcAft>
        <a:spcPct val="0"/>
      </a:spcAft>
      <a:defRPr sz="1600" kern="1200">
        <a:solidFill>
          <a:schemeClr val="bg1"/>
        </a:solidFill>
        <a:latin typeface="Times New Roman" pitchFamily="18" charset="0"/>
        <a:ea typeface="+mn-ea"/>
        <a:cs typeface="+mn-cs"/>
      </a:defRPr>
    </a:lvl5pPr>
    <a:lvl6pPr marL="2286000" algn="l" defTabSz="914400" rtl="0" eaLnBrk="1" latinLnBrk="0" hangingPunct="1">
      <a:defRPr sz="1600" kern="1200">
        <a:solidFill>
          <a:schemeClr val="bg1"/>
        </a:solidFill>
        <a:latin typeface="Times New Roman" pitchFamily="18" charset="0"/>
        <a:ea typeface="+mn-ea"/>
        <a:cs typeface="+mn-cs"/>
      </a:defRPr>
    </a:lvl6pPr>
    <a:lvl7pPr marL="2743200" algn="l" defTabSz="914400" rtl="0" eaLnBrk="1" latinLnBrk="0" hangingPunct="1">
      <a:defRPr sz="1600" kern="1200">
        <a:solidFill>
          <a:schemeClr val="bg1"/>
        </a:solidFill>
        <a:latin typeface="Times New Roman" pitchFamily="18" charset="0"/>
        <a:ea typeface="+mn-ea"/>
        <a:cs typeface="+mn-cs"/>
      </a:defRPr>
    </a:lvl7pPr>
    <a:lvl8pPr marL="3200400" algn="l" defTabSz="914400" rtl="0" eaLnBrk="1" latinLnBrk="0" hangingPunct="1">
      <a:defRPr sz="1600" kern="1200">
        <a:solidFill>
          <a:schemeClr val="bg1"/>
        </a:solidFill>
        <a:latin typeface="Times New Roman" pitchFamily="18" charset="0"/>
        <a:ea typeface="+mn-ea"/>
        <a:cs typeface="+mn-cs"/>
      </a:defRPr>
    </a:lvl8pPr>
    <a:lvl9pPr marL="3657600" algn="l" defTabSz="914400" rtl="0" eaLnBrk="1" latinLnBrk="0" hangingPunct="1">
      <a:defRPr sz="1600" kern="1200">
        <a:solidFill>
          <a:schemeClr val="bg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7C3C70"/>
    <a:srgbClr val="FFCC66"/>
    <a:srgbClr val="00CCFF"/>
    <a:srgbClr val="1B5BA2"/>
    <a:srgbClr val="FF5757"/>
    <a:srgbClr val="99CCFF"/>
    <a:srgbClr val="0E438A"/>
    <a:srgbClr val="D9445A"/>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11" autoAdjust="0"/>
    <p:restoredTop sz="96303" autoAdjust="0"/>
  </p:normalViewPr>
  <p:slideViewPr>
    <p:cSldViewPr>
      <p:cViewPr>
        <p:scale>
          <a:sx n="75" d="100"/>
          <a:sy n="75" d="100"/>
        </p:scale>
        <p:origin x="-960" y="-7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10" d="100"/>
          <a:sy n="110" d="100"/>
        </p:scale>
        <p:origin x="-1428" y="-72"/>
      </p:cViewPr>
      <p:guideLst>
        <p:guide orient="horz" pos="3128"/>
        <p:guide pos="210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2134" tIns="46067" rIns="92134" bIns="46067" numCol="1" anchor="t" anchorCtr="0" compatLnSpc="1">
            <a:prstTxWarp prst="textNoShape">
              <a:avLst/>
            </a:prstTxWarp>
          </a:bodyPr>
          <a:lstStyle>
            <a:lvl1pPr eaLnBrk="0" hangingPunct="0">
              <a:defRPr sz="1200">
                <a:solidFill>
                  <a:schemeClr val="tx1"/>
                </a:solidFill>
                <a:latin typeface="Verdana" pitchFamily="34" charset="0"/>
              </a:defRPr>
            </a:lvl1pPr>
          </a:lstStyle>
          <a:p>
            <a:pPr>
              <a:defRPr/>
            </a:pPr>
            <a:endParaRPr lang="en-US"/>
          </a:p>
        </p:txBody>
      </p:sp>
      <p:sp>
        <p:nvSpPr>
          <p:cNvPr id="28675" name="Rectangle 3"/>
          <p:cNvSpPr>
            <a:spLocks noGrp="1" noChangeArrowheads="1"/>
          </p:cNvSpPr>
          <p:nvPr>
            <p:ph type="dt" sz="quarter" idx="1"/>
          </p:nvPr>
        </p:nvSpPr>
        <p:spPr bwMode="auto">
          <a:xfrm>
            <a:off x="3778250" y="0"/>
            <a:ext cx="2890838" cy="496888"/>
          </a:xfrm>
          <a:prstGeom prst="rect">
            <a:avLst/>
          </a:prstGeom>
          <a:noFill/>
          <a:ln w="9525">
            <a:noFill/>
            <a:miter lim="800000"/>
            <a:headEnd/>
            <a:tailEnd/>
          </a:ln>
          <a:effectLst/>
        </p:spPr>
        <p:txBody>
          <a:bodyPr vert="horz" wrap="square" lIns="92134" tIns="46067" rIns="92134" bIns="46067" numCol="1" anchor="t" anchorCtr="0" compatLnSpc="1">
            <a:prstTxWarp prst="textNoShape">
              <a:avLst/>
            </a:prstTxWarp>
          </a:bodyPr>
          <a:lstStyle>
            <a:lvl1pPr algn="r" eaLnBrk="0" hangingPunct="0">
              <a:defRPr sz="1200">
                <a:solidFill>
                  <a:schemeClr val="tx1"/>
                </a:solidFill>
                <a:latin typeface="Verdana" pitchFamily="34" charset="0"/>
              </a:defRPr>
            </a:lvl1pPr>
          </a:lstStyle>
          <a:p>
            <a:pPr>
              <a:defRPr/>
            </a:pPr>
            <a:endParaRPr lang="en-US"/>
          </a:p>
        </p:txBody>
      </p:sp>
      <p:sp>
        <p:nvSpPr>
          <p:cNvPr id="28676" name="Rectangle 4"/>
          <p:cNvSpPr>
            <a:spLocks noGrp="1" noChangeArrowheads="1"/>
          </p:cNvSpPr>
          <p:nvPr>
            <p:ph type="ftr" sz="quarter" idx="2"/>
          </p:nvPr>
        </p:nvSpPr>
        <p:spPr bwMode="auto">
          <a:xfrm>
            <a:off x="0" y="9431338"/>
            <a:ext cx="2890838" cy="496887"/>
          </a:xfrm>
          <a:prstGeom prst="rect">
            <a:avLst/>
          </a:prstGeom>
          <a:noFill/>
          <a:ln w="9525">
            <a:noFill/>
            <a:miter lim="800000"/>
            <a:headEnd/>
            <a:tailEnd/>
          </a:ln>
          <a:effectLst/>
        </p:spPr>
        <p:txBody>
          <a:bodyPr vert="horz" wrap="square" lIns="92134" tIns="46067" rIns="92134" bIns="46067" numCol="1" anchor="b" anchorCtr="0" compatLnSpc="1">
            <a:prstTxWarp prst="textNoShape">
              <a:avLst/>
            </a:prstTxWarp>
          </a:bodyPr>
          <a:lstStyle>
            <a:lvl1pPr eaLnBrk="0" hangingPunct="0">
              <a:defRPr sz="1200">
                <a:solidFill>
                  <a:schemeClr val="tx1"/>
                </a:solidFill>
                <a:latin typeface="Verdana" pitchFamily="34" charset="0"/>
              </a:defRPr>
            </a:lvl1pPr>
          </a:lstStyle>
          <a:p>
            <a:pPr>
              <a:defRPr/>
            </a:pPr>
            <a:endParaRPr lang="en-US"/>
          </a:p>
        </p:txBody>
      </p:sp>
      <p:sp>
        <p:nvSpPr>
          <p:cNvPr id="28677" name="Rectangle 5"/>
          <p:cNvSpPr>
            <a:spLocks noGrp="1" noChangeArrowheads="1"/>
          </p:cNvSpPr>
          <p:nvPr>
            <p:ph type="sldNum" sz="quarter" idx="3"/>
          </p:nvPr>
        </p:nvSpPr>
        <p:spPr bwMode="auto">
          <a:xfrm>
            <a:off x="3778250" y="9431338"/>
            <a:ext cx="2890838" cy="496887"/>
          </a:xfrm>
          <a:prstGeom prst="rect">
            <a:avLst/>
          </a:prstGeom>
          <a:noFill/>
          <a:ln w="9525">
            <a:noFill/>
            <a:miter lim="800000"/>
            <a:headEnd/>
            <a:tailEnd/>
          </a:ln>
          <a:effectLst/>
        </p:spPr>
        <p:txBody>
          <a:bodyPr vert="horz" wrap="square" lIns="92134" tIns="46067" rIns="92134" bIns="46067" numCol="1" anchor="b" anchorCtr="0" compatLnSpc="1">
            <a:prstTxWarp prst="textNoShape">
              <a:avLst/>
            </a:prstTxWarp>
          </a:bodyPr>
          <a:lstStyle>
            <a:lvl1pPr algn="r" eaLnBrk="0" hangingPunct="0">
              <a:defRPr sz="1200">
                <a:solidFill>
                  <a:schemeClr val="tx1"/>
                </a:solidFill>
                <a:latin typeface="Verdana" pitchFamily="34" charset="0"/>
              </a:defRPr>
            </a:lvl1pPr>
          </a:lstStyle>
          <a:p>
            <a:pPr>
              <a:defRPr/>
            </a:pPr>
            <a:fld id="{B2B64B84-4EDC-46E9-A3EA-7D220BC5DD90}"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2134" tIns="46067" rIns="92134" bIns="46067" numCol="1" anchor="t" anchorCtr="0" compatLnSpc="1">
            <a:prstTxWarp prst="textNoShape">
              <a:avLst/>
            </a:prstTxWarp>
          </a:bodyPr>
          <a:lstStyle>
            <a:lvl1pPr eaLnBrk="0" hangingPunct="0">
              <a:defRPr sz="1200">
                <a:solidFill>
                  <a:schemeClr val="tx1"/>
                </a:solidFill>
                <a:latin typeface="Verdana" pitchFamily="34" charset="0"/>
              </a:defRPr>
            </a:lvl1pPr>
          </a:lstStyle>
          <a:p>
            <a:pPr>
              <a:defRPr/>
            </a:pPr>
            <a:endParaRPr lang="en-US"/>
          </a:p>
        </p:txBody>
      </p:sp>
      <p:sp>
        <p:nvSpPr>
          <p:cNvPr id="48131" name="Rectangle 3"/>
          <p:cNvSpPr>
            <a:spLocks noGrp="1" noChangeArrowheads="1"/>
          </p:cNvSpPr>
          <p:nvPr>
            <p:ph type="dt" idx="1"/>
          </p:nvPr>
        </p:nvSpPr>
        <p:spPr bwMode="auto">
          <a:xfrm>
            <a:off x="3778250" y="0"/>
            <a:ext cx="2890838" cy="496888"/>
          </a:xfrm>
          <a:prstGeom prst="rect">
            <a:avLst/>
          </a:prstGeom>
          <a:noFill/>
          <a:ln w="9525">
            <a:noFill/>
            <a:miter lim="800000"/>
            <a:headEnd/>
            <a:tailEnd/>
          </a:ln>
          <a:effectLst/>
        </p:spPr>
        <p:txBody>
          <a:bodyPr vert="horz" wrap="square" lIns="92134" tIns="46067" rIns="92134" bIns="46067" numCol="1" anchor="t" anchorCtr="0" compatLnSpc="1">
            <a:prstTxWarp prst="textNoShape">
              <a:avLst/>
            </a:prstTxWarp>
          </a:bodyPr>
          <a:lstStyle>
            <a:lvl1pPr algn="r" eaLnBrk="0" hangingPunct="0">
              <a:defRPr sz="1200">
                <a:solidFill>
                  <a:schemeClr val="tx1"/>
                </a:solidFill>
                <a:latin typeface="Verdana" pitchFamily="34" charset="0"/>
              </a:defRPr>
            </a:lvl1pPr>
          </a:lstStyle>
          <a:p>
            <a:pPr>
              <a:defRPr/>
            </a:pPr>
            <a:endParaRPr lang="en-US"/>
          </a:p>
        </p:txBody>
      </p:sp>
      <p:sp>
        <p:nvSpPr>
          <p:cNvPr id="33796" name="Rectangle 4"/>
          <p:cNvSpPr>
            <a:spLocks noGrp="1" noRot="1" noChangeAspect="1" noChangeArrowheads="1" noTextEdit="1"/>
          </p:cNvSpPr>
          <p:nvPr>
            <p:ph type="sldImg" idx="2"/>
          </p:nvPr>
        </p:nvSpPr>
        <p:spPr bwMode="auto">
          <a:xfrm>
            <a:off x="855663" y="746125"/>
            <a:ext cx="4960937" cy="3721100"/>
          </a:xfrm>
          <a:prstGeom prst="rect">
            <a:avLst/>
          </a:prstGeom>
          <a:noFill/>
          <a:ln w="9525">
            <a:solidFill>
              <a:srgbClr val="000000"/>
            </a:solidFill>
            <a:miter lim="800000"/>
            <a:headEnd/>
            <a:tailEnd/>
          </a:ln>
        </p:spPr>
      </p:sp>
      <p:sp>
        <p:nvSpPr>
          <p:cNvPr id="48133" name="Rectangle 5"/>
          <p:cNvSpPr>
            <a:spLocks noGrp="1" noChangeArrowheads="1"/>
          </p:cNvSpPr>
          <p:nvPr>
            <p:ph type="body" sz="quarter" idx="3"/>
          </p:nvPr>
        </p:nvSpPr>
        <p:spPr bwMode="auto">
          <a:xfrm>
            <a:off x="889000" y="4716463"/>
            <a:ext cx="4891088" cy="4465637"/>
          </a:xfrm>
          <a:prstGeom prst="rect">
            <a:avLst/>
          </a:prstGeom>
          <a:noFill/>
          <a:ln w="9525">
            <a:noFill/>
            <a:miter lim="800000"/>
            <a:headEnd/>
            <a:tailEnd/>
          </a:ln>
          <a:effectLst/>
        </p:spPr>
        <p:txBody>
          <a:bodyPr vert="horz" wrap="square" lIns="92134" tIns="46067" rIns="92134" bIns="4606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31338"/>
            <a:ext cx="2890838" cy="496887"/>
          </a:xfrm>
          <a:prstGeom prst="rect">
            <a:avLst/>
          </a:prstGeom>
          <a:noFill/>
          <a:ln w="9525">
            <a:noFill/>
            <a:miter lim="800000"/>
            <a:headEnd/>
            <a:tailEnd/>
          </a:ln>
          <a:effectLst/>
        </p:spPr>
        <p:txBody>
          <a:bodyPr vert="horz" wrap="square" lIns="92134" tIns="46067" rIns="92134" bIns="46067" numCol="1" anchor="b" anchorCtr="0" compatLnSpc="1">
            <a:prstTxWarp prst="textNoShape">
              <a:avLst/>
            </a:prstTxWarp>
          </a:bodyPr>
          <a:lstStyle>
            <a:lvl1pPr eaLnBrk="0" hangingPunct="0">
              <a:defRPr sz="1200">
                <a:solidFill>
                  <a:schemeClr val="tx1"/>
                </a:solidFill>
                <a:latin typeface="Verdana" pitchFamily="34" charset="0"/>
              </a:defRPr>
            </a:lvl1pPr>
          </a:lstStyle>
          <a:p>
            <a:pPr>
              <a:defRPr/>
            </a:pPr>
            <a:endParaRPr lang="en-US"/>
          </a:p>
        </p:txBody>
      </p:sp>
      <p:sp>
        <p:nvSpPr>
          <p:cNvPr id="48135" name="Rectangle 7"/>
          <p:cNvSpPr>
            <a:spLocks noGrp="1" noChangeArrowheads="1"/>
          </p:cNvSpPr>
          <p:nvPr>
            <p:ph type="sldNum" sz="quarter" idx="5"/>
          </p:nvPr>
        </p:nvSpPr>
        <p:spPr bwMode="auto">
          <a:xfrm>
            <a:off x="3778250" y="9431338"/>
            <a:ext cx="2890838" cy="496887"/>
          </a:xfrm>
          <a:prstGeom prst="rect">
            <a:avLst/>
          </a:prstGeom>
          <a:noFill/>
          <a:ln w="9525">
            <a:noFill/>
            <a:miter lim="800000"/>
            <a:headEnd/>
            <a:tailEnd/>
          </a:ln>
          <a:effectLst/>
        </p:spPr>
        <p:txBody>
          <a:bodyPr vert="horz" wrap="square" lIns="92134" tIns="46067" rIns="92134" bIns="46067" numCol="1" anchor="b" anchorCtr="0" compatLnSpc="1">
            <a:prstTxWarp prst="textNoShape">
              <a:avLst/>
            </a:prstTxWarp>
          </a:bodyPr>
          <a:lstStyle>
            <a:lvl1pPr algn="r" eaLnBrk="0" hangingPunct="0">
              <a:defRPr sz="1200">
                <a:solidFill>
                  <a:schemeClr val="tx1"/>
                </a:solidFill>
                <a:latin typeface="Verdana" pitchFamily="34" charset="0"/>
              </a:defRPr>
            </a:lvl1pPr>
          </a:lstStyle>
          <a:p>
            <a:pPr>
              <a:defRPr/>
            </a:pPr>
            <a:fld id="{E4633FD1-75C3-44E6-A92F-6568482F56EA}"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p:spPr>
        <p:txBody>
          <a:bodyPr/>
          <a:lstStyle/>
          <a:p>
            <a:endParaRPr lang="en-US" smtClean="0"/>
          </a:p>
        </p:txBody>
      </p:sp>
      <p:sp>
        <p:nvSpPr>
          <p:cNvPr id="34820" name="Slide Number Placeholder 3"/>
          <p:cNvSpPr>
            <a:spLocks noGrp="1"/>
          </p:cNvSpPr>
          <p:nvPr>
            <p:ph type="sldNum" sz="quarter" idx="5"/>
          </p:nvPr>
        </p:nvSpPr>
        <p:spPr>
          <a:noFill/>
        </p:spPr>
        <p:txBody>
          <a:bodyPr/>
          <a:lstStyle/>
          <a:p>
            <a:fld id="{7CFF28E8-BEBF-437D-8178-7E5B3E4EBAB4}" type="slidenum">
              <a:rPr lang="en-US" smtClean="0"/>
              <a:pPr/>
              <a:t>1</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r>
              <a:rPr lang="en-US" smtClean="0"/>
              <a:t>The impetus for this project is that the ICT sector is increasingly being asked a number of  customers, investors, governments and other stakeholders to report on sustainability performance but there is lack of an agreed upon standardized measurement that would simplify and streamline this reporting specifically for the ICT sector.</a:t>
            </a:r>
          </a:p>
        </p:txBody>
      </p:sp>
      <p:sp>
        <p:nvSpPr>
          <p:cNvPr id="35844" name="Slide Number Placeholder 3"/>
          <p:cNvSpPr>
            <a:spLocks noGrp="1"/>
          </p:cNvSpPr>
          <p:nvPr>
            <p:ph type="sldNum" sz="quarter" idx="5"/>
          </p:nvPr>
        </p:nvSpPr>
        <p:spPr>
          <a:noFill/>
        </p:spPr>
        <p:txBody>
          <a:bodyPr/>
          <a:lstStyle/>
          <a:p>
            <a:fld id="{CAD70E8F-D24B-468F-A0F7-CEFE4B1059DF}" type="slidenum">
              <a:rPr lang="en-US" smtClean="0"/>
              <a:pPr/>
              <a:t>2</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Text Box 7"/>
          <p:cNvSpPr txBox="1">
            <a:spLocks noChangeArrowheads="1"/>
          </p:cNvSpPr>
          <p:nvPr/>
        </p:nvSpPr>
        <p:spPr bwMode="auto">
          <a:xfrm>
            <a:off x="7620000" y="6175375"/>
            <a:ext cx="1281113" cy="501650"/>
          </a:xfrm>
          <a:prstGeom prst="rect">
            <a:avLst/>
          </a:prstGeom>
          <a:noFill/>
          <a:ln w="9525">
            <a:noFill/>
            <a:miter lim="800000"/>
            <a:headEnd/>
            <a:tailEnd/>
          </a:ln>
          <a:effectLst/>
        </p:spPr>
        <p:txBody>
          <a:bodyPr wrap="none">
            <a:spAutoFit/>
          </a:bodyPr>
          <a:lstStyle/>
          <a:p>
            <a:pPr eaLnBrk="0" hangingPunct="0">
              <a:lnSpc>
                <a:spcPct val="90000"/>
              </a:lnSpc>
              <a:defRPr/>
            </a:pPr>
            <a:r>
              <a:rPr lang="en-US" sz="1000">
                <a:latin typeface="Univers" pitchFamily="34" charset="0"/>
              </a:rPr>
              <a:t>International</a:t>
            </a:r>
            <a:br>
              <a:rPr lang="en-US" sz="1000">
                <a:latin typeface="Univers" pitchFamily="34" charset="0"/>
              </a:rPr>
            </a:br>
            <a:r>
              <a:rPr lang="en-US" sz="1000">
                <a:latin typeface="Univers" pitchFamily="34" charset="0"/>
              </a:rPr>
              <a:t>Telecommunication</a:t>
            </a:r>
            <a:br>
              <a:rPr lang="en-US" sz="1000">
                <a:latin typeface="Univers" pitchFamily="34" charset="0"/>
              </a:rPr>
            </a:br>
            <a:r>
              <a:rPr lang="en-US" sz="1000">
                <a:latin typeface="Univers" pitchFamily="34" charset="0"/>
              </a:rPr>
              <a:t>Union</a:t>
            </a:r>
          </a:p>
        </p:txBody>
      </p:sp>
      <p:sp>
        <p:nvSpPr>
          <p:cNvPr id="5" name="Rectangle 8"/>
          <p:cNvSpPr>
            <a:spLocks noChangeArrowheads="1"/>
          </p:cNvSpPr>
          <p:nvPr/>
        </p:nvSpPr>
        <p:spPr bwMode="auto">
          <a:xfrm>
            <a:off x="6426200" y="4343400"/>
            <a:ext cx="52388" cy="182563"/>
          </a:xfrm>
          <a:prstGeom prst="rect">
            <a:avLst/>
          </a:prstGeom>
          <a:noFill/>
          <a:ln w="9525">
            <a:noFill/>
            <a:miter lim="800000"/>
            <a:headEnd/>
            <a:tailEnd/>
          </a:ln>
        </p:spPr>
        <p:txBody>
          <a:bodyPr wrap="none" lIns="0" tIns="0" rIns="0" bIns="0">
            <a:spAutoFit/>
          </a:bodyPr>
          <a:lstStyle/>
          <a:p>
            <a:pPr eaLnBrk="0" hangingPunct="0">
              <a:defRPr/>
            </a:pPr>
            <a:r>
              <a:rPr lang="en-US" sz="1200" b="1">
                <a:solidFill>
                  <a:srgbClr val="0C4B84"/>
                </a:solidFill>
                <a:latin typeface="Verdana" pitchFamily="34" charset="0"/>
              </a:rPr>
              <a:t> </a:t>
            </a:r>
            <a:endParaRPr lang="en-US" sz="2400">
              <a:solidFill>
                <a:schemeClr val="tx1"/>
              </a:solidFill>
              <a:latin typeface="Verdana" pitchFamily="34" charset="0"/>
            </a:endParaRPr>
          </a:p>
        </p:txBody>
      </p:sp>
      <p:sp>
        <p:nvSpPr>
          <p:cNvPr id="6" name="Rectangle 9"/>
          <p:cNvSpPr>
            <a:spLocks noChangeArrowheads="1"/>
          </p:cNvSpPr>
          <p:nvPr/>
        </p:nvSpPr>
        <p:spPr bwMode="auto">
          <a:xfrm>
            <a:off x="7319963" y="4524375"/>
            <a:ext cx="52387" cy="182563"/>
          </a:xfrm>
          <a:prstGeom prst="rect">
            <a:avLst/>
          </a:prstGeom>
          <a:noFill/>
          <a:ln w="9525">
            <a:noFill/>
            <a:miter lim="800000"/>
            <a:headEnd/>
            <a:tailEnd/>
          </a:ln>
        </p:spPr>
        <p:txBody>
          <a:bodyPr wrap="none" lIns="0" tIns="0" rIns="0" bIns="0">
            <a:spAutoFit/>
          </a:bodyPr>
          <a:lstStyle/>
          <a:p>
            <a:pPr eaLnBrk="0" hangingPunct="0">
              <a:defRPr/>
            </a:pPr>
            <a:r>
              <a:rPr lang="en-US" sz="1200" b="1">
                <a:solidFill>
                  <a:srgbClr val="0C4B84"/>
                </a:solidFill>
                <a:latin typeface="Verdana" pitchFamily="34" charset="0"/>
              </a:rPr>
              <a:t> </a:t>
            </a:r>
            <a:endParaRPr lang="en-US" sz="2400">
              <a:solidFill>
                <a:schemeClr val="tx1"/>
              </a:solidFill>
              <a:latin typeface="Verdana" pitchFamily="34" charset="0"/>
            </a:endParaRPr>
          </a:p>
        </p:txBody>
      </p:sp>
      <p:sp>
        <p:nvSpPr>
          <p:cNvPr id="7" name="Rectangle 10"/>
          <p:cNvSpPr>
            <a:spLocks noChangeArrowheads="1"/>
          </p:cNvSpPr>
          <p:nvPr/>
        </p:nvSpPr>
        <p:spPr bwMode="auto">
          <a:xfrm>
            <a:off x="5280025" y="4802188"/>
            <a:ext cx="44450" cy="152400"/>
          </a:xfrm>
          <a:prstGeom prst="rect">
            <a:avLst/>
          </a:prstGeom>
          <a:noFill/>
          <a:ln w="9525">
            <a:noFill/>
            <a:miter lim="800000"/>
            <a:headEnd/>
            <a:tailEnd/>
          </a:ln>
        </p:spPr>
        <p:txBody>
          <a:bodyPr wrap="none" lIns="0" tIns="0" rIns="0" bIns="0">
            <a:spAutoFit/>
          </a:bodyPr>
          <a:lstStyle/>
          <a:p>
            <a:pPr eaLnBrk="0" hangingPunct="0">
              <a:defRPr/>
            </a:pPr>
            <a:r>
              <a:rPr lang="en-US" sz="1000">
                <a:solidFill>
                  <a:srgbClr val="000000"/>
                </a:solidFill>
                <a:latin typeface="Verdana" pitchFamily="34" charset="0"/>
              </a:rPr>
              <a:t> </a:t>
            </a:r>
            <a:endParaRPr lang="en-US" sz="2400">
              <a:solidFill>
                <a:schemeClr val="tx1"/>
              </a:solidFill>
              <a:latin typeface="Verdana" pitchFamily="34" charset="0"/>
            </a:endParaRPr>
          </a:p>
        </p:txBody>
      </p:sp>
      <p:sp>
        <p:nvSpPr>
          <p:cNvPr id="8" name="Line 25"/>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a:effectLst/>
        </p:spPr>
        <p:txBody>
          <a:bodyPr/>
          <a:lstStyle/>
          <a:p>
            <a:pPr eaLnBrk="0" hangingPunct="0">
              <a:buClr>
                <a:schemeClr val="tx1"/>
              </a:buClr>
              <a:buFont typeface="Arial" pitchFamily="34" charset="0"/>
              <a:buNone/>
              <a:defRPr/>
            </a:pPr>
            <a:endParaRPr lang="en-US"/>
          </a:p>
        </p:txBody>
      </p:sp>
      <p:sp>
        <p:nvSpPr>
          <p:cNvPr id="9" name="Line 30"/>
          <p:cNvSpPr>
            <a:spLocks noChangeShapeType="1"/>
          </p:cNvSpPr>
          <p:nvPr userDrawn="1"/>
        </p:nvSpPr>
        <p:spPr bwMode="auto">
          <a:xfrm flipH="1">
            <a:off x="611188" y="476250"/>
            <a:ext cx="4105275" cy="0"/>
          </a:xfrm>
          <a:prstGeom prst="line">
            <a:avLst/>
          </a:prstGeom>
          <a:noFill/>
          <a:ln w="22225" cap="rnd">
            <a:solidFill>
              <a:srgbClr val="C0C0C0"/>
            </a:solidFill>
            <a:prstDash val="sysDot"/>
            <a:round/>
            <a:headEnd/>
            <a:tailEnd/>
          </a:ln>
          <a:effectLst/>
        </p:spPr>
        <p:txBody>
          <a:bodyPr/>
          <a:lstStyle/>
          <a:p>
            <a:pPr eaLnBrk="0" hangingPunct="0">
              <a:buClr>
                <a:schemeClr val="tx1"/>
              </a:buClr>
              <a:buFont typeface="Arial" pitchFamily="34" charset="0"/>
              <a:buNone/>
              <a:defRPr/>
            </a:pPr>
            <a:endParaRPr lang="en-US"/>
          </a:p>
        </p:txBody>
      </p:sp>
      <p:sp>
        <p:nvSpPr>
          <p:cNvPr id="10" name="Line 33"/>
          <p:cNvSpPr>
            <a:spLocks noChangeShapeType="1"/>
          </p:cNvSpPr>
          <p:nvPr userDrawn="1"/>
        </p:nvSpPr>
        <p:spPr bwMode="auto">
          <a:xfrm flipH="1">
            <a:off x="4716463" y="476250"/>
            <a:ext cx="4105275" cy="0"/>
          </a:xfrm>
          <a:prstGeom prst="line">
            <a:avLst/>
          </a:prstGeom>
          <a:noFill/>
          <a:ln w="22225" cap="rnd">
            <a:solidFill>
              <a:srgbClr val="C0C0C0"/>
            </a:solidFill>
            <a:prstDash val="sysDot"/>
            <a:round/>
            <a:headEnd/>
            <a:tailEnd/>
          </a:ln>
          <a:effectLst/>
        </p:spPr>
        <p:txBody>
          <a:bodyPr/>
          <a:lstStyle/>
          <a:p>
            <a:pPr eaLnBrk="0" hangingPunct="0">
              <a:buClr>
                <a:schemeClr val="tx1"/>
              </a:buClr>
              <a:buFont typeface="Arial" pitchFamily="34" charset="0"/>
              <a:buNone/>
              <a:defRPr/>
            </a:pPr>
            <a:endParaRPr lang="en-US"/>
          </a:p>
        </p:txBody>
      </p:sp>
      <p:pic>
        <p:nvPicPr>
          <p:cNvPr id="11" name="Picture 71" descr="BandoBleusurblanc-E"/>
          <p:cNvPicPr>
            <a:picLocks noChangeAspect="1" noChangeArrowheads="1"/>
          </p:cNvPicPr>
          <p:nvPr userDrawn="1"/>
        </p:nvPicPr>
        <p:blipFill>
          <a:blip r:embed="rId2" cstate="print"/>
          <a:srcRect l="55139"/>
          <a:stretch>
            <a:fillRect/>
          </a:stretch>
        </p:blipFill>
        <p:spPr bwMode="auto">
          <a:xfrm>
            <a:off x="6948488" y="115888"/>
            <a:ext cx="2051050" cy="782637"/>
          </a:xfrm>
          <a:prstGeom prst="rect">
            <a:avLst/>
          </a:prstGeom>
          <a:noFill/>
          <a:ln w="9525">
            <a:noFill/>
            <a:miter lim="800000"/>
            <a:headEnd/>
            <a:tailEnd/>
          </a:ln>
        </p:spPr>
      </p:pic>
      <p:sp>
        <p:nvSpPr>
          <p:cNvPr id="179203" name="Rectangle 3"/>
          <p:cNvSpPr>
            <a:spLocks noGrp="1" noChangeArrowheads="1"/>
          </p:cNvSpPr>
          <p:nvPr>
            <p:ph type="ctrTitle"/>
          </p:nvPr>
        </p:nvSpPr>
        <p:spPr>
          <a:xfrm>
            <a:off x="1403350" y="2349500"/>
            <a:ext cx="7054850" cy="863600"/>
          </a:xfrm>
        </p:spPr>
        <p:txBody>
          <a:bodyPr/>
          <a:lstStyle>
            <a:lvl1pPr>
              <a:defRPr sz="4000"/>
            </a:lvl1pPr>
          </a:lstStyle>
          <a:p>
            <a:r>
              <a:rPr lang="en-US"/>
              <a:t>Click to edit Master title style</a:t>
            </a:r>
          </a:p>
        </p:txBody>
      </p:sp>
      <p:sp>
        <p:nvSpPr>
          <p:cNvPr id="179204" name="Rectangle 4"/>
          <p:cNvSpPr>
            <a:spLocks noGrp="1" noChangeArrowheads="1"/>
          </p:cNvSpPr>
          <p:nvPr>
            <p:ph type="subTitle" idx="1"/>
          </p:nvPr>
        </p:nvSpPr>
        <p:spPr>
          <a:xfrm>
            <a:off x="1371600" y="3429000"/>
            <a:ext cx="6400800" cy="2447925"/>
          </a:xfrm>
        </p:spPr>
        <p:txBody>
          <a:bodyPr/>
          <a:lstStyle>
            <a:lvl1pPr marL="0" indent="0" algn="ctr">
              <a:buFont typeface="Wingdings" pitchFamily="2" charset="2"/>
              <a:buNone/>
              <a:defRPr sz="2400"/>
            </a:lvl1pPr>
          </a:lstStyle>
          <a:p>
            <a:r>
              <a:rPr lang="en-US"/>
              <a:t>Click to edit Master subtitle style</a:t>
            </a:r>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xfrm>
            <a:off x="8320088" y="6381750"/>
            <a:ext cx="407987" cy="244475"/>
          </a:xfrm>
          <a:prstGeom prst="rect">
            <a:avLst/>
          </a:prstGeom>
        </p:spPr>
        <p:txBody>
          <a:bodyPr/>
          <a:lstStyle>
            <a:lvl1pPr>
              <a:defRPr/>
            </a:lvl1pPr>
          </a:lstStyle>
          <a:p>
            <a:pPr>
              <a:defRPr/>
            </a:pPr>
            <a:fld id="{47A1042B-A105-4D18-AA19-5936E560594E}" type="slidenum">
              <a:rPr lang="en-US"/>
              <a:pPr>
                <a:defRPr/>
              </a:pPr>
              <a:t>‹#›</a:t>
            </a:fld>
            <a:endParaRPr lang="en-US"/>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xfrm>
            <a:off x="8320088" y="6381750"/>
            <a:ext cx="407987" cy="244475"/>
          </a:xfrm>
          <a:prstGeom prst="rect">
            <a:avLst/>
          </a:prstGeom>
        </p:spPr>
        <p:txBody>
          <a:bodyPr/>
          <a:lstStyle>
            <a:lvl1pPr>
              <a:defRPr/>
            </a:lvl1pPr>
          </a:lstStyle>
          <a:p>
            <a:pPr>
              <a:defRPr/>
            </a:pPr>
            <a:fld id="{357F0876-1EE7-4D1F-B0C3-9D1AE4049274}" type="slidenum">
              <a:rPr lang="en-US"/>
              <a:pPr>
                <a:defRPr/>
              </a:pPr>
              <a:t>‹#›</a:t>
            </a:fld>
            <a:endParaRPr lang="en-US"/>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1052513"/>
            <a:ext cx="1943100" cy="51927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4213" y="1052513"/>
            <a:ext cx="5678487" cy="51927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3"/>
          <p:cNvSpPr>
            <a:spLocks noGrp="1" noChangeArrowheads="1"/>
          </p:cNvSpPr>
          <p:nvPr>
            <p:ph type="sldNum" sz="quarter" idx="10"/>
          </p:nvPr>
        </p:nvSpPr>
        <p:spPr>
          <a:xfrm>
            <a:off x="8320088" y="6381750"/>
            <a:ext cx="407987" cy="244475"/>
          </a:xfrm>
          <a:prstGeom prst="rect">
            <a:avLst/>
          </a:prstGeom>
        </p:spPr>
        <p:txBody>
          <a:bodyPr/>
          <a:lstStyle>
            <a:lvl1pPr>
              <a:defRPr/>
            </a:lvl1pPr>
          </a:lstStyle>
          <a:p>
            <a:pPr>
              <a:defRPr/>
            </a:pPr>
            <a:fld id="{64B84F92-E96B-4FBF-9F17-6D8E15D06A45}" type="slidenum">
              <a:rPr lang="en-US"/>
              <a:pPr>
                <a:defRPr/>
              </a:pPr>
              <a:t>‹#›</a:t>
            </a:fld>
            <a:endParaRPr lang="en-US"/>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43"/>
          <p:cNvSpPr>
            <a:spLocks noGrp="1" noChangeArrowheads="1"/>
          </p:cNvSpPr>
          <p:nvPr>
            <p:ph type="sldNum" sz="quarter" idx="10"/>
          </p:nvPr>
        </p:nvSpPr>
        <p:spPr>
          <a:xfrm>
            <a:off x="8320088" y="6381750"/>
            <a:ext cx="407987" cy="244475"/>
          </a:xfrm>
          <a:prstGeom prst="rect">
            <a:avLst/>
          </a:prstGeom>
        </p:spPr>
        <p:txBody>
          <a:bodyPr/>
          <a:lstStyle>
            <a:lvl1pPr>
              <a:defRPr/>
            </a:lvl1pPr>
          </a:lstStyle>
          <a:p>
            <a:pPr>
              <a:defRPr/>
            </a:pPr>
            <a:fld id="{F7076B69-E986-4051-B642-9243934C77E1}" type="slidenum">
              <a:rPr lang="en-US"/>
              <a:pPr>
                <a:defRPr/>
              </a:pPr>
              <a:t>‹#›</a:t>
            </a:fld>
            <a:endParaRPr lang="en-US"/>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154C6305-8B3A-4968-B6EB-0DE245FDBCC2}" type="datetimeFigureOut">
              <a:rPr lang="en-US"/>
              <a:pPr>
                <a:defRPr/>
              </a:pPr>
              <a:t>11/23/2011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6B5EC54-683F-43B6-87AE-FD5B4F882E90}"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73DD924-34E9-4E79-8851-60F042824DB4}" type="datetimeFigureOut">
              <a:rPr lang="en-US"/>
              <a:pPr>
                <a:defRPr/>
              </a:pPr>
              <a:t>11/23/2011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EB2EA66-676E-4FB1-9D6F-AAFF50DC49F9}"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72285A4-65EA-49FE-B408-F6A71E97D6E8}" type="datetimeFigureOut">
              <a:rPr lang="en-US"/>
              <a:pPr>
                <a:defRPr/>
              </a:pPr>
              <a:t>11/23/2011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069A300-068F-4F74-98FB-CBBB1A08E6A8}"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1F4A716-3C7F-4162-8723-72D7CB5AC123}" type="datetimeFigureOut">
              <a:rPr lang="en-US"/>
              <a:pPr>
                <a:defRPr/>
              </a:pPr>
              <a:t>11/23/2011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C90607C-DE1A-4E75-B653-BC60D8F16EC3}"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6D7E639-9FDB-4BE2-B47F-0CE3AEC162C6}" type="datetimeFigureOut">
              <a:rPr lang="en-US"/>
              <a:pPr>
                <a:defRPr/>
              </a:pPr>
              <a:t>11/23/2011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53F8513E-1B4D-44D6-90DF-03C9C860EB21}"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EAF238B7-686B-41FC-99D4-3E73AB6CE6BB}" type="datetimeFigureOut">
              <a:rPr lang="en-US"/>
              <a:pPr>
                <a:defRPr/>
              </a:pPr>
              <a:t>11/23/2011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7E6E49C5-6C2B-49B4-86B0-1D116C5DEFC1}"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4E17421-79B4-42F2-BA3F-49C8B52F9E41}" type="datetimeFigureOut">
              <a:rPr lang="en-US"/>
              <a:pPr>
                <a:defRPr/>
              </a:pPr>
              <a:t>11/23/2011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198A747A-C0E3-4F0E-9249-5B69A6E557E0}"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58F7E9E-72FB-4458-A807-96BFE8D6AAE2}" type="datetimeFigureOut">
              <a:rPr lang="en-US"/>
              <a:pPr>
                <a:defRPr/>
              </a:pPr>
              <a:t>11/23/2011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EDFBD8E-4AFB-44E6-9D6F-561288A45943}"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75051AF-E771-4798-8473-5B3678D5DCCB}" type="datetimeFigureOut">
              <a:rPr lang="en-US"/>
              <a:pPr>
                <a:defRPr/>
              </a:pPr>
              <a:t>11/23/2011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BE0CBC5-F1D2-4450-8A9E-91B6CD8050FE}" type="slidenum">
              <a:rPr lang="en-US"/>
              <a:pPr>
                <a:defRPr/>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11E3665-BFBF-4E6A-B0EB-9F5B9E09C8B8}" type="datetimeFigureOut">
              <a:rPr lang="en-US"/>
              <a:pPr>
                <a:defRPr/>
              </a:pPr>
              <a:t>11/23/2011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20ECF0C-6227-4249-846E-F92559F12EC2}" type="slidenum">
              <a:rPr lang="en-US"/>
              <a:pPr>
                <a:defRPr/>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4352726-C1CC-49A7-BB43-563AC8469B58}" type="datetimeFigureOut">
              <a:rPr lang="en-US"/>
              <a:pPr>
                <a:defRPr/>
              </a:pPr>
              <a:t>11/23/2011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EB26616-9E5F-44AD-969A-1AD26C9C9B0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3"/>
          <p:cNvSpPr>
            <a:spLocks noGrp="1" noChangeArrowheads="1"/>
          </p:cNvSpPr>
          <p:nvPr>
            <p:ph type="sldNum" sz="quarter" idx="10"/>
          </p:nvPr>
        </p:nvSpPr>
        <p:spPr>
          <a:xfrm>
            <a:off x="8320088" y="6381750"/>
            <a:ext cx="407987" cy="244475"/>
          </a:xfrm>
          <a:prstGeom prst="rect">
            <a:avLst/>
          </a:prstGeom>
        </p:spPr>
        <p:txBody>
          <a:bodyPr/>
          <a:lstStyle>
            <a:lvl1pPr>
              <a:defRPr/>
            </a:lvl1pPr>
          </a:lstStyle>
          <a:p>
            <a:pPr>
              <a:defRPr/>
            </a:pPr>
            <a:fld id="{E73A97BC-2BAC-45F7-8007-2140D0423F29}" type="slidenum">
              <a:rPr lang="en-US"/>
              <a:pPr>
                <a:defRPr/>
              </a:pPr>
              <a:t>‹#›</a:t>
            </a:fld>
            <a:endParaRPr lang="en-US"/>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3"/>
          <p:cNvSpPr>
            <a:spLocks noGrp="1" noChangeArrowheads="1"/>
          </p:cNvSpPr>
          <p:nvPr>
            <p:ph type="sldNum" sz="quarter" idx="10"/>
          </p:nvPr>
        </p:nvSpPr>
        <p:spPr>
          <a:xfrm>
            <a:off x="8320088" y="6381750"/>
            <a:ext cx="407987" cy="244475"/>
          </a:xfrm>
          <a:prstGeom prst="rect">
            <a:avLst/>
          </a:prstGeom>
        </p:spPr>
        <p:txBody>
          <a:bodyPr/>
          <a:lstStyle>
            <a:lvl1pPr>
              <a:defRPr/>
            </a:lvl1pPr>
          </a:lstStyle>
          <a:p>
            <a:pPr>
              <a:defRPr/>
            </a:pPr>
            <a:fld id="{DBED6D58-2A03-43B5-BAA8-AC130EA74AA6}" type="slidenum">
              <a:rPr lang="en-US"/>
              <a:pPr>
                <a:defRPr/>
              </a:pPr>
              <a:t>‹#›</a:t>
            </a:fld>
            <a:endParaRPr lang="en-US"/>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4213" y="1844675"/>
            <a:ext cx="381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6613" y="1844675"/>
            <a:ext cx="3810000" cy="4400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3"/>
          <p:cNvSpPr>
            <a:spLocks noGrp="1" noChangeArrowheads="1"/>
          </p:cNvSpPr>
          <p:nvPr>
            <p:ph type="sldNum" sz="quarter" idx="10"/>
          </p:nvPr>
        </p:nvSpPr>
        <p:spPr>
          <a:xfrm>
            <a:off x="8320088" y="6381750"/>
            <a:ext cx="407987" cy="244475"/>
          </a:xfrm>
          <a:prstGeom prst="rect">
            <a:avLst/>
          </a:prstGeom>
        </p:spPr>
        <p:txBody>
          <a:bodyPr/>
          <a:lstStyle>
            <a:lvl1pPr>
              <a:defRPr/>
            </a:lvl1pPr>
          </a:lstStyle>
          <a:p>
            <a:pPr>
              <a:defRPr/>
            </a:pPr>
            <a:fld id="{863832D6-EDA7-4C6B-A723-CC2959368448}" type="slidenum">
              <a:rPr lang="en-US"/>
              <a:pPr>
                <a:defRPr/>
              </a:pPr>
              <a:t>‹#›</a:t>
            </a:fld>
            <a:endParaRPr lang="en-US"/>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3"/>
          <p:cNvSpPr>
            <a:spLocks noGrp="1" noChangeArrowheads="1"/>
          </p:cNvSpPr>
          <p:nvPr>
            <p:ph type="sldNum" sz="quarter" idx="10"/>
          </p:nvPr>
        </p:nvSpPr>
        <p:spPr>
          <a:xfrm>
            <a:off x="8320088" y="6381750"/>
            <a:ext cx="407987" cy="244475"/>
          </a:xfrm>
          <a:prstGeom prst="rect">
            <a:avLst/>
          </a:prstGeom>
        </p:spPr>
        <p:txBody>
          <a:bodyPr/>
          <a:lstStyle>
            <a:lvl1pPr>
              <a:defRPr/>
            </a:lvl1pPr>
          </a:lstStyle>
          <a:p>
            <a:pPr>
              <a:defRPr/>
            </a:pPr>
            <a:fld id="{72539162-2D51-49AC-9154-66190E1ABFA2}" type="slidenum">
              <a:rPr lang="en-US"/>
              <a:pPr>
                <a:defRPr/>
              </a:pPr>
              <a:t>‹#›</a:t>
            </a:fld>
            <a:endParaRPr lang="en-US"/>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3"/>
          <p:cNvSpPr>
            <a:spLocks noGrp="1" noChangeArrowheads="1"/>
          </p:cNvSpPr>
          <p:nvPr>
            <p:ph type="sldNum" sz="quarter" idx="10"/>
          </p:nvPr>
        </p:nvSpPr>
        <p:spPr>
          <a:xfrm>
            <a:off x="8320088" y="6381750"/>
            <a:ext cx="407987" cy="244475"/>
          </a:xfrm>
          <a:prstGeom prst="rect">
            <a:avLst/>
          </a:prstGeom>
        </p:spPr>
        <p:txBody>
          <a:bodyPr/>
          <a:lstStyle>
            <a:lvl1pPr>
              <a:defRPr/>
            </a:lvl1pPr>
          </a:lstStyle>
          <a:p>
            <a:pPr>
              <a:defRPr/>
            </a:pPr>
            <a:fld id="{58E9CF12-6F9F-4A6C-84BA-D9983A2F590E}" type="slidenum">
              <a:rPr lang="en-US"/>
              <a:pPr>
                <a:defRPr/>
              </a:pPr>
              <a:t>‹#›</a:t>
            </a:fld>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3"/>
          <p:cNvSpPr>
            <a:spLocks noGrp="1" noChangeArrowheads="1"/>
          </p:cNvSpPr>
          <p:nvPr>
            <p:ph type="sldNum" sz="quarter" idx="10"/>
          </p:nvPr>
        </p:nvSpPr>
        <p:spPr>
          <a:xfrm>
            <a:off x="8320088" y="6381750"/>
            <a:ext cx="407987" cy="244475"/>
          </a:xfrm>
          <a:prstGeom prst="rect">
            <a:avLst/>
          </a:prstGeom>
        </p:spPr>
        <p:txBody>
          <a:bodyPr/>
          <a:lstStyle>
            <a:lvl1pPr>
              <a:defRPr/>
            </a:lvl1pPr>
          </a:lstStyle>
          <a:p>
            <a:pPr>
              <a:defRPr/>
            </a:pPr>
            <a:fld id="{16F14D2C-7EF6-42A6-AFD9-CC013A2543E4}" type="slidenum">
              <a:rPr lang="en-US"/>
              <a:pPr>
                <a:defRPr/>
              </a:pPr>
              <a:t>‹#›</a:t>
            </a:fld>
            <a:endParaRPr lang="en-US"/>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3"/>
          <p:cNvSpPr>
            <a:spLocks noGrp="1" noChangeArrowheads="1"/>
          </p:cNvSpPr>
          <p:nvPr>
            <p:ph type="sldNum" sz="quarter" idx="10"/>
          </p:nvPr>
        </p:nvSpPr>
        <p:spPr>
          <a:xfrm>
            <a:off x="8320088" y="6381750"/>
            <a:ext cx="407987" cy="244475"/>
          </a:xfrm>
          <a:prstGeom prst="rect">
            <a:avLst/>
          </a:prstGeom>
        </p:spPr>
        <p:txBody>
          <a:bodyPr/>
          <a:lstStyle>
            <a:lvl1pPr>
              <a:defRPr/>
            </a:lvl1pPr>
          </a:lstStyle>
          <a:p>
            <a:pPr>
              <a:defRPr/>
            </a:pPr>
            <a:fld id="{D0A22E76-929F-42F8-97C5-6576F2818E4E}" type="slidenum">
              <a:rPr lang="en-US"/>
              <a:pPr>
                <a:defRPr/>
              </a:pPr>
              <a:t>‹#›</a:t>
            </a:fld>
            <a:endParaRPr lang="en-US"/>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w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5" cstate="print"/>
          <a:srcRect l="6723" b="12773"/>
          <a:stretch>
            <a:fillRect/>
          </a:stretch>
        </p:blipFill>
        <p:spPr bwMode="auto">
          <a:xfrm>
            <a:off x="0" y="809625"/>
            <a:ext cx="6467475" cy="6048375"/>
          </a:xfrm>
          <a:prstGeom prst="rect">
            <a:avLst/>
          </a:prstGeom>
          <a:noFill/>
          <a:ln w="9525">
            <a:noFill/>
            <a:miter lim="800000"/>
            <a:headEnd/>
            <a:tailEnd/>
          </a:ln>
        </p:spPr>
      </p:pic>
      <p:sp>
        <p:nvSpPr>
          <p:cNvPr id="1092" name="Line 68"/>
          <p:cNvSpPr>
            <a:spLocks noChangeShapeType="1"/>
          </p:cNvSpPr>
          <p:nvPr userDrawn="1"/>
        </p:nvSpPr>
        <p:spPr bwMode="auto">
          <a:xfrm flipH="1">
            <a:off x="395288" y="6524625"/>
            <a:ext cx="8280400" cy="0"/>
          </a:xfrm>
          <a:prstGeom prst="line">
            <a:avLst/>
          </a:prstGeom>
          <a:noFill/>
          <a:ln w="22225" cap="rnd">
            <a:solidFill>
              <a:srgbClr val="C0C0C0"/>
            </a:solidFill>
            <a:prstDash val="sysDot"/>
            <a:round/>
            <a:headEnd/>
            <a:tailEnd/>
          </a:ln>
          <a:effectLst/>
        </p:spPr>
        <p:txBody>
          <a:bodyPr/>
          <a:lstStyle/>
          <a:p>
            <a:pPr eaLnBrk="0" hangingPunct="0">
              <a:buClr>
                <a:schemeClr val="tx1"/>
              </a:buClr>
              <a:buFont typeface="Arial" pitchFamily="34" charset="0"/>
              <a:buNone/>
              <a:defRPr/>
            </a:pPr>
            <a:endParaRPr lang="en-US"/>
          </a:p>
        </p:txBody>
      </p:sp>
      <p:sp>
        <p:nvSpPr>
          <p:cNvPr id="1028" name="Rectangle 2"/>
          <p:cNvSpPr>
            <a:spLocks noGrp="1" noChangeArrowheads="1"/>
          </p:cNvSpPr>
          <p:nvPr>
            <p:ph type="title"/>
          </p:nvPr>
        </p:nvSpPr>
        <p:spPr bwMode="auto">
          <a:xfrm>
            <a:off x="685800" y="1052513"/>
            <a:ext cx="7772400" cy="6413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spAutoFit/>
          </a:bodyPr>
          <a:lstStyle/>
          <a:p>
            <a:pPr lvl="0"/>
            <a:r>
              <a:rPr lang="en-US" smtClean="0"/>
              <a:t>Click to edit Master title style</a:t>
            </a:r>
          </a:p>
        </p:txBody>
      </p:sp>
      <p:sp>
        <p:nvSpPr>
          <p:cNvPr id="1029" name="Rectangle 3"/>
          <p:cNvSpPr>
            <a:spLocks noGrp="1" noChangeArrowheads="1"/>
          </p:cNvSpPr>
          <p:nvPr>
            <p:ph type="body" idx="1"/>
          </p:nvPr>
        </p:nvSpPr>
        <p:spPr bwMode="auto">
          <a:xfrm>
            <a:off x="684213" y="1844675"/>
            <a:ext cx="7772400" cy="44005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89" name="Rectangle 65"/>
          <p:cNvSpPr>
            <a:spLocks noChangeArrowheads="1"/>
          </p:cNvSpPr>
          <p:nvPr/>
        </p:nvSpPr>
        <p:spPr bwMode="auto">
          <a:xfrm>
            <a:off x="7164388" y="6524625"/>
            <a:ext cx="1092200" cy="246063"/>
          </a:xfrm>
          <a:prstGeom prst="rect">
            <a:avLst/>
          </a:prstGeom>
          <a:solidFill>
            <a:schemeClr val="bg1"/>
          </a:solidFill>
          <a:ln w="9525">
            <a:noFill/>
            <a:miter lim="800000"/>
            <a:headEnd/>
            <a:tailEnd/>
          </a:ln>
          <a:effectLst/>
        </p:spPr>
        <p:txBody>
          <a:bodyPr wrap="none">
            <a:spAutoFit/>
          </a:bodyPr>
          <a:lstStyle/>
          <a:p>
            <a:pPr>
              <a:defRPr/>
            </a:pPr>
            <a:r>
              <a:rPr lang="en-US" sz="1000" dirty="0">
                <a:solidFill>
                  <a:srgbClr val="0E438A"/>
                </a:solidFill>
                <a:latin typeface="Zurich BT" charset="0"/>
                <a:cs typeface="Times New Roman" pitchFamily="18" charset="0"/>
              </a:rPr>
              <a:t>November 2011</a:t>
            </a:r>
          </a:p>
        </p:txBody>
      </p:sp>
      <p:pic>
        <p:nvPicPr>
          <p:cNvPr id="1031" name="Picture 71" descr="BandoBleusurblanc-E"/>
          <p:cNvPicPr>
            <a:picLocks noChangeAspect="1" noChangeArrowheads="1"/>
          </p:cNvPicPr>
          <p:nvPr userDrawn="1"/>
        </p:nvPicPr>
        <p:blipFill>
          <a:blip r:embed="rId16" cstate="print"/>
          <a:srcRect l="55139"/>
          <a:stretch>
            <a:fillRect/>
          </a:stretch>
        </p:blipFill>
        <p:spPr bwMode="auto">
          <a:xfrm>
            <a:off x="6948488" y="115888"/>
            <a:ext cx="2051050" cy="782637"/>
          </a:xfrm>
          <a:prstGeom prst="rect">
            <a:avLst/>
          </a:prstGeom>
          <a:noFill/>
          <a:ln w="9525">
            <a:noFill/>
            <a:miter lim="800000"/>
            <a:headEnd/>
            <a:tailEnd/>
          </a:ln>
        </p:spPr>
      </p:pic>
      <p:sp>
        <p:nvSpPr>
          <p:cNvPr id="1097" name="Text Box 73"/>
          <p:cNvSpPr txBox="1">
            <a:spLocks noChangeArrowheads="1"/>
          </p:cNvSpPr>
          <p:nvPr userDrawn="1"/>
        </p:nvSpPr>
        <p:spPr bwMode="auto">
          <a:xfrm>
            <a:off x="4418013" y="404813"/>
            <a:ext cx="2674937" cy="260350"/>
          </a:xfrm>
          <a:prstGeom prst="rect">
            <a:avLst/>
          </a:prstGeom>
          <a:noFill/>
          <a:ln w="9525">
            <a:noFill/>
            <a:miter lim="800000"/>
            <a:headEnd/>
            <a:tailEnd/>
          </a:ln>
          <a:effectLst/>
        </p:spPr>
        <p:txBody>
          <a:bodyPr>
            <a:spAutoFit/>
          </a:bodyPr>
          <a:lstStyle/>
          <a:p>
            <a:pPr algn="r" eaLnBrk="0" hangingPunct="0">
              <a:defRPr/>
            </a:pPr>
            <a:r>
              <a:rPr lang="en-US" sz="1100" b="1" dirty="0">
                <a:solidFill>
                  <a:srgbClr val="1B5BA2"/>
                </a:solidFill>
                <a:latin typeface="Arial" pitchFamily="34" charset="0"/>
              </a:rPr>
              <a:t>Committed to Connecting the World</a:t>
            </a:r>
          </a:p>
        </p:txBody>
      </p:sp>
      <p:sp>
        <p:nvSpPr>
          <p:cNvPr id="1098" name="Line 74"/>
          <p:cNvSpPr>
            <a:spLocks noChangeShapeType="1"/>
          </p:cNvSpPr>
          <p:nvPr userDrawn="1"/>
        </p:nvSpPr>
        <p:spPr bwMode="auto">
          <a:xfrm flipH="1">
            <a:off x="395288" y="549275"/>
            <a:ext cx="4105275" cy="0"/>
          </a:xfrm>
          <a:prstGeom prst="line">
            <a:avLst/>
          </a:prstGeom>
          <a:noFill/>
          <a:ln w="22225" cap="rnd">
            <a:solidFill>
              <a:srgbClr val="C0C0C0"/>
            </a:solidFill>
            <a:prstDash val="sysDot"/>
            <a:round/>
            <a:headEnd/>
            <a:tailEnd/>
          </a:ln>
          <a:effectLst/>
        </p:spPr>
        <p:txBody>
          <a:bodyPr/>
          <a:lstStyle/>
          <a:p>
            <a:pPr eaLnBrk="0" hangingPunct="0">
              <a:buClr>
                <a:schemeClr val="tx1"/>
              </a:buClr>
              <a:buFont typeface="Arial" pitchFamily="34" charset="0"/>
              <a:buNone/>
              <a:defRPr/>
            </a:pPr>
            <a:endParaRPr lang="en-US"/>
          </a:p>
        </p:txBody>
      </p:sp>
    </p:spTree>
  </p:cSld>
  <p:clrMap bg1="lt1" tx1="dk1" bg2="lt2" tx2="dk2" accent1="accent1" accent2="accent2" accent3="accent3" accent4="accent4" accent5="accent5" accent6="accent6" hlink="hlink" folHlink="folHlink"/>
  <p:sldLayoutIdLst>
    <p:sldLayoutId id="2147483913" r:id="rId1"/>
    <p:sldLayoutId id="2147483901" r:id="rId2"/>
    <p:sldLayoutId id="2147483914" r:id="rId3"/>
    <p:sldLayoutId id="2147483915" r:id="rId4"/>
    <p:sldLayoutId id="2147483916" r:id="rId5"/>
    <p:sldLayoutId id="2147483917" r:id="rId6"/>
    <p:sldLayoutId id="2147483918" r:id="rId7"/>
    <p:sldLayoutId id="2147483919" r:id="rId8"/>
    <p:sldLayoutId id="2147483920" r:id="rId9"/>
    <p:sldLayoutId id="2147483921" r:id="rId10"/>
    <p:sldLayoutId id="2147483922" r:id="rId11"/>
    <p:sldLayoutId id="2147483923" r:id="rId12"/>
    <p:sldLayoutId id="2147483924" r:id="rId13"/>
  </p:sldLayoutIdLst>
  <p:transition>
    <p:fade/>
  </p:transition>
  <p:timing>
    <p:tnLst>
      <p:par>
        <p:cTn id="1" dur="indefinite" restart="never" nodeType="tmRoot"/>
      </p:par>
    </p:tnLst>
  </p:timing>
  <p:hf sldNum="0" hdr="0" ftr="0"/>
  <p:txStyles>
    <p:titleStyle>
      <a:lvl1pPr algn="ctr" rtl="0" eaLnBrk="0" fontAlgn="base" hangingPunct="0">
        <a:spcBef>
          <a:spcPct val="0"/>
        </a:spcBef>
        <a:spcAft>
          <a:spcPct val="0"/>
        </a:spcAft>
        <a:defRPr sz="3600" b="1">
          <a:solidFill>
            <a:srgbClr val="1B5BA2"/>
          </a:solidFill>
          <a:latin typeface="+mj-lt"/>
          <a:ea typeface="+mj-ea"/>
          <a:cs typeface="+mj-cs"/>
        </a:defRPr>
      </a:lvl1pPr>
      <a:lvl2pPr algn="ctr" rtl="0" eaLnBrk="0" fontAlgn="base" hangingPunct="0">
        <a:spcBef>
          <a:spcPct val="0"/>
        </a:spcBef>
        <a:spcAft>
          <a:spcPct val="0"/>
        </a:spcAft>
        <a:defRPr sz="3600" b="1">
          <a:solidFill>
            <a:srgbClr val="1B5BA2"/>
          </a:solidFill>
          <a:latin typeface="Verdana" pitchFamily="34" charset="0"/>
        </a:defRPr>
      </a:lvl2pPr>
      <a:lvl3pPr algn="ctr" rtl="0" eaLnBrk="0" fontAlgn="base" hangingPunct="0">
        <a:spcBef>
          <a:spcPct val="0"/>
        </a:spcBef>
        <a:spcAft>
          <a:spcPct val="0"/>
        </a:spcAft>
        <a:defRPr sz="3600" b="1">
          <a:solidFill>
            <a:srgbClr val="1B5BA2"/>
          </a:solidFill>
          <a:latin typeface="Verdana" pitchFamily="34" charset="0"/>
        </a:defRPr>
      </a:lvl3pPr>
      <a:lvl4pPr algn="ctr" rtl="0" eaLnBrk="0" fontAlgn="base" hangingPunct="0">
        <a:spcBef>
          <a:spcPct val="0"/>
        </a:spcBef>
        <a:spcAft>
          <a:spcPct val="0"/>
        </a:spcAft>
        <a:defRPr sz="3600" b="1">
          <a:solidFill>
            <a:srgbClr val="1B5BA2"/>
          </a:solidFill>
          <a:latin typeface="Verdana" pitchFamily="34" charset="0"/>
        </a:defRPr>
      </a:lvl4pPr>
      <a:lvl5pPr algn="ctr" rtl="0" eaLnBrk="0" fontAlgn="base" hangingPunct="0">
        <a:spcBef>
          <a:spcPct val="0"/>
        </a:spcBef>
        <a:spcAft>
          <a:spcPct val="0"/>
        </a:spcAft>
        <a:defRPr sz="3600" b="1">
          <a:solidFill>
            <a:srgbClr val="1B5BA2"/>
          </a:solidFill>
          <a:latin typeface="Verdana" pitchFamily="34" charset="0"/>
        </a:defRPr>
      </a:lvl5pPr>
      <a:lvl6pPr marL="457200" algn="ctr" rtl="0" eaLnBrk="0" fontAlgn="base" hangingPunct="0">
        <a:spcBef>
          <a:spcPct val="0"/>
        </a:spcBef>
        <a:spcAft>
          <a:spcPct val="0"/>
        </a:spcAft>
        <a:defRPr sz="3600" b="1">
          <a:solidFill>
            <a:srgbClr val="1B5BA2"/>
          </a:solidFill>
          <a:latin typeface="Verdana" pitchFamily="34" charset="0"/>
        </a:defRPr>
      </a:lvl6pPr>
      <a:lvl7pPr marL="914400" algn="ctr" rtl="0" eaLnBrk="0" fontAlgn="base" hangingPunct="0">
        <a:spcBef>
          <a:spcPct val="0"/>
        </a:spcBef>
        <a:spcAft>
          <a:spcPct val="0"/>
        </a:spcAft>
        <a:defRPr sz="3600" b="1">
          <a:solidFill>
            <a:srgbClr val="1B5BA2"/>
          </a:solidFill>
          <a:latin typeface="Verdana" pitchFamily="34" charset="0"/>
        </a:defRPr>
      </a:lvl7pPr>
      <a:lvl8pPr marL="1371600" algn="ctr" rtl="0" eaLnBrk="0" fontAlgn="base" hangingPunct="0">
        <a:spcBef>
          <a:spcPct val="0"/>
        </a:spcBef>
        <a:spcAft>
          <a:spcPct val="0"/>
        </a:spcAft>
        <a:defRPr sz="3600" b="1">
          <a:solidFill>
            <a:srgbClr val="1B5BA2"/>
          </a:solidFill>
          <a:latin typeface="Verdana" pitchFamily="34" charset="0"/>
        </a:defRPr>
      </a:lvl8pPr>
      <a:lvl9pPr marL="1828800" algn="ctr" rtl="0" eaLnBrk="0" fontAlgn="base" hangingPunct="0">
        <a:spcBef>
          <a:spcPct val="0"/>
        </a:spcBef>
        <a:spcAft>
          <a:spcPct val="0"/>
        </a:spcAft>
        <a:defRPr sz="3600" b="1">
          <a:solidFill>
            <a:srgbClr val="1B5BA2"/>
          </a:solidFill>
          <a:latin typeface="Verdana" pitchFamily="34" charset="0"/>
        </a:defRPr>
      </a:lvl9pPr>
    </p:titleStyle>
    <p:bodyStyle>
      <a:lvl1pPr marL="342900" indent="-342900" algn="l" rtl="0" eaLnBrk="0" fontAlgn="base" hangingPunct="0">
        <a:spcBef>
          <a:spcPct val="20000"/>
        </a:spcBef>
        <a:spcAft>
          <a:spcPct val="0"/>
        </a:spcAft>
        <a:buClr>
          <a:srgbClr val="0E438A"/>
        </a:buClr>
        <a:buSzPct val="110000"/>
        <a:buFont typeface="Wingdings" pitchFamily="2" charset="2"/>
        <a:buChar char="§"/>
        <a:defRPr sz="3200">
          <a:solidFill>
            <a:srgbClr val="5C5C5C"/>
          </a:solidFill>
          <a:latin typeface="+mn-lt"/>
          <a:ea typeface="+mn-ea"/>
          <a:cs typeface="+mn-cs"/>
        </a:defRPr>
      </a:lvl1pPr>
      <a:lvl2pPr marL="742950" indent="-285750" algn="l" rtl="0" eaLnBrk="0" fontAlgn="base" hangingPunct="0">
        <a:spcBef>
          <a:spcPct val="20000"/>
        </a:spcBef>
        <a:spcAft>
          <a:spcPct val="0"/>
        </a:spcAft>
        <a:buClr>
          <a:srgbClr val="0099CC"/>
        </a:buClr>
        <a:buFont typeface="Wingdings" pitchFamily="2" charset="2"/>
        <a:buChar char="Ø"/>
        <a:defRPr sz="2800">
          <a:solidFill>
            <a:srgbClr val="5C5C5C"/>
          </a:solidFill>
          <a:latin typeface="+mn-lt"/>
        </a:defRPr>
      </a:lvl2pPr>
      <a:lvl3pPr marL="1143000" indent="-228600" algn="l" rtl="0" eaLnBrk="0" fontAlgn="base" hangingPunct="0">
        <a:spcBef>
          <a:spcPct val="20000"/>
        </a:spcBef>
        <a:spcAft>
          <a:spcPct val="0"/>
        </a:spcAft>
        <a:buClr>
          <a:srgbClr val="0099CC"/>
        </a:buClr>
        <a:buFont typeface="Wingdings" pitchFamily="2" charset="2"/>
        <a:buChar char="§"/>
        <a:defRPr sz="2400">
          <a:solidFill>
            <a:srgbClr val="5C5C5C"/>
          </a:solidFill>
          <a:latin typeface="+mn-lt"/>
        </a:defRPr>
      </a:lvl3pPr>
      <a:lvl4pPr marL="1600200" indent="-228600" algn="l" rtl="0" eaLnBrk="0" fontAlgn="base" hangingPunct="0">
        <a:spcBef>
          <a:spcPct val="20000"/>
        </a:spcBef>
        <a:spcAft>
          <a:spcPct val="0"/>
        </a:spcAft>
        <a:buFont typeface="Verdana" pitchFamily="34" charset="0"/>
        <a:buChar char="–"/>
        <a:defRPr sz="2000">
          <a:solidFill>
            <a:srgbClr val="5C5C5C"/>
          </a:solidFill>
          <a:latin typeface="+mn-lt"/>
        </a:defRPr>
      </a:lvl4pPr>
      <a:lvl5pPr marL="2057400" indent="-228600" algn="l" rtl="0" eaLnBrk="0" fontAlgn="base" hangingPunct="0">
        <a:spcBef>
          <a:spcPct val="20000"/>
        </a:spcBef>
        <a:spcAft>
          <a:spcPct val="0"/>
        </a:spcAft>
        <a:buFont typeface="Verdana" pitchFamily="34" charset="0"/>
        <a:buChar char="–"/>
        <a:defRPr sz="2000">
          <a:solidFill>
            <a:srgbClr val="5C5C5C"/>
          </a:solidFill>
          <a:latin typeface="+mn-lt"/>
        </a:defRPr>
      </a:lvl5pPr>
      <a:lvl6pPr marL="2514600" indent="-228600" algn="l" rtl="0" eaLnBrk="0" fontAlgn="base" hangingPunct="0">
        <a:spcBef>
          <a:spcPct val="20000"/>
        </a:spcBef>
        <a:spcAft>
          <a:spcPct val="0"/>
        </a:spcAft>
        <a:buFont typeface="Verdana" pitchFamily="34" charset="0"/>
        <a:buChar char="–"/>
        <a:defRPr sz="2000">
          <a:solidFill>
            <a:srgbClr val="5C5C5C"/>
          </a:solidFill>
          <a:latin typeface="+mn-lt"/>
        </a:defRPr>
      </a:lvl6pPr>
      <a:lvl7pPr marL="2971800" indent="-228600" algn="l" rtl="0" eaLnBrk="0" fontAlgn="base" hangingPunct="0">
        <a:spcBef>
          <a:spcPct val="20000"/>
        </a:spcBef>
        <a:spcAft>
          <a:spcPct val="0"/>
        </a:spcAft>
        <a:buFont typeface="Verdana" pitchFamily="34" charset="0"/>
        <a:buChar char="–"/>
        <a:defRPr sz="2000">
          <a:solidFill>
            <a:srgbClr val="5C5C5C"/>
          </a:solidFill>
          <a:latin typeface="+mn-lt"/>
        </a:defRPr>
      </a:lvl7pPr>
      <a:lvl8pPr marL="3429000" indent="-228600" algn="l" rtl="0" eaLnBrk="0" fontAlgn="base" hangingPunct="0">
        <a:spcBef>
          <a:spcPct val="20000"/>
        </a:spcBef>
        <a:spcAft>
          <a:spcPct val="0"/>
        </a:spcAft>
        <a:buFont typeface="Verdana" pitchFamily="34" charset="0"/>
        <a:buChar char="–"/>
        <a:defRPr sz="2000">
          <a:solidFill>
            <a:srgbClr val="5C5C5C"/>
          </a:solidFill>
          <a:latin typeface="+mn-lt"/>
        </a:defRPr>
      </a:lvl8pPr>
      <a:lvl9pPr marL="3886200" indent="-228600" algn="l" rtl="0" eaLnBrk="0" fontAlgn="base" hangingPunct="0">
        <a:spcBef>
          <a:spcPct val="20000"/>
        </a:spcBef>
        <a:spcAft>
          <a:spcPct val="0"/>
        </a:spcAft>
        <a:buFont typeface="Verdana" pitchFamily="34" charset="0"/>
        <a:buChar char="–"/>
        <a:defRPr sz="2000">
          <a:solidFill>
            <a:srgbClr val="5C5C5C"/>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0" hangingPunct="0">
              <a:buClr>
                <a:schemeClr val="tx1"/>
              </a:buClr>
              <a:buFont typeface="Arial" pitchFamily="34" charset="0"/>
              <a:buNone/>
              <a:defRPr sz="1200">
                <a:solidFill>
                  <a:srgbClr val="898989"/>
                </a:solidFill>
              </a:defRPr>
            </a:lvl1pPr>
          </a:lstStyle>
          <a:p>
            <a:pPr>
              <a:defRPr/>
            </a:pPr>
            <a:fld id="{D43B061B-B9D5-49FF-B67F-C65B50D78522}" type="datetimeFigureOut">
              <a:rPr lang="en-US"/>
              <a:pPr>
                <a:defRPr/>
              </a:pPr>
              <a:t>11/23/2011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0" hangingPunct="0">
              <a:buClr>
                <a:schemeClr val="tx1"/>
              </a:buClr>
              <a:buFont typeface="Arial" pitchFamily="34" charset="0"/>
              <a:buNone/>
              <a:defRPr sz="1200">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0" hangingPunct="0">
              <a:buClr>
                <a:schemeClr val="tx1"/>
              </a:buClr>
              <a:buFont typeface="Arial" pitchFamily="34" charset="0"/>
              <a:buNone/>
              <a:defRPr sz="1200">
                <a:solidFill>
                  <a:srgbClr val="898989"/>
                </a:solidFill>
              </a:defRPr>
            </a:lvl1pPr>
          </a:lstStyle>
          <a:p>
            <a:pPr>
              <a:defRPr/>
            </a:pPr>
            <a:fld id="{1C3BE964-37C5-4D05-9E3D-52671E918FC8}"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02" r:id="rId1"/>
    <p:sldLayoutId id="2147483903" r:id="rId2"/>
    <p:sldLayoutId id="2147483904" r:id="rId3"/>
    <p:sldLayoutId id="2147483905" r:id="rId4"/>
    <p:sldLayoutId id="2147483906" r:id="rId5"/>
    <p:sldLayoutId id="2147483907" r:id="rId6"/>
    <p:sldLayoutId id="2147483908" r:id="rId7"/>
    <p:sldLayoutId id="2147483909" r:id="rId8"/>
    <p:sldLayoutId id="2147483910" r:id="rId9"/>
    <p:sldLayoutId id="2147483911" r:id="rId10"/>
    <p:sldLayoutId id="214748391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hyperlink" Target="http://www.itu.int/ITU-T/climatechange/ess/index.html" TargetMode="External"/><Relationship Id="rId2" Type="http://schemas.openxmlformats.org/officeDocument/2006/relationships/hyperlink" Target="mailto:cristina.bueti@itu.int"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ctrTitle"/>
          </p:nvPr>
        </p:nvSpPr>
        <p:spPr>
          <a:xfrm>
            <a:off x="1046163" y="1125538"/>
            <a:ext cx="7054850" cy="2554287"/>
          </a:xfrm>
        </p:spPr>
        <p:txBody>
          <a:bodyPr/>
          <a:lstStyle/>
          <a:p>
            <a:pPr eaLnBrk="1" hangingPunct="1"/>
            <a:r>
              <a:rPr lang="en-US" dirty="0" smtClean="0"/>
              <a:t>Guidelines for Environmental Sustainability for the ICT Sector</a:t>
            </a:r>
          </a:p>
        </p:txBody>
      </p:sp>
      <p:sp>
        <p:nvSpPr>
          <p:cNvPr id="15363" name="Subtitle 2"/>
          <p:cNvSpPr>
            <a:spLocks noGrp="1"/>
          </p:cNvSpPr>
          <p:nvPr>
            <p:ph type="subTitle" idx="1"/>
          </p:nvPr>
        </p:nvSpPr>
        <p:spPr>
          <a:xfrm>
            <a:off x="1116013" y="3875088"/>
            <a:ext cx="7304087" cy="1524000"/>
          </a:xfrm>
        </p:spPr>
        <p:txBody>
          <a:bodyPr/>
          <a:lstStyle/>
          <a:p>
            <a:pPr eaLnBrk="1" hangingPunct="1"/>
            <a:r>
              <a:rPr lang="en-US" smtClean="0">
                <a:solidFill>
                  <a:schemeClr val="tx1"/>
                </a:solidFill>
              </a:rPr>
              <a:t>John Smiciklas</a:t>
            </a:r>
          </a:p>
          <a:p>
            <a:pPr eaLnBrk="1" hangingPunct="1"/>
            <a:r>
              <a:rPr lang="en-US" smtClean="0">
                <a:solidFill>
                  <a:schemeClr val="tx1"/>
                </a:solidFill>
              </a:rPr>
              <a:t>Director, Corporate Responsibility Programs</a:t>
            </a:r>
          </a:p>
          <a:p>
            <a:pPr eaLnBrk="1" hangingPunct="1"/>
            <a:r>
              <a:rPr lang="en-US" smtClean="0">
                <a:solidFill>
                  <a:schemeClr val="tx1"/>
                </a:solidFill>
              </a:rPr>
              <a:t>Research In Motion</a:t>
            </a:r>
          </a:p>
          <a:p>
            <a:pPr eaLnBrk="1" hangingPunct="1"/>
            <a:r>
              <a:rPr lang="en-US" smtClean="0">
                <a:solidFill>
                  <a:schemeClr val="tx1"/>
                </a:solidFill>
              </a:rPr>
              <a:t>jsmiciklas@rim.com</a:t>
            </a:r>
          </a:p>
        </p:txBody>
      </p:sp>
      <p:pic>
        <p:nvPicPr>
          <p:cNvPr id="15364" name="Picture 2" descr="C:\Documents and Settings\bueti\My Documents\My Pictures\itu-cc.gif"/>
          <p:cNvPicPr>
            <a:picLocks noChangeAspect="1" noChangeArrowheads="1"/>
          </p:cNvPicPr>
          <p:nvPr/>
        </p:nvPicPr>
        <p:blipFill>
          <a:blip r:embed="rId3" cstate="print"/>
          <a:srcRect/>
          <a:stretch>
            <a:fillRect/>
          </a:stretch>
        </p:blipFill>
        <p:spPr bwMode="auto">
          <a:xfrm>
            <a:off x="6443663" y="5300663"/>
            <a:ext cx="2317750" cy="936625"/>
          </a:xfrm>
          <a:prstGeom prst="rect">
            <a:avLst/>
          </a:prstGeom>
          <a:noFill/>
          <a:ln w="9525">
            <a:noFill/>
            <a:miter lim="800000"/>
            <a:headEnd/>
            <a:tailEnd/>
          </a:ln>
        </p:spPr>
      </p:pic>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77800" indent="-177800" eaLnBrk="1" hangingPunct="1">
              <a:defRPr/>
            </a:pPr>
            <a:r>
              <a:rPr lang="en-US" dirty="0" smtClean="0"/>
              <a:t>Areas of Focus:</a:t>
            </a:r>
          </a:p>
          <a:p>
            <a:pPr marL="627063" lvl="1" indent="-227013" eaLnBrk="1" hangingPunct="1">
              <a:lnSpc>
                <a:spcPct val="150000"/>
              </a:lnSpc>
              <a:buFont typeface="Courier New" pitchFamily="49" charset="0"/>
              <a:buChar char="o"/>
              <a:defRPr/>
            </a:pPr>
            <a:r>
              <a:rPr lang="en-US" sz="2400" dirty="0" smtClean="0"/>
              <a:t>ICT network infrastructure equipment (NIE)</a:t>
            </a:r>
          </a:p>
          <a:p>
            <a:pPr marL="627063" lvl="1" indent="-227013" eaLnBrk="1" hangingPunct="1">
              <a:lnSpc>
                <a:spcPct val="150000"/>
              </a:lnSpc>
              <a:buFont typeface="Courier New" pitchFamily="49" charset="0"/>
              <a:buChar char="o"/>
              <a:defRPr/>
            </a:pPr>
            <a:r>
              <a:rPr lang="en-US" sz="2400" dirty="0" smtClean="0"/>
              <a:t>ICT customer premises equipment (CPE)</a:t>
            </a:r>
          </a:p>
          <a:p>
            <a:pPr marL="627063" lvl="1" indent="-227013" eaLnBrk="1" hangingPunct="1">
              <a:lnSpc>
                <a:spcPct val="150000"/>
              </a:lnSpc>
              <a:buFont typeface="Courier New" pitchFamily="49" charset="0"/>
              <a:buChar char="o"/>
              <a:defRPr/>
            </a:pPr>
            <a:r>
              <a:rPr lang="en-US" sz="2400" dirty="0" smtClean="0"/>
              <a:t>ICT life cycle assessment (LCA) methodologies, standards, life-cycle thinking approaches, estimators, tools, databases</a:t>
            </a:r>
          </a:p>
          <a:p>
            <a:pPr>
              <a:defRPr/>
            </a:pPr>
            <a:endParaRPr lang="en-US" dirty="0"/>
          </a:p>
        </p:txBody>
      </p:sp>
      <p:sp>
        <p:nvSpPr>
          <p:cNvPr id="3" name="Title 3"/>
          <p:cNvSpPr txBox="1">
            <a:spLocks/>
          </p:cNvSpPr>
          <p:nvPr/>
        </p:nvSpPr>
        <p:spPr>
          <a:xfrm>
            <a:off x="381000" y="890588"/>
            <a:ext cx="8229600" cy="563562"/>
          </a:xfrm>
          <a:prstGeom prst="rect">
            <a:avLst/>
          </a:prstGeom>
        </p:spPr>
        <p:txBody>
          <a:bodyPr/>
          <a:lstStyle/>
          <a:p>
            <a:pPr algn="ctr">
              <a:defRPr/>
            </a:pPr>
            <a:r>
              <a:rPr lang="en-US" sz="3600" b="1" kern="0">
                <a:solidFill>
                  <a:srgbClr val="1B5BA2"/>
                </a:solidFill>
                <a:latin typeface="+mj-lt"/>
                <a:ea typeface="+mj-ea"/>
                <a:cs typeface="+mj-cs"/>
              </a:rPr>
              <a:t>Sustainable Products</a:t>
            </a:r>
            <a:endParaRPr lang="en-US" sz="3600" b="1" kern="0" dirty="0">
              <a:solidFill>
                <a:srgbClr val="1B5BA2"/>
              </a:solidFill>
              <a:latin typeface="+mj-lt"/>
              <a:ea typeface="+mj-ea"/>
              <a:cs typeface="+mj-cs"/>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3"/>
          <p:cNvSpPr>
            <a:spLocks noGrp="1"/>
          </p:cNvSpPr>
          <p:nvPr>
            <p:ph type="title"/>
          </p:nvPr>
        </p:nvSpPr>
        <p:spPr>
          <a:xfrm>
            <a:off x="331788" y="792163"/>
            <a:ext cx="8229600" cy="685800"/>
          </a:xfrm>
        </p:spPr>
        <p:txBody>
          <a:bodyPr/>
          <a:lstStyle/>
          <a:p>
            <a:pPr eaLnBrk="1" hangingPunct="1"/>
            <a:r>
              <a:rPr lang="en-US" smtClean="0"/>
              <a:t>Sustainable Services</a:t>
            </a:r>
          </a:p>
        </p:txBody>
      </p:sp>
      <p:sp>
        <p:nvSpPr>
          <p:cNvPr id="17411" name="Content Placeholder 5"/>
          <p:cNvSpPr>
            <a:spLocks noGrp="1"/>
          </p:cNvSpPr>
          <p:nvPr>
            <p:ph idx="1"/>
          </p:nvPr>
        </p:nvSpPr>
        <p:spPr>
          <a:xfrm>
            <a:off x="179388" y="1477963"/>
            <a:ext cx="8534400" cy="4543425"/>
          </a:xfrm>
        </p:spPr>
        <p:txBody>
          <a:bodyPr/>
          <a:lstStyle/>
          <a:p>
            <a:pPr eaLnBrk="1" hangingPunct="1">
              <a:defRPr/>
            </a:pPr>
            <a:endParaRPr lang="en-US" sz="2000" dirty="0" smtClean="0"/>
          </a:p>
          <a:p>
            <a:pPr eaLnBrk="1" hangingPunct="1">
              <a:defRPr/>
            </a:pPr>
            <a:r>
              <a:rPr lang="en-US" sz="2400" dirty="0" smtClean="0">
                <a:solidFill>
                  <a:schemeClr val="accent4">
                    <a:lumMod val="50000"/>
                  </a:schemeClr>
                </a:solidFill>
              </a:rPr>
              <a:t>This section will focus on the raising awareness of the greenhouse gas (GHG) emissions related to services and the impact of the introduction and use of a service (e.g. the increase or decrease of the carbon footprint) and to record measures taken to minimize the GHG impact.</a:t>
            </a:r>
          </a:p>
          <a:p>
            <a:pPr eaLnBrk="1" hangingPunct="1">
              <a:defRPr/>
            </a:pPr>
            <a:r>
              <a:rPr lang="en-US" sz="2400" dirty="0" smtClean="0">
                <a:solidFill>
                  <a:schemeClr val="accent4">
                    <a:lumMod val="50000"/>
                  </a:schemeClr>
                </a:solidFill>
              </a:rPr>
              <a:t>A key consideration is the switch from one system to another and its consequences on the carbon economy(e.g. TV programmes delivered by the broadcast network versus download via the telecommunications network).</a:t>
            </a:r>
          </a:p>
          <a:p>
            <a:pPr lvl="1" eaLnBrk="1" hangingPunct="1">
              <a:buFont typeface="Courier New" pitchFamily="49" charset="0"/>
              <a:buChar char="o"/>
              <a:defRPr/>
            </a:pPr>
            <a:endParaRPr lang="en-US" sz="1100" dirty="0" smtClean="0"/>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3"/>
          <p:cNvSpPr>
            <a:spLocks noGrp="1"/>
          </p:cNvSpPr>
          <p:nvPr>
            <p:ph type="title"/>
          </p:nvPr>
        </p:nvSpPr>
        <p:spPr>
          <a:xfrm>
            <a:off x="403225" y="863600"/>
            <a:ext cx="8229600" cy="685800"/>
          </a:xfrm>
        </p:spPr>
        <p:txBody>
          <a:bodyPr/>
          <a:lstStyle/>
          <a:p>
            <a:pPr eaLnBrk="1" hangingPunct="1"/>
            <a:r>
              <a:rPr lang="en-US" smtClean="0"/>
              <a:t>Sustainable Services</a:t>
            </a:r>
          </a:p>
        </p:txBody>
      </p:sp>
      <p:sp>
        <p:nvSpPr>
          <p:cNvPr id="26627" name="Content Placeholder 5"/>
          <p:cNvSpPr>
            <a:spLocks noGrp="1"/>
          </p:cNvSpPr>
          <p:nvPr>
            <p:ph idx="1"/>
          </p:nvPr>
        </p:nvSpPr>
        <p:spPr>
          <a:xfrm>
            <a:off x="250825" y="1549400"/>
            <a:ext cx="8534400" cy="4975225"/>
          </a:xfrm>
        </p:spPr>
        <p:txBody>
          <a:bodyPr/>
          <a:lstStyle/>
          <a:p>
            <a:pPr eaLnBrk="1" hangingPunct="1"/>
            <a:r>
              <a:rPr lang="en-US" smtClean="0"/>
              <a:t>Areas of Focus</a:t>
            </a:r>
          </a:p>
          <a:p>
            <a:pPr lvl="1" eaLnBrk="1" hangingPunct="1">
              <a:lnSpc>
                <a:spcPct val="150000"/>
              </a:lnSpc>
              <a:buFont typeface="Courier New" pitchFamily="49" charset="0"/>
              <a:buChar char="o"/>
            </a:pPr>
            <a:r>
              <a:rPr lang="en-US" sz="2400" smtClean="0"/>
              <a:t>Telecommunication services including voice, video and data services and interactive services (e.g. telephony, text, web-based and IPTV), growth of cloud and server/data centre services, on-demand services. </a:t>
            </a:r>
          </a:p>
          <a:p>
            <a:pPr lvl="1" eaLnBrk="1" hangingPunct="1">
              <a:lnSpc>
                <a:spcPct val="150000"/>
              </a:lnSpc>
              <a:buFont typeface="Courier New" pitchFamily="49" charset="0"/>
              <a:buChar char="o"/>
            </a:pPr>
            <a:r>
              <a:rPr lang="en-US" sz="2400" smtClean="0"/>
              <a:t>Broadcast services including analogue/digital, satellite, terrestrial and point to multi-point. </a:t>
            </a:r>
          </a:p>
          <a:p>
            <a:pPr lvl="1" eaLnBrk="1" hangingPunct="1">
              <a:buFont typeface="Courier New" pitchFamily="49" charset="0"/>
              <a:buChar char="o"/>
            </a:pPr>
            <a:endParaRPr lang="en-US" sz="1200" smtClean="0"/>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p:nvPr>
        </p:nvSpPr>
        <p:spPr>
          <a:xfrm>
            <a:off x="457200" y="636588"/>
            <a:ext cx="8229600" cy="685800"/>
          </a:xfrm>
        </p:spPr>
        <p:txBody>
          <a:bodyPr/>
          <a:lstStyle/>
          <a:p>
            <a:pPr eaLnBrk="1" hangingPunct="1"/>
            <a:r>
              <a:rPr lang="en-US" smtClean="0"/>
              <a:t>End of Life</a:t>
            </a:r>
          </a:p>
        </p:txBody>
      </p:sp>
      <p:sp>
        <p:nvSpPr>
          <p:cNvPr id="27651" name="Content Placeholder 5"/>
          <p:cNvSpPr>
            <a:spLocks noGrp="1"/>
          </p:cNvSpPr>
          <p:nvPr>
            <p:ph idx="1"/>
          </p:nvPr>
        </p:nvSpPr>
        <p:spPr>
          <a:xfrm>
            <a:off x="304800" y="1322388"/>
            <a:ext cx="8534400" cy="5562600"/>
          </a:xfrm>
        </p:spPr>
        <p:txBody>
          <a:bodyPr/>
          <a:lstStyle/>
          <a:p>
            <a:pPr eaLnBrk="1" hangingPunct="1"/>
            <a:endParaRPr lang="en-US" sz="2800" smtClean="0"/>
          </a:p>
          <a:p>
            <a:pPr eaLnBrk="1" hangingPunct="1"/>
            <a:r>
              <a:rPr lang="en-GB" sz="2800" smtClean="0"/>
              <a:t>This section aims to give directions on how to secure an environmentally sustainable solution for ICT equipment’s EOL by generating a checklist to allow us to record an increasing awareness on human health and environmental impacts generated by those products/services  at this stage of the end of its life cycle.</a:t>
            </a:r>
            <a:endParaRPr lang="en-US" sz="2800" smtClean="0"/>
          </a:p>
          <a:p>
            <a:pPr lvl="1" eaLnBrk="1" hangingPunct="1">
              <a:buFont typeface="Courier New" pitchFamily="49" charset="0"/>
              <a:buChar char="o"/>
            </a:pPr>
            <a:endParaRPr lang="en-US" sz="1400" smtClean="0"/>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3"/>
          <p:cNvSpPr>
            <a:spLocks noGrp="1"/>
          </p:cNvSpPr>
          <p:nvPr>
            <p:ph type="title"/>
          </p:nvPr>
        </p:nvSpPr>
        <p:spPr>
          <a:xfrm>
            <a:off x="457200" y="692150"/>
            <a:ext cx="8229600" cy="685800"/>
          </a:xfrm>
        </p:spPr>
        <p:txBody>
          <a:bodyPr/>
          <a:lstStyle/>
          <a:p>
            <a:pPr eaLnBrk="1" hangingPunct="1"/>
            <a:r>
              <a:rPr lang="en-US" smtClean="0"/>
              <a:t>End of Life</a:t>
            </a:r>
          </a:p>
        </p:txBody>
      </p:sp>
      <p:sp>
        <p:nvSpPr>
          <p:cNvPr id="28675" name="Content Placeholder 5"/>
          <p:cNvSpPr>
            <a:spLocks noGrp="1"/>
          </p:cNvSpPr>
          <p:nvPr>
            <p:ph idx="1"/>
          </p:nvPr>
        </p:nvSpPr>
        <p:spPr>
          <a:xfrm>
            <a:off x="304800" y="1377950"/>
            <a:ext cx="8534400" cy="5562600"/>
          </a:xfrm>
        </p:spPr>
        <p:txBody>
          <a:bodyPr/>
          <a:lstStyle/>
          <a:p>
            <a:pPr eaLnBrk="1" hangingPunct="1"/>
            <a:r>
              <a:rPr lang="en-GB" smtClean="0"/>
              <a:t>The purpose is to describe and review the End-of-life- management stages and their hierarchy based on the principle of waste prevention (e.g. Reuse, Recycle, Recovery of metals, Refurbishment, Disposal) with a focus as to how reduce climate change and encourage friendly environmental practices.</a:t>
            </a:r>
            <a:endParaRPr lang="en-US" sz="2400" smtClean="0"/>
          </a:p>
          <a:p>
            <a:pPr eaLnBrk="1" hangingPunct="1"/>
            <a:endParaRPr lang="en-US" sz="1200" smtClean="0"/>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3"/>
          <p:cNvSpPr>
            <a:spLocks noGrp="1"/>
          </p:cNvSpPr>
          <p:nvPr>
            <p:ph type="title"/>
          </p:nvPr>
        </p:nvSpPr>
        <p:spPr>
          <a:xfrm>
            <a:off x="457200" y="709613"/>
            <a:ext cx="8229600" cy="685800"/>
          </a:xfrm>
        </p:spPr>
        <p:txBody>
          <a:bodyPr/>
          <a:lstStyle/>
          <a:p>
            <a:pPr eaLnBrk="1" hangingPunct="1"/>
            <a:r>
              <a:rPr lang="en-US" smtClean="0"/>
              <a:t>End of Life</a:t>
            </a:r>
          </a:p>
        </p:txBody>
      </p:sp>
      <p:sp>
        <p:nvSpPr>
          <p:cNvPr id="29699" name="Content Placeholder 5"/>
          <p:cNvSpPr>
            <a:spLocks noGrp="1"/>
          </p:cNvSpPr>
          <p:nvPr>
            <p:ph idx="1"/>
          </p:nvPr>
        </p:nvSpPr>
        <p:spPr>
          <a:xfrm>
            <a:off x="304800" y="1395413"/>
            <a:ext cx="8534400" cy="5562600"/>
          </a:xfrm>
        </p:spPr>
        <p:txBody>
          <a:bodyPr/>
          <a:lstStyle/>
          <a:p>
            <a:pPr eaLnBrk="1" hangingPunct="1"/>
            <a:r>
              <a:rPr lang="en-GB" smtClean="0"/>
              <a:t>Areas of Focus</a:t>
            </a:r>
          </a:p>
          <a:p>
            <a:pPr lvl="1" eaLnBrk="1" hangingPunct="1">
              <a:buFont typeface="Courier New" pitchFamily="49" charset="0"/>
              <a:buChar char="o"/>
            </a:pPr>
            <a:r>
              <a:rPr lang="en-GB" sz="2400" smtClean="0"/>
              <a:t>Initiatives for EOL management of operational/infrastructure or end user equipment taken by organization</a:t>
            </a:r>
          </a:p>
          <a:p>
            <a:pPr lvl="1" eaLnBrk="1" hangingPunct="1">
              <a:buFont typeface="Courier New" pitchFamily="49" charset="0"/>
              <a:buChar char="o"/>
            </a:pPr>
            <a:r>
              <a:rPr lang="en-GB" sz="2400" smtClean="0"/>
              <a:t>Aspects to be aware of when selecting an EOL management company capable to deliver following the same sustainable goal approached by the industry</a:t>
            </a:r>
          </a:p>
          <a:p>
            <a:pPr lvl="1" eaLnBrk="1" hangingPunct="1">
              <a:buFont typeface="Courier New" pitchFamily="49" charset="0"/>
              <a:buChar char="o"/>
            </a:pPr>
            <a:r>
              <a:rPr lang="en-GB" sz="2000" smtClean="0"/>
              <a:t>Identifiying the effects of social, economic and environmental aspects  generated by EOL management of ICT equipment over  </a:t>
            </a:r>
            <a:endParaRPr lang="en-US" sz="2000" smtClean="0"/>
          </a:p>
          <a:p>
            <a:pPr lvl="1" eaLnBrk="1" hangingPunct="1">
              <a:buFont typeface="Courier New" pitchFamily="49" charset="0"/>
              <a:buChar char="o"/>
            </a:pPr>
            <a:r>
              <a:rPr lang="en-GB" sz="2000" smtClean="0"/>
              <a:t>Identifying the offsetting opportunities for CO</a:t>
            </a:r>
            <a:r>
              <a:rPr lang="en-GB" sz="2000" baseline="30000" smtClean="0"/>
              <a:t>2</a:t>
            </a:r>
            <a:r>
              <a:rPr lang="en-GB" sz="2000" smtClean="0"/>
              <a:t> and other GHG </a:t>
            </a:r>
            <a:endParaRPr lang="en-US" sz="2000" smtClean="0"/>
          </a:p>
          <a:p>
            <a:pPr lvl="1" eaLnBrk="1" hangingPunct="1">
              <a:buFont typeface="Courier New" pitchFamily="49" charset="0"/>
              <a:buChar char="o"/>
            </a:pPr>
            <a:endParaRPr lang="en-US" sz="900" smtClean="0"/>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685800" y="773113"/>
            <a:ext cx="8134350" cy="1200150"/>
          </a:xfrm>
        </p:spPr>
        <p:txBody>
          <a:bodyPr/>
          <a:lstStyle/>
          <a:p>
            <a:r>
              <a:rPr lang="en-US" smtClean="0"/>
              <a:t>General Specifications &amp; KPIs</a:t>
            </a:r>
          </a:p>
        </p:txBody>
      </p:sp>
      <p:sp>
        <p:nvSpPr>
          <p:cNvPr id="30723" name="Rectangle 3"/>
          <p:cNvSpPr>
            <a:spLocks noGrp="1" noChangeArrowheads="1"/>
          </p:cNvSpPr>
          <p:nvPr>
            <p:ph type="body" idx="1"/>
          </p:nvPr>
        </p:nvSpPr>
        <p:spPr/>
        <p:txBody>
          <a:bodyPr/>
          <a:lstStyle/>
          <a:p>
            <a:pPr>
              <a:lnSpc>
                <a:spcPct val="80000"/>
              </a:lnSpc>
            </a:pPr>
            <a:r>
              <a:rPr lang="en-US" sz="2800" smtClean="0"/>
              <a:t>Defines the importance of selecting KPIs for decision making and defines the best process to collect them.</a:t>
            </a:r>
          </a:p>
          <a:p>
            <a:pPr>
              <a:lnSpc>
                <a:spcPct val="80000"/>
              </a:lnSpc>
            </a:pPr>
            <a:r>
              <a:rPr lang="en-US" sz="2800" smtClean="0"/>
              <a:t>Includes an assessment of recommended KPIs for global management and reporting. i.e Global Reporting Initiative (GRI) and corporate investors indexes, i.e DJSI.</a:t>
            </a:r>
          </a:p>
          <a:p>
            <a:pPr>
              <a:lnSpc>
                <a:spcPct val="80000"/>
              </a:lnSpc>
            </a:pPr>
            <a:r>
              <a:rPr lang="en-US" sz="2800" smtClean="0"/>
              <a:t>Evaluation of the importance of selecting environmental targets and asses their performance. </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79388" y="674688"/>
            <a:ext cx="8424862" cy="954087"/>
          </a:xfrm>
        </p:spPr>
        <p:txBody>
          <a:bodyPr/>
          <a:lstStyle/>
          <a:p>
            <a:r>
              <a:rPr lang="en-GB" sz="2800" smtClean="0"/>
              <a:t>Assessment Framework for Environmental Impacts of the ICT sector</a:t>
            </a:r>
            <a:endParaRPr lang="en-US" sz="2800" smtClean="0"/>
          </a:p>
        </p:txBody>
      </p:sp>
      <p:sp>
        <p:nvSpPr>
          <p:cNvPr id="31747" name="Rectangle 3"/>
          <p:cNvSpPr>
            <a:spLocks noGrp="1" noChangeArrowheads="1"/>
          </p:cNvSpPr>
          <p:nvPr>
            <p:ph type="body" idx="1"/>
          </p:nvPr>
        </p:nvSpPr>
        <p:spPr/>
        <p:txBody>
          <a:bodyPr/>
          <a:lstStyle/>
          <a:p>
            <a:r>
              <a:rPr lang="en-US" sz="2800" smtClean="0"/>
              <a:t>The purpose is to review environmental management standards and guidelines of ISO TC 207, ITU-T Q18/5, IEC TC 111, BSI, ETSI, EC-JRC and WRI/WBCSD, and establishes an assessment framework for energy/greenhouse gas intensity and environmental impacts of the ICT sector according to various assessment criteria and assessment targets. </a:t>
            </a: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3"/>
          <p:cNvSpPr>
            <a:spLocks noGrp="1"/>
          </p:cNvSpPr>
          <p:nvPr>
            <p:ph type="title"/>
          </p:nvPr>
        </p:nvSpPr>
        <p:spPr>
          <a:xfrm>
            <a:off x="457200" y="836613"/>
            <a:ext cx="8229600" cy="647700"/>
          </a:xfrm>
        </p:spPr>
        <p:txBody>
          <a:bodyPr/>
          <a:lstStyle/>
          <a:p>
            <a:pPr eaLnBrk="1" hangingPunct="1"/>
            <a:r>
              <a:rPr lang="en-US" smtClean="0"/>
              <a:t>More information </a:t>
            </a:r>
          </a:p>
        </p:txBody>
      </p:sp>
      <p:sp>
        <p:nvSpPr>
          <p:cNvPr id="32771" name="Content Placeholder 5"/>
          <p:cNvSpPr>
            <a:spLocks noGrp="1"/>
          </p:cNvSpPr>
          <p:nvPr>
            <p:ph idx="1"/>
          </p:nvPr>
        </p:nvSpPr>
        <p:spPr>
          <a:xfrm>
            <a:off x="304800" y="1684338"/>
            <a:ext cx="8534400" cy="4552974"/>
          </a:xfrm>
        </p:spPr>
        <p:txBody>
          <a:bodyPr/>
          <a:lstStyle/>
          <a:p>
            <a:pPr eaLnBrk="1" hangingPunct="1"/>
            <a:endParaRPr lang="en-US" sz="2400" dirty="0" smtClean="0"/>
          </a:p>
          <a:p>
            <a:pPr algn="just" eaLnBrk="1" hangingPunct="1"/>
            <a:r>
              <a:rPr lang="en-GB" sz="2200" dirty="0" smtClean="0"/>
              <a:t>Additional partners and contributors are needed and encouraged to become part of the project</a:t>
            </a:r>
          </a:p>
          <a:p>
            <a:pPr eaLnBrk="1" hangingPunct="1"/>
            <a:endParaRPr lang="en-GB" sz="2200" dirty="0" smtClean="0"/>
          </a:p>
          <a:p>
            <a:pPr eaLnBrk="1" hangingPunct="1"/>
            <a:r>
              <a:rPr lang="en-GB" sz="2200" dirty="0" smtClean="0"/>
              <a:t>Contact: Cristina Bueti (</a:t>
            </a:r>
            <a:r>
              <a:rPr lang="en-GB" sz="2200" dirty="0" smtClean="0">
                <a:hlinkClick r:id="rId2"/>
              </a:rPr>
              <a:t>cristina.bueti@itu.int</a:t>
            </a:r>
            <a:r>
              <a:rPr lang="en-GB" sz="2200" dirty="0" smtClean="0"/>
              <a:t>)</a:t>
            </a:r>
          </a:p>
          <a:p>
            <a:pPr eaLnBrk="1" hangingPunct="1"/>
            <a:endParaRPr lang="en-GB" sz="2200" dirty="0" smtClean="0"/>
          </a:p>
          <a:p>
            <a:pPr eaLnBrk="1" hangingPunct="1"/>
            <a:r>
              <a:rPr lang="en-US" sz="2200" dirty="0" smtClean="0">
                <a:hlinkClick r:id="rId3"/>
              </a:rPr>
              <a:t>http://www.itu.int/ITU-T/climatechange/ess/index.html</a:t>
            </a:r>
            <a:r>
              <a:rPr lang="en-GB" sz="2200" dirty="0" smtClean="0"/>
              <a:t> </a:t>
            </a:r>
            <a:endParaRPr lang="en-GB" sz="2200" dirty="0" smtClean="0"/>
          </a:p>
          <a:p>
            <a:pPr eaLnBrk="1" hangingPunct="1">
              <a:buFont typeface="Wingdings" pitchFamily="2" charset="2"/>
              <a:buNone/>
            </a:pPr>
            <a:endParaRPr lang="en-US" sz="1200" dirty="0" smtClean="0"/>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idx="4294967295"/>
          </p:nvPr>
        </p:nvSpPr>
        <p:spPr>
          <a:xfrm>
            <a:off x="3995936" y="1052736"/>
            <a:ext cx="4824536" cy="1335053"/>
          </a:xfrm>
        </p:spPr>
        <p:txBody>
          <a:bodyPr/>
          <a:lstStyle/>
          <a:p>
            <a:r>
              <a:rPr lang="en-US" sz="2400" dirty="0" smtClean="0"/>
              <a:t>Collaboration with ICT </a:t>
            </a:r>
            <a:br>
              <a:rPr lang="en-US" sz="2400" dirty="0" smtClean="0"/>
            </a:br>
            <a:r>
              <a:rPr lang="en-US" sz="2400" dirty="0" smtClean="0"/>
              <a:t>Industry &amp; UN Agencies  </a:t>
            </a:r>
          </a:p>
        </p:txBody>
      </p:sp>
      <p:sp>
        <p:nvSpPr>
          <p:cNvPr id="16387" name="Content Placeholder 2"/>
          <p:cNvSpPr>
            <a:spLocks noGrp="1"/>
          </p:cNvSpPr>
          <p:nvPr>
            <p:ph idx="1"/>
          </p:nvPr>
        </p:nvSpPr>
        <p:spPr>
          <a:xfrm>
            <a:off x="4067944" y="2564904"/>
            <a:ext cx="4680520" cy="3384376"/>
          </a:xfrm>
        </p:spPr>
        <p:txBody>
          <a:bodyPr/>
          <a:lstStyle/>
          <a:p>
            <a:r>
              <a:rPr lang="en-US" sz="1800" b="1" dirty="0" smtClean="0"/>
              <a:t>Guidelines for Environmental Sustainability for the ICT Sector</a:t>
            </a:r>
          </a:p>
          <a:p>
            <a:pPr lvl="1">
              <a:lnSpc>
                <a:spcPct val="150000"/>
              </a:lnSpc>
            </a:pPr>
            <a:r>
              <a:rPr lang="en-US" sz="1400" dirty="0" smtClean="0"/>
              <a:t>The project will focus on development of a standardized checklist of sustainability requirements specific to the ICT sector that will become a contribution to ITU-T Study Group 5 with the goal of developing a global standard in this area. </a:t>
            </a:r>
            <a:endParaRPr lang="en-US" sz="1400" b="1" dirty="0" smtClean="0"/>
          </a:p>
          <a:p>
            <a:pPr lvl="1">
              <a:lnSpc>
                <a:spcPct val="150000"/>
              </a:lnSpc>
            </a:pPr>
            <a:endParaRPr lang="en-US" sz="1400" dirty="0" smtClean="0"/>
          </a:p>
          <a:p>
            <a:pPr>
              <a:lnSpc>
                <a:spcPct val="150000"/>
              </a:lnSpc>
            </a:pPr>
            <a:endParaRPr lang="en-US" sz="1800" dirty="0" smtClean="0"/>
          </a:p>
          <a:p>
            <a:pPr lvl="2">
              <a:lnSpc>
                <a:spcPct val="150000"/>
              </a:lnSpc>
            </a:pPr>
            <a:endParaRPr lang="en-US" sz="1200" dirty="0" smtClean="0"/>
          </a:p>
        </p:txBody>
      </p:sp>
      <p:sp>
        <p:nvSpPr>
          <p:cNvPr id="16388" name="Rectangle 5"/>
          <p:cNvSpPr>
            <a:spLocks noChangeArrowheads="1"/>
          </p:cNvSpPr>
          <p:nvPr/>
        </p:nvSpPr>
        <p:spPr bwMode="auto">
          <a:xfrm>
            <a:off x="179512" y="0"/>
            <a:ext cx="4968553" cy="6980049"/>
          </a:xfrm>
          <a:prstGeom prst="rect">
            <a:avLst/>
          </a:prstGeom>
          <a:noFill/>
          <a:ln w="9525">
            <a:noFill/>
            <a:miter lim="800000"/>
            <a:headEnd/>
            <a:tailEnd/>
          </a:ln>
        </p:spPr>
        <p:txBody>
          <a:bodyPr wrap="square">
            <a:spAutoFit/>
          </a:bodyPr>
          <a:lstStyle/>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ITU</a:t>
            </a:r>
          </a:p>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UNEP</a:t>
            </a:r>
          </a:p>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RIM</a:t>
            </a:r>
          </a:p>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Climate Associates</a:t>
            </a:r>
          </a:p>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Alcatel Lucent  </a:t>
            </a:r>
          </a:p>
          <a:p>
            <a:pPr marL="342900" indent="-342900" eaLnBrk="0" hangingPunct="0">
              <a:buClr>
                <a:schemeClr val="tx1"/>
              </a:buClr>
              <a:buFont typeface="Verdana" pitchFamily="34" charset="0"/>
              <a:buAutoNum type="arabicPeriod"/>
            </a:pPr>
            <a:r>
              <a:rPr lang="en-US" sz="1100" dirty="0" err="1">
                <a:solidFill>
                  <a:srgbClr val="5C5C5C"/>
                </a:solidFill>
                <a:latin typeface="Verdana" pitchFamily="34" charset="0"/>
              </a:rPr>
              <a:t>Huawei</a:t>
            </a:r>
            <a:r>
              <a:rPr lang="en-US" sz="1100" dirty="0">
                <a:solidFill>
                  <a:srgbClr val="5C5C5C"/>
                </a:solidFill>
                <a:latin typeface="Verdana" pitchFamily="34" charset="0"/>
              </a:rPr>
              <a:t> </a:t>
            </a:r>
          </a:p>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Microsoft</a:t>
            </a:r>
          </a:p>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UNEP Basel convention </a:t>
            </a:r>
          </a:p>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CEDARE</a:t>
            </a:r>
          </a:p>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Step Initiative </a:t>
            </a:r>
          </a:p>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BBC</a:t>
            </a:r>
          </a:p>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European Broadcasting Union (EBU)</a:t>
            </a:r>
          </a:p>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Verizon</a:t>
            </a:r>
          </a:p>
          <a:p>
            <a:pPr marL="342900" indent="-342900" eaLnBrk="0" hangingPunct="0">
              <a:buClr>
                <a:schemeClr val="tx1"/>
              </a:buClr>
              <a:buFont typeface="Verdana" pitchFamily="34" charset="0"/>
              <a:buAutoNum type="arabicPeriod"/>
            </a:pPr>
            <a:r>
              <a:rPr lang="en-US" sz="1100" dirty="0" err="1">
                <a:solidFill>
                  <a:srgbClr val="5C5C5C"/>
                </a:solidFill>
                <a:latin typeface="Verdana" pitchFamily="34" charset="0"/>
              </a:rPr>
              <a:t>Telefónica</a:t>
            </a:r>
            <a:endParaRPr lang="en-US" sz="1100" dirty="0">
              <a:solidFill>
                <a:srgbClr val="5C5C5C"/>
              </a:solidFill>
              <a:latin typeface="Verdana" pitchFamily="34" charset="0"/>
            </a:endParaRPr>
          </a:p>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Telecom Italia</a:t>
            </a:r>
          </a:p>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France Telecom</a:t>
            </a:r>
          </a:p>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United Nations University (UNU)</a:t>
            </a:r>
          </a:p>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BIO Intelligence Service</a:t>
            </a:r>
          </a:p>
          <a:p>
            <a:pPr marL="342900" indent="-342900" eaLnBrk="0" hangingPunct="0">
              <a:buClr>
                <a:schemeClr val="tx1"/>
              </a:buClr>
              <a:buFont typeface="Verdana" pitchFamily="34" charset="0"/>
              <a:buAutoNum type="arabicPeriod"/>
            </a:pPr>
            <a:r>
              <a:rPr lang="en-US" sz="1100" dirty="0" err="1">
                <a:solidFill>
                  <a:srgbClr val="5C5C5C"/>
                </a:solidFill>
                <a:latin typeface="Verdana" pitchFamily="34" charset="0"/>
              </a:rPr>
              <a:t>Datec</a:t>
            </a:r>
            <a:r>
              <a:rPr lang="en-US" sz="1100" dirty="0">
                <a:solidFill>
                  <a:srgbClr val="5C5C5C"/>
                </a:solidFill>
                <a:latin typeface="Verdana" pitchFamily="34" charset="0"/>
              </a:rPr>
              <a:t> Technology</a:t>
            </a:r>
          </a:p>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Ernst &amp; Young</a:t>
            </a:r>
          </a:p>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Vodafone Ghana</a:t>
            </a:r>
          </a:p>
          <a:p>
            <a:pPr marL="342900" indent="-342900" eaLnBrk="0" hangingPunct="0">
              <a:buClr>
                <a:schemeClr val="tx1"/>
              </a:buClr>
              <a:buFont typeface="Verdana" pitchFamily="34" charset="0"/>
              <a:buAutoNum type="arabicPeriod"/>
            </a:pPr>
            <a:r>
              <a:rPr lang="de-DE" sz="1100" dirty="0">
                <a:solidFill>
                  <a:srgbClr val="5C5C5C"/>
                </a:solidFill>
                <a:latin typeface="Verdana" pitchFamily="34" charset="0"/>
              </a:rPr>
              <a:t>3p Institute </a:t>
            </a:r>
            <a:r>
              <a:rPr lang="de-DE" sz="1100" dirty="0" err="1">
                <a:solidFill>
                  <a:srgbClr val="5C5C5C"/>
                </a:solidFill>
                <a:latin typeface="Verdana" pitchFamily="34" charset="0"/>
              </a:rPr>
              <a:t>for</a:t>
            </a:r>
            <a:r>
              <a:rPr lang="de-DE" sz="1100" dirty="0">
                <a:solidFill>
                  <a:srgbClr val="5C5C5C"/>
                </a:solidFill>
                <a:latin typeface="Verdana" pitchFamily="34" charset="0"/>
              </a:rPr>
              <a:t> Sustainable Management</a:t>
            </a:r>
            <a:endParaRPr lang="en-US" sz="1100" dirty="0">
              <a:solidFill>
                <a:srgbClr val="5C5C5C"/>
              </a:solidFill>
              <a:latin typeface="Verdana" pitchFamily="34" charset="0"/>
            </a:endParaRPr>
          </a:p>
          <a:p>
            <a:pPr marL="342900" indent="-342900" eaLnBrk="0" hangingPunct="0">
              <a:buClr>
                <a:schemeClr val="tx1"/>
              </a:buClr>
              <a:buFont typeface="Verdana" pitchFamily="34" charset="0"/>
              <a:buAutoNum type="arabicPeriod"/>
            </a:pPr>
            <a:r>
              <a:rPr lang="de-DE" sz="1100" dirty="0">
                <a:solidFill>
                  <a:srgbClr val="5C5C5C"/>
                </a:solidFill>
                <a:latin typeface="Verdana" pitchFamily="34" charset="0"/>
              </a:rPr>
              <a:t>Dell</a:t>
            </a:r>
            <a:endParaRPr lang="en-US" sz="1100" dirty="0">
              <a:solidFill>
                <a:srgbClr val="5C5C5C"/>
              </a:solidFill>
              <a:latin typeface="Verdana" pitchFamily="34" charset="0"/>
            </a:endParaRPr>
          </a:p>
          <a:p>
            <a:pPr marL="342900" indent="-342900" eaLnBrk="0" hangingPunct="0">
              <a:buClr>
                <a:schemeClr val="tx1"/>
              </a:buClr>
              <a:buFont typeface="Verdana" pitchFamily="34" charset="0"/>
              <a:buAutoNum type="arabicPeriod"/>
            </a:pPr>
            <a:r>
              <a:rPr lang="de-DE" sz="1100" dirty="0" err="1">
                <a:solidFill>
                  <a:srgbClr val="5C5C5C"/>
                </a:solidFill>
                <a:latin typeface="Verdana" pitchFamily="34" charset="0"/>
              </a:rPr>
              <a:t>MicroPro</a:t>
            </a:r>
            <a:r>
              <a:rPr lang="de-DE" sz="1100" dirty="0">
                <a:solidFill>
                  <a:srgbClr val="5C5C5C"/>
                </a:solidFill>
                <a:latin typeface="Verdana" pitchFamily="34" charset="0"/>
              </a:rPr>
              <a:t> Computers</a:t>
            </a:r>
            <a:endParaRPr lang="en-US" sz="1100" dirty="0">
              <a:solidFill>
                <a:srgbClr val="5C5C5C"/>
              </a:solidFill>
              <a:latin typeface="Verdana" pitchFamily="34" charset="0"/>
            </a:endParaRPr>
          </a:p>
          <a:p>
            <a:pPr marL="342900" indent="-342900" eaLnBrk="0" hangingPunct="0">
              <a:buClr>
                <a:schemeClr val="tx1"/>
              </a:buClr>
              <a:buFont typeface="Verdana" pitchFamily="34" charset="0"/>
              <a:buAutoNum type="arabicPeriod"/>
            </a:pPr>
            <a:r>
              <a:rPr lang="de-DE" sz="1100" dirty="0">
                <a:solidFill>
                  <a:srgbClr val="5C5C5C"/>
                </a:solidFill>
                <a:latin typeface="Verdana" pitchFamily="34" charset="0"/>
              </a:rPr>
              <a:t>PE INTERNATIONAL AG</a:t>
            </a:r>
            <a:endParaRPr lang="en-US" sz="1100" dirty="0">
              <a:solidFill>
                <a:srgbClr val="5C5C5C"/>
              </a:solidFill>
              <a:latin typeface="Verdana" pitchFamily="34" charset="0"/>
            </a:endParaRPr>
          </a:p>
          <a:p>
            <a:pPr marL="342900" indent="-342900" eaLnBrk="0" hangingPunct="0">
              <a:buClr>
                <a:schemeClr val="tx1"/>
              </a:buClr>
              <a:buFont typeface="Verdana" pitchFamily="34" charset="0"/>
              <a:buAutoNum type="arabicPeriod"/>
            </a:pPr>
            <a:r>
              <a:rPr lang="de-DE" sz="1100" dirty="0">
                <a:solidFill>
                  <a:srgbClr val="5C5C5C"/>
                </a:solidFill>
                <a:latin typeface="Verdana" pitchFamily="34" charset="0"/>
              </a:rPr>
              <a:t>ETNO</a:t>
            </a:r>
            <a:endParaRPr lang="en-US" sz="1100" dirty="0">
              <a:solidFill>
                <a:srgbClr val="5C5C5C"/>
              </a:solidFill>
              <a:latin typeface="Verdana" pitchFamily="34" charset="0"/>
            </a:endParaRPr>
          </a:p>
          <a:p>
            <a:pPr marL="342900" indent="-342900" eaLnBrk="0" hangingPunct="0">
              <a:buClr>
                <a:schemeClr val="tx1"/>
              </a:buClr>
              <a:buFont typeface="Verdana" pitchFamily="34" charset="0"/>
              <a:buAutoNum type="arabicPeriod"/>
            </a:pPr>
            <a:r>
              <a:rPr lang="de-DE" sz="1100" dirty="0">
                <a:solidFill>
                  <a:srgbClr val="5C5C5C"/>
                </a:solidFill>
                <a:latin typeface="Verdana" pitchFamily="34" charset="0"/>
              </a:rPr>
              <a:t>Thomson Reuters  </a:t>
            </a:r>
            <a:endParaRPr lang="en-US" sz="1100" dirty="0">
              <a:solidFill>
                <a:srgbClr val="5C5C5C"/>
              </a:solidFill>
              <a:latin typeface="Verdana" pitchFamily="34" charset="0"/>
            </a:endParaRPr>
          </a:p>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Infosys</a:t>
            </a:r>
          </a:p>
          <a:p>
            <a:pPr marL="342900" indent="-342900" eaLnBrk="0" hangingPunct="0">
              <a:buClr>
                <a:schemeClr val="tx1"/>
              </a:buClr>
              <a:buFont typeface="Verdana" pitchFamily="34" charset="0"/>
              <a:buAutoNum type="arabicPeriod"/>
            </a:pPr>
            <a:r>
              <a:rPr lang="en-US" sz="1100" dirty="0">
                <a:solidFill>
                  <a:srgbClr val="5C5C5C"/>
                </a:solidFill>
                <a:latin typeface="Verdana" pitchFamily="34" charset="0"/>
              </a:rPr>
              <a:t>BT</a:t>
            </a:r>
          </a:p>
          <a:p>
            <a:pPr marL="342900" indent="-342900" eaLnBrk="0" hangingPunct="0">
              <a:buClr>
                <a:schemeClr val="tx1"/>
              </a:buClr>
              <a:buFont typeface="Verdana" pitchFamily="34" charset="0"/>
              <a:buAutoNum type="arabicPeriod"/>
            </a:pPr>
            <a:r>
              <a:rPr lang="en-US" sz="1100" dirty="0" smtClean="0">
                <a:solidFill>
                  <a:srgbClr val="5C5C5C"/>
                </a:solidFill>
                <a:latin typeface="Verdana" pitchFamily="34" charset="0"/>
              </a:rPr>
              <a:t>Imperial </a:t>
            </a:r>
            <a:r>
              <a:rPr lang="en-US" sz="1100" dirty="0">
                <a:solidFill>
                  <a:srgbClr val="5C5C5C"/>
                </a:solidFill>
                <a:latin typeface="Verdana" pitchFamily="34" charset="0"/>
              </a:rPr>
              <a:t>College </a:t>
            </a:r>
          </a:p>
          <a:p>
            <a:pPr marL="342900" indent="-342900" eaLnBrk="0" hangingPunct="0">
              <a:buClr>
                <a:schemeClr val="tx1"/>
              </a:buClr>
              <a:buFont typeface="Verdana" pitchFamily="34" charset="0"/>
              <a:buAutoNum type="arabicPeriod"/>
            </a:pPr>
            <a:r>
              <a:rPr lang="en-US" sz="1100" dirty="0" err="1" smtClean="0">
                <a:solidFill>
                  <a:srgbClr val="5C5C5C"/>
                </a:solidFill>
                <a:latin typeface="Verdana" pitchFamily="34" charset="0"/>
              </a:rPr>
              <a:t>Scuola</a:t>
            </a:r>
            <a:r>
              <a:rPr lang="en-US" sz="1100" dirty="0" smtClean="0">
                <a:solidFill>
                  <a:srgbClr val="5C5C5C"/>
                </a:solidFill>
                <a:latin typeface="Verdana" pitchFamily="34" charset="0"/>
              </a:rPr>
              <a:t> </a:t>
            </a:r>
            <a:r>
              <a:rPr lang="en-US" sz="1100" dirty="0" err="1" smtClean="0">
                <a:solidFill>
                  <a:srgbClr val="5C5C5C"/>
                </a:solidFill>
                <a:latin typeface="Verdana" pitchFamily="34" charset="0"/>
              </a:rPr>
              <a:t>Superiore</a:t>
            </a:r>
            <a:r>
              <a:rPr lang="en-US" sz="1100" dirty="0" smtClean="0">
                <a:solidFill>
                  <a:srgbClr val="5C5C5C"/>
                </a:solidFill>
                <a:latin typeface="Verdana" pitchFamily="34" charset="0"/>
              </a:rPr>
              <a:t> </a:t>
            </a:r>
            <a:r>
              <a:rPr lang="en-US" sz="1100" dirty="0" err="1" smtClean="0">
                <a:solidFill>
                  <a:srgbClr val="5C5C5C"/>
                </a:solidFill>
                <a:latin typeface="Verdana" pitchFamily="34" charset="0"/>
              </a:rPr>
              <a:t>Sant’Anna</a:t>
            </a:r>
            <a:r>
              <a:rPr lang="en-US" sz="1100" dirty="0" smtClean="0">
                <a:solidFill>
                  <a:srgbClr val="5C5C5C"/>
                </a:solidFill>
                <a:latin typeface="Verdana" pitchFamily="34" charset="0"/>
              </a:rPr>
              <a:t> (Pisa)</a:t>
            </a:r>
          </a:p>
          <a:p>
            <a:pPr marL="342900" indent="-342900" eaLnBrk="0" hangingPunct="0">
              <a:buClr>
                <a:schemeClr val="tx1"/>
              </a:buClr>
              <a:buFont typeface="Verdana" pitchFamily="34" charset="0"/>
              <a:buAutoNum type="arabicPeriod"/>
            </a:pPr>
            <a:r>
              <a:rPr lang="en-US" sz="1100" dirty="0" err="1" smtClean="0">
                <a:solidFill>
                  <a:srgbClr val="5C5C5C"/>
                </a:solidFill>
                <a:latin typeface="Verdana" pitchFamily="34" charset="0"/>
              </a:rPr>
              <a:t>Mandat</a:t>
            </a:r>
            <a:r>
              <a:rPr lang="en-US" sz="1100" dirty="0" smtClean="0">
                <a:solidFill>
                  <a:srgbClr val="5C5C5C"/>
                </a:solidFill>
                <a:latin typeface="Verdana" pitchFamily="34" charset="0"/>
              </a:rPr>
              <a:t> International</a:t>
            </a:r>
          </a:p>
          <a:p>
            <a:pPr marL="342900" indent="-342900" eaLnBrk="0" hangingPunct="0">
              <a:buClr>
                <a:schemeClr val="tx1"/>
              </a:buClr>
              <a:buFont typeface="Verdana" pitchFamily="34" charset="0"/>
              <a:buAutoNum type="arabicPeriod"/>
            </a:pPr>
            <a:r>
              <a:rPr lang="en-US" sz="1100" dirty="0" smtClean="0">
                <a:solidFill>
                  <a:srgbClr val="5C5C5C"/>
                </a:solidFill>
                <a:latin typeface="Verdana" pitchFamily="34" charset="0"/>
              </a:rPr>
              <a:t>University of </a:t>
            </a:r>
            <a:r>
              <a:rPr lang="en-US" sz="1100" dirty="0" err="1" smtClean="0">
                <a:solidFill>
                  <a:srgbClr val="5C5C5C"/>
                </a:solidFill>
                <a:latin typeface="Verdana" pitchFamily="34" charset="0"/>
              </a:rPr>
              <a:t>Genova</a:t>
            </a:r>
            <a:endParaRPr lang="en-US" sz="1100" dirty="0" smtClean="0">
              <a:solidFill>
                <a:srgbClr val="5C5C5C"/>
              </a:solidFill>
              <a:latin typeface="Verdana" pitchFamily="34" charset="0"/>
            </a:endParaRPr>
          </a:p>
          <a:p>
            <a:pPr marL="342900" indent="-342900" eaLnBrk="0" hangingPunct="0">
              <a:buClr>
                <a:schemeClr val="tx1"/>
              </a:buClr>
              <a:buFont typeface="Verdana" pitchFamily="34" charset="0"/>
              <a:buAutoNum type="arabicPeriod"/>
            </a:pPr>
            <a:r>
              <a:rPr lang="en-US" sz="1100" dirty="0" smtClean="0">
                <a:solidFill>
                  <a:srgbClr val="5C5C5C"/>
                </a:solidFill>
                <a:latin typeface="Verdana" pitchFamily="34" charset="0"/>
              </a:rPr>
              <a:t>National Inter-University Consortium for Telecommunications</a:t>
            </a:r>
          </a:p>
          <a:p>
            <a:pPr marL="342900" indent="-342900" eaLnBrk="0" hangingPunct="0">
              <a:buClr>
                <a:schemeClr val="tx1"/>
              </a:buClr>
              <a:buFont typeface="Verdana" pitchFamily="34" charset="0"/>
              <a:buAutoNum type="arabicPeriod"/>
            </a:pPr>
            <a:r>
              <a:rPr lang="en-US" sz="1100" dirty="0" smtClean="0">
                <a:solidFill>
                  <a:srgbClr val="5C5C5C"/>
                </a:solidFill>
                <a:latin typeface="Verdana" pitchFamily="34" charset="0"/>
              </a:rPr>
              <a:t>Electronics and Telecommunications Research Institute (ETRI)</a:t>
            </a:r>
          </a:p>
          <a:p>
            <a:pPr marL="342900" indent="-342900" eaLnBrk="0" hangingPunct="0">
              <a:buClr>
                <a:schemeClr val="tx1"/>
              </a:buClr>
              <a:buFont typeface="Verdana" pitchFamily="34" charset="0"/>
              <a:buAutoNum type="arabicPeriod"/>
            </a:pPr>
            <a:r>
              <a:rPr lang="en-US" sz="1100" dirty="0" err="1" smtClean="0">
                <a:solidFill>
                  <a:srgbClr val="5C5C5C"/>
                </a:solidFill>
                <a:latin typeface="Verdana" pitchFamily="34" charset="0"/>
              </a:rPr>
              <a:t>ClimateCHECK</a:t>
            </a:r>
            <a:endParaRPr lang="en-US" sz="1100" dirty="0" smtClean="0">
              <a:solidFill>
                <a:srgbClr val="5C5C5C"/>
              </a:solidFill>
              <a:latin typeface="Verdana" pitchFamily="34" charset="0"/>
            </a:endParaRPr>
          </a:p>
          <a:p>
            <a:pPr marL="342900" indent="-342900" eaLnBrk="0" hangingPunct="0">
              <a:buClr>
                <a:schemeClr val="tx1"/>
              </a:buClr>
              <a:buFont typeface="Verdana" pitchFamily="34" charset="0"/>
              <a:buAutoNum type="arabicPeriod"/>
            </a:pPr>
            <a:r>
              <a:rPr lang="en-US" sz="1100" dirty="0" smtClean="0">
                <a:solidFill>
                  <a:srgbClr val="5C5C5C"/>
                </a:solidFill>
                <a:latin typeface="Verdana" pitchFamily="34" charset="0"/>
              </a:rPr>
              <a:t>GHG Management Institute (GHGMI)</a:t>
            </a:r>
          </a:p>
          <a:p>
            <a:pPr marL="342900" indent="-342900" eaLnBrk="0" hangingPunct="0">
              <a:buClr>
                <a:schemeClr val="tx1"/>
              </a:buClr>
              <a:buFont typeface="Verdana" pitchFamily="34" charset="0"/>
              <a:buAutoNum type="arabicPeriod"/>
            </a:pPr>
            <a:r>
              <a:rPr lang="en-US" sz="1100" dirty="0" smtClean="0">
                <a:solidFill>
                  <a:srgbClr val="5C5C5C"/>
                </a:solidFill>
                <a:latin typeface="Verdana" pitchFamily="34" charset="0"/>
              </a:rPr>
              <a:t>University of Zagreb</a:t>
            </a:r>
          </a:p>
          <a:p>
            <a:pPr marL="342900" indent="-342900" eaLnBrk="0" hangingPunct="0">
              <a:buClr>
                <a:schemeClr val="tx1"/>
              </a:buClr>
              <a:buFont typeface="Verdana" pitchFamily="34" charset="0"/>
              <a:buAutoNum type="arabicPeriod"/>
            </a:pPr>
            <a:r>
              <a:rPr lang="en-US" sz="1100" dirty="0" smtClean="0">
                <a:solidFill>
                  <a:srgbClr val="5C5C5C"/>
                </a:solidFill>
                <a:latin typeface="Verdana" pitchFamily="34" charset="0"/>
              </a:rPr>
              <a:t>ETSI</a:t>
            </a:r>
          </a:p>
          <a:p>
            <a:pPr marL="342900" indent="-342900" eaLnBrk="0" hangingPunct="0">
              <a:buClr>
                <a:schemeClr val="tx1"/>
              </a:buClr>
              <a:buFont typeface="Verdana" pitchFamily="34" charset="0"/>
              <a:buAutoNum type="arabicPeriod"/>
            </a:pPr>
            <a:r>
              <a:rPr lang="en-US" sz="1100" dirty="0" smtClean="0">
                <a:solidFill>
                  <a:srgbClr val="5C5C5C"/>
                </a:solidFill>
                <a:latin typeface="Verdana" pitchFamily="34" charset="0"/>
              </a:rPr>
              <a:t>Nokia Siemens Networks</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765175"/>
            <a:ext cx="7772400" cy="641350"/>
          </a:xfrm>
        </p:spPr>
        <p:txBody>
          <a:bodyPr/>
          <a:lstStyle/>
          <a:p>
            <a:pPr eaLnBrk="1" hangingPunct="1"/>
            <a:r>
              <a:rPr lang="en-US" smtClean="0"/>
              <a:t>Purpose</a:t>
            </a:r>
          </a:p>
        </p:txBody>
      </p:sp>
      <p:sp>
        <p:nvSpPr>
          <p:cNvPr id="17411" name="Content Placeholder 2"/>
          <p:cNvSpPr>
            <a:spLocks noGrp="1"/>
          </p:cNvSpPr>
          <p:nvPr>
            <p:ph idx="1"/>
          </p:nvPr>
        </p:nvSpPr>
        <p:spPr>
          <a:xfrm>
            <a:off x="684213" y="1557338"/>
            <a:ext cx="7991475" cy="4400550"/>
          </a:xfrm>
        </p:spPr>
        <p:txBody>
          <a:bodyPr/>
          <a:lstStyle/>
          <a:p>
            <a:pPr eaLnBrk="1" hangingPunct="1"/>
            <a:r>
              <a:rPr lang="en-US" smtClean="0"/>
              <a:t>The goal is to develop a set of agreed upon sustainability characteristics for ICT companies that will allow for a more objective review of how sustainability is practiced in the ICT sector.</a:t>
            </a:r>
            <a:endParaRPr lang="en-US" sz="4000" smtClean="0"/>
          </a:p>
          <a:p>
            <a:pPr eaLnBrk="1" hangingPunct="1"/>
            <a:r>
              <a:rPr lang="en-US" smtClean="0"/>
              <a:t>These indicators will give sustainability performance guidance to the ICT Sector in these key areas.</a:t>
            </a:r>
            <a:endParaRPr lang="en-US" sz="4000" smtClean="0"/>
          </a:p>
          <a:p>
            <a:pPr eaLnBrk="1" hangingPunct="1">
              <a:buFont typeface="Arial" pitchFamily="34" charset="0"/>
              <a:buNone/>
            </a:pPr>
            <a:endParaRPr lang="en-US" sz="4000" smtClean="0"/>
          </a:p>
          <a:p>
            <a:pPr eaLnBrk="1" hangingPunct="1"/>
            <a:endParaRPr lang="en-US" smtClean="0"/>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760413" y="549275"/>
            <a:ext cx="7772400" cy="641350"/>
          </a:xfrm>
        </p:spPr>
        <p:txBody>
          <a:bodyPr/>
          <a:lstStyle/>
          <a:p>
            <a:pPr eaLnBrk="1" hangingPunct="1"/>
            <a:r>
              <a:rPr lang="en-US" smtClean="0"/>
              <a:t>Areas of Focus</a:t>
            </a:r>
          </a:p>
        </p:txBody>
      </p:sp>
      <p:sp>
        <p:nvSpPr>
          <p:cNvPr id="18435" name="Content Placeholder 2"/>
          <p:cNvSpPr>
            <a:spLocks noGrp="1"/>
          </p:cNvSpPr>
          <p:nvPr>
            <p:ph idx="1"/>
          </p:nvPr>
        </p:nvSpPr>
        <p:spPr>
          <a:xfrm>
            <a:off x="250825" y="1052513"/>
            <a:ext cx="8893175" cy="4953000"/>
          </a:xfrm>
        </p:spPr>
        <p:txBody>
          <a:bodyPr/>
          <a:lstStyle/>
          <a:p>
            <a:pPr eaLnBrk="1" hangingPunct="1"/>
            <a:r>
              <a:rPr lang="en-US" sz="2000" b="1" smtClean="0"/>
              <a:t>Sustainable Buildings </a:t>
            </a:r>
            <a:endParaRPr lang="en-US" sz="2800" b="1" smtClean="0"/>
          </a:p>
          <a:p>
            <a:pPr lvl="1" eaLnBrk="1" hangingPunct="1">
              <a:buFont typeface="Courier New" pitchFamily="49" charset="0"/>
              <a:buChar char="o"/>
            </a:pPr>
            <a:r>
              <a:rPr lang="en-US" sz="1600" smtClean="0"/>
              <a:t>How ICT companies operate their physical plant</a:t>
            </a:r>
            <a:endParaRPr lang="en-US" sz="1800" smtClean="0"/>
          </a:p>
          <a:p>
            <a:pPr eaLnBrk="1" hangingPunct="1"/>
            <a:r>
              <a:rPr lang="en-US" sz="2000" b="1" smtClean="0"/>
              <a:t>Sustainable ICT </a:t>
            </a:r>
            <a:endParaRPr lang="en-US" sz="2800" b="1" smtClean="0"/>
          </a:p>
          <a:p>
            <a:pPr lvl="1" eaLnBrk="1" hangingPunct="1">
              <a:buFont typeface="Courier New" pitchFamily="49" charset="0"/>
              <a:buChar char="o"/>
            </a:pPr>
            <a:r>
              <a:rPr lang="en-US" sz="1600" smtClean="0"/>
              <a:t>How ICT companies operate their ICT operations </a:t>
            </a:r>
          </a:p>
          <a:p>
            <a:pPr eaLnBrk="1" hangingPunct="1"/>
            <a:r>
              <a:rPr lang="en-US" sz="2000" b="1" smtClean="0"/>
              <a:t>Sustainable Products</a:t>
            </a:r>
            <a:endParaRPr lang="en-US" sz="2800" b="1" smtClean="0"/>
          </a:p>
          <a:p>
            <a:pPr lvl="1" eaLnBrk="1" hangingPunct="1">
              <a:buFont typeface="Courier New" pitchFamily="49" charset="0"/>
              <a:buChar char="o"/>
            </a:pPr>
            <a:r>
              <a:rPr lang="en-US" sz="1600" smtClean="0"/>
              <a:t>How ICT companies design, manufacture and manage end of life for products</a:t>
            </a:r>
            <a:endParaRPr lang="en-US" sz="1800" smtClean="0"/>
          </a:p>
          <a:p>
            <a:pPr eaLnBrk="1" hangingPunct="1"/>
            <a:r>
              <a:rPr lang="en-US" sz="2000" b="1" smtClean="0"/>
              <a:t>Sustainable Services</a:t>
            </a:r>
            <a:endParaRPr lang="en-US" sz="2800" b="1" smtClean="0"/>
          </a:p>
          <a:p>
            <a:pPr lvl="1" eaLnBrk="1" hangingPunct="1">
              <a:buFont typeface="Courier New" pitchFamily="49" charset="0"/>
              <a:buChar char="o"/>
            </a:pPr>
            <a:r>
              <a:rPr lang="en-US" sz="1600" smtClean="0"/>
              <a:t>How ICT companies design and deliver services</a:t>
            </a:r>
          </a:p>
          <a:p>
            <a:pPr eaLnBrk="1" hangingPunct="1"/>
            <a:r>
              <a:rPr lang="en-US" sz="2000" b="1" smtClean="0"/>
              <a:t>End of Life</a:t>
            </a:r>
            <a:endParaRPr lang="en-US" sz="2800" b="1" smtClean="0"/>
          </a:p>
          <a:p>
            <a:pPr lvl="1" eaLnBrk="1" hangingPunct="1">
              <a:buFont typeface="Courier New" pitchFamily="49" charset="0"/>
              <a:buChar char="o"/>
            </a:pPr>
            <a:r>
              <a:rPr lang="en-GB" sz="1600" smtClean="0"/>
              <a:t>How to secure an environmentally sustainable solution for ICT equipment’s EOL </a:t>
            </a:r>
          </a:p>
          <a:p>
            <a:pPr eaLnBrk="1" hangingPunct="1"/>
            <a:r>
              <a:rPr lang="en-US" sz="2000" b="1" smtClean="0"/>
              <a:t>General Specifications and KPIs</a:t>
            </a:r>
          </a:p>
          <a:p>
            <a:pPr lvl="1" eaLnBrk="1" hangingPunct="1">
              <a:buFont typeface="Courier New" pitchFamily="49" charset="0"/>
              <a:buChar char="o"/>
            </a:pPr>
            <a:r>
              <a:rPr lang="en-US" sz="1600" smtClean="0"/>
              <a:t>How ICT companies select KPIs for environmental management</a:t>
            </a:r>
          </a:p>
          <a:p>
            <a:pPr eaLnBrk="1" hangingPunct="1"/>
            <a:r>
              <a:rPr lang="en-GB" sz="2000" b="1" smtClean="0"/>
              <a:t>Assessment Framework for Environmental Impacts of ICT</a:t>
            </a:r>
          </a:p>
          <a:p>
            <a:pPr lvl="1" eaLnBrk="1" hangingPunct="1">
              <a:buFont typeface="Courier New" pitchFamily="49" charset="0"/>
              <a:buChar char="o"/>
            </a:pPr>
            <a:r>
              <a:rPr lang="en-US" sz="1600" smtClean="0"/>
              <a:t>An assessment framework for energy/greenhouse gas intensity and environmental impacts of the ICT sector </a:t>
            </a:r>
            <a:endParaRPr lang="en-GB" sz="1600" smtClean="0"/>
          </a:p>
          <a:p>
            <a:pPr eaLnBrk="1" hangingPunct="1"/>
            <a:endParaRPr lang="en-US" sz="2000" smtClean="0"/>
          </a:p>
          <a:p>
            <a:pPr lvl="1" eaLnBrk="1" hangingPunct="1"/>
            <a:endParaRPr lang="en-US" sz="1600" smtClean="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pPr eaLnBrk="1" hangingPunct="1"/>
            <a:r>
              <a:rPr lang="en-US" smtClean="0"/>
              <a:t>Sustainable Buildings</a:t>
            </a:r>
          </a:p>
        </p:txBody>
      </p:sp>
      <p:sp>
        <p:nvSpPr>
          <p:cNvPr id="19459" name="Content Placeholder 2"/>
          <p:cNvSpPr>
            <a:spLocks noGrp="1"/>
          </p:cNvSpPr>
          <p:nvPr>
            <p:ph idx="1"/>
          </p:nvPr>
        </p:nvSpPr>
        <p:spPr/>
        <p:txBody>
          <a:bodyPr/>
          <a:lstStyle/>
          <a:p>
            <a:pPr eaLnBrk="1" hangingPunct="1"/>
            <a:r>
              <a:rPr lang="en-US" smtClean="0"/>
              <a:t>Provides technical guidance on environmentally conscious design, maintenance, repair and operating principles and best practices as to how ICT companies build, operate and maintain their physical facilities  </a:t>
            </a: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765175"/>
            <a:ext cx="7772400" cy="641350"/>
          </a:xfrm>
        </p:spPr>
        <p:txBody>
          <a:bodyPr/>
          <a:lstStyle/>
          <a:p>
            <a:pPr eaLnBrk="1" hangingPunct="1"/>
            <a:r>
              <a:rPr lang="en-US" smtClean="0"/>
              <a:t>Sustainable Buildings</a:t>
            </a:r>
          </a:p>
        </p:txBody>
      </p:sp>
      <p:sp>
        <p:nvSpPr>
          <p:cNvPr id="3" name="Content Placeholder 2"/>
          <p:cNvSpPr>
            <a:spLocks noGrp="1"/>
          </p:cNvSpPr>
          <p:nvPr>
            <p:ph idx="1"/>
          </p:nvPr>
        </p:nvSpPr>
        <p:spPr>
          <a:xfrm>
            <a:off x="684213" y="1557338"/>
            <a:ext cx="7772400" cy="4400550"/>
          </a:xfrm>
        </p:spPr>
        <p:txBody>
          <a:bodyPr/>
          <a:lstStyle/>
          <a:p>
            <a:pPr marL="177800" indent="-177800" eaLnBrk="1" hangingPunct="1">
              <a:defRPr/>
            </a:pPr>
            <a:r>
              <a:rPr lang="en-US" dirty="0" smtClean="0"/>
              <a:t>Areas of Focus:</a:t>
            </a:r>
          </a:p>
          <a:p>
            <a:pPr marL="627063" lvl="1" indent="-227013" eaLnBrk="1" hangingPunct="1">
              <a:buFont typeface="Courier New" pitchFamily="49" charset="0"/>
              <a:buChar char="o"/>
              <a:defRPr/>
            </a:pPr>
            <a:r>
              <a:rPr lang="en-US" dirty="0" smtClean="0"/>
              <a:t>Design and Build Specifications</a:t>
            </a:r>
          </a:p>
          <a:p>
            <a:pPr marL="627063" lvl="1" indent="-227013" eaLnBrk="1" hangingPunct="1">
              <a:buFont typeface="Courier New" pitchFamily="49" charset="0"/>
              <a:buChar char="o"/>
              <a:defRPr/>
            </a:pPr>
            <a:r>
              <a:rPr lang="en-US" dirty="0" smtClean="0"/>
              <a:t>Building Maintenance, Repair and Operations </a:t>
            </a:r>
          </a:p>
          <a:p>
            <a:pPr marL="627063" lvl="1" indent="-227013" eaLnBrk="1" hangingPunct="1">
              <a:buFont typeface="Courier New" pitchFamily="49" charset="0"/>
              <a:buChar char="o"/>
              <a:defRPr/>
            </a:pPr>
            <a:r>
              <a:rPr lang="en-US" dirty="0" smtClean="0"/>
              <a:t>Building Improvement and  Renovation</a:t>
            </a:r>
          </a:p>
          <a:p>
            <a:pPr marL="627063" lvl="1" indent="-227013" eaLnBrk="1" hangingPunct="1">
              <a:buFont typeface="Courier New" pitchFamily="49" charset="0"/>
              <a:buChar char="o"/>
              <a:defRPr/>
            </a:pPr>
            <a:r>
              <a:rPr lang="en-US" dirty="0" smtClean="0"/>
              <a:t>Technical Buildings and Outside Plant</a:t>
            </a:r>
          </a:p>
          <a:p>
            <a:pPr eaLnBrk="1" hangingPunct="1">
              <a:defRPr/>
            </a:pPr>
            <a:r>
              <a:rPr lang="en-US" dirty="0" smtClean="0"/>
              <a:t>Focus is on collecting information on existing standards and examples of best practice</a:t>
            </a:r>
            <a:endParaRPr lang="en-US"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US" smtClean="0"/>
              <a:t>Sustainable ICT</a:t>
            </a:r>
          </a:p>
        </p:txBody>
      </p:sp>
      <p:sp>
        <p:nvSpPr>
          <p:cNvPr id="21507" name="Content Placeholder 2"/>
          <p:cNvSpPr>
            <a:spLocks noGrp="1"/>
          </p:cNvSpPr>
          <p:nvPr>
            <p:ph idx="1"/>
          </p:nvPr>
        </p:nvSpPr>
        <p:spPr/>
        <p:txBody>
          <a:bodyPr/>
          <a:lstStyle/>
          <a:p>
            <a:pPr eaLnBrk="1" hangingPunct="1"/>
            <a:r>
              <a:rPr lang="en-US" smtClean="0"/>
              <a:t>Provides technical guidance on how ICT companies operate their ICT infrastructure and assets</a:t>
            </a: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smtClean="0"/>
              <a:t>Sustainable ICT</a:t>
            </a:r>
          </a:p>
        </p:txBody>
      </p:sp>
      <p:sp>
        <p:nvSpPr>
          <p:cNvPr id="12291" name="Content Placeholder 2"/>
          <p:cNvSpPr>
            <a:spLocks noGrp="1"/>
          </p:cNvSpPr>
          <p:nvPr>
            <p:ph idx="1"/>
          </p:nvPr>
        </p:nvSpPr>
        <p:spPr>
          <a:xfrm>
            <a:off x="684213" y="1844675"/>
            <a:ext cx="8064500" cy="4400550"/>
          </a:xfrm>
        </p:spPr>
        <p:txBody>
          <a:bodyPr/>
          <a:lstStyle/>
          <a:p>
            <a:pPr eaLnBrk="1" hangingPunct="1">
              <a:defRPr/>
            </a:pPr>
            <a:r>
              <a:rPr lang="en-US" sz="3600" dirty="0" smtClean="0">
                <a:solidFill>
                  <a:schemeClr val="accent4">
                    <a:lumMod val="50000"/>
                  </a:schemeClr>
                </a:solidFill>
              </a:rPr>
              <a:t>Areas of Focus</a:t>
            </a:r>
          </a:p>
          <a:p>
            <a:pPr lvl="1" eaLnBrk="1" hangingPunct="1">
              <a:buFont typeface="Courier New" pitchFamily="49" charset="0"/>
              <a:buChar char="o"/>
              <a:defRPr/>
            </a:pPr>
            <a:r>
              <a:rPr lang="en-US" sz="3200" dirty="0" smtClean="0">
                <a:solidFill>
                  <a:schemeClr val="accent4">
                    <a:lumMod val="50000"/>
                  </a:schemeClr>
                </a:solidFill>
              </a:rPr>
              <a:t>Data Centre design and operation</a:t>
            </a:r>
          </a:p>
          <a:p>
            <a:pPr lvl="1" eaLnBrk="1" hangingPunct="1">
              <a:buFont typeface="Courier New" pitchFamily="49" charset="0"/>
              <a:buChar char="o"/>
              <a:defRPr/>
            </a:pPr>
            <a:r>
              <a:rPr lang="en-US" sz="3200" dirty="0" smtClean="0">
                <a:solidFill>
                  <a:schemeClr val="accent4">
                    <a:lumMod val="50000"/>
                  </a:schemeClr>
                </a:solidFill>
              </a:rPr>
              <a:t>Data Centre Co-location</a:t>
            </a:r>
          </a:p>
          <a:p>
            <a:pPr lvl="1" eaLnBrk="1" hangingPunct="1">
              <a:buFont typeface="Courier New" pitchFamily="49" charset="0"/>
              <a:buChar char="o"/>
              <a:defRPr/>
            </a:pPr>
            <a:r>
              <a:rPr lang="en-US" sz="3200" dirty="0" smtClean="0">
                <a:solidFill>
                  <a:schemeClr val="accent4">
                    <a:lumMod val="50000"/>
                  </a:schemeClr>
                </a:solidFill>
              </a:rPr>
              <a:t>Internal Networks</a:t>
            </a:r>
          </a:p>
          <a:p>
            <a:pPr lvl="1" eaLnBrk="1" hangingPunct="1">
              <a:buFont typeface="Courier New" pitchFamily="49" charset="0"/>
              <a:buChar char="o"/>
              <a:defRPr/>
            </a:pPr>
            <a:r>
              <a:rPr lang="en-US" sz="3200" dirty="0" smtClean="0">
                <a:solidFill>
                  <a:schemeClr val="accent4">
                    <a:lumMod val="50000"/>
                  </a:schemeClr>
                </a:solidFill>
              </a:rPr>
              <a:t>External Networks</a:t>
            </a:r>
          </a:p>
          <a:p>
            <a:pPr lvl="1" eaLnBrk="1" hangingPunct="1">
              <a:buFont typeface="Courier New" pitchFamily="49" charset="0"/>
              <a:buChar char="o"/>
              <a:defRPr/>
            </a:pPr>
            <a:r>
              <a:rPr lang="en-US" sz="3200" dirty="0" smtClean="0">
                <a:solidFill>
                  <a:schemeClr val="accent4">
                    <a:lumMod val="50000"/>
                  </a:schemeClr>
                </a:solidFill>
              </a:rPr>
              <a:t>Desktop/Client management</a:t>
            </a:r>
          </a:p>
          <a:p>
            <a:pPr lvl="1" eaLnBrk="1" hangingPunct="1">
              <a:buFont typeface="Courier New" pitchFamily="49" charset="0"/>
              <a:buChar char="o"/>
              <a:defRPr/>
            </a:pPr>
            <a:r>
              <a:rPr lang="en-US" sz="3200" dirty="0" smtClean="0">
                <a:solidFill>
                  <a:schemeClr val="accent4">
                    <a:lumMod val="50000"/>
                  </a:schemeClr>
                </a:solidFill>
              </a:rPr>
              <a:t>Customer Service operation </a:t>
            </a:r>
          </a:p>
          <a:p>
            <a:pPr eaLnBrk="1" hangingPunct="1">
              <a:defRPr/>
            </a:pPr>
            <a:endParaRPr lang="en-US" dirty="0" smtClean="0"/>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3"/>
          <p:cNvSpPr>
            <a:spLocks noGrp="1"/>
          </p:cNvSpPr>
          <p:nvPr>
            <p:ph type="title"/>
          </p:nvPr>
        </p:nvSpPr>
        <p:spPr>
          <a:xfrm>
            <a:off x="381000" y="890588"/>
            <a:ext cx="8229600" cy="563562"/>
          </a:xfrm>
        </p:spPr>
        <p:txBody>
          <a:bodyPr/>
          <a:lstStyle/>
          <a:p>
            <a:pPr eaLnBrk="1" hangingPunct="1"/>
            <a:r>
              <a:rPr lang="en-US" smtClean="0"/>
              <a:t>Sustainable Products</a:t>
            </a:r>
          </a:p>
        </p:txBody>
      </p:sp>
      <p:sp>
        <p:nvSpPr>
          <p:cNvPr id="13315" name="Content Placeholder 4"/>
          <p:cNvSpPr>
            <a:spLocks noGrp="1"/>
          </p:cNvSpPr>
          <p:nvPr>
            <p:ph idx="1"/>
          </p:nvPr>
        </p:nvSpPr>
        <p:spPr>
          <a:xfrm>
            <a:off x="457200" y="1530350"/>
            <a:ext cx="8229600" cy="5211763"/>
          </a:xfrm>
        </p:spPr>
        <p:txBody>
          <a:bodyPr/>
          <a:lstStyle/>
          <a:p>
            <a:pPr eaLnBrk="1" hangingPunct="1">
              <a:defRPr/>
            </a:pPr>
            <a:r>
              <a:rPr lang="en-US" sz="3600" dirty="0" smtClean="0">
                <a:solidFill>
                  <a:schemeClr val="accent4">
                    <a:lumMod val="50000"/>
                  </a:schemeClr>
                </a:solidFill>
              </a:rPr>
              <a:t>Provides technical guidance on environmentally conscious design principles and best practices as to how ICT companies can provide products that are more “environmentally conscious” throughout their full life cycle</a:t>
            </a:r>
          </a:p>
          <a:p>
            <a:pPr marL="177800" indent="-177800" eaLnBrk="1" hangingPunct="1">
              <a:buFont typeface="Arial" pitchFamily="34" charset="0"/>
              <a:buNone/>
              <a:defRPr/>
            </a:pPr>
            <a:endParaRPr lang="en-US" sz="1800" dirty="0" smtClean="0"/>
          </a:p>
        </p:txBody>
      </p:sp>
    </p:spTree>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ITU-e">
  <a:themeElements>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spDef>
    <a:lnDef>
      <a:spPr bwMode="auto">
        <a:xfrm>
          <a:off x="0" y="0"/>
          <a:ext cx="1" cy="1"/>
        </a:xfrm>
        <a:custGeom>
          <a:avLst/>
          <a:gdLst/>
          <a:ahLst/>
          <a:cxnLst/>
          <a:rect l="0" t="0" r="0" b="0"/>
          <a:pathLst/>
        </a:custGeom>
        <a:solidFill>
          <a:srgbClr val="000000"/>
        </a:solidFill>
        <a:ln w="76200" cap="flat" cmpd="sng" algn="ctr">
          <a:solidFill>
            <a:srgbClr val="B2B2B2"/>
          </a:solid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
            <a:schemeClr val="tx1"/>
          </a:buClr>
          <a:buSzTx/>
          <a:buFont typeface="Arial" pitchFamily="34" charset="0"/>
          <a:buNone/>
          <a:tabLst/>
          <a:defRPr kumimoji="0" lang="en-US" sz="1600" b="0" i="0" u="none" strike="noStrike" cap="none" normalizeH="0" baseline="0" smtClean="0">
            <a:ln>
              <a:noFill/>
            </a:ln>
            <a:solidFill>
              <a:schemeClr val="bg1"/>
            </a:solidFill>
            <a:effectLst/>
            <a:latin typeface="Times New Roman" pitchFamily="18"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5C5C5C"/>
        </a:dk1>
        <a:lt1>
          <a:srgbClr val="FFFFFF"/>
        </a:lt1>
        <a:dk2>
          <a:srgbClr val="000000"/>
        </a:dk2>
        <a:lt2>
          <a:srgbClr val="808080"/>
        </a:lt2>
        <a:accent1>
          <a:srgbClr val="00CC99"/>
        </a:accent1>
        <a:accent2>
          <a:srgbClr val="3333CC"/>
        </a:accent2>
        <a:accent3>
          <a:srgbClr val="FFFFFF"/>
        </a:accent3>
        <a:accent4>
          <a:srgbClr val="4D4D4D"/>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3">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4">
        <a:dk1>
          <a:srgbClr val="5C5C5C"/>
        </a:dk1>
        <a:lt1>
          <a:srgbClr val="FFFFFF"/>
        </a:lt1>
        <a:dk2>
          <a:srgbClr val="1B5BA2"/>
        </a:dk2>
        <a:lt2>
          <a:srgbClr val="808080"/>
        </a:lt2>
        <a:accent1>
          <a:srgbClr val="FFFFFF"/>
        </a:accent1>
        <a:accent2>
          <a:srgbClr val="3333CC"/>
        </a:accent2>
        <a:accent3>
          <a:srgbClr val="FFFFFF"/>
        </a:accent3>
        <a:accent4>
          <a:srgbClr val="4D4D4D"/>
        </a:accent4>
        <a:accent5>
          <a:srgbClr val="FFFFFF"/>
        </a:accent5>
        <a:accent6>
          <a:srgbClr val="2D2DB9"/>
        </a:accent6>
        <a:hlink>
          <a:srgbClr val="1B5BA2"/>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ITU-e</Template>
  <TotalTime>19210</TotalTime>
  <Words>810</Words>
  <Application>Microsoft Office PowerPoint</Application>
  <PresentationFormat>On-screen Show (4:3)</PresentationFormat>
  <Paragraphs>128</Paragraphs>
  <Slides>18</Slides>
  <Notes>2</Notes>
  <HiddenSlides>0</HiddenSlides>
  <MMClips>0</MMClips>
  <ScaleCrop>false</ScaleCrop>
  <HeadingPairs>
    <vt:vector size="4" baseType="variant">
      <vt:variant>
        <vt:lpstr>Theme</vt:lpstr>
      </vt:variant>
      <vt:variant>
        <vt:i4>2</vt:i4>
      </vt:variant>
      <vt:variant>
        <vt:lpstr>Slide Titles</vt:lpstr>
      </vt:variant>
      <vt:variant>
        <vt:i4>18</vt:i4>
      </vt:variant>
    </vt:vector>
  </HeadingPairs>
  <TitlesOfParts>
    <vt:vector size="20" baseType="lpstr">
      <vt:lpstr>ITU-e</vt:lpstr>
      <vt:lpstr>Custom Design</vt:lpstr>
      <vt:lpstr>Guidelines for Environmental Sustainability for the ICT Sector</vt:lpstr>
      <vt:lpstr>Collaboration with ICT  Industry &amp; UN Agencies  </vt:lpstr>
      <vt:lpstr>Purpose</vt:lpstr>
      <vt:lpstr>Areas of Focus</vt:lpstr>
      <vt:lpstr>Sustainable Buildings</vt:lpstr>
      <vt:lpstr>Sustainable Buildings</vt:lpstr>
      <vt:lpstr>Sustainable ICT</vt:lpstr>
      <vt:lpstr>Sustainable ICT</vt:lpstr>
      <vt:lpstr>Sustainable Products</vt:lpstr>
      <vt:lpstr>Slide 10</vt:lpstr>
      <vt:lpstr>Sustainable Services</vt:lpstr>
      <vt:lpstr>Sustainable Services</vt:lpstr>
      <vt:lpstr>End of Life</vt:lpstr>
      <vt:lpstr>End of Life</vt:lpstr>
      <vt:lpstr>End of Life</vt:lpstr>
      <vt:lpstr>General Specifications &amp; KPIs</vt:lpstr>
      <vt:lpstr>Assessment Framework for Environmental Impacts of the ICT sector</vt:lpstr>
      <vt:lpstr>More information </vt:lpstr>
    </vt:vector>
  </TitlesOfParts>
  <Company>ITU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ITU-T climate change </dc:title>
  <dc:creator>Cristina Bueti </dc:creator>
  <cp:lastModifiedBy>campilon</cp:lastModifiedBy>
  <cp:revision>947</cp:revision>
  <cp:lastPrinted>2001-11-25T13:41:09Z</cp:lastPrinted>
  <dcterms:created xsi:type="dcterms:W3CDTF">2006-05-30T12:53:59Z</dcterms:created>
  <dcterms:modified xsi:type="dcterms:W3CDTF">2011-11-23T09:13:46Z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ies>
</file>