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4"/>
  </p:notesMasterIdLst>
  <p:sldIdLst>
    <p:sldId id="271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355DBB-3E75-49EA-89FE-047B832A63CB}" type="datetimeFigureOut">
              <a:rPr lang="fr-FR" smtClean="0"/>
              <a:pPr/>
              <a:t>06/09/2011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CE5CC-9DB0-4D18-B608-CD707B1D2363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9831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F77A04-02A0-41A0-9B7F-C3CC949A870B}" type="datetimeFigureOut">
              <a:rPr lang="fr-FR" smtClean="0"/>
              <a:pPr/>
              <a:t>06/09/2011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0FD2F6-5389-437E-858D-32AFF4D0F5F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77A04-02A0-41A0-9B7F-C3CC949A870B}" type="datetimeFigureOut">
              <a:rPr lang="fr-FR" smtClean="0"/>
              <a:pPr/>
              <a:t>06/09/2011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0FD2F6-5389-437E-858D-32AFF4D0F5F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77A04-02A0-41A0-9B7F-C3CC949A870B}" type="datetimeFigureOut">
              <a:rPr lang="fr-FR" smtClean="0"/>
              <a:pPr/>
              <a:t>06/09/2011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0FD2F6-5389-437E-858D-32AFF4D0F5F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77A04-02A0-41A0-9B7F-C3CC949A870B}" type="datetimeFigureOut">
              <a:rPr lang="fr-FR" smtClean="0"/>
              <a:pPr/>
              <a:t>06/09/2011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0FD2F6-5389-437E-858D-32AFF4D0F5F2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77A04-02A0-41A0-9B7F-C3CC949A870B}" type="datetimeFigureOut">
              <a:rPr lang="fr-FR" smtClean="0"/>
              <a:pPr/>
              <a:t>06/09/2011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0FD2F6-5389-437E-858D-32AFF4D0F5F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77A04-02A0-41A0-9B7F-C3CC949A870B}" type="datetimeFigureOut">
              <a:rPr lang="fr-FR" smtClean="0"/>
              <a:pPr/>
              <a:t>06/09/2011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0FD2F6-5389-437E-858D-32AFF4D0F5F2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77A04-02A0-41A0-9B7F-C3CC949A870B}" type="datetimeFigureOut">
              <a:rPr lang="fr-FR" smtClean="0"/>
              <a:pPr/>
              <a:t>06/09/2011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0FD2F6-5389-437E-858D-32AFF4D0F5F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77A04-02A0-41A0-9B7F-C3CC949A870B}" type="datetimeFigureOut">
              <a:rPr lang="fr-FR" smtClean="0"/>
              <a:pPr/>
              <a:t>06/09/2011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0FD2F6-5389-437E-858D-32AFF4D0F5F2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77A04-02A0-41A0-9B7F-C3CC949A870B}" type="datetimeFigureOut">
              <a:rPr lang="fr-FR" smtClean="0"/>
              <a:pPr/>
              <a:t>06/09/2011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0FD2F6-5389-437E-858D-32AFF4D0F5F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CF77A04-02A0-41A0-9B7F-C3CC949A870B}" type="datetimeFigureOut">
              <a:rPr lang="fr-FR" smtClean="0"/>
              <a:pPr/>
              <a:t>06/09/2011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0FD2F6-5389-437E-858D-32AFF4D0F5F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F77A04-02A0-41A0-9B7F-C3CC949A870B}" type="datetimeFigureOut">
              <a:rPr lang="fr-FR" smtClean="0"/>
              <a:pPr/>
              <a:t>06/09/2011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0FD2F6-5389-437E-858D-32AFF4D0F5F2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CF77A04-02A0-41A0-9B7F-C3CC949A870B}" type="datetimeFigureOut">
              <a:rPr lang="fr-FR" smtClean="0"/>
              <a:pPr/>
              <a:t>06/09/2011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B0FD2F6-5389-437E-858D-32AFF4D0F5F2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4000" dirty="0"/>
              <a:t>Presentation of the Accessible </a:t>
            </a:r>
            <a:br>
              <a:rPr lang="en-US" sz="4000" dirty="0"/>
            </a:br>
            <a:r>
              <a:rPr lang="en-US" sz="4000" dirty="0" smtClean="0"/>
              <a:t>Cybercafé </a:t>
            </a:r>
            <a:r>
              <a:rPr lang="en-US" sz="4000" dirty="0"/>
              <a:t>in Bamako, Mali 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2700" dirty="0" smtClean="0"/>
              <a:t>Mr </a:t>
            </a:r>
            <a:r>
              <a:rPr lang="en-US" sz="2700" dirty="0"/>
              <a:t>Abdoulaye Dembele</a:t>
            </a:r>
            <a:br>
              <a:rPr lang="en-US" sz="2700" dirty="0"/>
            </a:br>
            <a:r>
              <a:rPr lang="en-US" sz="2700" dirty="0" err="1"/>
              <a:t>Sotelma</a:t>
            </a:r>
            <a:r>
              <a:rPr lang="en-US" sz="2700" dirty="0"/>
              <a:t>, Mali</a:t>
            </a:r>
            <a:r>
              <a:rPr lang="en-US" dirty="0"/>
              <a:t/>
            </a:r>
            <a:br>
              <a:rPr lang="en-US" dirty="0"/>
            </a:br>
            <a:endParaRPr lang="en-US" sz="1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ctr"/>
            <a:r>
              <a:rPr lang="en-US" sz="9600" dirty="0" smtClean="0"/>
              <a:t>IGF workshop no. 137</a:t>
            </a:r>
          </a:p>
          <a:p>
            <a:pPr algn="ctr"/>
            <a:r>
              <a:rPr lang="en-US" sz="9600" b="1" dirty="0" smtClean="0"/>
              <a:t>“</a:t>
            </a:r>
            <a:r>
              <a:rPr lang="en-US" sz="9600" b="1" dirty="0"/>
              <a:t>Mainstreaming the disability perspective for </a:t>
            </a:r>
            <a:r>
              <a:rPr lang="en-US" sz="9600" b="1" dirty="0" smtClean="0"/>
              <a:t/>
            </a:r>
            <a:br>
              <a:rPr lang="en-US" sz="9600" b="1" dirty="0" smtClean="0"/>
            </a:br>
            <a:r>
              <a:rPr lang="en-US" sz="9600" b="1" dirty="0" smtClean="0"/>
              <a:t>an </a:t>
            </a:r>
            <a:r>
              <a:rPr lang="en-US" sz="9600" b="1" dirty="0"/>
              <a:t>inclusive society</a:t>
            </a:r>
            <a:r>
              <a:rPr lang="en-US" sz="9600" b="1" dirty="0" smtClean="0"/>
              <a:t>”</a:t>
            </a:r>
            <a:br>
              <a:rPr lang="en-US" sz="9600" b="1" dirty="0" smtClean="0"/>
            </a:br>
            <a:r>
              <a:rPr lang="en-US" sz="9600" b="1" dirty="0" smtClean="0"/>
              <a:t/>
            </a:r>
            <a:br>
              <a:rPr lang="en-US" sz="9600" b="1" dirty="0" smtClean="0"/>
            </a:br>
            <a:r>
              <a:rPr lang="en-US" sz="9600" b="1" dirty="0" smtClean="0"/>
              <a:t/>
            </a:r>
            <a:br>
              <a:rPr lang="en-US" sz="9600" b="1" dirty="0" smtClean="0"/>
            </a:br>
            <a:r>
              <a:rPr lang="en-US" sz="9600" b="1" dirty="0" smtClean="0"/>
              <a:t/>
            </a:r>
            <a:br>
              <a:rPr lang="en-US" sz="9600" b="1" dirty="0" smtClean="0"/>
            </a:br>
            <a:r>
              <a:rPr lang="en-US" sz="9600" b="1" dirty="0" smtClean="0"/>
              <a:t/>
            </a:r>
            <a:br>
              <a:rPr lang="en-US" sz="9600" b="1" dirty="0" smtClean="0"/>
            </a:br>
            <a:r>
              <a:rPr lang="en-US" sz="9600" b="1" dirty="0"/>
              <a:t/>
            </a:r>
            <a:br>
              <a:rPr lang="en-US" sz="9600" b="1" dirty="0"/>
            </a:br>
            <a:r>
              <a:rPr lang="en-US" sz="9600" b="1" dirty="0" smtClean="0"/>
              <a:t>IGF, Nairobi</a:t>
            </a:r>
            <a:r>
              <a:rPr lang="en-US" sz="9600" b="1" dirty="0"/>
              <a:t>, Kenya, 28 September 2011 </a:t>
            </a:r>
          </a:p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163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929128"/>
          </a:xfrm>
        </p:spPr>
        <p:txBody>
          <a:bodyPr/>
          <a:lstStyle/>
          <a:p>
            <a:pPr algn="ctr"/>
            <a:r>
              <a:rPr lang="fr-FR" dirty="0" smtClean="0"/>
              <a:t>SOLUTIONS (5)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7544" y="2348880"/>
            <a:ext cx="8027169" cy="3816424"/>
          </a:xfrm>
        </p:spPr>
        <p:txBody>
          <a:bodyPr>
            <a:normAutofit/>
          </a:bodyPr>
          <a:lstStyle/>
          <a:p>
            <a:r>
              <a:rPr lang="fr-FR" dirty="0" smtClean="0"/>
              <a:t>To ignore </a:t>
            </a:r>
            <a:r>
              <a:rPr lang="fr-FR" dirty="0" err="1" smtClean="0"/>
              <a:t>this</a:t>
            </a:r>
            <a:r>
              <a:rPr lang="fr-FR" dirty="0" smtClean="0"/>
              <a:t> segment of the </a:t>
            </a:r>
            <a:r>
              <a:rPr lang="fr-FR" dirty="0" err="1" smtClean="0"/>
              <a:t>world’s</a:t>
            </a:r>
            <a:r>
              <a:rPr lang="fr-FR" dirty="0" smtClean="0"/>
              <a:t> population </a:t>
            </a:r>
            <a:r>
              <a:rPr lang="fr-FR" dirty="0" err="1" smtClean="0"/>
              <a:t>would</a:t>
            </a:r>
            <a:r>
              <a:rPr lang="fr-FR" dirty="0" smtClean="0"/>
              <a:t> </a:t>
            </a:r>
            <a:r>
              <a:rPr lang="fr-FR" dirty="0" err="1" smtClean="0"/>
              <a:t>prevent</a:t>
            </a:r>
            <a:r>
              <a:rPr lang="fr-FR" dirty="0" smtClean="0"/>
              <a:t> us </a:t>
            </a:r>
            <a:r>
              <a:rPr lang="fr-FR" dirty="0" err="1" smtClean="0"/>
              <a:t>deriving</a:t>
            </a:r>
            <a:r>
              <a:rPr lang="fr-FR" dirty="0" smtClean="0"/>
              <a:t> the </a:t>
            </a:r>
            <a:r>
              <a:rPr lang="fr-FR" dirty="0" err="1" smtClean="0"/>
              <a:t>threefold</a:t>
            </a:r>
            <a:r>
              <a:rPr lang="fr-FR" dirty="0" smtClean="0"/>
              <a:t> </a:t>
            </a:r>
            <a:r>
              <a:rPr lang="fr-FR" dirty="0" err="1" smtClean="0"/>
              <a:t>benefit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gained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accessibility</a:t>
            </a:r>
            <a:r>
              <a:rPr lang="fr-FR" dirty="0" smtClean="0"/>
              <a:t> of Internet sites, </a:t>
            </a:r>
            <a:r>
              <a:rPr lang="fr-FR" dirty="0" err="1" smtClean="0"/>
              <a:t>namely</a:t>
            </a:r>
            <a:r>
              <a:rPr lang="fr-FR" dirty="0" smtClean="0"/>
              <a:t>:</a:t>
            </a:r>
          </a:p>
          <a:p>
            <a:pPr lvl="0">
              <a:buFont typeface="Wingdings" pitchFamily="2" charset="2"/>
              <a:buChar char="Ø"/>
            </a:pPr>
            <a:r>
              <a:rPr lang="fr-FR" dirty="0"/>
              <a:t>P</a:t>
            </a:r>
            <a:r>
              <a:rPr lang="fr-FR" dirty="0" smtClean="0"/>
              <a:t>ublic </a:t>
            </a:r>
            <a:r>
              <a:rPr lang="fr-FR" dirty="0" err="1" smtClean="0"/>
              <a:t>authorities</a:t>
            </a:r>
            <a:r>
              <a:rPr lang="fr-FR" dirty="0" smtClean="0"/>
              <a:t>, </a:t>
            </a:r>
            <a:r>
              <a:rPr lang="fr-FR" dirty="0" err="1" smtClean="0"/>
              <a:t>who</a:t>
            </a:r>
            <a:r>
              <a:rPr lang="fr-FR" dirty="0" smtClean="0"/>
              <a:t> must lead by </a:t>
            </a:r>
            <a:r>
              <a:rPr lang="fr-FR" dirty="0" err="1" smtClean="0"/>
              <a:t>example</a:t>
            </a:r>
            <a:r>
              <a:rPr lang="fr-FR" dirty="0" smtClean="0"/>
              <a:t>, </a:t>
            </a:r>
            <a:r>
              <a:rPr lang="fr-FR" dirty="0" err="1" smtClean="0"/>
              <a:t>want</a:t>
            </a:r>
            <a:r>
              <a:rPr lang="fr-FR" dirty="0" smtClean="0"/>
              <a:t> digital services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by all </a:t>
            </a:r>
            <a:r>
              <a:rPr lang="fr-FR" dirty="0" err="1" smtClean="0"/>
              <a:t>citizens</a:t>
            </a:r>
            <a:r>
              <a:rPr lang="fr-FR" dirty="0" smtClean="0"/>
              <a:t>.</a:t>
            </a:r>
          </a:p>
          <a:p>
            <a:pPr lvl="0">
              <a:buFont typeface="Wingdings" pitchFamily="2" charset="2"/>
              <a:buChar char="Ø"/>
            </a:pPr>
            <a:r>
              <a:rPr lang="fr-FR" dirty="0" err="1" smtClean="0"/>
              <a:t>Companies</a:t>
            </a:r>
            <a:r>
              <a:rPr lang="fr-FR" dirty="0" smtClean="0"/>
              <a:t> </a:t>
            </a:r>
            <a:r>
              <a:rPr lang="fr-FR" dirty="0" err="1" smtClean="0"/>
              <a:t>seeking</a:t>
            </a:r>
            <a:r>
              <a:rPr lang="fr-FR" dirty="0" smtClean="0"/>
              <a:t> to </a:t>
            </a:r>
            <a:r>
              <a:rPr lang="fr-FR" dirty="0" err="1" smtClean="0"/>
              <a:t>reach</a:t>
            </a:r>
            <a:r>
              <a:rPr lang="fr-FR" dirty="0" smtClean="0"/>
              <a:t> the </a:t>
            </a:r>
            <a:r>
              <a:rPr lang="fr-FR" dirty="0" err="1" smtClean="0"/>
              <a:t>largest</a:t>
            </a:r>
            <a:r>
              <a:rPr lang="fr-FR" dirty="0" smtClean="0"/>
              <a:t> possible </a:t>
            </a:r>
            <a:r>
              <a:rPr lang="fr-FR" dirty="0" err="1" smtClean="0"/>
              <a:t>market</a:t>
            </a:r>
            <a:r>
              <a:rPr lang="fr-FR" dirty="0" smtClean="0"/>
              <a:t> </a:t>
            </a:r>
            <a:r>
              <a:rPr lang="fr-FR" dirty="0" err="1" smtClean="0"/>
              <a:t>understand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essential for people to </a:t>
            </a:r>
            <a:r>
              <a:rPr lang="fr-FR" dirty="0" err="1" smtClean="0"/>
              <a:t>be</a:t>
            </a:r>
            <a:r>
              <a:rPr lang="fr-FR" dirty="0" smtClean="0"/>
              <a:t> able to use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websites</a:t>
            </a:r>
            <a:r>
              <a:rPr lang="fr-FR" dirty="0" smtClean="0"/>
              <a:t>.</a:t>
            </a:r>
          </a:p>
          <a:p>
            <a:pPr lvl="0">
              <a:buFont typeface="Wingdings" pitchFamily="2" charset="2"/>
              <a:buChar char="Ø"/>
            </a:pPr>
            <a:r>
              <a:rPr lang="fr-FR" dirty="0" err="1" smtClean="0"/>
              <a:t>Africa’s</a:t>
            </a:r>
            <a:r>
              <a:rPr lang="fr-FR" dirty="0" smtClean="0"/>
              <a:t> </a:t>
            </a:r>
            <a:r>
              <a:rPr lang="fr-FR" dirty="0" err="1" smtClean="0"/>
              <a:t>hugely</a:t>
            </a:r>
            <a:r>
              <a:rPr lang="fr-FR" dirty="0" smtClean="0"/>
              <a:t> </a:t>
            </a:r>
            <a:r>
              <a:rPr lang="fr-FR" dirty="0" err="1" smtClean="0"/>
              <a:t>rich</a:t>
            </a:r>
            <a:r>
              <a:rPr lang="fr-FR" dirty="0" smtClean="0"/>
              <a:t> cultural </a:t>
            </a:r>
            <a:r>
              <a:rPr lang="fr-FR" dirty="0" err="1" smtClean="0"/>
              <a:t>heritage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made </a:t>
            </a:r>
            <a:r>
              <a:rPr lang="fr-FR" dirty="0" err="1" smtClean="0"/>
              <a:t>available</a:t>
            </a:r>
            <a:r>
              <a:rPr lang="fr-FR" dirty="0" smtClean="0"/>
              <a:t> to </a:t>
            </a:r>
            <a:r>
              <a:rPr lang="fr-FR" dirty="0" err="1" smtClean="0"/>
              <a:t>humanity</a:t>
            </a:r>
            <a:r>
              <a:rPr lang="fr-FR" dirty="0" smtClean="0"/>
              <a:t> as a </a:t>
            </a:r>
            <a:r>
              <a:rPr lang="fr-FR" dirty="0" err="1" smtClean="0"/>
              <a:t>whole</a:t>
            </a:r>
            <a:r>
              <a:rPr lang="fr-FR" dirty="0" smtClean="0"/>
              <a:t>.</a:t>
            </a:r>
          </a:p>
          <a:p>
            <a:pPr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505192"/>
          </a:xfrm>
        </p:spPr>
        <p:txBody>
          <a:bodyPr>
            <a:normAutofit/>
          </a:bodyPr>
          <a:lstStyle/>
          <a:p>
            <a:pPr algn="ctr"/>
            <a:r>
              <a:rPr lang="fr-FR" sz="3600" dirty="0" err="1" smtClean="0"/>
              <a:t>Presentation</a:t>
            </a:r>
            <a:r>
              <a:rPr lang="fr-FR" sz="3600" dirty="0" smtClean="0"/>
              <a:t> of the </a:t>
            </a:r>
            <a:r>
              <a:rPr lang="fr-FR" sz="3600" dirty="0" err="1" smtClean="0"/>
              <a:t>multipurpose</a:t>
            </a:r>
            <a:r>
              <a:rPr lang="fr-FR" sz="3600" dirty="0" smtClean="0"/>
              <a:t> centre in Mali</a:t>
            </a:r>
            <a:endParaRPr lang="fr-FR" sz="36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1520" y="2708920"/>
            <a:ext cx="8568952" cy="3600400"/>
          </a:xfrm>
        </p:spPr>
        <p:txBody>
          <a:bodyPr>
            <a:normAutofit/>
          </a:bodyPr>
          <a:lstStyle/>
          <a:p>
            <a:r>
              <a:rPr lang="fr-FR" dirty="0" smtClean="0"/>
              <a:t>The centre </a:t>
            </a:r>
            <a:r>
              <a:rPr lang="fr-FR" dirty="0" err="1" smtClean="0"/>
              <a:t>equipped</a:t>
            </a:r>
            <a:r>
              <a:rPr lang="fr-FR" dirty="0" smtClean="0"/>
              <a:t> by ITU comprises:</a:t>
            </a:r>
          </a:p>
          <a:p>
            <a:pPr lvl="0">
              <a:buFont typeface="Wingdings" pitchFamily="2" charset="2"/>
              <a:buChar char="Ø"/>
            </a:pPr>
            <a:r>
              <a:rPr lang="fr-FR" dirty="0" smtClean="0"/>
              <a:t>10 computers (8 standard and 2 </a:t>
            </a:r>
            <a:r>
              <a:rPr lang="fr-FR" dirty="0" err="1" smtClean="0"/>
              <a:t>designed</a:t>
            </a:r>
            <a:r>
              <a:rPr lang="fr-FR" dirty="0" smtClean="0"/>
              <a:t> for </a:t>
            </a:r>
            <a:r>
              <a:rPr lang="fr-FR" dirty="0" err="1" smtClean="0"/>
              <a:t>sight-impaired</a:t>
            </a:r>
            <a:r>
              <a:rPr lang="fr-FR" dirty="0" smtClean="0"/>
              <a:t> or </a:t>
            </a:r>
            <a:r>
              <a:rPr lang="fr-FR" dirty="0" err="1" smtClean="0"/>
              <a:t>blind</a:t>
            </a:r>
            <a:r>
              <a:rPr lang="fr-FR" dirty="0" smtClean="0"/>
              <a:t> people)</a:t>
            </a:r>
          </a:p>
          <a:p>
            <a:pPr lvl="0">
              <a:buFont typeface="Wingdings" pitchFamily="2" charset="2"/>
              <a:buChar char="Ø"/>
            </a:pPr>
            <a:r>
              <a:rPr lang="fr-FR" dirty="0" smtClean="0"/>
              <a:t>1 fax</a:t>
            </a:r>
          </a:p>
          <a:p>
            <a:pPr lvl="0">
              <a:buFont typeface="Wingdings" pitchFamily="2" charset="2"/>
              <a:buChar char="Ø"/>
            </a:pPr>
            <a:r>
              <a:rPr lang="fr-FR" dirty="0" smtClean="0"/>
              <a:t>2 printers (standard and Braille)</a:t>
            </a:r>
          </a:p>
          <a:p>
            <a:pPr lvl="0">
              <a:buFont typeface="Wingdings" pitchFamily="2" charset="2"/>
              <a:buChar char="Ø"/>
            </a:pPr>
            <a:r>
              <a:rPr lang="fr-FR" smtClean="0"/>
              <a:t>5 webcams</a:t>
            </a:r>
            <a:endParaRPr lang="fr-FR" dirty="0"/>
          </a:p>
          <a:p>
            <a:pPr lvl="0">
              <a:buFont typeface="Wingdings" pitchFamily="2" charset="2"/>
              <a:buChar char="Ø"/>
            </a:pPr>
            <a:r>
              <a:rPr lang="fr-FR" dirty="0" smtClean="0"/>
              <a:t>Installation and training </a:t>
            </a:r>
            <a:r>
              <a:rPr lang="fr-FR" dirty="0" err="1" smtClean="0"/>
              <a:t>costs</a:t>
            </a:r>
            <a:r>
              <a:rPr lang="fr-FR" dirty="0" smtClean="0"/>
              <a:t>.</a:t>
            </a:r>
          </a:p>
          <a:p>
            <a:r>
              <a:rPr lang="fr-FR" dirty="0" smtClean="0"/>
              <a:t>It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planned</a:t>
            </a:r>
            <a:r>
              <a:rPr lang="fr-FR" dirty="0" smtClean="0"/>
              <a:t> for the centre to </a:t>
            </a:r>
            <a:r>
              <a:rPr lang="fr-FR" dirty="0" err="1" smtClean="0"/>
              <a:t>start</a:t>
            </a:r>
            <a:r>
              <a:rPr lang="fr-FR" dirty="0" smtClean="0"/>
              <a:t> up in Bamako (</a:t>
            </a:r>
            <a:r>
              <a:rPr lang="fr-FR" dirty="0" err="1" smtClean="0"/>
              <a:t>Mali’s</a:t>
            </a:r>
            <a:r>
              <a:rPr lang="fr-FR" dirty="0" smtClean="0"/>
              <a:t> capital) </a:t>
            </a:r>
            <a:r>
              <a:rPr lang="fr-FR" dirty="0" err="1" smtClean="0"/>
              <a:t>with</a:t>
            </a:r>
            <a:r>
              <a:rPr lang="fr-FR" dirty="0" smtClean="0"/>
              <a:t> branches in all the </a:t>
            </a:r>
            <a:r>
              <a:rPr lang="fr-FR" dirty="0" err="1" smtClean="0"/>
              <a:t>regional</a:t>
            </a:r>
            <a:r>
              <a:rPr lang="fr-FR" dirty="0" smtClean="0"/>
              <a:t> </a:t>
            </a:r>
            <a:r>
              <a:rPr lang="fr-FR" dirty="0" err="1" smtClean="0"/>
              <a:t>capitals</a:t>
            </a:r>
            <a:r>
              <a:rPr lang="fr-FR" dirty="0" smtClean="0"/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3305392"/>
          </a:xfrm>
        </p:spPr>
        <p:txBody>
          <a:bodyPr/>
          <a:lstStyle/>
          <a:p>
            <a:pPr algn="ctr"/>
            <a:r>
              <a:rPr lang="fr-FR" dirty="0" smtClean="0"/>
              <a:t>THANK FOU FOR YOUR ATTENTION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980728"/>
            <a:ext cx="7772400" cy="1224136"/>
          </a:xfrm>
        </p:spPr>
        <p:txBody>
          <a:bodyPr/>
          <a:lstStyle/>
          <a:p>
            <a:pPr algn="ctr"/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55576" y="2931712"/>
            <a:ext cx="7739137" cy="3926288"/>
          </a:xfrm>
        </p:spPr>
        <p:txBody>
          <a:bodyPr>
            <a:normAutofit/>
          </a:bodyPr>
          <a:lstStyle/>
          <a:p>
            <a:pPr algn="just"/>
            <a:r>
              <a:rPr lang="fr-FR" dirty="0" smtClean="0"/>
              <a:t>The Internet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now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 - to the best of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ability</a:t>
            </a:r>
            <a:r>
              <a:rPr lang="fr-FR" dirty="0" smtClean="0"/>
              <a:t> – by a </a:t>
            </a:r>
            <a:r>
              <a:rPr lang="fr-FR" dirty="0" err="1" smtClean="0"/>
              <a:t>wide</a:t>
            </a:r>
            <a:r>
              <a:rPr lang="fr-FR" dirty="0" smtClean="0"/>
              <a:t> </a:t>
            </a:r>
            <a:r>
              <a:rPr lang="fr-FR" dirty="0" err="1" smtClean="0"/>
              <a:t>variety</a:t>
            </a:r>
            <a:r>
              <a:rPr lang="fr-FR" dirty="0" smtClean="0"/>
              <a:t> of people, </a:t>
            </a:r>
            <a:r>
              <a:rPr lang="fr-FR" dirty="0" err="1" smtClean="0"/>
              <a:t>including</a:t>
            </a:r>
            <a:r>
              <a:rPr lang="fr-FR" dirty="0" smtClean="0"/>
              <a:t> </a:t>
            </a:r>
            <a:r>
              <a:rPr lang="fr-FR" dirty="0" err="1" smtClean="0"/>
              <a:t>children</a:t>
            </a:r>
            <a:r>
              <a:rPr lang="fr-FR" dirty="0" smtClean="0"/>
              <a:t>, </a:t>
            </a:r>
            <a:r>
              <a:rPr lang="fr-FR" dirty="0" err="1" smtClean="0"/>
              <a:t>persons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disabilities</a:t>
            </a:r>
            <a:r>
              <a:rPr lang="fr-FR" dirty="0" smtClean="0"/>
              <a:t> and senior </a:t>
            </a:r>
            <a:r>
              <a:rPr lang="fr-FR" dirty="0" err="1" smtClean="0"/>
              <a:t>citizens</a:t>
            </a:r>
            <a:r>
              <a:rPr lang="fr-FR" dirty="0" smtClean="0"/>
              <a:t>. </a:t>
            </a:r>
            <a:r>
              <a:rPr lang="fr-FR" dirty="0" err="1" smtClean="0"/>
              <a:t>Today’s</a:t>
            </a:r>
            <a:r>
              <a:rPr lang="fr-FR" dirty="0" smtClean="0"/>
              <a:t> Internet </a:t>
            </a:r>
            <a:r>
              <a:rPr lang="fr-FR" dirty="0" err="1" smtClean="0"/>
              <a:t>users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get</a:t>
            </a:r>
            <a:r>
              <a:rPr lang="fr-FR" dirty="0" smtClean="0"/>
              <a:t> </a:t>
            </a:r>
            <a:r>
              <a:rPr lang="fr-FR" dirty="0" err="1" smtClean="0"/>
              <a:t>older</a:t>
            </a:r>
            <a:r>
              <a:rPr lang="fr-FR" dirty="0" smtClean="0"/>
              <a:t>, and </a:t>
            </a:r>
            <a:r>
              <a:rPr lang="fr-FR" dirty="0" err="1" smtClean="0"/>
              <a:t>these</a:t>
            </a:r>
            <a:r>
              <a:rPr lang="fr-FR" dirty="0" smtClean="0"/>
              <a:t> future </a:t>
            </a:r>
            <a:r>
              <a:rPr lang="fr-FR" dirty="0" err="1" smtClean="0"/>
              <a:t>users</a:t>
            </a:r>
            <a:r>
              <a:rPr lang="fr-FR" dirty="0" smtClean="0"/>
              <a:t>, as </a:t>
            </a:r>
            <a:r>
              <a:rPr lang="fr-FR" dirty="0" err="1" smtClean="0"/>
              <a:t>well</a:t>
            </a:r>
            <a:r>
              <a:rPr lang="fr-FR" dirty="0" smtClean="0"/>
              <a:t> as </a:t>
            </a:r>
            <a:r>
              <a:rPr lang="fr-FR" dirty="0" err="1" smtClean="0"/>
              <a:t>children</a:t>
            </a:r>
            <a:r>
              <a:rPr lang="fr-FR" dirty="0" smtClean="0"/>
              <a:t> and </a:t>
            </a:r>
            <a:r>
              <a:rPr lang="fr-FR" dirty="0" err="1" smtClean="0"/>
              <a:t>persons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disabilities</a:t>
            </a:r>
            <a:r>
              <a:rPr lang="fr-FR" dirty="0" smtClean="0"/>
              <a:t>,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soon</a:t>
            </a:r>
            <a:r>
              <a:rPr lang="fr-FR" dirty="0" smtClean="0"/>
              <a:t> </a:t>
            </a:r>
            <a:r>
              <a:rPr lang="fr-FR" dirty="0" err="1" smtClean="0"/>
              <a:t>find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difficult</a:t>
            </a:r>
            <a:r>
              <a:rPr lang="fr-FR" dirty="0" smtClean="0"/>
              <a:t> to use the web if </a:t>
            </a:r>
            <a:r>
              <a:rPr lang="fr-FR" dirty="0" err="1" smtClean="0"/>
              <a:t>websites</a:t>
            </a:r>
            <a:r>
              <a:rPr lang="fr-FR" dirty="0" smtClean="0"/>
              <a:t> continue to </a:t>
            </a:r>
            <a:r>
              <a:rPr lang="fr-FR" dirty="0" err="1" smtClean="0"/>
              <a:t>become</a:t>
            </a:r>
            <a:r>
              <a:rPr lang="fr-FR" dirty="0" smtClean="0"/>
              <a:t> more </a:t>
            </a:r>
            <a:r>
              <a:rPr lang="fr-FR" dirty="0" err="1" smtClean="0"/>
              <a:t>complex</a:t>
            </a:r>
            <a:r>
              <a:rPr lang="fr-FR" dirty="0" smtClean="0"/>
              <a:t>. </a:t>
            </a:r>
            <a:r>
              <a:rPr lang="fr-FR" dirty="0" err="1" smtClean="0"/>
              <a:t>What</a:t>
            </a:r>
            <a:r>
              <a:rPr lang="fr-FR" dirty="0" smtClean="0"/>
              <a:t> solutions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envisaged</a:t>
            </a:r>
            <a:r>
              <a:rPr lang="fr-FR" dirty="0" smtClean="0"/>
              <a:t> for </a:t>
            </a:r>
            <a:r>
              <a:rPr lang="fr-FR" dirty="0" err="1" smtClean="0"/>
              <a:t>broad</a:t>
            </a:r>
            <a:r>
              <a:rPr lang="fr-FR" dirty="0" smtClean="0"/>
              <a:t> </a:t>
            </a:r>
            <a:r>
              <a:rPr lang="fr-FR" dirty="0" err="1" smtClean="0"/>
              <a:t>access</a:t>
            </a:r>
            <a:r>
              <a:rPr lang="fr-FR" dirty="0" smtClean="0"/>
              <a:t> to the Internet?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001136"/>
          </a:xfrm>
        </p:spPr>
        <p:txBody>
          <a:bodyPr/>
          <a:lstStyle/>
          <a:p>
            <a:pPr algn="ctr"/>
            <a:r>
              <a:rPr lang="fr-FR" dirty="0" smtClean="0"/>
              <a:t>ISSUES (1)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5536" y="2348880"/>
            <a:ext cx="8099177" cy="4032448"/>
          </a:xfrm>
        </p:spPr>
        <p:txBody>
          <a:bodyPr>
            <a:normAutofit/>
          </a:bodyPr>
          <a:lstStyle/>
          <a:p>
            <a:pPr algn="just"/>
            <a:endParaRPr lang="fr-FR" dirty="0" smtClean="0"/>
          </a:p>
          <a:p>
            <a:pPr algn="just"/>
            <a:r>
              <a:rPr lang="fr-FR" dirty="0" err="1" smtClean="0"/>
              <a:t>Persons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disabilities</a:t>
            </a:r>
            <a:r>
              <a:rPr lang="fr-FR" dirty="0" smtClean="0"/>
              <a:t> are </a:t>
            </a:r>
            <a:r>
              <a:rPr lang="fr-FR" dirty="0" err="1" smtClean="0"/>
              <a:t>likely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deprived</a:t>
            </a:r>
            <a:r>
              <a:rPr lang="fr-FR" dirty="0" smtClean="0"/>
              <a:t> of </a:t>
            </a:r>
            <a:r>
              <a:rPr lang="fr-FR" dirty="0" err="1" smtClean="0"/>
              <a:t>access</a:t>
            </a:r>
            <a:r>
              <a:rPr lang="fr-FR" dirty="0" smtClean="0"/>
              <a:t> if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specially</a:t>
            </a:r>
            <a:r>
              <a:rPr lang="fr-FR" dirty="0" smtClean="0"/>
              <a:t> </a:t>
            </a:r>
            <a:r>
              <a:rPr lang="fr-FR" dirty="0" err="1" smtClean="0"/>
              <a:t>designed</a:t>
            </a:r>
            <a:r>
              <a:rPr lang="fr-FR" dirty="0" smtClean="0"/>
              <a:t> hardware </a:t>
            </a:r>
            <a:r>
              <a:rPr lang="fr-FR" dirty="0" err="1" smtClean="0"/>
              <a:t>is</a:t>
            </a:r>
            <a:r>
              <a:rPr lang="fr-FR" dirty="0" smtClean="0"/>
              <a:t> not </a:t>
            </a:r>
            <a:r>
              <a:rPr lang="fr-FR" dirty="0" err="1" smtClean="0"/>
              <a:t>taken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</a:t>
            </a:r>
            <a:r>
              <a:rPr lang="fr-FR" dirty="0" err="1" smtClean="0"/>
              <a:t>account</a:t>
            </a:r>
            <a:r>
              <a:rPr lang="fr-FR" dirty="0" smtClean="0"/>
              <a:t> for </a:t>
            </a:r>
            <a:r>
              <a:rPr lang="fr-FR" dirty="0" err="1" smtClean="0"/>
              <a:t>access</a:t>
            </a:r>
            <a:r>
              <a:rPr lang="fr-FR" dirty="0" smtClean="0"/>
              <a:t> to </a:t>
            </a:r>
            <a:r>
              <a:rPr lang="fr-FR" dirty="0" err="1" smtClean="0"/>
              <a:t>any</a:t>
            </a:r>
            <a:r>
              <a:rPr lang="fr-FR" dirty="0" smtClean="0"/>
              <a:t> </a:t>
            </a:r>
            <a:r>
              <a:rPr lang="fr-FR" dirty="0" err="1" smtClean="0"/>
              <a:t>given</a:t>
            </a:r>
            <a:r>
              <a:rPr lang="fr-FR" dirty="0" smtClean="0"/>
              <a:t> web service. </a:t>
            </a:r>
            <a:r>
              <a:rPr lang="fr-FR" dirty="0" err="1" smtClean="0"/>
              <a:t>Think</a:t>
            </a:r>
            <a:r>
              <a:rPr lang="fr-FR" dirty="0" smtClean="0"/>
              <a:t> of a </a:t>
            </a:r>
            <a:r>
              <a:rPr lang="fr-FR" dirty="0" err="1" smtClean="0"/>
              <a:t>paralysed</a:t>
            </a:r>
            <a:r>
              <a:rPr lang="fr-FR" dirty="0" smtClean="0"/>
              <a:t> </a:t>
            </a:r>
            <a:r>
              <a:rPr lang="fr-FR" dirty="0" err="1" smtClean="0"/>
              <a:t>person</a:t>
            </a:r>
            <a:r>
              <a:rPr lang="fr-FR" dirty="0" smtClean="0"/>
              <a:t> </a:t>
            </a:r>
            <a:r>
              <a:rPr lang="fr-FR" dirty="0" err="1" smtClean="0"/>
              <a:t>wanting</a:t>
            </a:r>
            <a:r>
              <a:rPr lang="fr-FR" dirty="0" smtClean="0"/>
              <a:t> to do </a:t>
            </a:r>
            <a:r>
              <a:rPr lang="fr-FR" dirty="0" err="1" smtClean="0"/>
              <a:t>their</a:t>
            </a:r>
            <a:r>
              <a:rPr lang="fr-FR" dirty="0" smtClean="0"/>
              <a:t> shopping over the Internet… Or a </a:t>
            </a:r>
            <a:r>
              <a:rPr lang="fr-FR" dirty="0" err="1" smtClean="0"/>
              <a:t>blind</a:t>
            </a:r>
            <a:r>
              <a:rPr lang="fr-FR" dirty="0" smtClean="0"/>
              <a:t> or </a:t>
            </a:r>
            <a:r>
              <a:rPr lang="fr-FR" dirty="0" err="1" smtClean="0"/>
              <a:t>sight-impaired</a:t>
            </a:r>
            <a:r>
              <a:rPr lang="fr-FR" dirty="0" smtClean="0"/>
              <a:t> </a:t>
            </a:r>
            <a:r>
              <a:rPr lang="fr-FR" dirty="0" err="1" smtClean="0"/>
              <a:t>person</a:t>
            </a:r>
            <a:r>
              <a:rPr lang="fr-FR" dirty="0" smtClean="0"/>
              <a:t> </a:t>
            </a:r>
            <a:r>
              <a:rPr lang="fr-FR" dirty="0" err="1" smtClean="0"/>
              <a:t>wanting</a:t>
            </a:r>
            <a:r>
              <a:rPr lang="fr-FR" dirty="0" smtClean="0"/>
              <a:t> to </a:t>
            </a:r>
            <a:r>
              <a:rPr lang="fr-FR" dirty="0" err="1" smtClean="0"/>
              <a:t>subscribe</a:t>
            </a:r>
            <a:r>
              <a:rPr lang="fr-FR" dirty="0" smtClean="0"/>
              <a:t> to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favourite</a:t>
            </a:r>
            <a:r>
              <a:rPr lang="fr-FR" dirty="0" smtClean="0"/>
              <a:t> </a:t>
            </a:r>
            <a:r>
              <a:rPr lang="fr-FR" dirty="0" err="1" smtClean="0"/>
              <a:t>newspaper</a:t>
            </a:r>
            <a:r>
              <a:rPr lang="fr-FR" dirty="0" smtClean="0"/>
              <a:t> on line </a:t>
            </a:r>
            <a:r>
              <a:rPr lang="fr-FR" dirty="0" err="1" smtClean="0"/>
              <a:t>because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no longer </a:t>
            </a:r>
            <a:r>
              <a:rPr lang="fr-FR" dirty="0" err="1" smtClean="0"/>
              <a:t>read</a:t>
            </a:r>
            <a:r>
              <a:rPr lang="fr-FR" dirty="0" smtClean="0"/>
              <a:t> the </a:t>
            </a:r>
            <a:r>
              <a:rPr lang="fr-FR" dirty="0" err="1" smtClean="0"/>
              <a:t>paper</a:t>
            </a:r>
            <a:r>
              <a:rPr lang="fr-FR" dirty="0" smtClean="0"/>
              <a:t> copy.</a:t>
            </a:r>
          </a:p>
          <a:p>
            <a:pPr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145152"/>
          </a:xfrm>
        </p:spPr>
        <p:txBody>
          <a:bodyPr/>
          <a:lstStyle/>
          <a:p>
            <a:pPr algn="ctr"/>
            <a:r>
              <a:rPr lang="fr-FR" dirty="0" smtClean="0"/>
              <a:t>ISSUES (2)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15616" y="2636912"/>
            <a:ext cx="7667129" cy="2952328"/>
          </a:xfrm>
        </p:spPr>
        <p:txBody>
          <a:bodyPr>
            <a:normAutofit/>
          </a:bodyPr>
          <a:lstStyle/>
          <a:p>
            <a:r>
              <a:rPr lang="fr-FR" dirty="0" smtClean="0"/>
              <a:t> </a:t>
            </a:r>
          </a:p>
          <a:p>
            <a:r>
              <a:rPr lang="fr-FR" dirty="0" smtClean="0"/>
              <a:t>How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persons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disabilities</a:t>
            </a:r>
            <a:r>
              <a:rPr lang="fr-FR" dirty="0" smtClean="0"/>
              <a:t> and senior </a:t>
            </a:r>
            <a:r>
              <a:rPr lang="fr-FR" dirty="0" err="1" smtClean="0"/>
              <a:t>citizens</a:t>
            </a:r>
            <a:r>
              <a:rPr lang="fr-FR" dirty="0" smtClean="0"/>
              <a:t> in the countries of the </a:t>
            </a:r>
            <a:r>
              <a:rPr lang="fr-FR" dirty="0" err="1" smtClean="0"/>
              <a:t>third</a:t>
            </a:r>
            <a:r>
              <a:rPr lang="fr-FR" dirty="0" smtClean="0"/>
              <a:t> world, </a:t>
            </a:r>
            <a:r>
              <a:rPr lang="fr-FR" dirty="0" err="1" smtClean="0"/>
              <a:t>who</a:t>
            </a:r>
            <a:r>
              <a:rPr lang="fr-FR" dirty="0" smtClean="0"/>
              <a:t> are a </a:t>
            </a:r>
            <a:r>
              <a:rPr lang="fr-FR" dirty="0" err="1" smtClean="0"/>
              <a:t>particularly</a:t>
            </a:r>
            <a:r>
              <a:rPr lang="fr-FR" dirty="0" smtClean="0"/>
              <a:t> </a:t>
            </a:r>
            <a:r>
              <a:rPr lang="fr-FR" dirty="0" err="1" smtClean="0"/>
              <a:t>vulnerable</a:t>
            </a:r>
            <a:r>
              <a:rPr lang="fr-FR" dirty="0" smtClean="0"/>
              <a:t> segment of the population (</a:t>
            </a:r>
            <a:r>
              <a:rPr lang="fr-FR" dirty="0" err="1" smtClean="0"/>
              <a:t>handicapped</a:t>
            </a:r>
            <a:r>
              <a:rPr lang="fr-FR" dirty="0" smtClean="0"/>
              <a:t> by </a:t>
            </a:r>
            <a:r>
              <a:rPr lang="fr-FR" dirty="0" err="1" smtClean="0"/>
              <a:t>age</a:t>
            </a:r>
            <a:r>
              <a:rPr lang="fr-FR" dirty="0" smtClean="0"/>
              <a:t>, </a:t>
            </a:r>
            <a:r>
              <a:rPr lang="fr-FR" dirty="0" err="1" smtClean="0"/>
              <a:t>physical</a:t>
            </a:r>
            <a:r>
              <a:rPr lang="fr-FR" dirty="0" smtClean="0"/>
              <a:t> </a:t>
            </a:r>
            <a:r>
              <a:rPr lang="fr-FR" dirty="0" err="1" smtClean="0"/>
              <a:t>ability</a:t>
            </a:r>
            <a:r>
              <a:rPr lang="fr-FR" dirty="0" smtClean="0"/>
              <a:t> and </a:t>
            </a:r>
            <a:r>
              <a:rPr lang="fr-FR" dirty="0" err="1" smtClean="0"/>
              <a:t>poverty</a:t>
            </a:r>
            <a:r>
              <a:rPr lang="fr-FR" dirty="0" smtClean="0"/>
              <a:t>) </a:t>
            </a:r>
            <a:r>
              <a:rPr lang="fr-FR" dirty="0" err="1" smtClean="0"/>
              <a:t>be</a:t>
            </a:r>
            <a:r>
              <a:rPr lang="fr-FR" dirty="0" smtClean="0"/>
              <a:t> able to </a:t>
            </a:r>
            <a:r>
              <a:rPr lang="fr-FR" dirty="0" err="1" smtClean="0"/>
              <a:t>access</a:t>
            </a:r>
            <a:r>
              <a:rPr lang="fr-FR" dirty="0" smtClean="0"/>
              <a:t> the web?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059712"/>
            <a:ext cx="8171248" cy="1073144"/>
          </a:xfrm>
        </p:spPr>
        <p:txBody>
          <a:bodyPr/>
          <a:lstStyle/>
          <a:p>
            <a:pPr algn="ctr"/>
            <a:r>
              <a:rPr lang="fr-FR" dirty="0" smtClean="0"/>
              <a:t>ISSUES (3)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7544" y="2276872"/>
            <a:ext cx="8027169" cy="4176464"/>
          </a:xfrm>
        </p:spPr>
        <p:txBody>
          <a:bodyPr>
            <a:normAutofit/>
          </a:bodyPr>
          <a:lstStyle/>
          <a:p>
            <a:pPr algn="just"/>
            <a:r>
              <a:rPr lang="fr-FR" dirty="0" err="1" smtClean="0"/>
              <a:t>Whatever</a:t>
            </a:r>
            <a:r>
              <a:rPr lang="fr-FR" dirty="0" smtClean="0"/>
              <a:t> </a:t>
            </a:r>
            <a:r>
              <a:rPr lang="fr-FR" dirty="0" err="1" smtClean="0"/>
              <a:t>one’s</a:t>
            </a:r>
            <a:r>
              <a:rPr lang="fr-FR" dirty="0" smtClean="0"/>
              <a:t> </a:t>
            </a:r>
            <a:r>
              <a:rPr lang="fr-FR" dirty="0" err="1" smtClean="0"/>
              <a:t>difficulties</a:t>
            </a:r>
            <a:r>
              <a:rPr lang="fr-FR" dirty="0" smtClean="0"/>
              <a:t>, </a:t>
            </a:r>
            <a:r>
              <a:rPr lang="fr-FR" dirty="0" err="1" smtClean="0"/>
              <a:t>whatever</a:t>
            </a:r>
            <a:r>
              <a:rPr lang="fr-FR" dirty="0" smtClean="0"/>
              <a:t> </a:t>
            </a:r>
            <a:r>
              <a:rPr lang="fr-FR" dirty="0" err="1" smtClean="0"/>
              <a:t>one’s</a:t>
            </a:r>
            <a:r>
              <a:rPr lang="fr-FR" dirty="0" smtClean="0"/>
              <a:t> </a:t>
            </a:r>
            <a:r>
              <a:rPr lang="fr-FR" dirty="0" err="1" smtClean="0"/>
              <a:t>disability</a:t>
            </a:r>
            <a:r>
              <a:rPr lang="fr-FR" dirty="0" smtClean="0"/>
              <a:t>, </a:t>
            </a:r>
            <a:r>
              <a:rPr lang="fr-FR" dirty="0" err="1" smtClean="0"/>
              <a:t>everyone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able to </a:t>
            </a:r>
            <a:r>
              <a:rPr lang="fr-FR" dirty="0" err="1" smtClean="0"/>
              <a:t>access</a:t>
            </a:r>
            <a:r>
              <a:rPr lang="fr-FR" dirty="0" smtClean="0"/>
              <a:t> the </a:t>
            </a:r>
            <a:r>
              <a:rPr lang="fr-FR" dirty="0" err="1" smtClean="0"/>
              <a:t>same</a:t>
            </a:r>
            <a:r>
              <a:rPr lang="fr-FR" dirty="0" smtClean="0"/>
              <a:t> content and services as the </a:t>
            </a:r>
            <a:r>
              <a:rPr lang="fr-FR" dirty="0" err="1" smtClean="0"/>
              <a:t>average</a:t>
            </a:r>
            <a:r>
              <a:rPr lang="fr-FR" dirty="0" smtClean="0"/>
              <a:t> </a:t>
            </a:r>
            <a:r>
              <a:rPr lang="fr-FR" dirty="0" err="1" smtClean="0"/>
              <a:t>person</a:t>
            </a:r>
            <a:r>
              <a:rPr lang="fr-FR" dirty="0" smtClean="0"/>
              <a:t>. I know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many</a:t>
            </a:r>
            <a:r>
              <a:rPr lang="fr-FR" dirty="0" smtClean="0"/>
              <a:t> </a:t>
            </a:r>
            <a:r>
              <a:rPr lang="fr-FR" dirty="0" err="1" smtClean="0"/>
              <a:t>professionals</a:t>
            </a:r>
            <a:r>
              <a:rPr lang="fr-FR" dirty="0" smtClean="0"/>
              <a:t>, in </a:t>
            </a:r>
            <a:r>
              <a:rPr lang="fr-FR" dirty="0" err="1" smtClean="0"/>
              <a:t>particular</a:t>
            </a:r>
            <a:r>
              <a:rPr lang="fr-FR" dirty="0" smtClean="0"/>
              <a:t> webmasters, </a:t>
            </a:r>
            <a:r>
              <a:rPr lang="fr-FR" dirty="0" err="1" smtClean="0"/>
              <a:t>overlook</a:t>
            </a:r>
            <a:r>
              <a:rPr lang="fr-FR" dirty="0" smtClean="0"/>
              <a:t> the </a:t>
            </a:r>
            <a:r>
              <a:rPr lang="fr-FR" dirty="0" err="1" smtClean="0"/>
              <a:t>fact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computers 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by a </a:t>
            </a:r>
            <a:r>
              <a:rPr lang="fr-FR" dirty="0" err="1" smtClean="0"/>
              <a:t>blind</a:t>
            </a:r>
            <a:r>
              <a:rPr lang="fr-FR" dirty="0" smtClean="0"/>
              <a:t>, </a:t>
            </a:r>
            <a:r>
              <a:rPr lang="fr-FR" dirty="0" err="1" smtClean="0"/>
              <a:t>sight-impaired</a:t>
            </a:r>
            <a:r>
              <a:rPr lang="fr-FR" dirty="0" smtClean="0"/>
              <a:t> or </a:t>
            </a:r>
            <a:r>
              <a:rPr lang="fr-FR" dirty="0" err="1" smtClean="0"/>
              <a:t>older</a:t>
            </a:r>
            <a:r>
              <a:rPr lang="fr-FR" dirty="0" smtClean="0"/>
              <a:t> </a:t>
            </a:r>
            <a:r>
              <a:rPr lang="fr-FR" dirty="0" err="1" smtClean="0"/>
              <a:t>person</a:t>
            </a:r>
            <a:r>
              <a:rPr lang="fr-FR" dirty="0" smtClean="0"/>
              <a:t>, for </a:t>
            </a:r>
            <a:r>
              <a:rPr lang="fr-FR" dirty="0" err="1" smtClean="0"/>
              <a:t>example</a:t>
            </a:r>
            <a:r>
              <a:rPr lang="fr-FR" dirty="0" smtClean="0"/>
              <a:t>, and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these</a:t>
            </a:r>
            <a:r>
              <a:rPr lang="fr-FR" dirty="0" smtClean="0"/>
              <a:t> people </a:t>
            </a:r>
            <a:r>
              <a:rPr lang="fr-FR" dirty="0" err="1" smtClean="0"/>
              <a:t>need</a:t>
            </a:r>
            <a:r>
              <a:rPr lang="fr-FR" dirty="0" smtClean="0"/>
              <a:t> to </a:t>
            </a:r>
            <a:r>
              <a:rPr lang="fr-FR" dirty="0" err="1" smtClean="0"/>
              <a:t>enjoy</a:t>
            </a:r>
            <a:r>
              <a:rPr lang="fr-FR" dirty="0" smtClean="0"/>
              <a:t> the </a:t>
            </a:r>
            <a:r>
              <a:rPr lang="fr-FR" dirty="0" err="1" smtClean="0"/>
              <a:t>benefits</a:t>
            </a:r>
            <a:r>
              <a:rPr lang="fr-FR" dirty="0" smtClean="0"/>
              <a:t> of the Internet. Not </a:t>
            </a:r>
            <a:r>
              <a:rPr lang="fr-FR" dirty="0" err="1" smtClean="0"/>
              <a:t>only</a:t>
            </a:r>
            <a:r>
              <a:rPr lang="fr-FR" dirty="0" smtClean="0"/>
              <a:t> are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consumers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</a:t>
            </a:r>
            <a:r>
              <a:rPr lang="fr-FR" dirty="0" err="1" smtClean="0"/>
              <a:t>everyone</a:t>
            </a:r>
            <a:r>
              <a:rPr lang="fr-FR" dirty="0" smtClean="0"/>
              <a:t> </a:t>
            </a:r>
            <a:r>
              <a:rPr lang="fr-FR" dirty="0" err="1" smtClean="0"/>
              <a:t>else</a:t>
            </a:r>
            <a:r>
              <a:rPr lang="fr-FR" dirty="0" smtClean="0"/>
              <a:t>, but the Internet </a:t>
            </a:r>
            <a:r>
              <a:rPr lang="fr-FR" dirty="0" err="1" smtClean="0"/>
              <a:t>constitutes</a:t>
            </a:r>
            <a:r>
              <a:rPr lang="fr-FR" dirty="0" smtClean="0"/>
              <a:t> a </a:t>
            </a:r>
            <a:r>
              <a:rPr lang="fr-FR" dirty="0" err="1" smtClean="0"/>
              <a:t>strong</a:t>
            </a:r>
            <a:r>
              <a:rPr lang="fr-FR" dirty="0" smtClean="0"/>
              <a:t> </a:t>
            </a:r>
            <a:r>
              <a:rPr lang="fr-FR" dirty="0" err="1" smtClean="0"/>
              <a:t>tool</a:t>
            </a:r>
            <a:r>
              <a:rPr lang="fr-FR" dirty="0" smtClean="0"/>
              <a:t> for </a:t>
            </a:r>
            <a:r>
              <a:rPr lang="fr-FR" dirty="0" err="1" smtClean="0"/>
              <a:t>their</a:t>
            </a:r>
            <a:r>
              <a:rPr lang="fr-FR" dirty="0" smtClean="0"/>
              <a:t> insertion in </a:t>
            </a:r>
            <a:r>
              <a:rPr lang="fr-FR" dirty="0" err="1" smtClean="0"/>
              <a:t>daily</a:t>
            </a:r>
            <a:r>
              <a:rPr lang="fr-FR" dirty="0" smtClean="0"/>
              <a:t> life. </a:t>
            </a:r>
            <a:r>
              <a:rPr lang="fr-FR" dirty="0" err="1" smtClean="0"/>
              <a:t>Forgetting</a:t>
            </a:r>
            <a:r>
              <a:rPr lang="fr-FR" dirty="0" smtClean="0"/>
              <a:t> </a:t>
            </a:r>
            <a:r>
              <a:rPr lang="fr-FR" dirty="0" err="1" smtClean="0"/>
              <a:t>them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not </a:t>
            </a:r>
            <a:r>
              <a:rPr lang="fr-FR" dirty="0" err="1" smtClean="0"/>
              <a:t>only</a:t>
            </a:r>
            <a:r>
              <a:rPr lang="fr-FR" dirty="0" smtClean="0"/>
              <a:t> a </a:t>
            </a:r>
            <a:r>
              <a:rPr lang="fr-FR" dirty="0" err="1" smtClean="0"/>
              <a:t>strategic</a:t>
            </a:r>
            <a:r>
              <a:rPr lang="fr-FR" dirty="0" smtClean="0"/>
              <a:t> </a:t>
            </a:r>
            <a:r>
              <a:rPr lang="fr-FR" dirty="0" err="1" smtClean="0"/>
              <a:t>error</a:t>
            </a:r>
            <a:r>
              <a:rPr lang="fr-FR" dirty="0" smtClean="0"/>
              <a:t>, but to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extent</a:t>
            </a:r>
            <a:r>
              <a:rPr lang="fr-FR" dirty="0" smtClean="0"/>
              <a:t> </a:t>
            </a:r>
            <a:r>
              <a:rPr lang="fr-FR" dirty="0" err="1" smtClean="0"/>
              <a:t>inhuman</a:t>
            </a:r>
            <a:r>
              <a:rPr lang="fr-FR" dirty="0" smtClean="0"/>
              <a:t>.</a:t>
            </a:r>
          </a:p>
          <a:p>
            <a:pPr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145152"/>
          </a:xfrm>
        </p:spPr>
        <p:txBody>
          <a:bodyPr/>
          <a:lstStyle/>
          <a:p>
            <a:pPr algn="ctr"/>
            <a:r>
              <a:rPr lang="fr-FR" dirty="0" smtClean="0"/>
              <a:t>SOLUTIONS (1)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5536" y="2276872"/>
            <a:ext cx="8099177" cy="3528392"/>
          </a:xfrm>
        </p:spPr>
        <p:txBody>
          <a:bodyPr>
            <a:normAutofit/>
          </a:bodyPr>
          <a:lstStyle/>
          <a:p>
            <a:pPr algn="just"/>
            <a:r>
              <a:rPr lang="fr-FR" dirty="0" err="1" smtClean="0"/>
              <a:t>Persons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disabilities</a:t>
            </a:r>
            <a:r>
              <a:rPr lang="fr-FR" dirty="0" smtClean="0"/>
              <a:t> and senior </a:t>
            </a:r>
            <a:r>
              <a:rPr lang="fr-FR" dirty="0" err="1" smtClean="0"/>
              <a:t>citizens</a:t>
            </a:r>
            <a:r>
              <a:rPr lang="fr-FR" dirty="0" smtClean="0"/>
              <a:t> are </a:t>
            </a:r>
            <a:r>
              <a:rPr lang="fr-FR" dirty="0" err="1" smtClean="0"/>
              <a:t>potential</a:t>
            </a:r>
            <a:r>
              <a:rPr lang="fr-FR" dirty="0" smtClean="0"/>
              <a:t> </a:t>
            </a:r>
            <a:r>
              <a:rPr lang="fr-FR" dirty="0" err="1" smtClean="0"/>
              <a:t>visitors</a:t>
            </a:r>
            <a:r>
              <a:rPr lang="fr-FR" dirty="0" smtClean="0"/>
              <a:t> and/or </a:t>
            </a:r>
            <a:r>
              <a:rPr lang="fr-FR" dirty="0" err="1" smtClean="0"/>
              <a:t>customers</a:t>
            </a:r>
            <a:r>
              <a:rPr lang="fr-FR" dirty="0" smtClean="0"/>
              <a:t> for </a:t>
            </a:r>
            <a:r>
              <a:rPr lang="fr-FR" dirty="0" err="1" smtClean="0"/>
              <a:t>any</a:t>
            </a:r>
            <a:r>
              <a:rPr lang="fr-FR" dirty="0" smtClean="0"/>
              <a:t> commercial site. </a:t>
            </a:r>
            <a:r>
              <a:rPr lang="fr-FR" dirty="0" err="1" smtClean="0"/>
              <a:t>Therefore</a:t>
            </a:r>
            <a:r>
              <a:rPr lang="fr-FR" dirty="0" smtClean="0"/>
              <a:t>, web </a:t>
            </a:r>
            <a:r>
              <a:rPr lang="fr-FR" dirty="0" err="1" smtClean="0"/>
              <a:t>professionals</a:t>
            </a:r>
            <a:r>
              <a:rPr lang="fr-FR" dirty="0" smtClean="0"/>
              <a:t> </a:t>
            </a:r>
            <a:r>
              <a:rPr lang="fr-FR" dirty="0" err="1" smtClean="0"/>
              <a:t>need</a:t>
            </a:r>
            <a:r>
              <a:rPr lang="fr-FR" dirty="0" smtClean="0"/>
              <a:t> to </a:t>
            </a:r>
            <a:r>
              <a:rPr lang="fr-FR" dirty="0" err="1" smtClean="0"/>
              <a:t>reassess</a:t>
            </a:r>
            <a:r>
              <a:rPr lang="fr-FR" dirty="0" smtClean="0"/>
              <a:t> </a:t>
            </a:r>
            <a:r>
              <a:rPr lang="fr-FR" dirty="0" err="1" smtClean="0"/>
              <a:t>their</a:t>
            </a:r>
            <a:r>
              <a:rPr lang="fr-FR" dirty="0" smtClean="0"/>
              <a:t> content and service </a:t>
            </a:r>
            <a:r>
              <a:rPr lang="fr-FR" dirty="0" err="1" smtClean="0"/>
              <a:t>offerings</a:t>
            </a:r>
            <a:r>
              <a:rPr lang="fr-FR" dirty="0" smtClean="0"/>
              <a:t>. To </a:t>
            </a:r>
            <a:r>
              <a:rPr lang="fr-FR" dirty="0" err="1" smtClean="0"/>
              <a:t>achieve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objective, </a:t>
            </a:r>
            <a:r>
              <a:rPr lang="fr-FR" dirty="0" err="1" smtClean="0"/>
              <a:t>we</a:t>
            </a:r>
            <a:r>
              <a:rPr lang="fr-FR" dirty="0" smtClean="0"/>
              <a:t> must encourage the establishment of national </a:t>
            </a:r>
            <a:r>
              <a:rPr lang="fr-FR" dirty="0" err="1" smtClean="0"/>
              <a:t>agencies</a:t>
            </a:r>
            <a:r>
              <a:rPr lang="fr-FR" dirty="0"/>
              <a:t> </a:t>
            </a:r>
            <a:r>
              <a:rPr lang="fr-FR" dirty="0" smtClean="0"/>
              <a:t>and </a:t>
            </a:r>
            <a:r>
              <a:rPr lang="fr-FR" dirty="0" err="1" smtClean="0"/>
              <a:t>mulitpurpose</a:t>
            </a:r>
            <a:r>
              <a:rPr lang="fr-FR" dirty="0" smtClean="0"/>
              <a:t> centres or cybercafés….</a:t>
            </a:r>
          </a:p>
          <a:p>
            <a:pPr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857120"/>
          </a:xfrm>
        </p:spPr>
        <p:txBody>
          <a:bodyPr/>
          <a:lstStyle/>
          <a:p>
            <a:pPr algn="ctr"/>
            <a:r>
              <a:rPr lang="fr-FR" dirty="0" smtClean="0"/>
              <a:t>SOLUTIONS (2)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9552" y="2204864"/>
            <a:ext cx="7955161" cy="3888432"/>
          </a:xfrm>
        </p:spPr>
        <p:txBody>
          <a:bodyPr/>
          <a:lstStyle/>
          <a:p>
            <a:pPr algn="just"/>
            <a:r>
              <a:rPr lang="fr-FR" b="1" i="1" dirty="0" smtClean="0"/>
              <a:t>National </a:t>
            </a:r>
            <a:r>
              <a:rPr lang="fr-FR" b="1" i="1" dirty="0" err="1" smtClean="0"/>
              <a:t>agencies</a:t>
            </a:r>
            <a:r>
              <a:rPr lang="fr-FR" b="1" i="1" dirty="0" smtClean="0"/>
              <a:t>:</a:t>
            </a:r>
            <a:r>
              <a:rPr lang="fr-FR" b="1" dirty="0" smtClean="0"/>
              <a:t> All countries </a:t>
            </a:r>
            <a:r>
              <a:rPr lang="fr-FR" b="1" dirty="0" err="1" smtClean="0"/>
              <a:t>should</a:t>
            </a:r>
            <a:r>
              <a:rPr lang="fr-FR" b="1" dirty="0" smtClean="0"/>
              <a:t> </a:t>
            </a:r>
            <a:r>
              <a:rPr lang="fr-FR" b="1" dirty="0" err="1" smtClean="0"/>
              <a:t>establish</a:t>
            </a:r>
            <a:r>
              <a:rPr lang="fr-FR" b="1" dirty="0" smtClean="0"/>
              <a:t> national </a:t>
            </a:r>
            <a:r>
              <a:rPr lang="fr-FR" b="1" dirty="0" err="1" smtClean="0"/>
              <a:t>agencies</a:t>
            </a:r>
            <a:r>
              <a:rPr lang="fr-FR" b="1" dirty="0" smtClean="0"/>
              <a:t>, to </a:t>
            </a:r>
            <a:r>
              <a:rPr lang="fr-FR" b="1" dirty="0" err="1" smtClean="0"/>
              <a:t>progressively</a:t>
            </a:r>
            <a:r>
              <a:rPr lang="fr-FR" b="1" dirty="0" smtClean="0"/>
              <a:t> </a:t>
            </a:r>
            <a:r>
              <a:rPr lang="fr-FR" b="1" dirty="0" err="1" smtClean="0"/>
              <a:t>reform</a:t>
            </a:r>
            <a:r>
              <a:rPr lang="fr-FR" b="1" dirty="0" smtClean="0"/>
              <a:t> national </a:t>
            </a:r>
            <a:r>
              <a:rPr lang="fr-FR" b="1" dirty="0" err="1" smtClean="0"/>
              <a:t>websites</a:t>
            </a:r>
            <a:r>
              <a:rPr lang="fr-FR" b="1" dirty="0" smtClean="0"/>
              <a:t> </a:t>
            </a:r>
            <a:r>
              <a:rPr lang="fr-FR" b="1" dirty="0" err="1" smtClean="0"/>
              <a:t>so</a:t>
            </a:r>
            <a:r>
              <a:rPr lang="fr-FR" b="1" dirty="0" smtClean="0"/>
              <a:t> as to </a:t>
            </a:r>
            <a:r>
              <a:rPr lang="fr-FR" b="1" dirty="0" err="1" smtClean="0"/>
              <a:t>make</a:t>
            </a:r>
            <a:r>
              <a:rPr lang="fr-FR" b="1" dirty="0" smtClean="0"/>
              <a:t> </a:t>
            </a:r>
            <a:r>
              <a:rPr lang="fr-FR" b="1" dirty="0" err="1" smtClean="0"/>
              <a:t>them</a:t>
            </a:r>
            <a:r>
              <a:rPr lang="fr-FR" b="1" dirty="0" smtClean="0"/>
              <a:t> accessible for </a:t>
            </a:r>
            <a:r>
              <a:rPr lang="fr-FR" b="1" dirty="0" err="1" smtClean="0"/>
              <a:t>everyone</a:t>
            </a:r>
            <a:r>
              <a:rPr lang="fr-FR" b="1" dirty="0" smtClean="0"/>
              <a:t>, and to </a:t>
            </a:r>
            <a:r>
              <a:rPr lang="fr-FR" b="1" dirty="0" err="1" smtClean="0"/>
              <a:t>ensure</a:t>
            </a:r>
            <a:r>
              <a:rPr lang="fr-FR" b="1" dirty="0" smtClean="0"/>
              <a:t> </a:t>
            </a:r>
            <a:r>
              <a:rPr lang="fr-FR" b="1" dirty="0" err="1" smtClean="0"/>
              <a:t>interoperability</a:t>
            </a:r>
            <a:r>
              <a:rPr lang="fr-FR" b="1" dirty="0" smtClean="0"/>
              <a:t> and good </a:t>
            </a:r>
            <a:r>
              <a:rPr lang="fr-FR" b="1" dirty="0" err="1" smtClean="0"/>
              <a:t>ergonomics</a:t>
            </a:r>
            <a:r>
              <a:rPr lang="fr-FR" b="1" dirty="0" smtClean="0"/>
              <a:t>.</a:t>
            </a:r>
            <a:endParaRPr lang="fr-F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857120"/>
          </a:xfrm>
        </p:spPr>
        <p:txBody>
          <a:bodyPr/>
          <a:lstStyle/>
          <a:p>
            <a:pPr algn="ctr"/>
            <a:r>
              <a:rPr lang="fr-FR" dirty="0" smtClean="0"/>
              <a:t>SOLUTIONS (3)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7544" y="2204864"/>
            <a:ext cx="8064896" cy="3888432"/>
          </a:xfrm>
        </p:spPr>
        <p:txBody>
          <a:bodyPr/>
          <a:lstStyle/>
          <a:p>
            <a:pPr algn="just"/>
            <a:r>
              <a:rPr lang="fr-FR" b="1" i="1" dirty="0" smtClean="0"/>
              <a:t>Multipurpose centre </a:t>
            </a:r>
            <a:r>
              <a:rPr lang="fr-FR" b="1" dirty="0" smtClean="0"/>
              <a:t>or</a:t>
            </a:r>
            <a:r>
              <a:rPr lang="fr-FR" b="1" i="1" dirty="0" smtClean="0"/>
              <a:t> cybercafé:</a:t>
            </a:r>
            <a:r>
              <a:rPr lang="fr-FR" b="1" dirty="0" smtClean="0"/>
              <a:t> </a:t>
            </a:r>
            <a:r>
              <a:rPr lang="fr-FR" b="1" dirty="0" err="1" smtClean="0"/>
              <a:t>Following</a:t>
            </a:r>
            <a:r>
              <a:rPr lang="fr-FR" b="1" dirty="0" smtClean="0"/>
              <a:t> the lead of ITU (International </a:t>
            </a:r>
            <a:r>
              <a:rPr lang="fr-FR" b="1" dirty="0" err="1" smtClean="0"/>
              <a:t>Telecommunication</a:t>
            </a:r>
            <a:r>
              <a:rPr lang="fr-FR" b="1" dirty="0" smtClean="0"/>
              <a:t> Union), all non-</a:t>
            </a:r>
            <a:r>
              <a:rPr lang="fr-FR" b="1" dirty="0" err="1" smtClean="0"/>
              <a:t>governmental</a:t>
            </a:r>
            <a:r>
              <a:rPr lang="fr-FR" b="1" dirty="0" smtClean="0"/>
              <a:t> </a:t>
            </a:r>
            <a:r>
              <a:rPr lang="fr-FR" b="1" dirty="0" err="1" smtClean="0"/>
              <a:t>organizations</a:t>
            </a:r>
            <a:r>
              <a:rPr lang="fr-FR" b="1" dirty="0" smtClean="0"/>
              <a:t> </a:t>
            </a:r>
            <a:r>
              <a:rPr lang="fr-FR" b="1" dirty="0" err="1" smtClean="0"/>
              <a:t>should</a:t>
            </a:r>
            <a:r>
              <a:rPr lang="fr-FR" b="1" dirty="0" smtClean="0"/>
              <a:t> encourage </a:t>
            </a:r>
            <a:r>
              <a:rPr lang="fr-FR" b="1" dirty="0" err="1" smtClean="0"/>
              <a:t>third</a:t>
            </a:r>
            <a:r>
              <a:rPr lang="fr-FR" b="1" dirty="0" smtClean="0"/>
              <a:t>-world countries to </a:t>
            </a:r>
            <a:r>
              <a:rPr lang="fr-FR" b="1" dirty="0" err="1" smtClean="0"/>
              <a:t>equip</a:t>
            </a:r>
            <a:r>
              <a:rPr lang="fr-FR" b="1" dirty="0" smtClean="0"/>
              <a:t> </a:t>
            </a:r>
            <a:r>
              <a:rPr lang="fr-FR" b="1" dirty="0" err="1" smtClean="0"/>
              <a:t>themselves</a:t>
            </a:r>
            <a:r>
              <a:rPr lang="fr-FR" b="1" dirty="0" smtClean="0"/>
              <a:t> </a:t>
            </a:r>
            <a:r>
              <a:rPr lang="fr-FR" b="1" dirty="0" err="1" smtClean="0"/>
              <a:t>with</a:t>
            </a:r>
            <a:r>
              <a:rPr lang="fr-FR" b="1" dirty="0" smtClean="0"/>
              <a:t> </a:t>
            </a:r>
            <a:r>
              <a:rPr lang="fr-FR" b="1" dirty="0" err="1" smtClean="0"/>
              <a:t>multipurpose</a:t>
            </a:r>
            <a:r>
              <a:rPr lang="fr-FR" b="1" dirty="0" smtClean="0"/>
              <a:t> centres/cybercafés.</a:t>
            </a:r>
            <a:endParaRPr lang="fr-FR" dirty="0" smtClean="0"/>
          </a:p>
          <a:p>
            <a:pPr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857120"/>
          </a:xfrm>
        </p:spPr>
        <p:txBody>
          <a:bodyPr/>
          <a:lstStyle/>
          <a:p>
            <a:pPr algn="ctr"/>
            <a:r>
              <a:rPr lang="fr-FR" dirty="0" smtClean="0"/>
              <a:t>SOLUTIONS (4)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3528" y="1988840"/>
            <a:ext cx="8171185" cy="4176464"/>
          </a:xfrm>
        </p:spPr>
        <p:txBody>
          <a:bodyPr>
            <a:normAutofit/>
          </a:bodyPr>
          <a:lstStyle/>
          <a:p>
            <a:pPr algn="just"/>
            <a:r>
              <a:rPr lang="fr-FR" dirty="0" smtClean="0"/>
              <a:t>Mali </a:t>
            </a:r>
            <a:r>
              <a:rPr lang="fr-FR" dirty="0" err="1" smtClean="0"/>
              <a:t>is</a:t>
            </a:r>
            <a:r>
              <a:rPr lang="fr-FR" dirty="0" smtClean="0"/>
              <a:t> one of the countries in </a:t>
            </a:r>
            <a:r>
              <a:rPr lang="fr-FR" dirty="0" err="1" smtClean="0"/>
              <a:t>which</a:t>
            </a:r>
            <a:r>
              <a:rPr lang="fr-FR" dirty="0" smtClean="0"/>
              <a:t> ITU has </a:t>
            </a:r>
            <a:r>
              <a:rPr lang="fr-FR" dirty="0" err="1" smtClean="0"/>
              <a:t>financed</a:t>
            </a:r>
            <a:r>
              <a:rPr lang="fr-FR" dirty="0" smtClean="0"/>
              <a:t> a </a:t>
            </a:r>
            <a:r>
              <a:rPr lang="fr-FR" dirty="0" err="1" smtClean="0"/>
              <a:t>mulitpurpose</a:t>
            </a:r>
            <a:r>
              <a:rPr lang="fr-FR" dirty="0" smtClean="0"/>
              <a:t> centre, </a:t>
            </a:r>
            <a:r>
              <a:rPr lang="fr-FR" dirty="0" err="1" smtClean="0"/>
              <a:t>where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witness</a:t>
            </a:r>
            <a:r>
              <a:rPr lang="fr-FR" dirty="0" smtClean="0"/>
              <a:t> </a:t>
            </a:r>
            <a:r>
              <a:rPr lang="fr-FR" dirty="0" err="1" smtClean="0"/>
              <a:t>broad</a:t>
            </a:r>
            <a:r>
              <a:rPr lang="fr-FR" dirty="0" smtClean="0"/>
              <a:t> </a:t>
            </a:r>
            <a:r>
              <a:rPr lang="fr-FR" dirty="0" err="1" smtClean="0"/>
              <a:t>access</a:t>
            </a:r>
            <a:r>
              <a:rPr lang="fr-FR" dirty="0" smtClean="0"/>
              <a:t> to the Internet… </a:t>
            </a:r>
            <a:r>
              <a:rPr lang="fr-FR" dirty="0" err="1" smtClean="0"/>
              <a:t>Such</a:t>
            </a:r>
            <a:r>
              <a:rPr lang="fr-FR" dirty="0" smtClean="0"/>
              <a:t> centres </a:t>
            </a:r>
            <a:r>
              <a:rPr lang="fr-FR" dirty="0" err="1" smtClean="0"/>
              <a:t>can</a:t>
            </a:r>
            <a:r>
              <a:rPr lang="fr-FR" dirty="0" smtClean="0"/>
              <a:t> serve as </a:t>
            </a:r>
            <a:r>
              <a:rPr lang="fr-FR" dirty="0" err="1" smtClean="0"/>
              <a:t>veritable</a:t>
            </a:r>
            <a:r>
              <a:rPr lang="fr-FR" dirty="0" smtClean="0"/>
              <a:t> </a:t>
            </a:r>
            <a:r>
              <a:rPr lang="fr-FR" dirty="0" err="1" smtClean="0"/>
              <a:t>testing</a:t>
            </a:r>
            <a:r>
              <a:rPr lang="fr-FR" dirty="0" smtClean="0"/>
              <a:t> grounds… </a:t>
            </a:r>
            <a:r>
              <a:rPr lang="fr-FR" dirty="0" err="1" smtClean="0"/>
              <a:t>Indeed</a:t>
            </a:r>
            <a:r>
              <a:rPr lang="fr-FR" dirty="0" smtClean="0"/>
              <a:t>, in the </a:t>
            </a:r>
            <a:r>
              <a:rPr lang="fr-FR" dirty="0" err="1" smtClean="0"/>
              <a:t>third</a:t>
            </a:r>
            <a:r>
              <a:rPr lang="fr-FR" dirty="0" smtClean="0"/>
              <a:t>-world countries in </a:t>
            </a:r>
            <a:r>
              <a:rPr lang="fr-FR" dirty="0" err="1" smtClean="0"/>
              <a:t>general</a:t>
            </a:r>
            <a:r>
              <a:rPr lang="fr-FR" dirty="0" smtClean="0"/>
              <a:t>, and </a:t>
            </a:r>
            <a:r>
              <a:rPr lang="fr-FR" dirty="0" err="1" smtClean="0"/>
              <a:t>Africa</a:t>
            </a:r>
            <a:r>
              <a:rPr lang="fr-FR" dirty="0" smtClean="0"/>
              <a:t> in </a:t>
            </a:r>
            <a:r>
              <a:rPr lang="fr-FR" dirty="0" err="1" smtClean="0"/>
              <a:t>particular</a:t>
            </a:r>
            <a:r>
              <a:rPr lang="fr-FR" dirty="0" smtClean="0"/>
              <a:t>,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large </a:t>
            </a:r>
            <a:r>
              <a:rPr lang="fr-FR" dirty="0" err="1" smtClean="0"/>
              <a:t>potential</a:t>
            </a:r>
            <a:r>
              <a:rPr lang="fr-FR" dirty="0" smtClean="0"/>
              <a:t> pool of Internet </a:t>
            </a:r>
            <a:r>
              <a:rPr lang="fr-FR" dirty="0" err="1" smtClean="0"/>
              <a:t>consumers</a:t>
            </a:r>
            <a:r>
              <a:rPr lang="fr-FR" dirty="0" smtClean="0"/>
              <a:t> or e-commerce </a:t>
            </a:r>
            <a:r>
              <a:rPr lang="fr-FR" dirty="0" err="1" smtClean="0"/>
              <a:t>customers</a:t>
            </a:r>
            <a:r>
              <a:rPr lang="fr-FR" dirty="0" smtClean="0"/>
              <a:t>. </a:t>
            </a:r>
            <a:r>
              <a:rPr lang="fr-FR" dirty="0" err="1" smtClean="0"/>
              <a:t>However</a:t>
            </a:r>
            <a:r>
              <a:rPr lang="fr-FR" dirty="0" smtClean="0"/>
              <a:t>,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true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these</a:t>
            </a:r>
            <a:r>
              <a:rPr lang="fr-FR" dirty="0" smtClean="0"/>
              <a:t> populations are </a:t>
            </a:r>
            <a:r>
              <a:rPr lang="fr-FR" dirty="0" err="1" smtClean="0"/>
              <a:t>generally</a:t>
            </a:r>
            <a:r>
              <a:rPr lang="fr-FR" dirty="0" smtClean="0"/>
              <a:t> </a:t>
            </a:r>
            <a:r>
              <a:rPr lang="fr-FR" dirty="0" err="1" smtClean="0"/>
              <a:t>poor</a:t>
            </a:r>
            <a:r>
              <a:rPr lang="fr-FR" dirty="0" smtClean="0"/>
              <a:t> and 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illiterate</a:t>
            </a:r>
            <a:r>
              <a:rPr lang="fr-FR" dirty="0" smtClean="0"/>
              <a:t>, </a:t>
            </a:r>
            <a:r>
              <a:rPr lang="fr-FR" dirty="0" err="1" smtClean="0"/>
              <a:t>young</a:t>
            </a:r>
            <a:r>
              <a:rPr lang="fr-FR" dirty="0"/>
              <a:t> </a:t>
            </a:r>
            <a:r>
              <a:rPr lang="fr-FR" dirty="0" smtClean="0"/>
              <a:t>or </a:t>
            </a:r>
            <a:r>
              <a:rPr lang="fr-FR" dirty="0" err="1" smtClean="0"/>
              <a:t>disabled</a:t>
            </a:r>
            <a:r>
              <a:rPr lang="fr-FR" dirty="0" smtClean="0"/>
              <a:t> due to </a:t>
            </a:r>
            <a:r>
              <a:rPr lang="fr-FR" dirty="0" err="1" smtClean="0"/>
              <a:t>wars</a:t>
            </a:r>
            <a:r>
              <a:rPr lang="fr-FR" dirty="0" smtClean="0"/>
              <a:t> or </a:t>
            </a:r>
            <a:r>
              <a:rPr lang="fr-FR" dirty="0" err="1" smtClean="0"/>
              <a:t>illness</a:t>
            </a:r>
            <a:r>
              <a:rPr lang="fr-FR" dirty="0" smtClean="0"/>
              <a:t>.</a:t>
            </a:r>
          </a:p>
          <a:p>
            <a:pPr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</TotalTime>
  <Words>613</Words>
  <Application>Microsoft Office PowerPoint</Application>
  <PresentationFormat>On-screen Show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Rotonde</vt:lpstr>
      <vt:lpstr>                                Presentation of the Accessible  Cybercafé in Bamako, Mali   Mr Abdoulaye Dembele Sotelma, Mali </vt:lpstr>
      <vt:lpstr>INTRODUCTION</vt:lpstr>
      <vt:lpstr>ISSUES (1)</vt:lpstr>
      <vt:lpstr>ISSUES (2)</vt:lpstr>
      <vt:lpstr>ISSUES (3)</vt:lpstr>
      <vt:lpstr>SOLUTIONS (1)</vt:lpstr>
      <vt:lpstr>SOLUTIONS (2)</vt:lpstr>
      <vt:lpstr>SOLUTIONS (3)</vt:lpstr>
      <vt:lpstr>SOLUTIONS (4)</vt:lpstr>
      <vt:lpstr>SOLUTIONS (5)</vt:lpstr>
      <vt:lpstr>Presentation of the multipurpose centre in Mali</vt:lpstr>
      <vt:lpstr>THANK FOU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66</dc:creator>
  <cp:lastModifiedBy>gaspari</cp:lastModifiedBy>
  <cp:revision>26</cp:revision>
  <dcterms:created xsi:type="dcterms:W3CDTF">2011-06-16T07:33:30Z</dcterms:created>
  <dcterms:modified xsi:type="dcterms:W3CDTF">2011-09-06T09:54:50Z</dcterms:modified>
</cp:coreProperties>
</file>