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7" r:id="rId3"/>
    <p:sldId id="259" r:id="rId4"/>
    <p:sldId id="260" r:id="rId5"/>
    <p:sldId id="261" r:id="rId6"/>
    <p:sldId id="264" r:id="rId7"/>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ヘッダー プレースホルダ 1"/>
          <p:cNvSpPr txBox="1">
            <a:spLocks noGrp="1"/>
          </p:cNvSpPr>
          <p:nvPr>
            <p:ph type="hdr" sz="quarter"/>
          </p:nvPr>
        </p:nvSpPr>
        <p:spPr>
          <a:xfrm>
            <a:off x="0" y="0"/>
            <a:ext cx="3075977" cy="512374"/>
          </a:xfrm>
          <a:prstGeom prst="rect">
            <a:avLst/>
          </a:prstGeom>
          <a:noFill/>
          <a:ln>
            <a:noFill/>
          </a:ln>
        </p:spPr>
        <p:txBody>
          <a:bodyPr vert="horz" wrap="square" lIns="93735" tIns="46872" rIns="93735" bIns="46872"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1200" cap="none" spc="0" baseline="0">
              <a:solidFill>
                <a:srgbClr val="000000"/>
              </a:solidFill>
              <a:uFillTx/>
              <a:latin typeface="Calibri"/>
              <a:ea typeface="ＭＳ Ｐゴシック"/>
            </a:endParaRPr>
          </a:p>
        </p:txBody>
      </p:sp>
      <p:sp>
        <p:nvSpPr>
          <p:cNvPr id="3" name="日付プレースホルダ 2"/>
          <p:cNvSpPr txBox="1">
            <a:spLocks noGrp="1"/>
          </p:cNvSpPr>
          <p:nvPr>
            <p:ph type="dt" sz="quarter" idx="1"/>
          </p:nvPr>
        </p:nvSpPr>
        <p:spPr>
          <a:xfrm>
            <a:off x="4021677" y="0"/>
            <a:ext cx="3075977" cy="512374"/>
          </a:xfrm>
          <a:prstGeom prst="rect">
            <a:avLst/>
          </a:prstGeom>
          <a:noFill/>
          <a:ln>
            <a:noFill/>
          </a:ln>
        </p:spPr>
        <p:txBody>
          <a:bodyPr vert="horz" wrap="square" lIns="93735" tIns="46872" rIns="93735" bIns="46872"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1F01EAC-02C8-4451-B973-0C266A2D9BB0}" type="datetime1">
              <a:rPr lang="en-US" sz="1200" b="0" i="0" u="none" strike="noStrike" kern="1200" cap="none" spc="0" baseline="0">
                <a:solidFill>
                  <a:srgbClr val="000000"/>
                </a:solidFill>
                <a:uFillTx/>
                <a:latin typeface="Calibri"/>
                <a:ea typeface="ＭＳ Ｐゴシック"/>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2011/8/23</a:t>
            </a:fld>
            <a:endParaRPr lang="en-US" sz="1200" b="0" i="0" u="none" strike="noStrike" kern="1200" cap="none" spc="0" baseline="0">
              <a:solidFill>
                <a:srgbClr val="000000"/>
              </a:solidFill>
              <a:uFillTx/>
              <a:latin typeface="Calibri"/>
              <a:ea typeface="ＭＳ Ｐゴシック"/>
            </a:endParaRPr>
          </a:p>
        </p:txBody>
      </p:sp>
      <p:sp>
        <p:nvSpPr>
          <p:cNvPr id="4" name="フッター プレースホルダ 3"/>
          <p:cNvSpPr txBox="1">
            <a:spLocks noGrp="1"/>
          </p:cNvSpPr>
          <p:nvPr>
            <p:ph type="ftr" sz="quarter" idx="2"/>
          </p:nvPr>
        </p:nvSpPr>
        <p:spPr>
          <a:xfrm>
            <a:off x="0" y="9720611"/>
            <a:ext cx="3075977" cy="512374"/>
          </a:xfrm>
          <a:prstGeom prst="rect">
            <a:avLst/>
          </a:prstGeom>
          <a:noFill/>
          <a:ln>
            <a:noFill/>
          </a:ln>
        </p:spPr>
        <p:txBody>
          <a:bodyPr vert="horz" wrap="square" lIns="93735" tIns="46872" rIns="93735" bIns="46872" anchor="b"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1200" cap="none" spc="0" baseline="0">
              <a:solidFill>
                <a:srgbClr val="000000"/>
              </a:solidFill>
              <a:uFillTx/>
              <a:latin typeface="Calibri"/>
              <a:ea typeface="ＭＳ Ｐゴシック"/>
            </a:endParaRPr>
          </a:p>
        </p:txBody>
      </p:sp>
      <p:sp>
        <p:nvSpPr>
          <p:cNvPr id="5" name="スライド番号プレースホルダ 4"/>
          <p:cNvSpPr txBox="1">
            <a:spLocks noGrp="1"/>
          </p:cNvSpPr>
          <p:nvPr>
            <p:ph type="sldNum" sz="quarter" idx="3"/>
          </p:nvPr>
        </p:nvSpPr>
        <p:spPr>
          <a:xfrm>
            <a:off x="4021677" y="9720611"/>
            <a:ext cx="3075977" cy="512374"/>
          </a:xfrm>
          <a:prstGeom prst="rect">
            <a:avLst/>
          </a:prstGeom>
          <a:noFill/>
          <a:ln>
            <a:noFill/>
          </a:ln>
        </p:spPr>
        <p:txBody>
          <a:bodyPr vert="horz" wrap="square" lIns="93735" tIns="46872" rIns="93735" bIns="46872"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863363D-AF71-457A-973C-9E61FF6F50BC}" type="slidenum">
              <a:t>&lt;#&gt;</a:t>
            </a:fld>
            <a:endParaRPr lang="en-US" sz="1200" b="0" i="0" u="none" strike="noStrike" kern="1200" cap="none" spc="0" baseline="0">
              <a:solidFill>
                <a:srgbClr val="000000"/>
              </a:solidFill>
              <a:uFillTx/>
              <a:latin typeface="Calibri"/>
              <a:ea typeface="ＭＳ Ｐゴシック"/>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ヘッダー プレースホルダ 1"/>
          <p:cNvSpPr txBox="1">
            <a:spLocks noGrp="1"/>
          </p:cNvSpPr>
          <p:nvPr>
            <p:ph type="hdr" sz="quarter"/>
          </p:nvPr>
        </p:nvSpPr>
        <p:spPr>
          <a:xfrm>
            <a:off x="0" y="0"/>
            <a:ext cx="3076361" cy="511734"/>
          </a:xfrm>
          <a:prstGeom prst="rect">
            <a:avLst/>
          </a:prstGeom>
          <a:noFill/>
          <a:ln>
            <a:noFill/>
          </a:ln>
        </p:spPr>
        <p:txBody>
          <a:bodyPr vert="horz" wrap="square" lIns="99038" tIns="49523" rIns="99038" bIns="49523" anchor="t" anchorCtr="0" compatLnSpc="1"/>
          <a:lstStyle>
            <a:lvl1pPr marL="0" marR="0" lvl="0" indent="0" algn="l" defTabSz="914400" rtl="0" fontAlgn="auto" hangingPunct="1">
              <a:lnSpc>
                <a:spcPct val="100000"/>
              </a:lnSpc>
              <a:spcBef>
                <a:spcPts val="0"/>
              </a:spcBef>
              <a:spcAft>
                <a:spcPts val="0"/>
              </a:spcAft>
              <a:buNone/>
              <a:tabLst/>
              <a:defRPr lang="en-US" sz="1300" b="0" i="0" u="none" strike="noStrike" kern="1200" cap="none" spc="0" baseline="0">
                <a:solidFill>
                  <a:srgbClr val="000000"/>
                </a:solidFill>
                <a:uFillTx/>
                <a:latin typeface="Calibri"/>
                <a:ea typeface="ＭＳ Ｐゴシック"/>
              </a:defRPr>
            </a:lvl1pPr>
          </a:lstStyle>
          <a:p>
            <a:pPr lvl="0"/>
            <a:endParaRPr lang="en-US"/>
          </a:p>
        </p:txBody>
      </p:sp>
      <p:sp>
        <p:nvSpPr>
          <p:cNvPr id="3" name="日付プレースホルダ 2"/>
          <p:cNvSpPr txBox="1">
            <a:spLocks noGrp="1"/>
          </p:cNvSpPr>
          <p:nvPr>
            <p:ph type="dt" idx="1"/>
          </p:nvPr>
        </p:nvSpPr>
        <p:spPr>
          <a:xfrm>
            <a:off x="4021293" y="0"/>
            <a:ext cx="3076361" cy="511734"/>
          </a:xfrm>
          <a:prstGeom prst="rect">
            <a:avLst/>
          </a:prstGeom>
          <a:noFill/>
          <a:ln>
            <a:noFill/>
          </a:ln>
        </p:spPr>
        <p:txBody>
          <a:bodyPr vert="horz" wrap="square" lIns="99038" tIns="49523" rIns="99038" bIns="49523" anchor="t" anchorCtr="0" compatLnSpc="1"/>
          <a:lstStyle>
            <a:lvl1pPr marL="0" marR="0" lvl="0" indent="0" algn="r" defTabSz="914400" rtl="0" fontAlgn="auto" hangingPunct="1">
              <a:lnSpc>
                <a:spcPct val="100000"/>
              </a:lnSpc>
              <a:spcBef>
                <a:spcPts val="0"/>
              </a:spcBef>
              <a:spcAft>
                <a:spcPts val="0"/>
              </a:spcAft>
              <a:buNone/>
              <a:tabLst/>
              <a:defRPr lang="en-US" sz="1300" b="0" i="0" u="none" strike="noStrike" kern="1200" cap="none" spc="0" baseline="0">
                <a:solidFill>
                  <a:srgbClr val="000000"/>
                </a:solidFill>
                <a:uFillTx/>
                <a:latin typeface="Calibri"/>
                <a:ea typeface="ＭＳ Ｐゴシック"/>
              </a:defRPr>
            </a:lvl1pPr>
          </a:lstStyle>
          <a:p>
            <a:pPr lvl="0"/>
            <a:fld id="{974A0670-D886-499D-AB45-4372F512489D}" type="datetime1">
              <a:rPr lang="en-US"/>
              <a:pPr lvl="0"/>
              <a:t>2011/8/23</a:t>
            </a:fld>
            <a:endParaRPr lang="en-US"/>
          </a:p>
        </p:txBody>
      </p:sp>
      <p:sp>
        <p:nvSpPr>
          <p:cNvPr id="4" name="スライド イメージ プレースホルダ 3"/>
          <p:cNvSpPr>
            <a:spLocks noGrp="1" noRot="1" noChangeAspect="1"/>
          </p:cNvSpPr>
          <p:nvPr>
            <p:ph type="sldImg" idx="2"/>
          </p:nvPr>
        </p:nvSpPr>
        <p:spPr>
          <a:xfrm>
            <a:off x="990596" y="766760"/>
            <a:ext cx="5118097" cy="3838578"/>
          </a:xfrm>
          <a:prstGeom prst="rect">
            <a:avLst/>
          </a:prstGeom>
          <a:noFill/>
          <a:ln w="12701">
            <a:solidFill>
              <a:srgbClr val="000000"/>
            </a:solidFill>
            <a:prstDash val="solid"/>
          </a:ln>
        </p:spPr>
      </p:sp>
      <p:sp>
        <p:nvSpPr>
          <p:cNvPr id="5" name="ノート プレースホルダ 4"/>
          <p:cNvSpPr txBox="1">
            <a:spLocks noGrp="1"/>
          </p:cNvSpPr>
          <p:nvPr>
            <p:ph type="body" sz="quarter" idx="3"/>
          </p:nvPr>
        </p:nvSpPr>
        <p:spPr>
          <a:xfrm>
            <a:off x="709931" y="4861444"/>
            <a:ext cx="5679438" cy="4605576"/>
          </a:xfrm>
          <a:prstGeom prst="rect">
            <a:avLst/>
          </a:prstGeom>
          <a:noFill/>
          <a:ln>
            <a:noFill/>
          </a:ln>
        </p:spPr>
        <p:txBody>
          <a:bodyPr vert="horz" wrap="square" lIns="99038" tIns="49523" rIns="99038" bIns="49523" anchor="t" anchorCtr="0" compatLnSpc="1"/>
          <a:lstStyle/>
          <a:p>
            <a:pPr lvl="0"/>
            <a:r>
              <a:rPr lang="ja-JP"/>
              <a:t>マスタ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6" name="フッター プレースホルダ 5"/>
          <p:cNvSpPr txBox="1">
            <a:spLocks noGrp="1"/>
          </p:cNvSpPr>
          <p:nvPr>
            <p:ph type="ftr" sz="quarter" idx="4"/>
          </p:nvPr>
        </p:nvSpPr>
        <p:spPr>
          <a:xfrm>
            <a:off x="0" y="9721105"/>
            <a:ext cx="3076361" cy="511734"/>
          </a:xfrm>
          <a:prstGeom prst="rect">
            <a:avLst/>
          </a:prstGeom>
          <a:noFill/>
          <a:ln>
            <a:noFill/>
          </a:ln>
        </p:spPr>
        <p:txBody>
          <a:bodyPr vert="horz" wrap="square" lIns="99038" tIns="49523" rIns="99038" bIns="49523" anchor="b" anchorCtr="0" compatLnSpc="1"/>
          <a:lstStyle>
            <a:lvl1pPr marL="0" marR="0" lvl="0" indent="0" algn="l" defTabSz="914400" rtl="0" fontAlgn="auto" hangingPunct="1">
              <a:lnSpc>
                <a:spcPct val="100000"/>
              </a:lnSpc>
              <a:spcBef>
                <a:spcPts val="0"/>
              </a:spcBef>
              <a:spcAft>
                <a:spcPts val="0"/>
              </a:spcAft>
              <a:buNone/>
              <a:tabLst/>
              <a:defRPr lang="en-US" sz="1300" b="0" i="0" u="none" strike="noStrike" kern="1200" cap="none" spc="0" baseline="0">
                <a:solidFill>
                  <a:srgbClr val="000000"/>
                </a:solidFill>
                <a:uFillTx/>
                <a:latin typeface="Calibri"/>
                <a:ea typeface="ＭＳ Ｐゴシック"/>
              </a:defRPr>
            </a:lvl1pPr>
          </a:lstStyle>
          <a:p>
            <a:pPr lvl="0"/>
            <a:endParaRPr lang="en-US"/>
          </a:p>
        </p:txBody>
      </p:sp>
      <p:sp>
        <p:nvSpPr>
          <p:cNvPr id="7" name="スライド番号プレースホルダ 6"/>
          <p:cNvSpPr txBox="1">
            <a:spLocks noGrp="1"/>
          </p:cNvSpPr>
          <p:nvPr>
            <p:ph type="sldNum" sz="quarter" idx="5"/>
          </p:nvPr>
        </p:nvSpPr>
        <p:spPr>
          <a:xfrm>
            <a:off x="4021293" y="9721105"/>
            <a:ext cx="3076361" cy="511734"/>
          </a:xfrm>
          <a:prstGeom prst="rect">
            <a:avLst/>
          </a:prstGeom>
          <a:noFill/>
          <a:ln>
            <a:noFill/>
          </a:ln>
        </p:spPr>
        <p:txBody>
          <a:bodyPr vert="horz" wrap="square" lIns="99038" tIns="49523" rIns="99038" bIns="49523" anchor="b" anchorCtr="0" compatLnSpc="1"/>
          <a:lstStyle>
            <a:lvl1pPr marL="0" marR="0" lvl="0" indent="0" algn="r" defTabSz="914400" rtl="0" fontAlgn="auto" hangingPunct="1">
              <a:lnSpc>
                <a:spcPct val="100000"/>
              </a:lnSpc>
              <a:spcBef>
                <a:spcPts val="0"/>
              </a:spcBef>
              <a:spcAft>
                <a:spcPts val="0"/>
              </a:spcAft>
              <a:buNone/>
              <a:tabLst/>
              <a:defRPr lang="en-US" sz="1300" b="0" i="0" u="none" strike="noStrike" kern="1200" cap="none" spc="0" baseline="0">
                <a:solidFill>
                  <a:srgbClr val="000000"/>
                </a:solidFill>
                <a:uFillTx/>
                <a:latin typeface="Calibri"/>
                <a:ea typeface="ＭＳ Ｐゴシック"/>
              </a:defRPr>
            </a:lvl1pPr>
          </a:lstStyle>
          <a:p>
            <a:pPr lvl="0"/>
            <a:fld id="{F5BDFEF8-8622-492F-AB20-E257989B6E46}" type="slidenum">
              <a:t>&lt;#&gt;</a:t>
            </a:fld>
            <a:endParaRPr lang="en-US"/>
          </a:p>
        </p:txBody>
      </p:sp>
    </p:spTree>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ja-JP" sz="1200" b="0" i="0" u="none" strike="noStrike" kern="1200" cap="none" spc="0" baseline="0">
        <a:solidFill>
          <a:srgbClr val="000000"/>
        </a:solidFill>
        <a:uFillTx/>
        <a:latin typeface="Calibri"/>
        <a:ea typeface="ＭＳ Ｐゴシック"/>
      </a:defRPr>
    </a:lvl1pPr>
    <a:lvl2pPr marL="457200" marR="0" lvl="1" indent="0" algn="l" defTabSz="914400" rtl="0" fontAlgn="auto" hangingPunct="1">
      <a:lnSpc>
        <a:spcPct val="100000"/>
      </a:lnSpc>
      <a:spcBef>
        <a:spcPts val="0"/>
      </a:spcBef>
      <a:spcAft>
        <a:spcPts val="0"/>
      </a:spcAft>
      <a:buNone/>
      <a:tabLst/>
      <a:defRPr lang="ja-JP" sz="1200" b="0" i="0" u="none" strike="noStrike" kern="1200" cap="none" spc="0" baseline="0">
        <a:solidFill>
          <a:srgbClr val="000000"/>
        </a:solidFill>
        <a:uFillTx/>
        <a:latin typeface="Calibri"/>
        <a:ea typeface="ＭＳ Ｐゴシック"/>
      </a:defRPr>
    </a:lvl2pPr>
    <a:lvl3pPr marL="914400" marR="0" lvl="2" indent="0" algn="l" defTabSz="914400" rtl="0" fontAlgn="auto" hangingPunct="1">
      <a:lnSpc>
        <a:spcPct val="100000"/>
      </a:lnSpc>
      <a:spcBef>
        <a:spcPts val="0"/>
      </a:spcBef>
      <a:spcAft>
        <a:spcPts val="0"/>
      </a:spcAft>
      <a:buNone/>
      <a:tabLst/>
      <a:defRPr lang="ja-JP" sz="1200" b="0" i="0" u="none" strike="noStrike" kern="1200" cap="none" spc="0" baseline="0">
        <a:solidFill>
          <a:srgbClr val="000000"/>
        </a:solidFill>
        <a:uFillTx/>
        <a:latin typeface="Calibri"/>
        <a:ea typeface="ＭＳ Ｐゴシック"/>
      </a:defRPr>
    </a:lvl3pPr>
    <a:lvl4pPr marL="1371600" marR="0" lvl="3" indent="0" algn="l" defTabSz="914400" rtl="0" fontAlgn="auto" hangingPunct="1">
      <a:lnSpc>
        <a:spcPct val="100000"/>
      </a:lnSpc>
      <a:spcBef>
        <a:spcPts val="0"/>
      </a:spcBef>
      <a:spcAft>
        <a:spcPts val="0"/>
      </a:spcAft>
      <a:buNone/>
      <a:tabLst/>
      <a:defRPr lang="ja-JP" sz="1200" b="0" i="0" u="none" strike="noStrike" kern="1200" cap="none" spc="0" baseline="0">
        <a:solidFill>
          <a:srgbClr val="000000"/>
        </a:solidFill>
        <a:uFillTx/>
        <a:latin typeface="Calibri"/>
        <a:ea typeface="ＭＳ Ｐゴシック"/>
      </a:defRPr>
    </a:lvl4pPr>
    <a:lvl5pPr marL="1828800" marR="0" lvl="4" indent="0" algn="l" defTabSz="914400" rtl="0" fontAlgn="auto" hangingPunct="1">
      <a:lnSpc>
        <a:spcPct val="100000"/>
      </a:lnSpc>
      <a:spcBef>
        <a:spcPts val="0"/>
      </a:spcBef>
      <a:spcAft>
        <a:spcPts val="0"/>
      </a:spcAft>
      <a:buNone/>
      <a:tabLst/>
      <a:defRPr lang="ja-JP" sz="1200" b="0" i="0" u="none" strike="noStrike" kern="1200" cap="none" spc="0" baseline="0">
        <a:solidFill>
          <a:srgbClr val="000000"/>
        </a:solidFill>
        <a:uFillTx/>
        <a:latin typeface="Calibri"/>
        <a:ea typeface="ＭＳ Ｐゴシック"/>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90600" y="766763"/>
            <a:ext cx="5118100" cy="3838575"/>
          </a:xfrm>
        </p:spPr>
      </p:sp>
      <p:sp>
        <p:nvSpPr>
          <p:cNvPr id="3" name="ノート プレースホルダ 2"/>
          <p:cNvSpPr txBox="1">
            <a:spLocks noGrp="1"/>
          </p:cNvSpPr>
          <p:nvPr>
            <p:ph type="body" sz="quarter" idx="1"/>
          </p:nvPr>
        </p:nvSpPr>
        <p:spPr/>
        <p:txBody>
          <a:bodyPr/>
          <a:lstStyle/>
          <a:p>
            <a:endParaRPr lang="ja-JP" altLang="en-US"/>
          </a:p>
        </p:txBody>
      </p:sp>
      <p:sp>
        <p:nvSpPr>
          <p:cNvPr id="4" name="スライド番号プレースホルダ 3"/>
          <p:cNvSpPr txBox="1"/>
          <p:nvPr/>
        </p:nvSpPr>
        <p:spPr>
          <a:xfrm>
            <a:off x="4021293" y="9721105"/>
            <a:ext cx="3076361" cy="511734"/>
          </a:xfrm>
          <a:prstGeom prst="rect">
            <a:avLst/>
          </a:prstGeom>
          <a:noFill/>
          <a:ln>
            <a:noFill/>
          </a:ln>
        </p:spPr>
        <p:txBody>
          <a:bodyPr vert="horz" wrap="square" lIns="99038" tIns="49523" rIns="99038" bIns="49523"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98349E3-03CB-4066-BC86-80AFA0E5923C}" type="slidenum">
              <a:t>1</a:t>
            </a:fld>
            <a:endParaRPr lang="en-US" sz="1300" b="0" i="0" u="none" strike="noStrike" kern="1200" cap="none" spc="0" baseline="0">
              <a:solidFill>
                <a:srgbClr val="000000"/>
              </a:solidFill>
              <a:uFillTx/>
              <a:latin typeface="Calibri"/>
              <a:ea typeface="ＭＳ Ｐゴシック"/>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90600" y="766763"/>
            <a:ext cx="5118100" cy="3838575"/>
          </a:xfrm>
        </p:spPr>
      </p:sp>
      <p:sp>
        <p:nvSpPr>
          <p:cNvPr id="3" name="ノート プレースホルダ 2"/>
          <p:cNvSpPr txBox="1">
            <a:spLocks noGrp="1"/>
          </p:cNvSpPr>
          <p:nvPr>
            <p:ph type="body" sz="quarter" idx="1"/>
          </p:nvPr>
        </p:nvSpPr>
        <p:spPr/>
        <p:txBody>
          <a:bodyPr/>
          <a:lstStyle/>
          <a:p>
            <a:endParaRPr lang="ja-JP" altLang="en-US"/>
          </a:p>
        </p:txBody>
      </p:sp>
      <p:sp>
        <p:nvSpPr>
          <p:cNvPr id="4" name="スライド番号プレースホルダ 3"/>
          <p:cNvSpPr txBox="1"/>
          <p:nvPr/>
        </p:nvSpPr>
        <p:spPr>
          <a:xfrm>
            <a:off x="4021293" y="9721105"/>
            <a:ext cx="3076361" cy="511734"/>
          </a:xfrm>
          <a:prstGeom prst="rect">
            <a:avLst/>
          </a:prstGeom>
          <a:noFill/>
          <a:ln>
            <a:noFill/>
          </a:ln>
        </p:spPr>
        <p:txBody>
          <a:bodyPr vert="horz" wrap="square" lIns="99038" tIns="49523" rIns="99038" bIns="49523"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2352808-7E18-452F-9033-AEC6C282D454}" type="slidenum">
              <a:t>2</a:t>
            </a:fld>
            <a:endParaRPr lang="en-US" sz="1300" b="0" i="0" u="none" strike="noStrike" kern="1200" cap="none" spc="0" baseline="0">
              <a:solidFill>
                <a:srgbClr val="000000"/>
              </a:solidFill>
              <a:uFillTx/>
              <a:latin typeface="Calibri"/>
              <a:ea typeface="ＭＳ Ｐゴシック"/>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90600" y="766763"/>
            <a:ext cx="5118100" cy="3838575"/>
          </a:xfrm>
        </p:spPr>
      </p:sp>
      <p:sp>
        <p:nvSpPr>
          <p:cNvPr id="3" name="ノート プレースホルダ 2"/>
          <p:cNvSpPr txBox="1">
            <a:spLocks noGrp="1"/>
          </p:cNvSpPr>
          <p:nvPr>
            <p:ph type="body" sz="quarter" idx="1"/>
          </p:nvPr>
        </p:nvSpPr>
        <p:spPr/>
        <p:txBody>
          <a:bodyPr/>
          <a:lstStyle/>
          <a:p>
            <a:endParaRPr lang="ja-JP" altLang="en-US"/>
          </a:p>
        </p:txBody>
      </p:sp>
      <p:sp>
        <p:nvSpPr>
          <p:cNvPr id="4" name="スライド番号プレースホルダ 3"/>
          <p:cNvSpPr txBox="1"/>
          <p:nvPr/>
        </p:nvSpPr>
        <p:spPr>
          <a:xfrm>
            <a:off x="4021293" y="9721105"/>
            <a:ext cx="3076361" cy="511734"/>
          </a:xfrm>
          <a:prstGeom prst="rect">
            <a:avLst/>
          </a:prstGeom>
          <a:noFill/>
          <a:ln>
            <a:noFill/>
          </a:ln>
        </p:spPr>
        <p:txBody>
          <a:bodyPr vert="horz" wrap="square" lIns="99038" tIns="49523" rIns="99038" bIns="49523"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674D988-3611-4FAC-9950-542ACAA73C63}" type="slidenum">
              <a:t>3</a:t>
            </a:fld>
            <a:endParaRPr lang="en-US" sz="1300" b="0" i="0" u="none" strike="noStrike" kern="1200" cap="none" spc="0" baseline="0">
              <a:solidFill>
                <a:srgbClr val="000000"/>
              </a:solidFill>
              <a:uFillTx/>
              <a:latin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90600" y="766763"/>
            <a:ext cx="5118100" cy="3838575"/>
          </a:xfrm>
        </p:spPr>
      </p:sp>
      <p:sp>
        <p:nvSpPr>
          <p:cNvPr id="3" name="ノート プレースホルダ 2"/>
          <p:cNvSpPr txBox="1">
            <a:spLocks noGrp="1"/>
          </p:cNvSpPr>
          <p:nvPr>
            <p:ph type="body" sz="quarter" idx="1"/>
          </p:nvPr>
        </p:nvSpPr>
        <p:spPr/>
        <p:txBody>
          <a:bodyPr/>
          <a:lstStyle/>
          <a:p>
            <a:endParaRPr lang="ja-JP" altLang="en-US"/>
          </a:p>
        </p:txBody>
      </p:sp>
      <p:sp>
        <p:nvSpPr>
          <p:cNvPr id="4" name="スライド番号プレースホルダ 3"/>
          <p:cNvSpPr txBox="1"/>
          <p:nvPr/>
        </p:nvSpPr>
        <p:spPr>
          <a:xfrm>
            <a:off x="4021293" y="9721105"/>
            <a:ext cx="3076361" cy="511734"/>
          </a:xfrm>
          <a:prstGeom prst="rect">
            <a:avLst/>
          </a:prstGeom>
          <a:noFill/>
          <a:ln>
            <a:noFill/>
          </a:ln>
        </p:spPr>
        <p:txBody>
          <a:bodyPr vert="horz" wrap="square" lIns="99038" tIns="49523" rIns="99038" bIns="49523"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8E4DC66-D808-4731-B60B-5BFE5380B0A4}" type="slidenum">
              <a:t>4</a:t>
            </a:fld>
            <a:endParaRPr lang="en-US" sz="1300" b="0" i="0" u="none" strike="noStrike" kern="1200" cap="none" spc="0" baseline="0">
              <a:solidFill>
                <a:srgbClr val="000000"/>
              </a:solidFill>
              <a:uFillTx/>
              <a:latin typeface="Calibri"/>
              <a:ea typeface="ＭＳ Ｐゴシック"/>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90600" y="766763"/>
            <a:ext cx="5118100" cy="3838575"/>
          </a:xfrm>
        </p:spPr>
      </p:sp>
      <p:sp>
        <p:nvSpPr>
          <p:cNvPr id="3" name="ノート プレースホルダ 2"/>
          <p:cNvSpPr txBox="1">
            <a:spLocks noGrp="1"/>
          </p:cNvSpPr>
          <p:nvPr>
            <p:ph type="body" sz="quarter" idx="1"/>
          </p:nvPr>
        </p:nvSpPr>
        <p:spPr/>
        <p:txBody>
          <a:bodyPr/>
          <a:lstStyle/>
          <a:p>
            <a:endParaRPr lang="ja-JP" altLang="en-US"/>
          </a:p>
        </p:txBody>
      </p:sp>
      <p:sp>
        <p:nvSpPr>
          <p:cNvPr id="4" name="スライド番号プレースホルダ 3"/>
          <p:cNvSpPr txBox="1"/>
          <p:nvPr/>
        </p:nvSpPr>
        <p:spPr>
          <a:xfrm>
            <a:off x="4021293" y="9721105"/>
            <a:ext cx="3076361" cy="511734"/>
          </a:xfrm>
          <a:prstGeom prst="rect">
            <a:avLst/>
          </a:prstGeom>
          <a:noFill/>
          <a:ln>
            <a:noFill/>
          </a:ln>
        </p:spPr>
        <p:txBody>
          <a:bodyPr vert="horz" wrap="square" lIns="99038" tIns="49523" rIns="99038" bIns="49523"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DBC3762-66CB-4585-AC01-8B96348BF4AC}" type="slidenum">
              <a:t>5</a:t>
            </a:fld>
            <a:endParaRPr lang="en-US" sz="1300" b="0" i="0" u="none" strike="noStrike" kern="1200" cap="none" spc="0" baseline="0">
              <a:solidFill>
                <a:srgbClr val="000000"/>
              </a:solidFill>
              <a:uFillTx/>
              <a:latin typeface="Calibri"/>
              <a:ea typeface="ＭＳ Ｐゴシック"/>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90600" y="766763"/>
            <a:ext cx="5118100" cy="3838575"/>
          </a:xfrm>
        </p:spPr>
      </p:sp>
      <p:sp>
        <p:nvSpPr>
          <p:cNvPr id="3" name="ノート プレースホルダ 2"/>
          <p:cNvSpPr txBox="1">
            <a:spLocks noGrp="1"/>
          </p:cNvSpPr>
          <p:nvPr>
            <p:ph type="body" sz="quarter" idx="1"/>
          </p:nvPr>
        </p:nvSpPr>
        <p:spPr/>
        <p:txBody>
          <a:bodyPr/>
          <a:lstStyle/>
          <a:p>
            <a:endParaRPr lang="ja-JP" altLang="en-US"/>
          </a:p>
        </p:txBody>
      </p:sp>
      <p:sp>
        <p:nvSpPr>
          <p:cNvPr id="4" name="スライド番号プレースホルダ 3"/>
          <p:cNvSpPr txBox="1"/>
          <p:nvPr/>
        </p:nvSpPr>
        <p:spPr>
          <a:xfrm>
            <a:off x="4021293" y="9721105"/>
            <a:ext cx="3076361" cy="511734"/>
          </a:xfrm>
          <a:prstGeom prst="rect">
            <a:avLst/>
          </a:prstGeom>
          <a:noFill/>
          <a:ln>
            <a:noFill/>
          </a:ln>
        </p:spPr>
        <p:txBody>
          <a:bodyPr vert="horz" wrap="square" lIns="99038" tIns="49523" rIns="99038" bIns="49523"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AC3086C-2F5B-4D56-B261-718057E6FD80}" type="slidenum">
              <a:t>6</a:t>
            </a:fld>
            <a:endParaRPr lang="en-US" sz="1300" b="0" i="0" u="none" strike="noStrike" kern="1200" cap="none" spc="0" baseline="0">
              <a:solidFill>
                <a:srgbClr val="000000"/>
              </a:solidFill>
              <a:uFillTx/>
              <a:latin typeface="Calibri"/>
              <a:ea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txBox="1">
            <a:spLocks noGrp="1"/>
          </p:cNvSpPr>
          <p:nvPr>
            <p:ph type="ctrTitle"/>
          </p:nvPr>
        </p:nvSpPr>
        <p:spPr>
          <a:xfrm>
            <a:off x="685800" y="2130423"/>
            <a:ext cx="7772400" cy="1470026"/>
          </a:xfrm>
        </p:spPr>
        <p:txBody>
          <a:bodyPr/>
          <a:lstStyle>
            <a:lvl1pPr>
              <a:defRPr/>
            </a:lvl1pPr>
          </a:lstStyle>
          <a:p>
            <a:pPr lvl="0"/>
            <a:r>
              <a:rPr lang="ja-JP"/>
              <a:t>マスタ タイトルの書式設定</a:t>
            </a:r>
            <a:endParaRPr lang="en-US"/>
          </a:p>
        </p:txBody>
      </p:sp>
      <p:sp>
        <p:nvSpPr>
          <p:cNvPr id="3" name="サブタイトル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ja-JP"/>
              <a:t>マスタ サブタイトルの書式設定</a:t>
            </a:r>
            <a:endParaRPr lang="en-US"/>
          </a:p>
        </p:txBody>
      </p:sp>
      <p:sp>
        <p:nvSpPr>
          <p:cNvPr id="4" name="日付プレースホルダ 3"/>
          <p:cNvSpPr txBox="1">
            <a:spLocks noGrp="1"/>
          </p:cNvSpPr>
          <p:nvPr>
            <p:ph type="dt" sz="half" idx="7"/>
          </p:nvPr>
        </p:nvSpPr>
        <p:spPr/>
        <p:txBody>
          <a:bodyPr/>
          <a:lstStyle>
            <a:lvl1pPr>
              <a:defRPr/>
            </a:lvl1pPr>
          </a:lstStyle>
          <a:p>
            <a:pPr lvl="0"/>
            <a:fld id="{715C470A-4616-4AEA-91AA-FE8A66787463}" type="datetime1">
              <a:rPr lang="en-US"/>
              <a:pPr lvl="0"/>
              <a:t>2011/8/23</a:t>
            </a:fld>
            <a:endParaRPr lang="en-US"/>
          </a:p>
        </p:txBody>
      </p:sp>
      <p:sp>
        <p:nvSpPr>
          <p:cNvPr id="5" name="フッター プレースホルダ 4"/>
          <p:cNvSpPr txBox="1">
            <a:spLocks noGrp="1"/>
          </p:cNvSpPr>
          <p:nvPr>
            <p:ph type="ftr" sz="quarter" idx="9"/>
          </p:nvPr>
        </p:nvSpPr>
        <p:spPr/>
        <p:txBody>
          <a:bodyPr/>
          <a:lstStyle>
            <a:lvl1pPr>
              <a:defRPr/>
            </a:lvl1pPr>
          </a:lstStyle>
          <a:p>
            <a:pPr lvl="0"/>
            <a:endParaRPr lang="en-US"/>
          </a:p>
        </p:txBody>
      </p:sp>
      <p:sp>
        <p:nvSpPr>
          <p:cNvPr id="6" name="スライド番号プレースホルダ 5"/>
          <p:cNvSpPr txBox="1">
            <a:spLocks noGrp="1"/>
          </p:cNvSpPr>
          <p:nvPr>
            <p:ph type="sldNum" sz="quarter" idx="8"/>
          </p:nvPr>
        </p:nvSpPr>
        <p:spPr/>
        <p:txBody>
          <a:bodyPr/>
          <a:lstStyle>
            <a:lvl1pPr>
              <a:defRPr/>
            </a:lvl1pPr>
          </a:lstStyle>
          <a:p>
            <a:pPr lvl="0"/>
            <a:fld id="{7FB60D77-8ACC-4C16-96B3-57F36806C0B9}" type="slidenum">
              <a:t>&lt;#&gt;</a:t>
            </a:fld>
            <a:endParaRPr lang="en-US"/>
          </a:p>
        </p:txBody>
      </p:sp>
    </p:spTree>
  </p:cSld>
  <p:clrMapOvr>
    <a:masterClrMapping/>
  </p:clrMapOvr>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txBox="1">
            <a:spLocks noGrp="1"/>
          </p:cNvSpPr>
          <p:nvPr>
            <p:ph type="title"/>
          </p:nvPr>
        </p:nvSpPr>
        <p:spPr/>
        <p:txBody>
          <a:bodyPr/>
          <a:lstStyle>
            <a:lvl1pPr>
              <a:defRPr/>
            </a:lvl1pPr>
          </a:lstStyle>
          <a:p>
            <a:pPr lvl="0"/>
            <a:r>
              <a:rPr lang="ja-JP"/>
              <a:t>マスタ タイトルの書式設定</a:t>
            </a:r>
            <a:endParaRPr lang="en-US"/>
          </a:p>
        </p:txBody>
      </p:sp>
      <p:sp>
        <p:nvSpPr>
          <p:cNvPr id="3" name="縦書きテキスト プレースホルダ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ja-JP"/>
              <a:t>マスタ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4" name="日付プレースホルダ 3"/>
          <p:cNvSpPr txBox="1">
            <a:spLocks noGrp="1"/>
          </p:cNvSpPr>
          <p:nvPr>
            <p:ph type="dt" sz="half" idx="7"/>
          </p:nvPr>
        </p:nvSpPr>
        <p:spPr/>
        <p:txBody>
          <a:bodyPr/>
          <a:lstStyle>
            <a:lvl1pPr>
              <a:defRPr/>
            </a:lvl1pPr>
          </a:lstStyle>
          <a:p>
            <a:pPr lvl="0"/>
            <a:fld id="{639FF1DC-101D-45CD-93F0-86C2DCD45BEE}" type="datetime1">
              <a:rPr lang="en-US"/>
              <a:pPr lvl="0"/>
              <a:t>2011/8/23</a:t>
            </a:fld>
            <a:endParaRPr lang="en-US"/>
          </a:p>
        </p:txBody>
      </p:sp>
      <p:sp>
        <p:nvSpPr>
          <p:cNvPr id="5" name="フッター プレースホルダ 4"/>
          <p:cNvSpPr txBox="1">
            <a:spLocks noGrp="1"/>
          </p:cNvSpPr>
          <p:nvPr>
            <p:ph type="ftr" sz="quarter" idx="9"/>
          </p:nvPr>
        </p:nvSpPr>
        <p:spPr/>
        <p:txBody>
          <a:bodyPr/>
          <a:lstStyle>
            <a:lvl1pPr>
              <a:defRPr/>
            </a:lvl1pPr>
          </a:lstStyle>
          <a:p>
            <a:pPr lvl="0"/>
            <a:endParaRPr lang="en-US"/>
          </a:p>
        </p:txBody>
      </p:sp>
      <p:sp>
        <p:nvSpPr>
          <p:cNvPr id="6" name="スライド番号プレースホルダ 5"/>
          <p:cNvSpPr txBox="1">
            <a:spLocks noGrp="1"/>
          </p:cNvSpPr>
          <p:nvPr>
            <p:ph type="sldNum" sz="quarter" idx="8"/>
          </p:nvPr>
        </p:nvSpPr>
        <p:spPr/>
        <p:txBody>
          <a:bodyPr/>
          <a:lstStyle>
            <a:lvl1pPr>
              <a:defRPr/>
            </a:lvl1pPr>
          </a:lstStyle>
          <a:p>
            <a:pPr lvl="0"/>
            <a:fld id="{320C1479-FA3B-4C5A-9086-48174F325B1C}" type="slidenum">
              <a:t>&lt;#&gt;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txBox="1">
            <a:spLocks noGrp="1"/>
          </p:cNvSpPr>
          <p:nvPr>
            <p:ph type="title" orient="vert"/>
          </p:nvPr>
        </p:nvSpPr>
        <p:spPr>
          <a:xfrm>
            <a:off x="6629400" y="274640"/>
            <a:ext cx="2057400" cy="5851529"/>
          </a:xfrm>
        </p:spPr>
        <p:txBody>
          <a:bodyPr vert="eaVert"/>
          <a:lstStyle>
            <a:lvl1pPr>
              <a:defRPr/>
            </a:lvl1pPr>
          </a:lstStyle>
          <a:p>
            <a:pPr lvl="0"/>
            <a:r>
              <a:rPr lang="ja-JP"/>
              <a:t>マスタ タイトルの書式設定</a:t>
            </a:r>
            <a:endParaRPr lang="en-US"/>
          </a:p>
        </p:txBody>
      </p:sp>
      <p:sp>
        <p:nvSpPr>
          <p:cNvPr id="3" name="縦書きテキスト プレースホルダ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ja-JP"/>
              <a:t>マスタ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4" name="日付プレースホルダ 3"/>
          <p:cNvSpPr txBox="1">
            <a:spLocks noGrp="1"/>
          </p:cNvSpPr>
          <p:nvPr>
            <p:ph type="dt" sz="half" idx="7"/>
          </p:nvPr>
        </p:nvSpPr>
        <p:spPr/>
        <p:txBody>
          <a:bodyPr/>
          <a:lstStyle>
            <a:lvl1pPr>
              <a:defRPr/>
            </a:lvl1pPr>
          </a:lstStyle>
          <a:p>
            <a:pPr lvl="0"/>
            <a:fld id="{4F941A37-88D4-43D6-9242-D93990BA20B2}" type="datetime1">
              <a:rPr lang="en-US"/>
              <a:pPr lvl="0"/>
              <a:t>2011/8/23</a:t>
            </a:fld>
            <a:endParaRPr lang="en-US"/>
          </a:p>
        </p:txBody>
      </p:sp>
      <p:sp>
        <p:nvSpPr>
          <p:cNvPr id="5" name="フッター プレースホルダ 4"/>
          <p:cNvSpPr txBox="1">
            <a:spLocks noGrp="1"/>
          </p:cNvSpPr>
          <p:nvPr>
            <p:ph type="ftr" sz="quarter" idx="9"/>
          </p:nvPr>
        </p:nvSpPr>
        <p:spPr/>
        <p:txBody>
          <a:bodyPr/>
          <a:lstStyle>
            <a:lvl1pPr>
              <a:defRPr/>
            </a:lvl1pPr>
          </a:lstStyle>
          <a:p>
            <a:pPr lvl="0"/>
            <a:endParaRPr lang="en-US"/>
          </a:p>
        </p:txBody>
      </p:sp>
      <p:sp>
        <p:nvSpPr>
          <p:cNvPr id="6" name="スライド番号プレースホルダ 5"/>
          <p:cNvSpPr txBox="1">
            <a:spLocks noGrp="1"/>
          </p:cNvSpPr>
          <p:nvPr>
            <p:ph type="sldNum" sz="quarter" idx="8"/>
          </p:nvPr>
        </p:nvSpPr>
        <p:spPr/>
        <p:txBody>
          <a:bodyPr/>
          <a:lstStyle>
            <a:lvl1pPr>
              <a:defRPr/>
            </a:lvl1pPr>
          </a:lstStyle>
          <a:p>
            <a:pPr lvl="0"/>
            <a:fld id="{32E235C6-7B43-454E-BA02-C726B9E4D3CB}" type="slidenum">
              <a:t>&lt;#&gt;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txBox="1">
            <a:spLocks noGrp="1"/>
          </p:cNvSpPr>
          <p:nvPr>
            <p:ph type="title"/>
          </p:nvPr>
        </p:nvSpPr>
        <p:spPr/>
        <p:txBody>
          <a:bodyPr/>
          <a:lstStyle>
            <a:lvl1pPr>
              <a:defRPr/>
            </a:lvl1pPr>
          </a:lstStyle>
          <a:p>
            <a:pPr lvl="0"/>
            <a:r>
              <a:rPr lang="ja-JP"/>
              <a:t>マスタ タイトルの書式設定</a:t>
            </a:r>
            <a:endParaRPr lang="en-US"/>
          </a:p>
        </p:txBody>
      </p:sp>
      <p:sp>
        <p:nvSpPr>
          <p:cNvPr id="3" name="コンテンツ プレースホルダ 2"/>
          <p:cNvSpPr txBox="1">
            <a:spLocks noGrp="1"/>
          </p:cNvSpPr>
          <p:nvPr>
            <p:ph idx="1"/>
          </p:nvPr>
        </p:nvSpPr>
        <p:spPr/>
        <p:txBody>
          <a:bodyPr/>
          <a:lstStyle>
            <a:lvl1pPr>
              <a:defRPr/>
            </a:lvl1pPr>
            <a:lvl2pPr>
              <a:defRPr/>
            </a:lvl2pPr>
            <a:lvl3pPr>
              <a:defRPr/>
            </a:lvl3pPr>
            <a:lvl4pPr>
              <a:defRPr/>
            </a:lvl4pPr>
            <a:lvl5pPr>
              <a:defRPr/>
            </a:lvl5pPr>
          </a:lstStyle>
          <a:p>
            <a:pPr lvl="0"/>
            <a:r>
              <a:rPr lang="ja-JP"/>
              <a:t>マスタ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4" name="日付プレースホルダ 3"/>
          <p:cNvSpPr txBox="1">
            <a:spLocks noGrp="1"/>
          </p:cNvSpPr>
          <p:nvPr>
            <p:ph type="dt" sz="half" idx="7"/>
          </p:nvPr>
        </p:nvSpPr>
        <p:spPr/>
        <p:txBody>
          <a:bodyPr/>
          <a:lstStyle>
            <a:lvl1pPr>
              <a:defRPr/>
            </a:lvl1pPr>
          </a:lstStyle>
          <a:p>
            <a:pPr lvl="0"/>
            <a:fld id="{1316A54F-EBDB-4C67-8D43-82B111E370AA}" type="datetime1">
              <a:rPr lang="en-US"/>
              <a:pPr lvl="0"/>
              <a:t>2011/8/23</a:t>
            </a:fld>
            <a:endParaRPr lang="en-US"/>
          </a:p>
        </p:txBody>
      </p:sp>
      <p:sp>
        <p:nvSpPr>
          <p:cNvPr id="5" name="フッター プレースホルダ 4"/>
          <p:cNvSpPr txBox="1">
            <a:spLocks noGrp="1"/>
          </p:cNvSpPr>
          <p:nvPr>
            <p:ph type="ftr" sz="quarter" idx="9"/>
          </p:nvPr>
        </p:nvSpPr>
        <p:spPr/>
        <p:txBody>
          <a:bodyPr/>
          <a:lstStyle>
            <a:lvl1pPr>
              <a:defRPr/>
            </a:lvl1pPr>
          </a:lstStyle>
          <a:p>
            <a:pPr lvl="0"/>
            <a:endParaRPr lang="en-US"/>
          </a:p>
        </p:txBody>
      </p:sp>
      <p:sp>
        <p:nvSpPr>
          <p:cNvPr id="6" name="スライド番号プレースホルダ 5"/>
          <p:cNvSpPr txBox="1">
            <a:spLocks noGrp="1"/>
          </p:cNvSpPr>
          <p:nvPr>
            <p:ph type="sldNum" sz="quarter" idx="8"/>
          </p:nvPr>
        </p:nvSpPr>
        <p:spPr/>
        <p:txBody>
          <a:bodyPr/>
          <a:lstStyle>
            <a:lvl1pPr>
              <a:defRPr/>
            </a:lvl1pPr>
          </a:lstStyle>
          <a:p>
            <a:pPr lvl="0"/>
            <a:fld id="{BE663152-B04B-4AEE-99D5-3E16E8A2316C}" type="slidenum">
              <a:t>&lt;#&gt;</a:t>
            </a:fld>
            <a:endParaRPr lang="en-US"/>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722311" y="4406895"/>
            <a:ext cx="7772400" cy="1362071"/>
          </a:xfrm>
        </p:spPr>
        <p:txBody>
          <a:bodyPr anchor="t" anchorCtr="0"/>
          <a:lstStyle>
            <a:lvl1pPr algn="l">
              <a:defRPr sz="4000" b="1" cap="all"/>
            </a:lvl1pPr>
          </a:lstStyle>
          <a:p>
            <a:pPr lvl="0"/>
            <a:r>
              <a:rPr lang="ja-JP"/>
              <a:t>マスタ タイトルの書式設定</a:t>
            </a:r>
            <a:endParaRPr lang="en-US"/>
          </a:p>
        </p:txBody>
      </p:sp>
      <p:sp>
        <p:nvSpPr>
          <p:cNvPr id="3" name="テキスト プレースホルダ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ja-JP"/>
              <a:t>マスタ テキストの書式設定</a:t>
            </a:r>
          </a:p>
        </p:txBody>
      </p:sp>
      <p:sp>
        <p:nvSpPr>
          <p:cNvPr id="4" name="日付プレースホルダ 3"/>
          <p:cNvSpPr txBox="1">
            <a:spLocks noGrp="1"/>
          </p:cNvSpPr>
          <p:nvPr>
            <p:ph type="dt" sz="half" idx="7"/>
          </p:nvPr>
        </p:nvSpPr>
        <p:spPr/>
        <p:txBody>
          <a:bodyPr/>
          <a:lstStyle>
            <a:lvl1pPr>
              <a:defRPr/>
            </a:lvl1pPr>
          </a:lstStyle>
          <a:p>
            <a:pPr lvl="0"/>
            <a:fld id="{44481BB6-D2A9-4D9A-8455-095FB5D5FAEB}" type="datetime1">
              <a:rPr lang="en-US"/>
              <a:pPr lvl="0"/>
              <a:t>2011/8/23</a:t>
            </a:fld>
            <a:endParaRPr lang="en-US"/>
          </a:p>
        </p:txBody>
      </p:sp>
      <p:sp>
        <p:nvSpPr>
          <p:cNvPr id="5" name="フッター プレースホルダ 4"/>
          <p:cNvSpPr txBox="1">
            <a:spLocks noGrp="1"/>
          </p:cNvSpPr>
          <p:nvPr>
            <p:ph type="ftr" sz="quarter" idx="9"/>
          </p:nvPr>
        </p:nvSpPr>
        <p:spPr/>
        <p:txBody>
          <a:bodyPr/>
          <a:lstStyle>
            <a:lvl1pPr>
              <a:defRPr/>
            </a:lvl1pPr>
          </a:lstStyle>
          <a:p>
            <a:pPr lvl="0"/>
            <a:endParaRPr lang="en-US"/>
          </a:p>
        </p:txBody>
      </p:sp>
      <p:sp>
        <p:nvSpPr>
          <p:cNvPr id="6" name="スライド番号プレースホルダ 5"/>
          <p:cNvSpPr txBox="1">
            <a:spLocks noGrp="1"/>
          </p:cNvSpPr>
          <p:nvPr>
            <p:ph type="sldNum" sz="quarter" idx="8"/>
          </p:nvPr>
        </p:nvSpPr>
        <p:spPr/>
        <p:txBody>
          <a:bodyPr/>
          <a:lstStyle>
            <a:lvl1pPr>
              <a:defRPr/>
            </a:lvl1pPr>
          </a:lstStyle>
          <a:p>
            <a:pPr lvl="0"/>
            <a:fld id="{FD61627D-34D0-4F7A-85E7-072BB39D10C5}" type="slidenum">
              <a:t>&lt;#&gt;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txBox="1">
            <a:spLocks noGrp="1"/>
          </p:cNvSpPr>
          <p:nvPr>
            <p:ph type="title"/>
          </p:nvPr>
        </p:nvSpPr>
        <p:spPr/>
        <p:txBody>
          <a:bodyPr/>
          <a:lstStyle>
            <a:lvl1pPr>
              <a:defRPr/>
            </a:lvl1pPr>
          </a:lstStyle>
          <a:p>
            <a:pPr lvl="0"/>
            <a:r>
              <a:rPr lang="ja-JP"/>
              <a:t>マスタ タイトルの書式設定</a:t>
            </a:r>
            <a:endParaRPr lang="en-US"/>
          </a:p>
        </p:txBody>
      </p:sp>
      <p:sp>
        <p:nvSpPr>
          <p:cNvPr id="3" name="コンテンツ プレースホルダ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ja-JP"/>
              <a:t>マスタ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4" name="コンテンツ プレースホルダ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ja-JP"/>
              <a:t>マスタ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5" name="日付プレースホルダ 4"/>
          <p:cNvSpPr txBox="1">
            <a:spLocks noGrp="1"/>
          </p:cNvSpPr>
          <p:nvPr>
            <p:ph type="dt" sz="half" idx="7"/>
          </p:nvPr>
        </p:nvSpPr>
        <p:spPr/>
        <p:txBody>
          <a:bodyPr/>
          <a:lstStyle>
            <a:lvl1pPr>
              <a:defRPr/>
            </a:lvl1pPr>
          </a:lstStyle>
          <a:p>
            <a:pPr lvl="0"/>
            <a:fld id="{938C5B2D-E35F-465D-8140-50141214C882}" type="datetime1">
              <a:rPr lang="en-US"/>
              <a:pPr lvl="0"/>
              <a:t>2011/8/23</a:t>
            </a:fld>
            <a:endParaRPr lang="en-US"/>
          </a:p>
        </p:txBody>
      </p:sp>
      <p:sp>
        <p:nvSpPr>
          <p:cNvPr id="6" name="フッター プレースホルダ 5"/>
          <p:cNvSpPr txBox="1">
            <a:spLocks noGrp="1"/>
          </p:cNvSpPr>
          <p:nvPr>
            <p:ph type="ftr" sz="quarter" idx="9"/>
          </p:nvPr>
        </p:nvSpPr>
        <p:spPr/>
        <p:txBody>
          <a:bodyPr/>
          <a:lstStyle>
            <a:lvl1pPr>
              <a:defRPr/>
            </a:lvl1pPr>
          </a:lstStyle>
          <a:p>
            <a:pPr lvl="0"/>
            <a:endParaRPr lang="en-US"/>
          </a:p>
        </p:txBody>
      </p:sp>
      <p:sp>
        <p:nvSpPr>
          <p:cNvPr id="7" name="スライド番号プレースホルダ 6"/>
          <p:cNvSpPr txBox="1">
            <a:spLocks noGrp="1"/>
          </p:cNvSpPr>
          <p:nvPr>
            <p:ph type="sldNum" sz="quarter" idx="8"/>
          </p:nvPr>
        </p:nvSpPr>
        <p:spPr/>
        <p:txBody>
          <a:bodyPr/>
          <a:lstStyle>
            <a:lvl1pPr>
              <a:defRPr/>
            </a:lvl1pPr>
          </a:lstStyle>
          <a:p>
            <a:pPr lvl="0"/>
            <a:fld id="{AA886BC5-3364-46DA-B06A-D5BA3306371D}" type="slidenum">
              <a:t>&lt;#&gt;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txBox="1">
            <a:spLocks noGrp="1"/>
          </p:cNvSpPr>
          <p:nvPr>
            <p:ph type="title"/>
          </p:nvPr>
        </p:nvSpPr>
        <p:spPr/>
        <p:txBody>
          <a:bodyPr/>
          <a:lstStyle>
            <a:lvl1pPr>
              <a:defRPr/>
            </a:lvl1pPr>
          </a:lstStyle>
          <a:p>
            <a:pPr lvl="0"/>
            <a:r>
              <a:rPr lang="ja-JP"/>
              <a:t>マスタ タイトルの書式設定</a:t>
            </a:r>
            <a:endParaRPr lang="en-US"/>
          </a:p>
        </p:txBody>
      </p:sp>
      <p:sp>
        <p:nvSpPr>
          <p:cNvPr id="3" name="テキスト プレースホルダ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ja-JP"/>
              <a:t>マスタ テキストの書式設定</a:t>
            </a:r>
          </a:p>
        </p:txBody>
      </p:sp>
      <p:sp>
        <p:nvSpPr>
          <p:cNvPr id="4" name="コンテンツ プレースホルダ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ja-JP"/>
              <a:t>マスタ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5" name="テキスト プレースホルダ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ja-JP"/>
              <a:t>マスタ テキストの書式設定</a:t>
            </a:r>
          </a:p>
        </p:txBody>
      </p:sp>
      <p:sp>
        <p:nvSpPr>
          <p:cNvPr id="6" name="コンテンツ プレースホルダ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ja-JP"/>
              <a:t>マスタ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7" name="日付プレースホルダ 6"/>
          <p:cNvSpPr txBox="1">
            <a:spLocks noGrp="1"/>
          </p:cNvSpPr>
          <p:nvPr>
            <p:ph type="dt" sz="half" idx="7"/>
          </p:nvPr>
        </p:nvSpPr>
        <p:spPr/>
        <p:txBody>
          <a:bodyPr/>
          <a:lstStyle>
            <a:lvl1pPr>
              <a:defRPr/>
            </a:lvl1pPr>
          </a:lstStyle>
          <a:p>
            <a:pPr lvl="0"/>
            <a:fld id="{A6DB7F63-59BD-4AF7-BBE7-F52852E60CD5}" type="datetime1">
              <a:rPr lang="en-US"/>
              <a:pPr lvl="0"/>
              <a:t>2011/8/23</a:t>
            </a:fld>
            <a:endParaRPr lang="en-US"/>
          </a:p>
        </p:txBody>
      </p:sp>
      <p:sp>
        <p:nvSpPr>
          <p:cNvPr id="8" name="フッター プレースホルダ 7"/>
          <p:cNvSpPr txBox="1">
            <a:spLocks noGrp="1"/>
          </p:cNvSpPr>
          <p:nvPr>
            <p:ph type="ftr" sz="quarter" idx="9"/>
          </p:nvPr>
        </p:nvSpPr>
        <p:spPr/>
        <p:txBody>
          <a:bodyPr/>
          <a:lstStyle>
            <a:lvl1pPr>
              <a:defRPr/>
            </a:lvl1pPr>
          </a:lstStyle>
          <a:p>
            <a:pPr lvl="0"/>
            <a:endParaRPr lang="en-US"/>
          </a:p>
        </p:txBody>
      </p:sp>
      <p:sp>
        <p:nvSpPr>
          <p:cNvPr id="9" name="スライド番号プレースホルダ 8"/>
          <p:cNvSpPr txBox="1">
            <a:spLocks noGrp="1"/>
          </p:cNvSpPr>
          <p:nvPr>
            <p:ph type="sldNum" sz="quarter" idx="8"/>
          </p:nvPr>
        </p:nvSpPr>
        <p:spPr/>
        <p:txBody>
          <a:bodyPr/>
          <a:lstStyle>
            <a:lvl1pPr>
              <a:defRPr/>
            </a:lvl1pPr>
          </a:lstStyle>
          <a:p>
            <a:pPr lvl="0"/>
            <a:fld id="{535F61FF-EE4E-4942-8743-C01E8DFA9CD7}" type="slidenum">
              <a:t>&lt;#&gt;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txBox="1">
            <a:spLocks noGrp="1"/>
          </p:cNvSpPr>
          <p:nvPr>
            <p:ph type="title"/>
          </p:nvPr>
        </p:nvSpPr>
        <p:spPr/>
        <p:txBody>
          <a:bodyPr/>
          <a:lstStyle>
            <a:lvl1pPr>
              <a:defRPr/>
            </a:lvl1pPr>
          </a:lstStyle>
          <a:p>
            <a:pPr lvl="0"/>
            <a:r>
              <a:rPr lang="ja-JP"/>
              <a:t>マスタ タイトルの書式設定</a:t>
            </a:r>
            <a:endParaRPr lang="en-US"/>
          </a:p>
        </p:txBody>
      </p:sp>
      <p:sp>
        <p:nvSpPr>
          <p:cNvPr id="3" name="日付プレースホルダ 2"/>
          <p:cNvSpPr txBox="1">
            <a:spLocks noGrp="1"/>
          </p:cNvSpPr>
          <p:nvPr>
            <p:ph type="dt" sz="half" idx="7"/>
          </p:nvPr>
        </p:nvSpPr>
        <p:spPr/>
        <p:txBody>
          <a:bodyPr/>
          <a:lstStyle>
            <a:lvl1pPr>
              <a:defRPr/>
            </a:lvl1pPr>
          </a:lstStyle>
          <a:p>
            <a:pPr lvl="0"/>
            <a:fld id="{89ACAC6A-176A-4744-A6BE-12CDA89D2DAA}" type="datetime1">
              <a:rPr lang="en-US"/>
              <a:pPr lvl="0"/>
              <a:t>2011/8/23</a:t>
            </a:fld>
            <a:endParaRPr lang="en-US"/>
          </a:p>
        </p:txBody>
      </p:sp>
      <p:sp>
        <p:nvSpPr>
          <p:cNvPr id="4" name="フッター プレースホルダ 3"/>
          <p:cNvSpPr txBox="1">
            <a:spLocks noGrp="1"/>
          </p:cNvSpPr>
          <p:nvPr>
            <p:ph type="ftr" sz="quarter" idx="9"/>
          </p:nvPr>
        </p:nvSpPr>
        <p:spPr/>
        <p:txBody>
          <a:bodyPr/>
          <a:lstStyle>
            <a:lvl1pPr>
              <a:defRPr/>
            </a:lvl1pPr>
          </a:lstStyle>
          <a:p>
            <a:pPr lvl="0"/>
            <a:endParaRPr lang="en-US"/>
          </a:p>
        </p:txBody>
      </p:sp>
      <p:sp>
        <p:nvSpPr>
          <p:cNvPr id="5" name="スライド番号プレースホルダ 4"/>
          <p:cNvSpPr txBox="1">
            <a:spLocks noGrp="1"/>
          </p:cNvSpPr>
          <p:nvPr>
            <p:ph type="sldNum" sz="quarter" idx="8"/>
          </p:nvPr>
        </p:nvSpPr>
        <p:spPr/>
        <p:txBody>
          <a:bodyPr/>
          <a:lstStyle>
            <a:lvl1pPr>
              <a:defRPr/>
            </a:lvl1pPr>
          </a:lstStyle>
          <a:p>
            <a:pPr lvl="0"/>
            <a:fld id="{CAD48C4E-38DE-47DE-BF4C-47AD304F47BF}" type="slidenum">
              <a:t>&lt;#&gt;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txBox="1">
            <a:spLocks noGrp="1"/>
          </p:cNvSpPr>
          <p:nvPr>
            <p:ph type="dt" sz="half" idx="7"/>
          </p:nvPr>
        </p:nvSpPr>
        <p:spPr/>
        <p:txBody>
          <a:bodyPr/>
          <a:lstStyle>
            <a:lvl1pPr>
              <a:defRPr/>
            </a:lvl1pPr>
          </a:lstStyle>
          <a:p>
            <a:pPr lvl="0"/>
            <a:fld id="{13409D16-9411-4833-B59A-9CE1DF04E757}" type="datetime1">
              <a:rPr lang="en-US"/>
              <a:pPr lvl="0"/>
              <a:t>2011/8/23</a:t>
            </a:fld>
            <a:endParaRPr lang="en-US"/>
          </a:p>
        </p:txBody>
      </p:sp>
      <p:sp>
        <p:nvSpPr>
          <p:cNvPr id="3" name="フッター プレースホルダ 2"/>
          <p:cNvSpPr txBox="1">
            <a:spLocks noGrp="1"/>
          </p:cNvSpPr>
          <p:nvPr>
            <p:ph type="ftr" sz="quarter" idx="9"/>
          </p:nvPr>
        </p:nvSpPr>
        <p:spPr/>
        <p:txBody>
          <a:bodyPr/>
          <a:lstStyle>
            <a:lvl1pPr>
              <a:defRPr/>
            </a:lvl1pPr>
          </a:lstStyle>
          <a:p>
            <a:pPr lvl="0"/>
            <a:endParaRPr lang="en-US"/>
          </a:p>
        </p:txBody>
      </p:sp>
      <p:sp>
        <p:nvSpPr>
          <p:cNvPr id="4" name="スライド番号プレースホルダ 3"/>
          <p:cNvSpPr txBox="1">
            <a:spLocks noGrp="1"/>
          </p:cNvSpPr>
          <p:nvPr>
            <p:ph type="sldNum" sz="quarter" idx="8"/>
          </p:nvPr>
        </p:nvSpPr>
        <p:spPr/>
        <p:txBody>
          <a:bodyPr/>
          <a:lstStyle>
            <a:lvl1pPr>
              <a:defRPr/>
            </a:lvl1pPr>
          </a:lstStyle>
          <a:p>
            <a:pPr lvl="0"/>
            <a:fld id="{20AC6A8F-92CB-4775-A82D-C1C61C9B1F5D}" type="slidenum">
              <a:t>&lt;#&gt;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457200" y="273048"/>
            <a:ext cx="3008311" cy="1162046"/>
          </a:xfrm>
        </p:spPr>
        <p:txBody>
          <a:bodyPr anchor="b" anchorCtr="0"/>
          <a:lstStyle>
            <a:lvl1pPr algn="l">
              <a:defRPr sz="2000" b="1"/>
            </a:lvl1pPr>
          </a:lstStyle>
          <a:p>
            <a:pPr lvl="0"/>
            <a:r>
              <a:rPr lang="ja-JP"/>
              <a:t>マスタ タイトルの書式設定</a:t>
            </a:r>
            <a:endParaRPr lang="en-US"/>
          </a:p>
        </p:txBody>
      </p:sp>
      <p:sp>
        <p:nvSpPr>
          <p:cNvPr id="3" name="コンテンツ プレースホルダ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ja-JP"/>
              <a:t>マスタ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4" name="テキスト プレースホルダ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ja-JP"/>
              <a:t>マスタ テキストの書式設定</a:t>
            </a:r>
          </a:p>
        </p:txBody>
      </p:sp>
      <p:sp>
        <p:nvSpPr>
          <p:cNvPr id="5" name="日付プレースホルダ 4"/>
          <p:cNvSpPr txBox="1">
            <a:spLocks noGrp="1"/>
          </p:cNvSpPr>
          <p:nvPr>
            <p:ph type="dt" sz="half" idx="7"/>
          </p:nvPr>
        </p:nvSpPr>
        <p:spPr/>
        <p:txBody>
          <a:bodyPr/>
          <a:lstStyle>
            <a:lvl1pPr>
              <a:defRPr/>
            </a:lvl1pPr>
          </a:lstStyle>
          <a:p>
            <a:pPr lvl="0"/>
            <a:fld id="{D04E0CFA-4E82-48C2-A7BF-6D70184FF716}" type="datetime1">
              <a:rPr lang="en-US"/>
              <a:pPr lvl="0"/>
              <a:t>2011/8/23</a:t>
            </a:fld>
            <a:endParaRPr lang="en-US"/>
          </a:p>
        </p:txBody>
      </p:sp>
      <p:sp>
        <p:nvSpPr>
          <p:cNvPr id="6" name="フッター プレースホルダ 5"/>
          <p:cNvSpPr txBox="1">
            <a:spLocks noGrp="1"/>
          </p:cNvSpPr>
          <p:nvPr>
            <p:ph type="ftr" sz="quarter" idx="9"/>
          </p:nvPr>
        </p:nvSpPr>
        <p:spPr/>
        <p:txBody>
          <a:bodyPr/>
          <a:lstStyle>
            <a:lvl1pPr>
              <a:defRPr/>
            </a:lvl1pPr>
          </a:lstStyle>
          <a:p>
            <a:pPr lvl="0"/>
            <a:endParaRPr lang="en-US"/>
          </a:p>
        </p:txBody>
      </p:sp>
      <p:sp>
        <p:nvSpPr>
          <p:cNvPr id="7" name="スライド番号プレースホルダ 6"/>
          <p:cNvSpPr txBox="1">
            <a:spLocks noGrp="1"/>
          </p:cNvSpPr>
          <p:nvPr>
            <p:ph type="sldNum" sz="quarter" idx="8"/>
          </p:nvPr>
        </p:nvSpPr>
        <p:spPr/>
        <p:txBody>
          <a:bodyPr/>
          <a:lstStyle>
            <a:lvl1pPr>
              <a:defRPr/>
            </a:lvl1pPr>
          </a:lstStyle>
          <a:p>
            <a:pPr lvl="0"/>
            <a:fld id="{AED1C632-684F-41F3-BD2D-B1009C3D3C75}" type="slidenum">
              <a:t>&lt;#&gt;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1792288" y="4800600"/>
            <a:ext cx="5486400" cy="566735"/>
          </a:xfrm>
        </p:spPr>
        <p:txBody>
          <a:bodyPr anchor="b" anchorCtr="0"/>
          <a:lstStyle>
            <a:lvl1pPr algn="l">
              <a:defRPr sz="2000" b="1"/>
            </a:lvl1pPr>
          </a:lstStyle>
          <a:p>
            <a:pPr lvl="0"/>
            <a:r>
              <a:rPr lang="ja-JP"/>
              <a:t>マスタ タイトルの書式設定</a:t>
            </a:r>
            <a:endParaRPr lang="en-US"/>
          </a:p>
        </p:txBody>
      </p:sp>
      <p:sp>
        <p:nvSpPr>
          <p:cNvPr id="3" name="図プレースホルダ 2"/>
          <p:cNvSpPr txBox="1">
            <a:spLocks noGrp="1"/>
          </p:cNvSpPr>
          <p:nvPr>
            <p:ph type="pic" idx="1"/>
          </p:nvPr>
        </p:nvSpPr>
        <p:spPr>
          <a:xfrm>
            <a:off x="1792288" y="612776"/>
            <a:ext cx="5486400" cy="4114800"/>
          </a:xfrm>
        </p:spPr>
        <p:txBody>
          <a:bodyPr/>
          <a:lstStyle>
            <a:lvl1pPr marL="0" indent="0">
              <a:buNone/>
              <a:defRPr lang="en-US"/>
            </a:lvl1pPr>
          </a:lstStyle>
          <a:p>
            <a:pPr lvl="0"/>
            <a:endParaRPr lang="en-US"/>
          </a:p>
        </p:txBody>
      </p:sp>
      <p:sp>
        <p:nvSpPr>
          <p:cNvPr id="4" name="テキスト プレースホルダ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ja-JP"/>
              <a:t>マスタ テキストの書式設定</a:t>
            </a:r>
          </a:p>
        </p:txBody>
      </p:sp>
      <p:sp>
        <p:nvSpPr>
          <p:cNvPr id="5" name="日付プレースホルダ 4"/>
          <p:cNvSpPr txBox="1">
            <a:spLocks noGrp="1"/>
          </p:cNvSpPr>
          <p:nvPr>
            <p:ph type="dt" sz="half" idx="7"/>
          </p:nvPr>
        </p:nvSpPr>
        <p:spPr/>
        <p:txBody>
          <a:bodyPr/>
          <a:lstStyle>
            <a:lvl1pPr>
              <a:defRPr/>
            </a:lvl1pPr>
          </a:lstStyle>
          <a:p>
            <a:pPr lvl="0"/>
            <a:fld id="{34705BD2-2D90-4C5E-918C-A130FD5E3CC7}" type="datetime1">
              <a:rPr lang="en-US"/>
              <a:pPr lvl="0"/>
              <a:t>2011/8/23</a:t>
            </a:fld>
            <a:endParaRPr lang="en-US"/>
          </a:p>
        </p:txBody>
      </p:sp>
      <p:sp>
        <p:nvSpPr>
          <p:cNvPr id="6" name="フッター プレースホルダ 5"/>
          <p:cNvSpPr txBox="1">
            <a:spLocks noGrp="1"/>
          </p:cNvSpPr>
          <p:nvPr>
            <p:ph type="ftr" sz="quarter" idx="9"/>
          </p:nvPr>
        </p:nvSpPr>
        <p:spPr/>
        <p:txBody>
          <a:bodyPr/>
          <a:lstStyle>
            <a:lvl1pPr>
              <a:defRPr/>
            </a:lvl1pPr>
          </a:lstStyle>
          <a:p>
            <a:pPr lvl="0"/>
            <a:endParaRPr lang="en-US"/>
          </a:p>
        </p:txBody>
      </p:sp>
      <p:sp>
        <p:nvSpPr>
          <p:cNvPr id="7" name="スライド番号プレースホルダ 6"/>
          <p:cNvSpPr txBox="1">
            <a:spLocks noGrp="1"/>
          </p:cNvSpPr>
          <p:nvPr>
            <p:ph type="sldNum" sz="quarter" idx="8"/>
          </p:nvPr>
        </p:nvSpPr>
        <p:spPr/>
        <p:txBody>
          <a:bodyPr/>
          <a:lstStyle>
            <a:lvl1pPr>
              <a:defRPr/>
            </a:lvl1pPr>
          </a:lstStyle>
          <a:p>
            <a:pPr lvl="0"/>
            <a:fld id="{B368C478-1D90-448B-9064-5FF8BD42F4C6}" type="slidenum">
              <a:t>&lt;#&gt;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タイトル プレースホルダ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lstStyle/>
          <a:p>
            <a:pPr lvl="0"/>
            <a:r>
              <a:rPr lang="ja-JP"/>
              <a:t>マスタ タイトルの書式設定</a:t>
            </a:r>
            <a:endParaRPr lang="en-US"/>
          </a:p>
        </p:txBody>
      </p:sp>
      <p:sp>
        <p:nvSpPr>
          <p:cNvPr id="3" name="テキスト プレースホルダ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lstStyle/>
          <a:p>
            <a:pPr lvl="0"/>
            <a:r>
              <a:rPr lang="ja-JP"/>
              <a:t>マスタ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4" name="日付プレースホルダ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ＭＳ Ｐゴシック"/>
              </a:defRPr>
            </a:lvl1pPr>
          </a:lstStyle>
          <a:p>
            <a:pPr lvl="0"/>
            <a:fld id="{2B3CA115-8C90-4F64-BB39-C3311E928162}" type="datetime1">
              <a:rPr lang="en-US"/>
              <a:pPr lvl="0"/>
              <a:t>2011/8/23</a:t>
            </a:fld>
            <a:endParaRPr lang="en-US"/>
          </a:p>
        </p:txBody>
      </p:sp>
      <p:sp>
        <p:nvSpPr>
          <p:cNvPr id="5" name="フッター プレースホルダ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ＭＳ Ｐゴシック"/>
              </a:defRPr>
            </a:lvl1pPr>
          </a:lstStyle>
          <a:p>
            <a:pPr lvl="0"/>
            <a:endParaRPr lang="en-US"/>
          </a:p>
        </p:txBody>
      </p:sp>
      <p:sp>
        <p:nvSpPr>
          <p:cNvPr id="6" name="スライド番号プレースホルダ 5"/>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ＭＳ Ｐゴシック"/>
              </a:defRPr>
            </a:lvl1pPr>
          </a:lstStyle>
          <a:p>
            <a:pPr lvl="0"/>
            <a:fld id="{CC4CAEFA-86D1-44FA-A1A2-E2D43BD6B024}" type="slidenum">
              <a:t>&lt;#&gt;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marL="0" marR="0" lvl="0" indent="0" algn="ctr" defTabSz="914400" rtl="0" fontAlgn="auto" hangingPunct="1">
        <a:lnSpc>
          <a:spcPct val="100000"/>
        </a:lnSpc>
        <a:spcBef>
          <a:spcPts val="0"/>
        </a:spcBef>
        <a:spcAft>
          <a:spcPts val="0"/>
        </a:spcAft>
        <a:buNone/>
        <a:tabLst/>
        <a:defRPr lang="ja-JP" sz="4400" b="0" i="0" u="none" strike="noStrike" kern="1200" cap="none" spc="0" baseline="0">
          <a:solidFill>
            <a:srgbClr val="000000"/>
          </a:solidFill>
          <a:uFillTx/>
          <a:latin typeface="Calibri"/>
          <a:ea typeface="ＭＳ Ｐゴシック"/>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ja-JP" sz="3200" b="0" i="0" u="none" strike="noStrike" kern="1200" cap="none" spc="0" baseline="0">
          <a:solidFill>
            <a:srgbClr val="000000"/>
          </a:solidFill>
          <a:uFillTx/>
          <a:latin typeface="Calibri"/>
          <a:ea typeface="ＭＳ Ｐゴシック"/>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ja-JP" sz="2800" b="0" i="0" u="none" strike="noStrike" kern="1200" cap="none" spc="0" baseline="0">
          <a:solidFill>
            <a:srgbClr val="000000"/>
          </a:solidFill>
          <a:uFillTx/>
          <a:latin typeface="Calibri"/>
          <a:ea typeface="ＭＳ Ｐゴシック"/>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ja-JP" sz="2400" b="0" i="0" u="none" strike="noStrike" kern="1200" cap="none" spc="0" baseline="0">
          <a:solidFill>
            <a:srgbClr val="000000"/>
          </a:solidFill>
          <a:uFillTx/>
          <a:latin typeface="Calibri"/>
          <a:ea typeface="ＭＳ Ｐゴシック"/>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ja-JP" sz="2000" b="0" i="0" u="none" strike="noStrike" kern="1200" cap="none" spc="0" baseline="0">
          <a:solidFill>
            <a:srgbClr val="000000"/>
          </a:solidFill>
          <a:uFillTx/>
          <a:latin typeface="Calibri"/>
          <a:ea typeface="ＭＳ Ｐゴシック"/>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ja-JP" sz="2000" b="0" i="0" u="none" strike="noStrike" kern="1200" cap="none" spc="0" baseline="0">
          <a:solidFill>
            <a:srgbClr val="000000"/>
          </a:solidFill>
          <a:uFillTx/>
          <a:latin typeface="Calibri"/>
          <a:ea typeface="ＭＳ Ｐゴシック"/>
        </a:defRPr>
      </a:lvl5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daisy.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dinf.ne.jp/doc/english/prompt/wsisindex.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normanet.ne.jp/~atdo/english.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タイトル 1"/>
          <p:cNvSpPr txBox="1">
            <a:spLocks noGrp="1"/>
          </p:cNvSpPr>
          <p:nvPr>
            <p:ph type="ctrTitle"/>
          </p:nvPr>
        </p:nvSpPr>
        <p:spPr>
          <a:xfrm>
            <a:off x="683568" y="2348880"/>
            <a:ext cx="7992888" cy="1470026"/>
          </a:xfrm>
        </p:spPr>
        <p:txBody>
          <a:bodyPr/>
          <a:lstStyle/>
          <a:p>
            <a:pPr lvl="0">
              <a:lnSpc>
                <a:spcPct val="150000"/>
              </a:lnSpc>
            </a:pPr>
            <a:r>
              <a:rPr lang="en-US" sz="2900" b="1" dirty="0">
                <a:latin typeface="Verdana" pitchFamily="34" charset="0"/>
                <a:ea typeface="Verdana" pitchFamily="34" charset="0"/>
                <a:cs typeface="Verdana" pitchFamily="34" charset="0"/>
              </a:rPr>
              <a:t> </a:t>
            </a:r>
            <a:r>
              <a:rPr lang="en-US" sz="2900" b="1" dirty="0" smtClean="0">
                <a:latin typeface="Verdana" pitchFamily="34" charset="0"/>
                <a:ea typeface="Verdana" pitchFamily="34" charset="0"/>
                <a:cs typeface="Verdana" pitchFamily="34" charset="0"/>
              </a:rPr>
              <a:t>Implementing Accessibility in Published Knowledge</a:t>
            </a:r>
            <a:br>
              <a:rPr lang="en-US" sz="2900" b="1" dirty="0" smtClean="0">
                <a:latin typeface="Verdana" pitchFamily="34" charset="0"/>
                <a:ea typeface="Verdana" pitchFamily="34" charset="0"/>
                <a:cs typeface="Verdana" pitchFamily="34" charset="0"/>
              </a:rPr>
            </a:br>
            <a:r>
              <a:rPr lang="en-US" sz="2900" b="1" dirty="0" smtClean="0">
                <a:latin typeface="Verdana" pitchFamily="34" charset="0"/>
                <a:ea typeface="Verdana" pitchFamily="34" charset="0"/>
                <a:cs typeface="Verdana" pitchFamily="34" charset="0"/>
              </a:rPr>
              <a:t>DAISY4 and EPUB3 Development</a:t>
            </a:r>
            <a:endParaRPr lang="en-US" sz="3200" b="1" dirty="0">
              <a:latin typeface="Verdana" pitchFamily="34" charset="0"/>
              <a:ea typeface="Verdana" pitchFamily="34" charset="0"/>
              <a:cs typeface="Verdana" pitchFamily="34" charset="0"/>
            </a:endParaRPr>
          </a:p>
        </p:txBody>
      </p:sp>
      <p:sp>
        <p:nvSpPr>
          <p:cNvPr id="3" name="サブタイトル 2"/>
          <p:cNvSpPr txBox="1">
            <a:spLocks noGrp="1"/>
          </p:cNvSpPr>
          <p:nvPr>
            <p:ph type="subTitle" idx="1"/>
          </p:nvPr>
        </p:nvSpPr>
        <p:spPr>
          <a:xfrm>
            <a:off x="1403649" y="4653134"/>
            <a:ext cx="6400800" cy="1752603"/>
          </a:xfrm>
        </p:spPr>
        <p:txBody>
          <a:bodyPr/>
          <a:lstStyle/>
          <a:p>
            <a:pPr lvl="0"/>
            <a:r>
              <a:rPr lang="ja-JP" sz="2800" b="1" dirty="0"/>
              <a:t>Hiroshi Kawamura</a:t>
            </a:r>
          </a:p>
          <a:p>
            <a:pPr lvl="0"/>
            <a:r>
              <a:rPr lang="ja-JP" sz="2800" b="1" dirty="0"/>
              <a:t>President, DAISY Consortium</a:t>
            </a:r>
          </a:p>
          <a:p>
            <a:pPr lvl="0"/>
            <a:r>
              <a:rPr lang="ja-JP" sz="2800" b="1" dirty="0"/>
              <a:t>hkawa@atdo.jp</a:t>
            </a:r>
          </a:p>
        </p:txBody>
      </p:sp>
      <p:sp>
        <p:nvSpPr>
          <p:cNvPr id="4" name="テキスト ボックス 3"/>
          <p:cNvSpPr txBox="1"/>
          <p:nvPr/>
        </p:nvSpPr>
        <p:spPr>
          <a:xfrm>
            <a:off x="467541" y="188640"/>
            <a:ext cx="8208916" cy="369332"/>
          </a:xfrm>
          <a:prstGeom prst="rect">
            <a:avLst/>
          </a:prstGeom>
          <a:noFill/>
          <a:ln>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0000"/>
              </a:solidFill>
              <a:uFillTx/>
              <a:latin typeface="Calibri"/>
              <a:ea typeface="ＭＳ Ｐゴシック"/>
            </a:endParaRPr>
          </a:p>
        </p:txBody>
      </p:sp>
      <p:pic>
        <p:nvPicPr>
          <p:cNvPr id="5" name="Picture 2"/>
          <p:cNvPicPr>
            <a:picLocks noChangeAspect="1"/>
          </p:cNvPicPr>
          <p:nvPr/>
        </p:nvPicPr>
        <p:blipFill>
          <a:blip r:embed="rId3" cstate="print"/>
          <a:srcRect/>
          <a:stretch>
            <a:fillRect/>
          </a:stretch>
        </p:blipFill>
        <p:spPr>
          <a:xfrm>
            <a:off x="7236296" y="404664"/>
            <a:ext cx="1281339" cy="1161882"/>
          </a:xfrm>
          <a:prstGeom prst="rect">
            <a:avLst/>
          </a:prstGeom>
          <a:noFill/>
          <a:ln>
            <a:noFill/>
          </a:ln>
        </p:spPr>
      </p:pic>
      <p:sp>
        <p:nvSpPr>
          <p:cNvPr id="6" name="Footer Placeholder 5"/>
          <p:cNvSpPr>
            <a:spLocks noGrp="1"/>
          </p:cNvSpPr>
          <p:nvPr>
            <p:ph type="ftr" sz="quarter" idx="4294967295"/>
          </p:nvPr>
        </p:nvSpPr>
        <p:spPr>
          <a:xfrm>
            <a:off x="1691680" y="188640"/>
            <a:ext cx="5472608" cy="365125"/>
          </a:xfrm>
          <a:prstGeom prst="rect">
            <a:avLst/>
          </a:prstGeom>
        </p:spPr>
        <p:txBody>
          <a:bodyPr/>
          <a:lstStyle/>
          <a:p>
            <a:pPr algn="ctr"/>
            <a:r>
              <a:rPr lang="en-US" dirty="0" smtClean="0"/>
              <a:t>6th </a:t>
            </a:r>
            <a:r>
              <a:rPr lang="en-US" dirty="0" smtClean="0"/>
              <a:t>IGF, </a:t>
            </a:r>
            <a:r>
              <a:rPr lang="en-US" dirty="0" smtClean="0"/>
              <a:t>Nairobi, 27-30 September, 2011</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タイトル 1"/>
          <p:cNvSpPr txBox="1">
            <a:spLocks noGrp="1"/>
          </p:cNvSpPr>
          <p:nvPr>
            <p:ph type="title"/>
          </p:nvPr>
        </p:nvSpPr>
        <p:spPr/>
        <p:txBody>
          <a:bodyPr/>
          <a:lstStyle/>
          <a:p>
            <a:pPr lvl="0"/>
            <a:r>
              <a:rPr lang="en-US"/>
              <a:t>DAISY Consortium: </a:t>
            </a:r>
            <a:r>
              <a:rPr lang="en-US">
                <a:hlinkClick r:id="rId3"/>
              </a:rPr>
              <a:t>www.daisy.org</a:t>
            </a:r>
            <a:endParaRPr lang="en-US"/>
          </a:p>
        </p:txBody>
      </p:sp>
      <p:sp>
        <p:nvSpPr>
          <p:cNvPr id="3" name="コンテンツ プレースホルダ 2"/>
          <p:cNvSpPr txBox="1">
            <a:spLocks noGrp="1"/>
          </p:cNvSpPr>
          <p:nvPr>
            <p:ph idx="1"/>
          </p:nvPr>
        </p:nvSpPr>
        <p:spPr>
          <a:xfrm>
            <a:off x="457200" y="1412776"/>
            <a:ext cx="8229600" cy="4713383"/>
          </a:xfrm>
        </p:spPr>
        <p:txBody>
          <a:bodyPr/>
          <a:lstStyle/>
          <a:p>
            <a:pPr lvl="0">
              <a:lnSpc>
                <a:spcPct val="80000"/>
              </a:lnSpc>
              <a:spcBef>
                <a:spcPts val="1200"/>
              </a:spcBef>
              <a:spcAft>
                <a:spcPts val="1200"/>
              </a:spcAft>
            </a:pPr>
            <a:r>
              <a:rPr lang="en-US" sz="2400" dirty="0">
                <a:latin typeface="Verdana" pitchFamily="34" charset="0"/>
                <a:ea typeface="Verdana" pitchFamily="34" charset="0"/>
                <a:cs typeface="Verdana" pitchFamily="34" charset="0"/>
              </a:rPr>
              <a:t>DAISY Consortium was established in 1996 to develop free, open,  interoperable and feature rich accessible multimedia standards by </a:t>
            </a:r>
            <a:r>
              <a:rPr lang="en-US" sz="2400" dirty="0" smtClean="0">
                <a:latin typeface="Verdana" pitchFamily="34" charset="0"/>
                <a:ea typeface="Verdana" pitchFamily="34" charset="0"/>
                <a:cs typeface="Verdana" pitchFamily="34" charset="0"/>
              </a:rPr>
              <a:t>library communities serving for people with print disabilities</a:t>
            </a:r>
            <a:endParaRPr lang="en-US" sz="2400" dirty="0">
              <a:latin typeface="Verdana" pitchFamily="34" charset="0"/>
              <a:ea typeface="Verdana" pitchFamily="34" charset="0"/>
              <a:cs typeface="Verdana" pitchFamily="34" charset="0"/>
            </a:endParaRPr>
          </a:p>
          <a:p>
            <a:pPr lvl="0">
              <a:lnSpc>
                <a:spcPct val="80000"/>
              </a:lnSpc>
              <a:spcBef>
                <a:spcPts val="1200"/>
              </a:spcBef>
              <a:spcAft>
                <a:spcPts val="1200"/>
              </a:spcAft>
            </a:pPr>
            <a:r>
              <a:rPr lang="en-US" sz="2400" dirty="0">
                <a:latin typeface="Verdana" pitchFamily="34" charset="0"/>
                <a:ea typeface="Verdana" pitchFamily="34" charset="0"/>
                <a:cs typeface="Verdana" pitchFamily="34" charset="0"/>
              </a:rPr>
              <a:t>WSIS 2003 &amp; </a:t>
            </a:r>
            <a:r>
              <a:rPr lang="en-US" sz="2400" dirty="0" smtClean="0">
                <a:latin typeface="Verdana" pitchFamily="34" charset="0"/>
                <a:ea typeface="Verdana" pitchFamily="34" charset="0"/>
                <a:cs typeface="Verdana" pitchFamily="34" charset="0"/>
              </a:rPr>
              <a:t>2005: </a:t>
            </a:r>
            <a:r>
              <a:rPr lang="en-US" sz="2400" dirty="0">
                <a:latin typeface="Verdana" pitchFamily="34" charset="0"/>
                <a:ea typeface="Verdana" pitchFamily="34" charset="0"/>
                <a:cs typeface="Verdana" pitchFamily="34" charset="0"/>
              </a:rPr>
              <a:t>Disability Focal </a:t>
            </a:r>
            <a:r>
              <a:rPr lang="en-US" sz="2400" dirty="0" smtClean="0">
                <a:latin typeface="Verdana" pitchFamily="34" charset="0"/>
                <a:ea typeface="Verdana" pitchFamily="34" charset="0"/>
                <a:cs typeface="Verdana" pitchFamily="34" charset="0"/>
              </a:rPr>
              <a:t>Point</a:t>
            </a:r>
          </a:p>
          <a:p>
            <a:pPr lvl="0">
              <a:lnSpc>
                <a:spcPct val="80000"/>
              </a:lnSpc>
              <a:spcBef>
                <a:spcPts val="1200"/>
              </a:spcBef>
              <a:spcAft>
                <a:spcPts val="1200"/>
              </a:spcAft>
            </a:pPr>
            <a:r>
              <a:rPr lang="en-US" sz="2400" dirty="0" smtClean="0">
                <a:latin typeface="Verdana" pitchFamily="34" charset="0"/>
                <a:ea typeface="Verdana" pitchFamily="34" charset="0"/>
                <a:cs typeface="Verdana" pitchFamily="34" charset="0"/>
              </a:rPr>
              <a:t>UN CRPD implementation: Art. 2, 21, 30, 49</a:t>
            </a:r>
            <a:r>
              <a:rPr lang="en-US" altLang="ja-JP" sz="2400" dirty="0" smtClean="0">
                <a:latin typeface="Verdana" pitchFamily="34" charset="0"/>
                <a:ea typeface="Verdana" pitchFamily="34" charset="0"/>
                <a:cs typeface="Verdana" pitchFamily="34" charset="0"/>
              </a:rPr>
              <a:t>       </a:t>
            </a:r>
            <a:r>
              <a:rPr lang="en-US" altLang="ja-JP" sz="2000" dirty="0" smtClean="0">
                <a:latin typeface="Verdana" pitchFamily="34" charset="0"/>
                <a:ea typeface="Verdana" pitchFamily="34" charset="0"/>
                <a:cs typeface="Verdana" pitchFamily="34" charset="0"/>
                <a:hlinkClick r:id="rId4"/>
              </a:rPr>
              <a:t>http://www.dinf.ne.jp/doc/english/prompt/wsisindex.html</a:t>
            </a:r>
            <a:endParaRPr lang="en-US" altLang="ja-JP" sz="2000" dirty="0" smtClean="0">
              <a:latin typeface="Verdana" pitchFamily="34" charset="0"/>
              <a:ea typeface="Verdana" pitchFamily="34" charset="0"/>
              <a:cs typeface="Verdana" pitchFamily="34" charset="0"/>
            </a:endParaRPr>
          </a:p>
          <a:p>
            <a:pPr lvl="0">
              <a:lnSpc>
                <a:spcPct val="80000"/>
              </a:lnSpc>
              <a:spcBef>
                <a:spcPts val="1200"/>
              </a:spcBef>
              <a:spcAft>
                <a:spcPts val="1200"/>
              </a:spcAft>
            </a:pPr>
            <a:r>
              <a:rPr lang="en-US" sz="2400" dirty="0" smtClean="0">
                <a:latin typeface="Verdana" pitchFamily="34" charset="0"/>
                <a:ea typeface="Verdana" pitchFamily="34" charset="0"/>
                <a:cs typeface="Verdana" pitchFamily="34" charset="0"/>
              </a:rPr>
              <a:t>DAISY3 </a:t>
            </a:r>
            <a:r>
              <a:rPr lang="en-US" sz="2400" dirty="0">
                <a:latin typeface="Verdana" pitchFamily="34" charset="0"/>
                <a:ea typeface="Verdana" pitchFamily="34" charset="0"/>
                <a:cs typeface="Verdana" pitchFamily="34" charset="0"/>
              </a:rPr>
              <a:t>= ANSI/NISO Z39.86-2005 = US NIMAS</a:t>
            </a:r>
          </a:p>
          <a:p>
            <a:pPr lvl="0">
              <a:lnSpc>
                <a:spcPct val="80000"/>
              </a:lnSpc>
              <a:spcBef>
                <a:spcPts val="1200"/>
              </a:spcBef>
              <a:spcAft>
                <a:spcPts val="1200"/>
              </a:spcAft>
            </a:pPr>
            <a:r>
              <a:rPr lang="en-US" sz="2400" dirty="0">
                <a:latin typeface="Verdana" pitchFamily="34" charset="0"/>
                <a:ea typeface="Verdana" pitchFamily="34" charset="0"/>
                <a:cs typeface="Verdana" pitchFamily="34" charset="0"/>
              </a:rPr>
              <a:t>WIPO WG: TIGAR, </a:t>
            </a:r>
            <a:r>
              <a:rPr lang="en-US" sz="2400" dirty="0" smtClean="0">
                <a:latin typeface="Verdana" pitchFamily="34" charset="0"/>
                <a:ea typeface="Verdana" pitchFamily="34" charset="0"/>
                <a:cs typeface="Verdana" pitchFamily="34" charset="0"/>
              </a:rPr>
              <a:t>Enabling </a:t>
            </a:r>
            <a:r>
              <a:rPr lang="en-US" sz="2400" dirty="0">
                <a:latin typeface="Verdana" pitchFamily="34" charset="0"/>
                <a:ea typeface="Verdana" pitchFamily="34" charset="0"/>
                <a:cs typeface="Verdana" pitchFamily="34" charset="0"/>
              </a:rPr>
              <a:t>Technology &amp; </a:t>
            </a:r>
            <a:r>
              <a:rPr lang="en-US" sz="2400" dirty="0" smtClean="0">
                <a:latin typeface="Verdana" pitchFamily="34" charset="0"/>
                <a:ea typeface="Verdana" pitchFamily="34" charset="0"/>
                <a:cs typeface="Verdana" pitchFamily="34" charset="0"/>
              </a:rPr>
              <a:t>CB</a:t>
            </a:r>
          </a:p>
          <a:p>
            <a:pPr lvl="0">
              <a:lnSpc>
                <a:spcPct val="80000"/>
              </a:lnSpc>
              <a:spcBef>
                <a:spcPts val="1200"/>
              </a:spcBef>
              <a:spcAft>
                <a:spcPts val="1200"/>
              </a:spcAft>
            </a:pPr>
            <a:r>
              <a:rPr lang="en-US" sz="2400" dirty="0" smtClean="0">
                <a:latin typeface="Verdana" pitchFamily="34" charset="0"/>
                <a:ea typeface="Verdana" pitchFamily="34" charset="0"/>
                <a:cs typeface="Verdana" pitchFamily="34" charset="0"/>
              </a:rPr>
              <a:t>ITU World Telecommunication and Information Society Award 2011</a:t>
            </a:r>
            <a:endParaRPr lang="en-US" sz="2400" dirty="0">
              <a:latin typeface="Verdana" pitchFamily="34" charset="0"/>
              <a:ea typeface="Verdana" pitchFamily="34" charset="0"/>
              <a:cs typeface="Verdana"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正方形/長方形 8"/>
          <p:cNvSpPr/>
          <p:nvPr/>
        </p:nvSpPr>
        <p:spPr>
          <a:xfrm>
            <a:off x="467541" y="4149080"/>
            <a:ext cx="7848871" cy="2189302"/>
          </a:xfrm>
          <a:prstGeom prst="rect">
            <a:avLst/>
          </a:prstGeom>
          <a:solidFill>
            <a:srgbClr val="FFFFFF"/>
          </a:solidFill>
          <a:ln w="25402">
            <a:solidFill>
              <a:srgbClr val="4F81BD"/>
            </a:solidFill>
            <a:prstDash val="solid"/>
          </a:ln>
        </p:spPr>
        <p:txBody>
          <a:bodyPr vert="horz" wrap="square" lIns="91440" tIns="45720" rIns="91440" bIns="45720" anchor="t" anchorCtr="1" compatLnSpc="1"/>
          <a:lstStyle/>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200" b="1" i="0" u="none" strike="noStrike" kern="1200" cap="none" spc="0" baseline="0" dirty="0">
                <a:solidFill>
                  <a:srgbClr val="17375E"/>
                </a:solidFill>
                <a:uFillTx/>
                <a:latin typeface="Verdana" pitchFamily="34"/>
                <a:ea typeface="ＭＳ Ｐゴシック"/>
              </a:rPr>
              <a:t>EPUB3 = DAISY 4 Distribution</a:t>
            </a:r>
          </a:p>
        </p:txBody>
      </p:sp>
      <p:sp>
        <p:nvSpPr>
          <p:cNvPr id="3" name="角丸四角形 9"/>
          <p:cNvSpPr/>
          <p:nvPr/>
        </p:nvSpPr>
        <p:spPr>
          <a:xfrm>
            <a:off x="611559" y="4797152"/>
            <a:ext cx="1872206" cy="144016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10253F"/>
          </a:solidFill>
          <a:ln w="25402">
            <a:solidFill>
              <a:srgbClr val="000000"/>
            </a:solidFill>
            <a:prstDash val="solid"/>
          </a:ln>
        </p:spPr>
        <p:txBody>
          <a:bodyPr vert="horz" wrap="square" lIns="91440" tIns="45720" rIns="91440" bIns="45720" anchor="t" anchorCtr="1" compatLnSpc="1"/>
          <a:lstStyle/>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a:solidFill>
                  <a:srgbClr val="FFFFFF"/>
                </a:solidFill>
                <a:effectLst>
                  <a:outerShdw dist="38096" dir="2700000">
                    <a:srgbClr val="000000"/>
                  </a:outerShdw>
                </a:effectLst>
                <a:uFillTx/>
                <a:latin typeface="Arial" pitchFamily="34"/>
                <a:ea typeface="ＭＳ Ｐゴシック"/>
                <a:cs typeface="Arial" pitchFamily="34"/>
              </a:rPr>
              <a:t>Text</a:t>
            </a:r>
          </a:p>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a:solidFill>
                  <a:srgbClr val="FFFFFF"/>
                </a:solidFill>
                <a:effectLst>
                  <a:outerShdw dist="38096" dir="2700000">
                    <a:srgbClr val="000000"/>
                  </a:outerShdw>
                </a:effectLst>
                <a:uFillTx/>
                <a:latin typeface="Arial" pitchFamily="34"/>
                <a:ea typeface="ＭＳ Ｐゴシック"/>
                <a:cs typeface="Arial" pitchFamily="34"/>
              </a:rPr>
              <a:t>Audio</a:t>
            </a:r>
          </a:p>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a:solidFill>
                  <a:srgbClr val="FFFFFF"/>
                </a:solidFill>
                <a:effectLst>
                  <a:outerShdw dist="38096" dir="2700000">
                    <a:srgbClr val="000000"/>
                  </a:outerShdw>
                </a:effectLst>
                <a:uFillTx/>
                <a:latin typeface="Arial" pitchFamily="34"/>
                <a:ea typeface="ＭＳ Ｐゴシック"/>
                <a:cs typeface="Arial" pitchFamily="34"/>
              </a:rPr>
              <a:t>Video</a:t>
            </a:r>
          </a:p>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a:solidFill>
                  <a:srgbClr val="FFFFFF"/>
                </a:solidFill>
                <a:effectLst>
                  <a:outerShdw dist="38096" dir="2700000">
                    <a:srgbClr val="000000"/>
                  </a:outerShdw>
                </a:effectLst>
                <a:uFillTx/>
                <a:latin typeface="Arial" pitchFamily="34"/>
                <a:ea typeface="ＭＳ Ｐゴシック"/>
                <a:cs typeface="Arial" pitchFamily="34"/>
              </a:rPr>
              <a:t>TOC</a:t>
            </a:r>
          </a:p>
        </p:txBody>
      </p:sp>
      <p:sp>
        <p:nvSpPr>
          <p:cNvPr id="4" name="角丸四角形 10"/>
          <p:cNvSpPr/>
          <p:nvPr/>
        </p:nvSpPr>
        <p:spPr>
          <a:xfrm>
            <a:off x="4572000" y="4869161"/>
            <a:ext cx="1728188" cy="1296143"/>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DCE6F2"/>
          </a:solidFill>
          <a:ln w="9528">
            <a:solidFill>
              <a:srgbClr val="000000"/>
            </a:solidFill>
            <a:prstDash val="solid"/>
          </a:ln>
          <a:effectLst>
            <a:outerShdw dist="22997" dir="5400000" algn="tl">
              <a:srgbClr val="000000">
                <a:alpha val="35000"/>
              </a:srgbClr>
            </a:outerShdw>
          </a:effectLst>
        </p:spPr>
        <p:txBody>
          <a:bodyPr vert="horz" wrap="square" lIns="91440" tIns="45720" rIns="91440" bIns="45720" anchor="ctr" anchorCtr="1" compatLnSpc="1"/>
          <a:lstStyle/>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EEECE1"/>
              </a:solidFill>
              <a:effectLst>
                <a:outerShdw dist="38096" dir="2700000">
                  <a:srgbClr val="000000"/>
                </a:outerShdw>
              </a:effectLst>
              <a:uFillTx/>
              <a:latin typeface="Segoe" pitchFamily="34"/>
              <a:ea typeface="ＭＳ Ｐゴシック"/>
            </a:endParaRPr>
          </a:p>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1" i="0" u="none" strike="noStrike" kern="1200" cap="none" spc="0" baseline="0" dirty="0">
                <a:uFillTx/>
                <a:latin typeface="Arial" pitchFamily="34"/>
                <a:ea typeface="ＭＳ Ｐゴシック"/>
                <a:cs typeface="Arial" pitchFamily="34"/>
              </a:rPr>
              <a:t>Text</a:t>
            </a:r>
          </a:p>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dirty="0">
                <a:uFillTx/>
                <a:latin typeface="Arial" pitchFamily="34"/>
                <a:ea typeface="ＭＳ Ｐゴシック"/>
                <a:cs typeface="Arial" pitchFamily="34"/>
              </a:rPr>
              <a:t>TOC</a:t>
            </a:r>
          </a:p>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EEECE1"/>
              </a:solidFill>
              <a:effectLst>
                <a:outerShdw dist="38096" dir="2700000">
                  <a:srgbClr val="000000"/>
                </a:outerShdw>
              </a:effectLst>
              <a:uFillTx/>
              <a:latin typeface="Segoe" pitchFamily="34"/>
              <a:ea typeface="ＭＳ Ｐゴシック"/>
            </a:endParaRPr>
          </a:p>
        </p:txBody>
      </p:sp>
      <p:sp>
        <p:nvSpPr>
          <p:cNvPr id="5" name="角丸四角形 11"/>
          <p:cNvSpPr/>
          <p:nvPr/>
        </p:nvSpPr>
        <p:spPr>
          <a:xfrm>
            <a:off x="6516215" y="4869161"/>
            <a:ext cx="1584179" cy="1263225"/>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79646"/>
          </a:solidFill>
          <a:ln w="9528">
            <a:solidFill>
              <a:srgbClr val="4F81BD"/>
            </a:solidFill>
            <a:prstDash val="solid"/>
          </a:ln>
          <a:effectLst>
            <a:outerShdw dist="22997" dir="5400000" algn="tl">
              <a:srgbClr val="000000">
                <a:alpha val="35000"/>
              </a:srgbClr>
            </a:outerShdw>
          </a:effectLst>
        </p:spPr>
        <p:txBody>
          <a:bodyPr vert="horz" wrap="square" lIns="91440" tIns="45720" rIns="91440" bIns="45720" anchor="ctr" anchorCtr="1" compatLnSpc="1"/>
          <a:lstStyle/>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000000"/>
                </a:solidFill>
                <a:effectLst>
                  <a:outerShdw dist="38096" dir="2700000">
                    <a:srgbClr val="000000"/>
                  </a:outerShdw>
                </a:effectLst>
                <a:uFillTx/>
                <a:latin typeface="Arial" pitchFamily="34"/>
                <a:ea typeface="ＭＳ Ｐゴシック"/>
              </a:rPr>
              <a:t>Audio</a:t>
            </a:r>
          </a:p>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000000"/>
                </a:solidFill>
                <a:effectLst>
                  <a:outerShdw dist="38096" dir="2700000">
                    <a:srgbClr val="000000"/>
                  </a:outerShdw>
                </a:effectLst>
                <a:uFillTx/>
                <a:latin typeface="Arial" pitchFamily="34"/>
                <a:ea typeface="ＭＳ Ｐゴシック"/>
              </a:rPr>
              <a:t>TOC</a:t>
            </a:r>
          </a:p>
        </p:txBody>
      </p:sp>
      <p:sp>
        <p:nvSpPr>
          <p:cNvPr id="6" name="下矢印 20"/>
          <p:cNvSpPr/>
          <p:nvPr/>
        </p:nvSpPr>
        <p:spPr>
          <a:xfrm>
            <a:off x="3995937" y="3068964"/>
            <a:ext cx="521774" cy="1080116"/>
          </a:xfrm>
          <a:custGeom>
            <a:avLst>
              <a:gd name="f0" fmla="val 16383"/>
              <a:gd name="f1" fmla="val 5400"/>
            </a:avLst>
            <a:gdLst>
              <a:gd name="f2" fmla="val 10800000"/>
              <a:gd name="f3" fmla="val 5400000"/>
              <a:gd name="f4" fmla="val 180"/>
              <a:gd name="f5" fmla="val w"/>
              <a:gd name="f6" fmla="val h"/>
              <a:gd name="f7" fmla="val 0"/>
              <a:gd name="f8" fmla="val 21600"/>
              <a:gd name="f9" fmla="val 10800"/>
              <a:gd name="f10" fmla="+- 0 0 -270"/>
              <a:gd name="f11" fmla="+- 0 0 -90"/>
              <a:gd name="f12" fmla="*/ f5 1 21600"/>
              <a:gd name="f13" fmla="*/ f6 1 21600"/>
              <a:gd name="f14" fmla="pin 0 f1 10800"/>
              <a:gd name="f15" fmla="pin 0 f0 21600"/>
              <a:gd name="f16" fmla="*/ f10 f2 1"/>
              <a:gd name="f17" fmla="*/ f11 f2 1"/>
              <a:gd name="f18" fmla="val f14"/>
              <a:gd name="f19" fmla="val f15"/>
              <a:gd name="f20" fmla="+- 21600 0 f14"/>
              <a:gd name="f21" fmla="*/ f14 f12 1"/>
              <a:gd name="f22" fmla="*/ f15 f13 1"/>
              <a:gd name="f23" fmla="*/ 0 f13 1"/>
              <a:gd name="f24" fmla="*/ 0 f12 1"/>
              <a:gd name="f25" fmla="*/ f16 1 f4"/>
              <a:gd name="f26" fmla="*/ 21600 f12 1"/>
              <a:gd name="f27" fmla="*/ f17 1 f4"/>
              <a:gd name="f28" fmla="+- 21600 0 f19"/>
              <a:gd name="f29" fmla="*/ f18 f12 1"/>
              <a:gd name="f30" fmla="*/ f20 f12 1"/>
              <a:gd name="f31" fmla="*/ f19 f13 1"/>
              <a:gd name="f32" fmla="+- f25 0 f3"/>
              <a:gd name="f33" fmla="+- f27 0 f3"/>
              <a:gd name="f34" fmla="*/ f28 f18 1"/>
              <a:gd name="f35" fmla="*/ f34 1 10800"/>
              <a:gd name="f36" fmla="+- f19 f35 0"/>
              <a:gd name="f37" fmla="*/ f36 f13 1"/>
            </a:gdLst>
            <a:ahLst>
              <a:ahXY gdRefX="f1" minX="f7" maxX="f9" gdRefY="f0" minY="f7" maxY="f8">
                <a:pos x="f21" y="f22"/>
              </a:ahXY>
            </a:ahLst>
            <a:cxnLst>
              <a:cxn ang="3cd4">
                <a:pos x="hc" y="t"/>
              </a:cxn>
              <a:cxn ang="0">
                <a:pos x="r" y="vc"/>
              </a:cxn>
              <a:cxn ang="cd4">
                <a:pos x="hc" y="b"/>
              </a:cxn>
              <a:cxn ang="cd2">
                <a:pos x="l" y="vc"/>
              </a:cxn>
              <a:cxn ang="f32">
                <a:pos x="f24" y="f31"/>
              </a:cxn>
              <a:cxn ang="f33">
                <a:pos x="f26" y="f31"/>
              </a:cxn>
            </a:cxnLst>
            <a:rect l="f29" t="f23" r="f30" b="f37"/>
            <a:pathLst>
              <a:path w="21600" h="21600">
                <a:moveTo>
                  <a:pt x="f18" y="f7"/>
                </a:moveTo>
                <a:lnTo>
                  <a:pt x="f18" y="f19"/>
                </a:lnTo>
                <a:lnTo>
                  <a:pt x="f7" y="f19"/>
                </a:lnTo>
                <a:lnTo>
                  <a:pt x="f9" y="f8"/>
                </a:lnTo>
                <a:lnTo>
                  <a:pt x="f8" y="f19"/>
                </a:lnTo>
                <a:lnTo>
                  <a:pt x="f20" y="f19"/>
                </a:lnTo>
                <a:lnTo>
                  <a:pt x="f20" y="f7"/>
                </a:lnTo>
                <a:close/>
              </a:path>
            </a:pathLst>
          </a:custGeom>
          <a:solidFill>
            <a:srgbClr val="1F497D"/>
          </a:solidFill>
          <a:ln>
            <a:noFill/>
            <a:prstDash val="solid"/>
          </a:ln>
          <a:effectLst>
            <a:outerShdw dist="22997" dir="5400000" algn="tl">
              <a:srgbClr val="000000">
                <a:alpha val="35000"/>
              </a:srgbClr>
            </a:outerShdw>
          </a:effectLst>
        </p:spPr>
        <p:txBody>
          <a:bodyPr vert="horz" wrap="square" lIns="91440" tIns="45720" rIns="91440" bIns="45720" anchor="ctr" anchorCtr="1" compatLnSpc="1"/>
          <a:lstStyle/>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300" b="0" i="0" u="none" strike="noStrike" kern="1200" cap="none" spc="0" baseline="0">
              <a:solidFill>
                <a:srgbClr val="FFFFFF"/>
              </a:solidFill>
              <a:effectLst>
                <a:outerShdw dist="38096" dir="2700000">
                  <a:srgbClr val="000000"/>
                </a:outerShdw>
              </a:effectLst>
              <a:uFillTx/>
              <a:latin typeface="Segoe" pitchFamily="34"/>
              <a:ea typeface="ＭＳ Ｐゴシック"/>
            </a:endParaRPr>
          </a:p>
        </p:txBody>
      </p:sp>
      <p:sp>
        <p:nvSpPr>
          <p:cNvPr id="7" name="角丸四角形 21"/>
          <p:cNvSpPr/>
          <p:nvPr/>
        </p:nvSpPr>
        <p:spPr>
          <a:xfrm>
            <a:off x="6518382" y="2494282"/>
            <a:ext cx="1726030" cy="46658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1F497D"/>
          </a:solidFill>
          <a:ln>
            <a:noFill/>
            <a:prstDash val="solid"/>
          </a:ln>
          <a:effectLst>
            <a:outerShdw dist="22997" dir="5400000" algn="tl">
              <a:srgbClr val="000000">
                <a:alpha val="35000"/>
              </a:srgbClr>
            </a:outerShdw>
          </a:effectLst>
        </p:spPr>
        <p:txBody>
          <a:bodyPr vert="horz" wrap="square" lIns="91440" tIns="45720" rIns="91440" bIns="45720" anchor="ctr" anchorCtr="1" compatLnSpc="1"/>
          <a:lstStyle/>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300" b="0" i="0" u="none" strike="noStrike" kern="1200" cap="none" spc="0" baseline="0">
                <a:solidFill>
                  <a:srgbClr val="FFFF00"/>
                </a:solidFill>
                <a:effectLst>
                  <a:outerShdw dist="38096" dir="2700000">
                    <a:srgbClr val="000000"/>
                  </a:outerShdw>
                </a:effectLst>
                <a:uFillTx/>
                <a:latin typeface="Arial" pitchFamily="34"/>
                <a:ea typeface="ＭＳ Ｐゴシック"/>
                <a:cs typeface="Arial" pitchFamily="34"/>
              </a:rPr>
              <a:t>Braille</a:t>
            </a:r>
          </a:p>
        </p:txBody>
      </p:sp>
      <p:sp>
        <p:nvSpPr>
          <p:cNvPr id="8" name="角丸四角形 22"/>
          <p:cNvSpPr/>
          <p:nvPr/>
        </p:nvSpPr>
        <p:spPr>
          <a:xfrm>
            <a:off x="6516215" y="1844820"/>
            <a:ext cx="1728188" cy="46658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1F497D"/>
          </a:solidFill>
          <a:ln>
            <a:noFill/>
            <a:prstDash val="solid"/>
          </a:ln>
          <a:effectLst>
            <a:outerShdw dist="22997" dir="5400000" algn="tl">
              <a:srgbClr val="000000">
                <a:alpha val="35000"/>
              </a:srgbClr>
            </a:outerShdw>
          </a:effectLst>
        </p:spPr>
        <p:txBody>
          <a:bodyPr vert="horz" wrap="square" lIns="91440" tIns="45720" rIns="91440" bIns="45720" anchor="ctr" anchorCtr="1" compatLnSpc="1"/>
          <a:lstStyle/>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300" b="0" i="0" u="none" strike="noStrike" kern="1200" cap="none" spc="0" baseline="0">
                <a:solidFill>
                  <a:srgbClr val="FFFFFF"/>
                </a:solidFill>
                <a:effectLst>
                  <a:outerShdw dist="38096" dir="2700000">
                    <a:srgbClr val="000000"/>
                  </a:outerShdw>
                </a:effectLst>
                <a:uFillTx/>
                <a:latin typeface="Arial" pitchFamily="34"/>
                <a:ea typeface="ＭＳ Ｐゴシック"/>
              </a:rPr>
              <a:t>Large Print</a:t>
            </a:r>
          </a:p>
        </p:txBody>
      </p:sp>
      <p:sp>
        <p:nvSpPr>
          <p:cNvPr id="9" name="角丸四角形 23"/>
          <p:cNvSpPr/>
          <p:nvPr/>
        </p:nvSpPr>
        <p:spPr>
          <a:xfrm>
            <a:off x="6488079" y="1209431"/>
            <a:ext cx="1756324" cy="46658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1F497D"/>
          </a:solidFill>
          <a:ln>
            <a:noFill/>
            <a:prstDash val="solid"/>
          </a:ln>
          <a:effectLst>
            <a:outerShdw dist="22997" dir="5400000" algn="tl">
              <a:srgbClr val="000000">
                <a:alpha val="35000"/>
              </a:srgbClr>
            </a:outerShdw>
          </a:effectLst>
        </p:spPr>
        <p:txBody>
          <a:bodyPr vert="horz" wrap="square" lIns="91440" tIns="45720" rIns="91440" bIns="45720" anchor="ctr" anchorCtr="1" compatLnSpc="1"/>
          <a:lstStyle/>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300" b="0" i="0" u="none" strike="noStrike" kern="1200" cap="none" spc="0" baseline="0">
                <a:solidFill>
                  <a:srgbClr val="EEECE1"/>
                </a:solidFill>
                <a:effectLst>
                  <a:outerShdw dist="38096" dir="2700000">
                    <a:srgbClr val="000000"/>
                  </a:outerShdw>
                </a:effectLst>
                <a:uFillTx/>
                <a:latin typeface="Arial" pitchFamily="34"/>
                <a:ea typeface="ＭＳ Ｐゴシック"/>
              </a:rPr>
              <a:t>Books</a:t>
            </a:r>
          </a:p>
        </p:txBody>
      </p:sp>
      <p:sp>
        <p:nvSpPr>
          <p:cNvPr id="10" name="右矢印 24"/>
          <p:cNvSpPr/>
          <p:nvPr/>
        </p:nvSpPr>
        <p:spPr>
          <a:xfrm>
            <a:off x="5220071" y="1412775"/>
            <a:ext cx="1246363" cy="281991"/>
          </a:xfrm>
          <a:custGeom>
            <a:avLst>
              <a:gd name="f0" fmla="val 18930"/>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pin 0 f0 21600"/>
              <a:gd name="f15" fmla="pin 0 f1 10800"/>
              <a:gd name="f16" fmla="*/ f10 f2 1"/>
              <a:gd name="f17" fmla="*/ f11 f2 1"/>
              <a:gd name="f18" fmla="val f15"/>
              <a:gd name="f19" fmla="val f14"/>
              <a:gd name="f20" fmla="+- 21600 0 f15"/>
              <a:gd name="f21" fmla="*/ f14 f12 1"/>
              <a:gd name="f22" fmla="*/ f15 f13 1"/>
              <a:gd name="f23" fmla="*/ 0 f12 1"/>
              <a:gd name="f24" fmla="*/ 0 f13 1"/>
              <a:gd name="f25" fmla="*/ f16 1 f4"/>
              <a:gd name="f26" fmla="*/ 21600 f13 1"/>
              <a:gd name="f27" fmla="*/ f17 1 f4"/>
              <a:gd name="f28" fmla="+- 21600 0 f19"/>
              <a:gd name="f29" fmla="*/ f20 f13 1"/>
              <a:gd name="f30" fmla="*/ f18 f13 1"/>
              <a:gd name="f31" fmla="*/ f19 f12 1"/>
              <a:gd name="f32" fmla="+- f25 0 f3"/>
              <a:gd name="f33" fmla="+- f27 0 f3"/>
              <a:gd name="f34" fmla="*/ f28 f18 1"/>
              <a:gd name="f35" fmla="*/ f34 1 10800"/>
              <a:gd name="f36" fmla="+- f19 f35 0"/>
              <a:gd name="f37" fmla="*/ f36 f12 1"/>
            </a:gdLst>
            <a:ahLst>
              <a:ahXY gdRefX="f0" minX="f7" maxX="f8" gdRefY="f1" minY="f7" maxY="f9">
                <a:pos x="f21" y="f22"/>
              </a:ahXY>
            </a:ahLst>
            <a:cxnLst>
              <a:cxn ang="3cd4">
                <a:pos x="hc" y="t"/>
              </a:cxn>
              <a:cxn ang="0">
                <a:pos x="r" y="vc"/>
              </a:cxn>
              <a:cxn ang="cd4">
                <a:pos x="hc" y="b"/>
              </a:cxn>
              <a:cxn ang="cd2">
                <a:pos x="l" y="vc"/>
              </a:cxn>
              <a:cxn ang="f32">
                <a:pos x="f31" y="f24"/>
              </a:cxn>
              <a:cxn ang="f33">
                <a:pos x="f31" y="f26"/>
              </a:cxn>
            </a:cxnLst>
            <a:rect l="f23" t="f30" r="f37" b="f29"/>
            <a:pathLst>
              <a:path w="21600" h="21600">
                <a:moveTo>
                  <a:pt x="f7" y="f18"/>
                </a:moveTo>
                <a:lnTo>
                  <a:pt x="f19" y="f18"/>
                </a:lnTo>
                <a:lnTo>
                  <a:pt x="f19" y="f7"/>
                </a:lnTo>
                <a:lnTo>
                  <a:pt x="f8" y="f9"/>
                </a:lnTo>
                <a:lnTo>
                  <a:pt x="f19" y="f8"/>
                </a:lnTo>
                <a:lnTo>
                  <a:pt x="f19" y="f20"/>
                </a:lnTo>
                <a:lnTo>
                  <a:pt x="f7" y="f20"/>
                </a:lnTo>
                <a:close/>
              </a:path>
            </a:pathLst>
          </a:custGeom>
          <a:solidFill>
            <a:srgbClr val="E6E0EC"/>
          </a:solidFill>
          <a:ln>
            <a:noFill/>
            <a:prstDash val="solid"/>
          </a:ln>
          <a:effectLst>
            <a:outerShdw dist="22997" dir="5400000" algn="tl">
              <a:srgbClr val="000000">
                <a:alpha val="35000"/>
              </a:srgbClr>
            </a:outerShdw>
          </a:effectLst>
        </p:spPr>
        <p:txBody>
          <a:bodyPr vert="horz" wrap="square" lIns="91440" tIns="45720" rIns="91440" bIns="45720" anchor="ctr" anchorCtr="1" compatLnSpc="1"/>
          <a:lstStyle/>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300" b="0" i="0" u="none" strike="noStrike" kern="1200" cap="none" spc="0" baseline="0">
              <a:solidFill>
                <a:srgbClr val="FFFFFF"/>
              </a:solidFill>
              <a:effectLst>
                <a:outerShdw dist="38096" dir="2700000">
                  <a:srgbClr val="000000"/>
                </a:outerShdw>
              </a:effectLst>
              <a:uFillTx/>
              <a:latin typeface="Segoe" pitchFamily="34"/>
              <a:ea typeface="ＭＳ Ｐゴシック"/>
            </a:endParaRPr>
          </a:p>
        </p:txBody>
      </p:sp>
      <p:sp>
        <p:nvSpPr>
          <p:cNvPr id="11" name="右矢印 25"/>
          <p:cNvSpPr/>
          <p:nvPr/>
        </p:nvSpPr>
        <p:spPr>
          <a:xfrm>
            <a:off x="5220071" y="1988838"/>
            <a:ext cx="1271381" cy="288036"/>
          </a:xfrm>
          <a:custGeom>
            <a:avLst>
              <a:gd name="f0" fmla="val 18926"/>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pin 0 f0 21600"/>
              <a:gd name="f15" fmla="pin 0 f1 10800"/>
              <a:gd name="f16" fmla="*/ f10 f2 1"/>
              <a:gd name="f17" fmla="*/ f11 f2 1"/>
              <a:gd name="f18" fmla="val f15"/>
              <a:gd name="f19" fmla="val f14"/>
              <a:gd name="f20" fmla="+- 21600 0 f15"/>
              <a:gd name="f21" fmla="*/ f14 f12 1"/>
              <a:gd name="f22" fmla="*/ f15 f13 1"/>
              <a:gd name="f23" fmla="*/ 0 f12 1"/>
              <a:gd name="f24" fmla="*/ 0 f13 1"/>
              <a:gd name="f25" fmla="*/ f16 1 f4"/>
              <a:gd name="f26" fmla="*/ 21600 f13 1"/>
              <a:gd name="f27" fmla="*/ f17 1 f4"/>
              <a:gd name="f28" fmla="+- 21600 0 f19"/>
              <a:gd name="f29" fmla="*/ f20 f13 1"/>
              <a:gd name="f30" fmla="*/ f18 f13 1"/>
              <a:gd name="f31" fmla="*/ f19 f12 1"/>
              <a:gd name="f32" fmla="+- f25 0 f3"/>
              <a:gd name="f33" fmla="+- f27 0 f3"/>
              <a:gd name="f34" fmla="*/ f28 f18 1"/>
              <a:gd name="f35" fmla="*/ f34 1 10800"/>
              <a:gd name="f36" fmla="+- f19 f35 0"/>
              <a:gd name="f37" fmla="*/ f36 f12 1"/>
            </a:gdLst>
            <a:ahLst>
              <a:ahXY gdRefX="f0" minX="f7" maxX="f8" gdRefY="f1" minY="f7" maxY="f9">
                <a:pos x="f21" y="f22"/>
              </a:ahXY>
            </a:ahLst>
            <a:cxnLst>
              <a:cxn ang="3cd4">
                <a:pos x="hc" y="t"/>
              </a:cxn>
              <a:cxn ang="0">
                <a:pos x="r" y="vc"/>
              </a:cxn>
              <a:cxn ang="cd4">
                <a:pos x="hc" y="b"/>
              </a:cxn>
              <a:cxn ang="cd2">
                <a:pos x="l" y="vc"/>
              </a:cxn>
              <a:cxn ang="f32">
                <a:pos x="f31" y="f24"/>
              </a:cxn>
              <a:cxn ang="f33">
                <a:pos x="f31" y="f26"/>
              </a:cxn>
            </a:cxnLst>
            <a:rect l="f23" t="f30" r="f37" b="f29"/>
            <a:pathLst>
              <a:path w="21600" h="21600">
                <a:moveTo>
                  <a:pt x="f7" y="f18"/>
                </a:moveTo>
                <a:lnTo>
                  <a:pt x="f19" y="f18"/>
                </a:lnTo>
                <a:lnTo>
                  <a:pt x="f19" y="f7"/>
                </a:lnTo>
                <a:lnTo>
                  <a:pt x="f8" y="f9"/>
                </a:lnTo>
                <a:lnTo>
                  <a:pt x="f19" y="f8"/>
                </a:lnTo>
                <a:lnTo>
                  <a:pt x="f19" y="f20"/>
                </a:lnTo>
                <a:lnTo>
                  <a:pt x="f7" y="f20"/>
                </a:lnTo>
                <a:close/>
              </a:path>
            </a:pathLst>
          </a:custGeom>
          <a:solidFill>
            <a:srgbClr val="E6E0EC"/>
          </a:solidFill>
          <a:ln>
            <a:noFill/>
            <a:prstDash val="solid"/>
          </a:ln>
          <a:effectLst>
            <a:outerShdw dist="22997" dir="5400000" algn="tl">
              <a:srgbClr val="000000">
                <a:alpha val="35000"/>
              </a:srgbClr>
            </a:outerShdw>
          </a:effectLst>
        </p:spPr>
        <p:txBody>
          <a:bodyPr vert="horz" wrap="square" lIns="91440" tIns="45720" rIns="91440" bIns="45720" anchor="ctr" anchorCtr="1" compatLnSpc="1"/>
          <a:lstStyle/>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300" b="0" i="0" u="none" strike="noStrike" kern="1200" cap="none" spc="0" baseline="0">
              <a:solidFill>
                <a:srgbClr val="FFFFFF"/>
              </a:solidFill>
              <a:effectLst>
                <a:outerShdw dist="38096" dir="2700000">
                  <a:srgbClr val="000000"/>
                </a:outerShdw>
              </a:effectLst>
              <a:uFillTx/>
              <a:latin typeface="Segoe" pitchFamily="34"/>
              <a:ea typeface="ＭＳ Ｐゴシック"/>
            </a:endParaRPr>
          </a:p>
        </p:txBody>
      </p:sp>
      <p:sp>
        <p:nvSpPr>
          <p:cNvPr id="12" name="右矢印 26"/>
          <p:cNvSpPr/>
          <p:nvPr/>
        </p:nvSpPr>
        <p:spPr>
          <a:xfrm>
            <a:off x="5220071" y="2492892"/>
            <a:ext cx="1296143" cy="297088"/>
          </a:xfrm>
          <a:custGeom>
            <a:avLst>
              <a:gd name="f0" fmla="val 18895"/>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pin 0 f0 21600"/>
              <a:gd name="f15" fmla="pin 0 f1 10800"/>
              <a:gd name="f16" fmla="*/ f10 f2 1"/>
              <a:gd name="f17" fmla="*/ f11 f2 1"/>
              <a:gd name="f18" fmla="val f15"/>
              <a:gd name="f19" fmla="val f14"/>
              <a:gd name="f20" fmla="+- 21600 0 f15"/>
              <a:gd name="f21" fmla="*/ f14 f12 1"/>
              <a:gd name="f22" fmla="*/ f15 f13 1"/>
              <a:gd name="f23" fmla="*/ 0 f12 1"/>
              <a:gd name="f24" fmla="*/ 0 f13 1"/>
              <a:gd name="f25" fmla="*/ f16 1 f4"/>
              <a:gd name="f26" fmla="*/ 21600 f13 1"/>
              <a:gd name="f27" fmla="*/ f17 1 f4"/>
              <a:gd name="f28" fmla="+- 21600 0 f19"/>
              <a:gd name="f29" fmla="*/ f20 f13 1"/>
              <a:gd name="f30" fmla="*/ f18 f13 1"/>
              <a:gd name="f31" fmla="*/ f19 f12 1"/>
              <a:gd name="f32" fmla="+- f25 0 f3"/>
              <a:gd name="f33" fmla="+- f27 0 f3"/>
              <a:gd name="f34" fmla="*/ f28 f18 1"/>
              <a:gd name="f35" fmla="*/ f34 1 10800"/>
              <a:gd name="f36" fmla="+- f19 f35 0"/>
              <a:gd name="f37" fmla="*/ f36 f12 1"/>
            </a:gdLst>
            <a:ahLst>
              <a:ahXY gdRefX="f0" minX="f7" maxX="f8" gdRefY="f1" minY="f7" maxY="f9">
                <a:pos x="f21" y="f22"/>
              </a:ahXY>
            </a:ahLst>
            <a:cxnLst>
              <a:cxn ang="3cd4">
                <a:pos x="hc" y="t"/>
              </a:cxn>
              <a:cxn ang="0">
                <a:pos x="r" y="vc"/>
              </a:cxn>
              <a:cxn ang="cd4">
                <a:pos x="hc" y="b"/>
              </a:cxn>
              <a:cxn ang="cd2">
                <a:pos x="l" y="vc"/>
              </a:cxn>
              <a:cxn ang="f32">
                <a:pos x="f31" y="f24"/>
              </a:cxn>
              <a:cxn ang="f33">
                <a:pos x="f31" y="f26"/>
              </a:cxn>
            </a:cxnLst>
            <a:rect l="f23" t="f30" r="f37" b="f29"/>
            <a:pathLst>
              <a:path w="21600" h="21600">
                <a:moveTo>
                  <a:pt x="f7" y="f18"/>
                </a:moveTo>
                <a:lnTo>
                  <a:pt x="f19" y="f18"/>
                </a:lnTo>
                <a:lnTo>
                  <a:pt x="f19" y="f7"/>
                </a:lnTo>
                <a:lnTo>
                  <a:pt x="f8" y="f9"/>
                </a:lnTo>
                <a:lnTo>
                  <a:pt x="f19" y="f8"/>
                </a:lnTo>
                <a:lnTo>
                  <a:pt x="f19" y="f20"/>
                </a:lnTo>
                <a:lnTo>
                  <a:pt x="f7" y="f20"/>
                </a:lnTo>
                <a:close/>
              </a:path>
            </a:pathLst>
          </a:custGeom>
          <a:solidFill>
            <a:srgbClr val="E6E0EC"/>
          </a:solidFill>
          <a:ln>
            <a:noFill/>
            <a:prstDash val="solid"/>
          </a:ln>
          <a:effectLst>
            <a:outerShdw dist="22997" dir="5400000" algn="tl">
              <a:srgbClr val="000000">
                <a:alpha val="35000"/>
              </a:srgbClr>
            </a:outerShdw>
          </a:effectLst>
        </p:spPr>
        <p:txBody>
          <a:bodyPr vert="horz" wrap="square" lIns="91440" tIns="45720" rIns="91440" bIns="45720" anchor="ctr" anchorCtr="1" compatLnSpc="1"/>
          <a:lstStyle/>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300" b="0" i="0" u="none" strike="noStrike" kern="1200" cap="none" spc="0" baseline="0">
              <a:solidFill>
                <a:srgbClr val="FFFFFF"/>
              </a:solidFill>
              <a:effectLst>
                <a:outerShdw dist="38096" dir="2700000">
                  <a:srgbClr val="000000"/>
                </a:outerShdw>
              </a:effectLst>
              <a:uFillTx/>
              <a:latin typeface="Segoe" pitchFamily="34"/>
              <a:ea typeface="ＭＳ Ｐゴシック"/>
            </a:endParaRPr>
          </a:p>
        </p:txBody>
      </p:sp>
      <p:sp>
        <p:nvSpPr>
          <p:cNvPr id="13" name="テキスト ボックス 27"/>
          <p:cNvSpPr txBox="1"/>
          <p:nvPr/>
        </p:nvSpPr>
        <p:spPr>
          <a:xfrm>
            <a:off x="1259632" y="188640"/>
            <a:ext cx="6984780" cy="584777"/>
          </a:xfrm>
          <a:prstGeom prst="rect">
            <a:avLst/>
          </a:prstGeom>
          <a:noFill/>
          <a:ln>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200" b="0" i="0" u="none" strike="noStrike" kern="1200" cap="none" spc="0" baseline="0" dirty="0">
                <a:solidFill>
                  <a:srgbClr val="000000"/>
                </a:solidFill>
                <a:uFillTx/>
                <a:latin typeface="Calibri"/>
                <a:ea typeface="ＭＳ Ｐゴシック"/>
              </a:rPr>
              <a:t>DAISY4 </a:t>
            </a:r>
            <a:r>
              <a:rPr lang="en-US" sz="3200" b="0" i="0" u="none" strike="noStrike" kern="1200" cap="none" spc="0" baseline="0" dirty="0" smtClean="0">
                <a:solidFill>
                  <a:srgbClr val="000000"/>
                </a:solidFill>
                <a:uFillTx/>
                <a:latin typeface="Calibri"/>
                <a:ea typeface="ＭＳ Ｐゴシック"/>
              </a:rPr>
              <a:t>and </a:t>
            </a:r>
            <a:r>
              <a:rPr lang="en-US" sz="3200" b="0" i="0" u="none" strike="noStrike" kern="1200" cap="none" spc="0" baseline="0" dirty="0">
                <a:solidFill>
                  <a:srgbClr val="000000"/>
                </a:solidFill>
                <a:uFillTx/>
                <a:latin typeface="Calibri"/>
                <a:ea typeface="ＭＳ Ｐゴシック"/>
              </a:rPr>
              <a:t>EPUB3 </a:t>
            </a:r>
            <a:r>
              <a:rPr lang="en-US" sz="3200" b="0" i="0" u="none" strike="noStrike" kern="1200" cap="none" spc="0" baseline="0" dirty="0" smtClean="0">
                <a:solidFill>
                  <a:srgbClr val="000000"/>
                </a:solidFill>
                <a:uFillTx/>
                <a:latin typeface="Calibri"/>
                <a:ea typeface="ＭＳ Ｐゴシック"/>
              </a:rPr>
              <a:t>integration in 2011</a:t>
            </a:r>
            <a:endParaRPr lang="en-US" sz="3200" b="0" i="0" u="none" strike="noStrike" kern="1200" cap="none" spc="0" baseline="0" dirty="0">
              <a:solidFill>
                <a:srgbClr val="000000"/>
              </a:solidFill>
              <a:uFillTx/>
              <a:latin typeface="Calibri"/>
              <a:ea typeface="ＭＳ Ｐゴシック"/>
            </a:endParaRPr>
          </a:p>
        </p:txBody>
      </p:sp>
      <p:sp>
        <p:nvSpPr>
          <p:cNvPr id="14" name="角丸四角形 28"/>
          <p:cNvSpPr/>
          <p:nvPr/>
        </p:nvSpPr>
        <p:spPr>
          <a:xfrm>
            <a:off x="2699793" y="4869161"/>
            <a:ext cx="1656179" cy="1368152"/>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0070C0"/>
          </a:solidFill>
          <a:ln w="25402">
            <a:solidFill>
              <a:srgbClr val="000000"/>
            </a:solidFill>
            <a:prstDash val="solid"/>
          </a:ln>
        </p:spPr>
        <p:txBody>
          <a:bodyPr vert="horz" wrap="square" lIns="91440" tIns="45720" rIns="91440" bIns="45720" anchor="t" anchorCtr="1" compatLnSpc="1"/>
          <a:lstStyle/>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dirty="0">
                <a:solidFill>
                  <a:srgbClr val="FFFF00"/>
                </a:solidFill>
                <a:effectLst>
                  <a:outerShdw dist="38096" dir="2700000">
                    <a:srgbClr val="000000"/>
                  </a:outerShdw>
                </a:effectLst>
                <a:uFillTx/>
                <a:latin typeface="Arial" pitchFamily="34"/>
                <a:ea typeface="ＭＳ Ｐゴシック"/>
              </a:rPr>
              <a:t>Text</a:t>
            </a:r>
          </a:p>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dirty="0">
                <a:solidFill>
                  <a:srgbClr val="FFFF00"/>
                </a:solidFill>
                <a:effectLst>
                  <a:outerShdw dist="38096" dir="2700000">
                    <a:srgbClr val="000000"/>
                  </a:outerShdw>
                </a:effectLst>
                <a:uFillTx/>
                <a:latin typeface="Arial" pitchFamily="34"/>
                <a:ea typeface="ＭＳ Ｐゴシック"/>
              </a:rPr>
              <a:t>Audio</a:t>
            </a:r>
          </a:p>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dirty="0">
                <a:solidFill>
                  <a:srgbClr val="FFFF00"/>
                </a:solidFill>
                <a:effectLst>
                  <a:outerShdw dist="38096" dir="2700000">
                    <a:srgbClr val="000000"/>
                  </a:outerShdw>
                </a:effectLst>
                <a:uFillTx/>
                <a:latin typeface="Arial" pitchFamily="34"/>
                <a:ea typeface="ＭＳ Ｐゴシック"/>
              </a:rPr>
              <a:t>Picture</a:t>
            </a:r>
          </a:p>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dirty="0">
                <a:solidFill>
                  <a:srgbClr val="FFFF00"/>
                </a:solidFill>
                <a:effectLst>
                  <a:outerShdw dist="38096" dir="2700000">
                    <a:srgbClr val="000000"/>
                  </a:outerShdw>
                </a:effectLst>
                <a:uFillTx/>
                <a:latin typeface="Arial" pitchFamily="34"/>
                <a:ea typeface="ＭＳ Ｐゴシック"/>
              </a:rPr>
              <a:t>TOC</a:t>
            </a:r>
          </a:p>
        </p:txBody>
      </p:sp>
      <p:sp>
        <p:nvSpPr>
          <p:cNvPr id="15" name="円/楕円 29"/>
          <p:cNvSpPr/>
          <p:nvPr/>
        </p:nvSpPr>
        <p:spPr>
          <a:xfrm>
            <a:off x="5652116" y="1124739"/>
            <a:ext cx="360035" cy="2376260"/>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FFFFF"/>
          </a:solidFill>
          <a:ln w="25402">
            <a:solidFill>
              <a:srgbClr val="385D8A"/>
            </a:solidFill>
            <a:prstDash val="solid"/>
          </a:ln>
        </p:spPr>
        <p:txBody>
          <a:bodyPr vert="eaVert"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ea typeface="ＭＳ Ｐゴシック"/>
              </a:rPr>
              <a:t>PIPELINE</a:t>
            </a:r>
          </a:p>
        </p:txBody>
      </p:sp>
      <p:sp>
        <p:nvSpPr>
          <p:cNvPr id="16" name="円/楕円 30"/>
          <p:cNvSpPr/>
          <p:nvPr/>
        </p:nvSpPr>
        <p:spPr>
          <a:xfrm>
            <a:off x="3131838" y="3356990"/>
            <a:ext cx="2232251" cy="360035"/>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FFFFF"/>
          </a:solidFill>
          <a:ln w="25402">
            <a:solidFill>
              <a:srgbClr val="385D8A"/>
            </a:solid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ea typeface="ＭＳ Ｐゴシック"/>
              </a:rPr>
              <a:t>PIPELINE</a:t>
            </a:r>
          </a:p>
        </p:txBody>
      </p:sp>
      <p:sp>
        <p:nvSpPr>
          <p:cNvPr id="17" name="角丸四角形 17"/>
          <p:cNvSpPr/>
          <p:nvPr/>
        </p:nvSpPr>
        <p:spPr>
          <a:xfrm>
            <a:off x="323523" y="1052739"/>
            <a:ext cx="1656179" cy="2016224"/>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1F497D"/>
          </a:solidFill>
          <a:ln>
            <a:noFill/>
            <a:prstDash val="solid"/>
          </a:ln>
          <a:effectLst>
            <a:outerShdw dist="22997" dir="5400000" algn="tl">
              <a:srgbClr val="000000">
                <a:alpha val="35000"/>
              </a:srgbClr>
            </a:outerShdw>
          </a:effectLst>
        </p:spPr>
        <p:txBody>
          <a:bodyPr vert="horz" wrap="square" lIns="91440" tIns="45720" rIns="91440" bIns="45720" anchor="ctr" anchorCtr="1" compatLnSpc="1"/>
          <a:lstStyle/>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none" strike="noStrike" kern="1200" cap="none" spc="0" baseline="0">
                <a:solidFill>
                  <a:srgbClr val="EEECE1"/>
                </a:solidFill>
                <a:effectLst>
                  <a:outerShdw dist="38096" dir="2700000">
                    <a:srgbClr val="000000"/>
                  </a:outerShdw>
                </a:effectLst>
                <a:uFillTx/>
                <a:latin typeface="Arial" pitchFamily="34"/>
                <a:ea typeface="ＭＳ Ｐゴシック"/>
                <a:cs typeface="Arial" pitchFamily="34"/>
              </a:rPr>
              <a:t>DAISY2</a:t>
            </a:r>
          </a:p>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none" strike="noStrike" kern="1200" cap="none" spc="0" baseline="0">
                <a:solidFill>
                  <a:srgbClr val="EEECE1"/>
                </a:solidFill>
                <a:effectLst>
                  <a:outerShdw dist="38096" dir="2700000">
                    <a:srgbClr val="000000"/>
                  </a:outerShdw>
                </a:effectLst>
                <a:uFillTx/>
                <a:latin typeface="Arial" pitchFamily="34"/>
                <a:ea typeface="ＭＳ Ｐゴシック"/>
                <a:cs typeface="Arial" pitchFamily="34"/>
              </a:rPr>
              <a:t>&amp;</a:t>
            </a:r>
          </a:p>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none" strike="noStrike" kern="1200" cap="none" spc="0" baseline="0">
                <a:solidFill>
                  <a:srgbClr val="EEECE1"/>
                </a:solidFill>
                <a:effectLst>
                  <a:outerShdw dist="38096" dir="2700000">
                    <a:srgbClr val="000000"/>
                  </a:outerShdw>
                </a:effectLst>
                <a:uFillTx/>
                <a:latin typeface="Arial" pitchFamily="34"/>
                <a:ea typeface="ＭＳ Ｐゴシック"/>
                <a:cs typeface="Arial" pitchFamily="34"/>
              </a:rPr>
              <a:t>DAISY3</a:t>
            </a:r>
          </a:p>
        </p:txBody>
      </p:sp>
      <p:sp>
        <p:nvSpPr>
          <p:cNvPr id="18" name="角丸四角形 19"/>
          <p:cNvSpPr/>
          <p:nvPr/>
        </p:nvSpPr>
        <p:spPr>
          <a:xfrm>
            <a:off x="2915820" y="1052739"/>
            <a:ext cx="2448269" cy="2016224"/>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00B050"/>
          </a:solidFill>
          <a:ln>
            <a:noFill/>
            <a:prstDash val="solid"/>
          </a:ln>
          <a:effectLst>
            <a:outerShdw dist="22997" dir="5400000" algn="tl">
              <a:srgbClr val="000000">
                <a:alpha val="35000"/>
              </a:srgbClr>
            </a:outerShdw>
          </a:effectLst>
        </p:spPr>
        <p:txBody>
          <a:bodyPr vert="horz" wrap="square" lIns="91440" tIns="45720" rIns="91440" bIns="45720" anchor="ctr" anchorCtr="1" compatLnSpc="1"/>
          <a:lstStyle/>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none" strike="noStrike" kern="1200" cap="none" spc="0" baseline="0">
                <a:solidFill>
                  <a:srgbClr val="FFFFFF"/>
                </a:solidFill>
                <a:effectLst>
                  <a:outerShdw dist="38096" dir="2700000">
                    <a:srgbClr val="000000"/>
                  </a:outerShdw>
                </a:effectLst>
                <a:uFillTx/>
                <a:latin typeface="Arial" pitchFamily="34"/>
                <a:ea typeface="ＭＳ Ｐゴシック"/>
                <a:cs typeface="Arial" pitchFamily="34"/>
              </a:rPr>
              <a:t>DAISY4</a:t>
            </a:r>
          </a:p>
          <a:p>
            <a:pPr marL="0" marR="0" lvl="0" indent="0" algn="ctr" defTabSz="914098"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none" strike="noStrike" kern="1200" cap="none" spc="0" baseline="0">
                <a:solidFill>
                  <a:srgbClr val="FFFFFF"/>
                </a:solidFill>
                <a:effectLst>
                  <a:outerShdw dist="38096" dir="2700000">
                    <a:srgbClr val="000000"/>
                  </a:outerShdw>
                </a:effectLst>
                <a:uFillTx/>
                <a:latin typeface="Arial" pitchFamily="34"/>
                <a:ea typeface="ＭＳ Ｐゴシック"/>
                <a:cs typeface="Arial" pitchFamily="34"/>
              </a:rPr>
              <a:t>Authoring &amp; Interchange</a:t>
            </a:r>
          </a:p>
        </p:txBody>
      </p:sp>
      <p:sp>
        <p:nvSpPr>
          <p:cNvPr id="19" name="左右矢印 18"/>
          <p:cNvSpPr/>
          <p:nvPr/>
        </p:nvSpPr>
        <p:spPr>
          <a:xfrm>
            <a:off x="1979712" y="1988838"/>
            <a:ext cx="936107" cy="360035"/>
          </a:xfrm>
          <a:custGeom>
            <a:avLst>
              <a:gd name="f9" fmla="val 50000"/>
              <a:gd name="f10" fmla="val 50000"/>
            </a:avLst>
            <a:gdLst>
              <a:gd name="f2" fmla="val 10800000"/>
              <a:gd name="f3" fmla="val 5400000"/>
              <a:gd name="f4" fmla="val 180"/>
              <a:gd name="f5" fmla="val w"/>
              <a:gd name="f6" fmla="val h"/>
              <a:gd name="f7" fmla="val ss"/>
              <a:gd name="f8" fmla="val 0"/>
              <a:gd name="f9" fmla="val 50000"/>
              <a:gd name="f10" fmla="val 50000"/>
              <a:gd name="f11" fmla="+- 0 0 -360"/>
              <a:gd name="f12" fmla="+- 0 0 -180"/>
              <a:gd name="f13" fmla="abs f5"/>
              <a:gd name="f14" fmla="abs f6"/>
              <a:gd name="f15" fmla="abs f7"/>
              <a:gd name="f16" fmla="val f8"/>
              <a:gd name="f17" fmla="val f9"/>
              <a:gd name="f18" fmla="val f10"/>
              <a:gd name="f19" fmla="*/ f11 f2 1"/>
              <a:gd name="f20" fmla="*/ f12 f2 1"/>
              <a:gd name="f21" fmla="?: f13 f5 1"/>
              <a:gd name="f22" fmla="?: f14 f6 1"/>
              <a:gd name="f23" fmla="?: f15 f7 1"/>
              <a:gd name="f24" fmla="*/ f19 1 f4"/>
              <a:gd name="f25" fmla="*/ f20 1 f4"/>
              <a:gd name="f26" fmla="*/ f21 1 21600"/>
              <a:gd name="f27" fmla="*/ f22 1 21600"/>
              <a:gd name="f28" fmla="*/ 21600 f21 1"/>
              <a:gd name="f29" fmla="*/ 21600 f22 1"/>
              <a:gd name="f30" fmla="+- f24 0 f3"/>
              <a:gd name="f31" fmla="+- f25 0 f3"/>
              <a:gd name="f32" fmla="min f27 f26"/>
              <a:gd name="f33" fmla="*/ f28 1 f23"/>
              <a:gd name="f34" fmla="*/ f29 1 f23"/>
              <a:gd name="f35" fmla="val f33"/>
              <a:gd name="f36" fmla="val f34"/>
              <a:gd name="f37" fmla="*/ f16 f32 1"/>
              <a:gd name="f38" fmla="+- f36 0 f16"/>
              <a:gd name="f39" fmla="+- f35 0 f16"/>
              <a:gd name="f40" fmla="*/ f35 f32 1"/>
              <a:gd name="f41" fmla="*/ f36 f32 1"/>
              <a:gd name="f42" fmla="*/ f38 1 2"/>
              <a:gd name="f43" fmla="*/ f39 1 2"/>
              <a:gd name="f44" fmla="min f39 f38"/>
              <a:gd name="f45" fmla="*/ f38 f17 1"/>
              <a:gd name="f46" fmla="+- f16 f42 0"/>
              <a:gd name="f47" fmla="+- f16 f43 0"/>
              <a:gd name="f48" fmla="*/ f44 f18 1"/>
              <a:gd name="f49" fmla="*/ f45 1 200000"/>
              <a:gd name="f50" fmla="*/ f48 1 100000"/>
              <a:gd name="f51" fmla="+- f46 0 f49"/>
              <a:gd name="f52" fmla="+- f46 f49 0"/>
              <a:gd name="f53" fmla="*/ f46 f32 1"/>
              <a:gd name="f54" fmla="*/ f47 f32 1"/>
              <a:gd name="f55" fmla="+- f35 0 f50"/>
              <a:gd name="f56" fmla="*/ f51 f50 1"/>
              <a:gd name="f57" fmla="*/ f51 f32 1"/>
              <a:gd name="f58" fmla="*/ f52 f32 1"/>
              <a:gd name="f59" fmla="*/ f50 f32 1"/>
              <a:gd name="f60" fmla="*/ f56 1 f42"/>
              <a:gd name="f61" fmla="*/ f55 f32 1"/>
              <a:gd name="f62" fmla="+- f50 0 f60"/>
              <a:gd name="f63" fmla="+- f55 f60 0"/>
              <a:gd name="f64" fmla="*/ f62 f32 1"/>
              <a:gd name="f65" fmla="*/ f63 f32 1"/>
            </a:gdLst>
            <a:ahLst/>
            <a:cxnLst>
              <a:cxn ang="3cd4">
                <a:pos x="hc" y="t"/>
              </a:cxn>
              <a:cxn ang="0">
                <a:pos x="r" y="vc"/>
              </a:cxn>
              <a:cxn ang="cd4">
                <a:pos x="hc" y="b"/>
              </a:cxn>
              <a:cxn ang="cd2">
                <a:pos x="l" y="vc"/>
              </a:cxn>
              <a:cxn ang="f30">
                <a:pos x="f61" y="f37"/>
              </a:cxn>
              <a:cxn ang="f30">
                <a:pos x="f54" y="f57"/>
              </a:cxn>
              <a:cxn ang="f30">
                <a:pos x="f59" y="f37"/>
              </a:cxn>
              <a:cxn ang="f31">
                <a:pos x="f59" y="f41"/>
              </a:cxn>
              <a:cxn ang="f31">
                <a:pos x="f54" y="f58"/>
              </a:cxn>
              <a:cxn ang="f31">
                <a:pos x="f61" y="f41"/>
              </a:cxn>
            </a:cxnLst>
            <a:rect l="f64" t="f57" r="f65" b="f58"/>
            <a:pathLst>
              <a:path>
                <a:moveTo>
                  <a:pt x="f37" y="f53"/>
                </a:moveTo>
                <a:lnTo>
                  <a:pt x="f59" y="f37"/>
                </a:lnTo>
                <a:lnTo>
                  <a:pt x="f59" y="f57"/>
                </a:lnTo>
                <a:lnTo>
                  <a:pt x="f61" y="f57"/>
                </a:lnTo>
                <a:lnTo>
                  <a:pt x="f61" y="f37"/>
                </a:lnTo>
                <a:lnTo>
                  <a:pt x="f40" y="f53"/>
                </a:lnTo>
                <a:lnTo>
                  <a:pt x="f61" y="f41"/>
                </a:lnTo>
                <a:lnTo>
                  <a:pt x="f61" y="f58"/>
                </a:lnTo>
                <a:lnTo>
                  <a:pt x="f59" y="f58"/>
                </a:lnTo>
                <a:lnTo>
                  <a:pt x="f59" y="f41"/>
                </a:lnTo>
                <a:close/>
              </a:path>
            </a:pathLst>
          </a:custGeom>
          <a:solidFill>
            <a:srgbClr val="FFFF00"/>
          </a:solidFill>
          <a:ln w="25402">
            <a:solidFill>
              <a:srgbClr val="385D8A"/>
            </a:solid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a typeface="ＭＳ Ｐゴシック"/>
            </a:endParaRPr>
          </a:p>
        </p:txBody>
      </p:sp>
      <p:sp>
        <p:nvSpPr>
          <p:cNvPr id="20" name="円/楕円 31"/>
          <p:cNvSpPr/>
          <p:nvPr/>
        </p:nvSpPr>
        <p:spPr>
          <a:xfrm>
            <a:off x="2267739" y="1052739"/>
            <a:ext cx="288036" cy="2312636"/>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FFFFF"/>
          </a:solidFill>
          <a:ln w="25402">
            <a:solidFill>
              <a:srgbClr val="385D8A"/>
            </a:solidFill>
            <a:prstDash val="solid"/>
          </a:ln>
        </p:spPr>
        <p:txBody>
          <a:bodyPr vert="eaVert"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ea typeface="ＭＳ Ｐゴシック"/>
              </a:rPr>
              <a:t>PIPELINE</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タイトル 1"/>
          <p:cNvSpPr txBox="1">
            <a:spLocks noGrp="1"/>
          </p:cNvSpPr>
          <p:nvPr>
            <p:ph type="title"/>
          </p:nvPr>
        </p:nvSpPr>
        <p:spPr/>
        <p:txBody>
          <a:bodyPr/>
          <a:lstStyle/>
          <a:p>
            <a:pPr lvl="0"/>
            <a:r>
              <a:rPr lang="en-US" sz="4000"/>
              <a:t>Current status of DAISY4 and EPUB3 </a:t>
            </a:r>
          </a:p>
        </p:txBody>
      </p:sp>
      <p:sp>
        <p:nvSpPr>
          <p:cNvPr id="3" name="コンテンツ プレースホルダ 2"/>
          <p:cNvSpPr txBox="1">
            <a:spLocks noGrp="1"/>
          </p:cNvSpPr>
          <p:nvPr>
            <p:ph idx="1"/>
          </p:nvPr>
        </p:nvSpPr>
        <p:spPr/>
        <p:txBody>
          <a:bodyPr/>
          <a:lstStyle/>
          <a:p>
            <a:pPr lvl="0">
              <a:lnSpc>
                <a:spcPct val="90000"/>
              </a:lnSpc>
              <a:spcAft>
                <a:spcPts val="1200"/>
              </a:spcAft>
            </a:pPr>
            <a:r>
              <a:rPr lang="en-US" dirty="0"/>
              <a:t>EPUB3 is in the final process of official release expected in </a:t>
            </a:r>
            <a:r>
              <a:rPr lang="en-US" altLang="ja-JP" dirty="0" smtClean="0"/>
              <a:t>September 2011</a:t>
            </a:r>
            <a:endParaRPr lang="en-US" dirty="0"/>
          </a:p>
          <a:p>
            <a:pPr lvl="0">
              <a:lnSpc>
                <a:spcPct val="90000"/>
              </a:lnSpc>
              <a:spcAft>
                <a:spcPts val="1200"/>
              </a:spcAft>
            </a:pPr>
            <a:r>
              <a:rPr lang="en-US" dirty="0"/>
              <a:t>Recommendation Candidate for DAISY4 Authoring and Interchange Format, or ANSI/NISO Z39.86-2011, is in public comment process till 28</a:t>
            </a:r>
            <a:r>
              <a:rPr lang="en-US" baseline="30000" dirty="0"/>
              <a:t>th</a:t>
            </a:r>
            <a:r>
              <a:rPr lang="en-US" dirty="0"/>
              <a:t> September 2011 and expected to be officially released by the end of 2011</a:t>
            </a:r>
          </a:p>
          <a:p>
            <a:pPr lvl="0">
              <a:lnSpc>
                <a:spcPct val="90000"/>
              </a:lnSpc>
              <a:spcAft>
                <a:spcPts val="1200"/>
              </a:spcAft>
            </a:pPr>
            <a:r>
              <a:rPr lang="en-US" dirty="0"/>
              <a:t>Production and playback tools are being developed to support DAISY4 AI and EPUB3</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457200" y="274640"/>
            <a:ext cx="8229600" cy="850108"/>
          </a:xfrm>
        </p:spPr>
        <p:txBody>
          <a:bodyPr/>
          <a:lstStyle/>
          <a:p>
            <a:pPr lvl="0"/>
            <a:r>
              <a:rPr lang="en-US" sz="3200">
                <a:latin typeface="Verdana" pitchFamily="34"/>
                <a:ea typeface="Verdana" pitchFamily="34"/>
                <a:cs typeface="Verdana" pitchFamily="34"/>
              </a:rPr>
              <a:t>Outcome of DAISY4 &amp; EPUB3 merger</a:t>
            </a:r>
            <a:endParaRPr lang="en-US" sz="3200">
              <a:latin typeface="Verdana" pitchFamily="34"/>
              <a:cs typeface="Verdana" pitchFamily="34"/>
            </a:endParaRPr>
          </a:p>
        </p:txBody>
      </p:sp>
      <p:sp>
        <p:nvSpPr>
          <p:cNvPr id="3" name="コンテンツ プレースホルダ 2"/>
          <p:cNvSpPr txBox="1">
            <a:spLocks noGrp="1"/>
          </p:cNvSpPr>
          <p:nvPr>
            <p:ph idx="1"/>
          </p:nvPr>
        </p:nvSpPr>
        <p:spPr>
          <a:xfrm>
            <a:off x="457200" y="1268757"/>
            <a:ext cx="8435275" cy="5328592"/>
          </a:xfrm>
        </p:spPr>
        <p:txBody>
          <a:bodyPr/>
          <a:lstStyle/>
          <a:p>
            <a:pPr lvl="0">
              <a:lnSpc>
                <a:spcPct val="80000"/>
              </a:lnSpc>
              <a:spcBef>
                <a:spcPts val="600"/>
              </a:spcBef>
            </a:pPr>
            <a:r>
              <a:rPr lang="en-US" sz="2500" dirty="0" smtClean="0"/>
              <a:t>Electronic Publications </a:t>
            </a:r>
            <a:r>
              <a:rPr lang="en-US" sz="2500" dirty="0"/>
              <a:t>may have full accessibility and navigation features that have been developed by DAISY and other international accessibility </a:t>
            </a:r>
            <a:r>
              <a:rPr lang="en-US" sz="2500" dirty="0" smtClean="0"/>
              <a:t>standards such as WCAG:</a:t>
            </a:r>
            <a:endParaRPr lang="en-US" sz="2500" dirty="0"/>
          </a:p>
          <a:p>
            <a:pPr lvl="1">
              <a:lnSpc>
                <a:spcPct val="80000"/>
              </a:lnSpc>
              <a:spcBef>
                <a:spcPts val="500"/>
              </a:spcBef>
            </a:pPr>
            <a:r>
              <a:rPr lang="en-US" sz="2200" dirty="0"/>
              <a:t>Selection of appropriate font size, type and color contrast </a:t>
            </a:r>
          </a:p>
          <a:p>
            <a:pPr lvl="1">
              <a:lnSpc>
                <a:spcPct val="80000"/>
              </a:lnSpc>
              <a:spcBef>
                <a:spcPts val="500"/>
              </a:spcBef>
            </a:pPr>
            <a:r>
              <a:rPr lang="en-US" sz="2200" dirty="0"/>
              <a:t>Reading </a:t>
            </a:r>
            <a:r>
              <a:rPr lang="en-US" sz="2200" dirty="0" smtClean="0"/>
              <a:t>aloud </a:t>
            </a:r>
            <a:r>
              <a:rPr lang="en-US" sz="2200" dirty="0"/>
              <a:t>with variable speed by either TTS engine or human narration synchronized with text, graphics and mathematical equations</a:t>
            </a:r>
          </a:p>
          <a:p>
            <a:pPr lvl="1">
              <a:lnSpc>
                <a:spcPct val="80000"/>
              </a:lnSpc>
              <a:spcBef>
                <a:spcPts val="500"/>
              </a:spcBef>
            </a:pPr>
            <a:r>
              <a:rPr lang="en-US" sz="2200" dirty="0"/>
              <a:t>Supporting Braille Reading</a:t>
            </a:r>
          </a:p>
          <a:p>
            <a:pPr lvl="1">
              <a:lnSpc>
                <a:spcPct val="80000"/>
              </a:lnSpc>
              <a:spcBef>
                <a:spcPts val="500"/>
              </a:spcBef>
            </a:pPr>
            <a:r>
              <a:rPr lang="en-US" sz="2200" dirty="0"/>
              <a:t>Supporting video synchronization including sign language interpretation</a:t>
            </a:r>
          </a:p>
          <a:p>
            <a:pPr lvl="1">
              <a:lnSpc>
                <a:spcPct val="80000"/>
              </a:lnSpc>
              <a:spcBef>
                <a:spcPts val="500"/>
              </a:spcBef>
            </a:pPr>
            <a:r>
              <a:rPr lang="en-US" sz="2200" dirty="0" smtClean="0"/>
              <a:t>Enhanced global language support: East Asian, Arabic, &amp;c.</a:t>
            </a:r>
          </a:p>
          <a:p>
            <a:pPr lvl="1">
              <a:lnSpc>
                <a:spcPct val="80000"/>
              </a:lnSpc>
              <a:spcBef>
                <a:spcPts val="500"/>
              </a:spcBef>
              <a:buNone/>
            </a:pPr>
            <a:endParaRPr lang="en-US" sz="2200" dirty="0"/>
          </a:p>
          <a:p>
            <a:pPr lvl="1">
              <a:lnSpc>
                <a:spcPct val="80000"/>
              </a:lnSpc>
              <a:spcBef>
                <a:spcPts val="500"/>
              </a:spcBef>
              <a:buNone/>
            </a:pPr>
            <a:r>
              <a:rPr lang="en-US" sz="2200" dirty="0" smtClean="0"/>
              <a:t>Sample contents are downloadable for DAISY Reading Experience:</a:t>
            </a:r>
          </a:p>
          <a:p>
            <a:pPr lvl="1">
              <a:lnSpc>
                <a:spcPct val="80000"/>
              </a:lnSpc>
              <a:spcBef>
                <a:spcPts val="500"/>
              </a:spcBef>
              <a:buNone/>
            </a:pPr>
            <a:r>
              <a:rPr lang="en-US" sz="2200" dirty="0" smtClean="0"/>
              <a:t>HIV/AIDS </a:t>
            </a:r>
            <a:r>
              <a:rPr lang="en-US" sz="2200" dirty="0"/>
              <a:t>Resource Manual in 4 </a:t>
            </a:r>
            <a:r>
              <a:rPr lang="en-US" sz="2200" dirty="0" smtClean="0"/>
              <a:t>SA languages in DAISY format:</a:t>
            </a:r>
            <a:endParaRPr lang="en-US" sz="2200" dirty="0"/>
          </a:p>
          <a:p>
            <a:pPr lvl="1">
              <a:lnSpc>
                <a:spcPct val="80000"/>
              </a:lnSpc>
              <a:spcBef>
                <a:spcPts val="500"/>
              </a:spcBef>
              <a:buNone/>
            </a:pPr>
            <a:r>
              <a:rPr lang="en-US" sz="2200" dirty="0">
                <a:hlinkClick r:id="rId3"/>
              </a:rPr>
              <a:t>http://www.normanet.ne.jp/~atdo/english.html</a:t>
            </a:r>
            <a:r>
              <a:rPr lang="en-US" sz="2200" dirty="0"/>
              <a:t>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457200" y="274640"/>
            <a:ext cx="8229600" cy="634080"/>
          </a:xfrm>
        </p:spPr>
        <p:txBody>
          <a:bodyPr/>
          <a:lstStyle/>
          <a:p>
            <a:pPr lvl="0"/>
            <a:r>
              <a:rPr lang="en-US" dirty="0"/>
              <a:t>Conclusions</a:t>
            </a:r>
          </a:p>
        </p:txBody>
      </p:sp>
      <p:sp>
        <p:nvSpPr>
          <p:cNvPr id="3" name="コンテンツ プレースホルダ 2"/>
          <p:cNvSpPr txBox="1">
            <a:spLocks noGrp="1"/>
          </p:cNvSpPr>
          <p:nvPr>
            <p:ph idx="1"/>
          </p:nvPr>
        </p:nvSpPr>
        <p:spPr>
          <a:xfrm>
            <a:off x="457200" y="1052739"/>
            <a:ext cx="8229600" cy="5472610"/>
          </a:xfrm>
        </p:spPr>
        <p:txBody>
          <a:bodyPr/>
          <a:lstStyle/>
          <a:p>
            <a:pPr lvl="0">
              <a:spcBef>
                <a:spcPts val="500"/>
              </a:spcBef>
              <a:spcAft>
                <a:spcPts val="1200"/>
              </a:spcAft>
            </a:pPr>
            <a:r>
              <a:rPr lang="en-US" sz="2100" dirty="0">
                <a:latin typeface="Verdana" pitchFamily="34" charset="0"/>
                <a:ea typeface="Verdana" pitchFamily="34" charset="0"/>
                <a:cs typeface="Verdana" pitchFamily="34" charset="0"/>
              </a:rPr>
              <a:t>DAISY4=EPUB3 standards will enable publishers to </a:t>
            </a:r>
            <a:r>
              <a:rPr lang="en-US" sz="2100" dirty="0" smtClean="0">
                <a:latin typeface="Verdana" pitchFamily="34" charset="0"/>
                <a:ea typeface="Verdana" pitchFamily="34" charset="0"/>
                <a:cs typeface="Verdana" pitchFamily="34" charset="0"/>
              </a:rPr>
              <a:t>publish </a:t>
            </a:r>
            <a:r>
              <a:rPr lang="en-US" sz="2100" dirty="0">
                <a:latin typeface="Verdana" pitchFamily="34" charset="0"/>
                <a:ea typeface="Verdana" pitchFamily="34" charset="0"/>
                <a:cs typeface="Verdana" pitchFamily="34" charset="0"/>
              </a:rPr>
              <a:t>in </a:t>
            </a:r>
            <a:r>
              <a:rPr lang="en-US" sz="2100" dirty="0" smtClean="0">
                <a:latin typeface="Verdana" pitchFamily="34" charset="0"/>
                <a:ea typeface="Verdana" pitchFamily="34" charset="0"/>
                <a:cs typeface="Verdana" pitchFamily="34" charset="0"/>
              </a:rPr>
              <a:t>accessible  </a:t>
            </a:r>
            <a:r>
              <a:rPr lang="en-US" sz="2100" dirty="0">
                <a:latin typeface="Verdana" pitchFamily="34" charset="0"/>
                <a:ea typeface="Verdana" pitchFamily="34" charset="0"/>
                <a:cs typeface="Verdana" pitchFamily="34" charset="0"/>
              </a:rPr>
              <a:t>formats </a:t>
            </a:r>
            <a:r>
              <a:rPr lang="en-US" sz="2100" dirty="0" smtClean="0">
                <a:latin typeface="Verdana" pitchFamily="34" charset="0"/>
                <a:ea typeface="Verdana" pitchFamily="34" charset="0"/>
                <a:cs typeface="Verdana" pitchFamily="34" charset="0"/>
              </a:rPr>
              <a:t>that meet the requirements of everybody including persons with disabilities, people living with minority languages in the community, people living with indigenous languages that do not have written scripts and those who are illiterate.</a:t>
            </a:r>
            <a:endParaRPr lang="en-US" sz="2100" dirty="0">
              <a:latin typeface="Verdana" pitchFamily="34" charset="0"/>
              <a:ea typeface="Verdana" pitchFamily="34" charset="0"/>
              <a:cs typeface="Verdana" pitchFamily="34" charset="0"/>
            </a:endParaRPr>
          </a:p>
          <a:p>
            <a:pPr lvl="0">
              <a:spcBef>
                <a:spcPts val="500"/>
              </a:spcBef>
              <a:spcAft>
                <a:spcPts val="1200"/>
              </a:spcAft>
            </a:pPr>
            <a:r>
              <a:rPr lang="en-US" sz="2100" dirty="0">
                <a:latin typeface="Verdana" pitchFamily="34" charset="0"/>
                <a:ea typeface="Verdana" pitchFamily="34" charset="0"/>
                <a:cs typeface="Verdana" pitchFamily="34" charset="0"/>
              </a:rPr>
              <a:t>DAISY4=EPUB3 standards </a:t>
            </a:r>
            <a:r>
              <a:rPr lang="en-US" sz="2100" dirty="0" smtClean="0">
                <a:latin typeface="Verdana" pitchFamily="34" charset="0"/>
                <a:ea typeface="Verdana" pitchFamily="34" charset="0"/>
                <a:cs typeface="Verdana" pitchFamily="34" charset="0"/>
              </a:rPr>
              <a:t>will help alternative </a:t>
            </a:r>
            <a:r>
              <a:rPr lang="en-US" sz="2100" dirty="0">
                <a:latin typeface="Verdana" pitchFamily="34" charset="0"/>
                <a:ea typeface="Verdana" pitchFamily="34" charset="0"/>
                <a:cs typeface="Verdana" pitchFamily="34" charset="0"/>
              </a:rPr>
              <a:t>format production </a:t>
            </a:r>
            <a:r>
              <a:rPr lang="en-US" sz="2100" dirty="0" smtClean="0">
                <a:latin typeface="Verdana" pitchFamily="34" charset="0"/>
                <a:ea typeface="Verdana" pitchFamily="34" charset="0"/>
                <a:cs typeface="Verdana" pitchFamily="34" charset="0"/>
              </a:rPr>
              <a:t>to share publications globally</a:t>
            </a:r>
          </a:p>
          <a:p>
            <a:pPr lvl="0">
              <a:spcBef>
                <a:spcPts val="500"/>
              </a:spcBef>
              <a:spcAft>
                <a:spcPts val="1200"/>
              </a:spcAft>
            </a:pPr>
            <a:r>
              <a:rPr lang="en-US" sz="2100" dirty="0" smtClean="0">
                <a:latin typeface="Verdana" pitchFamily="34" charset="0"/>
                <a:ea typeface="Verdana" pitchFamily="34" charset="0"/>
                <a:cs typeface="Verdana" pitchFamily="34" charset="0"/>
              </a:rPr>
              <a:t>Appropriate legal framework to guarantee the global sharing of accessible e-publications such as the “Proposal on an international instrument on limitations and exceptions for persons with print disabilities” need to be implemented as soon as possible                        (cf. WIPO SCCR/22/16)</a:t>
            </a:r>
            <a:endParaRPr lang="en-US" sz="2100" dirty="0">
              <a:latin typeface="Verdana" pitchFamily="34" charset="0"/>
              <a:ea typeface="Verdana" pitchFamily="34" charset="0"/>
              <a:cs typeface="Verdana"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2230</TotalTime>
  <Words>419</Words>
  <Application>Microsoft Office PowerPoint</Application>
  <PresentationFormat>画面に合わせる (4:3)</PresentationFormat>
  <Paragraphs>63</Paragraphs>
  <Slides>6</Slides>
  <Notes>6</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 Implementing Accessibility in Published Knowledge DAISY4 and EPUB3 Development</vt:lpstr>
      <vt:lpstr>DAISY Consortium: www.daisy.org</vt:lpstr>
      <vt:lpstr>スライド 3</vt:lpstr>
      <vt:lpstr>Current status of DAISY4 and EPUB3 </vt:lpstr>
      <vt:lpstr>Outcome of DAISY4 &amp; EPUB3 merger</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Harmonization of Copyrights and Reading Rights  of Persons with Print Disabilities based on the United Nations Convention on the Rights of Persons with Disabilities</dc:title>
  <dc:creator>HK</dc:creator>
  <cp:lastModifiedBy>Hiroshi</cp:lastModifiedBy>
  <cp:revision>8</cp:revision>
  <dcterms:created xsi:type="dcterms:W3CDTF">2010-12-01T18:30:22Z</dcterms:created>
  <dcterms:modified xsi:type="dcterms:W3CDTF">2011-08-23T09:58:08Z</dcterms:modified>
</cp:coreProperties>
</file>