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9" r:id="rId3"/>
    <p:sldId id="268" r:id="rId4"/>
    <p:sldId id="271" r:id="rId5"/>
    <p:sldId id="270" r:id="rId6"/>
    <p:sldId id="272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459"/>
    <a:srgbClr val="009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7" d="100"/>
          <a:sy n="137" d="100"/>
        </p:scale>
        <p:origin x="-69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Target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"/>
                  <c:y val="-0.10732802382510209"/>
                </c:manualLayout>
              </c:layout>
              <c:tx>
                <c:rich>
                  <a:bodyPr/>
                  <a:lstStyle/>
                  <a:p>
                    <a:r>
                      <a:rPr lang="en-US" sz="850" b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rPr>
                      <a:t>10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7426561830201023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04051534158351E-3"/>
                  <c:y val="-1.03806150305710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904051534158351E-3"/>
                  <c:y val="-6.2326557317871837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08140243214588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Spain</c:v>
                </c:pt>
                <c:pt idx="4">
                  <c:v>UK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10.1</c:v>
                </c:pt>
                <c:pt idx="1">
                  <c:v>15.3</c:v>
                </c:pt>
                <c:pt idx="2">
                  <c:v>7.9</c:v>
                </c:pt>
                <c:pt idx="3">
                  <c:v>2.8</c:v>
                </c:pt>
                <c:pt idx="4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0"/>
                  <c:y val="-8.033075378471673E-3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7225819551925725E-3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156709773009881E-17"/>
                  <c:y val="-7.1633237822350199E-3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5.5827674119532322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6564988831983706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Sheet1!$A$2:$A$6</c:f>
              <c:strCache>
                <c:ptCount val="5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Spain</c:v>
                </c:pt>
                <c:pt idx="4">
                  <c:v>UK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2.5</c:v>
                </c:pt>
                <c:pt idx="1">
                  <c:v>3.2</c:v>
                </c:pt>
                <c:pt idx="2">
                  <c:v>2.5</c:v>
                </c:pt>
                <c:pt idx="3">
                  <c:v>6.9</c:v>
                </c:pt>
                <c:pt idx="4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975104"/>
        <c:axId val="31597696"/>
      </c:barChart>
      <c:catAx>
        <c:axId val="3497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31597696"/>
        <c:crosses val="autoZero"/>
        <c:auto val="1"/>
        <c:lblAlgn val="ctr"/>
        <c:lblOffset val="100"/>
        <c:noMultiLvlLbl val="0"/>
      </c:catAx>
      <c:valAx>
        <c:axId val="31597696"/>
        <c:scaling>
          <c:orientation val="minMax"/>
          <c:max val="2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fr-BE" b="0"/>
                  <a:t>(GW)</a:t>
                </a:r>
              </a:p>
            </c:rich>
          </c:tx>
          <c:layout>
            <c:manualLayout>
              <c:xMode val="edge"/>
              <c:yMode val="edge"/>
              <c:x val="2.0342430920495001E-2"/>
              <c:y val="3.601121313990507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975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5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Target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"/>
                  <c:y val="-0.1359813189540419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850" b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b="0">
                        <a:solidFill>
                          <a:sysClr val="windowText" lastClr="000000"/>
                        </a:solidFill>
                      </a:rPr>
                      <a:t>3</a:t>
                    </a:r>
                  </a:p>
                </c:rich>
              </c:tx>
              <c:numFmt formatCode="#,##0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885922658664821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04051534158334E-3"/>
                  <c:y val="-1.0380615030571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904051534158334E-3"/>
                  <c:y val="-6.2326557317871707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081402432145853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Spain</c:v>
                </c:pt>
                <c:pt idx="4">
                  <c:v>UK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12.6</c:v>
                </c:pt>
                <c:pt idx="1">
                  <c:v>15.3</c:v>
                </c:pt>
                <c:pt idx="2">
                  <c:v>3.5</c:v>
                </c:pt>
                <c:pt idx="3">
                  <c:v>2.2000000000000002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3.3904051534158334E-3"/>
                  <c:y val="-8.0330753784716505E-3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904051534158334E-3"/>
                  <c:y val="-2.6930713173747251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15670977300998E-17"/>
                  <c:y val="-5.0143266475644696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5.5827674119532239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/>
                      <a:t>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6564988831983414E-2"/>
                </c:manualLayout>
              </c:layout>
              <c:tx>
                <c:rich>
                  <a:bodyPr/>
                  <a:lstStyle/>
                  <a:p>
                    <a:r>
                      <a:rPr lang="en-US" sz="850">
                        <a:latin typeface="Arial" pitchFamily="34" charset="0"/>
                        <a:cs typeface="Arial" pitchFamily="34" charset="0"/>
                      </a:rPr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Sheet1!$A$2:$A$6</c:f>
              <c:strCache>
                <c:ptCount val="5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Spain</c:v>
                </c:pt>
                <c:pt idx="4">
                  <c:v>UK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2.6</c:v>
                </c:pt>
                <c:pt idx="1">
                  <c:v>1.3</c:v>
                </c:pt>
                <c:pt idx="2">
                  <c:v>6.9</c:v>
                </c:pt>
                <c:pt idx="3">
                  <c:v>7.5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647232"/>
        <c:axId val="31648768"/>
      </c:barChart>
      <c:catAx>
        <c:axId val="3164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31648768"/>
        <c:crosses val="autoZero"/>
        <c:auto val="1"/>
        <c:lblAlgn val="ctr"/>
        <c:lblOffset val="100"/>
        <c:noMultiLvlLbl val="0"/>
      </c:catAx>
      <c:valAx>
        <c:axId val="31648768"/>
        <c:scaling>
          <c:orientation val="minMax"/>
          <c:max val="2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fr-BE" b="0"/>
                  <a:t>(GW)</a:t>
                </a:r>
              </a:p>
            </c:rich>
          </c:tx>
          <c:layout>
            <c:manualLayout>
              <c:xMode val="edge"/>
              <c:yMode val="edge"/>
              <c:x val="2.0342430920494998E-2"/>
              <c:y val="3.601121313990503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16472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5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AA459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Magyar Telekom</c:v>
                </c:pt>
                <c:pt idx="1">
                  <c:v>Deutsche Telekom</c:v>
                </c:pt>
                <c:pt idx="2">
                  <c:v>Nokia Siemens</c:v>
                </c:pt>
                <c:pt idx="3">
                  <c:v>BT</c:v>
                </c:pt>
                <c:pt idx="4">
                  <c:v>Vodafone</c:v>
                </c:pt>
                <c:pt idx="5">
                  <c:v>Alcatel-Lucent</c:v>
                </c:pt>
                <c:pt idx="6">
                  <c:v>Philips</c:v>
                </c:pt>
                <c:pt idx="7">
                  <c:v>Cisco Systems</c:v>
                </c:pt>
                <c:pt idx="8">
                  <c:v>Dell</c:v>
                </c:pt>
                <c:pt idx="9">
                  <c:v>Ericsson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1.82</c:v>
                </c:pt>
                <c:pt idx="1">
                  <c:v>2.5</c:v>
                </c:pt>
                <c:pt idx="2">
                  <c:v>2.86</c:v>
                </c:pt>
                <c:pt idx="3">
                  <c:v>3.48</c:v>
                </c:pt>
                <c:pt idx="4">
                  <c:v>3.57</c:v>
                </c:pt>
                <c:pt idx="5">
                  <c:v>4.17</c:v>
                </c:pt>
                <c:pt idx="6">
                  <c:v>5</c:v>
                </c:pt>
                <c:pt idx="7">
                  <c:v>5</c:v>
                </c:pt>
                <c:pt idx="8">
                  <c:v>5.71</c:v>
                </c:pt>
                <c:pt idx="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55424"/>
        <c:axId val="35256960"/>
      </c:barChart>
      <c:catAx>
        <c:axId val="352554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256960"/>
        <c:crosses val="autoZero"/>
        <c:auto val="1"/>
        <c:lblAlgn val="ctr"/>
        <c:lblOffset val="100"/>
        <c:noMultiLvlLbl val="0"/>
      </c:catAx>
      <c:valAx>
        <c:axId val="352569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52554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C8932B-9A29-4056-BAA6-6D01B5ED9A1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146F8E60-7B4A-4DBF-9561-BC48FE96E6F2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50" dirty="0"/>
            <a:t>DSO</a:t>
          </a:r>
        </a:p>
      </dgm:t>
    </dgm:pt>
    <dgm:pt modelId="{80BB4973-274D-4F89-B6D9-01E53DD83959}" type="parTrans" cxnId="{C1BB9D58-0E00-4C8C-8EEF-7E8B96406C19}">
      <dgm:prSet/>
      <dgm:spPr/>
      <dgm:t>
        <a:bodyPr/>
        <a:lstStyle/>
        <a:p>
          <a:endParaRPr lang="fr-BE"/>
        </a:p>
      </dgm:t>
    </dgm:pt>
    <dgm:pt modelId="{AFEFE33D-DECB-4889-A2D7-01CAFB7E3741}" type="sibTrans" cxnId="{C1BB9D58-0E00-4C8C-8EEF-7E8B96406C19}">
      <dgm:prSet/>
      <dgm:spPr/>
      <dgm:t>
        <a:bodyPr/>
        <a:lstStyle/>
        <a:p>
          <a:endParaRPr lang="fr-BE"/>
        </a:p>
      </dgm:t>
    </dgm:pt>
    <dgm:pt modelId="{AFBFE801-FCA9-4170-AB27-B995EDDCC6CD}">
      <dgm:prSet phldrT="[Text]" custT="1"/>
      <dgm:spPr/>
      <dgm:t>
        <a:bodyPr/>
        <a:lstStyle/>
        <a:p>
          <a:r>
            <a:rPr lang="fr-BE" sz="900" dirty="0"/>
            <a:t>Customer</a:t>
          </a:r>
        </a:p>
      </dgm:t>
    </dgm:pt>
    <dgm:pt modelId="{83969972-DE77-4817-9D2E-9F6325B8AA5A}" type="parTrans" cxnId="{0A773031-756F-4FF5-B66B-803455177361}">
      <dgm:prSet/>
      <dgm:spPr/>
      <dgm:t>
        <a:bodyPr/>
        <a:lstStyle/>
        <a:p>
          <a:endParaRPr lang="fr-BE"/>
        </a:p>
      </dgm:t>
    </dgm:pt>
    <dgm:pt modelId="{45CB0D31-F720-4E03-8372-972145895A95}" type="sibTrans" cxnId="{0A773031-756F-4FF5-B66B-803455177361}">
      <dgm:prSet/>
      <dgm:spPr/>
      <dgm:t>
        <a:bodyPr/>
        <a:lstStyle/>
        <a:p>
          <a:endParaRPr lang="fr-BE"/>
        </a:p>
      </dgm:t>
    </dgm:pt>
    <dgm:pt modelId="{A08CAF6C-A2A0-4F30-858F-793FE948CCA1}">
      <dgm:prSet phldrT="[Text]" custT="1"/>
      <dgm:spPr/>
      <dgm:t>
        <a:bodyPr/>
        <a:lstStyle/>
        <a:p>
          <a:r>
            <a:rPr lang="fr-BE" sz="1050"/>
            <a:t>TSO</a:t>
          </a:r>
        </a:p>
      </dgm:t>
    </dgm:pt>
    <dgm:pt modelId="{2130C50F-BD09-4546-BC19-85273E21CE88}" type="parTrans" cxnId="{33F71D17-94BD-41C0-A45E-EAA9D26EB6C1}">
      <dgm:prSet/>
      <dgm:spPr/>
      <dgm:t>
        <a:bodyPr/>
        <a:lstStyle/>
        <a:p>
          <a:endParaRPr lang="fr-BE"/>
        </a:p>
      </dgm:t>
    </dgm:pt>
    <dgm:pt modelId="{71EF92C3-E1B6-493F-9F6C-DA91EAE7F514}" type="sibTrans" cxnId="{33F71D17-94BD-41C0-A45E-EAA9D26EB6C1}">
      <dgm:prSet/>
      <dgm:spPr/>
      <dgm:t>
        <a:bodyPr/>
        <a:lstStyle/>
        <a:p>
          <a:endParaRPr lang="fr-BE"/>
        </a:p>
      </dgm:t>
    </dgm:pt>
    <dgm:pt modelId="{F00849E8-FF8A-4A95-A1D7-7F306B1F0E39}">
      <dgm:prSet phldrT="[Text]" custT="1"/>
      <dgm:spPr/>
      <dgm:t>
        <a:bodyPr/>
        <a:lstStyle/>
        <a:p>
          <a:r>
            <a:rPr lang="fr-BE" sz="1050" dirty="0"/>
            <a:t>Supplier</a:t>
          </a:r>
        </a:p>
      </dgm:t>
    </dgm:pt>
    <dgm:pt modelId="{679F0420-AA7F-4B18-8D64-5E4FB0C13ACE}" type="parTrans" cxnId="{22EE4477-0BE4-49DA-86FE-720CD50C3BFB}">
      <dgm:prSet/>
      <dgm:spPr/>
      <dgm:t>
        <a:bodyPr/>
        <a:lstStyle/>
        <a:p>
          <a:endParaRPr lang="fr-BE"/>
        </a:p>
      </dgm:t>
    </dgm:pt>
    <dgm:pt modelId="{831FCDDB-4C48-4037-92C0-D5A7298FE726}" type="sibTrans" cxnId="{22EE4477-0BE4-49DA-86FE-720CD50C3BFB}">
      <dgm:prSet/>
      <dgm:spPr/>
      <dgm:t>
        <a:bodyPr/>
        <a:lstStyle/>
        <a:p>
          <a:endParaRPr lang="fr-BE"/>
        </a:p>
      </dgm:t>
    </dgm:pt>
    <dgm:pt modelId="{981916D9-7A4B-4409-A066-EE89770E249F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50" dirty="0"/>
            <a:t>Smart </a:t>
          </a:r>
          <a:r>
            <a:rPr lang="fr-BE" sz="1050" dirty="0" err="1"/>
            <a:t>meter</a:t>
          </a:r>
          <a:endParaRPr lang="fr-BE" sz="1050" dirty="0"/>
        </a:p>
      </dgm:t>
    </dgm:pt>
    <dgm:pt modelId="{EA5A9E97-5C1E-47D0-AE56-5EF637B0FABE}" type="sibTrans" cxnId="{B83F4387-7E46-443E-AC2D-A9F0C3D6940C}">
      <dgm:prSet/>
      <dgm:spPr/>
      <dgm:t>
        <a:bodyPr/>
        <a:lstStyle/>
        <a:p>
          <a:endParaRPr lang="fr-BE"/>
        </a:p>
      </dgm:t>
    </dgm:pt>
    <dgm:pt modelId="{7EC1DA55-2B34-470C-A8DF-5220FFB5D969}" type="parTrans" cxnId="{B83F4387-7E46-443E-AC2D-A9F0C3D6940C}">
      <dgm:prSet/>
      <dgm:spPr/>
      <dgm:t>
        <a:bodyPr/>
        <a:lstStyle/>
        <a:p>
          <a:endParaRPr lang="fr-BE"/>
        </a:p>
      </dgm:t>
    </dgm:pt>
    <dgm:pt modelId="{4C928894-1269-45E8-880D-1469421B7D04}">
      <dgm:prSet phldrT="[Text]"/>
      <dgm:spPr/>
      <dgm:t>
        <a:bodyPr/>
        <a:lstStyle/>
        <a:p>
          <a:endParaRPr lang="fr-BE" dirty="0"/>
        </a:p>
      </dgm:t>
    </dgm:pt>
    <dgm:pt modelId="{1848D320-9EAE-4D91-9BB2-5215CC454EF7}" type="parTrans" cxnId="{41178A66-79AA-4FF2-9457-B1CAF1295922}">
      <dgm:prSet/>
      <dgm:spPr/>
      <dgm:t>
        <a:bodyPr/>
        <a:lstStyle/>
        <a:p>
          <a:endParaRPr lang="fr-BE"/>
        </a:p>
      </dgm:t>
    </dgm:pt>
    <dgm:pt modelId="{F87F3D5E-3A4E-4D20-B99A-6CCF74BA6E16}" type="sibTrans" cxnId="{41178A66-79AA-4FF2-9457-B1CAF1295922}">
      <dgm:prSet/>
      <dgm:spPr/>
      <dgm:t>
        <a:bodyPr/>
        <a:lstStyle/>
        <a:p>
          <a:endParaRPr lang="fr-BE"/>
        </a:p>
      </dgm:t>
    </dgm:pt>
    <dgm:pt modelId="{F9ADE3ED-A868-4A58-A7C5-FB275512CD76}" type="pres">
      <dgm:prSet presAssocID="{98C8932B-9A29-4056-BAA6-6D01B5ED9A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76EC17E2-CD6D-4E31-A698-49477D0E5156}" type="pres">
      <dgm:prSet presAssocID="{146F8E60-7B4A-4DBF-9561-BC48FE96E6F2}" presName="centerShape" presStyleLbl="node0" presStyleIdx="0" presStyleCnt="1"/>
      <dgm:spPr/>
      <dgm:t>
        <a:bodyPr/>
        <a:lstStyle/>
        <a:p>
          <a:endParaRPr lang="fr-BE"/>
        </a:p>
      </dgm:t>
    </dgm:pt>
    <dgm:pt modelId="{C0ACB03A-8461-476F-A817-2B81D376C9C9}" type="pres">
      <dgm:prSet presAssocID="{83969972-DE77-4817-9D2E-9F6325B8AA5A}" presName="Name9" presStyleLbl="parChTrans1D2" presStyleIdx="0" presStyleCnt="4"/>
      <dgm:spPr/>
      <dgm:t>
        <a:bodyPr/>
        <a:lstStyle/>
        <a:p>
          <a:endParaRPr lang="fr-BE"/>
        </a:p>
      </dgm:t>
    </dgm:pt>
    <dgm:pt modelId="{9F4F25DE-1865-40FC-8585-40631B8628D0}" type="pres">
      <dgm:prSet presAssocID="{83969972-DE77-4817-9D2E-9F6325B8AA5A}" presName="connTx" presStyleLbl="parChTrans1D2" presStyleIdx="0" presStyleCnt="4"/>
      <dgm:spPr/>
      <dgm:t>
        <a:bodyPr/>
        <a:lstStyle/>
        <a:p>
          <a:endParaRPr lang="fr-BE"/>
        </a:p>
      </dgm:t>
    </dgm:pt>
    <dgm:pt modelId="{D244119A-455E-40DE-93D7-329B80AB0AA5}" type="pres">
      <dgm:prSet presAssocID="{AFBFE801-FCA9-4170-AB27-B995EDDCC6CD}" presName="node" presStyleLbl="node1" presStyleIdx="0" presStyleCnt="4" custScaleX="107855" custScaleY="11501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EC5C9E0-D8C3-4B4E-991D-7B0062A6269F}" type="pres">
      <dgm:prSet presAssocID="{2130C50F-BD09-4546-BC19-85273E21CE88}" presName="Name9" presStyleLbl="parChTrans1D2" presStyleIdx="1" presStyleCnt="4"/>
      <dgm:spPr/>
      <dgm:t>
        <a:bodyPr/>
        <a:lstStyle/>
        <a:p>
          <a:endParaRPr lang="fr-BE"/>
        </a:p>
      </dgm:t>
    </dgm:pt>
    <dgm:pt modelId="{5C1FFFE0-6197-499C-A837-E02C7DAD5149}" type="pres">
      <dgm:prSet presAssocID="{2130C50F-BD09-4546-BC19-85273E21CE88}" presName="connTx" presStyleLbl="parChTrans1D2" presStyleIdx="1" presStyleCnt="4"/>
      <dgm:spPr/>
      <dgm:t>
        <a:bodyPr/>
        <a:lstStyle/>
        <a:p>
          <a:endParaRPr lang="fr-BE"/>
        </a:p>
      </dgm:t>
    </dgm:pt>
    <dgm:pt modelId="{40D339C8-D6FA-457F-8524-9438DDB39680}" type="pres">
      <dgm:prSet presAssocID="{A08CAF6C-A2A0-4F30-858F-793FE948CCA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F9E533A-D9B8-4BEB-84FD-2737561CD047}" type="pres">
      <dgm:prSet presAssocID="{679F0420-AA7F-4B18-8D64-5E4FB0C13ACE}" presName="Name9" presStyleLbl="parChTrans1D2" presStyleIdx="2" presStyleCnt="4"/>
      <dgm:spPr/>
      <dgm:t>
        <a:bodyPr/>
        <a:lstStyle/>
        <a:p>
          <a:endParaRPr lang="fr-BE"/>
        </a:p>
      </dgm:t>
    </dgm:pt>
    <dgm:pt modelId="{43FE02FC-4B0B-422E-92A4-F1EF23463916}" type="pres">
      <dgm:prSet presAssocID="{679F0420-AA7F-4B18-8D64-5E4FB0C13ACE}" presName="connTx" presStyleLbl="parChTrans1D2" presStyleIdx="2" presStyleCnt="4"/>
      <dgm:spPr/>
      <dgm:t>
        <a:bodyPr/>
        <a:lstStyle/>
        <a:p>
          <a:endParaRPr lang="fr-BE"/>
        </a:p>
      </dgm:t>
    </dgm:pt>
    <dgm:pt modelId="{8E017A65-20AA-4B12-9279-02C0C0203A90}" type="pres">
      <dgm:prSet presAssocID="{F00849E8-FF8A-4A95-A1D7-7F306B1F0E3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F90BFE0-EEAA-4D2A-84B5-65A5EB48C00D}" type="pres">
      <dgm:prSet presAssocID="{7EC1DA55-2B34-470C-A8DF-5220FFB5D969}" presName="Name9" presStyleLbl="parChTrans1D2" presStyleIdx="3" presStyleCnt="4"/>
      <dgm:spPr/>
      <dgm:t>
        <a:bodyPr/>
        <a:lstStyle/>
        <a:p>
          <a:endParaRPr lang="fr-BE"/>
        </a:p>
      </dgm:t>
    </dgm:pt>
    <dgm:pt modelId="{9643B355-D447-4A41-8FA2-02A6D0FCC276}" type="pres">
      <dgm:prSet presAssocID="{7EC1DA55-2B34-470C-A8DF-5220FFB5D969}" presName="connTx" presStyleLbl="parChTrans1D2" presStyleIdx="3" presStyleCnt="4"/>
      <dgm:spPr/>
      <dgm:t>
        <a:bodyPr/>
        <a:lstStyle/>
        <a:p>
          <a:endParaRPr lang="fr-BE"/>
        </a:p>
      </dgm:t>
    </dgm:pt>
    <dgm:pt modelId="{33AB0B7A-8F26-46CF-BA9E-FF20BFC92834}" type="pres">
      <dgm:prSet presAssocID="{981916D9-7A4B-4409-A066-EE89770E249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1178A66-79AA-4FF2-9457-B1CAF1295922}" srcId="{98C8932B-9A29-4056-BAA6-6D01B5ED9A11}" destId="{4C928894-1269-45E8-880D-1469421B7D04}" srcOrd="1" destOrd="0" parTransId="{1848D320-9EAE-4D91-9BB2-5215CC454EF7}" sibTransId="{F87F3D5E-3A4E-4D20-B99A-6CCF74BA6E16}"/>
    <dgm:cxn modelId="{488D8166-812C-4D42-8251-EEF97F996892}" type="presOf" srcId="{679F0420-AA7F-4B18-8D64-5E4FB0C13ACE}" destId="{FF9E533A-D9B8-4BEB-84FD-2737561CD047}" srcOrd="0" destOrd="0" presId="urn:microsoft.com/office/officeart/2005/8/layout/radial1"/>
    <dgm:cxn modelId="{0A773031-756F-4FF5-B66B-803455177361}" srcId="{146F8E60-7B4A-4DBF-9561-BC48FE96E6F2}" destId="{AFBFE801-FCA9-4170-AB27-B995EDDCC6CD}" srcOrd="0" destOrd="0" parTransId="{83969972-DE77-4817-9D2E-9F6325B8AA5A}" sibTransId="{45CB0D31-F720-4E03-8372-972145895A95}"/>
    <dgm:cxn modelId="{66A15836-E2CC-4CB7-AF9D-9DEDDD3B62DB}" type="presOf" srcId="{83969972-DE77-4817-9D2E-9F6325B8AA5A}" destId="{9F4F25DE-1865-40FC-8585-40631B8628D0}" srcOrd="1" destOrd="0" presId="urn:microsoft.com/office/officeart/2005/8/layout/radial1"/>
    <dgm:cxn modelId="{C1BB9D58-0E00-4C8C-8EEF-7E8B96406C19}" srcId="{98C8932B-9A29-4056-BAA6-6D01B5ED9A11}" destId="{146F8E60-7B4A-4DBF-9561-BC48FE96E6F2}" srcOrd="0" destOrd="0" parTransId="{80BB4973-274D-4F89-B6D9-01E53DD83959}" sibTransId="{AFEFE33D-DECB-4889-A2D7-01CAFB7E3741}"/>
    <dgm:cxn modelId="{2C784A4B-43B6-4874-8F04-35CBCB3ED485}" type="presOf" srcId="{2130C50F-BD09-4546-BC19-85273E21CE88}" destId="{5C1FFFE0-6197-499C-A837-E02C7DAD5149}" srcOrd="1" destOrd="0" presId="urn:microsoft.com/office/officeart/2005/8/layout/radial1"/>
    <dgm:cxn modelId="{B8019E24-33DB-4C3B-8CC7-70690E2475BE}" type="presOf" srcId="{679F0420-AA7F-4B18-8D64-5E4FB0C13ACE}" destId="{43FE02FC-4B0B-422E-92A4-F1EF23463916}" srcOrd="1" destOrd="0" presId="urn:microsoft.com/office/officeart/2005/8/layout/radial1"/>
    <dgm:cxn modelId="{BF5ECC9C-0266-4E15-A3CE-BE4A2A904B38}" type="presOf" srcId="{7EC1DA55-2B34-470C-A8DF-5220FFB5D969}" destId="{9643B355-D447-4A41-8FA2-02A6D0FCC276}" srcOrd="1" destOrd="0" presId="urn:microsoft.com/office/officeart/2005/8/layout/radial1"/>
    <dgm:cxn modelId="{22EE4477-0BE4-49DA-86FE-720CD50C3BFB}" srcId="{146F8E60-7B4A-4DBF-9561-BC48FE96E6F2}" destId="{F00849E8-FF8A-4A95-A1D7-7F306B1F0E39}" srcOrd="2" destOrd="0" parTransId="{679F0420-AA7F-4B18-8D64-5E4FB0C13ACE}" sibTransId="{831FCDDB-4C48-4037-92C0-D5A7298FE726}"/>
    <dgm:cxn modelId="{889BEC64-3878-4FEB-A728-D7F0154CFBC0}" type="presOf" srcId="{83969972-DE77-4817-9D2E-9F6325B8AA5A}" destId="{C0ACB03A-8461-476F-A817-2B81D376C9C9}" srcOrd="0" destOrd="0" presId="urn:microsoft.com/office/officeart/2005/8/layout/radial1"/>
    <dgm:cxn modelId="{16A0A6C4-DEA7-45B0-8155-A99D59C2545C}" type="presOf" srcId="{146F8E60-7B4A-4DBF-9561-BC48FE96E6F2}" destId="{76EC17E2-CD6D-4E31-A698-49477D0E5156}" srcOrd="0" destOrd="0" presId="urn:microsoft.com/office/officeart/2005/8/layout/radial1"/>
    <dgm:cxn modelId="{C64497DE-2587-488B-8CB6-5A6902443481}" type="presOf" srcId="{F00849E8-FF8A-4A95-A1D7-7F306B1F0E39}" destId="{8E017A65-20AA-4B12-9279-02C0C0203A90}" srcOrd="0" destOrd="0" presId="urn:microsoft.com/office/officeart/2005/8/layout/radial1"/>
    <dgm:cxn modelId="{781AFD8E-EA10-4BF9-A57D-D171B5E416FF}" type="presOf" srcId="{981916D9-7A4B-4409-A066-EE89770E249F}" destId="{33AB0B7A-8F26-46CF-BA9E-FF20BFC92834}" srcOrd="0" destOrd="0" presId="urn:microsoft.com/office/officeart/2005/8/layout/radial1"/>
    <dgm:cxn modelId="{1FF70CAC-372D-474B-947B-78E10571570D}" type="presOf" srcId="{7EC1DA55-2B34-470C-A8DF-5220FFB5D969}" destId="{2F90BFE0-EEAA-4D2A-84B5-65A5EB48C00D}" srcOrd="0" destOrd="0" presId="urn:microsoft.com/office/officeart/2005/8/layout/radial1"/>
    <dgm:cxn modelId="{B83F4387-7E46-443E-AC2D-A9F0C3D6940C}" srcId="{146F8E60-7B4A-4DBF-9561-BC48FE96E6F2}" destId="{981916D9-7A4B-4409-A066-EE89770E249F}" srcOrd="3" destOrd="0" parTransId="{7EC1DA55-2B34-470C-A8DF-5220FFB5D969}" sibTransId="{EA5A9E97-5C1E-47D0-AE56-5EF637B0FABE}"/>
    <dgm:cxn modelId="{262C7A0E-4BC8-42E3-AB50-8C4D36A581F1}" type="presOf" srcId="{A08CAF6C-A2A0-4F30-858F-793FE948CCA1}" destId="{40D339C8-D6FA-457F-8524-9438DDB39680}" srcOrd="0" destOrd="0" presId="urn:microsoft.com/office/officeart/2005/8/layout/radial1"/>
    <dgm:cxn modelId="{33F71D17-94BD-41C0-A45E-EAA9D26EB6C1}" srcId="{146F8E60-7B4A-4DBF-9561-BC48FE96E6F2}" destId="{A08CAF6C-A2A0-4F30-858F-793FE948CCA1}" srcOrd="1" destOrd="0" parTransId="{2130C50F-BD09-4546-BC19-85273E21CE88}" sibTransId="{71EF92C3-E1B6-493F-9F6C-DA91EAE7F514}"/>
    <dgm:cxn modelId="{FCFD8002-FB43-4666-991A-B0ECA1FB19ED}" type="presOf" srcId="{2130C50F-BD09-4546-BC19-85273E21CE88}" destId="{EEC5C9E0-D8C3-4B4E-991D-7B0062A6269F}" srcOrd="0" destOrd="0" presId="urn:microsoft.com/office/officeart/2005/8/layout/radial1"/>
    <dgm:cxn modelId="{CAFA46BB-9A36-4BA8-B31B-BFC7022DF063}" type="presOf" srcId="{98C8932B-9A29-4056-BAA6-6D01B5ED9A11}" destId="{F9ADE3ED-A868-4A58-A7C5-FB275512CD76}" srcOrd="0" destOrd="0" presId="urn:microsoft.com/office/officeart/2005/8/layout/radial1"/>
    <dgm:cxn modelId="{FDA6AB65-27FC-4290-B6C2-FD475815FD04}" type="presOf" srcId="{AFBFE801-FCA9-4170-AB27-B995EDDCC6CD}" destId="{D244119A-455E-40DE-93D7-329B80AB0AA5}" srcOrd="0" destOrd="0" presId="urn:microsoft.com/office/officeart/2005/8/layout/radial1"/>
    <dgm:cxn modelId="{69B80EC0-B008-4B28-8201-92DC72C358C0}" type="presParOf" srcId="{F9ADE3ED-A868-4A58-A7C5-FB275512CD76}" destId="{76EC17E2-CD6D-4E31-A698-49477D0E5156}" srcOrd="0" destOrd="0" presId="urn:microsoft.com/office/officeart/2005/8/layout/radial1"/>
    <dgm:cxn modelId="{A644D552-3D99-47C2-88A8-8D3ABECCDF12}" type="presParOf" srcId="{F9ADE3ED-A868-4A58-A7C5-FB275512CD76}" destId="{C0ACB03A-8461-476F-A817-2B81D376C9C9}" srcOrd="1" destOrd="0" presId="urn:microsoft.com/office/officeart/2005/8/layout/radial1"/>
    <dgm:cxn modelId="{E29CE81C-8DC5-45EB-8396-3ED1CA9DE2C6}" type="presParOf" srcId="{C0ACB03A-8461-476F-A817-2B81D376C9C9}" destId="{9F4F25DE-1865-40FC-8585-40631B8628D0}" srcOrd="0" destOrd="0" presId="urn:microsoft.com/office/officeart/2005/8/layout/radial1"/>
    <dgm:cxn modelId="{90C3A581-662F-4859-99BA-F72AF8FA7AF0}" type="presParOf" srcId="{F9ADE3ED-A868-4A58-A7C5-FB275512CD76}" destId="{D244119A-455E-40DE-93D7-329B80AB0AA5}" srcOrd="2" destOrd="0" presId="urn:microsoft.com/office/officeart/2005/8/layout/radial1"/>
    <dgm:cxn modelId="{0B5CEDCF-2AD8-4662-9051-85232D811163}" type="presParOf" srcId="{F9ADE3ED-A868-4A58-A7C5-FB275512CD76}" destId="{EEC5C9E0-D8C3-4B4E-991D-7B0062A6269F}" srcOrd="3" destOrd="0" presId="urn:microsoft.com/office/officeart/2005/8/layout/radial1"/>
    <dgm:cxn modelId="{D99BEA4D-D389-4C9A-B252-5CD189C9DCC8}" type="presParOf" srcId="{EEC5C9E0-D8C3-4B4E-991D-7B0062A6269F}" destId="{5C1FFFE0-6197-499C-A837-E02C7DAD5149}" srcOrd="0" destOrd="0" presId="urn:microsoft.com/office/officeart/2005/8/layout/radial1"/>
    <dgm:cxn modelId="{F4EE5E36-61FD-421C-A1DC-E0F52033C91D}" type="presParOf" srcId="{F9ADE3ED-A868-4A58-A7C5-FB275512CD76}" destId="{40D339C8-D6FA-457F-8524-9438DDB39680}" srcOrd="4" destOrd="0" presId="urn:microsoft.com/office/officeart/2005/8/layout/radial1"/>
    <dgm:cxn modelId="{187579A8-3F6E-4653-9A9E-FDB79E2A92C8}" type="presParOf" srcId="{F9ADE3ED-A868-4A58-A7C5-FB275512CD76}" destId="{FF9E533A-D9B8-4BEB-84FD-2737561CD047}" srcOrd="5" destOrd="0" presId="urn:microsoft.com/office/officeart/2005/8/layout/radial1"/>
    <dgm:cxn modelId="{2CB232AE-2969-4D00-9B97-1BA51CBB1980}" type="presParOf" srcId="{FF9E533A-D9B8-4BEB-84FD-2737561CD047}" destId="{43FE02FC-4B0B-422E-92A4-F1EF23463916}" srcOrd="0" destOrd="0" presId="urn:microsoft.com/office/officeart/2005/8/layout/radial1"/>
    <dgm:cxn modelId="{7399256D-8155-44EE-906F-655EE81C1867}" type="presParOf" srcId="{F9ADE3ED-A868-4A58-A7C5-FB275512CD76}" destId="{8E017A65-20AA-4B12-9279-02C0C0203A90}" srcOrd="6" destOrd="0" presId="urn:microsoft.com/office/officeart/2005/8/layout/radial1"/>
    <dgm:cxn modelId="{307AFFA7-045F-49CD-B330-C90B826A7A0A}" type="presParOf" srcId="{F9ADE3ED-A868-4A58-A7C5-FB275512CD76}" destId="{2F90BFE0-EEAA-4D2A-84B5-65A5EB48C00D}" srcOrd="7" destOrd="0" presId="urn:microsoft.com/office/officeart/2005/8/layout/radial1"/>
    <dgm:cxn modelId="{CEE7FAFF-E9D1-4374-9EF7-3CDE5D4181B2}" type="presParOf" srcId="{2F90BFE0-EEAA-4D2A-84B5-65A5EB48C00D}" destId="{9643B355-D447-4A41-8FA2-02A6D0FCC276}" srcOrd="0" destOrd="0" presId="urn:microsoft.com/office/officeart/2005/8/layout/radial1"/>
    <dgm:cxn modelId="{FC5271E3-E549-4B1B-B787-79BC87F22E8D}" type="presParOf" srcId="{F9ADE3ED-A868-4A58-A7C5-FB275512CD76}" destId="{33AB0B7A-8F26-46CF-BA9E-FF20BFC92834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C8932B-9A29-4056-BAA6-6D01B5ED9A1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146F8E60-7B4A-4DBF-9561-BC48FE96E6F2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 dirty="0"/>
            <a:t>Central data hub</a:t>
          </a:r>
        </a:p>
      </dgm:t>
    </dgm:pt>
    <dgm:pt modelId="{80BB4973-274D-4F89-B6D9-01E53DD83959}" type="parTrans" cxnId="{C1BB9D58-0E00-4C8C-8EEF-7E8B96406C19}">
      <dgm:prSet/>
      <dgm:spPr/>
      <dgm:t>
        <a:bodyPr/>
        <a:lstStyle/>
        <a:p>
          <a:endParaRPr lang="fr-BE"/>
        </a:p>
      </dgm:t>
    </dgm:pt>
    <dgm:pt modelId="{AFEFE33D-DECB-4889-A2D7-01CAFB7E3741}" type="sibTrans" cxnId="{C1BB9D58-0E00-4C8C-8EEF-7E8B96406C19}">
      <dgm:prSet/>
      <dgm:spPr/>
      <dgm:t>
        <a:bodyPr/>
        <a:lstStyle/>
        <a:p>
          <a:endParaRPr lang="fr-BE"/>
        </a:p>
      </dgm:t>
    </dgm:pt>
    <dgm:pt modelId="{AFBFE801-FCA9-4170-AB27-B995EDDCC6CD}">
      <dgm:prSet phldrT="[Text]" custT="1"/>
      <dgm:spPr/>
      <dgm:t>
        <a:bodyPr/>
        <a:lstStyle/>
        <a:p>
          <a:r>
            <a:rPr lang="fr-BE" sz="900" dirty="0"/>
            <a:t>Customer</a:t>
          </a:r>
        </a:p>
      </dgm:t>
    </dgm:pt>
    <dgm:pt modelId="{83969972-DE77-4817-9D2E-9F6325B8AA5A}" type="parTrans" cxnId="{0A773031-756F-4FF5-B66B-803455177361}">
      <dgm:prSet/>
      <dgm:spPr/>
      <dgm:t>
        <a:bodyPr/>
        <a:lstStyle/>
        <a:p>
          <a:endParaRPr lang="fr-BE"/>
        </a:p>
      </dgm:t>
    </dgm:pt>
    <dgm:pt modelId="{45CB0D31-F720-4E03-8372-972145895A95}" type="sibTrans" cxnId="{0A773031-756F-4FF5-B66B-803455177361}">
      <dgm:prSet/>
      <dgm:spPr/>
      <dgm:t>
        <a:bodyPr/>
        <a:lstStyle/>
        <a:p>
          <a:endParaRPr lang="fr-BE"/>
        </a:p>
      </dgm:t>
    </dgm:pt>
    <dgm:pt modelId="{A08CAF6C-A2A0-4F30-858F-793FE948CCA1}">
      <dgm:prSet phldrT="[Text]" custT="1"/>
      <dgm:spPr/>
      <dgm:t>
        <a:bodyPr/>
        <a:lstStyle/>
        <a:p>
          <a:r>
            <a:rPr lang="fr-BE" sz="1100"/>
            <a:t>TSO</a:t>
          </a:r>
        </a:p>
      </dgm:t>
    </dgm:pt>
    <dgm:pt modelId="{2130C50F-BD09-4546-BC19-85273E21CE88}" type="parTrans" cxnId="{33F71D17-94BD-41C0-A45E-EAA9D26EB6C1}">
      <dgm:prSet/>
      <dgm:spPr/>
      <dgm:t>
        <a:bodyPr/>
        <a:lstStyle/>
        <a:p>
          <a:endParaRPr lang="fr-BE"/>
        </a:p>
      </dgm:t>
    </dgm:pt>
    <dgm:pt modelId="{71EF92C3-E1B6-493F-9F6C-DA91EAE7F514}" type="sibTrans" cxnId="{33F71D17-94BD-41C0-A45E-EAA9D26EB6C1}">
      <dgm:prSet/>
      <dgm:spPr/>
      <dgm:t>
        <a:bodyPr/>
        <a:lstStyle/>
        <a:p>
          <a:endParaRPr lang="fr-BE"/>
        </a:p>
      </dgm:t>
    </dgm:pt>
    <dgm:pt modelId="{F00849E8-FF8A-4A95-A1D7-7F306B1F0E39}">
      <dgm:prSet phldrT="[Text]" custT="1"/>
      <dgm:spPr/>
      <dgm:t>
        <a:bodyPr/>
        <a:lstStyle/>
        <a:p>
          <a:r>
            <a:rPr lang="fr-BE" sz="1100" dirty="0"/>
            <a:t>Supplier</a:t>
          </a:r>
        </a:p>
      </dgm:t>
    </dgm:pt>
    <dgm:pt modelId="{679F0420-AA7F-4B18-8D64-5E4FB0C13ACE}" type="parTrans" cxnId="{22EE4477-0BE4-49DA-86FE-720CD50C3BFB}">
      <dgm:prSet/>
      <dgm:spPr/>
      <dgm:t>
        <a:bodyPr/>
        <a:lstStyle/>
        <a:p>
          <a:endParaRPr lang="fr-BE"/>
        </a:p>
      </dgm:t>
    </dgm:pt>
    <dgm:pt modelId="{831FCDDB-4C48-4037-92C0-D5A7298FE726}" type="sibTrans" cxnId="{22EE4477-0BE4-49DA-86FE-720CD50C3BFB}">
      <dgm:prSet/>
      <dgm:spPr/>
      <dgm:t>
        <a:bodyPr/>
        <a:lstStyle/>
        <a:p>
          <a:endParaRPr lang="fr-BE"/>
        </a:p>
      </dgm:t>
    </dgm:pt>
    <dgm:pt modelId="{981916D9-7A4B-4409-A066-EE89770E249F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50" dirty="0"/>
            <a:t>Smart </a:t>
          </a:r>
          <a:r>
            <a:rPr lang="fr-BE" sz="1050" dirty="0" err="1"/>
            <a:t>meter</a:t>
          </a:r>
          <a:endParaRPr lang="fr-BE" sz="1050" dirty="0"/>
        </a:p>
      </dgm:t>
    </dgm:pt>
    <dgm:pt modelId="{7EC1DA55-2B34-470C-A8DF-5220FFB5D969}" type="parTrans" cxnId="{B83F4387-7E46-443E-AC2D-A9F0C3D6940C}">
      <dgm:prSet/>
      <dgm:spPr/>
      <dgm:t>
        <a:bodyPr/>
        <a:lstStyle/>
        <a:p>
          <a:endParaRPr lang="fr-BE"/>
        </a:p>
      </dgm:t>
    </dgm:pt>
    <dgm:pt modelId="{EA5A9E97-5C1E-47D0-AE56-5EF637B0FABE}" type="sibTrans" cxnId="{B83F4387-7E46-443E-AC2D-A9F0C3D6940C}">
      <dgm:prSet/>
      <dgm:spPr/>
      <dgm:t>
        <a:bodyPr/>
        <a:lstStyle/>
        <a:p>
          <a:endParaRPr lang="fr-BE"/>
        </a:p>
      </dgm:t>
    </dgm:pt>
    <dgm:pt modelId="{AEFE860F-6B72-496B-BC44-C3F234455A96}">
      <dgm:prSet phldrT="[Text]" custT="1"/>
      <dgm:spPr/>
      <dgm:t>
        <a:bodyPr/>
        <a:lstStyle/>
        <a:p>
          <a:r>
            <a:rPr lang="fr-BE" sz="1100"/>
            <a:t>DSO</a:t>
          </a:r>
        </a:p>
      </dgm:t>
    </dgm:pt>
    <dgm:pt modelId="{3454E61C-80A9-4E2F-9A84-000645A5DB42}" type="parTrans" cxnId="{90ED9B9A-C2AE-4702-88CD-0D2BBDED6EEF}">
      <dgm:prSet/>
      <dgm:spPr/>
      <dgm:t>
        <a:bodyPr/>
        <a:lstStyle/>
        <a:p>
          <a:endParaRPr lang="fr-BE"/>
        </a:p>
      </dgm:t>
    </dgm:pt>
    <dgm:pt modelId="{6B88FDFE-C7DE-4482-900F-C5A053BB15AE}" type="sibTrans" cxnId="{90ED9B9A-C2AE-4702-88CD-0D2BBDED6EEF}">
      <dgm:prSet/>
      <dgm:spPr/>
      <dgm:t>
        <a:bodyPr/>
        <a:lstStyle/>
        <a:p>
          <a:endParaRPr lang="fr-BE"/>
        </a:p>
      </dgm:t>
    </dgm:pt>
    <dgm:pt modelId="{F9ADE3ED-A868-4A58-A7C5-FB275512CD76}" type="pres">
      <dgm:prSet presAssocID="{98C8932B-9A29-4056-BAA6-6D01B5ED9A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76EC17E2-CD6D-4E31-A698-49477D0E5156}" type="pres">
      <dgm:prSet presAssocID="{146F8E60-7B4A-4DBF-9561-BC48FE96E6F2}" presName="centerShape" presStyleLbl="node0" presStyleIdx="0" presStyleCnt="1"/>
      <dgm:spPr/>
      <dgm:t>
        <a:bodyPr/>
        <a:lstStyle/>
        <a:p>
          <a:endParaRPr lang="fr-BE"/>
        </a:p>
      </dgm:t>
    </dgm:pt>
    <dgm:pt modelId="{C0ACB03A-8461-476F-A817-2B81D376C9C9}" type="pres">
      <dgm:prSet presAssocID="{83969972-DE77-4817-9D2E-9F6325B8AA5A}" presName="Name9" presStyleLbl="parChTrans1D2" presStyleIdx="0" presStyleCnt="5"/>
      <dgm:spPr/>
      <dgm:t>
        <a:bodyPr/>
        <a:lstStyle/>
        <a:p>
          <a:endParaRPr lang="fr-BE"/>
        </a:p>
      </dgm:t>
    </dgm:pt>
    <dgm:pt modelId="{9F4F25DE-1865-40FC-8585-40631B8628D0}" type="pres">
      <dgm:prSet presAssocID="{83969972-DE77-4817-9D2E-9F6325B8AA5A}" presName="connTx" presStyleLbl="parChTrans1D2" presStyleIdx="0" presStyleCnt="5"/>
      <dgm:spPr/>
      <dgm:t>
        <a:bodyPr/>
        <a:lstStyle/>
        <a:p>
          <a:endParaRPr lang="fr-BE"/>
        </a:p>
      </dgm:t>
    </dgm:pt>
    <dgm:pt modelId="{D244119A-455E-40DE-93D7-329B80AB0AA5}" type="pres">
      <dgm:prSet presAssocID="{AFBFE801-FCA9-4170-AB27-B995EDDCC6C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D01EA87-E421-4486-880A-4C3F8AFDF696}" type="pres">
      <dgm:prSet presAssocID="{3454E61C-80A9-4E2F-9A84-000645A5DB42}" presName="Name9" presStyleLbl="parChTrans1D2" presStyleIdx="1" presStyleCnt="5"/>
      <dgm:spPr/>
      <dgm:t>
        <a:bodyPr/>
        <a:lstStyle/>
        <a:p>
          <a:endParaRPr lang="fr-BE"/>
        </a:p>
      </dgm:t>
    </dgm:pt>
    <dgm:pt modelId="{D8C43C9F-9E4A-40C9-9A01-01E675F72173}" type="pres">
      <dgm:prSet presAssocID="{3454E61C-80A9-4E2F-9A84-000645A5DB42}" presName="connTx" presStyleLbl="parChTrans1D2" presStyleIdx="1" presStyleCnt="5"/>
      <dgm:spPr/>
      <dgm:t>
        <a:bodyPr/>
        <a:lstStyle/>
        <a:p>
          <a:endParaRPr lang="fr-BE"/>
        </a:p>
      </dgm:t>
    </dgm:pt>
    <dgm:pt modelId="{679130F6-2E37-474B-8BC0-D5DA6B37DF5F}" type="pres">
      <dgm:prSet presAssocID="{AEFE860F-6B72-496B-BC44-C3F234455A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EC5C9E0-D8C3-4B4E-991D-7B0062A6269F}" type="pres">
      <dgm:prSet presAssocID="{2130C50F-BD09-4546-BC19-85273E21CE88}" presName="Name9" presStyleLbl="parChTrans1D2" presStyleIdx="2" presStyleCnt="5"/>
      <dgm:spPr/>
      <dgm:t>
        <a:bodyPr/>
        <a:lstStyle/>
        <a:p>
          <a:endParaRPr lang="fr-BE"/>
        </a:p>
      </dgm:t>
    </dgm:pt>
    <dgm:pt modelId="{5C1FFFE0-6197-499C-A837-E02C7DAD5149}" type="pres">
      <dgm:prSet presAssocID="{2130C50F-BD09-4546-BC19-85273E21CE88}" presName="connTx" presStyleLbl="parChTrans1D2" presStyleIdx="2" presStyleCnt="5"/>
      <dgm:spPr/>
      <dgm:t>
        <a:bodyPr/>
        <a:lstStyle/>
        <a:p>
          <a:endParaRPr lang="fr-BE"/>
        </a:p>
      </dgm:t>
    </dgm:pt>
    <dgm:pt modelId="{40D339C8-D6FA-457F-8524-9438DDB39680}" type="pres">
      <dgm:prSet presAssocID="{A08CAF6C-A2A0-4F30-858F-793FE948CCA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F9E533A-D9B8-4BEB-84FD-2737561CD047}" type="pres">
      <dgm:prSet presAssocID="{679F0420-AA7F-4B18-8D64-5E4FB0C13ACE}" presName="Name9" presStyleLbl="parChTrans1D2" presStyleIdx="3" presStyleCnt="5"/>
      <dgm:spPr/>
      <dgm:t>
        <a:bodyPr/>
        <a:lstStyle/>
        <a:p>
          <a:endParaRPr lang="fr-BE"/>
        </a:p>
      </dgm:t>
    </dgm:pt>
    <dgm:pt modelId="{43FE02FC-4B0B-422E-92A4-F1EF23463916}" type="pres">
      <dgm:prSet presAssocID="{679F0420-AA7F-4B18-8D64-5E4FB0C13ACE}" presName="connTx" presStyleLbl="parChTrans1D2" presStyleIdx="3" presStyleCnt="5"/>
      <dgm:spPr/>
      <dgm:t>
        <a:bodyPr/>
        <a:lstStyle/>
        <a:p>
          <a:endParaRPr lang="fr-BE"/>
        </a:p>
      </dgm:t>
    </dgm:pt>
    <dgm:pt modelId="{8E017A65-20AA-4B12-9279-02C0C0203A90}" type="pres">
      <dgm:prSet presAssocID="{F00849E8-FF8A-4A95-A1D7-7F306B1F0E3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F90BFE0-EEAA-4D2A-84B5-65A5EB48C00D}" type="pres">
      <dgm:prSet presAssocID="{7EC1DA55-2B34-470C-A8DF-5220FFB5D969}" presName="Name9" presStyleLbl="parChTrans1D2" presStyleIdx="4" presStyleCnt="5"/>
      <dgm:spPr/>
      <dgm:t>
        <a:bodyPr/>
        <a:lstStyle/>
        <a:p>
          <a:endParaRPr lang="fr-BE"/>
        </a:p>
      </dgm:t>
    </dgm:pt>
    <dgm:pt modelId="{9643B355-D447-4A41-8FA2-02A6D0FCC276}" type="pres">
      <dgm:prSet presAssocID="{7EC1DA55-2B34-470C-A8DF-5220FFB5D969}" presName="connTx" presStyleLbl="parChTrans1D2" presStyleIdx="4" presStyleCnt="5"/>
      <dgm:spPr/>
      <dgm:t>
        <a:bodyPr/>
        <a:lstStyle/>
        <a:p>
          <a:endParaRPr lang="fr-BE"/>
        </a:p>
      </dgm:t>
    </dgm:pt>
    <dgm:pt modelId="{33AB0B7A-8F26-46CF-BA9E-FF20BFC92834}" type="pres">
      <dgm:prSet presAssocID="{981916D9-7A4B-4409-A066-EE89770E249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B2B0DC3-2129-4EC2-949D-C6B0472A68B6}" type="presOf" srcId="{7EC1DA55-2B34-470C-A8DF-5220FFB5D969}" destId="{9643B355-D447-4A41-8FA2-02A6D0FCC276}" srcOrd="1" destOrd="0" presId="urn:microsoft.com/office/officeart/2005/8/layout/radial1"/>
    <dgm:cxn modelId="{0A773031-756F-4FF5-B66B-803455177361}" srcId="{146F8E60-7B4A-4DBF-9561-BC48FE96E6F2}" destId="{AFBFE801-FCA9-4170-AB27-B995EDDCC6CD}" srcOrd="0" destOrd="0" parTransId="{83969972-DE77-4817-9D2E-9F6325B8AA5A}" sibTransId="{45CB0D31-F720-4E03-8372-972145895A95}"/>
    <dgm:cxn modelId="{B5E0B76B-06C0-4897-A17F-7D8A5550B2D7}" type="presOf" srcId="{2130C50F-BD09-4546-BC19-85273E21CE88}" destId="{EEC5C9E0-D8C3-4B4E-991D-7B0062A6269F}" srcOrd="0" destOrd="0" presId="urn:microsoft.com/office/officeart/2005/8/layout/radial1"/>
    <dgm:cxn modelId="{3ACDD8A9-E67B-4722-9124-2781CC6C5E62}" type="presOf" srcId="{83969972-DE77-4817-9D2E-9F6325B8AA5A}" destId="{9F4F25DE-1865-40FC-8585-40631B8628D0}" srcOrd="1" destOrd="0" presId="urn:microsoft.com/office/officeart/2005/8/layout/radial1"/>
    <dgm:cxn modelId="{EB527A54-052D-44A4-A839-B96B75A4A807}" type="presOf" srcId="{3454E61C-80A9-4E2F-9A84-000645A5DB42}" destId="{8D01EA87-E421-4486-880A-4C3F8AFDF696}" srcOrd="0" destOrd="0" presId="urn:microsoft.com/office/officeart/2005/8/layout/radial1"/>
    <dgm:cxn modelId="{140D24BC-F7E5-4607-8890-1565F6123B4C}" type="presOf" srcId="{981916D9-7A4B-4409-A066-EE89770E249F}" destId="{33AB0B7A-8F26-46CF-BA9E-FF20BFC92834}" srcOrd="0" destOrd="0" presId="urn:microsoft.com/office/officeart/2005/8/layout/radial1"/>
    <dgm:cxn modelId="{C1BB9D58-0E00-4C8C-8EEF-7E8B96406C19}" srcId="{98C8932B-9A29-4056-BAA6-6D01B5ED9A11}" destId="{146F8E60-7B4A-4DBF-9561-BC48FE96E6F2}" srcOrd="0" destOrd="0" parTransId="{80BB4973-274D-4F89-B6D9-01E53DD83959}" sibTransId="{AFEFE33D-DECB-4889-A2D7-01CAFB7E3741}"/>
    <dgm:cxn modelId="{89B3EA56-3496-437D-AB98-963B5E30686B}" type="presOf" srcId="{AFBFE801-FCA9-4170-AB27-B995EDDCC6CD}" destId="{D244119A-455E-40DE-93D7-329B80AB0AA5}" srcOrd="0" destOrd="0" presId="urn:microsoft.com/office/officeart/2005/8/layout/radial1"/>
    <dgm:cxn modelId="{5626C701-285E-48E4-B2B1-711E21F363F2}" type="presOf" srcId="{98C8932B-9A29-4056-BAA6-6D01B5ED9A11}" destId="{F9ADE3ED-A868-4A58-A7C5-FB275512CD76}" srcOrd="0" destOrd="0" presId="urn:microsoft.com/office/officeart/2005/8/layout/radial1"/>
    <dgm:cxn modelId="{B70B1CF4-5EE7-4A2B-BFC8-C6EC5928BE6D}" type="presOf" srcId="{679F0420-AA7F-4B18-8D64-5E4FB0C13ACE}" destId="{43FE02FC-4B0B-422E-92A4-F1EF23463916}" srcOrd="1" destOrd="0" presId="urn:microsoft.com/office/officeart/2005/8/layout/radial1"/>
    <dgm:cxn modelId="{B7933AEA-7382-4915-928D-2BA255C60484}" type="presOf" srcId="{679F0420-AA7F-4B18-8D64-5E4FB0C13ACE}" destId="{FF9E533A-D9B8-4BEB-84FD-2737561CD047}" srcOrd="0" destOrd="0" presId="urn:microsoft.com/office/officeart/2005/8/layout/radial1"/>
    <dgm:cxn modelId="{C460EAF9-D5C1-4266-9E76-7CD83AD23F01}" type="presOf" srcId="{2130C50F-BD09-4546-BC19-85273E21CE88}" destId="{5C1FFFE0-6197-499C-A837-E02C7DAD5149}" srcOrd="1" destOrd="0" presId="urn:microsoft.com/office/officeart/2005/8/layout/radial1"/>
    <dgm:cxn modelId="{22EE4477-0BE4-49DA-86FE-720CD50C3BFB}" srcId="{146F8E60-7B4A-4DBF-9561-BC48FE96E6F2}" destId="{F00849E8-FF8A-4A95-A1D7-7F306B1F0E39}" srcOrd="3" destOrd="0" parTransId="{679F0420-AA7F-4B18-8D64-5E4FB0C13ACE}" sibTransId="{831FCDDB-4C48-4037-92C0-D5A7298FE726}"/>
    <dgm:cxn modelId="{1B68C37C-53E9-4291-9FA3-FDAEFCCB7E66}" type="presOf" srcId="{A08CAF6C-A2A0-4F30-858F-793FE948CCA1}" destId="{40D339C8-D6FA-457F-8524-9438DDB39680}" srcOrd="0" destOrd="0" presId="urn:microsoft.com/office/officeart/2005/8/layout/radial1"/>
    <dgm:cxn modelId="{8FDE258C-8D9D-4D85-BBFA-37F91C5EA9DD}" type="presOf" srcId="{83969972-DE77-4817-9D2E-9F6325B8AA5A}" destId="{C0ACB03A-8461-476F-A817-2B81D376C9C9}" srcOrd="0" destOrd="0" presId="urn:microsoft.com/office/officeart/2005/8/layout/radial1"/>
    <dgm:cxn modelId="{3F783923-D37A-43C5-BF34-093354F875C2}" type="presOf" srcId="{3454E61C-80A9-4E2F-9A84-000645A5DB42}" destId="{D8C43C9F-9E4A-40C9-9A01-01E675F72173}" srcOrd="1" destOrd="0" presId="urn:microsoft.com/office/officeart/2005/8/layout/radial1"/>
    <dgm:cxn modelId="{90ED9B9A-C2AE-4702-88CD-0D2BBDED6EEF}" srcId="{146F8E60-7B4A-4DBF-9561-BC48FE96E6F2}" destId="{AEFE860F-6B72-496B-BC44-C3F234455A96}" srcOrd="1" destOrd="0" parTransId="{3454E61C-80A9-4E2F-9A84-000645A5DB42}" sibTransId="{6B88FDFE-C7DE-4482-900F-C5A053BB15AE}"/>
    <dgm:cxn modelId="{B83F4387-7E46-443E-AC2D-A9F0C3D6940C}" srcId="{146F8E60-7B4A-4DBF-9561-BC48FE96E6F2}" destId="{981916D9-7A4B-4409-A066-EE89770E249F}" srcOrd="4" destOrd="0" parTransId="{7EC1DA55-2B34-470C-A8DF-5220FFB5D969}" sibTransId="{EA5A9E97-5C1E-47D0-AE56-5EF637B0FABE}"/>
    <dgm:cxn modelId="{33F71D17-94BD-41C0-A45E-EAA9D26EB6C1}" srcId="{146F8E60-7B4A-4DBF-9561-BC48FE96E6F2}" destId="{A08CAF6C-A2A0-4F30-858F-793FE948CCA1}" srcOrd="2" destOrd="0" parTransId="{2130C50F-BD09-4546-BC19-85273E21CE88}" sibTransId="{71EF92C3-E1B6-493F-9F6C-DA91EAE7F514}"/>
    <dgm:cxn modelId="{BD874D51-7F15-404A-AEA9-B7B4F0BAF77B}" type="presOf" srcId="{AEFE860F-6B72-496B-BC44-C3F234455A96}" destId="{679130F6-2E37-474B-8BC0-D5DA6B37DF5F}" srcOrd="0" destOrd="0" presId="urn:microsoft.com/office/officeart/2005/8/layout/radial1"/>
    <dgm:cxn modelId="{176935CC-C93A-4E25-82B1-12627D38339D}" type="presOf" srcId="{F00849E8-FF8A-4A95-A1D7-7F306B1F0E39}" destId="{8E017A65-20AA-4B12-9279-02C0C0203A90}" srcOrd="0" destOrd="0" presId="urn:microsoft.com/office/officeart/2005/8/layout/radial1"/>
    <dgm:cxn modelId="{2CC0AA2E-5F90-4344-A5D1-61D0DBEB8984}" type="presOf" srcId="{146F8E60-7B4A-4DBF-9561-BC48FE96E6F2}" destId="{76EC17E2-CD6D-4E31-A698-49477D0E5156}" srcOrd="0" destOrd="0" presId="urn:microsoft.com/office/officeart/2005/8/layout/radial1"/>
    <dgm:cxn modelId="{CEB0DAAB-AF4D-473C-8115-B475BAD1E9FA}" type="presOf" srcId="{7EC1DA55-2B34-470C-A8DF-5220FFB5D969}" destId="{2F90BFE0-EEAA-4D2A-84B5-65A5EB48C00D}" srcOrd="0" destOrd="0" presId="urn:microsoft.com/office/officeart/2005/8/layout/radial1"/>
    <dgm:cxn modelId="{FED425AC-8616-4E51-8373-1106F22190E1}" type="presParOf" srcId="{F9ADE3ED-A868-4A58-A7C5-FB275512CD76}" destId="{76EC17E2-CD6D-4E31-A698-49477D0E5156}" srcOrd="0" destOrd="0" presId="urn:microsoft.com/office/officeart/2005/8/layout/radial1"/>
    <dgm:cxn modelId="{66ADC42B-0015-4106-85F2-8FBE6D2458A0}" type="presParOf" srcId="{F9ADE3ED-A868-4A58-A7C5-FB275512CD76}" destId="{C0ACB03A-8461-476F-A817-2B81D376C9C9}" srcOrd="1" destOrd="0" presId="urn:microsoft.com/office/officeart/2005/8/layout/radial1"/>
    <dgm:cxn modelId="{F6B486E6-E2C3-4FB7-A93E-CADE1C8CE5B4}" type="presParOf" srcId="{C0ACB03A-8461-476F-A817-2B81D376C9C9}" destId="{9F4F25DE-1865-40FC-8585-40631B8628D0}" srcOrd="0" destOrd="0" presId="urn:microsoft.com/office/officeart/2005/8/layout/radial1"/>
    <dgm:cxn modelId="{9876B90B-E857-417F-BA40-0F532686007F}" type="presParOf" srcId="{F9ADE3ED-A868-4A58-A7C5-FB275512CD76}" destId="{D244119A-455E-40DE-93D7-329B80AB0AA5}" srcOrd="2" destOrd="0" presId="urn:microsoft.com/office/officeart/2005/8/layout/radial1"/>
    <dgm:cxn modelId="{6A5EF1FF-A758-4CAE-863C-17EFC52E5065}" type="presParOf" srcId="{F9ADE3ED-A868-4A58-A7C5-FB275512CD76}" destId="{8D01EA87-E421-4486-880A-4C3F8AFDF696}" srcOrd="3" destOrd="0" presId="urn:microsoft.com/office/officeart/2005/8/layout/radial1"/>
    <dgm:cxn modelId="{7584AB98-F055-425C-A77E-A089B00C68E1}" type="presParOf" srcId="{8D01EA87-E421-4486-880A-4C3F8AFDF696}" destId="{D8C43C9F-9E4A-40C9-9A01-01E675F72173}" srcOrd="0" destOrd="0" presId="urn:microsoft.com/office/officeart/2005/8/layout/radial1"/>
    <dgm:cxn modelId="{1940FB98-2FF9-4FD2-8293-EFBC5936D62D}" type="presParOf" srcId="{F9ADE3ED-A868-4A58-A7C5-FB275512CD76}" destId="{679130F6-2E37-474B-8BC0-D5DA6B37DF5F}" srcOrd="4" destOrd="0" presId="urn:microsoft.com/office/officeart/2005/8/layout/radial1"/>
    <dgm:cxn modelId="{B0BD756F-3129-4E39-8B44-F6F9F1787989}" type="presParOf" srcId="{F9ADE3ED-A868-4A58-A7C5-FB275512CD76}" destId="{EEC5C9E0-D8C3-4B4E-991D-7B0062A6269F}" srcOrd="5" destOrd="0" presId="urn:microsoft.com/office/officeart/2005/8/layout/radial1"/>
    <dgm:cxn modelId="{F4563011-21B7-48EF-B609-B287DCF1CB9D}" type="presParOf" srcId="{EEC5C9E0-D8C3-4B4E-991D-7B0062A6269F}" destId="{5C1FFFE0-6197-499C-A837-E02C7DAD5149}" srcOrd="0" destOrd="0" presId="urn:microsoft.com/office/officeart/2005/8/layout/radial1"/>
    <dgm:cxn modelId="{9A58ACFF-9583-4EFE-9748-6DC1C4AA7055}" type="presParOf" srcId="{F9ADE3ED-A868-4A58-A7C5-FB275512CD76}" destId="{40D339C8-D6FA-457F-8524-9438DDB39680}" srcOrd="6" destOrd="0" presId="urn:microsoft.com/office/officeart/2005/8/layout/radial1"/>
    <dgm:cxn modelId="{B923592A-DF38-49BB-97BC-7710773AD0BE}" type="presParOf" srcId="{F9ADE3ED-A868-4A58-A7C5-FB275512CD76}" destId="{FF9E533A-D9B8-4BEB-84FD-2737561CD047}" srcOrd="7" destOrd="0" presId="urn:microsoft.com/office/officeart/2005/8/layout/radial1"/>
    <dgm:cxn modelId="{029C6259-E2A1-4199-AFF4-C6B572E3A08E}" type="presParOf" srcId="{FF9E533A-D9B8-4BEB-84FD-2737561CD047}" destId="{43FE02FC-4B0B-422E-92A4-F1EF23463916}" srcOrd="0" destOrd="0" presId="urn:microsoft.com/office/officeart/2005/8/layout/radial1"/>
    <dgm:cxn modelId="{1944AB46-406C-43E1-B9E9-6C8F6E88DFBD}" type="presParOf" srcId="{F9ADE3ED-A868-4A58-A7C5-FB275512CD76}" destId="{8E017A65-20AA-4B12-9279-02C0C0203A90}" srcOrd="8" destOrd="0" presId="urn:microsoft.com/office/officeart/2005/8/layout/radial1"/>
    <dgm:cxn modelId="{A9EA495B-E7CE-4871-949F-8475435383A5}" type="presParOf" srcId="{F9ADE3ED-A868-4A58-A7C5-FB275512CD76}" destId="{2F90BFE0-EEAA-4D2A-84B5-65A5EB48C00D}" srcOrd="9" destOrd="0" presId="urn:microsoft.com/office/officeart/2005/8/layout/radial1"/>
    <dgm:cxn modelId="{94F4D41B-B81E-436F-B117-3D5E4AABFBBA}" type="presParOf" srcId="{2F90BFE0-EEAA-4D2A-84B5-65A5EB48C00D}" destId="{9643B355-D447-4A41-8FA2-02A6D0FCC276}" srcOrd="0" destOrd="0" presId="urn:microsoft.com/office/officeart/2005/8/layout/radial1"/>
    <dgm:cxn modelId="{4AE3AC29-9C32-48E6-8B61-F7F77A1E93EA}" type="presParOf" srcId="{F9ADE3ED-A868-4A58-A7C5-FB275512CD76}" destId="{33AB0B7A-8F26-46CF-BA9E-FF20BFC92834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C8932B-9A29-4056-BAA6-6D01B5ED9A1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146F8E60-7B4A-4DBF-9561-BC48FE96E6F2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 dirty="0"/>
            <a:t>Metering </a:t>
          </a:r>
          <a:r>
            <a:rPr lang="fr-BE" sz="1100" dirty="0" err="1"/>
            <a:t>operator</a:t>
          </a:r>
          <a:endParaRPr lang="fr-BE" sz="1100" dirty="0"/>
        </a:p>
      </dgm:t>
    </dgm:pt>
    <dgm:pt modelId="{80BB4973-274D-4F89-B6D9-01E53DD83959}" type="parTrans" cxnId="{C1BB9D58-0E00-4C8C-8EEF-7E8B96406C19}">
      <dgm:prSet/>
      <dgm:spPr/>
      <dgm:t>
        <a:bodyPr/>
        <a:lstStyle/>
        <a:p>
          <a:endParaRPr lang="fr-BE"/>
        </a:p>
      </dgm:t>
    </dgm:pt>
    <dgm:pt modelId="{AFEFE33D-DECB-4889-A2D7-01CAFB7E3741}" type="sibTrans" cxnId="{C1BB9D58-0E00-4C8C-8EEF-7E8B96406C19}">
      <dgm:prSet/>
      <dgm:spPr/>
      <dgm:t>
        <a:bodyPr/>
        <a:lstStyle/>
        <a:p>
          <a:endParaRPr lang="fr-BE"/>
        </a:p>
      </dgm:t>
    </dgm:pt>
    <dgm:pt modelId="{AFBFE801-FCA9-4170-AB27-B995EDDCC6CD}">
      <dgm:prSet phldrT="[Text]" custT="1"/>
      <dgm:spPr/>
      <dgm:t>
        <a:bodyPr/>
        <a:lstStyle/>
        <a:p>
          <a:r>
            <a:rPr lang="fr-BE" sz="1000" dirty="0"/>
            <a:t>Customer</a:t>
          </a:r>
        </a:p>
      </dgm:t>
    </dgm:pt>
    <dgm:pt modelId="{83969972-DE77-4817-9D2E-9F6325B8AA5A}" type="parTrans" cxnId="{0A773031-756F-4FF5-B66B-803455177361}">
      <dgm:prSet/>
      <dgm:spPr/>
      <dgm:t>
        <a:bodyPr/>
        <a:lstStyle/>
        <a:p>
          <a:endParaRPr lang="fr-BE"/>
        </a:p>
      </dgm:t>
    </dgm:pt>
    <dgm:pt modelId="{45CB0D31-F720-4E03-8372-972145895A95}" type="sibTrans" cxnId="{0A773031-756F-4FF5-B66B-803455177361}">
      <dgm:prSet/>
      <dgm:spPr/>
      <dgm:t>
        <a:bodyPr/>
        <a:lstStyle/>
        <a:p>
          <a:endParaRPr lang="fr-BE"/>
        </a:p>
      </dgm:t>
    </dgm:pt>
    <dgm:pt modelId="{A08CAF6C-A2A0-4F30-858F-793FE948CCA1}">
      <dgm:prSet phldrT="[Text]" custT="1"/>
      <dgm:spPr/>
      <dgm:t>
        <a:bodyPr/>
        <a:lstStyle/>
        <a:p>
          <a:r>
            <a:rPr lang="fr-BE" sz="1100" dirty="0"/>
            <a:t>DSO</a:t>
          </a:r>
        </a:p>
      </dgm:t>
    </dgm:pt>
    <dgm:pt modelId="{2130C50F-BD09-4546-BC19-85273E21CE88}" type="parTrans" cxnId="{33F71D17-94BD-41C0-A45E-EAA9D26EB6C1}">
      <dgm:prSet/>
      <dgm:spPr/>
      <dgm:t>
        <a:bodyPr/>
        <a:lstStyle/>
        <a:p>
          <a:endParaRPr lang="fr-BE"/>
        </a:p>
      </dgm:t>
    </dgm:pt>
    <dgm:pt modelId="{71EF92C3-E1B6-493F-9F6C-DA91EAE7F514}" type="sibTrans" cxnId="{33F71D17-94BD-41C0-A45E-EAA9D26EB6C1}">
      <dgm:prSet/>
      <dgm:spPr/>
      <dgm:t>
        <a:bodyPr/>
        <a:lstStyle/>
        <a:p>
          <a:endParaRPr lang="fr-BE"/>
        </a:p>
      </dgm:t>
    </dgm:pt>
    <dgm:pt modelId="{F00849E8-FF8A-4A95-A1D7-7F306B1F0E39}">
      <dgm:prSet phldrT="[Text]" custT="1"/>
      <dgm:spPr/>
      <dgm:t>
        <a:bodyPr/>
        <a:lstStyle/>
        <a:p>
          <a:r>
            <a:rPr lang="fr-BE" sz="1200" dirty="0"/>
            <a:t>Supplier</a:t>
          </a:r>
        </a:p>
      </dgm:t>
    </dgm:pt>
    <dgm:pt modelId="{679F0420-AA7F-4B18-8D64-5E4FB0C13ACE}" type="parTrans" cxnId="{22EE4477-0BE4-49DA-86FE-720CD50C3BFB}">
      <dgm:prSet/>
      <dgm:spPr/>
      <dgm:t>
        <a:bodyPr/>
        <a:lstStyle/>
        <a:p>
          <a:endParaRPr lang="fr-BE"/>
        </a:p>
      </dgm:t>
    </dgm:pt>
    <dgm:pt modelId="{831FCDDB-4C48-4037-92C0-D5A7298FE726}" type="sibTrans" cxnId="{22EE4477-0BE4-49DA-86FE-720CD50C3BFB}">
      <dgm:prSet/>
      <dgm:spPr/>
      <dgm:t>
        <a:bodyPr/>
        <a:lstStyle/>
        <a:p>
          <a:endParaRPr lang="fr-BE"/>
        </a:p>
      </dgm:t>
    </dgm:pt>
    <dgm:pt modelId="{981916D9-7A4B-4409-A066-EE89770E249F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100" dirty="0"/>
            <a:t>Smart </a:t>
          </a:r>
          <a:r>
            <a:rPr lang="fr-BE" sz="1100" dirty="0" err="1"/>
            <a:t>meter</a:t>
          </a:r>
          <a:endParaRPr lang="fr-BE" sz="1100" dirty="0"/>
        </a:p>
      </dgm:t>
    </dgm:pt>
    <dgm:pt modelId="{7EC1DA55-2B34-470C-A8DF-5220FFB5D969}" type="parTrans" cxnId="{B83F4387-7E46-443E-AC2D-A9F0C3D6940C}">
      <dgm:prSet/>
      <dgm:spPr/>
      <dgm:t>
        <a:bodyPr/>
        <a:lstStyle/>
        <a:p>
          <a:endParaRPr lang="fr-BE"/>
        </a:p>
      </dgm:t>
    </dgm:pt>
    <dgm:pt modelId="{EA5A9E97-5C1E-47D0-AE56-5EF637B0FABE}" type="sibTrans" cxnId="{B83F4387-7E46-443E-AC2D-A9F0C3D6940C}">
      <dgm:prSet/>
      <dgm:spPr/>
      <dgm:t>
        <a:bodyPr/>
        <a:lstStyle/>
        <a:p>
          <a:endParaRPr lang="fr-BE"/>
        </a:p>
      </dgm:t>
    </dgm:pt>
    <dgm:pt modelId="{795AC0ED-5AA9-4DC4-B9B1-FB269D53DB6A}">
      <dgm:prSet phldrT="[Text]" custT="1"/>
      <dgm:spPr/>
      <dgm:t>
        <a:bodyPr/>
        <a:lstStyle/>
        <a:p>
          <a:r>
            <a:rPr lang="fr-BE" sz="1100" dirty="0"/>
            <a:t>TSO</a:t>
          </a:r>
        </a:p>
      </dgm:t>
    </dgm:pt>
    <dgm:pt modelId="{F0743B13-70F0-4E8B-A7BB-36147D0C08EB}" type="parTrans" cxnId="{3B238565-7431-4E2E-8E7D-6946E3258B38}">
      <dgm:prSet/>
      <dgm:spPr/>
      <dgm:t>
        <a:bodyPr/>
        <a:lstStyle/>
        <a:p>
          <a:endParaRPr lang="fr-BE"/>
        </a:p>
      </dgm:t>
    </dgm:pt>
    <dgm:pt modelId="{ABCCAF65-50ED-462C-91C0-1C16B17F8567}" type="sibTrans" cxnId="{3B238565-7431-4E2E-8E7D-6946E3258B38}">
      <dgm:prSet/>
      <dgm:spPr/>
      <dgm:t>
        <a:bodyPr/>
        <a:lstStyle/>
        <a:p>
          <a:endParaRPr lang="fr-BE"/>
        </a:p>
      </dgm:t>
    </dgm:pt>
    <dgm:pt modelId="{F9ADE3ED-A868-4A58-A7C5-FB275512CD76}" type="pres">
      <dgm:prSet presAssocID="{98C8932B-9A29-4056-BAA6-6D01B5ED9A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76EC17E2-CD6D-4E31-A698-49477D0E5156}" type="pres">
      <dgm:prSet presAssocID="{146F8E60-7B4A-4DBF-9561-BC48FE96E6F2}" presName="centerShape" presStyleLbl="node0" presStyleIdx="0" presStyleCnt="1"/>
      <dgm:spPr/>
      <dgm:t>
        <a:bodyPr/>
        <a:lstStyle/>
        <a:p>
          <a:endParaRPr lang="fr-BE"/>
        </a:p>
      </dgm:t>
    </dgm:pt>
    <dgm:pt modelId="{C0ACB03A-8461-476F-A817-2B81D376C9C9}" type="pres">
      <dgm:prSet presAssocID="{83969972-DE77-4817-9D2E-9F6325B8AA5A}" presName="Name9" presStyleLbl="parChTrans1D2" presStyleIdx="0" presStyleCnt="5"/>
      <dgm:spPr/>
      <dgm:t>
        <a:bodyPr/>
        <a:lstStyle/>
        <a:p>
          <a:endParaRPr lang="fr-BE"/>
        </a:p>
      </dgm:t>
    </dgm:pt>
    <dgm:pt modelId="{9F4F25DE-1865-40FC-8585-40631B8628D0}" type="pres">
      <dgm:prSet presAssocID="{83969972-DE77-4817-9D2E-9F6325B8AA5A}" presName="connTx" presStyleLbl="parChTrans1D2" presStyleIdx="0" presStyleCnt="5"/>
      <dgm:spPr/>
      <dgm:t>
        <a:bodyPr/>
        <a:lstStyle/>
        <a:p>
          <a:endParaRPr lang="fr-BE"/>
        </a:p>
      </dgm:t>
    </dgm:pt>
    <dgm:pt modelId="{D244119A-455E-40DE-93D7-329B80AB0AA5}" type="pres">
      <dgm:prSet presAssocID="{AFBFE801-FCA9-4170-AB27-B995EDDCC6C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EC5C9E0-D8C3-4B4E-991D-7B0062A6269F}" type="pres">
      <dgm:prSet presAssocID="{2130C50F-BD09-4546-BC19-85273E21CE88}" presName="Name9" presStyleLbl="parChTrans1D2" presStyleIdx="1" presStyleCnt="5"/>
      <dgm:spPr/>
      <dgm:t>
        <a:bodyPr/>
        <a:lstStyle/>
        <a:p>
          <a:endParaRPr lang="fr-BE"/>
        </a:p>
      </dgm:t>
    </dgm:pt>
    <dgm:pt modelId="{5C1FFFE0-6197-499C-A837-E02C7DAD5149}" type="pres">
      <dgm:prSet presAssocID="{2130C50F-BD09-4546-BC19-85273E21CE88}" presName="connTx" presStyleLbl="parChTrans1D2" presStyleIdx="1" presStyleCnt="5"/>
      <dgm:spPr/>
      <dgm:t>
        <a:bodyPr/>
        <a:lstStyle/>
        <a:p>
          <a:endParaRPr lang="fr-BE"/>
        </a:p>
      </dgm:t>
    </dgm:pt>
    <dgm:pt modelId="{40D339C8-D6FA-457F-8524-9438DDB39680}" type="pres">
      <dgm:prSet presAssocID="{A08CAF6C-A2A0-4F30-858F-793FE948CC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A56DA70-677F-4FDD-B2EA-8F7C90E6888D}" type="pres">
      <dgm:prSet presAssocID="{F0743B13-70F0-4E8B-A7BB-36147D0C08EB}" presName="Name9" presStyleLbl="parChTrans1D2" presStyleIdx="2" presStyleCnt="5"/>
      <dgm:spPr/>
      <dgm:t>
        <a:bodyPr/>
        <a:lstStyle/>
        <a:p>
          <a:endParaRPr lang="fr-BE"/>
        </a:p>
      </dgm:t>
    </dgm:pt>
    <dgm:pt modelId="{C65663E5-C6DC-43C6-9481-B781A6817553}" type="pres">
      <dgm:prSet presAssocID="{F0743B13-70F0-4E8B-A7BB-36147D0C08EB}" presName="connTx" presStyleLbl="parChTrans1D2" presStyleIdx="2" presStyleCnt="5"/>
      <dgm:spPr/>
      <dgm:t>
        <a:bodyPr/>
        <a:lstStyle/>
        <a:p>
          <a:endParaRPr lang="fr-BE"/>
        </a:p>
      </dgm:t>
    </dgm:pt>
    <dgm:pt modelId="{0377E06A-DB45-4029-B515-627C7CF8A8EB}" type="pres">
      <dgm:prSet presAssocID="{795AC0ED-5AA9-4DC4-B9B1-FB269D53DB6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F9E533A-D9B8-4BEB-84FD-2737561CD047}" type="pres">
      <dgm:prSet presAssocID="{679F0420-AA7F-4B18-8D64-5E4FB0C13ACE}" presName="Name9" presStyleLbl="parChTrans1D2" presStyleIdx="3" presStyleCnt="5"/>
      <dgm:spPr/>
      <dgm:t>
        <a:bodyPr/>
        <a:lstStyle/>
        <a:p>
          <a:endParaRPr lang="fr-BE"/>
        </a:p>
      </dgm:t>
    </dgm:pt>
    <dgm:pt modelId="{43FE02FC-4B0B-422E-92A4-F1EF23463916}" type="pres">
      <dgm:prSet presAssocID="{679F0420-AA7F-4B18-8D64-5E4FB0C13ACE}" presName="connTx" presStyleLbl="parChTrans1D2" presStyleIdx="3" presStyleCnt="5"/>
      <dgm:spPr/>
      <dgm:t>
        <a:bodyPr/>
        <a:lstStyle/>
        <a:p>
          <a:endParaRPr lang="fr-BE"/>
        </a:p>
      </dgm:t>
    </dgm:pt>
    <dgm:pt modelId="{8E017A65-20AA-4B12-9279-02C0C0203A90}" type="pres">
      <dgm:prSet presAssocID="{F00849E8-FF8A-4A95-A1D7-7F306B1F0E3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F90BFE0-EEAA-4D2A-84B5-65A5EB48C00D}" type="pres">
      <dgm:prSet presAssocID="{7EC1DA55-2B34-470C-A8DF-5220FFB5D969}" presName="Name9" presStyleLbl="parChTrans1D2" presStyleIdx="4" presStyleCnt="5"/>
      <dgm:spPr/>
      <dgm:t>
        <a:bodyPr/>
        <a:lstStyle/>
        <a:p>
          <a:endParaRPr lang="fr-BE"/>
        </a:p>
      </dgm:t>
    </dgm:pt>
    <dgm:pt modelId="{9643B355-D447-4A41-8FA2-02A6D0FCC276}" type="pres">
      <dgm:prSet presAssocID="{7EC1DA55-2B34-470C-A8DF-5220FFB5D969}" presName="connTx" presStyleLbl="parChTrans1D2" presStyleIdx="4" presStyleCnt="5"/>
      <dgm:spPr/>
      <dgm:t>
        <a:bodyPr/>
        <a:lstStyle/>
        <a:p>
          <a:endParaRPr lang="fr-BE"/>
        </a:p>
      </dgm:t>
    </dgm:pt>
    <dgm:pt modelId="{33AB0B7A-8F26-46CF-BA9E-FF20BFC92834}" type="pres">
      <dgm:prSet presAssocID="{981916D9-7A4B-4409-A066-EE89770E249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DC5F2DF-F6CE-468E-A28A-4AFFB665986A}" type="presOf" srcId="{679F0420-AA7F-4B18-8D64-5E4FB0C13ACE}" destId="{FF9E533A-D9B8-4BEB-84FD-2737561CD047}" srcOrd="0" destOrd="0" presId="urn:microsoft.com/office/officeart/2005/8/layout/radial1"/>
    <dgm:cxn modelId="{E5337AF0-5F33-4B78-9AAE-A2E8074D5E3A}" type="presOf" srcId="{F0743B13-70F0-4E8B-A7BB-36147D0C08EB}" destId="{C65663E5-C6DC-43C6-9481-B781A6817553}" srcOrd="1" destOrd="0" presId="urn:microsoft.com/office/officeart/2005/8/layout/radial1"/>
    <dgm:cxn modelId="{0A773031-756F-4FF5-B66B-803455177361}" srcId="{146F8E60-7B4A-4DBF-9561-BC48FE96E6F2}" destId="{AFBFE801-FCA9-4170-AB27-B995EDDCC6CD}" srcOrd="0" destOrd="0" parTransId="{83969972-DE77-4817-9D2E-9F6325B8AA5A}" sibTransId="{45CB0D31-F720-4E03-8372-972145895A95}"/>
    <dgm:cxn modelId="{99D789AC-5EA1-4B8B-B602-AA31911477EC}" type="presOf" srcId="{981916D9-7A4B-4409-A066-EE89770E249F}" destId="{33AB0B7A-8F26-46CF-BA9E-FF20BFC92834}" srcOrd="0" destOrd="0" presId="urn:microsoft.com/office/officeart/2005/8/layout/radial1"/>
    <dgm:cxn modelId="{C1BB9D58-0E00-4C8C-8EEF-7E8B96406C19}" srcId="{98C8932B-9A29-4056-BAA6-6D01B5ED9A11}" destId="{146F8E60-7B4A-4DBF-9561-BC48FE96E6F2}" srcOrd="0" destOrd="0" parTransId="{80BB4973-274D-4F89-B6D9-01E53DD83959}" sibTransId="{AFEFE33D-DECB-4889-A2D7-01CAFB7E3741}"/>
    <dgm:cxn modelId="{D17C4E36-306C-4CCB-8B96-E1DCE081C711}" type="presOf" srcId="{7EC1DA55-2B34-470C-A8DF-5220FFB5D969}" destId="{2F90BFE0-EEAA-4D2A-84B5-65A5EB48C00D}" srcOrd="0" destOrd="0" presId="urn:microsoft.com/office/officeart/2005/8/layout/radial1"/>
    <dgm:cxn modelId="{005DFBBD-8FD0-49A6-8884-C928EC8B11E7}" type="presOf" srcId="{146F8E60-7B4A-4DBF-9561-BC48FE96E6F2}" destId="{76EC17E2-CD6D-4E31-A698-49477D0E5156}" srcOrd="0" destOrd="0" presId="urn:microsoft.com/office/officeart/2005/8/layout/radial1"/>
    <dgm:cxn modelId="{22EE4477-0BE4-49DA-86FE-720CD50C3BFB}" srcId="{146F8E60-7B4A-4DBF-9561-BC48FE96E6F2}" destId="{F00849E8-FF8A-4A95-A1D7-7F306B1F0E39}" srcOrd="3" destOrd="0" parTransId="{679F0420-AA7F-4B18-8D64-5E4FB0C13ACE}" sibTransId="{831FCDDB-4C48-4037-92C0-D5A7298FE726}"/>
    <dgm:cxn modelId="{3B238565-7431-4E2E-8E7D-6946E3258B38}" srcId="{146F8E60-7B4A-4DBF-9561-BC48FE96E6F2}" destId="{795AC0ED-5AA9-4DC4-B9B1-FB269D53DB6A}" srcOrd="2" destOrd="0" parTransId="{F0743B13-70F0-4E8B-A7BB-36147D0C08EB}" sibTransId="{ABCCAF65-50ED-462C-91C0-1C16B17F8567}"/>
    <dgm:cxn modelId="{AAAEFFF9-A8C3-4306-A736-3616FB6239F3}" type="presOf" srcId="{83969972-DE77-4817-9D2E-9F6325B8AA5A}" destId="{9F4F25DE-1865-40FC-8585-40631B8628D0}" srcOrd="1" destOrd="0" presId="urn:microsoft.com/office/officeart/2005/8/layout/radial1"/>
    <dgm:cxn modelId="{13E39753-43F9-43FB-87F0-185BA5443922}" type="presOf" srcId="{2130C50F-BD09-4546-BC19-85273E21CE88}" destId="{5C1FFFE0-6197-499C-A837-E02C7DAD5149}" srcOrd="1" destOrd="0" presId="urn:microsoft.com/office/officeart/2005/8/layout/radial1"/>
    <dgm:cxn modelId="{6E8F5169-9B37-48E4-837B-9C965B181728}" type="presOf" srcId="{F00849E8-FF8A-4A95-A1D7-7F306B1F0E39}" destId="{8E017A65-20AA-4B12-9279-02C0C0203A90}" srcOrd="0" destOrd="0" presId="urn:microsoft.com/office/officeart/2005/8/layout/radial1"/>
    <dgm:cxn modelId="{207C4E9A-2271-4B05-A6AB-E3D3E605864D}" type="presOf" srcId="{A08CAF6C-A2A0-4F30-858F-793FE948CCA1}" destId="{40D339C8-D6FA-457F-8524-9438DDB39680}" srcOrd="0" destOrd="0" presId="urn:microsoft.com/office/officeart/2005/8/layout/radial1"/>
    <dgm:cxn modelId="{B83F4387-7E46-443E-AC2D-A9F0C3D6940C}" srcId="{146F8E60-7B4A-4DBF-9561-BC48FE96E6F2}" destId="{981916D9-7A4B-4409-A066-EE89770E249F}" srcOrd="4" destOrd="0" parTransId="{7EC1DA55-2B34-470C-A8DF-5220FFB5D969}" sibTransId="{EA5A9E97-5C1E-47D0-AE56-5EF637B0FABE}"/>
    <dgm:cxn modelId="{33F71D17-94BD-41C0-A45E-EAA9D26EB6C1}" srcId="{146F8E60-7B4A-4DBF-9561-BC48FE96E6F2}" destId="{A08CAF6C-A2A0-4F30-858F-793FE948CCA1}" srcOrd="1" destOrd="0" parTransId="{2130C50F-BD09-4546-BC19-85273E21CE88}" sibTransId="{71EF92C3-E1B6-493F-9F6C-DA91EAE7F514}"/>
    <dgm:cxn modelId="{E5D24C0D-916B-4918-9CC6-9ED118C73305}" type="presOf" srcId="{2130C50F-BD09-4546-BC19-85273E21CE88}" destId="{EEC5C9E0-D8C3-4B4E-991D-7B0062A6269F}" srcOrd="0" destOrd="0" presId="urn:microsoft.com/office/officeart/2005/8/layout/radial1"/>
    <dgm:cxn modelId="{4E47D414-6CBE-41B6-A607-ABC4C67B6427}" type="presOf" srcId="{98C8932B-9A29-4056-BAA6-6D01B5ED9A11}" destId="{F9ADE3ED-A868-4A58-A7C5-FB275512CD76}" srcOrd="0" destOrd="0" presId="urn:microsoft.com/office/officeart/2005/8/layout/radial1"/>
    <dgm:cxn modelId="{2B126F60-97BA-4E6B-9EBB-3FF405632C85}" type="presOf" srcId="{679F0420-AA7F-4B18-8D64-5E4FB0C13ACE}" destId="{43FE02FC-4B0B-422E-92A4-F1EF23463916}" srcOrd="1" destOrd="0" presId="urn:microsoft.com/office/officeart/2005/8/layout/radial1"/>
    <dgm:cxn modelId="{78AD3239-2EFE-4D9D-B305-8F1CA53E0E7B}" type="presOf" srcId="{F0743B13-70F0-4E8B-A7BB-36147D0C08EB}" destId="{3A56DA70-677F-4FDD-B2EA-8F7C90E6888D}" srcOrd="0" destOrd="0" presId="urn:microsoft.com/office/officeart/2005/8/layout/radial1"/>
    <dgm:cxn modelId="{E90FFBE8-70F8-4C20-9851-F6C425A0CA37}" type="presOf" srcId="{83969972-DE77-4817-9D2E-9F6325B8AA5A}" destId="{C0ACB03A-8461-476F-A817-2B81D376C9C9}" srcOrd="0" destOrd="0" presId="urn:microsoft.com/office/officeart/2005/8/layout/radial1"/>
    <dgm:cxn modelId="{0BC066A1-7305-484F-A0B2-531C4C165F8E}" type="presOf" srcId="{795AC0ED-5AA9-4DC4-B9B1-FB269D53DB6A}" destId="{0377E06A-DB45-4029-B515-627C7CF8A8EB}" srcOrd="0" destOrd="0" presId="urn:microsoft.com/office/officeart/2005/8/layout/radial1"/>
    <dgm:cxn modelId="{8D6C6C83-C475-4230-8FC4-92816766F389}" type="presOf" srcId="{7EC1DA55-2B34-470C-A8DF-5220FFB5D969}" destId="{9643B355-D447-4A41-8FA2-02A6D0FCC276}" srcOrd="1" destOrd="0" presId="urn:microsoft.com/office/officeart/2005/8/layout/radial1"/>
    <dgm:cxn modelId="{54E894A8-5D40-4B66-9112-7A55333C3D6B}" type="presOf" srcId="{AFBFE801-FCA9-4170-AB27-B995EDDCC6CD}" destId="{D244119A-455E-40DE-93D7-329B80AB0AA5}" srcOrd="0" destOrd="0" presId="urn:microsoft.com/office/officeart/2005/8/layout/radial1"/>
    <dgm:cxn modelId="{9D6F0AF9-FF5A-4B85-A789-9C8A48B4A868}" type="presParOf" srcId="{F9ADE3ED-A868-4A58-A7C5-FB275512CD76}" destId="{76EC17E2-CD6D-4E31-A698-49477D0E5156}" srcOrd="0" destOrd="0" presId="urn:microsoft.com/office/officeart/2005/8/layout/radial1"/>
    <dgm:cxn modelId="{E854DB47-E744-488A-B2FB-7D69C3A71331}" type="presParOf" srcId="{F9ADE3ED-A868-4A58-A7C5-FB275512CD76}" destId="{C0ACB03A-8461-476F-A817-2B81D376C9C9}" srcOrd="1" destOrd="0" presId="urn:microsoft.com/office/officeart/2005/8/layout/radial1"/>
    <dgm:cxn modelId="{7E80EC47-2E5E-4D2B-9660-5BE0454B2337}" type="presParOf" srcId="{C0ACB03A-8461-476F-A817-2B81D376C9C9}" destId="{9F4F25DE-1865-40FC-8585-40631B8628D0}" srcOrd="0" destOrd="0" presId="urn:microsoft.com/office/officeart/2005/8/layout/radial1"/>
    <dgm:cxn modelId="{AFF997A7-6C57-4F03-B0C2-12035AC5DAF1}" type="presParOf" srcId="{F9ADE3ED-A868-4A58-A7C5-FB275512CD76}" destId="{D244119A-455E-40DE-93D7-329B80AB0AA5}" srcOrd="2" destOrd="0" presId="urn:microsoft.com/office/officeart/2005/8/layout/radial1"/>
    <dgm:cxn modelId="{6975FAD2-A317-42E3-A548-1852B0641519}" type="presParOf" srcId="{F9ADE3ED-A868-4A58-A7C5-FB275512CD76}" destId="{EEC5C9E0-D8C3-4B4E-991D-7B0062A6269F}" srcOrd="3" destOrd="0" presId="urn:microsoft.com/office/officeart/2005/8/layout/radial1"/>
    <dgm:cxn modelId="{C88F0B40-1069-41D7-956B-7BE125B06C53}" type="presParOf" srcId="{EEC5C9E0-D8C3-4B4E-991D-7B0062A6269F}" destId="{5C1FFFE0-6197-499C-A837-E02C7DAD5149}" srcOrd="0" destOrd="0" presId="urn:microsoft.com/office/officeart/2005/8/layout/radial1"/>
    <dgm:cxn modelId="{BE4A7FCC-6E49-4CC6-9940-6D91B8756517}" type="presParOf" srcId="{F9ADE3ED-A868-4A58-A7C5-FB275512CD76}" destId="{40D339C8-D6FA-457F-8524-9438DDB39680}" srcOrd="4" destOrd="0" presId="urn:microsoft.com/office/officeart/2005/8/layout/radial1"/>
    <dgm:cxn modelId="{53092A5B-05A9-402B-BCC9-FE1A968993AD}" type="presParOf" srcId="{F9ADE3ED-A868-4A58-A7C5-FB275512CD76}" destId="{3A56DA70-677F-4FDD-B2EA-8F7C90E6888D}" srcOrd="5" destOrd="0" presId="urn:microsoft.com/office/officeart/2005/8/layout/radial1"/>
    <dgm:cxn modelId="{65065113-2DA5-4070-B95D-75D1DD9FA6BF}" type="presParOf" srcId="{3A56DA70-677F-4FDD-B2EA-8F7C90E6888D}" destId="{C65663E5-C6DC-43C6-9481-B781A6817553}" srcOrd="0" destOrd="0" presId="urn:microsoft.com/office/officeart/2005/8/layout/radial1"/>
    <dgm:cxn modelId="{735EA73C-59EB-498E-B65A-DBCC3C460136}" type="presParOf" srcId="{F9ADE3ED-A868-4A58-A7C5-FB275512CD76}" destId="{0377E06A-DB45-4029-B515-627C7CF8A8EB}" srcOrd="6" destOrd="0" presId="urn:microsoft.com/office/officeart/2005/8/layout/radial1"/>
    <dgm:cxn modelId="{02669272-0270-43AD-95BD-DBE587DFB204}" type="presParOf" srcId="{F9ADE3ED-A868-4A58-A7C5-FB275512CD76}" destId="{FF9E533A-D9B8-4BEB-84FD-2737561CD047}" srcOrd="7" destOrd="0" presId="urn:microsoft.com/office/officeart/2005/8/layout/radial1"/>
    <dgm:cxn modelId="{CBCC3B9F-18E5-4B54-9818-4555E0B2E67B}" type="presParOf" srcId="{FF9E533A-D9B8-4BEB-84FD-2737561CD047}" destId="{43FE02FC-4B0B-422E-92A4-F1EF23463916}" srcOrd="0" destOrd="0" presId="urn:microsoft.com/office/officeart/2005/8/layout/radial1"/>
    <dgm:cxn modelId="{D1D191E3-E7DC-409C-9F42-6C848B10263F}" type="presParOf" srcId="{F9ADE3ED-A868-4A58-A7C5-FB275512CD76}" destId="{8E017A65-20AA-4B12-9279-02C0C0203A90}" srcOrd="8" destOrd="0" presId="urn:microsoft.com/office/officeart/2005/8/layout/radial1"/>
    <dgm:cxn modelId="{A92B4E2B-BFAA-4CCC-98ED-FF7E6F4E190C}" type="presParOf" srcId="{F9ADE3ED-A868-4A58-A7C5-FB275512CD76}" destId="{2F90BFE0-EEAA-4D2A-84B5-65A5EB48C00D}" srcOrd="9" destOrd="0" presId="urn:microsoft.com/office/officeart/2005/8/layout/radial1"/>
    <dgm:cxn modelId="{A0055FFC-CD35-4413-9C0A-2B7804338013}" type="presParOf" srcId="{2F90BFE0-EEAA-4D2A-84B5-65A5EB48C00D}" destId="{9643B355-D447-4A41-8FA2-02A6D0FCC276}" srcOrd="0" destOrd="0" presId="urn:microsoft.com/office/officeart/2005/8/layout/radial1"/>
    <dgm:cxn modelId="{9B4619FE-B8C1-4479-8602-AA0C1C9DA18F}" type="presParOf" srcId="{F9ADE3ED-A868-4A58-A7C5-FB275512CD76}" destId="{33AB0B7A-8F26-46CF-BA9E-FF20BFC92834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A4E7D9-1E39-4AB3-8CE1-785000A84B00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F0F69D84-46E8-4EF1-AD89-C237D48BB180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France</a:t>
          </a:r>
        </a:p>
      </dgm:t>
    </dgm:pt>
    <dgm:pt modelId="{129160F1-9599-4AC8-8A07-4756CE67E109}" type="parTrans" cxnId="{5BF68EFE-F0F0-489F-A961-BA8F45B9E00E}">
      <dgm:prSet/>
      <dgm:spPr/>
      <dgm:t>
        <a:bodyPr/>
        <a:lstStyle/>
        <a:p>
          <a:endParaRPr lang="fr-BE"/>
        </a:p>
      </dgm:t>
    </dgm:pt>
    <dgm:pt modelId="{36557278-D906-4CFE-908E-05138102D60F}" type="sibTrans" cxnId="{5BF68EFE-F0F0-489F-A961-BA8F45B9E00E}">
      <dgm:prSet/>
      <dgm:spPr/>
      <dgm:t>
        <a:bodyPr/>
        <a:lstStyle/>
        <a:p>
          <a:endParaRPr lang="fr-BE"/>
        </a:p>
      </dgm:t>
    </dgm:pt>
    <dgm:pt modelId="{85FFF689-F60C-4EC6-9C43-44D0C235CCEE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Germany</a:t>
          </a:r>
        </a:p>
      </dgm:t>
    </dgm:pt>
    <dgm:pt modelId="{28628E28-83F1-420E-92DB-B499FA15A2B9}" type="parTrans" cxnId="{AF9E839B-CCAE-4B05-AB86-65ADD09BD678}">
      <dgm:prSet/>
      <dgm:spPr/>
      <dgm:t>
        <a:bodyPr/>
        <a:lstStyle/>
        <a:p>
          <a:endParaRPr lang="fr-BE"/>
        </a:p>
      </dgm:t>
    </dgm:pt>
    <dgm:pt modelId="{7F51F3D2-91F9-4306-9FAB-3B746EBC0FCB}" type="sibTrans" cxnId="{AF9E839B-CCAE-4B05-AB86-65ADD09BD678}">
      <dgm:prSet/>
      <dgm:spPr/>
      <dgm:t>
        <a:bodyPr/>
        <a:lstStyle/>
        <a:p>
          <a:endParaRPr lang="fr-BE"/>
        </a:p>
      </dgm:t>
    </dgm:pt>
    <dgm:pt modelId="{27CFF1E1-9336-4F79-929F-C64A0900C81E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0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Italy </a:t>
          </a:r>
        </a:p>
      </dgm:t>
    </dgm:pt>
    <dgm:pt modelId="{12FDC19F-6507-4183-B917-BDF85051796A}" type="parTrans" cxnId="{51532EE8-B231-4BED-9B39-5D32530F4EAE}">
      <dgm:prSet/>
      <dgm:spPr/>
      <dgm:t>
        <a:bodyPr/>
        <a:lstStyle/>
        <a:p>
          <a:endParaRPr lang="fr-BE"/>
        </a:p>
      </dgm:t>
    </dgm:pt>
    <dgm:pt modelId="{0C1AA382-3610-48CD-8782-850A683D407C}" type="sibTrans" cxnId="{51532EE8-B231-4BED-9B39-5D32530F4EAE}">
      <dgm:prSet/>
      <dgm:spPr/>
      <dgm:t>
        <a:bodyPr/>
        <a:lstStyle/>
        <a:p>
          <a:endParaRPr lang="fr-BE"/>
        </a:p>
      </dgm:t>
    </dgm:pt>
    <dgm:pt modelId="{A2BEA80D-9F77-4909-A4A6-0D6AC8B9003E}">
      <dgm:prSet phldrT="[Text]" custT="1"/>
      <dgm:spPr>
        <a:solidFill>
          <a:schemeClr val="accent4"/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Spain</a:t>
          </a:r>
        </a:p>
      </dgm:t>
    </dgm:pt>
    <dgm:pt modelId="{C0DAAC41-533A-4748-B02D-DF3899A2D517}" type="parTrans" cxnId="{3C78DEC3-5B60-46DB-8737-E24C2CC8ABA0}">
      <dgm:prSet/>
      <dgm:spPr/>
      <dgm:t>
        <a:bodyPr/>
        <a:lstStyle/>
        <a:p>
          <a:endParaRPr lang="fr-BE"/>
        </a:p>
      </dgm:t>
    </dgm:pt>
    <dgm:pt modelId="{AC5855A5-C87C-4758-9EA0-D1B47E186169}" type="sibTrans" cxnId="{3C78DEC3-5B60-46DB-8737-E24C2CC8ABA0}">
      <dgm:prSet/>
      <dgm:spPr/>
      <dgm:t>
        <a:bodyPr/>
        <a:lstStyle/>
        <a:p>
          <a:endParaRPr lang="fr-BE"/>
        </a:p>
      </dgm:t>
    </dgm:pt>
    <dgm:pt modelId="{EB840E1C-0148-4FE9-806F-A7803C8A9C5B}">
      <dgm:prSet phldrT="[Text]" custT="1"/>
      <dgm:spPr>
        <a:solidFill>
          <a:srgbClr val="00B0F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UK</a:t>
          </a:r>
        </a:p>
      </dgm:t>
    </dgm:pt>
    <dgm:pt modelId="{0FDE6428-FA32-449A-8447-39BCB0C2B817}" type="parTrans" cxnId="{A41C9908-5856-4A5C-AD23-392AFB3DE109}">
      <dgm:prSet/>
      <dgm:spPr/>
      <dgm:t>
        <a:bodyPr/>
        <a:lstStyle/>
        <a:p>
          <a:endParaRPr lang="fr-BE"/>
        </a:p>
      </dgm:t>
    </dgm:pt>
    <dgm:pt modelId="{5719D6EC-A9BB-4D72-BBFE-2193D7AF023F}" type="sibTrans" cxnId="{A41C9908-5856-4A5C-AD23-392AFB3DE109}">
      <dgm:prSet/>
      <dgm:spPr/>
      <dgm:t>
        <a:bodyPr/>
        <a:lstStyle/>
        <a:p>
          <a:endParaRPr lang="fr-BE"/>
        </a:p>
      </dgm:t>
    </dgm:pt>
    <dgm:pt modelId="{458B7BCB-07C4-45E6-8AAD-8118CD8C6FB3}" type="pres">
      <dgm:prSet presAssocID="{9FA4E7D9-1E39-4AB3-8CE1-785000A84B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1D590A49-F4FC-47BC-A365-35D2D7F830E1}" type="pres">
      <dgm:prSet presAssocID="{F0F69D84-46E8-4EF1-AD89-C237D48BB18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39E3723-6963-4C3C-9083-65E213F5318F}" type="pres">
      <dgm:prSet presAssocID="{36557278-D906-4CFE-908E-05138102D60F}" presName="sibTrans" presStyleCnt="0"/>
      <dgm:spPr/>
    </dgm:pt>
    <dgm:pt modelId="{E033DE5C-9D40-4B63-BDE5-B96CBFCD55FA}" type="pres">
      <dgm:prSet presAssocID="{85FFF689-F60C-4EC6-9C43-44D0C235CCE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7DA38B8-496E-44CB-BD82-5664D0DEEA7B}" type="pres">
      <dgm:prSet presAssocID="{7F51F3D2-91F9-4306-9FAB-3B746EBC0FCB}" presName="sibTrans" presStyleCnt="0"/>
      <dgm:spPr/>
    </dgm:pt>
    <dgm:pt modelId="{449B2CF9-1D55-4B52-AC28-ED922DA7384F}" type="pres">
      <dgm:prSet presAssocID="{27CFF1E1-9336-4F79-929F-C64A0900C81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892F49D-737F-477D-B895-97EEE326F639}" type="pres">
      <dgm:prSet presAssocID="{0C1AA382-3610-48CD-8782-850A683D407C}" presName="sibTrans" presStyleCnt="0"/>
      <dgm:spPr/>
    </dgm:pt>
    <dgm:pt modelId="{007ADDA5-CBF0-4FF0-9F15-E224FC0F02E9}" type="pres">
      <dgm:prSet presAssocID="{A2BEA80D-9F77-4909-A4A6-0D6AC8B90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3FE432F-E97E-46AA-B8ED-3E7729B11F76}" type="pres">
      <dgm:prSet presAssocID="{AC5855A5-C87C-4758-9EA0-D1B47E186169}" presName="sibTrans" presStyleCnt="0"/>
      <dgm:spPr/>
    </dgm:pt>
    <dgm:pt modelId="{F6ABA45C-3647-4EF3-B2A6-64DA8A07D690}" type="pres">
      <dgm:prSet presAssocID="{EB840E1C-0148-4FE9-806F-A7803C8A9C5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A41C9908-5856-4A5C-AD23-392AFB3DE109}" srcId="{9FA4E7D9-1E39-4AB3-8CE1-785000A84B00}" destId="{EB840E1C-0148-4FE9-806F-A7803C8A9C5B}" srcOrd="4" destOrd="0" parTransId="{0FDE6428-FA32-449A-8447-39BCB0C2B817}" sibTransId="{5719D6EC-A9BB-4D72-BBFE-2193D7AF023F}"/>
    <dgm:cxn modelId="{3C78DEC3-5B60-46DB-8737-E24C2CC8ABA0}" srcId="{9FA4E7D9-1E39-4AB3-8CE1-785000A84B00}" destId="{A2BEA80D-9F77-4909-A4A6-0D6AC8B9003E}" srcOrd="3" destOrd="0" parTransId="{C0DAAC41-533A-4748-B02D-DF3899A2D517}" sibTransId="{AC5855A5-C87C-4758-9EA0-D1B47E186169}"/>
    <dgm:cxn modelId="{5BF68EFE-F0F0-489F-A961-BA8F45B9E00E}" srcId="{9FA4E7D9-1E39-4AB3-8CE1-785000A84B00}" destId="{F0F69D84-46E8-4EF1-AD89-C237D48BB180}" srcOrd="0" destOrd="0" parTransId="{129160F1-9599-4AC8-8A07-4756CE67E109}" sibTransId="{36557278-D906-4CFE-908E-05138102D60F}"/>
    <dgm:cxn modelId="{0D0E0672-1FFA-47FA-A8A7-33C5BA343936}" type="presOf" srcId="{EB840E1C-0148-4FE9-806F-A7803C8A9C5B}" destId="{F6ABA45C-3647-4EF3-B2A6-64DA8A07D690}" srcOrd="0" destOrd="0" presId="urn:microsoft.com/office/officeart/2005/8/layout/default#1"/>
    <dgm:cxn modelId="{E3574648-B703-4225-9F02-8BD29CE77D9C}" type="presOf" srcId="{A2BEA80D-9F77-4909-A4A6-0D6AC8B9003E}" destId="{007ADDA5-CBF0-4FF0-9F15-E224FC0F02E9}" srcOrd="0" destOrd="0" presId="urn:microsoft.com/office/officeart/2005/8/layout/default#1"/>
    <dgm:cxn modelId="{179895BE-4F45-45F9-92A2-8C425325859E}" type="presOf" srcId="{F0F69D84-46E8-4EF1-AD89-C237D48BB180}" destId="{1D590A49-F4FC-47BC-A365-35D2D7F830E1}" srcOrd="0" destOrd="0" presId="urn:microsoft.com/office/officeart/2005/8/layout/default#1"/>
    <dgm:cxn modelId="{246FF2D7-528F-4D1E-96D5-0749C25320D0}" type="presOf" srcId="{27CFF1E1-9336-4F79-929F-C64A0900C81E}" destId="{449B2CF9-1D55-4B52-AC28-ED922DA7384F}" srcOrd="0" destOrd="0" presId="urn:microsoft.com/office/officeart/2005/8/layout/default#1"/>
    <dgm:cxn modelId="{AF9E839B-CCAE-4B05-AB86-65ADD09BD678}" srcId="{9FA4E7D9-1E39-4AB3-8CE1-785000A84B00}" destId="{85FFF689-F60C-4EC6-9C43-44D0C235CCEE}" srcOrd="1" destOrd="0" parTransId="{28628E28-83F1-420E-92DB-B499FA15A2B9}" sibTransId="{7F51F3D2-91F9-4306-9FAB-3B746EBC0FCB}"/>
    <dgm:cxn modelId="{51532EE8-B231-4BED-9B39-5D32530F4EAE}" srcId="{9FA4E7D9-1E39-4AB3-8CE1-785000A84B00}" destId="{27CFF1E1-9336-4F79-929F-C64A0900C81E}" srcOrd="2" destOrd="0" parTransId="{12FDC19F-6507-4183-B917-BDF85051796A}" sibTransId="{0C1AA382-3610-48CD-8782-850A683D407C}"/>
    <dgm:cxn modelId="{13E88CE7-30BD-4FC7-B41D-883CCBBB8FE7}" type="presOf" srcId="{85FFF689-F60C-4EC6-9C43-44D0C235CCEE}" destId="{E033DE5C-9D40-4B63-BDE5-B96CBFCD55FA}" srcOrd="0" destOrd="0" presId="urn:microsoft.com/office/officeart/2005/8/layout/default#1"/>
    <dgm:cxn modelId="{D7D1E45A-39DE-43D9-B88E-85AA26D47D32}" type="presOf" srcId="{9FA4E7D9-1E39-4AB3-8CE1-785000A84B00}" destId="{458B7BCB-07C4-45E6-8AAD-8118CD8C6FB3}" srcOrd="0" destOrd="0" presId="urn:microsoft.com/office/officeart/2005/8/layout/default#1"/>
    <dgm:cxn modelId="{C085D1D8-AB1C-4F99-B6F3-ABF4705BDFB4}" type="presParOf" srcId="{458B7BCB-07C4-45E6-8AAD-8118CD8C6FB3}" destId="{1D590A49-F4FC-47BC-A365-35D2D7F830E1}" srcOrd="0" destOrd="0" presId="urn:microsoft.com/office/officeart/2005/8/layout/default#1"/>
    <dgm:cxn modelId="{430388D5-9A8C-4E4C-9841-786DD0D65E4F}" type="presParOf" srcId="{458B7BCB-07C4-45E6-8AAD-8118CD8C6FB3}" destId="{439E3723-6963-4C3C-9083-65E213F5318F}" srcOrd="1" destOrd="0" presId="urn:microsoft.com/office/officeart/2005/8/layout/default#1"/>
    <dgm:cxn modelId="{D049D3BF-087E-4D8F-9FF7-B7DACD9499EE}" type="presParOf" srcId="{458B7BCB-07C4-45E6-8AAD-8118CD8C6FB3}" destId="{E033DE5C-9D40-4B63-BDE5-B96CBFCD55FA}" srcOrd="2" destOrd="0" presId="urn:microsoft.com/office/officeart/2005/8/layout/default#1"/>
    <dgm:cxn modelId="{37D114B2-838C-4DB9-9A76-404FF17BB572}" type="presParOf" srcId="{458B7BCB-07C4-45E6-8AAD-8118CD8C6FB3}" destId="{07DA38B8-496E-44CB-BD82-5664D0DEEA7B}" srcOrd="3" destOrd="0" presId="urn:microsoft.com/office/officeart/2005/8/layout/default#1"/>
    <dgm:cxn modelId="{4886E169-A159-4496-A83C-D5EE64FF9147}" type="presParOf" srcId="{458B7BCB-07C4-45E6-8AAD-8118CD8C6FB3}" destId="{449B2CF9-1D55-4B52-AC28-ED922DA7384F}" srcOrd="4" destOrd="0" presId="urn:microsoft.com/office/officeart/2005/8/layout/default#1"/>
    <dgm:cxn modelId="{6E803DBD-285C-4169-B82E-E13AC029B342}" type="presParOf" srcId="{458B7BCB-07C4-45E6-8AAD-8118CD8C6FB3}" destId="{1892F49D-737F-477D-B895-97EEE326F639}" srcOrd="5" destOrd="0" presId="urn:microsoft.com/office/officeart/2005/8/layout/default#1"/>
    <dgm:cxn modelId="{CF1708DA-7DA7-463B-96B1-AA9DA651097A}" type="presParOf" srcId="{458B7BCB-07C4-45E6-8AAD-8118CD8C6FB3}" destId="{007ADDA5-CBF0-4FF0-9F15-E224FC0F02E9}" srcOrd="6" destOrd="0" presId="urn:microsoft.com/office/officeart/2005/8/layout/default#1"/>
    <dgm:cxn modelId="{39CA5EE8-5BF7-46A1-BBB4-52B60BFE6282}" type="presParOf" srcId="{458B7BCB-07C4-45E6-8AAD-8118CD8C6FB3}" destId="{93FE432F-E97E-46AA-B8ED-3E7729B11F76}" srcOrd="7" destOrd="0" presId="urn:microsoft.com/office/officeart/2005/8/layout/default#1"/>
    <dgm:cxn modelId="{A2A4A604-2278-4A0A-B8CF-3AD05A66C37B}" type="presParOf" srcId="{458B7BCB-07C4-45E6-8AAD-8118CD8C6FB3}" destId="{F6ABA45C-3647-4EF3-B2A6-64DA8A07D69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1DF349-B3AE-4101-8B67-976355C3D37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E91A41DF-DDCF-4631-8828-4D60C7C8E8A6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Concentrator in MV/LV transformer substation</a:t>
          </a:r>
        </a:p>
      </dgm:t>
    </dgm:pt>
    <dgm:pt modelId="{A56759B8-0A0B-4866-BEFD-D4905167E63A}" type="parTrans" cxnId="{8A883302-084E-4293-9F21-917AEC72441F}">
      <dgm:prSet/>
      <dgm:spPr/>
      <dgm:t>
        <a:bodyPr/>
        <a:lstStyle/>
        <a:p>
          <a:endParaRPr lang="fr-BE"/>
        </a:p>
      </dgm:t>
    </dgm:pt>
    <dgm:pt modelId="{FDCEBE51-2B04-461A-AD6D-E20C52CFAE67}" type="sibTrans" cxnId="{8A883302-084E-4293-9F21-917AEC72441F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BE"/>
        </a:p>
      </dgm:t>
    </dgm:pt>
    <dgm:pt modelId="{48381493-87DF-4517-BED6-2320C247374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Central system</a:t>
          </a:r>
        </a:p>
      </dgm:t>
    </dgm:pt>
    <dgm:pt modelId="{618A102B-DB88-4488-8BCF-20B4B62FED00}" type="parTrans" cxnId="{D18D3FDC-9ADC-481E-A1D5-7EC3B0A88D4C}">
      <dgm:prSet/>
      <dgm:spPr/>
      <dgm:t>
        <a:bodyPr/>
        <a:lstStyle/>
        <a:p>
          <a:endParaRPr lang="fr-BE"/>
        </a:p>
      </dgm:t>
    </dgm:pt>
    <dgm:pt modelId="{5F487667-A8D1-4550-8EC3-8BF9B8C12CB6}" type="sibTrans" cxnId="{D18D3FDC-9ADC-481E-A1D5-7EC3B0A88D4C}">
      <dgm:prSet/>
      <dgm:spPr/>
      <dgm:t>
        <a:bodyPr/>
        <a:lstStyle/>
        <a:p>
          <a:endParaRPr lang="fr-BE"/>
        </a:p>
      </dgm:t>
    </dgm:pt>
    <dgm:pt modelId="{C522B94A-941B-4D25-B72B-69CCE8EAA0E7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BE" sz="1000" dirty="0">
              <a:latin typeface="Arial" pitchFamily="34" charset="0"/>
              <a:cs typeface="Arial" pitchFamily="34" charset="0"/>
            </a:rPr>
            <a:t>Smart </a:t>
          </a:r>
          <a:r>
            <a:rPr lang="fr-BE" sz="1000" dirty="0" err="1">
              <a:latin typeface="Arial" pitchFamily="34" charset="0"/>
              <a:cs typeface="Arial" pitchFamily="34" charset="0"/>
            </a:rPr>
            <a:t>meter</a:t>
          </a:r>
          <a:endParaRPr lang="fr-BE" sz="1000" dirty="0">
            <a:latin typeface="Arial" pitchFamily="34" charset="0"/>
            <a:cs typeface="Arial" pitchFamily="34" charset="0"/>
          </a:endParaRPr>
        </a:p>
      </dgm:t>
    </dgm:pt>
    <dgm:pt modelId="{D46F53B8-410C-4094-B1D1-D20525509114}" type="sibTrans" cxnId="{D6910EE4-9857-412D-A5D7-F60C8F508667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BE"/>
        </a:p>
      </dgm:t>
    </dgm:pt>
    <dgm:pt modelId="{E43AB63F-496B-48E8-AB6B-17F04E004410}" type="parTrans" cxnId="{D6910EE4-9857-412D-A5D7-F60C8F508667}">
      <dgm:prSet/>
      <dgm:spPr/>
      <dgm:t>
        <a:bodyPr/>
        <a:lstStyle/>
        <a:p>
          <a:endParaRPr lang="fr-BE"/>
        </a:p>
      </dgm:t>
    </dgm:pt>
    <dgm:pt modelId="{E263933E-983F-4C16-B2A5-08DA4E27F73D}" type="pres">
      <dgm:prSet presAssocID="{621DF349-B3AE-4101-8B67-976355C3D370}" presName="Name0" presStyleCnt="0">
        <dgm:presLayoutVars>
          <dgm:dir/>
          <dgm:resizeHandles val="exact"/>
        </dgm:presLayoutVars>
      </dgm:prSet>
      <dgm:spPr/>
    </dgm:pt>
    <dgm:pt modelId="{0DDF3A07-5D1E-4AAB-ADDE-B91DB5F658A6}" type="pres">
      <dgm:prSet presAssocID="{C522B94A-941B-4D25-B72B-69CCE8EAA0E7}" presName="node" presStyleLbl="node1" presStyleIdx="0" presStyleCnt="3" custScaleX="402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53A896A-5B79-4CE9-856B-EDE5A22F787C}" type="pres">
      <dgm:prSet presAssocID="{D46F53B8-410C-4094-B1D1-D20525509114}" presName="sibTrans" presStyleLbl="sibTrans2D1" presStyleIdx="0" presStyleCnt="2" custScaleX="142449"/>
      <dgm:spPr/>
      <dgm:t>
        <a:bodyPr/>
        <a:lstStyle/>
        <a:p>
          <a:endParaRPr lang="fr-BE"/>
        </a:p>
      </dgm:t>
    </dgm:pt>
    <dgm:pt modelId="{984E5806-AFBB-42A9-BF01-967A31A8B236}" type="pres">
      <dgm:prSet presAssocID="{D46F53B8-410C-4094-B1D1-D20525509114}" presName="connectorText" presStyleLbl="sibTrans2D1" presStyleIdx="0" presStyleCnt="2"/>
      <dgm:spPr/>
      <dgm:t>
        <a:bodyPr/>
        <a:lstStyle/>
        <a:p>
          <a:endParaRPr lang="fr-BE"/>
        </a:p>
      </dgm:t>
    </dgm:pt>
    <dgm:pt modelId="{1D06BCE5-4589-4729-9F2B-397D106A0BF9}" type="pres">
      <dgm:prSet presAssocID="{E91A41DF-DDCF-4631-8828-4D60C7C8E8A6}" presName="node" presStyleLbl="node1" presStyleIdx="1" presStyleCnt="3" custScaleX="3710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2CB992A-CDBD-4BFE-98A4-0C72F9678BF0}" type="pres">
      <dgm:prSet presAssocID="{FDCEBE51-2B04-461A-AD6D-E20C52CFAE67}" presName="sibTrans" presStyleLbl="sibTrans2D1" presStyleIdx="1" presStyleCnt="2" custScaleX="156681"/>
      <dgm:spPr/>
      <dgm:t>
        <a:bodyPr/>
        <a:lstStyle/>
        <a:p>
          <a:endParaRPr lang="fr-BE"/>
        </a:p>
      </dgm:t>
    </dgm:pt>
    <dgm:pt modelId="{320241B8-ABC1-48D7-B8B5-EDF752B31352}" type="pres">
      <dgm:prSet presAssocID="{FDCEBE51-2B04-461A-AD6D-E20C52CFAE67}" presName="connectorText" presStyleLbl="sibTrans2D1" presStyleIdx="1" presStyleCnt="2"/>
      <dgm:spPr/>
      <dgm:t>
        <a:bodyPr/>
        <a:lstStyle/>
        <a:p>
          <a:endParaRPr lang="fr-BE"/>
        </a:p>
      </dgm:t>
    </dgm:pt>
    <dgm:pt modelId="{E40BB060-4F83-49E0-A85C-0F82DBF785C9}" type="pres">
      <dgm:prSet presAssocID="{48381493-87DF-4517-BED6-2320C247374C}" presName="node" presStyleLbl="node1" presStyleIdx="2" presStyleCnt="3" custScaleX="39816" custLinFactNeighborX="54955" custLinFactNeighborY="459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95CDD3B-5E15-4263-AB3F-528232BE40F2}" type="presOf" srcId="{D46F53B8-410C-4094-B1D1-D20525509114}" destId="{A53A896A-5B79-4CE9-856B-EDE5A22F787C}" srcOrd="0" destOrd="0" presId="urn:microsoft.com/office/officeart/2005/8/layout/process1"/>
    <dgm:cxn modelId="{D6910EE4-9857-412D-A5D7-F60C8F508667}" srcId="{621DF349-B3AE-4101-8B67-976355C3D370}" destId="{C522B94A-941B-4D25-B72B-69CCE8EAA0E7}" srcOrd="0" destOrd="0" parTransId="{E43AB63F-496B-48E8-AB6B-17F04E004410}" sibTransId="{D46F53B8-410C-4094-B1D1-D20525509114}"/>
    <dgm:cxn modelId="{D18D3FDC-9ADC-481E-A1D5-7EC3B0A88D4C}" srcId="{621DF349-B3AE-4101-8B67-976355C3D370}" destId="{48381493-87DF-4517-BED6-2320C247374C}" srcOrd="2" destOrd="0" parTransId="{618A102B-DB88-4488-8BCF-20B4B62FED00}" sibTransId="{5F487667-A8D1-4550-8EC3-8BF9B8C12CB6}"/>
    <dgm:cxn modelId="{9C5B687C-02AF-43D9-B0D3-BBF94E867B4D}" type="presOf" srcId="{FDCEBE51-2B04-461A-AD6D-E20C52CFAE67}" destId="{320241B8-ABC1-48D7-B8B5-EDF752B31352}" srcOrd="1" destOrd="0" presId="urn:microsoft.com/office/officeart/2005/8/layout/process1"/>
    <dgm:cxn modelId="{FE918DA6-C67E-4D48-8AA8-3BB952E996D3}" type="presOf" srcId="{E91A41DF-DDCF-4631-8828-4D60C7C8E8A6}" destId="{1D06BCE5-4589-4729-9F2B-397D106A0BF9}" srcOrd="0" destOrd="0" presId="urn:microsoft.com/office/officeart/2005/8/layout/process1"/>
    <dgm:cxn modelId="{D9CB4D71-564B-4CCB-A0C4-5768784C25FF}" type="presOf" srcId="{621DF349-B3AE-4101-8B67-976355C3D370}" destId="{E263933E-983F-4C16-B2A5-08DA4E27F73D}" srcOrd="0" destOrd="0" presId="urn:microsoft.com/office/officeart/2005/8/layout/process1"/>
    <dgm:cxn modelId="{8A883302-084E-4293-9F21-917AEC72441F}" srcId="{621DF349-B3AE-4101-8B67-976355C3D370}" destId="{E91A41DF-DDCF-4631-8828-4D60C7C8E8A6}" srcOrd="1" destOrd="0" parTransId="{A56759B8-0A0B-4866-BEFD-D4905167E63A}" sibTransId="{FDCEBE51-2B04-461A-AD6D-E20C52CFAE67}"/>
    <dgm:cxn modelId="{A71CE420-4814-43EB-9154-3B1401EFC391}" type="presOf" srcId="{FDCEBE51-2B04-461A-AD6D-E20C52CFAE67}" destId="{B2CB992A-CDBD-4BFE-98A4-0C72F9678BF0}" srcOrd="0" destOrd="0" presId="urn:microsoft.com/office/officeart/2005/8/layout/process1"/>
    <dgm:cxn modelId="{EB2EAE8D-F20A-48AC-877B-AE6CC86B03C8}" type="presOf" srcId="{48381493-87DF-4517-BED6-2320C247374C}" destId="{E40BB060-4F83-49E0-A85C-0F82DBF785C9}" srcOrd="0" destOrd="0" presId="urn:microsoft.com/office/officeart/2005/8/layout/process1"/>
    <dgm:cxn modelId="{B748C004-B25E-47F3-8D58-087F4B0F9255}" type="presOf" srcId="{C522B94A-941B-4D25-B72B-69CCE8EAA0E7}" destId="{0DDF3A07-5D1E-4AAB-ADDE-B91DB5F658A6}" srcOrd="0" destOrd="0" presId="urn:microsoft.com/office/officeart/2005/8/layout/process1"/>
    <dgm:cxn modelId="{1554DE61-1974-45B7-9F81-6B93E136BA6C}" type="presOf" srcId="{D46F53B8-410C-4094-B1D1-D20525509114}" destId="{984E5806-AFBB-42A9-BF01-967A31A8B236}" srcOrd="1" destOrd="0" presId="urn:microsoft.com/office/officeart/2005/8/layout/process1"/>
    <dgm:cxn modelId="{65EBA116-E9A5-4CB8-BAF4-A698C2828536}" type="presParOf" srcId="{E263933E-983F-4C16-B2A5-08DA4E27F73D}" destId="{0DDF3A07-5D1E-4AAB-ADDE-B91DB5F658A6}" srcOrd="0" destOrd="0" presId="urn:microsoft.com/office/officeart/2005/8/layout/process1"/>
    <dgm:cxn modelId="{66243203-DD7C-4994-BF7C-A64A37BB1C46}" type="presParOf" srcId="{E263933E-983F-4C16-B2A5-08DA4E27F73D}" destId="{A53A896A-5B79-4CE9-856B-EDE5A22F787C}" srcOrd="1" destOrd="0" presId="urn:microsoft.com/office/officeart/2005/8/layout/process1"/>
    <dgm:cxn modelId="{CC1859C1-C500-4135-81D3-A387327ECF88}" type="presParOf" srcId="{A53A896A-5B79-4CE9-856B-EDE5A22F787C}" destId="{984E5806-AFBB-42A9-BF01-967A31A8B236}" srcOrd="0" destOrd="0" presId="urn:microsoft.com/office/officeart/2005/8/layout/process1"/>
    <dgm:cxn modelId="{D22A0614-8146-47A2-8F66-B1B770B3E731}" type="presParOf" srcId="{E263933E-983F-4C16-B2A5-08DA4E27F73D}" destId="{1D06BCE5-4589-4729-9F2B-397D106A0BF9}" srcOrd="2" destOrd="0" presId="urn:microsoft.com/office/officeart/2005/8/layout/process1"/>
    <dgm:cxn modelId="{CD2189CC-C745-47D8-9351-5A358D368986}" type="presParOf" srcId="{E263933E-983F-4C16-B2A5-08DA4E27F73D}" destId="{B2CB992A-CDBD-4BFE-98A4-0C72F9678BF0}" srcOrd="3" destOrd="0" presId="urn:microsoft.com/office/officeart/2005/8/layout/process1"/>
    <dgm:cxn modelId="{79B57FEC-A561-485B-A3FA-2C08BF4E82C1}" type="presParOf" srcId="{B2CB992A-CDBD-4BFE-98A4-0C72F9678BF0}" destId="{320241B8-ABC1-48D7-B8B5-EDF752B31352}" srcOrd="0" destOrd="0" presId="urn:microsoft.com/office/officeart/2005/8/layout/process1"/>
    <dgm:cxn modelId="{C54161BA-6B01-43C8-AE4C-51980D3BD2C1}" type="presParOf" srcId="{E263933E-983F-4C16-B2A5-08DA4E27F73D}" destId="{E40BB060-4F83-49E0-A85C-0F82DBF785C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1DF349-B3AE-4101-8B67-976355C3D37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E91A41DF-DDCF-4631-8828-4D60C7C8E8A6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Gateway next to meter (mandatory)</a:t>
          </a:r>
        </a:p>
      </dgm:t>
    </dgm:pt>
    <dgm:pt modelId="{A56759B8-0A0B-4866-BEFD-D4905167E63A}" type="parTrans" cxnId="{8A883302-084E-4293-9F21-917AEC72441F}">
      <dgm:prSet/>
      <dgm:spPr/>
      <dgm:t>
        <a:bodyPr/>
        <a:lstStyle/>
        <a:p>
          <a:endParaRPr lang="fr-BE"/>
        </a:p>
      </dgm:t>
    </dgm:pt>
    <dgm:pt modelId="{FDCEBE51-2B04-461A-AD6D-E20C52CFAE67}" type="sibTrans" cxnId="{8A883302-084E-4293-9F21-917AEC72441F}">
      <dgm:prSet/>
      <dgm:spPr>
        <a:solidFill>
          <a:srgbClr val="C00000"/>
        </a:solidFill>
      </dgm:spPr>
      <dgm:t>
        <a:bodyPr/>
        <a:lstStyle/>
        <a:p>
          <a:endParaRPr lang="fr-BE"/>
        </a:p>
      </dgm:t>
    </dgm:pt>
    <dgm:pt modelId="{48381493-87DF-4517-BED6-2320C247374C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Concentrator in substation</a:t>
          </a:r>
        </a:p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(optional)</a:t>
          </a:r>
        </a:p>
      </dgm:t>
    </dgm:pt>
    <dgm:pt modelId="{618A102B-DB88-4488-8BCF-20B4B62FED00}" type="parTrans" cxnId="{D18D3FDC-9ADC-481E-A1D5-7EC3B0A88D4C}">
      <dgm:prSet/>
      <dgm:spPr/>
      <dgm:t>
        <a:bodyPr/>
        <a:lstStyle/>
        <a:p>
          <a:endParaRPr lang="fr-BE"/>
        </a:p>
      </dgm:t>
    </dgm:pt>
    <dgm:pt modelId="{5F487667-A8D1-4550-8EC3-8BF9B8C12CB6}" type="sibTrans" cxnId="{D18D3FDC-9ADC-481E-A1D5-7EC3B0A88D4C}">
      <dgm:prSet/>
      <dgm:spPr>
        <a:solidFill>
          <a:srgbClr val="C00000"/>
        </a:solidFill>
      </dgm:spPr>
      <dgm:t>
        <a:bodyPr/>
        <a:lstStyle/>
        <a:p>
          <a:endParaRPr lang="fr-BE"/>
        </a:p>
      </dgm:t>
    </dgm:pt>
    <dgm:pt modelId="{C522B94A-941B-4D25-B72B-69CCE8EAA0E7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Smart meter</a:t>
          </a:r>
        </a:p>
      </dgm:t>
    </dgm:pt>
    <dgm:pt modelId="{D46F53B8-410C-4094-B1D1-D20525509114}" type="sibTrans" cxnId="{D6910EE4-9857-412D-A5D7-F60C8F508667}">
      <dgm:prSet/>
      <dgm:spPr>
        <a:solidFill>
          <a:srgbClr val="C00000"/>
        </a:solidFill>
      </dgm:spPr>
      <dgm:t>
        <a:bodyPr/>
        <a:lstStyle/>
        <a:p>
          <a:endParaRPr lang="fr-BE"/>
        </a:p>
      </dgm:t>
    </dgm:pt>
    <dgm:pt modelId="{E43AB63F-496B-48E8-AB6B-17F04E004410}" type="parTrans" cxnId="{D6910EE4-9857-412D-A5D7-F60C8F508667}">
      <dgm:prSet/>
      <dgm:spPr/>
      <dgm:t>
        <a:bodyPr/>
        <a:lstStyle/>
        <a:p>
          <a:endParaRPr lang="fr-BE"/>
        </a:p>
      </dgm:t>
    </dgm:pt>
    <dgm:pt modelId="{F1863210-99A4-45A4-842B-95D4163FF888}">
      <dgm:prSet phldrT="[Text]" custT="1"/>
      <dgm:spPr>
        <a:solidFill>
          <a:srgbClr val="C0000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Central system</a:t>
          </a:r>
        </a:p>
      </dgm:t>
    </dgm:pt>
    <dgm:pt modelId="{E79E9889-C698-450D-8321-B02A56EF70D4}" type="parTrans" cxnId="{BDA22FFF-6AAA-4CEF-B400-BF1DDDAEE9D5}">
      <dgm:prSet/>
      <dgm:spPr/>
      <dgm:t>
        <a:bodyPr/>
        <a:lstStyle/>
        <a:p>
          <a:endParaRPr lang="fr-BE"/>
        </a:p>
      </dgm:t>
    </dgm:pt>
    <dgm:pt modelId="{FEF79B22-D397-498B-A296-B33D6CA7AF83}" type="sibTrans" cxnId="{BDA22FFF-6AAA-4CEF-B400-BF1DDDAEE9D5}">
      <dgm:prSet custScaleX="156681"/>
      <dgm:spPr/>
      <dgm:t>
        <a:bodyPr/>
        <a:lstStyle/>
        <a:p>
          <a:endParaRPr lang="fr-BE"/>
        </a:p>
      </dgm:t>
    </dgm:pt>
    <dgm:pt modelId="{E263933E-983F-4C16-B2A5-08DA4E27F73D}" type="pres">
      <dgm:prSet presAssocID="{621DF349-B3AE-4101-8B67-976355C3D3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0DDF3A07-5D1E-4AAB-ADDE-B91DB5F658A6}" type="pres">
      <dgm:prSet presAssocID="{C522B94A-941B-4D25-B72B-69CCE8EAA0E7}" presName="node" presStyleLbl="node1" presStyleIdx="0" presStyleCnt="4" custScaleX="21242" custLinFactNeighborX="655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53A896A-5B79-4CE9-856B-EDE5A22F787C}" type="pres">
      <dgm:prSet presAssocID="{D46F53B8-410C-4094-B1D1-D20525509114}" presName="sibTrans" presStyleLbl="sibTrans2D1" presStyleIdx="0" presStyleCnt="3" custScaleX="136371" custLinFactNeighborX="-9494" custLinFactNeighborY="2040"/>
      <dgm:spPr/>
      <dgm:t>
        <a:bodyPr/>
        <a:lstStyle/>
        <a:p>
          <a:endParaRPr lang="fr-BE"/>
        </a:p>
      </dgm:t>
    </dgm:pt>
    <dgm:pt modelId="{984E5806-AFBB-42A9-BF01-967A31A8B236}" type="pres">
      <dgm:prSet presAssocID="{D46F53B8-410C-4094-B1D1-D20525509114}" presName="connectorText" presStyleLbl="sibTrans2D1" presStyleIdx="0" presStyleCnt="3"/>
      <dgm:spPr/>
      <dgm:t>
        <a:bodyPr/>
        <a:lstStyle/>
        <a:p>
          <a:endParaRPr lang="fr-BE"/>
        </a:p>
      </dgm:t>
    </dgm:pt>
    <dgm:pt modelId="{1D06BCE5-4589-4729-9F2B-397D106A0BF9}" type="pres">
      <dgm:prSet presAssocID="{E91A41DF-DDCF-4631-8828-4D60C7C8E8A6}" presName="node" presStyleLbl="node1" presStyleIdx="1" presStyleCnt="4" custScaleX="33381" custLinFactNeighborX="-8828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2CB992A-CDBD-4BFE-98A4-0C72F9678BF0}" type="pres">
      <dgm:prSet presAssocID="{FDCEBE51-2B04-461A-AD6D-E20C52CFAE67}" presName="sibTrans" presStyleLbl="sibTrans2D1" presStyleIdx="1" presStyleCnt="3" custScaleX="164125" custScaleY="130383"/>
      <dgm:spPr/>
      <dgm:t>
        <a:bodyPr/>
        <a:lstStyle/>
        <a:p>
          <a:endParaRPr lang="fr-BE"/>
        </a:p>
      </dgm:t>
    </dgm:pt>
    <dgm:pt modelId="{320241B8-ABC1-48D7-B8B5-EDF752B31352}" type="pres">
      <dgm:prSet presAssocID="{FDCEBE51-2B04-461A-AD6D-E20C52CFAE67}" presName="connectorText" presStyleLbl="sibTrans2D1" presStyleIdx="1" presStyleCnt="3"/>
      <dgm:spPr/>
      <dgm:t>
        <a:bodyPr/>
        <a:lstStyle/>
        <a:p>
          <a:endParaRPr lang="fr-BE"/>
        </a:p>
      </dgm:t>
    </dgm:pt>
    <dgm:pt modelId="{E40BB060-4F83-49E0-A85C-0F82DBF785C9}" type="pres">
      <dgm:prSet presAssocID="{48381493-87DF-4517-BED6-2320C247374C}" presName="node" presStyleLbl="node1" presStyleIdx="2" presStyleCnt="4" custScaleX="51109" custLinFactNeighborX="-72444" custLinFactNeighborY="114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2FFD4EA-062E-43FB-B623-A07161BFF54B}" type="pres">
      <dgm:prSet presAssocID="{5F487667-A8D1-4550-8EC3-8BF9B8C12CB6}" presName="sibTrans" presStyleLbl="sibTrans2D1" presStyleIdx="2" presStyleCnt="3" custScaleX="154815" custScaleY="125961"/>
      <dgm:spPr/>
      <dgm:t>
        <a:bodyPr/>
        <a:lstStyle/>
        <a:p>
          <a:endParaRPr lang="fr-BE"/>
        </a:p>
      </dgm:t>
    </dgm:pt>
    <dgm:pt modelId="{56708C90-9A96-4A9C-84FD-B4F4A92BC89B}" type="pres">
      <dgm:prSet presAssocID="{5F487667-A8D1-4550-8EC3-8BF9B8C12CB6}" presName="connectorText" presStyleLbl="sibTrans2D1" presStyleIdx="2" presStyleCnt="3"/>
      <dgm:spPr/>
      <dgm:t>
        <a:bodyPr/>
        <a:lstStyle/>
        <a:p>
          <a:endParaRPr lang="fr-BE"/>
        </a:p>
      </dgm:t>
    </dgm:pt>
    <dgm:pt modelId="{3822D0C5-30C2-4420-B536-2527A802A268}" type="pres">
      <dgm:prSet presAssocID="{F1863210-99A4-45A4-842B-95D4163FF888}" presName="node" presStyleLbl="node1" presStyleIdx="3" presStyleCnt="4" custScaleX="5501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6910EE4-9857-412D-A5D7-F60C8F508667}" srcId="{621DF349-B3AE-4101-8B67-976355C3D370}" destId="{C522B94A-941B-4D25-B72B-69CCE8EAA0E7}" srcOrd="0" destOrd="0" parTransId="{E43AB63F-496B-48E8-AB6B-17F04E004410}" sibTransId="{D46F53B8-410C-4094-B1D1-D20525509114}"/>
    <dgm:cxn modelId="{8A883302-084E-4293-9F21-917AEC72441F}" srcId="{621DF349-B3AE-4101-8B67-976355C3D370}" destId="{E91A41DF-DDCF-4631-8828-4D60C7C8E8A6}" srcOrd="1" destOrd="0" parTransId="{A56759B8-0A0B-4866-BEFD-D4905167E63A}" sibTransId="{FDCEBE51-2B04-461A-AD6D-E20C52CFAE67}"/>
    <dgm:cxn modelId="{D18D3FDC-9ADC-481E-A1D5-7EC3B0A88D4C}" srcId="{621DF349-B3AE-4101-8B67-976355C3D370}" destId="{48381493-87DF-4517-BED6-2320C247374C}" srcOrd="2" destOrd="0" parTransId="{618A102B-DB88-4488-8BCF-20B4B62FED00}" sibTransId="{5F487667-A8D1-4550-8EC3-8BF9B8C12CB6}"/>
    <dgm:cxn modelId="{C0CFE872-005E-40B0-9512-3405E0516588}" type="presOf" srcId="{F1863210-99A4-45A4-842B-95D4163FF888}" destId="{3822D0C5-30C2-4420-B536-2527A802A268}" srcOrd="0" destOrd="0" presId="urn:microsoft.com/office/officeart/2005/8/layout/process1"/>
    <dgm:cxn modelId="{9DA37FEA-FCA0-4661-9940-7EADFB574E97}" type="presOf" srcId="{E91A41DF-DDCF-4631-8828-4D60C7C8E8A6}" destId="{1D06BCE5-4589-4729-9F2B-397D106A0BF9}" srcOrd="0" destOrd="0" presId="urn:microsoft.com/office/officeart/2005/8/layout/process1"/>
    <dgm:cxn modelId="{6A45FA1A-1AAE-4C75-87FD-8AC57DA00AEE}" type="presOf" srcId="{D46F53B8-410C-4094-B1D1-D20525509114}" destId="{984E5806-AFBB-42A9-BF01-967A31A8B236}" srcOrd="1" destOrd="0" presId="urn:microsoft.com/office/officeart/2005/8/layout/process1"/>
    <dgm:cxn modelId="{BF30CE80-1B7A-411A-93B9-091B76C28AAD}" type="presOf" srcId="{FDCEBE51-2B04-461A-AD6D-E20C52CFAE67}" destId="{B2CB992A-CDBD-4BFE-98A4-0C72F9678BF0}" srcOrd="0" destOrd="0" presId="urn:microsoft.com/office/officeart/2005/8/layout/process1"/>
    <dgm:cxn modelId="{479E1547-48BB-4BA1-80A6-E440BBF186F6}" type="presOf" srcId="{D46F53B8-410C-4094-B1D1-D20525509114}" destId="{A53A896A-5B79-4CE9-856B-EDE5A22F787C}" srcOrd="0" destOrd="0" presId="urn:microsoft.com/office/officeart/2005/8/layout/process1"/>
    <dgm:cxn modelId="{0BF7C6A5-34AC-4E8C-9CA6-B0E3DFE49910}" type="presOf" srcId="{5F487667-A8D1-4550-8EC3-8BF9B8C12CB6}" destId="{56708C90-9A96-4A9C-84FD-B4F4A92BC89B}" srcOrd="1" destOrd="0" presId="urn:microsoft.com/office/officeart/2005/8/layout/process1"/>
    <dgm:cxn modelId="{009F2671-380D-467E-91D6-A5637D688048}" type="presOf" srcId="{FDCEBE51-2B04-461A-AD6D-E20C52CFAE67}" destId="{320241B8-ABC1-48D7-B8B5-EDF752B31352}" srcOrd="1" destOrd="0" presId="urn:microsoft.com/office/officeart/2005/8/layout/process1"/>
    <dgm:cxn modelId="{5F80A1A5-E2F4-4174-A264-A5645E9C6E7C}" type="presOf" srcId="{C522B94A-941B-4D25-B72B-69CCE8EAA0E7}" destId="{0DDF3A07-5D1E-4AAB-ADDE-B91DB5F658A6}" srcOrd="0" destOrd="0" presId="urn:microsoft.com/office/officeart/2005/8/layout/process1"/>
    <dgm:cxn modelId="{44D3E656-315C-4F8F-81AC-EF7A06B7F989}" type="presOf" srcId="{5F487667-A8D1-4550-8EC3-8BF9B8C12CB6}" destId="{52FFD4EA-062E-43FB-B623-A07161BFF54B}" srcOrd="0" destOrd="0" presId="urn:microsoft.com/office/officeart/2005/8/layout/process1"/>
    <dgm:cxn modelId="{F2F4F078-8011-4F2D-88C7-F5680063CD13}" type="presOf" srcId="{621DF349-B3AE-4101-8B67-976355C3D370}" destId="{E263933E-983F-4C16-B2A5-08DA4E27F73D}" srcOrd="0" destOrd="0" presId="urn:microsoft.com/office/officeart/2005/8/layout/process1"/>
    <dgm:cxn modelId="{BDA22FFF-6AAA-4CEF-B400-BF1DDDAEE9D5}" srcId="{621DF349-B3AE-4101-8B67-976355C3D370}" destId="{F1863210-99A4-45A4-842B-95D4163FF888}" srcOrd="3" destOrd="0" parTransId="{E79E9889-C698-450D-8321-B02A56EF70D4}" sibTransId="{FEF79B22-D397-498B-A296-B33D6CA7AF83}"/>
    <dgm:cxn modelId="{8310106A-AA89-4A7B-82BE-0F8DAB1DC5E0}" type="presOf" srcId="{48381493-87DF-4517-BED6-2320C247374C}" destId="{E40BB060-4F83-49E0-A85C-0F82DBF785C9}" srcOrd="0" destOrd="0" presId="urn:microsoft.com/office/officeart/2005/8/layout/process1"/>
    <dgm:cxn modelId="{FF584EFA-6CAD-4E97-9E34-FA496D8D43AD}" type="presParOf" srcId="{E263933E-983F-4C16-B2A5-08DA4E27F73D}" destId="{0DDF3A07-5D1E-4AAB-ADDE-B91DB5F658A6}" srcOrd="0" destOrd="0" presId="urn:microsoft.com/office/officeart/2005/8/layout/process1"/>
    <dgm:cxn modelId="{19C911F7-C142-4C27-9642-11746397C590}" type="presParOf" srcId="{E263933E-983F-4C16-B2A5-08DA4E27F73D}" destId="{A53A896A-5B79-4CE9-856B-EDE5A22F787C}" srcOrd="1" destOrd="0" presId="urn:microsoft.com/office/officeart/2005/8/layout/process1"/>
    <dgm:cxn modelId="{9AB204D6-BD6D-4EE4-9B3D-0E77AB4666B6}" type="presParOf" srcId="{A53A896A-5B79-4CE9-856B-EDE5A22F787C}" destId="{984E5806-AFBB-42A9-BF01-967A31A8B236}" srcOrd="0" destOrd="0" presId="urn:microsoft.com/office/officeart/2005/8/layout/process1"/>
    <dgm:cxn modelId="{C1101C2D-7170-40B7-8727-70D262C25EAA}" type="presParOf" srcId="{E263933E-983F-4C16-B2A5-08DA4E27F73D}" destId="{1D06BCE5-4589-4729-9F2B-397D106A0BF9}" srcOrd="2" destOrd="0" presId="urn:microsoft.com/office/officeart/2005/8/layout/process1"/>
    <dgm:cxn modelId="{D06118D4-BDC5-4350-BD28-1246CAF5214F}" type="presParOf" srcId="{E263933E-983F-4C16-B2A5-08DA4E27F73D}" destId="{B2CB992A-CDBD-4BFE-98A4-0C72F9678BF0}" srcOrd="3" destOrd="0" presId="urn:microsoft.com/office/officeart/2005/8/layout/process1"/>
    <dgm:cxn modelId="{F81168A5-6159-422A-815A-266656E53222}" type="presParOf" srcId="{B2CB992A-CDBD-4BFE-98A4-0C72F9678BF0}" destId="{320241B8-ABC1-48D7-B8B5-EDF752B31352}" srcOrd="0" destOrd="0" presId="urn:microsoft.com/office/officeart/2005/8/layout/process1"/>
    <dgm:cxn modelId="{66120801-E7EE-43D7-AA5C-38E3957FE399}" type="presParOf" srcId="{E263933E-983F-4C16-B2A5-08DA4E27F73D}" destId="{E40BB060-4F83-49E0-A85C-0F82DBF785C9}" srcOrd="4" destOrd="0" presId="urn:microsoft.com/office/officeart/2005/8/layout/process1"/>
    <dgm:cxn modelId="{6E3F28EC-B669-45B6-B810-8339AC617AA4}" type="presParOf" srcId="{E263933E-983F-4C16-B2A5-08DA4E27F73D}" destId="{52FFD4EA-062E-43FB-B623-A07161BFF54B}" srcOrd="5" destOrd="0" presId="urn:microsoft.com/office/officeart/2005/8/layout/process1"/>
    <dgm:cxn modelId="{56682399-477A-4353-A705-BB05A6DC2630}" type="presParOf" srcId="{52FFD4EA-062E-43FB-B623-A07161BFF54B}" destId="{56708C90-9A96-4A9C-84FD-B4F4A92BC89B}" srcOrd="0" destOrd="0" presId="urn:microsoft.com/office/officeart/2005/8/layout/process1"/>
    <dgm:cxn modelId="{809F28CC-6EDE-4EC2-9BCF-845435A0B880}" type="presParOf" srcId="{E263933E-983F-4C16-B2A5-08DA4E27F73D}" destId="{3822D0C5-30C2-4420-B536-2527A802A26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1DF349-B3AE-4101-8B67-976355C3D37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E91A41DF-DDCF-4631-8828-4D60C7C8E8A6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0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Concentrator in MV/LV transformer substation</a:t>
          </a:r>
        </a:p>
      </dgm:t>
    </dgm:pt>
    <dgm:pt modelId="{A56759B8-0A0B-4866-BEFD-D4905167E63A}" type="parTrans" cxnId="{8A883302-084E-4293-9F21-917AEC72441F}">
      <dgm:prSet/>
      <dgm:spPr/>
      <dgm:t>
        <a:bodyPr/>
        <a:lstStyle/>
        <a:p>
          <a:endParaRPr lang="fr-BE"/>
        </a:p>
      </dgm:t>
    </dgm:pt>
    <dgm:pt modelId="{FDCEBE51-2B04-461A-AD6D-E20C52CFAE67}" type="sibTrans" cxnId="{8A883302-084E-4293-9F21-917AEC72441F}">
      <dgm:prSet/>
      <dgm:spPr>
        <a:solidFill>
          <a:srgbClr val="92D050"/>
        </a:solidFill>
      </dgm:spPr>
      <dgm:t>
        <a:bodyPr/>
        <a:lstStyle/>
        <a:p>
          <a:endParaRPr lang="fr-BE"/>
        </a:p>
      </dgm:t>
    </dgm:pt>
    <dgm:pt modelId="{48381493-87DF-4517-BED6-2320C247374C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0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Central system</a:t>
          </a:r>
        </a:p>
      </dgm:t>
    </dgm:pt>
    <dgm:pt modelId="{618A102B-DB88-4488-8BCF-20B4B62FED00}" type="parTrans" cxnId="{D18D3FDC-9ADC-481E-A1D5-7EC3B0A88D4C}">
      <dgm:prSet/>
      <dgm:spPr/>
      <dgm:t>
        <a:bodyPr/>
        <a:lstStyle/>
        <a:p>
          <a:endParaRPr lang="fr-BE"/>
        </a:p>
      </dgm:t>
    </dgm:pt>
    <dgm:pt modelId="{5F487667-A8D1-4550-8EC3-8BF9B8C12CB6}" type="sibTrans" cxnId="{D18D3FDC-9ADC-481E-A1D5-7EC3B0A88D4C}">
      <dgm:prSet/>
      <dgm:spPr/>
      <dgm:t>
        <a:bodyPr/>
        <a:lstStyle/>
        <a:p>
          <a:endParaRPr lang="fr-BE"/>
        </a:p>
      </dgm:t>
    </dgm:pt>
    <dgm:pt modelId="{C522B94A-941B-4D25-B72B-69CCE8EAA0E7}">
      <dgm:prSet phldrT="[Text]" custT="1"/>
      <dgm:spPr>
        <a:solidFill>
          <a:srgbClr val="92D050"/>
        </a:solidFill>
      </dgm:spPr>
      <dgm:t>
        <a:bodyPr/>
        <a:lstStyle/>
        <a:p>
          <a:r>
            <a:rPr lang="fr-BE" sz="100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Smart meter</a:t>
          </a:r>
        </a:p>
      </dgm:t>
    </dgm:pt>
    <dgm:pt modelId="{D46F53B8-410C-4094-B1D1-D20525509114}" type="sibTrans" cxnId="{D6910EE4-9857-412D-A5D7-F60C8F508667}">
      <dgm:prSet/>
      <dgm:spPr>
        <a:solidFill>
          <a:srgbClr val="92D050"/>
        </a:solidFill>
      </dgm:spPr>
      <dgm:t>
        <a:bodyPr/>
        <a:lstStyle/>
        <a:p>
          <a:endParaRPr lang="fr-BE"/>
        </a:p>
      </dgm:t>
    </dgm:pt>
    <dgm:pt modelId="{E43AB63F-496B-48E8-AB6B-17F04E004410}" type="parTrans" cxnId="{D6910EE4-9857-412D-A5D7-F60C8F508667}">
      <dgm:prSet/>
      <dgm:spPr/>
      <dgm:t>
        <a:bodyPr/>
        <a:lstStyle/>
        <a:p>
          <a:endParaRPr lang="fr-BE"/>
        </a:p>
      </dgm:t>
    </dgm:pt>
    <dgm:pt modelId="{E263933E-983F-4C16-B2A5-08DA4E27F73D}" type="pres">
      <dgm:prSet presAssocID="{621DF349-B3AE-4101-8B67-976355C3D370}" presName="Name0" presStyleCnt="0">
        <dgm:presLayoutVars>
          <dgm:dir/>
          <dgm:resizeHandles val="exact"/>
        </dgm:presLayoutVars>
      </dgm:prSet>
      <dgm:spPr/>
    </dgm:pt>
    <dgm:pt modelId="{0DDF3A07-5D1E-4AAB-ADDE-B91DB5F658A6}" type="pres">
      <dgm:prSet presAssocID="{C522B94A-941B-4D25-B72B-69CCE8EAA0E7}" presName="node" presStyleLbl="node1" presStyleIdx="0" presStyleCnt="3" custScaleX="402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53A896A-5B79-4CE9-856B-EDE5A22F787C}" type="pres">
      <dgm:prSet presAssocID="{D46F53B8-410C-4094-B1D1-D20525509114}" presName="sibTrans" presStyleLbl="sibTrans2D1" presStyleIdx="0" presStyleCnt="2" custScaleX="142449"/>
      <dgm:spPr/>
      <dgm:t>
        <a:bodyPr/>
        <a:lstStyle/>
        <a:p>
          <a:endParaRPr lang="fr-BE"/>
        </a:p>
      </dgm:t>
    </dgm:pt>
    <dgm:pt modelId="{984E5806-AFBB-42A9-BF01-967A31A8B236}" type="pres">
      <dgm:prSet presAssocID="{D46F53B8-410C-4094-B1D1-D20525509114}" presName="connectorText" presStyleLbl="sibTrans2D1" presStyleIdx="0" presStyleCnt="2"/>
      <dgm:spPr/>
      <dgm:t>
        <a:bodyPr/>
        <a:lstStyle/>
        <a:p>
          <a:endParaRPr lang="fr-BE"/>
        </a:p>
      </dgm:t>
    </dgm:pt>
    <dgm:pt modelId="{1D06BCE5-4589-4729-9F2B-397D106A0BF9}" type="pres">
      <dgm:prSet presAssocID="{E91A41DF-DDCF-4631-8828-4D60C7C8E8A6}" presName="node" presStyleLbl="node1" presStyleIdx="1" presStyleCnt="3" custScaleX="3710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2CB992A-CDBD-4BFE-98A4-0C72F9678BF0}" type="pres">
      <dgm:prSet presAssocID="{FDCEBE51-2B04-461A-AD6D-E20C52CFAE67}" presName="sibTrans" presStyleLbl="sibTrans2D1" presStyleIdx="1" presStyleCnt="2" custScaleX="156681"/>
      <dgm:spPr/>
      <dgm:t>
        <a:bodyPr/>
        <a:lstStyle/>
        <a:p>
          <a:endParaRPr lang="fr-BE"/>
        </a:p>
      </dgm:t>
    </dgm:pt>
    <dgm:pt modelId="{320241B8-ABC1-48D7-B8B5-EDF752B31352}" type="pres">
      <dgm:prSet presAssocID="{FDCEBE51-2B04-461A-AD6D-E20C52CFAE67}" presName="connectorText" presStyleLbl="sibTrans2D1" presStyleIdx="1" presStyleCnt="2"/>
      <dgm:spPr/>
      <dgm:t>
        <a:bodyPr/>
        <a:lstStyle/>
        <a:p>
          <a:endParaRPr lang="fr-BE"/>
        </a:p>
      </dgm:t>
    </dgm:pt>
    <dgm:pt modelId="{E40BB060-4F83-49E0-A85C-0F82DBF785C9}" type="pres">
      <dgm:prSet presAssocID="{48381493-87DF-4517-BED6-2320C247374C}" presName="node" presStyleLbl="node1" presStyleIdx="2" presStyleCnt="3" custScaleX="39816" custLinFactNeighborX="54955" custLinFactNeighborY="459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6910EE4-9857-412D-A5D7-F60C8F508667}" srcId="{621DF349-B3AE-4101-8B67-976355C3D370}" destId="{C522B94A-941B-4D25-B72B-69CCE8EAA0E7}" srcOrd="0" destOrd="0" parTransId="{E43AB63F-496B-48E8-AB6B-17F04E004410}" sibTransId="{D46F53B8-410C-4094-B1D1-D20525509114}"/>
    <dgm:cxn modelId="{FB944C4B-FD97-45B2-B6C6-D41BD2BF9717}" type="presOf" srcId="{48381493-87DF-4517-BED6-2320C247374C}" destId="{E40BB060-4F83-49E0-A85C-0F82DBF785C9}" srcOrd="0" destOrd="0" presId="urn:microsoft.com/office/officeart/2005/8/layout/process1"/>
    <dgm:cxn modelId="{C75424E6-4892-4A8D-AD5F-CB6A3ABB08BA}" type="presOf" srcId="{D46F53B8-410C-4094-B1D1-D20525509114}" destId="{984E5806-AFBB-42A9-BF01-967A31A8B236}" srcOrd="1" destOrd="0" presId="urn:microsoft.com/office/officeart/2005/8/layout/process1"/>
    <dgm:cxn modelId="{D18D3FDC-9ADC-481E-A1D5-7EC3B0A88D4C}" srcId="{621DF349-B3AE-4101-8B67-976355C3D370}" destId="{48381493-87DF-4517-BED6-2320C247374C}" srcOrd="2" destOrd="0" parTransId="{618A102B-DB88-4488-8BCF-20B4B62FED00}" sibTransId="{5F487667-A8D1-4550-8EC3-8BF9B8C12CB6}"/>
    <dgm:cxn modelId="{5DB65AAF-C41A-49AE-AA3A-071A407C3126}" type="presOf" srcId="{621DF349-B3AE-4101-8B67-976355C3D370}" destId="{E263933E-983F-4C16-B2A5-08DA4E27F73D}" srcOrd="0" destOrd="0" presId="urn:microsoft.com/office/officeart/2005/8/layout/process1"/>
    <dgm:cxn modelId="{A6FFD34D-7E82-4DBE-8931-07B3BB67742D}" type="presOf" srcId="{C522B94A-941B-4D25-B72B-69CCE8EAA0E7}" destId="{0DDF3A07-5D1E-4AAB-ADDE-B91DB5F658A6}" srcOrd="0" destOrd="0" presId="urn:microsoft.com/office/officeart/2005/8/layout/process1"/>
    <dgm:cxn modelId="{DC977E82-B054-448B-967E-3BFFBCAC6428}" type="presOf" srcId="{FDCEBE51-2B04-461A-AD6D-E20C52CFAE67}" destId="{B2CB992A-CDBD-4BFE-98A4-0C72F9678BF0}" srcOrd="0" destOrd="0" presId="urn:microsoft.com/office/officeart/2005/8/layout/process1"/>
    <dgm:cxn modelId="{8A883302-084E-4293-9F21-917AEC72441F}" srcId="{621DF349-B3AE-4101-8B67-976355C3D370}" destId="{E91A41DF-DDCF-4631-8828-4D60C7C8E8A6}" srcOrd="1" destOrd="0" parTransId="{A56759B8-0A0B-4866-BEFD-D4905167E63A}" sibTransId="{FDCEBE51-2B04-461A-AD6D-E20C52CFAE67}"/>
    <dgm:cxn modelId="{10ACF791-C487-433B-BCEA-87443E952C0E}" type="presOf" srcId="{E91A41DF-DDCF-4631-8828-4D60C7C8E8A6}" destId="{1D06BCE5-4589-4729-9F2B-397D106A0BF9}" srcOrd="0" destOrd="0" presId="urn:microsoft.com/office/officeart/2005/8/layout/process1"/>
    <dgm:cxn modelId="{E849AE91-8A86-472D-B688-F06247A20F9C}" type="presOf" srcId="{D46F53B8-410C-4094-B1D1-D20525509114}" destId="{A53A896A-5B79-4CE9-856B-EDE5A22F787C}" srcOrd="0" destOrd="0" presId="urn:microsoft.com/office/officeart/2005/8/layout/process1"/>
    <dgm:cxn modelId="{E8306D7E-4318-41A2-ABB4-624CF087F25C}" type="presOf" srcId="{FDCEBE51-2B04-461A-AD6D-E20C52CFAE67}" destId="{320241B8-ABC1-48D7-B8B5-EDF752B31352}" srcOrd="1" destOrd="0" presId="urn:microsoft.com/office/officeart/2005/8/layout/process1"/>
    <dgm:cxn modelId="{E36AB985-D995-4DA1-AB29-CC5872BF751C}" type="presParOf" srcId="{E263933E-983F-4C16-B2A5-08DA4E27F73D}" destId="{0DDF3A07-5D1E-4AAB-ADDE-B91DB5F658A6}" srcOrd="0" destOrd="0" presId="urn:microsoft.com/office/officeart/2005/8/layout/process1"/>
    <dgm:cxn modelId="{A1286E02-35ED-4F66-B4D4-EABBFCEFC1B2}" type="presParOf" srcId="{E263933E-983F-4C16-B2A5-08DA4E27F73D}" destId="{A53A896A-5B79-4CE9-856B-EDE5A22F787C}" srcOrd="1" destOrd="0" presId="urn:microsoft.com/office/officeart/2005/8/layout/process1"/>
    <dgm:cxn modelId="{089E90F4-6FD7-49D1-8070-0FAB9F86F848}" type="presParOf" srcId="{A53A896A-5B79-4CE9-856B-EDE5A22F787C}" destId="{984E5806-AFBB-42A9-BF01-967A31A8B236}" srcOrd="0" destOrd="0" presId="urn:microsoft.com/office/officeart/2005/8/layout/process1"/>
    <dgm:cxn modelId="{1B7C71D9-D3A0-4DD9-9427-ADFF23B1478B}" type="presParOf" srcId="{E263933E-983F-4C16-B2A5-08DA4E27F73D}" destId="{1D06BCE5-4589-4729-9F2B-397D106A0BF9}" srcOrd="2" destOrd="0" presId="urn:microsoft.com/office/officeart/2005/8/layout/process1"/>
    <dgm:cxn modelId="{C5D0379F-8B3B-4029-B576-C58854B4C060}" type="presParOf" srcId="{E263933E-983F-4C16-B2A5-08DA4E27F73D}" destId="{B2CB992A-CDBD-4BFE-98A4-0C72F9678BF0}" srcOrd="3" destOrd="0" presId="urn:microsoft.com/office/officeart/2005/8/layout/process1"/>
    <dgm:cxn modelId="{1DA26A9C-A317-4687-B775-9412683D2EF0}" type="presParOf" srcId="{B2CB992A-CDBD-4BFE-98A4-0C72F9678BF0}" destId="{320241B8-ABC1-48D7-B8B5-EDF752B31352}" srcOrd="0" destOrd="0" presId="urn:microsoft.com/office/officeart/2005/8/layout/process1"/>
    <dgm:cxn modelId="{491D3EC5-607D-4478-A48B-270C294E91E9}" type="presParOf" srcId="{E263933E-983F-4C16-B2A5-08DA4E27F73D}" destId="{E40BB060-4F83-49E0-A85C-0F82DBF785C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1DF349-B3AE-4101-8B67-976355C3D37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E91A41DF-DDCF-4631-8828-4D60C7C8E8A6}">
      <dgm:prSet phldrT="[Text]" custT="1"/>
      <dgm:spPr>
        <a:solidFill>
          <a:schemeClr val="accent4"/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Concentrator in MV/LV transformer substation</a:t>
          </a:r>
        </a:p>
      </dgm:t>
    </dgm:pt>
    <dgm:pt modelId="{A56759B8-0A0B-4866-BEFD-D4905167E63A}" type="parTrans" cxnId="{8A883302-084E-4293-9F21-917AEC72441F}">
      <dgm:prSet/>
      <dgm:spPr/>
      <dgm:t>
        <a:bodyPr/>
        <a:lstStyle/>
        <a:p>
          <a:endParaRPr lang="fr-BE"/>
        </a:p>
      </dgm:t>
    </dgm:pt>
    <dgm:pt modelId="{FDCEBE51-2B04-461A-AD6D-E20C52CFAE67}" type="sibTrans" cxnId="{8A883302-084E-4293-9F21-917AEC72441F}">
      <dgm:prSet/>
      <dgm:spPr>
        <a:solidFill>
          <a:schemeClr val="accent4"/>
        </a:solidFill>
      </dgm:spPr>
      <dgm:t>
        <a:bodyPr/>
        <a:lstStyle/>
        <a:p>
          <a:endParaRPr lang="fr-BE"/>
        </a:p>
      </dgm:t>
    </dgm:pt>
    <dgm:pt modelId="{48381493-87DF-4517-BED6-2320C247374C}">
      <dgm:prSet phldrT="[Text]" custT="1"/>
      <dgm:spPr>
        <a:solidFill>
          <a:schemeClr val="accent4"/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Central system</a:t>
          </a:r>
        </a:p>
      </dgm:t>
    </dgm:pt>
    <dgm:pt modelId="{618A102B-DB88-4488-8BCF-20B4B62FED00}" type="parTrans" cxnId="{D18D3FDC-9ADC-481E-A1D5-7EC3B0A88D4C}">
      <dgm:prSet/>
      <dgm:spPr/>
      <dgm:t>
        <a:bodyPr/>
        <a:lstStyle/>
        <a:p>
          <a:endParaRPr lang="fr-BE"/>
        </a:p>
      </dgm:t>
    </dgm:pt>
    <dgm:pt modelId="{5F487667-A8D1-4550-8EC3-8BF9B8C12CB6}" type="sibTrans" cxnId="{D18D3FDC-9ADC-481E-A1D5-7EC3B0A88D4C}">
      <dgm:prSet/>
      <dgm:spPr/>
      <dgm:t>
        <a:bodyPr/>
        <a:lstStyle/>
        <a:p>
          <a:endParaRPr lang="fr-BE"/>
        </a:p>
      </dgm:t>
    </dgm:pt>
    <dgm:pt modelId="{C522B94A-941B-4D25-B72B-69CCE8EAA0E7}">
      <dgm:prSet phldrT="[Text]" custT="1"/>
      <dgm:spPr>
        <a:solidFill>
          <a:schemeClr val="accent4"/>
        </a:solidFill>
      </dgm:spPr>
      <dgm:t>
        <a:bodyPr/>
        <a:lstStyle/>
        <a:p>
          <a:r>
            <a:rPr lang="fr-BE" sz="1000">
              <a:latin typeface="Arial" pitchFamily="34" charset="0"/>
              <a:cs typeface="Arial" pitchFamily="34" charset="0"/>
            </a:rPr>
            <a:t>Smart meter</a:t>
          </a:r>
        </a:p>
      </dgm:t>
    </dgm:pt>
    <dgm:pt modelId="{D46F53B8-410C-4094-B1D1-D20525509114}" type="sibTrans" cxnId="{D6910EE4-9857-412D-A5D7-F60C8F508667}">
      <dgm:prSet/>
      <dgm:spPr>
        <a:solidFill>
          <a:schemeClr val="accent4"/>
        </a:solidFill>
      </dgm:spPr>
      <dgm:t>
        <a:bodyPr/>
        <a:lstStyle/>
        <a:p>
          <a:endParaRPr lang="fr-BE"/>
        </a:p>
      </dgm:t>
    </dgm:pt>
    <dgm:pt modelId="{E43AB63F-496B-48E8-AB6B-17F04E004410}" type="parTrans" cxnId="{D6910EE4-9857-412D-A5D7-F60C8F508667}">
      <dgm:prSet/>
      <dgm:spPr/>
      <dgm:t>
        <a:bodyPr/>
        <a:lstStyle/>
        <a:p>
          <a:endParaRPr lang="fr-BE"/>
        </a:p>
      </dgm:t>
    </dgm:pt>
    <dgm:pt modelId="{E263933E-983F-4C16-B2A5-08DA4E27F73D}" type="pres">
      <dgm:prSet presAssocID="{621DF349-B3AE-4101-8B67-976355C3D370}" presName="Name0" presStyleCnt="0">
        <dgm:presLayoutVars>
          <dgm:dir/>
          <dgm:resizeHandles val="exact"/>
        </dgm:presLayoutVars>
      </dgm:prSet>
      <dgm:spPr/>
    </dgm:pt>
    <dgm:pt modelId="{0DDF3A07-5D1E-4AAB-ADDE-B91DB5F658A6}" type="pres">
      <dgm:prSet presAssocID="{C522B94A-941B-4D25-B72B-69CCE8EAA0E7}" presName="node" presStyleLbl="node1" presStyleIdx="0" presStyleCnt="3" custScaleX="402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53A896A-5B79-4CE9-856B-EDE5A22F787C}" type="pres">
      <dgm:prSet presAssocID="{D46F53B8-410C-4094-B1D1-D20525509114}" presName="sibTrans" presStyleLbl="sibTrans2D1" presStyleIdx="0" presStyleCnt="2" custScaleX="142449"/>
      <dgm:spPr/>
      <dgm:t>
        <a:bodyPr/>
        <a:lstStyle/>
        <a:p>
          <a:endParaRPr lang="fr-BE"/>
        </a:p>
      </dgm:t>
    </dgm:pt>
    <dgm:pt modelId="{984E5806-AFBB-42A9-BF01-967A31A8B236}" type="pres">
      <dgm:prSet presAssocID="{D46F53B8-410C-4094-B1D1-D20525509114}" presName="connectorText" presStyleLbl="sibTrans2D1" presStyleIdx="0" presStyleCnt="2"/>
      <dgm:spPr/>
      <dgm:t>
        <a:bodyPr/>
        <a:lstStyle/>
        <a:p>
          <a:endParaRPr lang="fr-BE"/>
        </a:p>
      </dgm:t>
    </dgm:pt>
    <dgm:pt modelId="{1D06BCE5-4589-4729-9F2B-397D106A0BF9}" type="pres">
      <dgm:prSet presAssocID="{E91A41DF-DDCF-4631-8828-4D60C7C8E8A6}" presName="node" presStyleLbl="node1" presStyleIdx="1" presStyleCnt="3" custScaleX="3710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2CB992A-CDBD-4BFE-98A4-0C72F9678BF0}" type="pres">
      <dgm:prSet presAssocID="{FDCEBE51-2B04-461A-AD6D-E20C52CFAE67}" presName="sibTrans" presStyleLbl="sibTrans2D1" presStyleIdx="1" presStyleCnt="2" custScaleX="156681"/>
      <dgm:spPr/>
      <dgm:t>
        <a:bodyPr/>
        <a:lstStyle/>
        <a:p>
          <a:endParaRPr lang="fr-BE"/>
        </a:p>
      </dgm:t>
    </dgm:pt>
    <dgm:pt modelId="{320241B8-ABC1-48D7-B8B5-EDF752B31352}" type="pres">
      <dgm:prSet presAssocID="{FDCEBE51-2B04-461A-AD6D-E20C52CFAE67}" presName="connectorText" presStyleLbl="sibTrans2D1" presStyleIdx="1" presStyleCnt="2"/>
      <dgm:spPr/>
      <dgm:t>
        <a:bodyPr/>
        <a:lstStyle/>
        <a:p>
          <a:endParaRPr lang="fr-BE"/>
        </a:p>
      </dgm:t>
    </dgm:pt>
    <dgm:pt modelId="{E40BB060-4F83-49E0-A85C-0F82DBF785C9}" type="pres">
      <dgm:prSet presAssocID="{48381493-87DF-4517-BED6-2320C247374C}" presName="node" presStyleLbl="node1" presStyleIdx="2" presStyleCnt="3" custScaleX="39816" custLinFactNeighborX="54955" custLinFactNeighborY="459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6910EE4-9857-412D-A5D7-F60C8F508667}" srcId="{621DF349-B3AE-4101-8B67-976355C3D370}" destId="{C522B94A-941B-4D25-B72B-69CCE8EAA0E7}" srcOrd="0" destOrd="0" parTransId="{E43AB63F-496B-48E8-AB6B-17F04E004410}" sibTransId="{D46F53B8-410C-4094-B1D1-D20525509114}"/>
    <dgm:cxn modelId="{82087F9D-22A8-4D6F-9F64-7FFC62A59725}" type="presOf" srcId="{C522B94A-941B-4D25-B72B-69CCE8EAA0E7}" destId="{0DDF3A07-5D1E-4AAB-ADDE-B91DB5F658A6}" srcOrd="0" destOrd="0" presId="urn:microsoft.com/office/officeart/2005/8/layout/process1"/>
    <dgm:cxn modelId="{C1BEE637-2FC0-46A6-A9F1-EB9D9B6B2FA4}" type="presOf" srcId="{D46F53B8-410C-4094-B1D1-D20525509114}" destId="{984E5806-AFBB-42A9-BF01-967A31A8B236}" srcOrd="1" destOrd="0" presId="urn:microsoft.com/office/officeart/2005/8/layout/process1"/>
    <dgm:cxn modelId="{68EAAEE2-0970-4A5B-B6C9-2A6A3F1F6B19}" type="presOf" srcId="{48381493-87DF-4517-BED6-2320C247374C}" destId="{E40BB060-4F83-49E0-A85C-0F82DBF785C9}" srcOrd="0" destOrd="0" presId="urn:microsoft.com/office/officeart/2005/8/layout/process1"/>
    <dgm:cxn modelId="{D18D3FDC-9ADC-481E-A1D5-7EC3B0A88D4C}" srcId="{621DF349-B3AE-4101-8B67-976355C3D370}" destId="{48381493-87DF-4517-BED6-2320C247374C}" srcOrd="2" destOrd="0" parTransId="{618A102B-DB88-4488-8BCF-20B4B62FED00}" sibTransId="{5F487667-A8D1-4550-8EC3-8BF9B8C12CB6}"/>
    <dgm:cxn modelId="{8A883302-084E-4293-9F21-917AEC72441F}" srcId="{621DF349-B3AE-4101-8B67-976355C3D370}" destId="{E91A41DF-DDCF-4631-8828-4D60C7C8E8A6}" srcOrd="1" destOrd="0" parTransId="{A56759B8-0A0B-4866-BEFD-D4905167E63A}" sibTransId="{FDCEBE51-2B04-461A-AD6D-E20C52CFAE67}"/>
    <dgm:cxn modelId="{50ECAFD2-3794-445A-B6B4-86A4317CED80}" type="presOf" srcId="{FDCEBE51-2B04-461A-AD6D-E20C52CFAE67}" destId="{320241B8-ABC1-48D7-B8B5-EDF752B31352}" srcOrd="1" destOrd="0" presId="urn:microsoft.com/office/officeart/2005/8/layout/process1"/>
    <dgm:cxn modelId="{99A117D5-C5FD-408F-BE85-C47D4ED332DC}" type="presOf" srcId="{E91A41DF-DDCF-4631-8828-4D60C7C8E8A6}" destId="{1D06BCE5-4589-4729-9F2B-397D106A0BF9}" srcOrd="0" destOrd="0" presId="urn:microsoft.com/office/officeart/2005/8/layout/process1"/>
    <dgm:cxn modelId="{27E3208B-140F-4949-AF84-559EDF5051BB}" type="presOf" srcId="{FDCEBE51-2B04-461A-AD6D-E20C52CFAE67}" destId="{B2CB992A-CDBD-4BFE-98A4-0C72F9678BF0}" srcOrd="0" destOrd="0" presId="urn:microsoft.com/office/officeart/2005/8/layout/process1"/>
    <dgm:cxn modelId="{ABCFB298-4972-4527-9856-A11BCA5146A5}" type="presOf" srcId="{621DF349-B3AE-4101-8B67-976355C3D370}" destId="{E263933E-983F-4C16-B2A5-08DA4E27F73D}" srcOrd="0" destOrd="0" presId="urn:microsoft.com/office/officeart/2005/8/layout/process1"/>
    <dgm:cxn modelId="{0049923F-AED8-4717-96AE-2F1ADF4A3714}" type="presOf" srcId="{D46F53B8-410C-4094-B1D1-D20525509114}" destId="{A53A896A-5B79-4CE9-856B-EDE5A22F787C}" srcOrd="0" destOrd="0" presId="urn:microsoft.com/office/officeart/2005/8/layout/process1"/>
    <dgm:cxn modelId="{A84ABBAD-79A0-4680-B2A7-2CFDAA537C47}" type="presParOf" srcId="{E263933E-983F-4C16-B2A5-08DA4E27F73D}" destId="{0DDF3A07-5D1E-4AAB-ADDE-B91DB5F658A6}" srcOrd="0" destOrd="0" presId="urn:microsoft.com/office/officeart/2005/8/layout/process1"/>
    <dgm:cxn modelId="{3450B5F2-1D45-4808-98DC-2D543C060CFE}" type="presParOf" srcId="{E263933E-983F-4C16-B2A5-08DA4E27F73D}" destId="{A53A896A-5B79-4CE9-856B-EDE5A22F787C}" srcOrd="1" destOrd="0" presId="urn:microsoft.com/office/officeart/2005/8/layout/process1"/>
    <dgm:cxn modelId="{22471EB0-727E-4EEA-B998-B9763F8CCC3C}" type="presParOf" srcId="{A53A896A-5B79-4CE9-856B-EDE5A22F787C}" destId="{984E5806-AFBB-42A9-BF01-967A31A8B236}" srcOrd="0" destOrd="0" presId="urn:microsoft.com/office/officeart/2005/8/layout/process1"/>
    <dgm:cxn modelId="{D1C4106B-11FB-4956-85A7-B2362319FC66}" type="presParOf" srcId="{E263933E-983F-4C16-B2A5-08DA4E27F73D}" destId="{1D06BCE5-4589-4729-9F2B-397D106A0BF9}" srcOrd="2" destOrd="0" presId="urn:microsoft.com/office/officeart/2005/8/layout/process1"/>
    <dgm:cxn modelId="{1E15A4DF-6036-4FD3-9E58-931D2B69B344}" type="presParOf" srcId="{E263933E-983F-4C16-B2A5-08DA4E27F73D}" destId="{B2CB992A-CDBD-4BFE-98A4-0C72F9678BF0}" srcOrd="3" destOrd="0" presId="urn:microsoft.com/office/officeart/2005/8/layout/process1"/>
    <dgm:cxn modelId="{2D6257B4-B4D2-499D-B332-D5E2AA0CBA40}" type="presParOf" srcId="{B2CB992A-CDBD-4BFE-98A4-0C72F9678BF0}" destId="{320241B8-ABC1-48D7-B8B5-EDF752B31352}" srcOrd="0" destOrd="0" presId="urn:microsoft.com/office/officeart/2005/8/layout/process1"/>
    <dgm:cxn modelId="{8E7C9FC2-41F9-4EC3-8CDB-0001ED2F975E}" type="presParOf" srcId="{E263933E-983F-4C16-B2A5-08DA4E27F73D}" destId="{E40BB060-4F83-49E0-A85C-0F82DBF785C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1DF349-B3AE-4101-8B67-976355C3D37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48381493-87DF-4517-BED6-2320C247374C}">
      <dgm:prSet phldrT="[Text]" custT="1"/>
      <dgm:spPr>
        <a:solidFill>
          <a:srgbClr val="00B0F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Central system</a:t>
          </a:r>
        </a:p>
      </dgm:t>
    </dgm:pt>
    <dgm:pt modelId="{618A102B-DB88-4488-8BCF-20B4B62FED00}" type="parTrans" cxnId="{D18D3FDC-9ADC-481E-A1D5-7EC3B0A88D4C}">
      <dgm:prSet/>
      <dgm:spPr/>
      <dgm:t>
        <a:bodyPr/>
        <a:lstStyle/>
        <a:p>
          <a:endParaRPr lang="fr-BE"/>
        </a:p>
      </dgm:t>
    </dgm:pt>
    <dgm:pt modelId="{5F487667-A8D1-4550-8EC3-8BF9B8C12CB6}" type="sibTrans" cxnId="{D18D3FDC-9ADC-481E-A1D5-7EC3B0A88D4C}">
      <dgm:prSet/>
      <dgm:spPr/>
      <dgm:t>
        <a:bodyPr/>
        <a:lstStyle/>
        <a:p>
          <a:endParaRPr lang="fr-BE"/>
        </a:p>
      </dgm:t>
    </dgm:pt>
    <dgm:pt modelId="{C522B94A-941B-4D25-B72B-69CCE8EAA0E7}">
      <dgm:prSet phldrT="[Text]" custT="1"/>
      <dgm:spPr>
        <a:solidFill>
          <a:srgbClr val="00B0F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Smart meter</a:t>
          </a:r>
        </a:p>
      </dgm:t>
    </dgm:pt>
    <dgm:pt modelId="{D46F53B8-410C-4094-B1D1-D20525509114}" type="sibTrans" cxnId="{D6910EE4-9857-412D-A5D7-F60C8F508667}">
      <dgm:prSet/>
      <dgm:spPr>
        <a:solidFill>
          <a:srgbClr val="00B0F0"/>
        </a:solidFill>
      </dgm:spPr>
      <dgm:t>
        <a:bodyPr/>
        <a:lstStyle/>
        <a:p>
          <a:endParaRPr lang="fr-BE"/>
        </a:p>
      </dgm:t>
    </dgm:pt>
    <dgm:pt modelId="{E43AB63F-496B-48E8-AB6B-17F04E004410}" type="parTrans" cxnId="{D6910EE4-9857-412D-A5D7-F60C8F508667}">
      <dgm:prSet/>
      <dgm:spPr/>
      <dgm:t>
        <a:bodyPr/>
        <a:lstStyle/>
        <a:p>
          <a:endParaRPr lang="fr-BE"/>
        </a:p>
      </dgm:t>
    </dgm:pt>
    <dgm:pt modelId="{78BB0231-A3E1-48E2-858E-EF9972CEB489}">
      <dgm:prSet phldrT="[Text]" custT="1"/>
      <dgm:spPr>
        <a:solidFill>
          <a:srgbClr val="00B0F0"/>
        </a:solidFill>
      </dgm:spPr>
      <dgm:t>
        <a:bodyPr/>
        <a:lstStyle/>
        <a:p>
          <a:r>
            <a:rPr lang="fr-BE" sz="10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Gateway next to meter (mandatory)</a:t>
          </a:r>
        </a:p>
      </dgm:t>
    </dgm:pt>
    <dgm:pt modelId="{C50656CC-6230-440A-867D-2AC9C366667D}" type="parTrans" cxnId="{1FC4F328-F0CA-438D-ACA8-39FCB8893BF6}">
      <dgm:prSet/>
      <dgm:spPr/>
      <dgm:t>
        <a:bodyPr/>
        <a:lstStyle/>
        <a:p>
          <a:endParaRPr lang="fr-BE"/>
        </a:p>
      </dgm:t>
    </dgm:pt>
    <dgm:pt modelId="{80E52A67-C495-4E9E-8279-ADB5977AAA9C}" type="sibTrans" cxnId="{1FC4F328-F0CA-438D-ACA8-39FCB8893BF6}">
      <dgm:prSet/>
      <dgm:spPr>
        <a:solidFill>
          <a:srgbClr val="00B0F0"/>
        </a:solidFill>
      </dgm:spPr>
      <dgm:t>
        <a:bodyPr/>
        <a:lstStyle/>
        <a:p>
          <a:endParaRPr lang="fr-BE"/>
        </a:p>
      </dgm:t>
    </dgm:pt>
    <dgm:pt modelId="{E263933E-983F-4C16-B2A5-08DA4E27F73D}" type="pres">
      <dgm:prSet presAssocID="{621DF349-B3AE-4101-8B67-976355C3D3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0DDF3A07-5D1E-4AAB-ADDE-B91DB5F658A6}" type="pres">
      <dgm:prSet presAssocID="{C522B94A-941B-4D25-B72B-69CCE8EAA0E7}" presName="node" presStyleLbl="node1" presStyleIdx="0" presStyleCnt="3" custScaleX="9704" custLinFactNeighborX="-33903" custLinFactNeighborY="114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53A896A-5B79-4CE9-856B-EDE5A22F787C}" type="pres">
      <dgm:prSet presAssocID="{D46F53B8-410C-4094-B1D1-D20525509114}" presName="sibTrans" presStyleLbl="sibTrans2D1" presStyleIdx="0" presStyleCnt="2" custScaleX="126699" custScaleY="81610" custLinFactNeighborX="-12613" custLinFactNeighborY="1149"/>
      <dgm:spPr/>
      <dgm:t>
        <a:bodyPr/>
        <a:lstStyle/>
        <a:p>
          <a:endParaRPr lang="fr-BE"/>
        </a:p>
      </dgm:t>
    </dgm:pt>
    <dgm:pt modelId="{984E5806-AFBB-42A9-BF01-967A31A8B236}" type="pres">
      <dgm:prSet presAssocID="{D46F53B8-410C-4094-B1D1-D20525509114}" presName="connectorText" presStyleLbl="sibTrans2D1" presStyleIdx="0" presStyleCnt="2"/>
      <dgm:spPr/>
      <dgm:t>
        <a:bodyPr/>
        <a:lstStyle/>
        <a:p>
          <a:endParaRPr lang="fr-BE"/>
        </a:p>
      </dgm:t>
    </dgm:pt>
    <dgm:pt modelId="{D86A8AAE-530E-4823-979E-3252F6199287}" type="pres">
      <dgm:prSet presAssocID="{78BB0231-A3E1-48E2-858E-EF9972CEB489}" presName="node" presStyleLbl="node1" presStyleIdx="1" presStyleCnt="3" custScaleX="15245" custLinFactX="-7162" custLinFactNeighborX="-10000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144C526-6FDB-4BD5-9110-C56A06290D35}" type="pres">
      <dgm:prSet presAssocID="{80E52A67-C495-4E9E-8279-ADB5977AAA9C}" presName="sibTrans" presStyleLbl="sibTrans2D1" presStyleIdx="1" presStyleCnt="2" custScaleX="164125" custScaleY="104598"/>
      <dgm:spPr/>
      <dgm:t>
        <a:bodyPr/>
        <a:lstStyle/>
        <a:p>
          <a:endParaRPr lang="fr-BE"/>
        </a:p>
      </dgm:t>
    </dgm:pt>
    <dgm:pt modelId="{F3CEE252-E60F-4493-AA4D-0582DA16B468}" type="pres">
      <dgm:prSet presAssocID="{80E52A67-C495-4E9E-8279-ADB5977AAA9C}" presName="connectorText" presStyleLbl="sibTrans2D1" presStyleIdx="1" presStyleCnt="2"/>
      <dgm:spPr/>
      <dgm:t>
        <a:bodyPr/>
        <a:lstStyle/>
        <a:p>
          <a:endParaRPr lang="fr-BE"/>
        </a:p>
      </dgm:t>
    </dgm:pt>
    <dgm:pt modelId="{E40BB060-4F83-49E0-A85C-0F82DBF785C9}" type="pres">
      <dgm:prSet presAssocID="{48381493-87DF-4517-BED6-2320C247374C}" presName="node" presStyleLbl="node1" presStyleIdx="2" presStyleCnt="3" custScaleX="25820" custLinFactNeighborX="-111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04E6FD88-731A-4B0B-A3EC-839E8A06DCF6}" type="presOf" srcId="{D46F53B8-410C-4094-B1D1-D20525509114}" destId="{984E5806-AFBB-42A9-BF01-967A31A8B236}" srcOrd="1" destOrd="0" presId="urn:microsoft.com/office/officeart/2005/8/layout/process1"/>
    <dgm:cxn modelId="{0AB936B7-2C89-4114-9838-623BF42516B7}" type="presOf" srcId="{D46F53B8-410C-4094-B1D1-D20525509114}" destId="{A53A896A-5B79-4CE9-856B-EDE5A22F787C}" srcOrd="0" destOrd="0" presId="urn:microsoft.com/office/officeart/2005/8/layout/process1"/>
    <dgm:cxn modelId="{1FC4F328-F0CA-438D-ACA8-39FCB8893BF6}" srcId="{621DF349-B3AE-4101-8B67-976355C3D370}" destId="{78BB0231-A3E1-48E2-858E-EF9972CEB489}" srcOrd="1" destOrd="0" parTransId="{C50656CC-6230-440A-867D-2AC9C366667D}" sibTransId="{80E52A67-C495-4E9E-8279-ADB5977AAA9C}"/>
    <dgm:cxn modelId="{D6910EE4-9857-412D-A5D7-F60C8F508667}" srcId="{621DF349-B3AE-4101-8B67-976355C3D370}" destId="{C522B94A-941B-4D25-B72B-69CCE8EAA0E7}" srcOrd="0" destOrd="0" parTransId="{E43AB63F-496B-48E8-AB6B-17F04E004410}" sibTransId="{D46F53B8-410C-4094-B1D1-D20525509114}"/>
    <dgm:cxn modelId="{6EAC86B1-24D4-4F9A-BE1F-99BE110BB90B}" type="presOf" srcId="{78BB0231-A3E1-48E2-858E-EF9972CEB489}" destId="{D86A8AAE-530E-4823-979E-3252F6199287}" srcOrd="0" destOrd="0" presId="urn:microsoft.com/office/officeart/2005/8/layout/process1"/>
    <dgm:cxn modelId="{D18D3FDC-9ADC-481E-A1D5-7EC3B0A88D4C}" srcId="{621DF349-B3AE-4101-8B67-976355C3D370}" destId="{48381493-87DF-4517-BED6-2320C247374C}" srcOrd="2" destOrd="0" parTransId="{618A102B-DB88-4488-8BCF-20B4B62FED00}" sibTransId="{5F487667-A8D1-4550-8EC3-8BF9B8C12CB6}"/>
    <dgm:cxn modelId="{345CE108-139F-439F-90B9-8815A7DDE323}" type="presOf" srcId="{621DF349-B3AE-4101-8B67-976355C3D370}" destId="{E263933E-983F-4C16-B2A5-08DA4E27F73D}" srcOrd="0" destOrd="0" presId="urn:microsoft.com/office/officeart/2005/8/layout/process1"/>
    <dgm:cxn modelId="{D9397304-D979-4CBF-8950-2A652BA2CF61}" type="presOf" srcId="{C522B94A-941B-4D25-B72B-69CCE8EAA0E7}" destId="{0DDF3A07-5D1E-4AAB-ADDE-B91DB5F658A6}" srcOrd="0" destOrd="0" presId="urn:microsoft.com/office/officeart/2005/8/layout/process1"/>
    <dgm:cxn modelId="{E3F841FC-EE71-4227-ADDD-B9945BB318EB}" type="presOf" srcId="{80E52A67-C495-4E9E-8279-ADB5977AAA9C}" destId="{F3CEE252-E60F-4493-AA4D-0582DA16B468}" srcOrd="1" destOrd="0" presId="urn:microsoft.com/office/officeart/2005/8/layout/process1"/>
    <dgm:cxn modelId="{F741263E-F541-484D-B0AD-23B0B5D0D859}" type="presOf" srcId="{48381493-87DF-4517-BED6-2320C247374C}" destId="{E40BB060-4F83-49E0-A85C-0F82DBF785C9}" srcOrd="0" destOrd="0" presId="urn:microsoft.com/office/officeart/2005/8/layout/process1"/>
    <dgm:cxn modelId="{F6AE8571-D9C0-474F-B0FB-B978C8567EA1}" type="presOf" srcId="{80E52A67-C495-4E9E-8279-ADB5977AAA9C}" destId="{9144C526-6FDB-4BD5-9110-C56A06290D35}" srcOrd="0" destOrd="0" presId="urn:microsoft.com/office/officeart/2005/8/layout/process1"/>
    <dgm:cxn modelId="{7E761EB5-40E0-4832-B063-B1F76763F12A}" type="presParOf" srcId="{E263933E-983F-4C16-B2A5-08DA4E27F73D}" destId="{0DDF3A07-5D1E-4AAB-ADDE-B91DB5F658A6}" srcOrd="0" destOrd="0" presId="urn:microsoft.com/office/officeart/2005/8/layout/process1"/>
    <dgm:cxn modelId="{978801ED-B80C-4E20-A1B6-A915CBF9AC99}" type="presParOf" srcId="{E263933E-983F-4C16-B2A5-08DA4E27F73D}" destId="{A53A896A-5B79-4CE9-856B-EDE5A22F787C}" srcOrd="1" destOrd="0" presId="urn:microsoft.com/office/officeart/2005/8/layout/process1"/>
    <dgm:cxn modelId="{D4B2D55C-62DB-4D47-B50B-0B02388F81F0}" type="presParOf" srcId="{A53A896A-5B79-4CE9-856B-EDE5A22F787C}" destId="{984E5806-AFBB-42A9-BF01-967A31A8B236}" srcOrd="0" destOrd="0" presId="urn:microsoft.com/office/officeart/2005/8/layout/process1"/>
    <dgm:cxn modelId="{B225DFFA-21B6-4C29-B2B0-6A9E5923EC3E}" type="presParOf" srcId="{E263933E-983F-4C16-B2A5-08DA4E27F73D}" destId="{D86A8AAE-530E-4823-979E-3252F6199287}" srcOrd="2" destOrd="0" presId="urn:microsoft.com/office/officeart/2005/8/layout/process1"/>
    <dgm:cxn modelId="{3DD0D510-3B3B-4689-B580-36FAD2CA8B5F}" type="presParOf" srcId="{E263933E-983F-4C16-B2A5-08DA4E27F73D}" destId="{9144C526-6FDB-4BD5-9110-C56A06290D35}" srcOrd="3" destOrd="0" presId="urn:microsoft.com/office/officeart/2005/8/layout/process1"/>
    <dgm:cxn modelId="{0B36DF7C-2236-469C-A8F2-53EB1DF64475}" type="presParOf" srcId="{9144C526-6FDB-4BD5-9110-C56A06290D35}" destId="{F3CEE252-E60F-4493-AA4D-0582DA16B468}" srcOrd="0" destOrd="0" presId="urn:microsoft.com/office/officeart/2005/8/layout/process1"/>
    <dgm:cxn modelId="{7B13E252-D1B4-455F-95B3-38052DD45E22}" type="presParOf" srcId="{E263933E-983F-4C16-B2A5-08DA4E27F73D}" destId="{E40BB060-4F83-49E0-A85C-0F82DBF785C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D6D5E-D6D9-4809-A7EE-6C8146C0EA5C}" type="datetimeFigureOut">
              <a:rPr lang="fr-BE" smtClean="0"/>
              <a:pPr/>
              <a:t>5/09/2012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2817B-01EC-4C9A-B471-8C4C69F7639D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273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5030-97AB-4F92-9067-8CE17F8EC0F8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69D70-0CC6-41A2-997D-40BD436FD6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26" Type="http://schemas.openxmlformats.org/officeDocument/2006/relationships/diagramColors" Target="../diagrams/colors8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5" Type="http://schemas.openxmlformats.org/officeDocument/2006/relationships/diagramQuickStyle" Target="../diagrams/quickStyle8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29" Type="http://schemas.openxmlformats.org/officeDocument/2006/relationships/diagramLayout" Target="../diagrams/layout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24" Type="http://schemas.openxmlformats.org/officeDocument/2006/relationships/diagramLayout" Target="../diagrams/layout8.xml"/><Relationship Id="rId32" Type="http://schemas.microsoft.com/office/2007/relationships/diagramDrawing" Target="../diagrams/drawing9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23" Type="http://schemas.openxmlformats.org/officeDocument/2006/relationships/diagramData" Target="../diagrams/data8.xml"/><Relationship Id="rId28" Type="http://schemas.openxmlformats.org/officeDocument/2006/relationships/diagramData" Target="../diagrams/data9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31" Type="http://schemas.openxmlformats.org/officeDocument/2006/relationships/diagramColors" Target="../diagrams/colors9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Relationship Id="rId27" Type="http://schemas.microsoft.com/office/2007/relationships/diagramDrawing" Target="../diagrams/drawing8.xml"/><Relationship Id="rId30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87624" y="1340768"/>
            <a:ext cx="277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BE" sz="4000" b="1" i="1" dirty="0" smtClean="0"/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3501008"/>
            <a:ext cx="5438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dirty="0" err="1" smtClean="0"/>
              <a:t>Roundtable</a:t>
            </a:r>
            <a:r>
              <a:rPr lang="fr-BE" dirty="0" smtClean="0"/>
              <a:t> Energy </a:t>
            </a:r>
            <a:r>
              <a:rPr lang="fr-BE" dirty="0" err="1" smtClean="0"/>
              <a:t>Efficiency</a:t>
            </a:r>
            <a:r>
              <a:rPr lang="fr-BE" dirty="0" smtClean="0"/>
              <a:t>, Clean Power &amp; Smart </a:t>
            </a:r>
            <a:r>
              <a:rPr lang="fr-BE" dirty="0" err="1" smtClean="0"/>
              <a:t>Grid</a:t>
            </a:r>
            <a:endParaRPr lang="fr-BE" dirty="0" smtClean="0"/>
          </a:p>
          <a:p>
            <a:pPr algn="ctr"/>
            <a:r>
              <a:rPr lang="fr-BE" dirty="0" smtClean="0"/>
              <a:t>ITU, Green Standards Week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4509120"/>
            <a:ext cx="26416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2400" b="1" dirty="0" smtClean="0"/>
              <a:t>Miguel  Toledano</a:t>
            </a:r>
          </a:p>
          <a:p>
            <a:pPr algn="ctr"/>
            <a:r>
              <a:rPr lang="fr-BE" dirty="0" smtClean="0"/>
              <a:t>Cullen International</a:t>
            </a:r>
          </a:p>
          <a:p>
            <a:pPr algn="ctr"/>
            <a:r>
              <a:rPr lang="fr-BE" dirty="0" smtClean="0"/>
              <a:t>Paris, </a:t>
            </a:r>
            <a:r>
              <a:rPr lang="fr-BE" dirty="0" err="1" smtClean="0"/>
              <a:t>September</a:t>
            </a:r>
            <a:r>
              <a:rPr lang="fr-BE" dirty="0" smtClean="0"/>
              <a:t> 17, 2012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2706" y="2276872"/>
            <a:ext cx="43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2400" b="1" dirty="0" err="1" smtClean="0"/>
              <a:t>Integrating</a:t>
            </a:r>
            <a:r>
              <a:rPr lang="fr-BE" sz="2400" b="1" dirty="0" smtClean="0"/>
              <a:t> Energy </a:t>
            </a:r>
            <a:r>
              <a:rPr lang="fr-BE" sz="2400" b="1" dirty="0" err="1" smtClean="0"/>
              <a:t>Strategies</a:t>
            </a:r>
            <a:r>
              <a:rPr lang="fr-BE" sz="2400" b="1" dirty="0" smtClean="0"/>
              <a:t> </a:t>
            </a:r>
          </a:p>
          <a:p>
            <a:pPr algn="ctr"/>
            <a:r>
              <a:rPr lang="fr-BE" sz="2400" b="1" dirty="0" err="1" smtClean="0"/>
              <a:t>through</a:t>
            </a:r>
            <a:r>
              <a:rPr lang="fr-BE" sz="2400" b="1" dirty="0" smtClean="0"/>
              <a:t> Best Practice </a:t>
            </a:r>
            <a:r>
              <a:rPr lang="fr-BE" sz="2400" b="1" dirty="0" err="1" smtClean="0"/>
              <a:t>Regulation</a:t>
            </a:r>
            <a:endParaRPr lang="fr-BE" sz="2400" b="1" dirty="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96004" y="1340768"/>
            <a:ext cx="5586016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dirty="0" smtClean="0"/>
              <a:t> </a:t>
            </a:r>
            <a:r>
              <a:rPr lang="fr-BE" sz="2800" b="1" dirty="0" err="1" smtClean="0"/>
              <a:t>Outline</a:t>
            </a:r>
            <a:endParaRPr lang="fr-BE" sz="2800" b="1" dirty="0" smtClean="0"/>
          </a:p>
          <a:p>
            <a:endParaRPr lang="fr-BE" sz="2800" b="1" dirty="0" smtClean="0"/>
          </a:p>
          <a:p>
            <a:pPr>
              <a:buFont typeface="Arial" pitchFamily="34" charset="0"/>
              <a:buChar char="•"/>
            </a:pPr>
            <a:r>
              <a:rPr lang="fr-BE" sz="2800" b="1" dirty="0" smtClean="0"/>
              <a:t> </a:t>
            </a:r>
            <a:r>
              <a:rPr lang="fr-BE" sz="2800" dirty="0" smtClean="0"/>
              <a:t>Smart </a:t>
            </a:r>
            <a:r>
              <a:rPr lang="fr-BE" sz="2800" dirty="0" err="1" smtClean="0"/>
              <a:t>meter</a:t>
            </a:r>
            <a:r>
              <a:rPr lang="fr-BE" sz="2800" dirty="0" smtClean="0"/>
              <a:t> </a:t>
            </a:r>
            <a:r>
              <a:rPr lang="fr-BE" sz="2800" dirty="0" err="1" smtClean="0"/>
              <a:t>reference</a:t>
            </a:r>
            <a:r>
              <a:rPr lang="fr-BE" sz="2800" dirty="0" smtClean="0"/>
              <a:t> </a:t>
            </a:r>
            <a:r>
              <a:rPr lang="fr-BE" sz="2800" dirty="0" err="1" smtClean="0"/>
              <a:t>models</a:t>
            </a:r>
            <a:endParaRPr lang="fr-BE" sz="2800" dirty="0" smtClean="0"/>
          </a:p>
          <a:p>
            <a:endParaRPr lang="fr-BE" sz="2800" dirty="0" smtClean="0"/>
          </a:p>
          <a:p>
            <a:pPr>
              <a:buFont typeface="Arial" pitchFamily="34" charset="0"/>
              <a:buChar char="•"/>
            </a:pPr>
            <a:r>
              <a:rPr lang="fr-BE" sz="2800" b="1" dirty="0" smtClean="0"/>
              <a:t> </a:t>
            </a:r>
            <a:r>
              <a:rPr lang="fr-BE" sz="2800" dirty="0" smtClean="0"/>
              <a:t>Cross-border </a:t>
            </a:r>
            <a:r>
              <a:rPr lang="fr-BE" sz="2800" dirty="0" err="1" smtClean="0"/>
              <a:t>interconnection</a:t>
            </a:r>
            <a:endParaRPr lang="fr-BE" sz="2800" dirty="0" smtClean="0"/>
          </a:p>
          <a:p>
            <a:endParaRPr lang="fr-BE" sz="2800" dirty="0" smtClean="0"/>
          </a:p>
          <a:p>
            <a:pPr>
              <a:buFont typeface="Arial" pitchFamily="34" charset="0"/>
              <a:buChar char="•"/>
            </a:pPr>
            <a:r>
              <a:rPr lang="fr-BE" sz="2800" b="1" dirty="0" smtClean="0"/>
              <a:t> </a:t>
            </a:r>
            <a:r>
              <a:rPr lang="fr-BE" sz="2800" dirty="0" smtClean="0"/>
              <a:t>Energy communication architecture</a:t>
            </a:r>
          </a:p>
          <a:p>
            <a:endParaRPr lang="fr-BE" sz="2800" dirty="0" smtClean="0"/>
          </a:p>
          <a:p>
            <a:pPr>
              <a:buFont typeface="Arial" pitchFamily="34" charset="0"/>
              <a:buChar char="•"/>
            </a:pPr>
            <a:r>
              <a:rPr lang="fr-BE" sz="2800" b="1" dirty="0" smtClean="0"/>
              <a:t> </a:t>
            </a:r>
            <a:r>
              <a:rPr lang="fr-BE" sz="2800" dirty="0" smtClean="0"/>
              <a:t>ICT </a:t>
            </a:r>
            <a:r>
              <a:rPr lang="fr-BE" sz="2800" dirty="0" err="1" smtClean="0"/>
              <a:t>carbon</a:t>
            </a:r>
            <a:r>
              <a:rPr lang="fr-BE" sz="2800" dirty="0" smtClean="0"/>
              <a:t> </a:t>
            </a:r>
            <a:r>
              <a:rPr lang="fr-BE" sz="2800" dirty="0" err="1" smtClean="0"/>
              <a:t>footprint</a:t>
            </a:r>
            <a:endParaRPr lang="fr-BE" sz="2800" b="1" dirty="0" smtClean="0"/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96004" y="1340769"/>
            <a:ext cx="6729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000" dirty="0" smtClean="0"/>
              <a:t> </a:t>
            </a:r>
            <a:r>
              <a:rPr lang="fr-BE" sz="4000" b="1" i="1" dirty="0" smtClean="0"/>
              <a:t>Smart </a:t>
            </a:r>
            <a:r>
              <a:rPr lang="fr-BE" sz="4000" b="1" i="1" dirty="0" err="1" smtClean="0"/>
              <a:t>meter</a:t>
            </a:r>
            <a:r>
              <a:rPr lang="fr-BE" sz="4000" b="1" i="1" dirty="0" smtClean="0"/>
              <a:t> </a:t>
            </a:r>
            <a:r>
              <a:rPr lang="fr-BE" sz="4000" b="1" i="1" dirty="0" err="1" smtClean="0"/>
              <a:t>reference</a:t>
            </a:r>
            <a:r>
              <a:rPr lang="fr-BE" sz="4000" b="1" i="1" dirty="0" smtClean="0"/>
              <a:t> </a:t>
            </a:r>
            <a:r>
              <a:rPr lang="fr-BE" sz="4000" b="1" i="1" dirty="0" err="1" smtClean="0"/>
              <a:t>models</a:t>
            </a:r>
            <a:endParaRPr lang="fr-BE" sz="4000" b="1" i="1" dirty="0" smtClean="0"/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-900608" y="3068960"/>
          <a:ext cx="4824536" cy="242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123728" y="3068960"/>
          <a:ext cx="4571231" cy="242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004048" y="2996952"/>
          <a:ext cx="5012804" cy="2494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2420888"/>
            <a:ext cx="14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DSO </a:t>
            </a:r>
            <a:r>
              <a:rPr lang="fr-BE" dirty="0" err="1" smtClean="0"/>
              <a:t>centered</a:t>
            </a:r>
            <a:endParaRPr lang="fr-BE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2420888"/>
            <a:ext cx="1745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Central data hub</a:t>
            </a:r>
            <a:endParaRPr lang="fr-BE" dirty="0"/>
          </a:p>
        </p:txBody>
      </p:sp>
      <p:sp>
        <p:nvSpPr>
          <p:cNvPr id="13" name="TextBox 12"/>
          <p:cNvSpPr txBox="1"/>
          <p:nvPr/>
        </p:nvSpPr>
        <p:spPr>
          <a:xfrm>
            <a:off x="6660232" y="2420888"/>
            <a:ext cx="179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Fully</a:t>
            </a:r>
            <a:r>
              <a:rPr lang="fr-BE" dirty="0" smtClean="0"/>
              <a:t> </a:t>
            </a:r>
            <a:r>
              <a:rPr lang="fr-BE" dirty="0" err="1" smtClean="0"/>
              <a:t>competitive</a:t>
            </a:r>
            <a:endParaRPr lang="fr-BE" dirty="0"/>
          </a:p>
        </p:txBody>
      </p:sp>
      <p:sp>
        <p:nvSpPr>
          <p:cNvPr id="14" name="TextBox 13"/>
          <p:cNvSpPr txBox="1"/>
          <p:nvPr/>
        </p:nvSpPr>
        <p:spPr>
          <a:xfrm>
            <a:off x="755576" y="5733256"/>
            <a:ext cx="143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France, Spain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95936" y="5733256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Italy</a:t>
            </a:r>
            <a:r>
              <a:rPr lang="fr-BE" dirty="0" smtClean="0"/>
              <a:t>, UK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0272" y="5733256"/>
            <a:ext cx="1042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Germany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96004" y="1340769"/>
            <a:ext cx="6729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000" dirty="0" smtClean="0"/>
              <a:t> </a:t>
            </a:r>
            <a:r>
              <a:rPr lang="fr-BE" sz="4000" b="1" i="1" dirty="0" smtClean="0"/>
              <a:t>Cross-border </a:t>
            </a:r>
            <a:r>
              <a:rPr lang="fr-BE" sz="4000" b="1" i="1" dirty="0" err="1" smtClean="0"/>
              <a:t>interconnection</a:t>
            </a:r>
            <a:endParaRPr lang="fr-BE" sz="4000" b="1" i="1" dirty="0" smtClean="0"/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2420888"/>
            <a:ext cx="179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Electricity</a:t>
            </a:r>
            <a:r>
              <a:rPr lang="fr-BE" dirty="0" smtClean="0"/>
              <a:t> import</a:t>
            </a:r>
            <a:endParaRPr lang="fr-BE" dirty="0"/>
          </a:p>
        </p:txBody>
      </p:sp>
      <p:sp>
        <p:nvSpPr>
          <p:cNvPr id="13" name="TextBox 12"/>
          <p:cNvSpPr txBox="1"/>
          <p:nvPr/>
        </p:nvSpPr>
        <p:spPr>
          <a:xfrm>
            <a:off x="6300192" y="2420888"/>
            <a:ext cx="176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Electricity</a:t>
            </a:r>
            <a:r>
              <a:rPr lang="fr-BE" dirty="0" smtClean="0"/>
              <a:t> export</a:t>
            </a:r>
            <a:endParaRPr lang="fr-BE" dirty="0"/>
          </a:p>
        </p:txBody>
      </p:sp>
      <p:graphicFrame>
        <p:nvGraphicFramePr>
          <p:cNvPr id="17" name="Chart 16"/>
          <p:cNvGraphicFramePr/>
          <p:nvPr/>
        </p:nvGraphicFramePr>
        <p:xfrm>
          <a:off x="323527" y="2924944"/>
          <a:ext cx="37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5076056" y="2924944"/>
          <a:ext cx="3745865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9512" y="1268760"/>
            <a:ext cx="6729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000" dirty="0" smtClean="0"/>
              <a:t> </a:t>
            </a:r>
            <a:r>
              <a:rPr lang="fr-BE" sz="3600" b="1" i="1" dirty="0" smtClean="0"/>
              <a:t>Communication architectures</a:t>
            </a:r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  <p:graphicFrame>
        <p:nvGraphicFramePr>
          <p:cNvPr id="29" name="Diagram 28"/>
          <p:cNvGraphicFramePr/>
          <p:nvPr/>
        </p:nvGraphicFramePr>
        <p:xfrm>
          <a:off x="179512" y="1772816"/>
          <a:ext cx="942975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" name="Diagram 29"/>
          <p:cNvGraphicFramePr/>
          <p:nvPr/>
        </p:nvGraphicFramePr>
        <p:xfrm>
          <a:off x="1979712" y="1933756"/>
          <a:ext cx="7010400" cy="82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1" name="Diagram 30"/>
          <p:cNvGraphicFramePr/>
          <p:nvPr/>
        </p:nvGraphicFramePr>
        <p:xfrm>
          <a:off x="1924626" y="2869860"/>
          <a:ext cx="7039861" cy="82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2" name="Diagram 31"/>
          <p:cNvGraphicFramePr/>
          <p:nvPr/>
        </p:nvGraphicFramePr>
        <p:xfrm>
          <a:off x="1979712" y="3805964"/>
          <a:ext cx="7010400" cy="82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7" name="Diagram 36"/>
          <p:cNvGraphicFramePr/>
          <p:nvPr/>
        </p:nvGraphicFramePr>
        <p:xfrm>
          <a:off x="1979712" y="4742068"/>
          <a:ext cx="7010400" cy="82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38" name="Diagram 37"/>
          <p:cNvGraphicFramePr/>
          <p:nvPr/>
        </p:nvGraphicFramePr>
        <p:xfrm>
          <a:off x="1979712" y="5678172"/>
          <a:ext cx="7010052" cy="82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823979" y="5013176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PLC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12963" y="4099106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PLC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40107" y="2221788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PLC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44008" y="5949280"/>
            <a:ext cx="17491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Long range radio/GPRS/3G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51920" y="3174019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PLC/DSL</a:t>
            </a:r>
            <a:endParaRPr lang="fr-BE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72200" y="3157891"/>
            <a:ext cx="8739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GSM/GPRS</a:t>
            </a:r>
            <a:endParaRPr lang="fr-BE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33191" y="2237914"/>
            <a:ext cx="5469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GPRS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72200" y="4099106"/>
            <a:ext cx="8739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GSM/GPRS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89124" y="5013176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 smtClean="0">
                <a:latin typeface="Arial" pitchFamily="34" charset="0"/>
                <a:cs typeface="Arial" pitchFamily="34" charset="0"/>
              </a:rPr>
              <a:t>GPRS/3G</a:t>
            </a:r>
            <a:endParaRPr lang="fr-BE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96004" y="1340769"/>
            <a:ext cx="6729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000" dirty="0" smtClean="0"/>
              <a:t> </a:t>
            </a:r>
            <a:r>
              <a:rPr lang="fr-BE" sz="4000" b="1" i="1" dirty="0" smtClean="0"/>
              <a:t>ICT </a:t>
            </a:r>
            <a:r>
              <a:rPr lang="fr-BE" sz="4000" b="1" i="1" dirty="0" err="1" smtClean="0"/>
              <a:t>carbon</a:t>
            </a:r>
            <a:r>
              <a:rPr lang="fr-BE" sz="4000" b="1" i="1" dirty="0" smtClean="0"/>
              <a:t> </a:t>
            </a:r>
            <a:r>
              <a:rPr lang="fr-BE" sz="4000" b="1" i="1" dirty="0" err="1" smtClean="0"/>
              <a:t>footprint</a:t>
            </a:r>
            <a:r>
              <a:rPr lang="fr-BE" sz="4000" b="1" i="1" dirty="0" smtClean="0"/>
              <a:t>:</a:t>
            </a:r>
          </a:p>
          <a:p>
            <a:r>
              <a:rPr lang="fr-BE" sz="3200" dirty="0" smtClean="0"/>
              <a:t> </a:t>
            </a:r>
            <a:endParaRPr lang="fr-BE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9744" y="6488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© Cullen International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2204864"/>
            <a:ext cx="3586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Emission </a:t>
            </a:r>
            <a:r>
              <a:rPr lang="fr-BE" dirty="0" err="1" smtClean="0"/>
              <a:t>reduction</a:t>
            </a:r>
            <a:r>
              <a:rPr lang="fr-BE" dirty="0" smtClean="0"/>
              <a:t> (Europe Top </a:t>
            </a:r>
            <a:r>
              <a:rPr lang="fr-BE" dirty="0" err="1" smtClean="0"/>
              <a:t>ten</a:t>
            </a:r>
            <a:r>
              <a:rPr lang="fr-BE" dirty="0" smtClean="0"/>
              <a:t>)</a:t>
            </a:r>
            <a:endParaRPr lang="fr-BE" dirty="0"/>
          </a:p>
        </p:txBody>
      </p:sp>
      <p:sp>
        <p:nvSpPr>
          <p:cNvPr id="13" name="TextBox 12"/>
          <p:cNvSpPr txBox="1"/>
          <p:nvPr/>
        </p:nvSpPr>
        <p:spPr>
          <a:xfrm>
            <a:off x="4355976" y="5949280"/>
            <a:ext cx="26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(</a:t>
            </a:r>
            <a:r>
              <a:rPr lang="fr-BE" dirty="0" err="1" smtClean="0"/>
              <a:t>Yearly</a:t>
            </a:r>
            <a:r>
              <a:rPr lang="fr-BE" dirty="0" smtClean="0"/>
              <a:t> </a:t>
            </a:r>
            <a:r>
              <a:rPr lang="fr-BE" dirty="0" err="1" smtClean="0"/>
              <a:t>average</a:t>
            </a:r>
            <a:r>
              <a:rPr lang="fr-BE" dirty="0" smtClean="0"/>
              <a:t> </a:t>
            </a:r>
            <a:r>
              <a:rPr lang="fr-BE" dirty="0" err="1" smtClean="0"/>
              <a:t>targets</a:t>
            </a:r>
            <a:r>
              <a:rPr lang="fr-BE" dirty="0" smtClean="0"/>
              <a:t>, %)</a:t>
            </a:r>
            <a:endParaRPr lang="fr-BE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1907704" y="270892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47913" y="2636912"/>
            <a:ext cx="55723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b="1" dirty="0" err="1" smtClean="0">
                <a:solidFill>
                  <a:srgbClr val="0AA45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Thank</a:t>
            </a:r>
            <a:r>
              <a:rPr lang="fr-BE" sz="7200" b="1" dirty="0" smtClean="0">
                <a:solidFill>
                  <a:srgbClr val="0AA45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BE" sz="7200" b="1" dirty="0" err="1" smtClean="0">
                <a:solidFill>
                  <a:srgbClr val="0AA45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endParaRPr lang="fr-BE" sz="7200" b="1" dirty="0" smtClean="0">
              <a:solidFill>
                <a:srgbClr val="0AA45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7980" y="3861048"/>
            <a:ext cx="556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u="sng" dirty="0" smtClean="0"/>
              <a:t>miguel.toledano@cullen-international.com</a:t>
            </a:r>
            <a:endParaRPr lang="fr-BE" sz="2400" u="sng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244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</dc:creator>
  <cp:lastModifiedBy>Gueye, Diaba</cp:lastModifiedBy>
  <cp:revision>60</cp:revision>
  <dcterms:created xsi:type="dcterms:W3CDTF">2012-04-27T14:08:30Z</dcterms:created>
  <dcterms:modified xsi:type="dcterms:W3CDTF">2012-09-05T14:03:22Z</dcterms:modified>
</cp:coreProperties>
</file>