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412" r:id="rId2"/>
    <p:sldId id="415" r:id="rId3"/>
    <p:sldId id="432" r:id="rId4"/>
    <p:sldId id="433" r:id="rId5"/>
    <p:sldId id="416" r:id="rId6"/>
    <p:sldId id="417" r:id="rId7"/>
    <p:sldId id="418" r:id="rId8"/>
    <p:sldId id="419" r:id="rId9"/>
    <p:sldId id="420" r:id="rId10"/>
    <p:sldId id="431" r:id="rId11"/>
    <p:sldId id="421" r:id="rId12"/>
    <p:sldId id="424" r:id="rId13"/>
    <p:sldId id="426" r:id="rId14"/>
    <p:sldId id="440" r:id="rId15"/>
    <p:sldId id="439" r:id="rId16"/>
    <p:sldId id="435" r:id="rId17"/>
    <p:sldId id="413" r:id="rId18"/>
    <p:sldId id="429" r:id="rId19"/>
    <p:sldId id="436" r:id="rId20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66"/>
    <a:srgbClr val="0E438A"/>
    <a:srgbClr val="525152"/>
    <a:srgbClr val="0099CC"/>
    <a:srgbClr val="33CCFF"/>
    <a:srgbClr val="0066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356" autoAdjust="0"/>
    <p:restoredTop sz="99283" autoAdjust="0"/>
  </p:normalViewPr>
  <p:slideViewPr>
    <p:cSldViewPr>
      <p:cViewPr>
        <p:scale>
          <a:sx n="48" d="100"/>
          <a:sy n="48" d="100"/>
        </p:scale>
        <p:origin x="-1260" y="-6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040" y="-96"/>
      </p:cViewPr>
      <p:guideLst>
        <p:guide orient="horz" pos="3127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C19DF6-3E46-4E37-B224-FA8E3444372C}" type="doc">
      <dgm:prSet loTypeId="urn:microsoft.com/office/officeart/2005/8/layout/hProcess6" loCatId="process" qsTypeId="urn:microsoft.com/office/officeart/2005/8/quickstyle/3d2" qsCatId="3D" csTypeId="urn:microsoft.com/office/officeart/2005/8/colors/colorful5" csCatId="colorful" phldr="1"/>
      <dgm:spPr/>
    </dgm:pt>
    <dgm:pt modelId="{BE13E41E-0726-40C1-A230-DD7FD03BE5E5}">
      <dgm:prSet phldrT="[Texte]"/>
      <dgm:spPr/>
      <dgm:t>
        <a:bodyPr/>
        <a:lstStyle/>
        <a:p>
          <a:r>
            <a:rPr lang="en-US" b="1" dirty="0" smtClean="0">
              <a:latin typeface="Gill Sans MT" pitchFamily="34" charset="0"/>
              <a:cs typeface="Times New Roman" pitchFamily="18" charset="0"/>
            </a:rPr>
            <a:t>Phase 1 : Homologation</a:t>
          </a:r>
          <a:endParaRPr lang="fr-FR" dirty="0"/>
        </a:p>
      </dgm:t>
    </dgm:pt>
    <dgm:pt modelId="{99DEE36E-8422-4AF5-BC5D-1632B854A524}" type="parTrans" cxnId="{09A35CE2-A9A4-49E1-92B2-82812E5D606F}">
      <dgm:prSet/>
      <dgm:spPr/>
      <dgm:t>
        <a:bodyPr/>
        <a:lstStyle/>
        <a:p>
          <a:endParaRPr lang="fr-FR"/>
        </a:p>
      </dgm:t>
    </dgm:pt>
    <dgm:pt modelId="{577E66BB-01AD-4C83-810A-1A1A7E28C6D3}" type="sibTrans" cxnId="{09A35CE2-A9A4-49E1-92B2-82812E5D606F}">
      <dgm:prSet/>
      <dgm:spPr/>
      <dgm:t>
        <a:bodyPr/>
        <a:lstStyle/>
        <a:p>
          <a:endParaRPr lang="fr-FR"/>
        </a:p>
      </dgm:t>
    </dgm:pt>
    <dgm:pt modelId="{0D6A71A7-966B-404B-AC9A-12A18A0875C3}">
      <dgm:prSet/>
      <dgm:spPr/>
      <dgm:t>
        <a:bodyPr/>
        <a:lstStyle/>
        <a:p>
          <a:r>
            <a:rPr lang="en-US" smtClean="0"/>
            <a:t>Importer/vendor send samples and technical documentation</a:t>
          </a:r>
          <a:endParaRPr lang="en-US" dirty="0" smtClean="0"/>
        </a:p>
      </dgm:t>
    </dgm:pt>
    <dgm:pt modelId="{A5880536-F28C-4F28-8297-C6BE9EDB781A}" type="parTrans" cxnId="{44DC56A3-75F7-4F46-BEE8-3B6BF06D9485}">
      <dgm:prSet/>
      <dgm:spPr/>
      <dgm:t>
        <a:bodyPr/>
        <a:lstStyle/>
        <a:p>
          <a:endParaRPr lang="fr-FR"/>
        </a:p>
      </dgm:t>
    </dgm:pt>
    <dgm:pt modelId="{2D1139D3-6D8A-4007-BC3B-C19F1856CCE1}" type="sibTrans" cxnId="{44DC56A3-75F7-4F46-BEE8-3B6BF06D9485}">
      <dgm:prSet/>
      <dgm:spPr/>
      <dgm:t>
        <a:bodyPr/>
        <a:lstStyle/>
        <a:p>
          <a:endParaRPr lang="fr-FR"/>
        </a:p>
      </dgm:t>
    </dgm:pt>
    <dgm:pt modelId="{34F6478D-5E3B-45F9-ADAE-9C4FB6DC024E}">
      <dgm:prSet/>
      <dgm:spPr/>
      <dgm:t>
        <a:bodyPr/>
        <a:lstStyle/>
        <a:p>
          <a:r>
            <a:rPr lang="en-US" dirty="0" smtClean="0"/>
            <a:t>Samples tested using test beds (protocols tests)</a:t>
          </a:r>
        </a:p>
      </dgm:t>
    </dgm:pt>
    <dgm:pt modelId="{CDE44A85-3348-4D4B-857C-F74D0EB0E9F1}" type="parTrans" cxnId="{7D25A378-26C3-4121-AED9-98489AA93404}">
      <dgm:prSet/>
      <dgm:spPr/>
      <dgm:t>
        <a:bodyPr/>
        <a:lstStyle/>
        <a:p>
          <a:endParaRPr lang="fr-FR"/>
        </a:p>
      </dgm:t>
    </dgm:pt>
    <dgm:pt modelId="{814F7669-C87D-479C-A90C-405289D85EED}" type="sibTrans" cxnId="{7D25A378-26C3-4121-AED9-98489AA93404}">
      <dgm:prSet/>
      <dgm:spPr/>
      <dgm:t>
        <a:bodyPr/>
        <a:lstStyle/>
        <a:p>
          <a:endParaRPr lang="fr-FR"/>
        </a:p>
      </dgm:t>
    </dgm:pt>
    <dgm:pt modelId="{E7437605-92A0-464E-B2AA-D2DA161A4EB7}">
      <dgm:prSet/>
      <dgm:spPr/>
      <dgm:t>
        <a:bodyPr/>
        <a:lstStyle/>
        <a:p>
          <a:r>
            <a:rPr lang="en-US" dirty="0" smtClean="0"/>
            <a:t>Certificate delivered/not delivered – 3 years validity</a:t>
          </a:r>
        </a:p>
      </dgm:t>
    </dgm:pt>
    <dgm:pt modelId="{CD01DF49-CCB2-40BB-9423-1261FAB8F809}" type="parTrans" cxnId="{AE590F83-DD80-414F-B928-8E0F82B16A37}">
      <dgm:prSet/>
      <dgm:spPr/>
      <dgm:t>
        <a:bodyPr/>
        <a:lstStyle/>
        <a:p>
          <a:endParaRPr lang="fr-FR"/>
        </a:p>
      </dgm:t>
    </dgm:pt>
    <dgm:pt modelId="{33AE74F8-B817-4D70-ABE6-C9E7FBCCE0D5}" type="sibTrans" cxnId="{AE590F83-DD80-414F-B928-8E0F82B16A37}">
      <dgm:prSet/>
      <dgm:spPr/>
      <dgm:t>
        <a:bodyPr/>
        <a:lstStyle/>
        <a:p>
          <a:endParaRPr lang="fr-FR"/>
        </a:p>
      </dgm:t>
    </dgm:pt>
    <dgm:pt modelId="{76F4639D-DEFA-4AA8-8DED-8064BE0CFB08}">
      <dgm:prSet/>
      <dgm:spPr/>
      <dgm:t>
        <a:bodyPr/>
        <a:lstStyle/>
        <a:p>
          <a:r>
            <a:rPr lang="en-US" b="1" dirty="0" smtClean="0">
              <a:latin typeface="Gill Sans MT" pitchFamily="34" charset="0"/>
              <a:cs typeface="Times New Roman" pitchFamily="18" charset="0"/>
            </a:rPr>
            <a:t>Phase 2 : Consumption Authorization </a:t>
          </a:r>
        </a:p>
      </dgm:t>
    </dgm:pt>
    <dgm:pt modelId="{4EA7CBFF-795B-4E6F-AB1A-931875EF159E}" type="parTrans" cxnId="{41086128-ABC2-4D4F-A60D-20A0355872B2}">
      <dgm:prSet/>
      <dgm:spPr/>
      <dgm:t>
        <a:bodyPr/>
        <a:lstStyle/>
        <a:p>
          <a:endParaRPr lang="fr-FR"/>
        </a:p>
      </dgm:t>
    </dgm:pt>
    <dgm:pt modelId="{E7537737-CDE9-4ABC-B8DB-689E1EBD4A98}" type="sibTrans" cxnId="{41086128-ABC2-4D4F-A60D-20A0355872B2}">
      <dgm:prSet/>
      <dgm:spPr/>
      <dgm:t>
        <a:bodyPr/>
        <a:lstStyle/>
        <a:p>
          <a:endParaRPr lang="fr-FR"/>
        </a:p>
      </dgm:t>
    </dgm:pt>
    <dgm:pt modelId="{65E31444-918A-4DB7-B2DB-BFA684BE661A}">
      <dgm:prSet/>
      <dgm:spPr/>
      <dgm:t>
        <a:bodyPr/>
        <a:lstStyle/>
        <a:p>
          <a:r>
            <a:rPr lang="en-US" dirty="0" smtClean="0"/>
            <a:t>Shipping (Importer/vendor)</a:t>
          </a:r>
        </a:p>
      </dgm:t>
    </dgm:pt>
    <dgm:pt modelId="{D255BC49-BDCA-42F6-BFE5-2AB8B946C463}" type="parTrans" cxnId="{30C4139D-EB49-4038-8490-C3D423648BD4}">
      <dgm:prSet/>
      <dgm:spPr/>
      <dgm:t>
        <a:bodyPr/>
        <a:lstStyle/>
        <a:p>
          <a:endParaRPr lang="fr-FR"/>
        </a:p>
      </dgm:t>
    </dgm:pt>
    <dgm:pt modelId="{0E8A8EFE-3560-4A76-A563-7EE0E49004F7}" type="sibTrans" cxnId="{30C4139D-EB49-4038-8490-C3D423648BD4}">
      <dgm:prSet/>
      <dgm:spPr/>
      <dgm:t>
        <a:bodyPr/>
        <a:lstStyle/>
        <a:p>
          <a:endParaRPr lang="fr-FR"/>
        </a:p>
      </dgm:t>
    </dgm:pt>
    <dgm:pt modelId="{F1A0CF09-2A29-4E41-AFAB-BE0CB4454B18}">
      <dgm:prSet/>
      <dgm:spPr/>
      <dgm:t>
        <a:bodyPr/>
        <a:lstStyle/>
        <a:p>
          <a:r>
            <a:rPr lang="en-US" dirty="0" smtClean="0"/>
            <a:t>Sampling (CERT border offices)</a:t>
          </a:r>
        </a:p>
      </dgm:t>
    </dgm:pt>
    <dgm:pt modelId="{8BA91D00-F24A-4A47-AEE1-4CBD26EC0B46}" type="parTrans" cxnId="{AD419B10-BA50-44DE-B9D1-AE6BE3922319}">
      <dgm:prSet/>
      <dgm:spPr/>
      <dgm:t>
        <a:bodyPr/>
        <a:lstStyle/>
        <a:p>
          <a:endParaRPr lang="fr-FR"/>
        </a:p>
      </dgm:t>
    </dgm:pt>
    <dgm:pt modelId="{C6DC58B6-DB8F-4C90-A194-B1A11FBEECFD}" type="sibTrans" cxnId="{AD419B10-BA50-44DE-B9D1-AE6BE3922319}">
      <dgm:prSet/>
      <dgm:spPr/>
      <dgm:t>
        <a:bodyPr/>
        <a:lstStyle/>
        <a:p>
          <a:endParaRPr lang="fr-FR"/>
        </a:p>
      </dgm:t>
    </dgm:pt>
    <dgm:pt modelId="{EE5F5BB5-3532-46A5-B00D-89FEA5443C16}">
      <dgm:prSet/>
      <dgm:spPr/>
      <dgm:t>
        <a:bodyPr/>
        <a:lstStyle/>
        <a:p>
          <a:r>
            <a:rPr lang="en-US" dirty="0" smtClean="0"/>
            <a:t>Conformity check (</a:t>
          </a:r>
          <a:r>
            <a:rPr lang="en-US" dirty="0" err="1" smtClean="0"/>
            <a:t>vs</a:t>
          </a:r>
          <a:r>
            <a:rPr lang="en-US" dirty="0" smtClean="0"/>
            <a:t> Homologated Terminals)</a:t>
          </a:r>
        </a:p>
      </dgm:t>
    </dgm:pt>
    <dgm:pt modelId="{65B7390C-A1CF-4AAC-806C-6BD47B89F546}" type="parTrans" cxnId="{944358B8-92D5-4765-9BF7-F4E6786D1E23}">
      <dgm:prSet/>
      <dgm:spPr/>
      <dgm:t>
        <a:bodyPr/>
        <a:lstStyle/>
        <a:p>
          <a:endParaRPr lang="fr-FR"/>
        </a:p>
      </dgm:t>
    </dgm:pt>
    <dgm:pt modelId="{F758EE6F-311C-4E12-8449-CFCF204CC59D}" type="sibTrans" cxnId="{944358B8-92D5-4765-9BF7-F4E6786D1E23}">
      <dgm:prSet/>
      <dgm:spPr/>
      <dgm:t>
        <a:bodyPr/>
        <a:lstStyle/>
        <a:p>
          <a:endParaRPr lang="fr-FR"/>
        </a:p>
      </dgm:t>
    </dgm:pt>
    <dgm:pt modelId="{0457F62E-BC70-4646-8CC2-FF2A43CDE1AE}">
      <dgm:prSet/>
      <dgm:spPr/>
      <dgm:t>
        <a:bodyPr/>
        <a:lstStyle/>
        <a:p>
          <a:r>
            <a:rPr lang="en-US" dirty="0" smtClean="0"/>
            <a:t>Authorization delivery</a:t>
          </a:r>
        </a:p>
      </dgm:t>
    </dgm:pt>
    <dgm:pt modelId="{C9542970-FBB6-4968-8B06-78E72A710CA3}" type="parTrans" cxnId="{FB5A0447-4026-4060-9A4D-C9164DB37AC2}">
      <dgm:prSet/>
      <dgm:spPr/>
      <dgm:t>
        <a:bodyPr/>
        <a:lstStyle/>
        <a:p>
          <a:endParaRPr lang="fr-FR"/>
        </a:p>
      </dgm:t>
    </dgm:pt>
    <dgm:pt modelId="{1A6CA9CD-30D1-41BB-896F-AFD3BAF706D1}" type="sibTrans" cxnId="{FB5A0447-4026-4060-9A4D-C9164DB37AC2}">
      <dgm:prSet/>
      <dgm:spPr/>
      <dgm:t>
        <a:bodyPr/>
        <a:lstStyle/>
        <a:p>
          <a:endParaRPr lang="fr-FR"/>
        </a:p>
      </dgm:t>
    </dgm:pt>
    <dgm:pt modelId="{16E8DC72-E20A-4958-944A-F923CACD2D45}" type="pres">
      <dgm:prSet presAssocID="{E3C19DF6-3E46-4E37-B224-FA8E3444372C}" presName="theList" presStyleCnt="0">
        <dgm:presLayoutVars>
          <dgm:dir/>
          <dgm:animLvl val="lvl"/>
          <dgm:resizeHandles val="exact"/>
        </dgm:presLayoutVars>
      </dgm:prSet>
      <dgm:spPr/>
    </dgm:pt>
    <dgm:pt modelId="{299A84D6-4881-4BE8-892F-1706754EC891}" type="pres">
      <dgm:prSet presAssocID="{BE13E41E-0726-40C1-A230-DD7FD03BE5E5}" presName="compNode" presStyleCnt="0"/>
      <dgm:spPr/>
    </dgm:pt>
    <dgm:pt modelId="{1BDA4839-CB03-4CBC-AA27-A8663A297CDC}" type="pres">
      <dgm:prSet presAssocID="{BE13E41E-0726-40C1-A230-DD7FD03BE5E5}" presName="noGeometry" presStyleCnt="0"/>
      <dgm:spPr/>
    </dgm:pt>
    <dgm:pt modelId="{6998427D-E9DC-4AD8-8A75-150D8626A31F}" type="pres">
      <dgm:prSet presAssocID="{BE13E41E-0726-40C1-A230-DD7FD03BE5E5}" presName="childTextVisible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D707C1F-93E1-4566-A650-66DCF45B2EE1}" type="pres">
      <dgm:prSet presAssocID="{BE13E41E-0726-40C1-A230-DD7FD03BE5E5}" presName="childTextHidden" presStyleLbl="bgAccFollowNode1" presStyleIdx="0" presStyleCnt="2"/>
      <dgm:spPr/>
      <dgm:t>
        <a:bodyPr/>
        <a:lstStyle/>
        <a:p>
          <a:endParaRPr lang="fr-FR"/>
        </a:p>
      </dgm:t>
    </dgm:pt>
    <dgm:pt modelId="{29987B3C-912E-4EF6-B97A-CC6B76C83684}" type="pres">
      <dgm:prSet presAssocID="{BE13E41E-0726-40C1-A230-DD7FD03BE5E5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1F3F702-EE01-45BE-B0C6-85660B8A889A}" type="pres">
      <dgm:prSet presAssocID="{BE13E41E-0726-40C1-A230-DD7FD03BE5E5}" presName="aSpace" presStyleCnt="0"/>
      <dgm:spPr/>
    </dgm:pt>
    <dgm:pt modelId="{1FA3ACC2-CF74-4A38-A780-C17813279ED0}" type="pres">
      <dgm:prSet presAssocID="{76F4639D-DEFA-4AA8-8DED-8064BE0CFB08}" presName="compNode" presStyleCnt="0"/>
      <dgm:spPr/>
    </dgm:pt>
    <dgm:pt modelId="{B30F2A78-7983-4319-9470-F3F4A3BE5AAA}" type="pres">
      <dgm:prSet presAssocID="{76F4639D-DEFA-4AA8-8DED-8064BE0CFB08}" presName="noGeometry" presStyleCnt="0"/>
      <dgm:spPr/>
    </dgm:pt>
    <dgm:pt modelId="{E6DAD69D-22FB-4C16-A943-5D2145168E65}" type="pres">
      <dgm:prSet presAssocID="{76F4639D-DEFA-4AA8-8DED-8064BE0CFB08}" presName="childTextVisible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A6A3713-0B65-4FD7-AAB2-FB718BE2B89D}" type="pres">
      <dgm:prSet presAssocID="{76F4639D-DEFA-4AA8-8DED-8064BE0CFB08}" presName="childTextHidden" presStyleLbl="bgAccFollowNode1" presStyleIdx="1" presStyleCnt="2"/>
      <dgm:spPr/>
      <dgm:t>
        <a:bodyPr/>
        <a:lstStyle/>
        <a:p>
          <a:endParaRPr lang="fr-FR"/>
        </a:p>
      </dgm:t>
    </dgm:pt>
    <dgm:pt modelId="{A97195F5-3F3A-4088-A71B-2AB8B8EA55D0}" type="pres">
      <dgm:prSet presAssocID="{76F4639D-DEFA-4AA8-8DED-8064BE0CFB08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9A35CE2-A9A4-49E1-92B2-82812E5D606F}" srcId="{E3C19DF6-3E46-4E37-B224-FA8E3444372C}" destId="{BE13E41E-0726-40C1-A230-DD7FD03BE5E5}" srcOrd="0" destOrd="0" parTransId="{99DEE36E-8422-4AF5-BC5D-1632B854A524}" sibTransId="{577E66BB-01AD-4C83-810A-1A1A7E28C6D3}"/>
    <dgm:cxn modelId="{44DC56A3-75F7-4F46-BEE8-3B6BF06D9485}" srcId="{BE13E41E-0726-40C1-A230-DD7FD03BE5E5}" destId="{0D6A71A7-966B-404B-AC9A-12A18A0875C3}" srcOrd="0" destOrd="0" parTransId="{A5880536-F28C-4F28-8297-C6BE9EDB781A}" sibTransId="{2D1139D3-6D8A-4007-BC3B-C19F1856CCE1}"/>
    <dgm:cxn modelId="{3DFF5475-FAC1-4A56-832A-D7D7BFC16F83}" type="presOf" srcId="{0457F62E-BC70-4646-8CC2-FF2A43CDE1AE}" destId="{E6DAD69D-22FB-4C16-A943-5D2145168E65}" srcOrd="0" destOrd="3" presId="urn:microsoft.com/office/officeart/2005/8/layout/hProcess6"/>
    <dgm:cxn modelId="{944358B8-92D5-4765-9BF7-F4E6786D1E23}" srcId="{76F4639D-DEFA-4AA8-8DED-8064BE0CFB08}" destId="{EE5F5BB5-3532-46A5-B00D-89FEA5443C16}" srcOrd="2" destOrd="0" parTransId="{65B7390C-A1CF-4AAC-806C-6BD47B89F546}" sibTransId="{F758EE6F-311C-4E12-8449-CFCF204CC59D}"/>
    <dgm:cxn modelId="{7C4DD314-2AF6-46CF-BEAF-39D6983CB2B2}" type="presOf" srcId="{BE13E41E-0726-40C1-A230-DD7FD03BE5E5}" destId="{29987B3C-912E-4EF6-B97A-CC6B76C83684}" srcOrd="0" destOrd="0" presId="urn:microsoft.com/office/officeart/2005/8/layout/hProcess6"/>
    <dgm:cxn modelId="{7A783244-F53D-48D4-9CA0-23D96E4D3D2C}" type="presOf" srcId="{EE5F5BB5-3532-46A5-B00D-89FEA5443C16}" destId="{DA6A3713-0B65-4FD7-AAB2-FB718BE2B89D}" srcOrd="1" destOrd="2" presId="urn:microsoft.com/office/officeart/2005/8/layout/hProcess6"/>
    <dgm:cxn modelId="{6CA5B7A1-B00D-4343-B6A4-51005BEAC6A7}" type="presOf" srcId="{E7437605-92A0-464E-B2AA-D2DA161A4EB7}" destId="{1D707C1F-93E1-4566-A650-66DCF45B2EE1}" srcOrd="1" destOrd="2" presId="urn:microsoft.com/office/officeart/2005/8/layout/hProcess6"/>
    <dgm:cxn modelId="{FB5A0447-4026-4060-9A4D-C9164DB37AC2}" srcId="{76F4639D-DEFA-4AA8-8DED-8064BE0CFB08}" destId="{0457F62E-BC70-4646-8CC2-FF2A43CDE1AE}" srcOrd="3" destOrd="0" parTransId="{C9542970-FBB6-4968-8B06-78E72A710CA3}" sibTransId="{1A6CA9CD-30D1-41BB-896F-AFD3BAF706D1}"/>
    <dgm:cxn modelId="{21122C97-040B-4CE8-8537-2B99B2E8A526}" type="presOf" srcId="{65E31444-918A-4DB7-B2DB-BFA684BE661A}" destId="{DA6A3713-0B65-4FD7-AAB2-FB718BE2B89D}" srcOrd="1" destOrd="0" presId="urn:microsoft.com/office/officeart/2005/8/layout/hProcess6"/>
    <dgm:cxn modelId="{30C4139D-EB49-4038-8490-C3D423648BD4}" srcId="{76F4639D-DEFA-4AA8-8DED-8064BE0CFB08}" destId="{65E31444-918A-4DB7-B2DB-BFA684BE661A}" srcOrd="0" destOrd="0" parTransId="{D255BC49-BDCA-42F6-BFE5-2AB8B946C463}" sibTransId="{0E8A8EFE-3560-4A76-A563-7EE0E49004F7}"/>
    <dgm:cxn modelId="{AD419B10-BA50-44DE-B9D1-AE6BE3922319}" srcId="{76F4639D-DEFA-4AA8-8DED-8064BE0CFB08}" destId="{F1A0CF09-2A29-4E41-AFAB-BE0CB4454B18}" srcOrd="1" destOrd="0" parTransId="{8BA91D00-F24A-4A47-AEE1-4CBD26EC0B46}" sibTransId="{C6DC58B6-DB8F-4C90-A194-B1A11FBEECFD}"/>
    <dgm:cxn modelId="{48B9126C-7A98-4DE8-BA34-082B1EBE3026}" type="presOf" srcId="{0D6A71A7-966B-404B-AC9A-12A18A0875C3}" destId="{1D707C1F-93E1-4566-A650-66DCF45B2EE1}" srcOrd="1" destOrd="0" presId="urn:microsoft.com/office/officeart/2005/8/layout/hProcess6"/>
    <dgm:cxn modelId="{23BC5EB2-D8C2-4834-97DF-D046F96B77DB}" type="presOf" srcId="{34F6478D-5E3B-45F9-ADAE-9C4FB6DC024E}" destId="{1D707C1F-93E1-4566-A650-66DCF45B2EE1}" srcOrd="1" destOrd="1" presId="urn:microsoft.com/office/officeart/2005/8/layout/hProcess6"/>
    <dgm:cxn modelId="{AE2E0C13-E729-4E39-9EA8-C09B94A1A312}" type="presOf" srcId="{76F4639D-DEFA-4AA8-8DED-8064BE0CFB08}" destId="{A97195F5-3F3A-4088-A71B-2AB8B8EA55D0}" srcOrd="0" destOrd="0" presId="urn:microsoft.com/office/officeart/2005/8/layout/hProcess6"/>
    <dgm:cxn modelId="{41086128-ABC2-4D4F-A60D-20A0355872B2}" srcId="{E3C19DF6-3E46-4E37-B224-FA8E3444372C}" destId="{76F4639D-DEFA-4AA8-8DED-8064BE0CFB08}" srcOrd="1" destOrd="0" parTransId="{4EA7CBFF-795B-4E6F-AB1A-931875EF159E}" sibTransId="{E7537737-CDE9-4ABC-B8DB-689E1EBD4A98}"/>
    <dgm:cxn modelId="{D3D1FEE1-A615-4892-832A-8CF6329C0E48}" type="presOf" srcId="{F1A0CF09-2A29-4E41-AFAB-BE0CB4454B18}" destId="{E6DAD69D-22FB-4C16-A943-5D2145168E65}" srcOrd="0" destOrd="1" presId="urn:microsoft.com/office/officeart/2005/8/layout/hProcess6"/>
    <dgm:cxn modelId="{B3278011-0F86-481A-99D7-08F7B0702D32}" type="presOf" srcId="{65E31444-918A-4DB7-B2DB-BFA684BE661A}" destId="{E6DAD69D-22FB-4C16-A943-5D2145168E65}" srcOrd="0" destOrd="0" presId="urn:microsoft.com/office/officeart/2005/8/layout/hProcess6"/>
    <dgm:cxn modelId="{7D25A378-26C3-4121-AED9-98489AA93404}" srcId="{BE13E41E-0726-40C1-A230-DD7FD03BE5E5}" destId="{34F6478D-5E3B-45F9-ADAE-9C4FB6DC024E}" srcOrd="1" destOrd="0" parTransId="{CDE44A85-3348-4D4B-857C-F74D0EB0E9F1}" sibTransId="{814F7669-C87D-479C-A90C-405289D85EED}"/>
    <dgm:cxn modelId="{A33EB54C-BE29-4D7C-B0A8-80FAA17F903B}" type="presOf" srcId="{0457F62E-BC70-4646-8CC2-FF2A43CDE1AE}" destId="{DA6A3713-0B65-4FD7-AAB2-FB718BE2B89D}" srcOrd="1" destOrd="3" presId="urn:microsoft.com/office/officeart/2005/8/layout/hProcess6"/>
    <dgm:cxn modelId="{AE590F83-DD80-414F-B928-8E0F82B16A37}" srcId="{BE13E41E-0726-40C1-A230-DD7FD03BE5E5}" destId="{E7437605-92A0-464E-B2AA-D2DA161A4EB7}" srcOrd="2" destOrd="0" parTransId="{CD01DF49-CCB2-40BB-9423-1261FAB8F809}" sibTransId="{33AE74F8-B817-4D70-ABE6-C9E7FBCCE0D5}"/>
    <dgm:cxn modelId="{493C9D47-4971-4684-988C-1CA915A4946D}" type="presOf" srcId="{EE5F5BB5-3532-46A5-B00D-89FEA5443C16}" destId="{E6DAD69D-22FB-4C16-A943-5D2145168E65}" srcOrd="0" destOrd="2" presId="urn:microsoft.com/office/officeart/2005/8/layout/hProcess6"/>
    <dgm:cxn modelId="{44F6A956-9AAA-4C81-844D-48CD28579D0A}" type="presOf" srcId="{E3C19DF6-3E46-4E37-B224-FA8E3444372C}" destId="{16E8DC72-E20A-4958-944A-F923CACD2D45}" srcOrd="0" destOrd="0" presId="urn:microsoft.com/office/officeart/2005/8/layout/hProcess6"/>
    <dgm:cxn modelId="{1D0929BF-BEE0-4867-9293-C037E8BDC3A0}" type="presOf" srcId="{34F6478D-5E3B-45F9-ADAE-9C4FB6DC024E}" destId="{6998427D-E9DC-4AD8-8A75-150D8626A31F}" srcOrd="0" destOrd="1" presId="urn:microsoft.com/office/officeart/2005/8/layout/hProcess6"/>
    <dgm:cxn modelId="{FD320F93-3F64-4E2D-96EC-52971B4229AE}" type="presOf" srcId="{E7437605-92A0-464E-B2AA-D2DA161A4EB7}" destId="{6998427D-E9DC-4AD8-8A75-150D8626A31F}" srcOrd="0" destOrd="2" presId="urn:microsoft.com/office/officeart/2005/8/layout/hProcess6"/>
    <dgm:cxn modelId="{3CE59BD5-E542-4A85-8084-74914CFB0D2F}" type="presOf" srcId="{F1A0CF09-2A29-4E41-AFAB-BE0CB4454B18}" destId="{DA6A3713-0B65-4FD7-AAB2-FB718BE2B89D}" srcOrd="1" destOrd="1" presId="urn:microsoft.com/office/officeart/2005/8/layout/hProcess6"/>
    <dgm:cxn modelId="{2F93AC81-289D-4223-B9E4-F5D78F986B40}" type="presOf" srcId="{0D6A71A7-966B-404B-AC9A-12A18A0875C3}" destId="{6998427D-E9DC-4AD8-8A75-150D8626A31F}" srcOrd="0" destOrd="0" presId="urn:microsoft.com/office/officeart/2005/8/layout/hProcess6"/>
    <dgm:cxn modelId="{7D1027FB-135F-4969-A038-F131A9D06AB5}" type="presParOf" srcId="{16E8DC72-E20A-4958-944A-F923CACD2D45}" destId="{299A84D6-4881-4BE8-892F-1706754EC891}" srcOrd="0" destOrd="0" presId="urn:microsoft.com/office/officeart/2005/8/layout/hProcess6"/>
    <dgm:cxn modelId="{228EE2AF-9174-4FF7-8E8B-6520A8A7711A}" type="presParOf" srcId="{299A84D6-4881-4BE8-892F-1706754EC891}" destId="{1BDA4839-CB03-4CBC-AA27-A8663A297CDC}" srcOrd="0" destOrd="0" presId="urn:microsoft.com/office/officeart/2005/8/layout/hProcess6"/>
    <dgm:cxn modelId="{608A72A0-6C79-4AF8-B803-56D7E38DD38A}" type="presParOf" srcId="{299A84D6-4881-4BE8-892F-1706754EC891}" destId="{6998427D-E9DC-4AD8-8A75-150D8626A31F}" srcOrd="1" destOrd="0" presId="urn:microsoft.com/office/officeart/2005/8/layout/hProcess6"/>
    <dgm:cxn modelId="{BC9A15CC-DC4C-48E3-A0BE-951ED106505D}" type="presParOf" srcId="{299A84D6-4881-4BE8-892F-1706754EC891}" destId="{1D707C1F-93E1-4566-A650-66DCF45B2EE1}" srcOrd="2" destOrd="0" presId="urn:microsoft.com/office/officeart/2005/8/layout/hProcess6"/>
    <dgm:cxn modelId="{C1337B05-CADD-430A-BF4A-8CB390C1EED9}" type="presParOf" srcId="{299A84D6-4881-4BE8-892F-1706754EC891}" destId="{29987B3C-912E-4EF6-B97A-CC6B76C83684}" srcOrd="3" destOrd="0" presId="urn:microsoft.com/office/officeart/2005/8/layout/hProcess6"/>
    <dgm:cxn modelId="{6DB5A917-DA01-49E7-872C-931951D78455}" type="presParOf" srcId="{16E8DC72-E20A-4958-944A-F923CACD2D45}" destId="{21F3F702-EE01-45BE-B0C6-85660B8A889A}" srcOrd="1" destOrd="0" presId="urn:microsoft.com/office/officeart/2005/8/layout/hProcess6"/>
    <dgm:cxn modelId="{D22E9A2C-9F97-4B2B-A7D1-4D3C8EB7CCB8}" type="presParOf" srcId="{16E8DC72-E20A-4958-944A-F923CACD2D45}" destId="{1FA3ACC2-CF74-4A38-A780-C17813279ED0}" srcOrd="2" destOrd="0" presId="urn:microsoft.com/office/officeart/2005/8/layout/hProcess6"/>
    <dgm:cxn modelId="{D82384C0-BD9D-48A5-BF56-4092EA6DBDA8}" type="presParOf" srcId="{1FA3ACC2-CF74-4A38-A780-C17813279ED0}" destId="{B30F2A78-7983-4319-9470-F3F4A3BE5AAA}" srcOrd="0" destOrd="0" presId="urn:microsoft.com/office/officeart/2005/8/layout/hProcess6"/>
    <dgm:cxn modelId="{2E7B260D-03CF-40AF-8431-359751032D1F}" type="presParOf" srcId="{1FA3ACC2-CF74-4A38-A780-C17813279ED0}" destId="{E6DAD69D-22FB-4C16-A943-5D2145168E65}" srcOrd="1" destOrd="0" presId="urn:microsoft.com/office/officeart/2005/8/layout/hProcess6"/>
    <dgm:cxn modelId="{FE1377B8-6192-4EAD-BE42-31620241CC32}" type="presParOf" srcId="{1FA3ACC2-CF74-4A38-A780-C17813279ED0}" destId="{DA6A3713-0B65-4FD7-AAB2-FB718BE2B89D}" srcOrd="2" destOrd="0" presId="urn:microsoft.com/office/officeart/2005/8/layout/hProcess6"/>
    <dgm:cxn modelId="{43994B65-D309-401E-9E70-26BE3705FF06}" type="presParOf" srcId="{1FA3ACC2-CF74-4A38-A780-C17813279ED0}" destId="{A97195F5-3F3A-4088-A71B-2AB8B8EA55D0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B4DE2A-5F24-44D4-A020-B32AE427C51B}" type="doc">
      <dgm:prSet loTypeId="urn:microsoft.com/office/officeart/2005/8/layout/hProcess6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E06AEA8F-2A36-4FE0-9626-2767D9711A7E}">
      <dgm:prSet phldrT="[Texte]"/>
      <dgm:spPr/>
      <dgm:t>
        <a:bodyPr/>
        <a:lstStyle/>
        <a:p>
          <a:r>
            <a:rPr lang="en-US" smtClean="0">
              <a:latin typeface="Calibri" pitchFamily="34" charset="0"/>
            </a:rPr>
            <a:t>Phase 1</a:t>
          </a:r>
          <a:endParaRPr lang="fr-FR"/>
        </a:p>
      </dgm:t>
    </dgm:pt>
    <dgm:pt modelId="{3E8592CC-7BBB-4E10-ADCD-6992993D7814}" type="parTrans" cxnId="{E3C00751-8ECB-4C8E-81A0-35BDF6B54570}">
      <dgm:prSet/>
      <dgm:spPr/>
      <dgm:t>
        <a:bodyPr/>
        <a:lstStyle/>
        <a:p>
          <a:endParaRPr lang="fr-FR"/>
        </a:p>
      </dgm:t>
    </dgm:pt>
    <dgm:pt modelId="{11E5C7EC-00C7-4328-8279-CC93BF486071}" type="sibTrans" cxnId="{E3C00751-8ECB-4C8E-81A0-35BDF6B54570}">
      <dgm:prSet/>
      <dgm:spPr/>
      <dgm:t>
        <a:bodyPr/>
        <a:lstStyle/>
        <a:p>
          <a:endParaRPr lang="fr-FR"/>
        </a:p>
      </dgm:t>
    </dgm:pt>
    <dgm:pt modelId="{612E8A4C-664D-4A2E-9A41-8548389BADCC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Free entrance of CE marked terminals from Europe to Tunisia and other side (80% of Tunisian Electrical Exportation to Europe)</a:t>
          </a:r>
        </a:p>
      </dgm:t>
    </dgm:pt>
    <dgm:pt modelId="{9F20CC60-30B2-40D3-9A6F-75832E868C8F}" type="parTrans" cxnId="{537DAAD6-4311-4AE0-A079-3623174CC7E9}">
      <dgm:prSet/>
      <dgm:spPr/>
      <dgm:t>
        <a:bodyPr/>
        <a:lstStyle/>
        <a:p>
          <a:endParaRPr lang="fr-FR"/>
        </a:p>
      </dgm:t>
    </dgm:pt>
    <dgm:pt modelId="{CEE8DDDA-B760-4017-8024-12C589990C69}" type="sibTrans" cxnId="{537DAAD6-4311-4AE0-A079-3623174CC7E9}">
      <dgm:prSet/>
      <dgm:spPr/>
      <dgm:t>
        <a:bodyPr/>
        <a:lstStyle/>
        <a:p>
          <a:endParaRPr lang="fr-FR"/>
        </a:p>
      </dgm:t>
    </dgm:pt>
    <dgm:pt modelId="{42043545-167B-4291-8393-283DACD82C52}">
      <dgm:prSet/>
      <dgm:spPr/>
      <dgm:t>
        <a:bodyPr/>
        <a:lstStyle/>
        <a:p>
          <a:r>
            <a:rPr lang="en-US" smtClean="0">
              <a:latin typeface="Calibri" pitchFamily="34" charset="0"/>
            </a:rPr>
            <a:t>Suspected terminals will be controlled</a:t>
          </a:r>
          <a:endParaRPr lang="en-US" dirty="0" smtClean="0">
            <a:latin typeface="Calibri" pitchFamily="34" charset="0"/>
          </a:endParaRPr>
        </a:p>
      </dgm:t>
    </dgm:pt>
    <dgm:pt modelId="{D22946A7-B29A-41C0-856A-00FC835F584D}" type="parTrans" cxnId="{79E161D3-C7B9-4E0F-BBFC-DB99CEA5FC1C}">
      <dgm:prSet/>
      <dgm:spPr/>
      <dgm:t>
        <a:bodyPr/>
        <a:lstStyle/>
        <a:p>
          <a:endParaRPr lang="fr-FR"/>
        </a:p>
      </dgm:t>
    </dgm:pt>
    <dgm:pt modelId="{AC4DD798-CC85-4FAF-BAC3-006F045FA00F}" type="sibTrans" cxnId="{79E161D3-C7B9-4E0F-BBFC-DB99CEA5FC1C}">
      <dgm:prSet/>
      <dgm:spPr/>
      <dgm:t>
        <a:bodyPr/>
        <a:lstStyle/>
        <a:p>
          <a:endParaRPr lang="fr-FR"/>
        </a:p>
      </dgm:t>
    </dgm:pt>
    <dgm:pt modelId="{646F8225-68DC-4532-8E2F-BA0BB93C7997}">
      <dgm:prSet/>
      <dgm:spPr/>
      <dgm:t>
        <a:bodyPr/>
        <a:lstStyle/>
        <a:p>
          <a:r>
            <a:rPr lang="en-US" smtClean="0">
              <a:latin typeface="Calibri" pitchFamily="34" charset="0"/>
            </a:rPr>
            <a:t>Other origins will be controlled</a:t>
          </a:r>
          <a:endParaRPr lang="en-US" dirty="0" smtClean="0">
            <a:latin typeface="Calibri" pitchFamily="34" charset="0"/>
          </a:endParaRPr>
        </a:p>
      </dgm:t>
    </dgm:pt>
    <dgm:pt modelId="{9068E1B9-487D-4D22-9B96-A6A3C695D8B8}" type="parTrans" cxnId="{4661E42D-0E7C-408F-933E-06001D16AFF9}">
      <dgm:prSet/>
      <dgm:spPr/>
      <dgm:t>
        <a:bodyPr/>
        <a:lstStyle/>
        <a:p>
          <a:endParaRPr lang="fr-FR"/>
        </a:p>
      </dgm:t>
    </dgm:pt>
    <dgm:pt modelId="{752975B3-C90B-455F-9535-6A73D7B56713}" type="sibTrans" cxnId="{4661E42D-0E7C-408F-933E-06001D16AFF9}">
      <dgm:prSet/>
      <dgm:spPr/>
      <dgm:t>
        <a:bodyPr/>
        <a:lstStyle/>
        <a:p>
          <a:endParaRPr lang="fr-FR"/>
        </a:p>
      </dgm:t>
    </dgm:pt>
    <dgm:pt modelId="{3BC45BA2-09E5-4856-876B-2284A4CEEC49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CERT lab, provide conformity testing services to </a:t>
          </a:r>
          <a:r>
            <a:rPr lang="en-US" dirty="0" err="1" smtClean="0">
              <a:latin typeface="Calibri" pitchFamily="34" charset="0"/>
            </a:rPr>
            <a:t>tunisian</a:t>
          </a:r>
          <a:r>
            <a:rPr lang="en-US" dirty="0" smtClean="0">
              <a:latin typeface="Calibri" pitchFamily="34" charset="0"/>
            </a:rPr>
            <a:t> suppliers </a:t>
          </a:r>
        </a:p>
      </dgm:t>
    </dgm:pt>
    <dgm:pt modelId="{65480237-9818-448D-B214-EB4732525714}" type="parTrans" cxnId="{73F2632F-58F9-44A8-AD86-B9D77D81FB7B}">
      <dgm:prSet/>
      <dgm:spPr/>
      <dgm:t>
        <a:bodyPr/>
        <a:lstStyle/>
        <a:p>
          <a:endParaRPr lang="fr-FR"/>
        </a:p>
      </dgm:t>
    </dgm:pt>
    <dgm:pt modelId="{78A0E17E-3FC2-4021-A6E4-545848940413}" type="sibTrans" cxnId="{73F2632F-58F9-44A8-AD86-B9D77D81FB7B}">
      <dgm:prSet/>
      <dgm:spPr/>
      <dgm:t>
        <a:bodyPr/>
        <a:lstStyle/>
        <a:p>
          <a:endParaRPr lang="fr-FR"/>
        </a:p>
      </dgm:t>
    </dgm:pt>
    <dgm:pt modelId="{5E7F70BE-0F0B-4B38-8F3B-05141A4ADD0D}">
      <dgm:prSet/>
      <dgm:spPr/>
      <dgm:t>
        <a:bodyPr/>
        <a:lstStyle/>
        <a:p>
          <a:r>
            <a:rPr lang="en-US" smtClean="0">
              <a:latin typeface="Calibri" pitchFamily="34" charset="0"/>
            </a:rPr>
            <a:t>Phase 2</a:t>
          </a:r>
          <a:endParaRPr lang="en-US" dirty="0" smtClean="0">
            <a:latin typeface="Calibri" pitchFamily="34" charset="0"/>
          </a:endParaRPr>
        </a:p>
      </dgm:t>
    </dgm:pt>
    <dgm:pt modelId="{62FE23C5-B280-49DE-8B01-94CD1FA6168D}" type="parTrans" cxnId="{1913D12B-1E1D-4CB4-A965-720EC0D877C5}">
      <dgm:prSet/>
      <dgm:spPr/>
      <dgm:t>
        <a:bodyPr/>
        <a:lstStyle/>
        <a:p>
          <a:endParaRPr lang="fr-FR"/>
        </a:p>
      </dgm:t>
    </dgm:pt>
    <dgm:pt modelId="{4F29853B-899B-4318-8328-3F38EE9ACB26}" type="sibTrans" cxnId="{1913D12B-1E1D-4CB4-A965-720EC0D877C5}">
      <dgm:prSet/>
      <dgm:spPr/>
      <dgm:t>
        <a:bodyPr/>
        <a:lstStyle/>
        <a:p>
          <a:endParaRPr lang="fr-FR"/>
        </a:p>
      </dgm:t>
    </dgm:pt>
    <dgm:pt modelId="{9FE4B9C6-30BA-4021-AAD7-2120988C346E}">
      <dgm:prSet/>
      <dgm:spPr/>
      <dgm:t>
        <a:bodyPr/>
        <a:lstStyle/>
        <a:p>
          <a:r>
            <a:rPr lang="en-US" smtClean="0">
              <a:latin typeface="Calibri" pitchFamily="34" charset="0"/>
            </a:rPr>
            <a:t>Only CE marked terminals will be allowed for entrance</a:t>
          </a:r>
          <a:endParaRPr lang="en-US" dirty="0" smtClean="0">
            <a:latin typeface="Calibri" pitchFamily="34" charset="0"/>
          </a:endParaRPr>
        </a:p>
      </dgm:t>
    </dgm:pt>
    <dgm:pt modelId="{E796C1FA-A643-43D7-8721-EF4E235688DD}" type="parTrans" cxnId="{06D1682B-04B9-42A7-8AB9-D40C9B795BD0}">
      <dgm:prSet/>
      <dgm:spPr/>
      <dgm:t>
        <a:bodyPr/>
        <a:lstStyle/>
        <a:p>
          <a:endParaRPr lang="fr-FR"/>
        </a:p>
      </dgm:t>
    </dgm:pt>
    <dgm:pt modelId="{7733476D-65CA-44E3-AA8E-15F9E2677638}" type="sibTrans" cxnId="{06D1682B-04B9-42A7-8AB9-D40C9B795BD0}">
      <dgm:prSet/>
      <dgm:spPr/>
      <dgm:t>
        <a:bodyPr/>
        <a:lstStyle/>
        <a:p>
          <a:endParaRPr lang="fr-FR"/>
        </a:p>
      </dgm:t>
    </dgm:pt>
    <dgm:pt modelId="{693624A1-10FF-4886-BCAE-68C765F7C36C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Suspected terminals will be controlled</a:t>
          </a:r>
        </a:p>
      </dgm:t>
    </dgm:pt>
    <dgm:pt modelId="{0C8F6C2C-F5C0-4846-98EF-04694585FEC7}" type="parTrans" cxnId="{B1EFC02A-6DFA-4877-8140-6C603618518E}">
      <dgm:prSet/>
      <dgm:spPr/>
      <dgm:t>
        <a:bodyPr/>
        <a:lstStyle/>
        <a:p>
          <a:endParaRPr lang="fr-FR"/>
        </a:p>
      </dgm:t>
    </dgm:pt>
    <dgm:pt modelId="{D557685D-4A17-4424-8C79-08EBDD0FEEE3}" type="sibTrans" cxnId="{B1EFC02A-6DFA-4877-8140-6C603618518E}">
      <dgm:prSet/>
      <dgm:spPr/>
      <dgm:t>
        <a:bodyPr/>
        <a:lstStyle/>
        <a:p>
          <a:endParaRPr lang="fr-FR"/>
        </a:p>
      </dgm:t>
    </dgm:pt>
    <dgm:pt modelId="{1BD634ED-8BC3-4855-BF52-5955BAA004E8}" type="pres">
      <dgm:prSet presAssocID="{16B4DE2A-5F24-44D4-A020-B32AE427C51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FDB18C3-E510-498C-8ADD-AEB0AD860514}" type="pres">
      <dgm:prSet presAssocID="{E06AEA8F-2A36-4FE0-9626-2767D9711A7E}" presName="compNode" presStyleCnt="0"/>
      <dgm:spPr/>
    </dgm:pt>
    <dgm:pt modelId="{3000F968-1CE5-4DB1-80C2-D7E111FC45AA}" type="pres">
      <dgm:prSet presAssocID="{E06AEA8F-2A36-4FE0-9626-2767D9711A7E}" presName="noGeometry" presStyleCnt="0"/>
      <dgm:spPr/>
    </dgm:pt>
    <dgm:pt modelId="{284FAD58-9DDD-4590-8B3B-DBCA16CE331A}" type="pres">
      <dgm:prSet presAssocID="{E06AEA8F-2A36-4FE0-9626-2767D9711A7E}" presName="childTextVisible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930E36F-1920-46B0-9F68-2DE27008754E}" type="pres">
      <dgm:prSet presAssocID="{E06AEA8F-2A36-4FE0-9626-2767D9711A7E}" presName="childTextHidden" presStyleLbl="bgAccFollowNode1" presStyleIdx="0" presStyleCnt="2"/>
      <dgm:spPr/>
      <dgm:t>
        <a:bodyPr/>
        <a:lstStyle/>
        <a:p>
          <a:endParaRPr lang="fr-FR"/>
        </a:p>
      </dgm:t>
    </dgm:pt>
    <dgm:pt modelId="{CCA05976-3FBD-49D9-84C7-ED7D2A42B2E1}" type="pres">
      <dgm:prSet presAssocID="{E06AEA8F-2A36-4FE0-9626-2767D9711A7E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FEB808-6071-41D6-8437-909F7BB18C50}" type="pres">
      <dgm:prSet presAssocID="{E06AEA8F-2A36-4FE0-9626-2767D9711A7E}" presName="aSpace" presStyleCnt="0"/>
      <dgm:spPr/>
    </dgm:pt>
    <dgm:pt modelId="{5742637F-92AE-41A8-86B3-C8FE8CD7C198}" type="pres">
      <dgm:prSet presAssocID="{5E7F70BE-0F0B-4B38-8F3B-05141A4ADD0D}" presName="compNode" presStyleCnt="0"/>
      <dgm:spPr/>
    </dgm:pt>
    <dgm:pt modelId="{085734B4-8401-4F4C-82B8-BA2E6C3B537A}" type="pres">
      <dgm:prSet presAssocID="{5E7F70BE-0F0B-4B38-8F3B-05141A4ADD0D}" presName="noGeometry" presStyleCnt="0"/>
      <dgm:spPr/>
    </dgm:pt>
    <dgm:pt modelId="{D40C050F-1D75-4E3E-876E-25F26B4377DC}" type="pres">
      <dgm:prSet presAssocID="{5E7F70BE-0F0B-4B38-8F3B-05141A4ADD0D}" presName="childTextVisible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79E7071-AD0A-4945-BE4A-FDF8CE5C7514}" type="pres">
      <dgm:prSet presAssocID="{5E7F70BE-0F0B-4B38-8F3B-05141A4ADD0D}" presName="childTextHidden" presStyleLbl="bgAccFollowNode1" presStyleIdx="1" presStyleCnt="2"/>
      <dgm:spPr/>
      <dgm:t>
        <a:bodyPr/>
        <a:lstStyle/>
        <a:p>
          <a:endParaRPr lang="fr-FR"/>
        </a:p>
      </dgm:t>
    </dgm:pt>
    <dgm:pt modelId="{E2AF4A36-8DA7-49E6-9DEB-A9517F81A1BF}" type="pres">
      <dgm:prSet presAssocID="{5E7F70BE-0F0B-4B38-8F3B-05141A4ADD0D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913D12B-1E1D-4CB4-A965-720EC0D877C5}" srcId="{16B4DE2A-5F24-44D4-A020-B32AE427C51B}" destId="{5E7F70BE-0F0B-4B38-8F3B-05141A4ADD0D}" srcOrd="1" destOrd="0" parTransId="{62FE23C5-B280-49DE-8B01-94CD1FA6168D}" sibTransId="{4F29853B-899B-4318-8328-3F38EE9ACB26}"/>
    <dgm:cxn modelId="{815A6DEA-5B5F-4418-80F2-875C8A124F26}" type="presOf" srcId="{646F8225-68DC-4532-8E2F-BA0BB93C7997}" destId="{284FAD58-9DDD-4590-8B3B-DBCA16CE331A}" srcOrd="0" destOrd="2" presId="urn:microsoft.com/office/officeart/2005/8/layout/hProcess6"/>
    <dgm:cxn modelId="{2684BF76-9798-45E3-A2F1-F0C5F42E5943}" type="presOf" srcId="{612E8A4C-664D-4A2E-9A41-8548389BADCC}" destId="{6930E36F-1920-46B0-9F68-2DE27008754E}" srcOrd="1" destOrd="0" presId="urn:microsoft.com/office/officeart/2005/8/layout/hProcess6"/>
    <dgm:cxn modelId="{D6431818-055D-45B7-AFF8-57BED0AC9FD6}" type="presOf" srcId="{9FE4B9C6-30BA-4021-AAD7-2120988C346E}" destId="{E79E7071-AD0A-4945-BE4A-FDF8CE5C7514}" srcOrd="1" destOrd="0" presId="urn:microsoft.com/office/officeart/2005/8/layout/hProcess6"/>
    <dgm:cxn modelId="{D6FB9E81-0EBB-43FA-9B40-DB7322B82F6B}" type="presOf" srcId="{693624A1-10FF-4886-BCAE-68C765F7C36C}" destId="{E79E7071-AD0A-4945-BE4A-FDF8CE5C7514}" srcOrd="1" destOrd="1" presId="urn:microsoft.com/office/officeart/2005/8/layout/hProcess6"/>
    <dgm:cxn modelId="{61AF66C7-859E-4C57-9425-46855B99AD42}" type="presOf" srcId="{646F8225-68DC-4532-8E2F-BA0BB93C7997}" destId="{6930E36F-1920-46B0-9F68-2DE27008754E}" srcOrd="1" destOrd="2" presId="urn:microsoft.com/office/officeart/2005/8/layout/hProcess6"/>
    <dgm:cxn modelId="{73F2632F-58F9-44A8-AD86-B9D77D81FB7B}" srcId="{E06AEA8F-2A36-4FE0-9626-2767D9711A7E}" destId="{3BC45BA2-09E5-4856-876B-2284A4CEEC49}" srcOrd="3" destOrd="0" parTransId="{65480237-9818-448D-B214-EB4732525714}" sibTransId="{78A0E17E-3FC2-4021-A6E4-545848940413}"/>
    <dgm:cxn modelId="{06D1682B-04B9-42A7-8AB9-D40C9B795BD0}" srcId="{5E7F70BE-0F0B-4B38-8F3B-05141A4ADD0D}" destId="{9FE4B9C6-30BA-4021-AAD7-2120988C346E}" srcOrd="0" destOrd="0" parTransId="{E796C1FA-A643-43D7-8721-EF4E235688DD}" sibTransId="{7733476D-65CA-44E3-AA8E-15F9E2677638}"/>
    <dgm:cxn modelId="{66B5F6D8-C416-40FE-87C1-D87D1EF0ECFA}" type="presOf" srcId="{16B4DE2A-5F24-44D4-A020-B32AE427C51B}" destId="{1BD634ED-8BC3-4855-BF52-5955BAA004E8}" srcOrd="0" destOrd="0" presId="urn:microsoft.com/office/officeart/2005/8/layout/hProcess6"/>
    <dgm:cxn modelId="{607A780A-73CA-41B5-9821-898694CE06D2}" type="presOf" srcId="{5E7F70BE-0F0B-4B38-8F3B-05141A4ADD0D}" destId="{E2AF4A36-8DA7-49E6-9DEB-A9517F81A1BF}" srcOrd="0" destOrd="0" presId="urn:microsoft.com/office/officeart/2005/8/layout/hProcess6"/>
    <dgm:cxn modelId="{E3C00751-8ECB-4C8E-81A0-35BDF6B54570}" srcId="{16B4DE2A-5F24-44D4-A020-B32AE427C51B}" destId="{E06AEA8F-2A36-4FE0-9626-2767D9711A7E}" srcOrd="0" destOrd="0" parTransId="{3E8592CC-7BBB-4E10-ADCD-6992993D7814}" sibTransId="{11E5C7EC-00C7-4328-8279-CC93BF486071}"/>
    <dgm:cxn modelId="{09F775D1-921A-44CC-BA82-48442AF89AC9}" type="presOf" srcId="{693624A1-10FF-4886-BCAE-68C765F7C36C}" destId="{D40C050F-1D75-4E3E-876E-25F26B4377DC}" srcOrd="0" destOrd="1" presId="urn:microsoft.com/office/officeart/2005/8/layout/hProcess6"/>
    <dgm:cxn modelId="{3F0AE87D-B018-410D-AA34-011ADD3EC7C1}" type="presOf" srcId="{42043545-167B-4291-8393-283DACD82C52}" destId="{284FAD58-9DDD-4590-8B3B-DBCA16CE331A}" srcOrd="0" destOrd="1" presId="urn:microsoft.com/office/officeart/2005/8/layout/hProcess6"/>
    <dgm:cxn modelId="{4661E42D-0E7C-408F-933E-06001D16AFF9}" srcId="{E06AEA8F-2A36-4FE0-9626-2767D9711A7E}" destId="{646F8225-68DC-4532-8E2F-BA0BB93C7997}" srcOrd="2" destOrd="0" parTransId="{9068E1B9-487D-4D22-9B96-A6A3C695D8B8}" sibTransId="{752975B3-C90B-455F-9535-6A73D7B56713}"/>
    <dgm:cxn modelId="{6D6A3FD7-5EFC-4E82-870E-3FF200DABE8F}" type="presOf" srcId="{42043545-167B-4291-8393-283DACD82C52}" destId="{6930E36F-1920-46B0-9F68-2DE27008754E}" srcOrd="1" destOrd="1" presId="urn:microsoft.com/office/officeart/2005/8/layout/hProcess6"/>
    <dgm:cxn modelId="{4FDDB75C-8163-442C-85E5-0025FC07F45D}" type="presOf" srcId="{9FE4B9C6-30BA-4021-AAD7-2120988C346E}" destId="{D40C050F-1D75-4E3E-876E-25F26B4377DC}" srcOrd="0" destOrd="0" presId="urn:microsoft.com/office/officeart/2005/8/layout/hProcess6"/>
    <dgm:cxn modelId="{E0556D63-7794-414C-AAFA-D95E69125215}" type="presOf" srcId="{E06AEA8F-2A36-4FE0-9626-2767D9711A7E}" destId="{CCA05976-3FBD-49D9-84C7-ED7D2A42B2E1}" srcOrd="0" destOrd="0" presId="urn:microsoft.com/office/officeart/2005/8/layout/hProcess6"/>
    <dgm:cxn modelId="{1B0371DD-83EC-411B-A277-158685223C9C}" type="presOf" srcId="{3BC45BA2-09E5-4856-876B-2284A4CEEC49}" destId="{284FAD58-9DDD-4590-8B3B-DBCA16CE331A}" srcOrd="0" destOrd="3" presId="urn:microsoft.com/office/officeart/2005/8/layout/hProcess6"/>
    <dgm:cxn modelId="{79E161D3-C7B9-4E0F-BBFC-DB99CEA5FC1C}" srcId="{E06AEA8F-2A36-4FE0-9626-2767D9711A7E}" destId="{42043545-167B-4291-8393-283DACD82C52}" srcOrd="1" destOrd="0" parTransId="{D22946A7-B29A-41C0-856A-00FC835F584D}" sibTransId="{AC4DD798-CC85-4FAF-BAC3-006F045FA00F}"/>
    <dgm:cxn modelId="{56891FE3-97F8-410F-BF12-8C596C62939A}" type="presOf" srcId="{612E8A4C-664D-4A2E-9A41-8548389BADCC}" destId="{284FAD58-9DDD-4590-8B3B-DBCA16CE331A}" srcOrd="0" destOrd="0" presId="urn:microsoft.com/office/officeart/2005/8/layout/hProcess6"/>
    <dgm:cxn modelId="{B1EFC02A-6DFA-4877-8140-6C603618518E}" srcId="{5E7F70BE-0F0B-4B38-8F3B-05141A4ADD0D}" destId="{693624A1-10FF-4886-BCAE-68C765F7C36C}" srcOrd="1" destOrd="0" parTransId="{0C8F6C2C-F5C0-4846-98EF-04694585FEC7}" sibTransId="{D557685D-4A17-4424-8C79-08EBDD0FEEE3}"/>
    <dgm:cxn modelId="{2681444D-7CAD-4888-AFB5-6F9C919524FA}" type="presOf" srcId="{3BC45BA2-09E5-4856-876B-2284A4CEEC49}" destId="{6930E36F-1920-46B0-9F68-2DE27008754E}" srcOrd="1" destOrd="3" presId="urn:microsoft.com/office/officeart/2005/8/layout/hProcess6"/>
    <dgm:cxn modelId="{537DAAD6-4311-4AE0-A079-3623174CC7E9}" srcId="{E06AEA8F-2A36-4FE0-9626-2767D9711A7E}" destId="{612E8A4C-664D-4A2E-9A41-8548389BADCC}" srcOrd="0" destOrd="0" parTransId="{9F20CC60-30B2-40D3-9A6F-75832E868C8F}" sibTransId="{CEE8DDDA-B760-4017-8024-12C589990C69}"/>
    <dgm:cxn modelId="{429EC2CF-D807-4D4C-9EC0-B4EA5D005C8C}" type="presParOf" srcId="{1BD634ED-8BC3-4855-BF52-5955BAA004E8}" destId="{EFDB18C3-E510-498C-8ADD-AEB0AD860514}" srcOrd="0" destOrd="0" presId="urn:microsoft.com/office/officeart/2005/8/layout/hProcess6"/>
    <dgm:cxn modelId="{CD3B77BD-FB03-470F-9F4A-669CFDB5D7D3}" type="presParOf" srcId="{EFDB18C3-E510-498C-8ADD-AEB0AD860514}" destId="{3000F968-1CE5-4DB1-80C2-D7E111FC45AA}" srcOrd="0" destOrd="0" presId="urn:microsoft.com/office/officeart/2005/8/layout/hProcess6"/>
    <dgm:cxn modelId="{A1FD20C6-226A-4659-92DF-ACA89EE0CBE0}" type="presParOf" srcId="{EFDB18C3-E510-498C-8ADD-AEB0AD860514}" destId="{284FAD58-9DDD-4590-8B3B-DBCA16CE331A}" srcOrd="1" destOrd="0" presId="urn:microsoft.com/office/officeart/2005/8/layout/hProcess6"/>
    <dgm:cxn modelId="{D5FC5A49-E5D8-4DEC-AAF7-4C449A221969}" type="presParOf" srcId="{EFDB18C3-E510-498C-8ADD-AEB0AD860514}" destId="{6930E36F-1920-46B0-9F68-2DE27008754E}" srcOrd="2" destOrd="0" presId="urn:microsoft.com/office/officeart/2005/8/layout/hProcess6"/>
    <dgm:cxn modelId="{291AF9C2-573A-4A74-9E77-8E664B478F1B}" type="presParOf" srcId="{EFDB18C3-E510-498C-8ADD-AEB0AD860514}" destId="{CCA05976-3FBD-49D9-84C7-ED7D2A42B2E1}" srcOrd="3" destOrd="0" presId="urn:microsoft.com/office/officeart/2005/8/layout/hProcess6"/>
    <dgm:cxn modelId="{F4EAA2C7-484F-400D-B67C-E95240195170}" type="presParOf" srcId="{1BD634ED-8BC3-4855-BF52-5955BAA004E8}" destId="{26FEB808-6071-41D6-8437-909F7BB18C50}" srcOrd="1" destOrd="0" presId="urn:microsoft.com/office/officeart/2005/8/layout/hProcess6"/>
    <dgm:cxn modelId="{125CB571-3650-48F2-A1CA-661820AA212E}" type="presParOf" srcId="{1BD634ED-8BC3-4855-BF52-5955BAA004E8}" destId="{5742637F-92AE-41A8-86B3-C8FE8CD7C198}" srcOrd="2" destOrd="0" presId="urn:microsoft.com/office/officeart/2005/8/layout/hProcess6"/>
    <dgm:cxn modelId="{B0DC5748-DD53-48BD-9722-98563EFCB3F8}" type="presParOf" srcId="{5742637F-92AE-41A8-86B3-C8FE8CD7C198}" destId="{085734B4-8401-4F4C-82B8-BA2E6C3B537A}" srcOrd="0" destOrd="0" presId="urn:microsoft.com/office/officeart/2005/8/layout/hProcess6"/>
    <dgm:cxn modelId="{FA547414-9A71-4D41-A4D2-D7C7C37CFB90}" type="presParOf" srcId="{5742637F-92AE-41A8-86B3-C8FE8CD7C198}" destId="{D40C050F-1D75-4E3E-876E-25F26B4377DC}" srcOrd="1" destOrd="0" presId="urn:microsoft.com/office/officeart/2005/8/layout/hProcess6"/>
    <dgm:cxn modelId="{E28F7050-E5C1-4351-8AA7-7BEA0D9C73C1}" type="presParOf" srcId="{5742637F-92AE-41A8-86B3-C8FE8CD7C198}" destId="{E79E7071-AD0A-4945-BE4A-FDF8CE5C7514}" srcOrd="2" destOrd="0" presId="urn:microsoft.com/office/officeart/2005/8/layout/hProcess6"/>
    <dgm:cxn modelId="{17A7FD0D-1B02-48A7-AF7A-D12D3E5075AB}" type="presParOf" srcId="{5742637F-92AE-41A8-86B3-C8FE8CD7C198}" destId="{E2AF4A36-8DA7-49E6-9DEB-A9517F81A1BF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84DD54-8E37-4BCF-8AE9-BF7720E37F10}" type="doc">
      <dgm:prSet loTypeId="urn:microsoft.com/office/officeart/2005/8/layout/radial4" loCatId="relationship" qsTypeId="urn:microsoft.com/office/officeart/2005/8/quickstyle/simple3" qsCatId="simple" csTypeId="urn:microsoft.com/office/officeart/2005/8/colors/colorful5" csCatId="colorful" phldr="1"/>
      <dgm:spPr/>
    </dgm:pt>
    <dgm:pt modelId="{1CEF4068-4E55-46F3-B5EE-84C6D5A7B489}">
      <dgm:prSet phldrT="[Texte]"/>
      <dgm:spPr/>
      <dgm:t>
        <a:bodyPr/>
        <a:lstStyle/>
        <a:p>
          <a:r>
            <a:rPr lang="fr-FR" dirty="0" smtClean="0"/>
            <a:t>Expertise</a:t>
          </a:r>
          <a:endParaRPr lang="fr-FR" dirty="0"/>
        </a:p>
      </dgm:t>
    </dgm:pt>
    <dgm:pt modelId="{2412F666-B821-4FB5-ADD4-54D8A649156A}" type="parTrans" cxnId="{EDCBF9A7-4191-4BDC-AA25-5507D348E83B}">
      <dgm:prSet/>
      <dgm:spPr/>
      <dgm:t>
        <a:bodyPr/>
        <a:lstStyle/>
        <a:p>
          <a:endParaRPr lang="fr-FR"/>
        </a:p>
      </dgm:t>
    </dgm:pt>
    <dgm:pt modelId="{CFCE5992-89D4-42A8-87A1-03A21EA2290F}" type="sibTrans" cxnId="{EDCBF9A7-4191-4BDC-AA25-5507D348E83B}">
      <dgm:prSet/>
      <dgm:spPr/>
      <dgm:t>
        <a:bodyPr/>
        <a:lstStyle/>
        <a:p>
          <a:endParaRPr lang="fr-FR"/>
        </a:p>
      </dgm:t>
    </dgm:pt>
    <dgm:pt modelId="{9491C0B3-A385-413F-BDCE-83EEFB568A1B}">
      <dgm:prSet phldrT="[Texte]"/>
      <dgm:spPr/>
      <dgm:t>
        <a:bodyPr/>
        <a:lstStyle/>
        <a:p>
          <a:r>
            <a:rPr lang="en-US" noProof="0" dirty="0" smtClean="0"/>
            <a:t>Experience within the Region</a:t>
          </a:r>
          <a:endParaRPr lang="en-US" noProof="0" dirty="0"/>
        </a:p>
      </dgm:t>
    </dgm:pt>
    <dgm:pt modelId="{ABD94C16-08A7-4270-A419-3E6765193E0F}" type="parTrans" cxnId="{F6B820EE-19B3-4464-A927-ACDB59BE872C}">
      <dgm:prSet/>
      <dgm:spPr/>
      <dgm:t>
        <a:bodyPr/>
        <a:lstStyle/>
        <a:p>
          <a:endParaRPr lang="fr-FR"/>
        </a:p>
      </dgm:t>
    </dgm:pt>
    <dgm:pt modelId="{3D1D33F0-F216-4127-994E-AD5016CC9F81}" type="sibTrans" cxnId="{F6B820EE-19B3-4464-A927-ACDB59BE872C}">
      <dgm:prSet/>
      <dgm:spPr/>
      <dgm:t>
        <a:bodyPr/>
        <a:lstStyle/>
        <a:p>
          <a:endParaRPr lang="fr-FR"/>
        </a:p>
      </dgm:t>
    </dgm:pt>
    <dgm:pt modelId="{DBD60B96-FBED-4D94-BB65-112A51841008}">
      <dgm:prSet phldrT="[Texte]"/>
      <dgm:spPr/>
      <dgm:t>
        <a:bodyPr/>
        <a:lstStyle/>
        <a:p>
          <a:r>
            <a:rPr lang="fr-FR" dirty="0" err="1" smtClean="0"/>
            <a:t>Laboratory</a:t>
          </a:r>
          <a:endParaRPr lang="fr-FR" dirty="0" smtClean="0"/>
        </a:p>
        <a:p>
          <a:r>
            <a:rPr lang="fr-FR" dirty="0" err="1" smtClean="0"/>
            <a:t>Implementation</a:t>
          </a:r>
          <a:r>
            <a:rPr lang="fr-FR" dirty="0" smtClean="0"/>
            <a:t> Progress</a:t>
          </a:r>
          <a:endParaRPr lang="fr-FR" dirty="0"/>
        </a:p>
      </dgm:t>
    </dgm:pt>
    <dgm:pt modelId="{6C89DC97-EF5C-4B4E-A24A-54BE56DB21C2}" type="parTrans" cxnId="{03D5B877-D0AB-4BCD-9E11-7C26318A3F90}">
      <dgm:prSet/>
      <dgm:spPr/>
      <dgm:t>
        <a:bodyPr/>
        <a:lstStyle/>
        <a:p>
          <a:endParaRPr lang="fr-FR"/>
        </a:p>
      </dgm:t>
    </dgm:pt>
    <dgm:pt modelId="{88F26A61-A3DF-46E2-9CFC-15BB189A1BC6}" type="sibTrans" cxnId="{03D5B877-D0AB-4BCD-9E11-7C26318A3F90}">
      <dgm:prSet/>
      <dgm:spPr/>
      <dgm:t>
        <a:bodyPr/>
        <a:lstStyle/>
        <a:p>
          <a:endParaRPr lang="fr-FR"/>
        </a:p>
      </dgm:t>
    </dgm:pt>
    <dgm:pt modelId="{31E86496-BACD-49C2-A7FD-A7D734F88126}">
      <dgm:prSet phldrT="[Texte]"/>
      <dgm:spPr/>
      <dgm:t>
        <a:bodyPr/>
        <a:lstStyle/>
        <a:p>
          <a:r>
            <a:rPr lang="en-US" noProof="0" dirty="0" smtClean="0"/>
            <a:t>Regionalization </a:t>
          </a:r>
        </a:p>
        <a:p>
          <a:r>
            <a:rPr lang="en-US" noProof="0" dirty="0" smtClean="0"/>
            <a:t>Opportunity</a:t>
          </a:r>
          <a:endParaRPr lang="en-US" noProof="0" dirty="0"/>
        </a:p>
      </dgm:t>
    </dgm:pt>
    <dgm:pt modelId="{3242544C-3896-4564-9888-653D822EA522}" type="parTrans" cxnId="{967F36C5-B7DC-4CAF-AB69-1CE2B690EAC0}">
      <dgm:prSet/>
      <dgm:spPr/>
      <dgm:t>
        <a:bodyPr/>
        <a:lstStyle/>
        <a:p>
          <a:endParaRPr lang="fr-FR"/>
        </a:p>
      </dgm:t>
    </dgm:pt>
    <dgm:pt modelId="{76A275A5-D0BF-4DDC-B94B-A5F9C97132E7}" type="sibTrans" cxnId="{967F36C5-B7DC-4CAF-AB69-1CE2B690EAC0}">
      <dgm:prSet/>
      <dgm:spPr/>
      <dgm:t>
        <a:bodyPr/>
        <a:lstStyle/>
        <a:p>
          <a:endParaRPr lang="fr-FR"/>
        </a:p>
      </dgm:t>
    </dgm:pt>
    <dgm:pt modelId="{FA97C3D0-4F87-4A9E-9EE4-64B175E29BEA}" type="pres">
      <dgm:prSet presAssocID="{5F84DD54-8E37-4BCF-8AE9-BF7720E37F1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2E1A69C-9429-48BD-93B8-3B65A1788EA7}" type="pres">
      <dgm:prSet presAssocID="{31E86496-BACD-49C2-A7FD-A7D734F88126}" presName="centerShape" presStyleLbl="node0" presStyleIdx="0" presStyleCnt="1"/>
      <dgm:spPr/>
      <dgm:t>
        <a:bodyPr/>
        <a:lstStyle/>
        <a:p>
          <a:endParaRPr lang="fr-FR"/>
        </a:p>
      </dgm:t>
    </dgm:pt>
    <dgm:pt modelId="{3155CDA3-8EF7-4F96-9CC4-09B6060EB394}" type="pres">
      <dgm:prSet presAssocID="{2412F666-B821-4FB5-ADD4-54D8A649156A}" presName="parTrans" presStyleLbl="bgSibTrans2D1" presStyleIdx="0" presStyleCnt="3"/>
      <dgm:spPr/>
    </dgm:pt>
    <dgm:pt modelId="{70F0A06A-7929-4CD7-8ED1-066BBD76311E}" type="pres">
      <dgm:prSet presAssocID="{1CEF4068-4E55-46F3-B5EE-84C6D5A7B489}" presName="node" presStyleLbl="node1" presStyleIdx="0" presStyleCnt="3">
        <dgm:presLayoutVars>
          <dgm:bulletEnabled val="1"/>
        </dgm:presLayoutVars>
      </dgm:prSet>
      <dgm:spPr/>
    </dgm:pt>
    <dgm:pt modelId="{14C96C90-20E4-4C67-95EA-4B2AE7D7845B}" type="pres">
      <dgm:prSet presAssocID="{ABD94C16-08A7-4270-A419-3E6765193E0F}" presName="parTrans" presStyleLbl="bgSibTrans2D1" presStyleIdx="1" presStyleCnt="3"/>
      <dgm:spPr/>
    </dgm:pt>
    <dgm:pt modelId="{53EE4A48-4584-49C4-881A-27F40235BB8A}" type="pres">
      <dgm:prSet presAssocID="{9491C0B3-A385-413F-BDCE-83EEFB568A1B}" presName="node" presStyleLbl="node1" presStyleIdx="1" presStyleCnt="3">
        <dgm:presLayoutVars>
          <dgm:bulletEnabled val="1"/>
        </dgm:presLayoutVars>
      </dgm:prSet>
      <dgm:spPr/>
    </dgm:pt>
    <dgm:pt modelId="{6F9D7AA6-EF45-40F6-B101-13F1978D4180}" type="pres">
      <dgm:prSet presAssocID="{6C89DC97-EF5C-4B4E-A24A-54BE56DB21C2}" presName="parTrans" presStyleLbl="bgSibTrans2D1" presStyleIdx="2" presStyleCnt="3"/>
      <dgm:spPr/>
    </dgm:pt>
    <dgm:pt modelId="{685D8838-CF92-46A6-8A00-C46A30A7E859}" type="pres">
      <dgm:prSet presAssocID="{DBD60B96-FBED-4D94-BB65-112A51841008}" presName="node" presStyleLbl="node1" presStyleIdx="2" presStyleCnt="3">
        <dgm:presLayoutVars>
          <dgm:bulletEnabled val="1"/>
        </dgm:presLayoutVars>
      </dgm:prSet>
      <dgm:spPr/>
    </dgm:pt>
  </dgm:ptLst>
  <dgm:cxnLst>
    <dgm:cxn modelId="{C351533B-3564-4352-A3AE-C2F4661FAC0D}" type="presOf" srcId="{2412F666-B821-4FB5-ADD4-54D8A649156A}" destId="{3155CDA3-8EF7-4F96-9CC4-09B6060EB394}" srcOrd="0" destOrd="0" presId="urn:microsoft.com/office/officeart/2005/8/layout/radial4"/>
    <dgm:cxn modelId="{03D5B877-D0AB-4BCD-9E11-7C26318A3F90}" srcId="{31E86496-BACD-49C2-A7FD-A7D734F88126}" destId="{DBD60B96-FBED-4D94-BB65-112A51841008}" srcOrd="2" destOrd="0" parTransId="{6C89DC97-EF5C-4B4E-A24A-54BE56DB21C2}" sibTransId="{88F26A61-A3DF-46E2-9CFC-15BB189A1BC6}"/>
    <dgm:cxn modelId="{F67C1A74-8349-423D-93E1-3F40123C69E9}" type="presOf" srcId="{DBD60B96-FBED-4D94-BB65-112A51841008}" destId="{685D8838-CF92-46A6-8A00-C46A30A7E859}" srcOrd="0" destOrd="0" presId="urn:microsoft.com/office/officeart/2005/8/layout/radial4"/>
    <dgm:cxn modelId="{2DEC47C6-1326-4FE5-B96E-27D584F33561}" type="presOf" srcId="{6C89DC97-EF5C-4B4E-A24A-54BE56DB21C2}" destId="{6F9D7AA6-EF45-40F6-B101-13F1978D4180}" srcOrd="0" destOrd="0" presId="urn:microsoft.com/office/officeart/2005/8/layout/radial4"/>
    <dgm:cxn modelId="{CA5ECD20-EC02-4846-AE39-BB096D2A9258}" type="presOf" srcId="{5F84DD54-8E37-4BCF-8AE9-BF7720E37F10}" destId="{FA97C3D0-4F87-4A9E-9EE4-64B175E29BEA}" srcOrd="0" destOrd="0" presId="urn:microsoft.com/office/officeart/2005/8/layout/radial4"/>
    <dgm:cxn modelId="{EDCBF9A7-4191-4BDC-AA25-5507D348E83B}" srcId="{31E86496-BACD-49C2-A7FD-A7D734F88126}" destId="{1CEF4068-4E55-46F3-B5EE-84C6D5A7B489}" srcOrd="0" destOrd="0" parTransId="{2412F666-B821-4FB5-ADD4-54D8A649156A}" sibTransId="{CFCE5992-89D4-42A8-87A1-03A21EA2290F}"/>
    <dgm:cxn modelId="{967F36C5-B7DC-4CAF-AB69-1CE2B690EAC0}" srcId="{5F84DD54-8E37-4BCF-8AE9-BF7720E37F10}" destId="{31E86496-BACD-49C2-A7FD-A7D734F88126}" srcOrd="0" destOrd="0" parTransId="{3242544C-3896-4564-9888-653D822EA522}" sibTransId="{76A275A5-D0BF-4DDC-B94B-A5F9C97132E7}"/>
    <dgm:cxn modelId="{D64C1AFF-AE70-40E5-8345-20D392C7F99D}" type="presOf" srcId="{ABD94C16-08A7-4270-A419-3E6765193E0F}" destId="{14C96C90-20E4-4C67-95EA-4B2AE7D7845B}" srcOrd="0" destOrd="0" presId="urn:microsoft.com/office/officeart/2005/8/layout/radial4"/>
    <dgm:cxn modelId="{D661328C-9DF2-41E9-9509-C3CF423C7783}" type="presOf" srcId="{31E86496-BACD-49C2-A7FD-A7D734F88126}" destId="{42E1A69C-9429-48BD-93B8-3B65A1788EA7}" srcOrd="0" destOrd="0" presId="urn:microsoft.com/office/officeart/2005/8/layout/radial4"/>
    <dgm:cxn modelId="{3F48CA34-8134-4858-ADBC-7092895A3DC0}" type="presOf" srcId="{1CEF4068-4E55-46F3-B5EE-84C6D5A7B489}" destId="{70F0A06A-7929-4CD7-8ED1-066BBD76311E}" srcOrd="0" destOrd="0" presId="urn:microsoft.com/office/officeart/2005/8/layout/radial4"/>
    <dgm:cxn modelId="{74E8138B-F0B4-4742-9061-26E6C79464FE}" type="presOf" srcId="{9491C0B3-A385-413F-BDCE-83EEFB568A1B}" destId="{53EE4A48-4584-49C4-881A-27F40235BB8A}" srcOrd="0" destOrd="0" presId="urn:microsoft.com/office/officeart/2005/8/layout/radial4"/>
    <dgm:cxn modelId="{F6B820EE-19B3-4464-A927-ACDB59BE872C}" srcId="{31E86496-BACD-49C2-A7FD-A7D734F88126}" destId="{9491C0B3-A385-413F-BDCE-83EEFB568A1B}" srcOrd="1" destOrd="0" parTransId="{ABD94C16-08A7-4270-A419-3E6765193E0F}" sibTransId="{3D1D33F0-F216-4127-994E-AD5016CC9F81}"/>
    <dgm:cxn modelId="{FE7F42C2-3A65-405D-AE52-252EA8195CFB}" type="presParOf" srcId="{FA97C3D0-4F87-4A9E-9EE4-64B175E29BEA}" destId="{42E1A69C-9429-48BD-93B8-3B65A1788EA7}" srcOrd="0" destOrd="0" presId="urn:microsoft.com/office/officeart/2005/8/layout/radial4"/>
    <dgm:cxn modelId="{5E485D69-C165-40AC-975B-BA37E70152A6}" type="presParOf" srcId="{FA97C3D0-4F87-4A9E-9EE4-64B175E29BEA}" destId="{3155CDA3-8EF7-4F96-9CC4-09B6060EB394}" srcOrd="1" destOrd="0" presId="urn:microsoft.com/office/officeart/2005/8/layout/radial4"/>
    <dgm:cxn modelId="{BBA62C81-2B8B-4FDE-A3E7-058076310CA8}" type="presParOf" srcId="{FA97C3D0-4F87-4A9E-9EE4-64B175E29BEA}" destId="{70F0A06A-7929-4CD7-8ED1-066BBD76311E}" srcOrd="2" destOrd="0" presId="urn:microsoft.com/office/officeart/2005/8/layout/radial4"/>
    <dgm:cxn modelId="{F0C89744-267B-43DC-A17C-04392FF89FEB}" type="presParOf" srcId="{FA97C3D0-4F87-4A9E-9EE4-64B175E29BEA}" destId="{14C96C90-20E4-4C67-95EA-4B2AE7D7845B}" srcOrd="3" destOrd="0" presId="urn:microsoft.com/office/officeart/2005/8/layout/radial4"/>
    <dgm:cxn modelId="{616E24BB-FEF2-4FEA-8785-8F3C3C03772D}" type="presParOf" srcId="{FA97C3D0-4F87-4A9E-9EE4-64B175E29BEA}" destId="{53EE4A48-4584-49C4-881A-27F40235BB8A}" srcOrd="4" destOrd="0" presId="urn:microsoft.com/office/officeart/2005/8/layout/radial4"/>
    <dgm:cxn modelId="{0868C670-FD3F-40D6-ABF9-D8C8DC1F8D74}" type="presParOf" srcId="{FA97C3D0-4F87-4A9E-9EE4-64B175E29BEA}" destId="{6F9D7AA6-EF45-40F6-B101-13F1978D4180}" srcOrd="5" destOrd="0" presId="urn:microsoft.com/office/officeart/2005/8/layout/radial4"/>
    <dgm:cxn modelId="{C5E1FCF9-C5ED-45DB-9075-7AF8A98C933D}" type="presParOf" srcId="{FA97C3D0-4F87-4A9E-9EE4-64B175E29BEA}" destId="{685D8838-CF92-46A6-8A00-C46A30A7E859}" srcOrd="6" destOrd="0" presId="urn:microsoft.com/office/officeart/2005/8/layout/radial4"/>
  </dgm:cxnLst>
  <dgm:bg/>
  <dgm:whole/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998427D-E9DC-4AD8-8A75-150D8626A31F}">
      <dsp:nvSpPr>
        <dsp:cNvPr id="0" name=""/>
        <dsp:cNvSpPr/>
      </dsp:nvSpPr>
      <dsp:spPr>
        <a:xfrm>
          <a:off x="766728" y="568707"/>
          <a:ext cx="3066531" cy="2680534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smtClean="0"/>
            <a:t>Importer/vendor send samples and technical documentation</a:t>
          </a:r>
          <a:endParaRPr lang="en-US" sz="1100" kern="1200" dirty="0" smtClean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Samples tested using test beds (protocols tests)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Certificate delivered/not delivered – 3 years validity</a:t>
          </a:r>
        </a:p>
      </dsp:txBody>
      <dsp:txXfrm>
        <a:off x="1533361" y="568707"/>
        <a:ext cx="2299898" cy="2680534"/>
      </dsp:txXfrm>
    </dsp:sp>
    <dsp:sp modelId="{29987B3C-912E-4EF6-B97A-CC6B76C83684}">
      <dsp:nvSpPr>
        <dsp:cNvPr id="0" name=""/>
        <dsp:cNvSpPr/>
      </dsp:nvSpPr>
      <dsp:spPr>
        <a:xfrm>
          <a:off x="95" y="1142342"/>
          <a:ext cx="1533265" cy="153326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Gill Sans MT" pitchFamily="34" charset="0"/>
              <a:cs typeface="Times New Roman" pitchFamily="18" charset="0"/>
            </a:rPr>
            <a:t>Phase 1 : Homologation</a:t>
          </a:r>
          <a:endParaRPr lang="fr-FR" sz="1200" kern="1200" dirty="0"/>
        </a:p>
      </dsp:txBody>
      <dsp:txXfrm>
        <a:off x="95" y="1142342"/>
        <a:ext cx="1533265" cy="1533265"/>
      </dsp:txXfrm>
    </dsp:sp>
    <dsp:sp modelId="{E6DAD69D-22FB-4C16-A943-5D2145168E65}">
      <dsp:nvSpPr>
        <dsp:cNvPr id="0" name=""/>
        <dsp:cNvSpPr/>
      </dsp:nvSpPr>
      <dsp:spPr>
        <a:xfrm>
          <a:off x="4791552" y="568707"/>
          <a:ext cx="3066531" cy="2680534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tint val="40000"/>
            <a:alpha val="90000"/>
            <a:hueOff val="12173829"/>
            <a:satOff val="-66034"/>
            <a:lumOff val="-895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12173829"/>
              <a:satOff val="-66034"/>
              <a:lumOff val="-895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Shipping (Importer/vendor)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Sampling (CERT border offices)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Conformity check (</a:t>
          </a:r>
          <a:r>
            <a:rPr lang="en-US" sz="1100" kern="1200" dirty="0" err="1" smtClean="0"/>
            <a:t>vs</a:t>
          </a:r>
          <a:r>
            <a:rPr lang="en-US" sz="1100" kern="1200" dirty="0" smtClean="0"/>
            <a:t> Homologated Terminals)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Authorization delivery</a:t>
          </a:r>
        </a:p>
      </dsp:txBody>
      <dsp:txXfrm>
        <a:off x="5558185" y="568707"/>
        <a:ext cx="2299898" cy="2680534"/>
      </dsp:txXfrm>
    </dsp:sp>
    <dsp:sp modelId="{A97195F5-3F3A-4088-A71B-2AB8B8EA55D0}">
      <dsp:nvSpPr>
        <dsp:cNvPr id="0" name=""/>
        <dsp:cNvSpPr/>
      </dsp:nvSpPr>
      <dsp:spPr>
        <a:xfrm>
          <a:off x="4024919" y="1142342"/>
          <a:ext cx="1533265" cy="1533265"/>
        </a:xfrm>
        <a:prstGeom prst="ellipse">
          <a:avLst/>
        </a:prstGeom>
        <a:gradFill rotWithShape="0">
          <a:gsLst>
            <a:gs pos="0">
              <a:schemeClr val="accent5">
                <a:hueOff val="12028267"/>
                <a:satOff val="-39130"/>
                <a:lumOff val="-38235"/>
                <a:alphaOff val="0"/>
                <a:shade val="51000"/>
                <a:satMod val="130000"/>
              </a:schemeClr>
            </a:gs>
            <a:gs pos="80000">
              <a:schemeClr val="accent5">
                <a:hueOff val="12028267"/>
                <a:satOff val="-39130"/>
                <a:lumOff val="-38235"/>
                <a:alphaOff val="0"/>
                <a:shade val="93000"/>
                <a:satMod val="130000"/>
              </a:schemeClr>
            </a:gs>
            <a:gs pos="100000">
              <a:schemeClr val="accent5">
                <a:hueOff val="12028267"/>
                <a:satOff val="-39130"/>
                <a:lumOff val="-3823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Gill Sans MT" pitchFamily="34" charset="0"/>
              <a:cs typeface="Times New Roman" pitchFamily="18" charset="0"/>
            </a:rPr>
            <a:t>Phase 2 : Consumption Authorization </a:t>
          </a:r>
        </a:p>
      </dsp:txBody>
      <dsp:txXfrm>
        <a:off x="4024919" y="1142342"/>
        <a:ext cx="1533265" cy="153326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4FAD58-9DDD-4590-8B3B-DBCA16CE331A}">
      <dsp:nvSpPr>
        <dsp:cNvPr id="0" name=""/>
        <dsp:cNvSpPr/>
      </dsp:nvSpPr>
      <dsp:spPr>
        <a:xfrm>
          <a:off x="771373" y="1009067"/>
          <a:ext cx="3085108" cy="2696773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5715" rIns="11430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>
              <a:latin typeface="Calibri" pitchFamily="34" charset="0"/>
            </a:rPr>
            <a:t>Free entrance of CE marked terminals from Europe to Tunisia and other side (80% of Tunisian Electrical Exportation to Europe)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smtClean="0">
              <a:latin typeface="Calibri" pitchFamily="34" charset="0"/>
            </a:rPr>
            <a:t>Suspected terminals will be controlled</a:t>
          </a:r>
          <a:endParaRPr lang="en-US" sz="900" kern="1200" dirty="0" smtClean="0">
            <a:latin typeface="Calibri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smtClean="0">
              <a:latin typeface="Calibri" pitchFamily="34" charset="0"/>
            </a:rPr>
            <a:t>Other origins will be controlled</a:t>
          </a:r>
          <a:endParaRPr lang="en-US" sz="900" kern="1200" dirty="0" smtClean="0">
            <a:latin typeface="Calibri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>
              <a:latin typeface="Calibri" pitchFamily="34" charset="0"/>
            </a:rPr>
            <a:t>CERT lab, provide conformity testing services to </a:t>
          </a:r>
          <a:r>
            <a:rPr lang="en-US" sz="900" kern="1200" dirty="0" err="1" smtClean="0">
              <a:latin typeface="Calibri" pitchFamily="34" charset="0"/>
            </a:rPr>
            <a:t>tunisian</a:t>
          </a:r>
          <a:r>
            <a:rPr lang="en-US" sz="900" kern="1200" dirty="0" smtClean="0">
              <a:latin typeface="Calibri" pitchFamily="34" charset="0"/>
            </a:rPr>
            <a:t> suppliers </a:t>
          </a:r>
        </a:p>
      </dsp:txBody>
      <dsp:txXfrm>
        <a:off x="1542650" y="1009067"/>
        <a:ext cx="2313831" cy="2696773"/>
      </dsp:txXfrm>
    </dsp:sp>
    <dsp:sp modelId="{CCA05976-3FBD-49D9-84C7-ED7D2A42B2E1}">
      <dsp:nvSpPr>
        <dsp:cNvPr id="0" name=""/>
        <dsp:cNvSpPr/>
      </dsp:nvSpPr>
      <dsp:spPr>
        <a:xfrm>
          <a:off x="96" y="1586176"/>
          <a:ext cx="1542554" cy="154255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smtClean="0">
              <a:latin typeface="Calibri" pitchFamily="34" charset="0"/>
            </a:rPr>
            <a:t>Phase 1</a:t>
          </a:r>
          <a:endParaRPr lang="fr-FR" sz="3400" kern="1200"/>
        </a:p>
      </dsp:txBody>
      <dsp:txXfrm>
        <a:off x="96" y="1586176"/>
        <a:ext cx="1542554" cy="1542554"/>
      </dsp:txXfrm>
    </dsp:sp>
    <dsp:sp modelId="{D40C050F-1D75-4E3E-876E-25F26B4377DC}">
      <dsp:nvSpPr>
        <dsp:cNvPr id="0" name=""/>
        <dsp:cNvSpPr/>
      </dsp:nvSpPr>
      <dsp:spPr>
        <a:xfrm>
          <a:off x="4820578" y="1009067"/>
          <a:ext cx="3085108" cy="2696773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tint val="40000"/>
            <a:alpha val="90000"/>
            <a:hueOff val="12173829"/>
            <a:satOff val="-66034"/>
            <a:lumOff val="-895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12173829"/>
              <a:satOff val="-66034"/>
              <a:lumOff val="-895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5715" rIns="11430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smtClean="0">
              <a:latin typeface="Calibri" pitchFamily="34" charset="0"/>
            </a:rPr>
            <a:t>Only CE marked terminals will be allowed for entrance</a:t>
          </a:r>
          <a:endParaRPr lang="en-US" sz="900" kern="1200" dirty="0" smtClean="0">
            <a:latin typeface="Calibri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>
              <a:latin typeface="Calibri" pitchFamily="34" charset="0"/>
            </a:rPr>
            <a:t>Suspected terminals will be controlled</a:t>
          </a:r>
        </a:p>
      </dsp:txBody>
      <dsp:txXfrm>
        <a:off x="5591855" y="1009067"/>
        <a:ext cx="2313831" cy="2696773"/>
      </dsp:txXfrm>
    </dsp:sp>
    <dsp:sp modelId="{E2AF4A36-8DA7-49E6-9DEB-A9517F81A1BF}">
      <dsp:nvSpPr>
        <dsp:cNvPr id="0" name=""/>
        <dsp:cNvSpPr/>
      </dsp:nvSpPr>
      <dsp:spPr>
        <a:xfrm>
          <a:off x="4049301" y="1586176"/>
          <a:ext cx="1542554" cy="1542554"/>
        </a:xfrm>
        <a:prstGeom prst="ellipse">
          <a:avLst/>
        </a:prstGeom>
        <a:gradFill rotWithShape="0">
          <a:gsLst>
            <a:gs pos="0">
              <a:schemeClr val="accent5">
                <a:hueOff val="12028267"/>
                <a:satOff val="-39130"/>
                <a:lumOff val="-38235"/>
                <a:alphaOff val="0"/>
                <a:shade val="51000"/>
                <a:satMod val="130000"/>
              </a:schemeClr>
            </a:gs>
            <a:gs pos="80000">
              <a:schemeClr val="accent5">
                <a:hueOff val="12028267"/>
                <a:satOff val="-39130"/>
                <a:lumOff val="-38235"/>
                <a:alphaOff val="0"/>
                <a:shade val="93000"/>
                <a:satMod val="130000"/>
              </a:schemeClr>
            </a:gs>
            <a:gs pos="100000">
              <a:schemeClr val="accent5">
                <a:hueOff val="12028267"/>
                <a:satOff val="-39130"/>
                <a:lumOff val="-3823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smtClean="0">
              <a:latin typeface="Calibri" pitchFamily="34" charset="0"/>
            </a:rPr>
            <a:t>Phase 2</a:t>
          </a:r>
          <a:endParaRPr lang="en-US" sz="3400" kern="1200" dirty="0" smtClean="0">
            <a:latin typeface="Calibri" pitchFamily="34" charset="0"/>
          </a:endParaRPr>
        </a:p>
      </dsp:txBody>
      <dsp:txXfrm>
        <a:off x="4049301" y="1586176"/>
        <a:ext cx="1542554" cy="15425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576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099" y="0"/>
            <a:ext cx="2946576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831"/>
            <a:ext cx="2946576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099" y="9429831"/>
            <a:ext cx="2946576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F1F1A34-3429-431F-84D1-631E04300B95}" type="slidenum">
              <a:rPr lang="en-US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576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099" y="0"/>
            <a:ext cx="2946576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141" y="4714122"/>
            <a:ext cx="4985393" cy="4468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831"/>
            <a:ext cx="2946576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099" y="9429831"/>
            <a:ext cx="2946576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89A93BD-1458-47FD-9D75-6C4BD26BF733}" type="slidenum">
              <a:rPr lang="en-US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6D069E-4CD7-48D0-9724-F4A08D3BBA84}" type="slidenum">
              <a:rPr lang="en-US"/>
              <a:pPr/>
              <a:t>1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418507-3107-4B03-9C22-13FE348DEDC7}" type="slidenum">
              <a:rPr lang="en-US"/>
              <a:pPr/>
              <a:t>10</a:t>
            </a:fld>
            <a:endParaRPr 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418507-3107-4B03-9C22-13FE348DEDC7}" type="slidenum">
              <a:rPr lang="en-US"/>
              <a:pPr/>
              <a:t>11</a:t>
            </a:fld>
            <a:endParaRPr 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418507-3107-4B03-9C22-13FE348DEDC7}" type="slidenum">
              <a:rPr lang="en-US"/>
              <a:pPr/>
              <a:t>12</a:t>
            </a:fld>
            <a:endParaRPr 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418507-3107-4B03-9C22-13FE348DEDC7}" type="slidenum">
              <a:rPr lang="en-US"/>
              <a:pPr/>
              <a:t>13</a:t>
            </a:fld>
            <a:endParaRPr 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418507-3107-4B03-9C22-13FE348DEDC7}" type="slidenum">
              <a:rPr lang="en-US"/>
              <a:pPr/>
              <a:t>15</a:t>
            </a:fld>
            <a:endParaRPr 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418507-3107-4B03-9C22-13FE348DEDC7}" type="slidenum">
              <a:rPr lang="en-US"/>
              <a:pPr/>
              <a:t>16</a:t>
            </a:fld>
            <a:endParaRPr 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894888-B006-415D-8206-4CCAC8D362FC}" type="slidenum">
              <a:rPr lang="en-US"/>
              <a:pPr/>
              <a:t>17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894888-B006-415D-8206-4CCAC8D362FC}" type="slidenum">
              <a:rPr lang="en-US"/>
              <a:pPr/>
              <a:t>18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418507-3107-4B03-9C22-13FE348DEDC7}" type="slidenum">
              <a:rPr lang="en-US"/>
              <a:pPr/>
              <a:t>2</a:t>
            </a:fld>
            <a:endParaRPr 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418507-3107-4B03-9C22-13FE348DEDC7}" type="slidenum">
              <a:rPr lang="en-US"/>
              <a:pPr/>
              <a:t>3</a:t>
            </a:fld>
            <a:endParaRPr 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418507-3107-4B03-9C22-13FE348DEDC7}" type="slidenum">
              <a:rPr lang="en-US"/>
              <a:pPr/>
              <a:t>4</a:t>
            </a:fld>
            <a:endParaRPr 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418507-3107-4B03-9C22-13FE348DEDC7}" type="slidenum">
              <a:rPr lang="en-US"/>
              <a:pPr/>
              <a:t>5</a:t>
            </a:fld>
            <a:endParaRPr 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418507-3107-4B03-9C22-13FE348DEDC7}" type="slidenum">
              <a:rPr lang="en-US"/>
              <a:pPr/>
              <a:t>6</a:t>
            </a:fld>
            <a:endParaRPr 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418507-3107-4B03-9C22-13FE348DEDC7}" type="slidenum">
              <a:rPr lang="en-US"/>
              <a:pPr/>
              <a:t>7</a:t>
            </a:fld>
            <a:endParaRPr 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418507-3107-4B03-9C22-13FE348DEDC7}" type="slidenum">
              <a:rPr lang="en-US"/>
              <a:pPr/>
              <a:t>8</a:t>
            </a:fld>
            <a:endParaRPr 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418507-3107-4B03-9C22-13FE348DEDC7}" type="slidenum">
              <a:rPr lang="en-US"/>
              <a:pPr/>
              <a:t>9</a:t>
            </a:fld>
            <a:endParaRPr 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atermark"/>
          <p:cNvPicPr>
            <a:picLocks noChangeAspect="1" noChangeArrowheads="1"/>
          </p:cNvPicPr>
          <p:nvPr/>
        </p:nvPicPr>
        <p:blipFill>
          <a:blip r:embed="rId2" cstate="print"/>
          <a:srcRect l="6723" b="12773"/>
          <a:stretch>
            <a:fillRect/>
          </a:stretch>
        </p:blipFill>
        <p:spPr bwMode="auto">
          <a:xfrm>
            <a:off x="0" y="685800"/>
            <a:ext cx="6467475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027988" y="6237288"/>
            <a:ext cx="1841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>
                <a:solidFill>
                  <a:schemeClr val="bg1"/>
                </a:solidFill>
                <a:latin typeface="Univers"/>
              </a:rPr>
              <a:t/>
            </a:r>
            <a:br>
              <a:rPr lang="en-US" sz="1000">
                <a:solidFill>
                  <a:schemeClr val="bg1"/>
                </a:solidFill>
                <a:latin typeface="Univers"/>
              </a:rPr>
            </a:br>
            <a:endParaRPr lang="en-US" sz="1000">
              <a:solidFill>
                <a:schemeClr val="bg1"/>
              </a:solidFill>
              <a:latin typeface="Univers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426200" y="4343400"/>
            <a:ext cx="5238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C4B84"/>
                </a:solidFill>
              </a:rPr>
              <a:t> </a:t>
            </a:r>
            <a:endParaRPr lang="en-US" sz="240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7319963" y="4524375"/>
            <a:ext cx="5238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C4B84"/>
                </a:solidFill>
              </a:rPr>
              <a:t> </a:t>
            </a:r>
            <a:endParaRPr lang="en-US" sz="240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280025" y="4802188"/>
            <a:ext cx="444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9" name="AutoShape 18" descr="image002"/>
          <p:cNvSpPr>
            <a:spLocks noChangeAspect="1" noChangeArrowheads="1"/>
          </p:cNvSpPr>
          <p:nvPr userDrawn="1"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</p:spPr>
        <p:txBody>
          <a:bodyPr/>
          <a:lstStyle/>
          <a:p>
            <a:endParaRPr lang="en-GB"/>
          </a:p>
        </p:txBody>
      </p:sp>
      <p:sp>
        <p:nvSpPr>
          <p:cNvPr id="10" name="AutoShape 20" descr="image002"/>
          <p:cNvSpPr>
            <a:spLocks noChangeAspect="1" noChangeArrowheads="1"/>
          </p:cNvSpPr>
          <p:nvPr userDrawn="1"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</p:spPr>
        <p:txBody>
          <a:bodyPr/>
          <a:lstStyle/>
          <a:p>
            <a:endParaRPr lang="en-GB"/>
          </a:p>
        </p:txBody>
      </p:sp>
      <p:sp>
        <p:nvSpPr>
          <p:cNvPr id="11" name="AutoShape 23" descr="image002"/>
          <p:cNvSpPr>
            <a:spLocks noChangeAspect="1" noChangeArrowheads="1"/>
          </p:cNvSpPr>
          <p:nvPr userDrawn="1"/>
        </p:nvSpPr>
        <p:spPr bwMode="auto">
          <a:xfrm>
            <a:off x="200025" y="46038"/>
            <a:ext cx="1428750" cy="1000125"/>
          </a:xfrm>
          <a:prstGeom prst="rect">
            <a:avLst/>
          </a:prstGeom>
          <a:noFill/>
        </p:spPr>
        <p:txBody>
          <a:bodyPr/>
          <a:lstStyle/>
          <a:p>
            <a:endParaRPr lang="en-GB"/>
          </a:p>
        </p:txBody>
      </p:sp>
      <p:sp>
        <p:nvSpPr>
          <p:cNvPr id="12" name="AutoShape 25" descr="image002"/>
          <p:cNvSpPr>
            <a:spLocks noChangeAspect="1" noChangeArrowheads="1"/>
          </p:cNvSpPr>
          <p:nvPr userDrawn="1"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</p:spPr>
        <p:txBody>
          <a:bodyPr/>
          <a:lstStyle/>
          <a:p>
            <a:endParaRPr lang="en-GB"/>
          </a:p>
        </p:txBody>
      </p:sp>
      <p:pic>
        <p:nvPicPr>
          <p:cNvPr id="13" name="Picture 26" descr="Picture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2738" y="3132138"/>
            <a:ext cx="896937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28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Title of presentation</a:t>
            </a:r>
          </a:p>
        </p:txBody>
      </p:sp>
      <p:sp>
        <p:nvSpPr>
          <p:cNvPr id="332810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Author</a:t>
            </a:r>
          </a:p>
          <a:p>
            <a:r>
              <a:rPr lang="en-US"/>
              <a:t>Organization</a:t>
            </a:r>
          </a:p>
          <a:p>
            <a:r>
              <a:rPr lang="en-US"/>
              <a:t>Country</a:t>
            </a:r>
          </a:p>
          <a:p>
            <a:r>
              <a:rPr lang="en-US"/>
              <a:t>Email</a:t>
            </a: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53188"/>
            <a:ext cx="3609975" cy="268287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Algiers, Algeria, 26-27 September 2011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Algiers, Algeria, 26-27 September 2011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DD0F6A-D126-4357-B9C6-2281A8963DF2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Algiers, Algeria, 26-27 September 2011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44D43F-2E15-4946-B609-CBBC47FA6333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Algiers, Algeria, 26-27 September 2011</a:t>
            </a: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ED705C-2C26-4526-AA27-9177CA6BD9C8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Algiers, Algeria, 26-27 September 2011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7B5937-04C1-4CD4-9634-9A8A3C05F569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Algiers, Algeria, 26-27 September 2011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D24A79-1C2E-490F-83B8-EBE9073A6055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Algiers, Algeria, 26-27 September 2011</a:t>
            </a: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AE4C96-F8FB-49AB-8D22-7B3DCD6E54BA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Algiers, Algeria, 26-27 September 2011</a:t>
            </a:r>
          </a:p>
        </p:txBody>
      </p:sp>
      <p:sp>
        <p:nvSpPr>
          <p:cNvPr id="8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1C4FBE-D7C3-4F11-A75E-14E15BFF66C3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Algiers, Algeria, 26-27 September 2011</a:t>
            </a:r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F12248-B643-4CD6-9793-0A667EE68D84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Algiers, Algeria, 26-27 September 2011</a:t>
            </a:r>
          </a:p>
        </p:txBody>
      </p:sp>
      <p:sp>
        <p:nvSpPr>
          <p:cNvPr id="3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18FD16-0ADA-44A3-BD5C-E36A37532C27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23850" y="6308725"/>
            <a:ext cx="4032250" cy="312738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Algiers, Algeria, 26-27 September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CAD98D-EA20-46C1-9BD3-9AB9B9978536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Algiers, Algeria, 26-27 September 2011</a:t>
            </a: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E8A54D-C3FB-49D5-BD15-234FA65AEF8B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0" descr="Watermark"/>
          <p:cNvPicPr>
            <a:picLocks noChangeAspect="1" noChangeArrowheads="1"/>
          </p:cNvPicPr>
          <p:nvPr/>
        </p:nvPicPr>
        <p:blipFill>
          <a:blip r:embed="rId14" cstate="print"/>
          <a:srcRect l="6723" b="12773"/>
          <a:stretch>
            <a:fillRect/>
          </a:stretch>
        </p:blipFill>
        <p:spPr bwMode="auto">
          <a:xfrm>
            <a:off x="0" y="685800"/>
            <a:ext cx="6467475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5288" y="6308725"/>
            <a:ext cx="403225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 smtClean="0">
                <a:latin typeface="Univers" pitchFamily="34" charset="0"/>
              </a:defRPr>
            </a:lvl1pPr>
          </a:lstStyle>
          <a:p>
            <a:pPr>
              <a:defRPr/>
            </a:pPr>
            <a:r>
              <a:rPr lang="en-US"/>
              <a:t>Algiers, Algeria, 26-27 September 2011</a:t>
            </a:r>
          </a:p>
        </p:txBody>
      </p:sp>
      <p:sp>
        <p:nvSpPr>
          <p:cNvPr id="1060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08850" y="6237288"/>
            <a:ext cx="13668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859DF75-9431-44E8-B9B2-D523F66ECD5A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2054" name="Rectangle 3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8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5"/>
        </a:buBlip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0000"/>
        <a:buFont typeface="ZapfDingbats BT" pitchFamily="18" charset="2"/>
        <a:buBlip>
          <a:blip r:embed="rId16"/>
        </a:buBlip>
        <a:defRPr sz="28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4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0000"/>
        <a:buFont typeface="ZapfDingbats BT" pitchFamily="18" charset="2"/>
        <a:buBlip>
          <a:blip r:embed="rId16"/>
        </a:buBlip>
        <a:defRPr sz="2000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sami.trimech@cert.mincom.tn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0" y="2000240"/>
            <a:ext cx="9144000" cy="2428892"/>
          </a:xfrm>
        </p:spPr>
        <p:txBody>
          <a:bodyPr/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800" dirty="0" smtClean="0"/>
              <a:t>CERT C&amp; Testing </a:t>
            </a:r>
            <a:r>
              <a:rPr lang="en-US" sz="2800" dirty="0" smtClean="0"/>
              <a:t>Experience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000" dirty="0" smtClean="0"/>
              <a:t>A </a:t>
            </a:r>
            <a:r>
              <a:rPr lang="en-US" sz="2000" dirty="0" smtClean="0"/>
              <a:t>Regional Solution </a:t>
            </a:r>
            <a:r>
              <a:rPr lang="en-US" sz="2000" dirty="0" smtClean="0"/>
              <a:t>Proposal for the Region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dirty="0" smtClean="0"/>
          </a:p>
        </p:txBody>
      </p:sp>
      <p:sp>
        <p:nvSpPr>
          <p:cNvPr id="5124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928662" y="4319606"/>
            <a:ext cx="7215238" cy="1752600"/>
          </a:xfrm>
        </p:spPr>
        <p:txBody>
          <a:bodyPr/>
          <a:lstStyle/>
          <a:p>
            <a:endParaRPr lang="en-GB" sz="2800" b="1" dirty="0" smtClean="0"/>
          </a:p>
          <a:p>
            <a:r>
              <a:rPr lang="en-GB" sz="1800" b="1" dirty="0" smtClean="0"/>
              <a:t>Centre </a:t>
            </a:r>
            <a:r>
              <a:rPr lang="en-GB" sz="1800" b="1" dirty="0" err="1" smtClean="0"/>
              <a:t>d’Etudes</a:t>
            </a:r>
            <a:r>
              <a:rPr lang="en-GB" sz="1800" b="1" dirty="0" smtClean="0"/>
              <a:t> et de </a:t>
            </a:r>
            <a:r>
              <a:rPr lang="en-GB" sz="1800" b="1" dirty="0" err="1" smtClean="0"/>
              <a:t>Recherche</a:t>
            </a:r>
            <a:r>
              <a:rPr lang="en-GB" sz="1800" b="1" dirty="0" smtClean="0"/>
              <a:t> des </a:t>
            </a:r>
            <a:r>
              <a:rPr lang="en-GB" sz="1800" b="1" dirty="0" err="1" smtClean="0"/>
              <a:t>Télécommunications</a:t>
            </a:r>
            <a:r>
              <a:rPr lang="en-GB" sz="1800" b="1" dirty="0" smtClean="0"/>
              <a:t> -Tunisia</a:t>
            </a:r>
            <a:endParaRPr lang="en-GB" sz="1800" b="1" dirty="0" smtClean="0"/>
          </a:p>
        </p:txBody>
      </p:sp>
      <p:sp>
        <p:nvSpPr>
          <p:cNvPr id="5125" name="Rectangle 13"/>
          <p:cNvSpPr>
            <a:spLocks noChangeArrowheads="1"/>
          </p:cNvSpPr>
          <p:nvPr/>
        </p:nvSpPr>
        <p:spPr bwMode="auto">
          <a:xfrm>
            <a:off x="0" y="404813"/>
            <a:ext cx="914400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en-US" sz="24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ITU Information Session on Conformity and </a:t>
            </a:r>
            <a:r>
              <a:rPr lang="en-US" sz="24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Interoperability</a:t>
            </a:r>
          </a:p>
          <a:p>
            <a:pPr algn="ctr">
              <a:lnSpc>
                <a:spcPct val="80000"/>
              </a:lnSpc>
            </a:pPr>
            <a:endParaRPr lang="en-US" sz="2400" b="1" dirty="0" smtClean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80000"/>
              </a:lnSpc>
            </a:pPr>
            <a:r>
              <a:rPr lang="fr-FR" sz="1600" b="1" dirty="0" smtClean="0">
                <a:solidFill>
                  <a:schemeClr val="bg2"/>
                </a:solidFill>
              </a:rPr>
              <a:t>Geneva, </a:t>
            </a:r>
            <a:r>
              <a:rPr lang="fr-FR" sz="1600" b="1" dirty="0" err="1" smtClean="0">
                <a:solidFill>
                  <a:schemeClr val="bg2"/>
                </a:solidFill>
              </a:rPr>
              <a:t>Switzerland</a:t>
            </a:r>
            <a:r>
              <a:rPr lang="fr-FR" sz="1600" b="1" dirty="0" smtClean="0">
                <a:solidFill>
                  <a:schemeClr val="bg2"/>
                </a:solidFill>
              </a:rPr>
              <a:t>, 12 </a:t>
            </a:r>
            <a:r>
              <a:rPr lang="fr-FR" sz="1600" b="1" dirty="0" err="1" smtClean="0">
                <a:solidFill>
                  <a:schemeClr val="bg2"/>
                </a:solidFill>
              </a:rPr>
              <a:t>January</a:t>
            </a:r>
            <a:r>
              <a:rPr lang="fr-FR" sz="1600" b="1" dirty="0" smtClean="0">
                <a:solidFill>
                  <a:schemeClr val="bg2"/>
                </a:solidFill>
              </a:rPr>
              <a:t> 2012</a:t>
            </a:r>
            <a:endParaRPr lang="en-US" sz="1600" b="1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126" name="Picture 16" descr="ITUseries"/>
          <p:cNvPicPr>
            <a:picLocks noChangeAspect="1" noChangeArrowheads="1"/>
          </p:cNvPicPr>
          <p:nvPr/>
        </p:nvPicPr>
        <p:blipFill>
          <a:blip r:embed="rId4" cstate="print"/>
          <a:srcRect t="17264" b="69327"/>
          <a:stretch>
            <a:fillRect/>
          </a:stretch>
        </p:blipFill>
        <p:spPr bwMode="auto">
          <a:xfrm>
            <a:off x="6877050" y="6027738"/>
            <a:ext cx="1727200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AutoShape 18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128" name="AutoShape 20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129" name="AutoShape 22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131" name="Rectangle 26"/>
          <p:cNvSpPr>
            <a:spLocks noChangeArrowheads="1"/>
          </p:cNvSpPr>
          <p:nvPr/>
        </p:nvSpPr>
        <p:spPr bwMode="auto">
          <a:xfrm>
            <a:off x="0" y="2928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071934" y="5505480"/>
          <a:ext cx="1143008" cy="520702"/>
        </p:xfrm>
        <a:graphic>
          <a:graphicData uri="http://schemas.openxmlformats.org/presentationml/2006/ole">
            <p:oleObj spid="_x0000_s1026" name="Picture" r:id="rId5" imgW="1737360" imgH="873000" progId="Word.Pictur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C4E769E-9482-40F5-9164-0B684B75E56A}" type="slidenum">
              <a:rPr lang="en-US"/>
              <a:pPr/>
              <a:t>10</a:t>
            </a:fld>
            <a:endParaRPr lang="en-US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928670"/>
            <a:ext cx="8229600" cy="4429155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Control System Evolution Phases</a:t>
            </a:r>
          </a:p>
          <a:p>
            <a:pPr lvl="2"/>
            <a:endParaRPr lang="en-US" dirty="0" smtClean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sz="2400" dirty="0" smtClean="0">
              <a:latin typeface="Calibri" pitchFamily="34" charset="0"/>
            </a:endParaRPr>
          </a:p>
        </p:txBody>
      </p:sp>
      <p:graphicFrame>
        <p:nvGraphicFramePr>
          <p:cNvPr id="6" name="Diagramme 5"/>
          <p:cNvGraphicFramePr/>
          <p:nvPr/>
        </p:nvGraphicFramePr>
        <p:xfrm>
          <a:off x="642910" y="1357298"/>
          <a:ext cx="7905784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C4E769E-9482-40F5-9164-0B684B75E56A}" type="slidenum">
              <a:rPr lang="en-US"/>
              <a:pPr/>
              <a:t>11</a:t>
            </a:fld>
            <a:endParaRPr lang="en-US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 National Lab</a:t>
            </a:r>
            <a:endParaRPr lang="en-US" dirty="0" smtClean="0"/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571612"/>
            <a:ext cx="8229600" cy="4191014"/>
          </a:xfrm>
        </p:spPr>
        <p:txBody>
          <a:bodyPr/>
          <a:lstStyle/>
          <a:p>
            <a:pPr marL="342900" lvl="1" indent="-342900">
              <a:buSzPct val="75000"/>
              <a:buBlip>
                <a:blip r:embed="rId3"/>
              </a:buBlip>
              <a:tabLst>
                <a:tab pos="669925" algn="l"/>
                <a:tab pos="1717675" algn="l"/>
              </a:tabLst>
              <a:defRPr/>
            </a:pPr>
            <a:r>
              <a:rPr lang="en-IE" dirty="0" smtClean="0">
                <a:ea typeface="+mn-ea"/>
                <a:cs typeface="+mn-cs"/>
              </a:rPr>
              <a:t>EMC Laboratory (ongoing)</a:t>
            </a:r>
          </a:p>
          <a:p>
            <a:pPr lvl="2">
              <a:spcAft>
                <a:spcPct val="30000"/>
              </a:spcAft>
              <a:tabLst>
                <a:tab pos="669925" algn="l"/>
                <a:tab pos="1717675" algn="l"/>
              </a:tabLst>
              <a:defRPr/>
            </a:pPr>
            <a:r>
              <a:rPr lang="fr-FR" sz="2000" dirty="0" smtClean="0">
                <a:cs typeface="Arial" charset="0"/>
              </a:rPr>
              <a:t> </a:t>
            </a:r>
            <a:r>
              <a:rPr lang="fr-FR" sz="2000" dirty="0" smtClean="0">
                <a:cs typeface="Arial" charset="0"/>
              </a:rPr>
              <a:t>SAC- Semi </a:t>
            </a:r>
            <a:r>
              <a:rPr lang="fr-FR" sz="2000" dirty="0" err="1" smtClean="0">
                <a:cs typeface="Arial" charset="0"/>
              </a:rPr>
              <a:t>Anechoic</a:t>
            </a:r>
            <a:r>
              <a:rPr lang="fr-FR" sz="2000" dirty="0" smtClean="0">
                <a:cs typeface="Arial" charset="0"/>
              </a:rPr>
              <a:t> </a:t>
            </a:r>
            <a:r>
              <a:rPr lang="fr-FR" sz="2000" dirty="0" err="1" smtClean="0">
                <a:cs typeface="Arial" charset="0"/>
              </a:rPr>
              <a:t>Chamber</a:t>
            </a:r>
            <a:r>
              <a:rPr lang="fr-FR" sz="2000" dirty="0" smtClean="0">
                <a:cs typeface="Arial" charset="0"/>
              </a:rPr>
              <a:t> -10 m</a:t>
            </a:r>
          </a:p>
          <a:p>
            <a:pPr lvl="2">
              <a:spcAft>
                <a:spcPct val="30000"/>
              </a:spcAft>
              <a:tabLst>
                <a:tab pos="669925" algn="l"/>
                <a:tab pos="1717675" algn="l"/>
              </a:tabLst>
              <a:defRPr/>
            </a:pPr>
            <a:r>
              <a:rPr lang="fr-FR" sz="2000" dirty="0" smtClean="0">
                <a:cs typeface="Arial" charset="0"/>
              </a:rPr>
              <a:t> FAC- </a:t>
            </a:r>
            <a:r>
              <a:rPr lang="fr-FR" sz="2000" dirty="0" err="1" smtClean="0">
                <a:cs typeface="Arial" charset="0"/>
              </a:rPr>
              <a:t>Fully</a:t>
            </a:r>
            <a:r>
              <a:rPr lang="fr-FR" sz="2000" dirty="0" smtClean="0">
                <a:cs typeface="Arial" charset="0"/>
              </a:rPr>
              <a:t>-</a:t>
            </a:r>
            <a:r>
              <a:rPr lang="fr-FR" sz="2000" dirty="0" err="1" smtClean="0">
                <a:cs typeface="Arial" charset="0"/>
              </a:rPr>
              <a:t>Anechoic</a:t>
            </a:r>
            <a:r>
              <a:rPr lang="fr-FR" sz="2000" dirty="0" smtClean="0">
                <a:cs typeface="Arial" charset="0"/>
              </a:rPr>
              <a:t> test </a:t>
            </a:r>
            <a:r>
              <a:rPr lang="fr-FR" sz="2000" dirty="0" err="1" smtClean="0">
                <a:cs typeface="Arial" charset="0"/>
              </a:rPr>
              <a:t>Chamber</a:t>
            </a:r>
            <a:r>
              <a:rPr lang="fr-FR" sz="2000" dirty="0" smtClean="0">
                <a:cs typeface="Arial" charset="0"/>
              </a:rPr>
              <a:t> -5m (phase2)</a:t>
            </a:r>
          </a:p>
          <a:p>
            <a:pPr lvl="2">
              <a:spcAft>
                <a:spcPct val="30000"/>
              </a:spcAft>
              <a:tabLst>
                <a:tab pos="669925" algn="l"/>
                <a:tab pos="1717675" algn="l"/>
              </a:tabLst>
              <a:defRPr/>
            </a:pPr>
            <a:r>
              <a:rPr lang="fr-FR" sz="2000" dirty="0" smtClean="0">
                <a:cs typeface="Arial" charset="0"/>
              </a:rPr>
              <a:t> SAR- </a:t>
            </a:r>
            <a:r>
              <a:rPr lang="fr-FR" sz="2000" dirty="0" err="1" smtClean="0">
                <a:cs typeface="Arial" charset="0"/>
              </a:rPr>
              <a:t>Specific</a:t>
            </a:r>
            <a:r>
              <a:rPr lang="fr-FR" sz="2000" dirty="0" smtClean="0">
                <a:cs typeface="Arial" charset="0"/>
              </a:rPr>
              <a:t> Absorption Rate </a:t>
            </a:r>
            <a:r>
              <a:rPr lang="fr-FR" sz="2000" dirty="0" err="1" smtClean="0">
                <a:cs typeface="Arial" charset="0"/>
              </a:rPr>
              <a:t>Lab</a:t>
            </a:r>
            <a:r>
              <a:rPr lang="fr-FR" sz="2000" dirty="0" smtClean="0">
                <a:cs typeface="Arial" charset="0"/>
              </a:rPr>
              <a:t> (phase2)</a:t>
            </a:r>
          </a:p>
          <a:p>
            <a:pPr lvl="2">
              <a:spcAft>
                <a:spcPct val="30000"/>
              </a:spcAft>
              <a:tabLst>
                <a:tab pos="669925" algn="l"/>
                <a:tab pos="1717675" algn="l"/>
              </a:tabLst>
              <a:defRPr/>
            </a:pPr>
            <a:r>
              <a:rPr lang="fr-FR" sz="2000" dirty="0" smtClean="0">
                <a:cs typeface="Arial" charset="0"/>
              </a:rPr>
              <a:t> </a:t>
            </a:r>
            <a:r>
              <a:rPr lang="fr-FR" sz="2000" dirty="0" err="1" smtClean="0">
                <a:cs typeface="Arial" charset="0"/>
              </a:rPr>
              <a:t>Metrology</a:t>
            </a:r>
            <a:r>
              <a:rPr lang="fr-FR" sz="2000" dirty="0" smtClean="0">
                <a:cs typeface="Arial" charset="0"/>
              </a:rPr>
              <a:t> </a:t>
            </a:r>
            <a:r>
              <a:rPr lang="fr-FR" sz="2000" dirty="0" err="1" smtClean="0">
                <a:cs typeface="Arial" charset="0"/>
              </a:rPr>
              <a:t>Lab</a:t>
            </a:r>
            <a:endParaRPr lang="fr-FR" sz="2000" dirty="0" smtClean="0">
              <a:cs typeface="Arial" charset="0"/>
            </a:endParaRPr>
          </a:p>
          <a:p>
            <a:pPr lvl="2">
              <a:spcAft>
                <a:spcPct val="30000"/>
              </a:spcAft>
              <a:tabLst>
                <a:tab pos="669925" algn="l"/>
                <a:tab pos="1717675" algn="l"/>
              </a:tabLst>
              <a:defRPr/>
            </a:pPr>
            <a:r>
              <a:rPr lang="fr-FR" sz="2000" dirty="0" smtClean="0">
                <a:cs typeface="Arial" charset="0"/>
              </a:rPr>
              <a:t> </a:t>
            </a:r>
            <a:r>
              <a:rPr lang="fr-FR" sz="2000" dirty="0" err="1" smtClean="0">
                <a:cs typeface="Arial" charset="0"/>
              </a:rPr>
              <a:t>Low</a:t>
            </a:r>
            <a:r>
              <a:rPr lang="fr-FR" sz="2000" dirty="0" smtClean="0">
                <a:cs typeface="Arial" charset="0"/>
              </a:rPr>
              <a:t> Voltage Directive </a:t>
            </a:r>
            <a:r>
              <a:rPr lang="fr-FR" sz="2000" dirty="0" err="1" smtClean="0">
                <a:cs typeface="Arial" charset="0"/>
              </a:rPr>
              <a:t>Lab</a:t>
            </a:r>
            <a:endParaRPr lang="fr-FR" sz="2000" dirty="0" smtClean="0">
              <a:cs typeface="Arial" charset="0"/>
            </a:endParaRPr>
          </a:p>
          <a:p>
            <a:pPr lvl="2">
              <a:spcAft>
                <a:spcPct val="30000"/>
              </a:spcAft>
              <a:tabLst>
                <a:tab pos="669925" algn="l"/>
                <a:tab pos="1717675" algn="l"/>
              </a:tabLst>
              <a:defRPr/>
            </a:pPr>
            <a:r>
              <a:rPr lang="fr-FR" sz="2000" dirty="0" smtClean="0">
                <a:cs typeface="Arial" charset="0"/>
              </a:rPr>
              <a:t> Open area test </a:t>
            </a:r>
            <a:r>
              <a:rPr lang="fr-FR" sz="2000" dirty="0" smtClean="0">
                <a:cs typeface="Arial" charset="0"/>
              </a:rPr>
              <a:t>site</a:t>
            </a:r>
          </a:p>
          <a:p>
            <a:r>
              <a:rPr lang="en-US" sz="2800" dirty="0" smtClean="0"/>
              <a:t>Accreditation in Compliance with</a:t>
            </a:r>
          </a:p>
          <a:p>
            <a:pPr lvl="1"/>
            <a:r>
              <a:rPr lang="en-US" sz="2000" dirty="0" smtClean="0">
                <a:cs typeface="Arial" charset="0"/>
              </a:rPr>
              <a:t>ISO EN 17025 (Testing and Calibration Lab Competence)</a:t>
            </a:r>
          </a:p>
          <a:p>
            <a:pPr lvl="2">
              <a:spcAft>
                <a:spcPct val="30000"/>
              </a:spcAft>
              <a:tabLst>
                <a:tab pos="669925" algn="l"/>
                <a:tab pos="1717675" algn="l"/>
              </a:tabLst>
              <a:defRPr/>
            </a:pPr>
            <a:endParaRPr lang="fr-FR" sz="2000" dirty="0" smtClean="0">
              <a:cs typeface="Arial" charset="0"/>
            </a:endParaRPr>
          </a:p>
          <a:p>
            <a:pPr lvl="1"/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C4E769E-9482-40F5-9164-0B684B75E56A}" type="slidenum">
              <a:rPr lang="en-US"/>
              <a:pPr/>
              <a:t>12</a:t>
            </a:fld>
            <a:endParaRPr lang="en-US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 National Lab</a:t>
            </a:r>
            <a:endParaRPr lang="en-US" dirty="0" smtClean="0"/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357298"/>
            <a:ext cx="8229600" cy="4525963"/>
          </a:xfrm>
        </p:spPr>
        <p:txBody>
          <a:bodyPr/>
          <a:lstStyle/>
          <a:p>
            <a:r>
              <a:rPr lang="en-US" dirty="0" smtClean="0"/>
              <a:t>Coverage</a:t>
            </a:r>
          </a:p>
          <a:p>
            <a:pPr lvl="1"/>
            <a:r>
              <a:rPr lang="en-US" dirty="0" smtClean="0"/>
              <a:t>Telecommunication equipments</a:t>
            </a:r>
          </a:p>
          <a:p>
            <a:pPr lvl="1"/>
            <a:r>
              <a:rPr lang="en-US" dirty="0" smtClean="0"/>
              <a:t>Information technology equipment</a:t>
            </a:r>
          </a:p>
          <a:p>
            <a:pPr lvl="1"/>
            <a:r>
              <a:rPr lang="en-US" dirty="0" smtClean="0"/>
              <a:t>Measurement devices</a:t>
            </a:r>
          </a:p>
          <a:p>
            <a:pPr lvl="1"/>
            <a:r>
              <a:rPr lang="en-US" dirty="0" smtClean="0"/>
              <a:t>Car’s electrical devices</a:t>
            </a:r>
          </a:p>
          <a:p>
            <a:pPr lvl="1"/>
            <a:r>
              <a:rPr lang="en-US" dirty="0" smtClean="0"/>
              <a:t>Household electrical products</a:t>
            </a:r>
          </a:p>
          <a:p>
            <a:pPr lvl="1"/>
            <a:r>
              <a:rPr lang="en-US" dirty="0" smtClean="0"/>
              <a:t>Hospital equipments 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C4E769E-9482-40F5-9164-0B684B75E56A}" type="slidenum">
              <a:rPr lang="en-US"/>
              <a:pPr/>
              <a:t>13</a:t>
            </a:fld>
            <a:endParaRPr lang="en-US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 National Lab</a:t>
            </a:r>
            <a:endParaRPr lang="en-US" dirty="0" smtClean="0"/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65225"/>
            <a:ext cx="8229600" cy="4525963"/>
          </a:xfrm>
        </p:spPr>
        <p:txBody>
          <a:bodyPr/>
          <a:lstStyle/>
          <a:p>
            <a:r>
              <a:rPr lang="en-US" dirty="0" smtClean="0"/>
              <a:t>Main services and activities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Conformity testing </a:t>
            </a:r>
          </a:p>
          <a:p>
            <a:pPr lvl="1"/>
            <a:r>
              <a:rPr lang="en-US" dirty="0" smtClean="0"/>
              <a:t>Supporting suppliers in the development of terminals </a:t>
            </a:r>
          </a:p>
          <a:p>
            <a:pPr lvl="1"/>
            <a:r>
              <a:rPr lang="en-US" dirty="0" smtClean="0"/>
              <a:t>Drafting tests suites</a:t>
            </a:r>
          </a:p>
          <a:p>
            <a:pPr lvl="1"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 National Lab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dirty="0" err="1" smtClean="0"/>
              <a:t>Actual</a:t>
            </a:r>
            <a:r>
              <a:rPr lang="fr-FR" sz="2000" dirty="0" smtClean="0"/>
              <a:t> Situation</a:t>
            </a:r>
          </a:p>
          <a:p>
            <a:pPr lvl="1"/>
            <a:r>
              <a:rPr lang="fr-FR" sz="2000" dirty="0" smtClean="0"/>
              <a:t>New </a:t>
            </a:r>
            <a:r>
              <a:rPr lang="fr-FR" sz="2000" dirty="0" err="1" smtClean="0"/>
              <a:t>specific</a:t>
            </a:r>
            <a:r>
              <a:rPr lang="fr-FR" sz="2000" dirty="0" smtClean="0"/>
              <a:t> building </a:t>
            </a:r>
            <a:r>
              <a:rPr lang="fr-FR" sz="2000" dirty="0" smtClean="0"/>
              <a:t>(60</a:t>
            </a:r>
            <a:r>
              <a:rPr lang="fr-FR" sz="2000" dirty="0" smtClean="0"/>
              <a:t>%)</a:t>
            </a:r>
          </a:p>
          <a:p>
            <a:pPr lvl="1"/>
            <a:r>
              <a:rPr lang="fr-FR" sz="2000" dirty="0" err="1" smtClean="0"/>
              <a:t>Laboratory</a:t>
            </a:r>
            <a:r>
              <a:rPr lang="fr-FR" sz="2000" dirty="0" smtClean="0"/>
              <a:t> </a:t>
            </a:r>
            <a:r>
              <a:rPr lang="fr-FR" sz="2000" dirty="0" err="1" smtClean="0"/>
              <a:t>Facilities</a:t>
            </a:r>
            <a:r>
              <a:rPr lang="fr-FR" sz="2000" dirty="0" smtClean="0"/>
              <a:t> (</a:t>
            </a:r>
            <a:r>
              <a:rPr lang="fr-FR" sz="2000" dirty="0" err="1" smtClean="0"/>
              <a:t>bidding</a:t>
            </a:r>
            <a:r>
              <a:rPr lang="fr-FR" sz="2000" dirty="0" smtClean="0"/>
              <a:t> phase)</a:t>
            </a:r>
          </a:p>
          <a:p>
            <a:pPr lvl="1"/>
            <a:r>
              <a:rPr lang="fr-FR" sz="2000" dirty="0" smtClean="0"/>
              <a:t>Training (50%)</a:t>
            </a:r>
          </a:p>
          <a:p>
            <a:pPr lvl="1"/>
            <a:r>
              <a:rPr lang="fr-FR" sz="2000" dirty="0" smtClean="0"/>
              <a:t>Tests </a:t>
            </a:r>
            <a:r>
              <a:rPr lang="fr-FR" sz="2000" dirty="0" err="1" smtClean="0"/>
              <a:t>protocol</a:t>
            </a:r>
            <a:r>
              <a:rPr lang="fr-FR" sz="2000" dirty="0" smtClean="0"/>
              <a:t> (90%)</a:t>
            </a:r>
          </a:p>
          <a:p>
            <a:pPr lvl="1"/>
            <a:r>
              <a:rPr lang="fr-FR" sz="2000" dirty="0" err="1" smtClean="0"/>
              <a:t>Accreditation</a:t>
            </a:r>
            <a:r>
              <a:rPr lang="fr-FR" sz="2000" dirty="0" smtClean="0"/>
              <a:t> (0</a:t>
            </a:r>
            <a:r>
              <a:rPr lang="fr-FR" sz="2000" dirty="0" smtClean="0"/>
              <a:t>%)</a:t>
            </a:r>
          </a:p>
          <a:p>
            <a:pPr lvl="1"/>
            <a:endParaRPr lang="fr-FR" sz="2000" dirty="0" smtClean="0"/>
          </a:p>
          <a:p>
            <a:r>
              <a:rPr lang="en-US" sz="2000" dirty="0" smtClean="0"/>
              <a:t>Milestones </a:t>
            </a:r>
          </a:p>
          <a:p>
            <a:pPr lvl="2"/>
            <a:r>
              <a:rPr lang="en-US" sz="2000" dirty="0" smtClean="0"/>
              <a:t>March </a:t>
            </a:r>
            <a:r>
              <a:rPr lang="en-US" sz="2000" dirty="0" smtClean="0"/>
              <a:t>2012 : Site Ready</a:t>
            </a:r>
          </a:p>
          <a:p>
            <a:pPr lvl="2"/>
            <a:r>
              <a:rPr lang="en-US" sz="2000" dirty="0" smtClean="0"/>
              <a:t>June 2012 : Laboratory Equipped</a:t>
            </a:r>
          </a:p>
          <a:p>
            <a:pPr lvl="2"/>
            <a:r>
              <a:rPr lang="en-US" sz="2000" dirty="0" smtClean="0"/>
              <a:t>End of 2012 : Accreditation (ambition</a:t>
            </a:r>
            <a:r>
              <a:rPr lang="en-US" sz="2000" dirty="0" smtClean="0"/>
              <a:t>)</a:t>
            </a:r>
            <a:endParaRPr lang="en-US" sz="200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Algiers, Algeria, 26-27 September 2011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B5937-04C1-4CD4-9634-9A8A3C05F56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C4E769E-9482-40F5-9164-0B684B75E56A}" type="slidenum">
              <a:rPr lang="en-US"/>
              <a:pPr/>
              <a:t>15</a:t>
            </a:fld>
            <a:endParaRPr lang="en-US"/>
          </a:p>
        </p:txBody>
      </p:sp>
      <p:graphicFrame>
        <p:nvGraphicFramePr>
          <p:cNvPr id="6" name="Diagramme 5"/>
          <p:cNvGraphicFramePr/>
          <p:nvPr/>
        </p:nvGraphicFramePr>
        <p:xfrm>
          <a:off x="1428728" y="136526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58000"/>
            <a:ext cx="9144000" cy="1143000"/>
          </a:xfrm>
        </p:spPr>
        <p:txBody>
          <a:bodyPr/>
          <a:lstStyle/>
          <a:p>
            <a:r>
              <a:rPr lang="en-US" dirty="0" smtClean="0"/>
              <a:t>CERT Regional Lab</a:t>
            </a:r>
            <a:endParaRPr lang="en-US" dirty="0" smtClean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CERT National Lab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 -0.257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C4E769E-9482-40F5-9164-0B684B75E56A}" type="slidenum">
              <a:rPr lang="en-US"/>
              <a:pPr/>
              <a:t>16</a:t>
            </a:fld>
            <a:endParaRPr lang="en-US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 Regional Lab</a:t>
            </a:r>
            <a:endParaRPr lang="en-US" dirty="0" smtClean="0"/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65225"/>
            <a:ext cx="8229600" cy="5121295"/>
          </a:xfrm>
        </p:spPr>
        <p:txBody>
          <a:bodyPr/>
          <a:lstStyle/>
          <a:p>
            <a:pPr lvl="1"/>
            <a:endParaRPr lang="en-US" dirty="0" smtClean="0"/>
          </a:p>
          <a:p>
            <a:pPr lvl="1"/>
            <a:r>
              <a:rPr lang="en-US" dirty="0" smtClean="0"/>
              <a:t>CERT plan </a:t>
            </a:r>
            <a:r>
              <a:rPr lang="en-US" dirty="0" smtClean="0"/>
              <a:t>to</a:t>
            </a:r>
          </a:p>
          <a:p>
            <a:pPr lvl="2"/>
            <a:r>
              <a:rPr lang="en-US" dirty="0" smtClean="0"/>
              <a:t>Participate actively to all ITU initiatives, among others:</a:t>
            </a:r>
          </a:p>
          <a:p>
            <a:pPr lvl="3"/>
            <a:r>
              <a:rPr lang="en-US" dirty="0" smtClean="0"/>
              <a:t>C&amp;I portal</a:t>
            </a:r>
          </a:p>
          <a:p>
            <a:pPr lvl="3"/>
            <a:r>
              <a:rPr lang="en-US" dirty="0" smtClean="0"/>
              <a:t>C&amp;I database</a:t>
            </a:r>
          </a:p>
          <a:p>
            <a:pPr lvl="3"/>
            <a:r>
              <a:rPr lang="en-US" dirty="0" smtClean="0"/>
              <a:t>Sharing technical results </a:t>
            </a:r>
          </a:p>
          <a:p>
            <a:pPr lvl="3"/>
            <a:r>
              <a:rPr lang="en-US" dirty="0" smtClean="0"/>
              <a:t>Active contribution within study groups</a:t>
            </a:r>
          </a:p>
          <a:p>
            <a:pPr lvl="3"/>
            <a:r>
              <a:rPr lang="en-US" dirty="0" smtClean="0"/>
              <a:t>Hosting ITU </a:t>
            </a:r>
            <a:r>
              <a:rPr lang="en-US" dirty="0" err="1" smtClean="0"/>
              <a:t>interop</a:t>
            </a:r>
            <a:r>
              <a:rPr lang="en-US" dirty="0" smtClean="0"/>
              <a:t> event </a:t>
            </a:r>
          </a:p>
          <a:p>
            <a:pPr lvl="2"/>
            <a:r>
              <a:rPr lang="en-US" dirty="0" smtClean="0"/>
              <a:t>Set up capacity building program</a:t>
            </a:r>
          </a:p>
          <a:p>
            <a:pPr lvl="3"/>
            <a:r>
              <a:rPr lang="en-US" dirty="0" smtClean="0"/>
              <a:t>Arab Region</a:t>
            </a:r>
          </a:p>
          <a:p>
            <a:pPr lvl="3"/>
            <a:r>
              <a:rPr lang="en-US" dirty="0" smtClean="0"/>
              <a:t>African Regions</a:t>
            </a:r>
          </a:p>
          <a:p>
            <a:pPr lvl="3"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07D0C8E-EE10-4135-AE9A-6F62DBC40721}" type="slidenum">
              <a:rPr lang="en-US"/>
              <a:pPr/>
              <a:t>17</a:t>
            </a:fld>
            <a:endParaRPr lang="en-US"/>
          </a:p>
        </p:txBody>
      </p:sp>
      <p:sp>
        <p:nvSpPr>
          <p:cNvPr id="103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 FLOOR PLAN DRAWING</a:t>
            </a:r>
          </a:p>
        </p:txBody>
      </p:sp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643050"/>
            <a:ext cx="7648575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07D0C8E-EE10-4135-AE9A-6F62DBC40721}" type="slidenum">
              <a:rPr lang="en-US"/>
              <a:pPr/>
              <a:t>18</a:t>
            </a:fld>
            <a:endParaRPr lang="en-US"/>
          </a:p>
        </p:txBody>
      </p:sp>
      <p:sp>
        <p:nvSpPr>
          <p:cNvPr id="103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FRONTAL FACE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FFFF"/>
              </a:clrFrom>
              <a:clrTo>
                <a:srgbClr val="00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466" y="980728"/>
            <a:ext cx="904307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428868"/>
            <a:ext cx="9144000" cy="1143000"/>
          </a:xfrm>
        </p:spPr>
        <p:txBody>
          <a:bodyPr/>
          <a:lstStyle/>
          <a:p>
            <a:r>
              <a:rPr lang="en-US" dirty="0" smtClean="0"/>
              <a:t>Thank you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b="0" dirty="0" smtClean="0">
                <a:hlinkClick r:id="rId2"/>
              </a:rPr>
              <a:t>sami.trimech@cert.mincom.tn</a:t>
            </a:r>
            <a:r>
              <a:rPr lang="en-US" sz="2000" b="0" dirty="0" smtClean="0"/>
              <a:t/>
            </a:r>
            <a:br>
              <a:rPr lang="en-US" sz="2000" b="0" dirty="0" smtClean="0"/>
            </a:br>
            <a:r>
              <a:rPr lang="en-US" sz="2000" b="0" dirty="0" smtClean="0"/>
              <a:t/>
            </a:r>
            <a:br>
              <a:rPr lang="en-US" sz="2000" b="0" dirty="0" smtClean="0"/>
            </a:br>
            <a:r>
              <a:rPr lang="en-US" sz="1800" b="0" dirty="0" smtClean="0"/>
              <a:t>M: +21698381738</a:t>
            </a:r>
            <a:br>
              <a:rPr lang="en-US" sz="1800" b="0" dirty="0" smtClean="0"/>
            </a:br>
            <a:r>
              <a:rPr lang="en-US" sz="1800" b="0" dirty="0" smtClean="0"/>
              <a:t>D: +21670834701</a:t>
            </a:r>
            <a:br>
              <a:rPr lang="en-US" sz="1800" b="0" dirty="0" smtClean="0"/>
            </a:br>
            <a:r>
              <a:rPr lang="en-US" sz="1800" b="0" dirty="0" smtClean="0"/>
              <a:t>F: +21670835835</a:t>
            </a:r>
            <a:br>
              <a:rPr lang="en-US" sz="1800" b="0" dirty="0" smtClean="0"/>
            </a:br>
            <a:r>
              <a:rPr lang="en-US" sz="1800" b="0" dirty="0" err="1" smtClean="0"/>
              <a:t>Skypeid</a:t>
            </a:r>
            <a:r>
              <a:rPr lang="en-US" sz="1800" b="0" dirty="0" smtClean="0"/>
              <a:t>: </a:t>
            </a:r>
            <a:r>
              <a:rPr lang="en-US" sz="1800" b="0" dirty="0" err="1" smtClean="0"/>
              <a:t>strimech</a:t>
            </a:r>
            <a:endParaRPr lang="en-US" sz="2000" b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ED705C-2C26-4526-AA27-9177CA6BD9C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C4E769E-9482-40F5-9164-0B684B75E56A}" type="slidenum">
              <a:rPr lang="en-US"/>
              <a:pPr/>
              <a:t>2</a:t>
            </a:fld>
            <a:endParaRPr lang="en-US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 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285860"/>
            <a:ext cx="8229600" cy="4525963"/>
          </a:xfrm>
        </p:spPr>
        <p:txBody>
          <a:bodyPr/>
          <a:lstStyle/>
          <a:p>
            <a:r>
              <a:rPr lang="en-US" sz="2800" dirty="0" smtClean="0"/>
              <a:t>Telecommunication Research and Studies Center</a:t>
            </a:r>
          </a:p>
          <a:p>
            <a:r>
              <a:rPr lang="en-US" sz="2800" dirty="0" smtClean="0"/>
              <a:t>Created since 1988</a:t>
            </a:r>
          </a:p>
          <a:p>
            <a:r>
              <a:rPr lang="en-US" sz="2800" dirty="0" smtClean="0"/>
              <a:t>Public Consultancy Company</a:t>
            </a:r>
          </a:p>
          <a:p>
            <a:r>
              <a:rPr lang="en-US" sz="2800" dirty="0" smtClean="0"/>
              <a:t>Technical assistance to IT sector institutions (operators, regulator..)</a:t>
            </a:r>
          </a:p>
          <a:p>
            <a:r>
              <a:rPr lang="en-US" sz="2800" dirty="0" smtClean="0"/>
              <a:t>In Charge of Terminals Homologation (Type approval)</a:t>
            </a:r>
          </a:p>
          <a:p>
            <a:r>
              <a:rPr lang="en-US" sz="2800" dirty="0" smtClean="0"/>
              <a:t>Own laboratory (tests </a:t>
            </a:r>
            <a:r>
              <a:rPr lang="en-US" sz="2800" dirty="0" smtClean="0"/>
              <a:t>benches)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C4E769E-9482-40F5-9164-0B684B75E56A}" type="slidenum">
              <a:rPr lang="en-US"/>
              <a:pPr/>
              <a:t>3</a:t>
            </a:fld>
            <a:endParaRPr lang="en-US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 Positioning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28586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en-US" dirty="0" smtClean="0"/>
              <a:t>Main </a:t>
            </a:r>
            <a:r>
              <a:rPr lang="en-US" dirty="0" smtClean="0"/>
              <a:t>activities</a:t>
            </a:r>
          </a:p>
          <a:p>
            <a:pPr lvl="1">
              <a:lnSpc>
                <a:spcPct val="90000"/>
              </a:lnSpc>
              <a:buBlip>
                <a:blip r:embed="rId3"/>
              </a:buBlip>
            </a:pPr>
            <a:r>
              <a:rPr lang="en-US" dirty="0" smtClean="0"/>
              <a:t>IT Research</a:t>
            </a:r>
          </a:p>
          <a:p>
            <a:pPr lvl="1">
              <a:lnSpc>
                <a:spcPct val="90000"/>
              </a:lnSpc>
              <a:buBlip>
                <a:blip r:embed="rId3"/>
              </a:buBlip>
            </a:pPr>
            <a:r>
              <a:rPr lang="en-US" dirty="0" smtClean="0"/>
              <a:t>Type </a:t>
            </a:r>
            <a:r>
              <a:rPr lang="en-US" dirty="0" smtClean="0"/>
              <a:t>Approval </a:t>
            </a:r>
            <a:endParaRPr lang="en-US" dirty="0" smtClean="0"/>
          </a:p>
          <a:p>
            <a:pPr lvl="1">
              <a:lnSpc>
                <a:spcPct val="90000"/>
              </a:lnSpc>
              <a:buBlip>
                <a:blip r:embed="rId3"/>
              </a:buBlip>
            </a:pPr>
            <a:r>
              <a:rPr lang="en-US" dirty="0" smtClean="0"/>
              <a:t>Technical </a:t>
            </a:r>
            <a:r>
              <a:rPr lang="en-US" dirty="0" smtClean="0"/>
              <a:t>Services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 marL="1200150" lvl="2" indent="-342900">
              <a:lnSpc>
                <a:spcPct val="90000"/>
              </a:lnSpc>
              <a:buFontTx/>
              <a:buChar char="•"/>
            </a:pPr>
            <a:r>
              <a:rPr lang="en-US" i="1" dirty="0" smtClean="0"/>
              <a:t>Consultancy </a:t>
            </a:r>
          </a:p>
          <a:p>
            <a:pPr marL="1200150" lvl="2" indent="-342900">
              <a:lnSpc>
                <a:spcPct val="90000"/>
              </a:lnSpc>
              <a:buFontTx/>
              <a:buChar char="•"/>
            </a:pPr>
            <a:r>
              <a:rPr lang="en-US" i="1" dirty="0" smtClean="0"/>
              <a:t>Technical Acceptance</a:t>
            </a:r>
          </a:p>
          <a:p>
            <a:pPr marL="1200150" lvl="2" indent="-342900">
              <a:lnSpc>
                <a:spcPct val="90000"/>
              </a:lnSpc>
              <a:buFontTx/>
              <a:buChar char="•"/>
            </a:pPr>
            <a:r>
              <a:rPr lang="en-US" i="1" dirty="0" smtClean="0"/>
              <a:t>Technical Assistance</a:t>
            </a:r>
          </a:p>
          <a:p>
            <a:pPr marL="1200150" lvl="2" indent="-342900">
              <a:lnSpc>
                <a:spcPct val="90000"/>
              </a:lnSpc>
              <a:buFontTx/>
              <a:buChar char="•"/>
            </a:pPr>
            <a:r>
              <a:rPr lang="en-US" i="1" dirty="0" smtClean="0"/>
              <a:t>Studies and Engineering</a:t>
            </a:r>
          </a:p>
          <a:p>
            <a:pPr marL="1200150" lvl="2" indent="-342900">
              <a:lnSpc>
                <a:spcPct val="90000"/>
              </a:lnSpc>
              <a:buFontTx/>
              <a:buChar char="•"/>
            </a:pPr>
            <a:r>
              <a:rPr lang="en-US" i="1" dirty="0" smtClean="0"/>
              <a:t>Know how transfer and Capacity Building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C4E769E-9482-40F5-9164-0B684B75E56A}" type="slidenum">
              <a:rPr lang="en-US"/>
              <a:pPr/>
              <a:t>4</a:t>
            </a:fld>
            <a:endParaRPr lang="en-US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 Positioning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28586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en-US" sz="2400" dirty="0" smtClean="0"/>
              <a:t>Activities within </a:t>
            </a:r>
            <a:r>
              <a:rPr lang="en-US" sz="2400" dirty="0" smtClean="0"/>
              <a:t>Regions</a:t>
            </a:r>
          </a:p>
          <a:p>
            <a:pPr>
              <a:lnSpc>
                <a:spcPct val="90000"/>
              </a:lnSpc>
              <a:buBlip>
                <a:blip r:embed="rId3"/>
              </a:buBlip>
            </a:pPr>
            <a:endParaRPr lang="en-US" sz="2400" dirty="0" smtClean="0"/>
          </a:p>
          <a:p>
            <a:pPr lvl="1">
              <a:lnSpc>
                <a:spcPct val="90000"/>
              </a:lnSpc>
              <a:buBlip>
                <a:blip r:embed="rId3"/>
              </a:buBlip>
            </a:pPr>
            <a:r>
              <a:rPr lang="en-US" sz="2400" dirty="0" smtClean="0"/>
              <a:t>ITU Arab Region </a:t>
            </a:r>
            <a:r>
              <a:rPr lang="en-US" sz="2400" dirty="0" err="1" smtClean="0"/>
              <a:t>CoE</a:t>
            </a:r>
            <a:r>
              <a:rPr lang="en-US" sz="2400" dirty="0" smtClean="0"/>
              <a:t> Unit –</a:t>
            </a:r>
            <a:r>
              <a:rPr lang="en-US" sz="2400" dirty="0" err="1" smtClean="0"/>
              <a:t>Wimax</a:t>
            </a:r>
            <a:r>
              <a:rPr lang="en-US" sz="2400" dirty="0" smtClean="0"/>
              <a:t>, LTE, </a:t>
            </a:r>
            <a:r>
              <a:rPr lang="en-US" sz="2400" dirty="0" err="1" smtClean="0"/>
              <a:t>QoS</a:t>
            </a:r>
            <a:r>
              <a:rPr lang="en-US" sz="2400" dirty="0" smtClean="0"/>
              <a:t>-</a:t>
            </a:r>
          </a:p>
          <a:p>
            <a:pPr lvl="1">
              <a:lnSpc>
                <a:spcPct val="90000"/>
              </a:lnSpc>
              <a:buBlip>
                <a:blip r:embed="rId3"/>
              </a:buBlip>
            </a:pPr>
            <a:endParaRPr lang="en-US" sz="2400" dirty="0" smtClean="0"/>
          </a:p>
          <a:p>
            <a:pPr lvl="1">
              <a:lnSpc>
                <a:spcPct val="90000"/>
              </a:lnSpc>
              <a:buBlip>
                <a:blip r:embed="rId3"/>
              </a:buBlip>
            </a:pPr>
            <a:r>
              <a:rPr lang="en-US" sz="2400" dirty="0" smtClean="0"/>
              <a:t>Capacity building activities (Gabon, Burkina Faso, Congo, Burundi, Cameroun</a:t>
            </a:r>
            <a:r>
              <a:rPr lang="en-US" sz="2400" dirty="0" smtClean="0"/>
              <a:t>..)</a:t>
            </a:r>
          </a:p>
          <a:p>
            <a:pPr lvl="1">
              <a:lnSpc>
                <a:spcPct val="90000"/>
              </a:lnSpc>
              <a:buBlip>
                <a:blip r:embed="rId3"/>
              </a:buBlip>
            </a:pPr>
            <a:endParaRPr lang="en-US" sz="2400" dirty="0" smtClean="0"/>
          </a:p>
          <a:p>
            <a:pPr lvl="1">
              <a:lnSpc>
                <a:spcPct val="90000"/>
              </a:lnSpc>
              <a:buBlip>
                <a:blip r:embed="rId3"/>
              </a:buBlip>
            </a:pPr>
            <a:r>
              <a:rPr lang="en-US" sz="2400" dirty="0" smtClean="0"/>
              <a:t>Consultancy and Technical Assistance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endParaRPr lang="en-US" sz="2400" dirty="0" smtClean="0"/>
          </a:p>
          <a:p>
            <a:pPr marL="990600" lvl="2" indent="-190500">
              <a:spcAft>
                <a:spcPct val="30000"/>
              </a:spcAft>
              <a:tabLst>
                <a:tab pos="669925" algn="l"/>
                <a:tab pos="1717675" algn="l"/>
              </a:tabLst>
            </a:pPr>
            <a:r>
              <a:rPr lang="en-US" sz="2000" dirty="0" smtClean="0"/>
              <a:t>Saudi Arabia, Libya, Algeria, Morocco, Mauritania</a:t>
            </a:r>
          </a:p>
          <a:p>
            <a:pPr marL="990600" lvl="2" indent="-190500">
              <a:spcAft>
                <a:spcPct val="30000"/>
              </a:spcAft>
              <a:tabLst>
                <a:tab pos="669925" algn="l"/>
                <a:tab pos="1717675" algn="l"/>
              </a:tabLst>
            </a:pPr>
            <a:r>
              <a:rPr lang="en-US" sz="2000" dirty="0" smtClean="0"/>
              <a:t>Benin, Burkina Faso, Mali, Senegal, Congo Brazzaville, RDC, </a:t>
            </a:r>
            <a:r>
              <a:rPr lang="en-US" sz="2000" dirty="0" err="1" smtClean="0"/>
              <a:t>Tchad</a:t>
            </a:r>
            <a:r>
              <a:rPr lang="en-US" sz="2000" dirty="0" smtClean="0"/>
              <a:t>, Niger, </a:t>
            </a:r>
          </a:p>
          <a:p>
            <a:pPr marL="990600" lvl="2" indent="-190500">
              <a:spcAft>
                <a:spcPct val="30000"/>
              </a:spcAft>
              <a:tabLst>
                <a:tab pos="669925" algn="l"/>
                <a:tab pos="1717675" algn="l"/>
              </a:tabLst>
            </a:pPr>
            <a:endParaRPr lang="en-US" sz="2000" dirty="0" smtClean="0"/>
          </a:p>
          <a:p>
            <a:pPr marL="990600" lvl="2" indent="-190500">
              <a:spcAft>
                <a:spcPct val="30000"/>
              </a:spcAft>
              <a:tabLst>
                <a:tab pos="669925" algn="l"/>
                <a:tab pos="1717675" algn="l"/>
              </a:tabLst>
            </a:pPr>
            <a:endParaRPr lang="en-US" dirty="0" smtClean="0"/>
          </a:p>
          <a:p>
            <a:pPr marL="190500" indent="-190500">
              <a:spcAft>
                <a:spcPct val="30000"/>
              </a:spcAft>
              <a:tabLst>
                <a:tab pos="669925" algn="l"/>
                <a:tab pos="1717675" algn="l"/>
              </a:tabLst>
            </a:pPr>
            <a:endParaRPr lang="en-US" sz="1600" dirty="0" smtClean="0">
              <a:cs typeface="Times New Roman" pitchFamily="18" charset="0"/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C4E769E-9482-40F5-9164-0B684B75E56A}" type="slidenum">
              <a:rPr lang="en-US"/>
              <a:pPr/>
              <a:t>5</a:t>
            </a:fld>
            <a:endParaRPr lang="en-US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</a:t>
            </a:r>
            <a:r>
              <a:rPr lang="en-US" dirty="0" smtClean="0"/>
              <a:t>Approval- Tunisia Framework</a:t>
            </a:r>
            <a:endParaRPr lang="en-US" dirty="0" smtClean="0"/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285860"/>
            <a:ext cx="8229600" cy="4525963"/>
          </a:xfrm>
        </p:spPr>
        <p:txBody>
          <a:bodyPr/>
          <a:lstStyle/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2400" dirty="0" smtClean="0"/>
              <a:t>To guarantee  the quality of the data-processing </a:t>
            </a:r>
            <a:r>
              <a:rPr lang="en-US" sz="2400" dirty="0" smtClean="0"/>
              <a:t>devices park </a:t>
            </a:r>
            <a:r>
              <a:rPr lang="en-US" sz="2400" dirty="0" smtClean="0"/>
              <a:t>in Tunisia 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2400" dirty="0" smtClean="0"/>
              <a:t>To take care </a:t>
            </a:r>
            <a:r>
              <a:rPr lang="en-US" sz="2400" dirty="0" smtClean="0"/>
              <a:t>of the </a:t>
            </a:r>
            <a:r>
              <a:rPr lang="en-US" sz="2400" dirty="0" smtClean="0"/>
              <a:t>respect of the international standards of the </a:t>
            </a:r>
            <a:r>
              <a:rPr lang="en-US" sz="2400" dirty="0" smtClean="0"/>
              <a:t>data </a:t>
            </a:r>
            <a:r>
              <a:rPr lang="en-US" sz="2400" dirty="0" smtClean="0"/>
              <a:t>processing equipments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2400" dirty="0" smtClean="0"/>
              <a:t>To assist </a:t>
            </a:r>
            <a:r>
              <a:rPr lang="en-US" sz="2400" dirty="0" smtClean="0"/>
              <a:t>concerned public services (customs</a:t>
            </a:r>
            <a:r>
              <a:rPr lang="en-US" sz="2400" dirty="0" smtClean="0"/>
              <a:t>, trade, </a:t>
            </a:r>
            <a:r>
              <a:rPr lang="en-US" sz="2400" dirty="0" smtClean="0"/>
              <a:t>etc) with </a:t>
            </a:r>
            <a:r>
              <a:rPr lang="en-US" sz="2400" dirty="0" smtClean="0"/>
              <a:t>the identification and the classification of the data processing equipments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2400" dirty="0" smtClean="0"/>
              <a:t>To work out annual statistics regarding the evolution of the data-processing park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C4E769E-9482-40F5-9164-0B684B75E56A}" type="slidenum">
              <a:rPr lang="en-US"/>
              <a:pPr/>
              <a:t>6</a:t>
            </a:fld>
            <a:endParaRPr lang="en-US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Approval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428736"/>
            <a:ext cx="8229600" cy="4525963"/>
          </a:xfrm>
        </p:spPr>
        <p:txBody>
          <a:bodyPr/>
          <a:lstStyle/>
          <a:p>
            <a:r>
              <a:rPr lang="en-US" dirty="0" smtClean="0"/>
              <a:t>Mandatory for terminals to be commercialized</a:t>
            </a:r>
          </a:p>
          <a:p>
            <a:r>
              <a:rPr lang="en-US" dirty="0" smtClean="0"/>
              <a:t>Special authorization for temporary admission</a:t>
            </a:r>
          </a:p>
          <a:p>
            <a:r>
              <a:rPr lang="en-US" dirty="0" smtClean="0"/>
              <a:t>Special authorization for equipment to be used internally (Conformity Certificate)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C4E769E-9482-40F5-9164-0B684B75E56A}" type="slidenum">
              <a:rPr lang="en-US"/>
              <a:pPr/>
              <a:t>7</a:t>
            </a:fld>
            <a:endParaRPr lang="en-US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Approval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65225"/>
            <a:ext cx="8229600" cy="4764105"/>
          </a:xfrm>
        </p:spPr>
        <p:txBody>
          <a:bodyPr/>
          <a:lstStyle/>
          <a:p>
            <a:endParaRPr lang="en-US" dirty="0" smtClean="0"/>
          </a:p>
        </p:txBody>
      </p:sp>
      <p:graphicFrame>
        <p:nvGraphicFramePr>
          <p:cNvPr id="6" name="Diagramme 5"/>
          <p:cNvGraphicFramePr/>
          <p:nvPr/>
        </p:nvGraphicFramePr>
        <p:xfrm>
          <a:off x="571472" y="1643050"/>
          <a:ext cx="7858180" cy="3817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C4E769E-9482-40F5-9164-0B684B75E56A}" type="slidenum">
              <a:rPr lang="en-US"/>
              <a:pPr/>
              <a:t>8</a:t>
            </a:fld>
            <a:endParaRPr lang="en-US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Approval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71612"/>
            <a:ext cx="8229600" cy="4119576"/>
          </a:xfrm>
        </p:spPr>
        <p:txBody>
          <a:bodyPr/>
          <a:lstStyle/>
          <a:p>
            <a:r>
              <a:rPr lang="en-US" dirty="0" smtClean="0">
                <a:latin typeface="Gill Sans MT" pitchFamily="34" charset="0"/>
                <a:cs typeface="Times New Roman" pitchFamily="18" charset="0"/>
              </a:rPr>
              <a:t>For Telecom Operator</a:t>
            </a:r>
          </a:p>
          <a:p>
            <a:pPr lvl="1"/>
            <a:r>
              <a:rPr lang="en-US" dirty="0" smtClean="0">
                <a:latin typeface="Gill Sans MT" pitchFamily="34" charset="0"/>
                <a:cs typeface="Times New Roman" pitchFamily="18" charset="0"/>
              </a:rPr>
              <a:t>No Homologation requested </a:t>
            </a:r>
            <a:r>
              <a:rPr lang="en-US" i="1" dirty="0" smtClean="0">
                <a:latin typeface="Gill Sans MT" pitchFamily="34" charset="0"/>
                <a:cs typeface="Times New Roman" pitchFamily="18" charset="0"/>
              </a:rPr>
              <a:t>(Own uses)</a:t>
            </a:r>
          </a:p>
          <a:p>
            <a:pPr lvl="1"/>
            <a:r>
              <a:rPr lang="en-US" dirty="0" smtClean="0">
                <a:latin typeface="Gill Sans MT" pitchFamily="34" charset="0"/>
                <a:cs typeface="Times New Roman" pitchFamily="18" charset="0"/>
              </a:rPr>
              <a:t>A Conformity Certificate is needed</a:t>
            </a:r>
          </a:p>
          <a:p>
            <a:pPr lvl="2">
              <a:lnSpc>
                <a:spcPct val="90000"/>
              </a:lnSpc>
            </a:pPr>
            <a:r>
              <a:rPr lang="en-US" i="1" dirty="0" smtClean="0"/>
              <a:t>On Border Control </a:t>
            </a:r>
          </a:p>
          <a:p>
            <a:pPr lvl="2">
              <a:lnSpc>
                <a:spcPct val="90000"/>
              </a:lnSpc>
            </a:pPr>
            <a:r>
              <a:rPr lang="en-US" i="1" dirty="0" smtClean="0"/>
              <a:t>Technical Procedure is currently discussed</a:t>
            </a:r>
          </a:p>
          <a:p>
            <a:pPr lvl="2">
              <a:lnSpc>
                <a:spcPct val="90000"/>
              </a:lnSpc>
            </a:pPr>
            <a:endParaRPr lang="en-US" i="1" dirty="0" smtClean="0"/>
          </a:p>
          <a:p>
            <a:r>
              <a:rPr lang="en-US" dirty="0" smtClean="0">
                <a:latin typeface="Gill Sans MT" pitchFamily="34" charset="0"/>
                <a:cs typeface="Times New Roman" pitchFamily="18" charset="0"/>
              </a:rPr>
              <a:t>No Mutual Agreement is considered 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C4E769E-9482-40F5-9164-0B684B75E56A}" type="slidenum">
              <a:rPr lang="en-US"/>
              <a:pPr/>
              <a:t>9</a:t>
            </a:fld>
            <a:endParaRPr lang="en-US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071546"/>
            <a:ext cx="8229600" cy="4525963"/>
          </a:xfrm>
        </p:spPr>
        <p:txBody>
          <a:bodyPr/>
          <a:lstStyle/>
          <a:p>
            <a:r>
              <a:rPr lang="en-US" sz="2800" dirty="0" smtClean="0">
                <a:latin typeface="Calibri" pitchFamily="34" charset="0"/>
              </a:rPr>
              <a:t>EMC and LVD directives </a:t>
            </a:r>
          </a:p>
          <a:p>
            <a:r>
              <a:rPr lang="en-US" sz="2800" dirty="0" smtClean="0">
                <a:latin typeface="Calibri" pitchFamily="34" charset="0"/>
              </a:rPr>
              <a:t>R&amp;TTE directive</a:t>
            </a:r>
          </a:p>
          <a:p>
            <a:r>
              <a:rPr lang="en-US" sz="2800" dirty="0" smtClean="0">
                <a:latin typeface="Calibri" pitchFamily="34" charset="0"/>
              </a:rPr>
              <a:t>Mutual Recognition Agreement will be considered</a:t>
            </a:r>
          </a:p>
          <a:p>
            <a:r>
              <a:rPr lang="en-US" sz="2800" dirty="0" smtClean="0">
                <a:latin typeface="Calibri" pitchFamily="34" charset="0"/>
              </a:rPr>
              <a:t>Objectives</a:t>
            </a:r>
            <a:r>
              <a:rPr lang="en-US" sz="2800" dirty="0" smtClean="0">
                <a:latin typeface="Calibri" pitchFamily="34" charset="0"/>
              </a:rPr>
              <a:t>:</a:t>
            </a:r>
          </a:p>
          <a:p>
            <a:pPr lvl="1"/>
            <a:r>
              <a:rPr lang="en-US" sz="2600" dirty="0" smtClean="0">
                <a:latin typeface="Calibri" pitchFamily="34" charset="0"/>
              </a:rPr>
              <a:t>Improve the competitiveness of Tunisian industry</a:t>
            </a:r>
            <a:endParaRPr lang="en-US" sz="2600" dirty="0" smtClean="0"/>
          </a:p>
          <a:p>
            <a:pPr lvl="1"/>
            <a:r>
              <a:rPr lang="en-US" sz="2600" dirty="0" smtClean="0">
                <a:latin typeface="Calibri" pitchFamily="34" charset="0"/>
              </a:rPr>
              <a:t>Protect the Tunisian consumer </a:t>
            </a:r>
            <a:r>
              <a:rPr lang="en-US" sz="2400" dirty="0" smtClean="0">
                <a:latin typeface="Calibri" pitchFamily="34" charset="0"/>
              </a:rPr>
              <a:t>(A posteriori control)</a:t>
            </a:r>
            <a:endParaRPr lang="en-US" sz="2600" dirty="0" smtClean="0">
              <a:latin typeface="Calibri" pitchFamily="34" charset="0"/>
            </a:endParaRPr>
          </a:p>
          <a:p>
            <a:pPr lvl="1"/>
            <a:r>
              <a:rPr lang="en-US" sz="2600" dirty="0" smtClean="0">
                <a:latin typeface="Calibri" pitchFamily="34" charset="0"/>
              </a:rPr>
              <a:t>Environment protection from electromagnetic  radiation</a:t>
            </a:r>
          </a:p>
          <a:p>
            <a:pPr lvl="1"/>
            <a:r>
              <a:rPr lang="en-US" sz="2600" dirty="0" smtClean="0">
                <a:latin typeface="Calibri" pitchFamily="34" charset="0"/>
              </a:rPr>
              <a:t>Implement a national quality systems (industrial exportation)</a:t>
            </a:r>
          </a:p>
          <a:p>
            <a:pPr lvl="1"/>
            <a:r>
              <a:rPr lang="en-US" sz="2600" dirty="0" smtClean="0">
                <a:latin typeface="Calibri" pitchFamily="34" charset="0"/>
              </a:rPr>
              <a:t>Increase awareness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TU-e">
  <a:themeElements>
    <a:clrScheme name="ITU-e 3">
      <a:dk1>
        <a:srgbClr val="000000"/>
      </a:dk1>
      <a:lt1>
        <a:srgbClr val="FFFFFF"/>
      </a:lt1>
      <a:dk2>
        <a:srgbClr val="000000"/>
      </a:dk2>
      <a:lt2>
        <a:srgbClr val="000099"/>
      </a:lt2>
      <a:accent1>
        <a:srgbClr val="FFCC00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E2AA"/>
      </a:accent5>
      <a:accent6>
        <a:srgbClr val="2D2DB9"/>
      </a:accent6>
      <a:hlink>
        <a:srgbClr val="3399FF"/>
      </a:hlink>
      <a:folHlink>
        <a:srgbClr val="5F5F5F"/>
      </a:folHlink>
    </a:clrScheme>
    <a:fontScheme name="ITU-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ITU-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2">
        <a:dk1>
          <a:srgbClr val="000000"/>
        </a:dk1>
        <a:lt1>
          <a:srgbClr val="FFFFFF"/>
        </a:lt1>
        <a:dk2>
          <a:srgbClr val="000000"/>
        </a:dk2>
        <a:lt2>
          <a:srgbClr val="0000FF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99FF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3">
        <a:dk1>
          <a:srgbClr val="000000"/>
        </a:dk1>
        <a:lt1>
          <a:srgbClr val="FFFFFF"/>
        </a:lt1>
        <a:dk2>
          <a:srgbClr val="000000"/>
        </a:dk2>
        <a:lt2>
          <a:srgbClr val="000099"/>
        </a:lt2>
        <a:accent1>
          <a:srgbClr val="FFCC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2DB9"/>
        </a:accent6>
        <a:hlink>
          <a:srgbClr val="3399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ITU-e</Template>
  <TotalTime>2646</TotalTime>
  <Words>688</Words>
  <Application>Microsoft Office PowerPoint</Application>
  <PresentationFormat>Affichage à l'écran (4:3)</PresentationFormat>
  <Paragraphs>182</Paragraphs>
  <Slides>19</Slides>
  <Notes>17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1" baseType="lpstr">
      <vt:lpstr>ITU-e</vt:lpstr>
      <vt:lpstr>Picture</vt:lpstr>
      <vt:lpstr>  CERT C&amp; Testing Experience  A Regional Solution Proposal for the Region  </vt:lpstr>
      <vt:lpstr>CERT </vt:lpstr>
      <vt:lpstr>CERT Positioning</vt:lpstr>
      <vt:lpstr>CERT Positioning</vt:lpstr>
      <vt:lpstr>Type Approval- Tunisia Framework</vt:lpstr>
      <vt:lpstr>Type Approval</vt:lpstr>
      <vt:lpstr>Type Approval</vt:lpstr>
      <vt:lpstr>Type Approval</vt:lpstr>
      <vt:lpstr>NEXT</vt:lpstr>
      <vt:lpstr>NEXT</vt:lpstr>
      <vt:lpstr>CERT National Lab</vt:lpstr>
      <vt:lpstr>CERT National Lab</vt:lpstr>
      <vt:lpstr>CERT National Lab</vt:lpstr>
      <vt:lpstr>CERT National Lab</vt:lpstr>
      <vt:lpstr>CERT Regional Lab</vt:lpstr>
      <vt:lpstr>CERT Regional Lab</vt:lpstr>
      <vt:lpstr>GROUND FLOOR PLAN DRAWING</vt:lpstr>
      <vt:lpstr>FRONTAL FACE</vt:lpstr>
      <vt:lpstr>Thank you  sami.trimech@cert.mincom.tn  M: +21698381738 D: +21670834701 F: +21670835835 Skypeid: strimech</vt:lpstr>
    </vt:vector>
  </TitlesOfParts>
  <Company>ITU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 Telecommunication  Union</dc:title>
  <dc:creator>P.Rosa</dc:creator>
  <cp:lastModifiedBy>trimech sami</cp:lastModifiedBy>
  <cp:revision>406</cp:revision>
  <cp:lastPrinted>2001-11-25T13:41:09Z</cp:lastPrinted>
  <dcterms:created xsi:type="dcterms:W3CDTF">2007-02-20T15:47:31Z</dcterms:created>
  <dcterms:modified xsi:type="dcterms:W3CDTF">2012-01-11T23:07:14Z</dcterms:modified>
</cp:coreProperties>
</file>