
<file path=[Content_Types].xml><?xml version="1.0" encoding="utf-8"?>
<Types xmlns="http://schemas.openxmlformats.org/package/2006/content-types">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4.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5.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6.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2">
  <p:sldMasterIdLst>
    <p:sldMasterId id="2147483648" r:id="rId4"/>
    <p:sldMasterId id="2147483709" r:id="rId5"/>
    <p:sldMasterId id="2147483713" r:id="rId6"/>
    <p:sldMasterId id="2147483722" r:id="rId7"/>
    <p:sldMasterId id="2147483732" r:id="rId8"/>
    <p:sldMasterId id="2147483736" r:id="rId9"/>
    <p:sldMasterId id="2147483739" r:id="rId10"/>
  </p:sldMasterIdLst>
  <p:notesMasterIdLst>
    <p:notesMasterId r:id="rId25"/>
  </p:notesMasterIdLst>
  <p:handoutMasterIdLst>
    <p:handoutMasterId r:id="rId26"/>
  </p:handoutMasterIdLst>
  <p:sldIdLst>
    <p:sldId id="2702" r:id="rId11"/>
    <p:sldId id="2708" r:id="rId12"/>
    <p:sldId id="2691" r:id="rId13"/>
    <p:sldId id="2688" r:id="rId14"/>
    <p:sldId id="2720" r:id="rId15"/>
    <p:sldId id="2721" r:id="rId16"/>
    <p:sldId id="2711" r:id="rId17"/>
    <p:sldId id="2742" r:id="rId18"/>
    <p:sldId id="2743" r:id="rId19"/>
    <p:sldId id="2719" r:id="rId20"/>
    <p:sldId id="2735" r:id="rId21"/>
    <p:sldId id="2741" r:id="rId22"/>
    <p:sldId id="2740" r:id="rId23"/>
    <p:sldId id="305"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B20550D-34F9-4FFB-7A02-66ABA8881952}" name="Marinescu, Catalin" initials="" userId="S::Catalin.marinescu@itu.int::b3b8a51a-f111-4950-b512-eaa339d64c8c" providerId="AD"/>
  <p188:author id="{D6ED3930-8F83-87EA-5622-090542997A15}" name="Elliott, Brian" initials="EB" userId="S::brian.elliott@itu.int::b326bcd8-57a1-4ffa-bffa-857085405c9b" providerId="AD"/>
  <p188:author id="{74409E64-423E-6CD7-3546-605CF13FA528}" name="ITU" initials="MC" userId="ITU" providerId="None"/>
  <p188:author id="{4A730B78-9CCA-0D7E-A1B2-861B9B47AC0B}" name="Marinescu, Catalin" initials="MM" userId="S::catalin.marinescu@itu.int::b3b8a51a-f111-4950-b512-eaa339d64c8c" providerId="AD"/>
  <p188:author id="{1B400795-187B-1A5A-BCD5-29796CFE5140}" name="Rivera, Fernando" initials="RF" userId="S::fernando.rivera@itu.int::e8c8f2c2-1e15-42ce-923a-e32bff38eff0" providerId="AD"/>
  <p188:author id="{7F370FBF-FFBA-9609-0842-21C812EEACA8}" name="Sukenik, Maria Victoria" initials="MS" userId="S::victoria.sukenik@itu.int::47d9ff4e-d2a8-4873-9951-59bfbeefc54f"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26FF"/>
    <a:srgbClr val="F5FAFC"/>
    <a:srgbClr val="009CD6"/>
    <a:srgbClr val="0083B3"/>
    <a:srgbClr val="007DB6"/>
    <a:srgbClr val="0076A1"/>
    <a:srgbClr val="2979B3"/>
    <a:srgbClr val="6F6F6E"/>
    <a:srgbClr val="29C7F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6B6E9AF-A313-48C0-BDA0-8EBADE78C9CE}" v="37" dt="2025-05-27T09:27:08.23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2772" autoAdjust="0"/>
  </p:normalViewPr>
  <p:slideViewPr>
    <p:cSldViewPr snapToGrid="0">
      <p:cViewPr varScale="1">
        <p:scale>
          <a:sx n="95" d="100"/>
          <a:sy n="95" d="100"/>
        </p:scale>
        <p:origin x="216" y="-182"/>
      </p:cViewPr>
      <p:guideLst>
        <p:guide orient="horz" pos="2160"/>
        <p:guide pos="3840"/>
      </p:guideLst>
    </p:cSldViewPr>
  </p:slideViewPr>
  <p:notesTextViewPr>
    <p:cViewPr>
      <p:scale>
        <a:sx n="1" d="1"/>
        <a:sy n="1" d="1"/>
      </p:scale>
      <p:origin x="0" y="0"/>
    </p:cViewPr>
  </p:notesTextViewPr>
  <p:notesViewPr>
    <p:cSldViewPr snapToGrid="0">
      <p:cViewPr varScale="1">
        <p:scale>
          <a:sx n="128" d="100"/>
          <a:sy n="128" d="100"/>
        </p:scale>
        <p:origin x="4868" y="8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1.xml"/><Relationship Id="rId7" Type="http://schemas.openxmlformats.org/officeDocument/2006/relationships/slideMaster" Target="slideMasters/slideMaster4.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openxmlformats.org/officeDocument/2006/relationships/slide" Target="slides/slide14.xml"/><Relationship Id="rId32"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viewProps" Target="viewProps.xml"/><Relationship Id="rId10" Type="http://schemas.openxmlformats.org/officeDocument/2006/relationships/slideMaster" Target="slideMasters/slideMaster7.xml"/><Relationship Id="rId19" Type="http://schemas.openxmlformats.org/officeDocument/2006/relationships/slide" Target="slides/slide9.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BE192EA-4FB5-417A-96F6-B3058A54ABC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latin typeface="Avenir Nxt2 W1G" panose="020B0503020202020204" pitchFamily="34" charset="0"/>
            </a:endParaRPr>
          </a:p>
        </p:txBody>
      </p:sp>
      <p:sp>
        <p:nvSpPr>
          <p:cNvPr id="3" name="Date Placeholder 2">
            <a:extLst>
              <a:ext uri="{FF2B5EF4-FFF2-40B4-BE49-F238E27FC236}">
                <a16:creationId xmlns:a16="http://schemas.microsoft.com/office/drawing/2014/main" id="{875D5479-0008-4BFD-BE18-7442B169130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472114D-3A05-4B20-822E-8261653B33D2}" type="datetimeFigureOut">
              <a:rPr lang="en-US" smtClean="0">
                <a:latin typeface="Avenir Nxt2 W1G" panose="020B0503020202020204" pitchFamily="34" charset="0"/>
              </a:rPr>
              <a:t>5/27/2025</a:t>
            </a:fld>
            <a:endParaRPr lang="en-US" dirty="0">
              <a:latin typeface="Avenir Nxt2 W1G" panose="020B0503020202020204" pitchFamily="34" charset="0"/>
            </a:endParaRPr>
          </a:p>
        </p:txBody>
      </p:sp>
      <p:sp>
        <p:nvSpPr>
          <p:cNvPr id="4" name="Footer Placeholder 3">
            <a:extLst>
              <a:ext uri="{FF2B5EF4-FFF2-40B4-BE49-F238E27FC236}">
                <a16:creationId xmlns:a16="http://schemas.microsoft.com/office/drawing/2014/main" id="{EABD4BE7-9FD8-4D10-87DD-2B2BC23B46E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latin typeface="Avenir Nxt2 W1G" panose="020B0503020202020204" pitchFamily="34" charset="0"/>
            </a:endParaRPr>
          </a:p>
        </p:txBody>
      </p:sp>
      <p:sp>
        <p:nvSpPr>
          <p:cNvPr id="5" name="Slide Number Placeholder 4">
            <a:extLst>
              <a:ext uri="{FF2B5EF4-FFF2-40B4-BE49-F238E27FC236}">
                <a16:creationId xmlns:a16="http://schemas.microsoft.com/office/drawing/2014/main" id="{F10342B2-B657-4BF5-B0C4-8D3FD65073D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1E5079B-D1F0-49DB-8DFB-E06CD09EC17E}" type="slidenum">
              <a:rPr lang="en-US" smtClean="0">
                <a:latin typeface="Avenir Nxt2 W1G" panose="020B0503020202020204" pitchFamily="34" charset="0"/>
              </a:rPr>
              <a:t>‹#›</a:t>
            </a:fld>
            <a:endParaRPr lang="en-US" dirty="0">
              <a:latin typeface="Avenir Nxt2 W1G" panose="020B0503020202020204" pitchFamily="34" charset="0"/>
            </a:endParaRPr>
          </a:p>
        </p:txBody>
      </p:sp>
    </p:spTree>
    <p:extLst>
      <p:ext uri="{BB962C8B-B14F-4D97-AF65-F5344CB8AC3E}">
        <p14:creationId xmlns:p14="http://schemas.microsoft.com/office/powerpoint/2010/main" val="4200547298"/>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venir Nxt2 W1G" panose="020B050302020202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venir Nxt2 W1G" panose="020B0503020202020204" pitchFamily="34" charset="0"/>
              </a:defRPr>
            </a:lvl1pPr>
          </a:lstStyle>
          <a:p>
            <a:fld id="{14F008D2-43B4-45EB-8E80-36DCF9CD046D}" type="datetimeFigureOut">
              <a:rPr lang="en-US" smtClean="0"/>
              <a:pPr/>
              <a:t>5/22/2025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venir Nxt2 W1G" panose="020B0503020202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venir Nxt2 W1G" panose="020B0503020202020204" pitchFamily="34" charset="0"/>
              </a:defRPr>
            </a:lvl1pPr>
          </a:lstStyle>
          <a:p>
            <a:fld id="{46A8591F-50F3-4C40-9DA2-D793276CC051}" type="slidenum">
              <a:rPr lang="en-US" smtClean="0"/>
              <a:pPr/>
              <a:t>‹#›</a:t>
            </a:fld>
            <a:endParaRPr lang="en-US" dirty="0"/>
          </a:p>
        </p:txBody>
      </p:sp>
    </p:spTree>
    <p:extLst>
      <p:ext uri="{BB962C8B-B14F-4D97-AF65-F5344CB8AC3E}">
        <p14:creationId xmlns:p14="http://schemas.microsoft.com/office/powerpoint/2010/main" val="7799949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venir Nxt2 W1G" panose="020B0503020202020204" pitchFamily="34" charset="0"/>
        <a:ea typeface="+mn-ea"/>
        <a:cs typeface="+mn-cs"/>
      </a:defRPr>
    </a:lvl1pPr>
    <a:lvl2pPr marL="457200" algn="l" defTabSz="914400" rtl="0" eaLnBrk="1" latinLnBrk="0" hangingPunct="1">
      <a:defRPr sz="1200" kern="1200">
        <a:solidFill>
          <a:schemeClr val="tx1"/>
        </a:solidFill>
        <a:latin typeface="Avenir Nxt2 W1G" panose="020B0503020202020204" pitchFamily="34" charset="0"/>
        <a:ea typeface="+mn-ea"/>
        <a:cs typeface="+mn-cs"/>
      </a:defRPr>
    </a:lvl2pPr>
    <a:lvl3pPr marL="914400" algn="l" defTabSz="914400" rtl="0" eaLnBrk="1" latinLnBrk="0" hangingPunct="1">
      <a:defRPr sz="1200" kern="1200">
        <a:solidFill>
          <a:schemeClr val="tx1"/>
        </a:solidFill>
        <a:latin typeface="Avenir Nxt2 W1G" panose="020B0503020202020204" pitchFamily="34" charset="0"/>
        <a:ea typeface="+mn-ea"/>
        <a:cs typeface="+mn-cs"/>
      </a:defRPr>
    </a:lvl3pPr>
    <a:lvl4pPr marL="1371600" algn="l" defTabSz="914400" rtl="0" eaLnBrk="1" latinLnBrk="0" hangingPunct="1">
      <a:defRPr sz="1200" kern="1200">
        <a:solidFill>
          <a:schemeClr val="tx1"/>
        </a:solidFill>
        <a:latin typeface="Avenir Nxt2 W1G" panose="020B0503020202020204" pitchFamily="34" charset="0"/>
        <a:ea typeface="+mn-ea"/>
        <a:cs typeface="+mn-cs"/>
      </a:defRPr>
    </a:lvl4pPr>
    <a:lvl5pPr marL="1828800" algn="l" defTabSz="914400" rtl="0" eaLnBrk="1" latinLnBrk="0" hangingPunct="1">
      <a:defRPr sz="1200" kern="1200">
        <a:solidFill>
          <a:schemeClr val="tx1"/>
        </a:solidFill>
        <a:latin typeface="Avenir Nxt2 W1G" panose="020B0503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46A8591F-50F3-4C40-9DA2-D793276CC051}" type="slidenum">
              <a:rPr lang="en-US" smtClean="0"/>
              <a:pPr/>
              <a:t>2</a:t>
            </a:fld>
            <a:endParaRPr lang="en-US" dirty="0"/>
          </a:p>
        </p:txBody>
      </p:sp>
    </p:spTree>
    <p:extLst>
      <p:ext uri="{BB962C8B-B14F-4D97-AF65-F5344CB8AC3E}">
        <p14:creationId xmlns:p14="http://schemas.microsoft.com/office/powerpoint/2010/main" val="23970850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5</a:t>
            </a:fld>
            <a:endParaRPr lang="de-DE"/>
          </a:p>
        </p:txBody>
      </p:sp>
    </p:spTree>
    <p:extLst>
      <p:ext uri="{BB962C8B-B14F-4D97-AF65-F5344CB8AC3E}">
        <p14:creationId xmlns:p14="http://schemas.microsoft.com/office/powerpoint/2010/main" val="30004202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6</a:t>
            </a:fld>
            <a:endParaRPr lang="de-DE"/>
          </a:p>
        </p:txBody>
      </p:sp>
    </p:spTree>
    <p:extLst>
      <p:ext uri="{BB962C8B-B14F-4D97-AF65-F5344CB8AC3E}">
        <p14:creationId xmlns:p14="http://schemas.microsoft.com/office/powerpoint/2010/main" val="12989901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arge image">
    <p:bg>
      <p:bgPr>
        <a:solidFill>
          <a:schemeClr val="bg1"/>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CB99501-2A5A-45F8-BACF-23701FE68337}"/>
              </a:ext>
            </a:extLst>
          </p:cNvPr>
          <p:cNvSpPr>
            <a:spLocks noGrp="1"/>
          </p:cNvSpPr>
          <p:nvPr>
            <p:ph type="pic" idx="1" hasCustomPrompt="1"/>
          </p:nvPr>
        </p:nvSpPr>
        <p:spPr>
          <a:xfrm>
            <a:off x="5194302" y="0"/>
            <a:ext cx="6997698" cy="6857999"/>
          </a:xfrm>
          <a:prstGeom prst="rect">
            <a:avLst/>
          </a:prstGeom>
          <a:solidFill>
            <a:srgbClr val="F5FAFC"/>
          </a:solidFill>
        </p:spPr>
        <p:txBody>
          <a:bodyPr anchor="ctr">
            <a:normAutofit/>
          </a:bodyPr>
          <a:lstStyle>
            <a:lvl1pPr marL="0" indent="0" algn="ctr">
              <a:buNone/>
              <a:defRPr sz="4000" i="1">
                <a:solidFill>
                  <a:schemeClr val="bg1">
                    <a:lumMod val="75000"/>
                  </a:schemeClr>
                </a:solidFill>
                <a:latin typeface="Avenir Nxt2 W1G" panose="020B0503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Insert picture here</a:t>
            </a:r>
          </a:p>
        </p:txBody>
      </p:sp>
      <p:sp>
        <p:nvSpPr>
          <p:cNvPr id="4" name="Text Placeholder 3">
            <a:extLst>
              <a:ext uri="{FF2B5EF4-FFF2-40B4-BE49-F238E27FC236}">
                <a16:creationId xmlns:a16="http://schemas.microsoft.com/office/drawing/2014/main" id="{4CE260B5-3078-4CFA-A43A-D57EA4E988F4}"/>
              </a:ext>
            </a:extLst>
          </p:cNvPr>
          <p:cNvSpPr>
            <a:spLocks noGrp="1"/>
          </p:cNvSpPr>
          <p:nvPr>
            <p:ph type="body" sz="half" idx="2" hasCustomPrompt="1"/>
          </p:nvPr>
        </p:nvSpPr>
        <p:spPr>
          <a:xfrm>
            <a:off x="636173" y="2277900"/>
            <a:ext cx="4275948" cy="3936800"/>
          </a:xfrm>
          <a:prstGeom prst="rect">
            <a:avLst/>
          </a:prstGeom>
        </p:spPr>
        <p:txBody>
          <a:bodyPr/>
          <a:lstStyle>
            <a:lvl1pPr marL="285750" indent="-285750">
              <a:buFont typeface="Arial" panose="020B0604020202020204" pitchFamily="34" charset="0"/>
              <a:buChar char="•"/>
              <a:defRPr sz="1800"/>
            </a:lvl1pPr>
            <a:lvl2pPr marL="457200" indent="0">
              <a:buFont typeface="Arial" panose="020B0604020202020204" pitchFamily="34" charse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				</a:t>
            </a:r>
          </a:p>
        </p:txBody>
      </p:sp>
      <p:sp>
        <p:nvSpPr>
          <p:cNvPr id="9" name="Title 1">
            <a:extLst>
              <a:ext uri="{FF2B5EF4-FFF2-40B4-BE49-F238E27FC236}">
                <a16:creationId xmlns:a16="http://schemas.microsoft.com/office/drawing/2014/main" id="{6147FA91-C242-46DD-BE23-48F41CC2970C}"/>
              </a:ext>
            </a:extLst>
          </p:cNvPr>
          <p:cNvSpPr>
            <a:spLocks noGrp="1"/>
          </p:cNvSpPr>
          <p:nvPr>
            <p:ph type="title" hasCustomPrompt="1"/>
          </p:nvPr>
        </p:nvSpPr>
        <p:spPr>
          <a:xfrm>
            <a:off x="636173" y="1270389"/>
            <a:ext cx="4255850" cy="933507"/>
          </a:xfrm>
          <a:prstGeom prst="rect">
            <a:avLst/>
          </a:prstGeom>
        </p:spPr>
        <p:txBody>
          <a:bodyPr anchor="t">
            <a:noAutofit/>
          </a:bodyPr>
          <a:lstStyle>
            <a:lvl1pPr>
              <a:defRPr sz="2800"/>
            </a:lvl1pPr>
          </a:lstStyle>
          <a:p>
            <a:pPr lvl="0"/>
            <a:r>
              <a:rPr lang="en-US" dirty="0"/>
              <a:t>Click to add title to this example slide</a:t>
            </a:r>
          </a:p>
        </p:txBody>
      </p:sp>
      <p:cxnSp>
        <p:nvCxnSpPr>
          <p:cNvPr id="2" name="Straight Connector 1">
            <a:extLst>
              <a:ext uri="{FF2B5EF4-FFF2-40B4-BE49-F238E27FC236}">
                <a16:creationId xmlns:a16="http://schemas.microsoft.com/office/drawing/2014/main" id="{4A349F9F-0082-16DF-5E31-B6E926D57BAF}"/>
              </a:ext>
            </a:extLst>
          </p:cNvPr>
          <p:cNvCxnSpPr/>
          <p:nvPr userDrawn="1"/>
        </p:nvCxnSpPr>
        <p:spPr>
          <a:xfrm>
            <a:off x="616074"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5" name="Text Placeholder 3">
            <a:extLst>
              <a:ext uri="{FF2B5EF4-FFF2-40B4-BE49-F238E27FC236}">
                <a16:creationId xmlns:a16="http://schemas.microsoft.com/office/drawing/2014/main" id="{AE0EDAE3-6D77-59BD-FF37-E9D753D8BC14}"/>
              </a:ext>
            </a:extLst>
          </p:cNvPr>
          <p:cNvSpPr>
            <a:spLocks noGrp="1"/>
          </p:cNvSpPr>
          <p:nvPr>
            <p:ph type="body" sz="quarter" idx="10"/>
          </p:nvPr>
        </p:nvSpPr>
        <p:spPr>
          <a:xfrm>
            <a:off x="616074" y="313371"/>
            <a:ext cx="4275948" cy="308803"/>
          </a:xfrm>
          <a:prstGeom prst="rect">
            <a:avLst/>
          </a:prstGeom>
        </p:spPr>
        <p:txBody>
          <a:bodyPr anchor="ctr">
            <a:noAutofit/>
          </a:bodyPr>
          <a:lstStyle>
            <a:lvl1pPr marL="91440" indent="0">
              <a:buNone/>
              <a:defRPr lang="en-US" sz="1600" dirty="0">
                <a:solidFill>
                  <a:schemeClr val="accent2"/>
                </a:solidFill>
              </a:defRPr>
            </a:lvl1pPr>
          </a:lstStyle>
          <a:p>
            <a:pPr lvl="0"/>
            <a:r>
              <a:rPr lang="en-US"/>
              <a:t>Click to edit Master text styles</a:t>
            </a:r>
          </a:p>
        </p:txBody>
      </p:sp>
    </p:spTree>
    <p:extLst>
      <p:ext uri="{BB962C8B-B14F-4D97-AF65-F5344CB8AC3E}">
        <p14:creationId xmlns:p14="http://schemas.microsoft.com/office/powerpoint/2010/main" val="12780661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ig text: 1 column">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1A647C-A7BD-47C9-962C-55289EF4CD84}"/>
              </a:ext>
            </a:extLst>
          </p:cNvPr>
          <p:cNvSpPr>
            <a:spLocks noGrp="1"/>
          </p:cNvSpPr>
          <p:nvPr>
            <p:ph idx="1" hasCustomPrompt="1"/>
          </p:nvPr>
        </p:nvSpPr>
        <p:spPr>
          <a:xfrm>
            <a:off x="725414" y="2033625"/>
            <a:ext cx="6297178" cy="4067251"/>
          </a:xfrm>
        </p:spPr>
        <p:txBody>
          <a:bodyPr numCol="1" spcCol="274320">
            <a:noAutofit/>
          </a:bodyPr>
          <a:lstStyle>
            <a:lvl1pPr marL="91440" marR="0" indent="0" algn="l" defTabSz="914400" rtl="0" eaLnBrk="1" fontAlgn="auto" latinLnBrk="0" hangingPunct="1">
              <a:lnSpc>
                <a:spcPct val="100000"/>
              </a:lnSpc>
              <a:spcBef>
                <a:spcPts val="1000"/>
              </a:spcBef>
              <a:spcAft>
                <a:spcPts val="0"/>
              </a:spcAft>
              <a:buClr>
                <a:srgbClr val="009CD6"/>
              </a:buClr>
              <a:buSzPct val="110000"/>
              <a:buFontTx/>
              <a:buNone/>
              <a:tabLst/>
              <a:defRPr sz="2400" spc="20"/>
            </a:lvl1pPr>
            <a:lvl2pPr marL="548640" indent="0">
              <a:lnSpc>
                <a:spcPts val="2400"/>
              </a:lnSpc>
              <a:buClr>
                <a:srgbClr val="009CD6"/>
              </a:buClr>
              <a:buFontTx/>
              <a:buNone/>
              <a:defRPr sz="1800" spc="20"/>
            </a:lvl2pPr>
            <a:lvl3pPr marL="1005840" indent="0">
              <a:lnSpc>
                <a:spcPts val="2400"/>
              </a:lnSpc>
              <a:buClr>
                <a:srgbClr val="009CD6"/>
              </a:buClr>
              <a:buFontTx/>
              <a:buNone/>
              <a:defRPr sz="1800" spc="20"/>
            </a:lvl3pPr>
            <a:lvl4pPr marL="1463040" indent="0">
              <a:lnSpc>
                <a:spcPts val="2400"/>
              </a:lnSpc>
              <a:buClr>
                <a:srgbClr val="009CD6"/>
              </a:buClr>
              <a:buFontTx/>
              <a:buNone/>
              <a:defRPr sz="1800" spc="20"/>
            </a:lvl4pPr>
            <a:lvl5pPr>
              <a:buClr>
                <a:srgbClr val="5B9BD5"/>
              </a:buClr>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Aenean </a:t>
            </a:r>
            <a:r>
              <a:rPr lang="en-US" dirty="0" err="1"/>
              <a:t>commodo</a:t>
            </a:r>
            <a:r>
              <a:rPr lang="en-US" dirty="0"/>
              <a:t> ligula </a:t>
            </a:r>
            <a:r>
              <a:rPr lang="en-US" dirty="0" err="1"/>
              <a:t>eget</a:t>
            </a:r>
            <a:r>
              <a:rPr lang="en-US" dirty="0"/>
              <a:t> dolor. Aenean </a:t>
            </a:r>
            <a:r>
              <a:rPr lang="en-US" dirty="0" err="1"/>
              <a:t>massa</a:t>
            </a:r>
            <a:r>
              <a:rPr lang="en-US" dirty="0"/>
              <a:t>. Cum sociis </a:t>
            </a:r>
            <a:r>
              <a:rPr lang="en-US" dirty="0" err="1"/>
              <a:t>natoque</a:t>
            </a:r>
            <a:r>
              <a:rPr lang="en-US" dirty="0"/>
              <a:t> </a:t>
            </a:r>
            <a:r>
              <a:rPr lang="en-US" dirty="0" err="1"/>
              <a:t>penatibus</a:t>
            </a:r>
            <a:r>
              <a:rPr lang="en-US" dirty="0"/>
              <a:t> et </a:t>
            </a:r>
            <a:r>
              <a:rPr lang="en-US" dirty="0" err="1"/>
              <a:t>magnis</a:t>
            </a:r>
            <a:r>
              <a:rPr lang="en-US" dirty="0"/>
              <a:t> dis parturient </a:t>
            </a:r>
            <a:r>
              <a:rPr lang="en-US" dirty="0" err="1"/>
              <a:t>montes</a:t>
            </a:r>
            <a:r>
              <a:rPr lang="en-US" dirty="0"/>
              <a:t>, </a:t>
            </a:r>
            <a:r>
              <a:rPr lang="en-US" dirty="0" err="1"/>
              <a:t>nascetur</a:t>
            </a:r>
            <a:r>
              <a:rPr lang="en-US" dirty="0"/>
              <a:t> </a:t>
            </a:r>
            <a:r>
              <a:rPr lang="en-US" dirty="0" err="1"/>
              <a:t>ridiculus</a:t>
            </a:r>
            <a:r>
              <a:rPr lang="en-US" dirty="0"/>
              <a:t> mus. Donec </a:t>
            </a:r>
            <a:r>
              <a:rPr lang="en-US" dirty="0" err="1"/>
              <a:t>quam</a:t>
            </a:r>
            <a:r>
              <a:rPr lang="en-US" dirty="0"/>
              <a:t> </a:t>
            </a:r>
            <a:r>
              <a:rPr lang="en-US" dirty="0" err="1"/>
              <a:t>felis</a:t>
            </a:r>
            <a:r>
              <a:rPr lang="en-US" dirty="0"/>
              <a:t>, </a:t>
            </a:r>
            <a:r>
              <a:rPr lang="en-US" dirty="0" err="1"/>
              <a:t>ultricies</a:t>
            </a:r>
            <a:r>
              <a:rPr lang="en-US" dirty="0"/>
              <a:t> </a:t>
            </a:r>
            <a:r>
              <a:rPr lang="en-US" dirty="0" err="1"/>
              <a:t>nec</a:t>
            </a:r>
            <a:r>
              <a:rPr lang="en-US" dirty="0"/>
              <a:t>, </a:t>
            </a:r>
            <a:r>
              <a:rPr lang="en-US" dirty="0" err="1"/>
              <a:t>pellentesque</a:t>
            </a:r>
            <a:r>
              <a:rPr lang="en-US" dirty="0"/>
              <a:t> </a:t>
            </a:r>
            <a:r>
              <a:rPr lang="en-US" dirty="0" err="1"/>
              <a:t>eu</a:t>
            </a:r>
            <a:r>
              <a:rPr lang="en-US" dirty="0"/>
              <a:t>, </a:t>
            </a:r>
            <a:r>
              <a:rPr lang="en-US" dirty="0" err="1"/>
              <a:t>pretium</a:t>
            </a:r>
            <a:r>
              <a:rPr lang="en-US" dirty="0"/>
              <a:t> </a:t>
            </a:r>
            <a:r>
              <a:rPr lang="en-US" dirty="0" err="1"/>
              <a:t>quis</a:t>
            </a:r>
            <a:r>
              <a:rPr lang="en-US" dirty="0"/>
              <a:t>, sem. </a:t>
            </a:r>
          </a:p>
        </p:txBody>
      </p:sp>
      <p:sp>
        <p:nvSpPr>
          <p:cNvPr id="8" name="Title 1">
            <a:extLst>
              <a:ext uri="{FF2B5EF4-FFF2-40B4-BE49-F238E27FC236}">
                <a16:creationId xmlns:a16="http://schemas.microsoft.com/office/drawing/2014/main" id="{2068AA50-AAA8-4842-ABF3-40CA7CFE97D8}"/>
              </a:ext>
            </a:extLst>
          </p:cNvPr>
          <p:cNvSpPr>
            <a:spLocks noGrp="1"/>
          </p:cNvSpPr>
          <p:nvPr>
            <p:ph type="title" hasCustomPrompt="1"/>
          </p:nvPr>
        </p:nvSpPr>
        <p:spPr>
          <a:xfrm>
            <a:off x="719358" y="685156"/>
            <a:ext cx="8999926" cy="597012"/>
          </a:xfrm>
          <a:prstGeom prst="rect">
            <a:avLst/>
          </a:prstGeom>
        </p:spPr>
        <p:txBody>
          <a:bodyPr>
            <a:noAutofit/>
          </a:bodyPr>
          <a:lstStyle>
            <a:lvl1pPr>
              <a:defRPr sz="2800"/>
            </a:lvl1pPr>
          </a:lstStyle>
          <a:p>
            <a:pPr lvl="0"/>
            <a:r>
              <a:rPr lang="en-US" dirty="0"/>
              <a:t>Click to edit Master text styles</a:t>
            </a:r>
          </a:p>
        </p:txBody>
      </p:sp>
      <p:cxnSp>
        <p:nvCxnSpPr>
          <p:cNvPr id="9" name="Straight Connector 8">
            <a:extLst>
              <a:ext uri="{FF2B5EF4-FFF2-40B4-BE49-F238E27FC236}">
                <a16:creationId xmlns:a16="http://schemas.microsoft.com/office/drawing/2014/main" id="{1D7316B5-C57D-4BFE-9E05-E402A449FF88}"/>
              </a:ext>
            </a:extLst>
          </p:cNvPr>
          <p:cNvCxnSpPr/>
          <p:nvPr userDrawn="1"/>
        </p:nvCxnSpPr>
        <p:spPr>
          <a:xfrm>
            <a:off x="614785"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10" name="Text Placeholder 3">
            <a:extLst>
              <a:ext uri="{FF2B5EF4-FFF2-40B4-BE49-F238E27FC236}">
                <a16:creationId xmlns:a16="http://schemas.microsoft.com/office/drawing/2014/main" id="{B8F92057-32FC-4FC9-AF35-02473A8E4978}"/>
              </a:ext>
            </a:extLst>
          </p:cNvPr>
          <p:cNvSpPr>
            <a:spLocks noGrp="1"/>
          </p:cNvSpPr>
          <p:nvPr>
            <p:ph type="body" sz="quarter" idx="10" hasCustomPrompt="1"/>
          </p:nvPr>
        </p:nvSpPr>
        <p:spPr>
          <a:xfrm>
            <a:off x="614785" y="313371"/>
            <a:ext cx="4554538" cy="308803"/>
          </a:xfrm>
        </p:spPr>
        <p:txBody>
          <a:bodyPr anchor="ctr"/>
          <a:lstStyle>
            <a:lvl1pPr marL="91440" indent="0">
              <a:buNone/>
              <a:defRPr sz="1600">
                <a:solidFill>
                  <a:schemeClr val="accent2"/>
                </a:solidFill>
              </a:defRPr>
            </a:lvl1pPr>
          </a:lstStyle>
          <a:p>
            <a:pPr lvl="0"/>
            <a:r>
              <a:rPr lang="en-US" dirty="0"/>
              <a:t>Click to add section name</a:t>
            </a:r>
          </a:p>
        </p:txBody>
      </p:sp>
    </p:spTree>
    <p:extLst>
      <p:ext uri="{BB962C8B-B14F-4D97-AF65-F5344CB8AC3E}">
        <p14:creationId xmlns:p14="http://schemas.microsoft.com/office/powerpoint/2010/main" val="156407432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ig text: Aligned right + Italic">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1D7316B5-C57D-4BFE-9E05-E402A449FF88}"/>
              </a:ext>
            </a:extLst>
          </p:cNvPr>
          <p:cNvCxnSpPr/>
          <p:nvPr userDrawn="1"/>
        </p:nvCxnSpPr>
        <p:spPr>
          <a:xfrm>
            <a:off x="614785"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10" name="Text Placeholder 3">
            <a:extLst>
              <a:ext uri="{FF2B5EF4-FFF2-40B4-BE49-F238E27FC236}">
                <a16:creationId xmlns:a16="http://schemas.microsoft.com/office/drawing/2014/main" id="{B8F92057-32FC-4FC9-AF35-02473A8E4978}"/>
              </a:ext>
            </a:extLst>
          </p:cNvPr>
          <p:cNvSpPr>
            <a:spLocks noGrp="1"/>
          </p:cNvSpPr>
          <p:nvPr>
            <p:ph type="body" sz="quarter" idx="10" hasCustomPrompt="1"/>
          </p:nvPr>
        </p:nvSpPr>
        <p:spPr>
          <a:xfrm>
            <a:off x="614785" y="313371"/>
            <a:ext cx="4554538" cy="308803"/>
          </a:xfrm>
        </p:spPr>
        <p:txBody>
          <a:bodyPr anchor="ctr"/>
          <a:lstStyle>
            <a:lvl1pPr marL="91440" indent="0">
              <a:buNone/>
              <a:defRPr sz="1600">
                <a:solidFill>
                  <a:schemeClr val="accent2"/>
                </a:solidFill>
              </a:defRPr>
            </a:lvl1pPr>
          </a:lstStyle>
          <a:p>
            <a:pPr lvl="0"/>
            <a:r>
              <a:rPr lang="en-US" dirty="0"/>
              <a:t>Click to add section name</a:t>
            </a:r>
          </a:p>
        </p:txBody>
      </p:sp>
      <p:sp>
        <p:nvSpPr>
          <p:cNvPr id="6" name="Shape 610" hidden="1">
            <a:extLst>
              <a:ext uri="{FF2B5EF4-FFF2-40B4-BE49-F238E27FC236}">
                <a16:creationId xmlns:a16="http://schemas.microsoft.com/office/drawing/2014/main" id="{C5B068B2-AEB9-41E6-AB3C-EA87FFB0FE76}"/>
              </a:ext>
            </a:extLst>
          </p:cNvPr>
          <p:cNvSpPr/>
          <p:nvPr userDrawn="1"/>
        </p:nvSpPr>
        <p:spPr>
          <a:xfrm>
            <a:off x="510238" y="2132869"/>
            <a:ext cx="6303518" cy="3103212"/>
          </a:xfrm>
          <a:prstGeom prst="rect">
            <a:avLst/>
          </a:prstGeom>
          <a:noFill/>
          <a:ln>
            <a:noFill/>
          </a:ln>
        </p:spPr>
        <p:txBody>
          <a:bodyPr lIns="91412" tIns="45700" rIns="91412" bIns="45700" anchor="t" anchorCtr="0">
            <a:noAutofit/>
          </a:bodyPr>
          <a:lstStyle/>
          <a:p>
            <a:pPr algn="r">
              <a:buSzPct val="25000"/>
            </a:pPr>
            <a:r>
              <a:rPr lang="en-GB" sz="2800" dirty="0">
                <a:latin typeface="Avenir Nxt2 W1G" panose="020B0503020202020204" pitchFamily="34" charset="0"/>
                <a:ea typeface="Roboto"/>
                <a:cs typeface="Arial" panose="020B0604020202020204" pitchFamily="34" charset="0"/>
                <a:sym typeface="Roboto"/>
              </a:rPr>
              <a:t>We have focused on </a:t>
            </a:r>
            <a:r>
              <a:rPr lang="en-GB" sz="2800" b="1" dirty="0">
                <a:latin typeface="Avenir Nxt2 W1G" panose="020B0503020202020204" pitchFamily="34" charset="0"/>
                <a:ea typeface="Roboto"/>
                <a:cs typeface="Arial" panose="020B0604020202020204" pitchFamily="34" charset="0"/>
                <a:sym typeface="Roboto"/>
              </a:rPr>
              <a:t>preparing and empowering BDT staff</a:t>
            </a:r>
            <a:r>
              <a:rPr lang="en-GB" sz="2800" dirty="0">
                <a:latin typeface="Avenir Nxt2 W1G" panose="020B0503020202020204" pitchFamily="34" charset="0"/>
                <a:ea typeface="Roboto"/>
                <a:cs typeface="Arial" panose="020B0604020202020204" pitchFamily="34" charset="0"/>
                <a:sym typeface="Roboto"/>
              </a:rPr>
              <a:t> with the tools and resources to deliver value and impact, with performance management related objectives being adjusted accordingly</a:t>
            </a:r>
          </a:p>
        </p:txBody>
      </p:sp>
      <p:sp>
        <p:nvSpPr>
          <p:cNvPr id="7" name="Subtitle 8">
            <a:extLst>
              <a:ext uri="{FF2B5EF4-FFF2-40B4-BE49-F238E27FC236}">
                <a16:creationId xmlns:a16="http://schemas.microsoft.com/office/drawing/2014/main" id="{A4620858-2872-44F6-B072-7E678A260322}"/>
              </a:ext>
            </a:extLst>
          </p:cNvPr>
          <p:cNvSpPr txBox="1">
            <a:spLocks/>
          </p:cNvSpPr>
          <p:nvPr userDrawn="1"/>
        </p:nvSpPr>
        <p:spPr>
          <a:xfrm>
            <a:off x="7295839" y="2132869"/>
            <a:ext cx="4663323" cy="4303496"/>
          </a:xfrm>
          <a:prstGeom prst="rect">
            <a:avLst/>
          </a:prstGeom>
        </p:spPr>
        <p:txBody>
          <a:bodyP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1800"/>
              </a:spcBef>
            </a:pPr>
            <a:endParaRPr lang="en-US" i="1" dirty="0">
              <a:solidFill>
                <a:schemeClr val="bg2">
                  <a:lumMod val="25000"/>
                </a:schemeClr>
              </a:solidFill>
              <a:latin typeface="Adelle CYR" panose="02000503060000020004" pitchFamily="50" charset="0"/>
            </a:endParaRPr>
          </a:p>
        </p:txBody>
      </p:sp>
      <p:cxnSp>
        <p:nvCxnSpPr>
          <p:cNvPr id="11" name="Straight Connector 10">
            <a:extLst>
              <a:ext uri="{FF2B5EF4-FFF2-40B4-BE49-F238E27FC236}">
                <a16:creationId xmlns:a16="http://schemas.microsoft.com/office/drawing/2014/main" id="{BE0E510D-A28B-40D0-90A9-897A15E93F85}"/>
              </a:ext>
            </a:extLst>
          </p:cNvPr>
          <p:cNvCxnSpPr>
            <a:cxnSpLocks/>
          </p:cNvCxnSpPr>
          <p:nvPr userDrawn="1"/>
        </p:nvCxnSpPr>
        <p:spPr>
          <a:xfrm>
            <a:off x="7069545" y="2248302"/>
            <a:ext cx="0" cy="313372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5B885EC5-B7E9-4FBB-A4AE-A260C8DCB031}"/>
              </a:ext>
            </a:extLst>
          </p:cNvPr>
          <p:cNvSpPr>
            <a:spLocks noGrp="1"/>
          </p:cNvSpPr>
          <p:nvPr>
            <p:ph type="body" sz="quarter" idx="11" hasCustomPrompt="1"/>
          </p:nvPr>
        </p:nvSpPr>
        <p:spPr>
          <a:xfrm>
            <a:off x="503238" y="2133600"/>
            <a:ext cx="6297612" cy="3079750"/>
          </a:xfrm>
        </p:spPr>
        <p:txBody>
          <a:bodyPr/>
          <a:lstStyle>
            <a:lvl1pPr marL="0" marR="0" indent="0" algn="r" defTabSz="914400" rtl="0" eaLnBrk="1" fontAlgn="auto" latinLnBrk="0" hangingPunct="1">
              <a:lnSpc>
                <a:spcPct val="100000"/>
              </a:lnSpc>
              <a:spcBef>
                <a:spcPts val="0"/>
              </a:spcBef>
              <a:spcAft>
                <a:spcPts val="0"/>
              </a:spcAft>
              <a:buClrTx/>
              <a:buSzPct val="25000"/>
              <a:buFontTx/>
              <a:buNone/>
              <a:tabLst/>
              <a:defRPr>
                <a:latin typeface="Avenir Nxt2 W1G" panose="020B0503020202020204" pitchFamily="34" charset="0"/>
              </a:defRPr>
            </a:lvl1pPr>
          </a:lstStyle>
          <a:p>
            <a:pPr marL="0" marR="0" lvl="0" indent="0" algn="r" defTabSz="914400" rtl="0" eaLnBrk="1" fontAlgn="auto" latinLnBrk="0" hangingPunct="1">
              <a:lnSpc>
                <a:spcPct val="100000"/>
              </a:lnSpc>
              <a:spcBef>
                <a:spcPts val="0"/>
              </a:spcBef>
              <a:spcAft>
                <a:spcPts val="0"/>
              </a:spcAft>
              <a:buClrTx/>
              <a:buSzPct val="25000"/>
              <a:buFontTx/>
              <a:buNone/>
              <a:tabLst/>
              <a:defRPr/>
            </a:pPr>
            <a:r>
              <a:rPr kumimoji="0" lang="en-GB" sz="2800" b="0" i="0" u="none" strike="noStrike" kern="1200" cap="none" spc="0" normalizeH="0" baseline="0" noProof="0" dirty="0">
                <a:ln>
                  <a:noFill/>
                </a:ln>
                <a:solidFill>
                  <a:prstClr val="black"/>
                </a:solidFill>
                <a:effectLst/>
                <a:uLnTx/>
                <a:uFillTx/>
                <a:latin typeface="Arial" panose="020B0604020202020204" pitchFamily="34" charset="0"/>
                <a:ea typeface="Roboto"/>
                <a:cs typeface="Arial" panose="020B0604020202020204" pitchFamily="34" charset="0"/>
                <a:sym typeface="Roboto"/>
              </a:rPr>
              <a:t>We have focused on </a:t>
            </a:r>
            <a:r>
              <a:rPr kumimoji="0" lang="en-GB" sz="2800" b="1" i="0" u="none" strike="noStrike" kern="1200" cap="none" spc="0" normalizeH="0" baseline="0" noProof="0" dirty="0">
                <a:ln>
                  <a:noFill/>
                </a:ln>
                <a:solidFill>
                  <a:prstClr val="black"/>
                </a:solidFill>
                <a:effectLst/>
                <a:uLnTx/>
                <a:uFillTx/>
                <a:latin typeface="Arial" panose="020B0604020202020204" pitchFamily="34" charset="0"/>
                <a:ea typeface="Roboto"/>
                <a:cs typeface="Arial" panose="020B0604020202020204" pitchFamily="34" charset="0"/>
                <a:sym typeface="Roboto"/>
              </a:rPr>
              <a:t>preparing and empowering BDT staff</a:t>
            </a:r>
            <a:r>
              <a:rPr kumimoji="0" lang="en-GB" sz="2800" b="0" i="0" u="none" strike="noStrike" kern="1200" cap="none" spc="0" normalizeH="0" baseline="0" noProof="0" dirty="0">
                <a:ln>
                  <a:noFill/>
                </a:ln>
                <a:solidFill>
                  <a:prstClr val="black"/>
                </a:solidFill>
                <a:effectLst/>
                <a:uLnTx/>
                <a:uFillTx/>
                <a:latin typeface="Arial" panose="020B0604020202020204" pitchFamily="34" charset="0"/>
                <a:ea typeface="Roboto"/>
                <a:cs typeface="Arial" panose="020B0604020202020204" pitchFamily="34" charset="0"/>
                <a:sym typeface="Roboto"/>
              </a:rPr>
              <a:t> with the tools and resources to deliver value and impact, with performance management related objectives being adjusted accordingly</a:t>
            </a:r>
          </a:p>
          <a:p>
            <a:pPr lvl="0"/>
            <a:endParaRPr lang="en-US" dirty="0"/>
          </a:p>
        </p:txBody>
      </p:sp>
      <p:sp>
        <p:nvSpPr>
          <p:cNvPr id="12" name="Text Placeholder 11">
            <a:extLst>
              <a:ext uri="{FF2B5EF4-FFF2-40B4-BE49-F238E27FC236}">
                <a16:creationId xmlns:a16="http://schemas.microsoft.com/office/drawing/2014/main" id="{2EFC6EC8-B366-4C1C-9E18-04E70FF727B4}"/>
              </a:ext>
            </a:extLst>
          </p:cNvPr>
          <p:cNvSpPr>
            <a:spLocks noGrp="1"/>
          </p:cNvSpPr>
          <p:nvPr>
            <p:ph type="body" sz="quarter" idx="12" hasCustomPrompt="1"/>
          </p:nvPr>
        </p:nvSpPr>
        <p:spPr>
          <a:xfrm>
            <a:off x="7296150" y="2133600"/>
            <a:ext cx="4683125" cy="3856038"/>
          </a:xfrm>
        </p:spPr>
        <p:txBody>
          <a:bodyPr/>
          <a:lstStyle>
            <a:lvl1pPr marL="0" marR="0" indent="0" algn="l" defTabSz="914400" rtl="0" eaLnBrk="1" fontAlgn="auto" latinLnBrk="0" hangingPunct="1">
              <a:lnSpc>
                <a:spcPct val="100000"/>
              </a:lnSpc>
              <a:spcBef>
                <a:spcPts val="1800"/>
              </a:spcBef>
              <a:spcAft>
                <a:spcPts val="0"/>
              </a:spcAft>
              <a:buClrTx/>
              <a:buSzTx/>
              <a:buFontTx/>
              <a:buNone/>
              <a:tabLst/>
              <a:defRPr sz="2400">
                <a:solidFill>
                  <a:schemeClr val="accent2"/>
                </a:solidFill>
                <a:latin typeface="Adelle CYR" panose="02000503060000020004" pitchFamily="50" charset="0"/>
              </a:defRPr>
            </a:lvl1pPr>
          </a:lstStyle>
          <a:p>
            <a:pPr algn="l">
              <a:lnSpc>
                <a:spcPct val="100000"/>
              </a:lnSpc>
              <a:spcBef>
                <a:spcPts val="1800"/>
              </a:spcBef>
            </a:pPr>
            <a:r>
              <a:rPr lang="en-GB" i="1" dirty="0">
                <a:solidFill>
                  <a:schemeClr val="bg2">
                    <a:lumMod val="25000"/>
                  </a:schemeClr>
                </a:solidFill>
                <a:latin typeface="Georgia" panose="02040502050405020303" pitchFamily="18" charset="0"/>
              </a:rPr>
              <a:t>Multiple RBM workshops for</a:t>
            </a:r>
            <a:br>
              <a:rPr lang="en-GB" i="1" dirty="0">
                <a:solidFill>
                  <a:schemeClr val="bg2">
                    <a:lumMod val="25000"/>
                  </a:schemeClr>
                </a:solidFill>
                <a:latin typeface="Georgia" panose="02040502050405020303" pitchFamily="18" charset="0"/>
              </a:rPr>
            </a:br>
            <a:r>
              <a:rPr lang="en-GB" i="1" dirty="0">
                <a:solidFill>
                  <a:schemeClr val="bg2">
                    <a:lumMod val="25000"/>
                  </a:schemeClr>
                </a:solidFill>
                <a:latin typeface="Georgia" panose="02040502050405020303" pitchFamily="18" charset="0"/>
              </a:rPr>
              <a:t>all HQ-based teams and Regional Offices </a:t>
            </a:r>
          </a:p>
          <a:p>
            <a:pPr algn="l">
              <a:lnSpc>
                <a:spcPct val="100000"/>
              </a:lnSpc>
              <a:spcBef>
                <a:spcPts val="1800"/>
              </a:spcBef>
            </a:pPr>
            <a:r>
              <a:rPr lang="en-GB" i="1" dirty="0">
                <a:solidFill>
                  <a:schemeClr val="bg2">
                    <a:lumMod val="25000"/>
                  </a:schemeClr>
                </a:solidFill>
                <a:latin typeface="Georgia" panose="02040502050405020303" pitchFamily="18" charset="0"/>
              </a:rPr>
              <a:t>Project Management training</a:t>
            </a:r>
          </a:p>
          <a:p>
            <a:pPr algn="l">
              <a:lnSpc>
                <a:spcPct val="100000"/>
              </a:lnSpc>
              <a:spcBef>
                <a:spcPts val="1800"/>
              </a:spcBef>
            </a:pPr>
            <a:r>
              <a:rPr lang="en-GB" i="1" dirty="0">
                <a:solidFill>
                  <a:schemeClr val="bg2">
                    <a:lumMod val="25000"/>
                  </a:schemeClr>
                </a:solidFill>
                <a:latin typeface="Georgia" panose="02040502050405020303" pitchFamily="18" charset="0"/>
              </a:rPr>
              <a:t>Communication for Development training</a:t>
            </a:r>
          </a:p>
          <a:p>
            <a:pPr algn="l">
              <a:lnSpc>
                <a:spcPct val="100000"/>
              </a:lnSpc>
              <a:spcBef>
                <a:spcPts val="1800"/>
              </a:spcBef>
            </a:pPr>
            <a:r>
              <a:rPr lang="en-GB" i="1" dirty="0">
                <a:solidFill>
                  <a:schemeClr val="bg2">
                    <a:lumMod val="25000"/>
                  </a:schemeClr>
                </a:solidFill>
                <a:latin typeface="Georgia" panose="02040502050405020303" pitchFamily="18" charset="0"/>
              </a:rPr>
              <a:t>Procurement training</a:t>
            </a:r>
            <a:endParaRPr lang="en-US" i="1" dirty="0">
              <a:solidFill>
                <a:schemeClr val="bg2">
                  <a:lumMod val="25000"/>
                </a:schemeClr>
              </a:solidFill>
              <a:latin typeface="Georgia" panose="02040502050405020303" pitchFamily="18" charset="0"/>
            </a:endParaRPr>
          </a:p>
          <a:p>
            <a:pPr lvl="0"/>
            <a:endParaRPr lang="en-US" dirty="0"/>
          </a:p>
        </p:txBody>
      </p:sp>
    </p:spTree>
    <p:extLst>
      <p:ext uri="{BB962C8B-B14F-4D97-AF65-F5344CB8AC3E}">
        <p14:creationId xmlns:p14="http://schemas.microsoft.com/office/powerpoint/2010/main" val="3463376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One column text">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C2D2EAAE-CF97-5EA0-05A9-D44216E93D57}"/>
              </a:ext>
            </a:extLst>
          </p:cNvPr>
          <p:cNvCxnSpPr/>
          <p:nvPr userDrawn="1"/>
        </p:nvCxnSpPr>
        <p:spPr>
          <a:xfrm>
            <a:off x="614783"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07AF9ADD-9F98-137E-64B5-09586345F75E}"/>
              </a:ext>
            </a:extLst>
          </p:cNvPr>
          <p:cNvSpPr>
            <a:spLocks noGrp="1"/>
          </p:cNvSpPr>
          <p:nvPr>
            <p:ph type="title"/>
          </p:nvPr>
        </p:nvSpPr>
        <p:spPr>
          <a:xfrm>
            <a:off x="634707" y="1267337"/>
            <a:ext cx="9061228" cy="480131"/>
          </a:xfrm>
          <a:prstGeom prst="rect">
            <a:avLst/>
          </a:prstGeom>
        </p:spPr>
        <p:txBody>
          <a:bodyPr wrap="square">
            <a:spAutoFit/>
          </a:bodyPr>
          <a:lstStyle>
            <a:lvl1pPr>
              <a:defRPr sz="2800"/>
            </a:lvl1pPr>
          </a:lstStyle>
          <a:p>
            <a:pPr lvl="0"/>
            <a:r>
              <a:rPr lang="en-US"/>
              <a:t>Click to edit Master title style</a:t>
            </a:r>
          </a:p>
        </p:txBody>
      </p:sp>
      <p:sp>
        <p:nvSpPr>
          <p:cNvPr id="4" name="Content Placeholder 3">
            <a:extLst>
              <a:ext uri="{FF2B5EF4-FFF2-40B4-BE49-F238E27FC236}">
                <a16:creationId xmlns:a16="http://schemas.microsoft.com/office/drawing/2014/main" id="{BB80112A-836A-BE46-6382-D6377642309E}"/>
              </a:ext>
            </a:extLst>
          </p:cNvPr>
          <p:cNvSpPr>
            <a:spLocks noGrp="1"/>
          </p:cNvSpPr>
          <p:nvPr>
            <p:ph sz="quarter" idx="11"/>
          </p:nvPr>
        </p:nvSpPr>
        <p:spPr>
          <a:xfrm>
            <a:off x="633255" y="1995553"/>
            <a:ext cx="9082087" cy="3779838"/>
          </a:xfrm>
          <a:prstGeom prst="rect">
            <a:avLst/>
          </a:prstGeom>
        </p:spPr>
        <p:txBody>
          <a:bodyPr/>
          <a:lstStyle>
            <a:lvl1pPr marL="91440" indent="0">
              <a:buNone/>
              <a:defRPr/>
            </a:lvl1pPr>
            <a:lvl2pPr marL="834390" indent="-285750">
              <a:buFont typeface="Arial" panose="020B0604020202020204" pitchFamily="34" charset="0"/>
              <a:buChar cha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150"/>
          </a:p>
        </p:txBody>
      </p:sp>
      <p:sp>
        <p:nvSpPr>
          <p:cNvPr id="11" name="Text Placeholder 3">
            <a:extLst>
              <a:ext uri="{FF2B5EF4-FFF2-40B4-BE49-F238E27FC236}">
                <a16:creationId xmlns:a16="http://schemas.microsoft.com/office/drawing/2014/main" id="{8CE8F8FE-3F2D-EBCD-705D-FB7B2262403C}"/>
              </a:ext>
            </a:extLst>
          </p:cNvPr>
          <p:cNvSpPr>
            <a:spLocks noGrp="1"/>
          </p:cNvSpPr>
          <p:nvPr>
            <p:ph type="body" sz="quarter" idx="10"/>
          </p:nvPr>
        </p:nvSpPr>
        <p:spPr>
          <a:xfrm>
            <a:off x="616074" y="313371"/>
            <a:ext cx="4554538" cy="308803"/>
          </a:xfrm>
          <a:prstGeom prst="rect">
            <a:avLst/>
          </a:prstGeom>
        </p:spPr>
        <p:txBody>
          <a:bodyPr anchor="ctr">
            <a:noAutofit/>
          </a:bodyPr>
          <a:lstStyle>
            <a:lvl1pPr marL="91440" indent="0">
              <a:buNone/>
              <a:defRPr lang="en-US" sz="1600" dirty="0">
                <a:solidFill>
                  <a:schemeClr val="accent2"/>
                </a:solidFill>
              </a:defRPr>
            </a:lvl1pPr>
          </a:lstStyle>
          <a:p>
            <a:pPr lvl="0"/>
            <a:r>
              <a:rPr lang="en-US"/>
              <a:t>Click to edit Master text styles</a:t>
            </a:r>
          </a:p>
        </p:txBody>
      </p:sp>
    </p:spTree>
    <p:extLst>
      <p:ext uri="{BB962C8B-B14F-4D97-AF65-F5344CB8AC3E}">
        <p14:creationId xmlns:p14="http://schemas.microsoft.com/office/powerpoint/2010/main" val="2992391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No Page Number_One column text">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C2D2EAAE-CF97-5EA0-05A9-D44216E93D57}"/>
              </a:ext>
            </a:extLst>
          </p:cNvPr>
          <p:cNvCxnSpPr/>
          <p:nvPr userDrawn="1"/>
        </p:nvCxnSpPr>
        <p:spPr>
          <a:xfrm>
            <a:off x="614783"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5" name="Text Placeholder 3">
            <a:extLst>
              <a:ext uri="{FF2B5EF4-FFF2-40B4-BE49-F238E27FC236}">
                <a16:creationId xmlns:a16="http://schemas.microsoft.com/office/drawing/2014/main" id="{0CBB9220-06B0-1216-B453-6A95C0865570}"/>
              </a:ext>
            </a:extLst>
          </p:cNvPr>
          <p:cNvSpPr>
            <a:spLocks noGrp="1"/>
          </p:cNvSpPr>
          <p:nvPr>
            <p:ph type="body" sz="quarter" idx="10" hasCustomPrompt="1"/>
          </p:nvPr>
        </p:nvSpPr>
        <p:spPr>
          <a:xfrm>
            <a:off x="614783" y="313371"/>
            <a:ext cx="4554538" cy="308803"/>
          </a:xfrm>
          <a:prstGeom prst="rect">
            <a:avLst/>
          </a:prstGeom>
        </p:spPr>
        <p:txBody>
          <a:bodyPr anchor="ctr">
            <a:noAutofit/>
          </a:bodyPr>
          <a:lstStyle>
            <a:lvl1pPr marL="91440" indent="0">
              <a:buNone/>
              <a:defRPr sz="1600">
                <a:solidFill>
                  <a:schemeClr val="accent2"/>
                </a:solidFill>
              </a:defRPr>
            </a:lvl1pPr>
          </a:lstStyle>
          <a:p>
            <a:pPr lvl="0"/>
            <a:r>
              <a:rPr lang="en-US"/>
              <a:t>Click to add section name</a:t>
            </a:r>
          </a:p>
        </p:txBody>
      </p:sp>
      <p:sp>
        <p:nvSpPr>
          <p:cNvPr id="6" name="Title 1">
            <a:extLst>
              <a:ext uri="{FF2B5EF4-FFF2-40B4-BE49-F238E27FC236}">
                <a16:creationId xmlns:a16="http://schemas.microsoft.com/office/drawing/2014/main" id="{07AF9ADD-9F98-137E-64B5-09586345F75E}"/>
              </a:ext>
            </a:extLst>
          </p:cNvPr>
          <p:cNvSpPr>
            <a:spLocks noGrp="1"/>
          </p:cNvSpPr>
          <p:nvPr>
            <p:ph type="title"/>
          </p:nvPr>
        </p:nvSpPr>
        <p:spPr>
          <a:xfrm>
            <a:off x="634707" y="1267337"/>
            <a:ext cx="9061228" cy="480131"/>
          </a:xfrm>
          <a:prstGeom prst="rect">
            <a:avLst/>
          </a:prstGeom>
        </p:spPr>
        <p:txBody>
          <a:bodyPr wrap="square">
            <a:spAutoFit/>
          </a:bodyPr>
          <a:lstStyle>
            <a:lvl1pPr>
              <a:defRPr sz="2800"/>
            </a:lvl1pPr>
          </a:lstStyle>
          <a:p>
            <a:pPr lvl="0"/>
            <a:endParaRPr lang="en-US"/>
          </a:p>
        </p:txBody>
      </p:sp>
      <p:sp>
        <p:nvSpPr>
          <p:cNvPr id="4" name="Content Placeholder 3">
            <a:extLst>
              <a:ext uri="{FF2B5EF4-FFF2-40B4-BE49-F238E27FC236}">
                <a16:creationId xmlns:a16="http://schemas.microsoft.com/office/drawing/2014/main" id="{BB80112A-836A-BE46-6382-D6377642309E}"/>
              </a:ext>
            </a:extLst>
          </p:cNvPr>
          <p:cNvSpPr>
            <a:spLocks noGrp="1"/>
          </p:cNvSpPr>
          <p:nvPr>
            <p:ph sz="quarter" idx="11"/>
          </p:nvPr>
        </p:nvSpPr>
        <p:spPr>
          <a:xfrm>
            <a:off x="633255" y="1995553"/>
            <a:ext cx="9082087" cy="3779838"/>
          </a:xfrm>
          <a:prstGeom prst="rect">
            <a:avLst/>
          </a:prstGeo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150"/>
          </a:p>
        </p:txBody>
      </p:sp>
    </p:spTree>
    <p:extLst>
      <p:ext uri="{BB962C8B-B14F-4D97-AF65-F5344CB8AC3E}">
        <p14:creationId xmlns:p14="http://schemas.microsoft.com/office/powerpoint/2010/main" val="156062748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ote: Big quote marks">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1A647C-A7BD-47C9-962C-55289EF4CD84}"/>
              </a:ext>
            </a:extLst>
          </p:cNvPr>
          <p:cNvSpPr>
            <a:spLocks noGrp="1"/>
          </p:cNvSpPr>
          <p:nvPr>
            <p:ph idx="1" hasCustomPrompt="1"/>
          </p:nvPr>
        </p:nvSpPr>
        <p:spPr>
          <a:xfrm>
            <a:off x="1520946" y="2336800"/>
            <a:ext cx="9150108" cy="3764076"/>
          </a:xfrm>
        </p:spPr>
        <p:txBody>
          <a:bodyPr numCol="1" spcCol="274320">
            <a:noAutofit/>
          </a:bodyPr>
          <a:lstStyle>
            <a:lvl1pPr marL="91440" indent="0">
              <a:lnSpc>
                <a:spcPct val="100000"/>
              </a:lnSpc>
              <a:buClr>
                <a:srgbClr val="009CD6"/>
              </a:buClr>
              <a:buFontTx/>
              <a:buNone/>
              <a:defRPr sz="3200" i="1" spc="20">
                <a:latin typeface="Adelle CYR" panose="02000503060000020004" pitchFamily="50" charset="0"/>
              </a:defRPr>
            </a:lvl1pPr>
            <a:lvl2pPr marL="548640" indent="0">
              <a:lnSpc>
                <a:spcPts val="2400"/>
              </a:lnSpc>
              <a:buClr>
                <a:srgbClr val="009CD6"/>
              </a:buClr>
              <a:buFontTx/>
              <a:buNone/>
              <a:defRPr sz="1800" spc="20"/>
            </a:lvl2pPr>
            <a:lvl3pPr marL="1005840" indent="0">
              <a:lnSpc>
                <a:spcPts val="2400"/>
              </a:lnSpc>
              <a:buClr>
                <a:srgbClr val="009CD6"/>
              </a:buClr>
              <a:buFontTx/>
              <a:buNone/>
              <a:defRPr sz="1800" spc="20"/>
            </a:lvl3pPr>
            <a:lvl4pPr marL="1463040" indent="0">
              <a:lnSpc>
                <a:spcPts val="2400"/>
              </a:lnSpc>
              <a:buClr>
                <a:srgbClr val="009CD6"/>
              </a:buClr>
              <a:buFontTx/>
              <a:buNone/>
              <a:defRPr sz="1800" spc="20"/>
            </a:lvl4pPr>
            <a:lvl5pPr>
              <a:buClr>
                <a:srgbClr val="5B9BD5"/>
              </a:buClr>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Aenean </a:t>
            </a:r>
            <a:r>
              <a:rPr lang="en-US" dirty="0" err="1"/>
              <a:t>commodo</a:t>
            </a:r>
            <a:r>
              <a:rPr lang="en-US" dirty="0"/>
              <a:t> ligula </a:t>
            </a:r>
            <a:r>
              <a:rPr lang="en-US" dirty="0" err="1"/>
              <a:t>eget</a:t>
            </a:r>
            <a:r>
              <a:rPr lang="en-US" dirty="0"/>
              <a:t> dolor. Aenean </a:t>
            </a:r>
            <a:r>
              <a:rPr lang="en-US" dirty="0" err="1"/>
              <a:t>massa</a:t>
            </a:r>
            <a:r>
              <a:rPr lang="en-US" dirty="0"/>
              <a:t>. Cum sociis </a:t>
            </a:r>
            <a:r>
              <a:rPr lang="en-US" dirty="0" err="1"/>
              <a:t>natoque</a:t>
            </a:r>
            <a:r>
              <a:rPr lang="en-US" dirty="0"/>
              <a:t> </a:t>
            </a:r>
            <a:r>
              <a:rPr lang="en-US" dirty="0" err="1"/>
              <a:t>penatibus</a:t>
            </a:r>
            <a:r>
              <a:rPr lang="en-US" dirty="0"/>
              <a:t> et </a:t>
            </a:r>
            <a:r>
              <a:rPr lang="en-US" dirty="0" err="1"/>
              <a:t>magnis</a:t>
            </a:r>
            <a:r>
              <a:rPr lang="en-US" dirty="0"/>
              <a:t> dis parturient </a:t>
            </a:r>
            <a:r>
              <a:rPr lang="en-US" dirty="0" err="1"/>
              <a:t>montes</a:t>
            </a:r>
            <a:r>
              <a:rPr lang="en-US" dirty="0"/>
              <a:t>, </a:t>
            </a:r>
            <a:r>
              <a:rPr lang="en-US" dirty="0" err="1"/>
              <a:t>nascetur</a:t>
            </a:r>
            <a:r>
              <a:rPr lang="en-US" dirty="0"/>
              <a:t> </a:t>
            </a:r>
            <a:r>
              <a:rPr lang="en-US" dirty="0" err="1"/>
              <a:t>ridiculus</a:t>
            </a:r>
            <a:r>
              <a:rPr lang="en-US" dirty="0"/>
              <a:t> mus. </a:t>
            </a:r>
          </a:p>
        </p:txBody>
      </p:sp>
      <p:cxnSp>
        <p:nvCxnSpPr>
          <p:cNvPr id="9" name="Straight Connector 8">
            <a:extLst>
              <a:ext uri="{FF2B5EF4-FFF2-40B4-BE49-F238E27FC236}">
                <a16:creationId xmlns:a16="http://schemas.microsoft.com/office/drawing/2014/main" id="{1D7316B5-C57D-4BFE-9E05-E402A449FF88}"/>
              </a:ext>
            </a:extLst>
          </p:cNvPr>
          <p:cNvCxnSpPr/>
          <p:nvPr userDrawn="1"/>
        </p:nvCxnSpPr>
        <p:spPr>
          <a:xfrm>
            <a:off x="614785"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10" name="Text Placeholder 3">
            <a:extLst>
              <a:ext uri="{FF2B5EF4-FFF2-40B4-BE49-F238E27FC236}">
                <a16:creationId xmlns:a16="http://schemas.microsoft.com/office/drawing/2014/main" id="{B8F92057-32FC-4FC9-AF35-02473A8E4978}"/>
              </a:ext>
            </a:extLst>
          </p:cNvPr>
          <p:cNvSpPr>
            <a:spLocks noGrp="1"/>
          </p:cNvSpPr>
          <p:nvPr>
            <p:ph type="body" sz="quarter" idx="10" hasCustomPrompt="1"/>
          </p:nvPr>
        </p:nvSpPr>
        <p:spPr>
          <a:xfrm>
            <a:off x="614785" y="313371"/>
            <a:ext cx="4554538" cy="308803"/>
          </a:xfrm>
        </p:spPr>
        <p:txBody>
          <a:bodyPr anchor="ctr"/>
          <a:lstStyle>
            <a:lvl1pPr marL="91440" indent="0" algn="l">
              <a:buNone/>
              <a:defRPr sz="1600">
                <a:solidFill>
                  <a:schemeClr val="accent2"/>
                </a:solidFill>
                <a:latin typeface="Avenir Nxt2 W1G" panose="020B0503020202020204" pitchFamily="34" charset="0"/>
              </a:defRPr>
            </a:lvl1pPr>
          </a:lstStyle>
          <a:p>
            <a:pPr lvl="0"/>
            <a:r>
              <a:rPr lang="en-US" dirty="0"/>
              <a:t>Click to add section name</a:t>
            </a:r>
          </a:p>
        </p:txBody>
      </p:sp>
    </p:spTree>
    <p:extLst>
      <p:ext uri="{BB962C8B-B14F-4D97-AF65-F5344CB8AC3E}">
        <p14:creationId xmlns:p14="http://schemas.microsoft.com/office/powerpoint/2010/main" val="198795915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Quote: Photo">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1A647C-A7BD-47C9-962C-55289EF4CD84}"/>
              </a:ext>
            </a:extLst>
          </p:cNvPr>
          <p:cNvSpPr>
            <a:spLocks noGrp="1"/>
          </p:cNvSpPr>
          <p:nvPr>
            <p:ph idx="1" hasCustomPrompt="1"/>
          </p:nvPr>
        </p:nvSpPr>
        <p:spPr>
          <a:xfrm>
            <a:off x="1520946" y="2658534"/>
            <a:ext cx="9150108" cy="3764076"/>
          </a:xfrm>
        </p:spPr>
        <p:txBody>
          <a:bodyPr numCol="1" spcCol="274320">
            <a:noAutofit/>
          </a:bodyPr>
          <a:lstStyle>
            <a:lvl1pPr marL="91440" indent="0">
              <a:lnSpc>
                <a:spcPct val="100000"/>
              </a:lnSpc>
              <a:buClr>
                <a:srgbClr val="009CD6"/>
              </a:buClr>
              <a:buFontTx/>
              <a:buNone/>
              <a:defRPr sz="3200" i="1" spc="20">
                <a:latin typeface="Adelle CYR" panose="02000503060000020004" pitchFamily="50" charset="0"/>
              </a:defRPr>
            </a:lvl1pPr>
            <a:lvl2pPr marL="548640" indent="0">
              <a:lnSpc>
                <a:spcPts val="2400"/>
              </a:lnSpc>
              <a:buClr>
                <a:srgbClr val="009CD6"/>
              </a:buClr>
              <a:buFontTx/>
              <a:buNone/>
              <a:defRPr sz="1800" spc="20"/>
            </a:lvl2pPr>
            <a:lvl3pPr marL="1005840" indent="0">
              <a:lnSpc>
                <a:spcPts val="2400"/>
              </a:lnSpc>
              <a:buClr>
                <a:srgbClr val="009CD6"/>
              </a:buClr>
              <a:buFontTx/>
              <a:buNone/>
              <a:defRPr sz="1800" spc="20"/>
            </a:lvl3pPr>
            <a:lvl4pPr marL="1463040" indent="0">
              <a:lnSpc>
                <a:spcPts val="2400"/>
              </a:lnSpc>
              <a:buClr>
                <a:srgbClr val="009CD6"/>
              </a:buClr>
              <a:buFontTx/>
              <a:buNone/>
              <a:defRPr sz="1800" spc="20"/>
            </a:lvl4pPr>
            <a:lvl5pPr>
              <a:buClr>
                <a:srgbClr val="5B9BD5"/>
              </a:buClr>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Aenean </a:t>
            </a:r>
            <a:r>
              <a:rPr lang="en-US" dirty="0" err="1"/>
              <a:t>commodo</a:t>
            </a:r>
            <a:r>
              <a:rPr lang="en-US" dirty="0"/>
              <a:t> ligula </a:t>
            </a:r>
            <a:r>
              <a:rPr lang="en-US" dirty="0" err="1"/>
              <a:t>eget</a:t>
            </a:r>
            <a:r>
              <a:rPr lang="en-US" dirty="0"/>
              <a:t> dolor. Aenean </a:t>
            </a:r>
            <a:r>
              <a:rPr lang="en-US" dirty="0" err="1"/>
              <a:t>massa</a:t>
            </a:r>
            <a:r>
              <a:rPr lang="en-US" dirty="0"/>
              <a:t>. Cum sociis </a:t>
            </a:r>
            <a:r>
              <a:rPr lang="en-US" dirty="0" err="1"/>
              <a:t>natoque</a:t>
            </a:r>
            <a:r>
              <a:rPr lang="en-US" dirty="0"/>
              <a:t> </a:t>
            </a:r>
            <a:r>
              <a:rPr lang="en-US" dirty="0" err="1"/>
              <a:t>penatibus</a:t>
            </a:r>
            <a:r>
              <a:rPr lang="en-US" dirty="0"/>
              <a:t> et </a:t>
            </a:r>
            <a:r>
              <a:rPr lang="en-US" dirty="0" err="1"/>
              <a:t>magnis</a:t>
            </a:r>
            <a:r>
              <a:rPr lang="en-US" dirty="0"/>
              <a:t> dis parturient </a:t>
            </a:r>
            <a:r>
              <a:rPr lang="en-US" dirty="0" err="1"/>
              <a:t>montes</a:t>
            </a:r>
            <a:r>
              <a:rPr lang="en-US" dirty="0"/>
              <a:t>, </a:t>
            </a:r>
            <a:r>
              <a:rPr lang="en-US" dirty="0" err="1"/>
              <a:t>nascetur</a:t>
            </a:r>
            <a:r>
              <a:rPr lang="en-US" dirty="0"/>
              <a:t> </a:t>
            </a:r>
            <a:r>
              <a:rPr lang="en-US" dirty="0" err="1"/>
              <a:t>ridiculus</a:t>
            </a:r>
            <a:r>
              <a:rPr lang="en-US" dirty="0"/>
              <a:t> mus.” </a:t>
            </a:r>
          </a:p>
        </p:txBody>
      </p:sp>
      <p:cxnSp>
        <p:nvCxnSpPr>
          <p:cNvPr id="9" name="Straight Connector 8">
            <a:extLst>
              <a:ext uri="{FF2B5EF4-FFF2-40B4-BE49-F238E27FC236}">
                <a16:creationId xmlns:a16="http://schemas.microsoft.com/office/drawing/2014/main" id="{1D7316B5-C57D-4BFE-9E05-E402A449FF88}"/>
              </a:ext>
            </a:extLst>
          </p:cNvPr>
          <p:cNvCxnSpPr/>
          <p:nvPr userDrawn="1"/>
        </p:nvCxnSpPr>
        <p:spPr>
          <a:xfrm>
            <a:off x="614785"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10" name="Text Placeholder 3">
            <a:extLst>
              <a:ext uri="{FF2B5EF4-FFF2-40B4-BE49-F238E27FC236}">
                <a16:creationId xmlns:a16="http://schemas.microsoft.com/office/drawing/2014/main" id="{B8F92057-32FC-4FC9-AF35-02473A8E4978}"/>
              </a:ext>
            </a:extLst>
          </p:cNvPr>
          <p:cNvSpPr>
            <a:spLocks noGrp="1"/>
          </p:cNvSpPr>
          <p:nvPr>
            <p:ph type="body" sz="quarter" idx="10" hasCustomPrompt="1"/>
          </p:nvPr>
        </p:nvSpPr>
        <p:spPr>
          <a:xfrm>
            <a:off x="614785" y="313371"/>
            <a:ext cx="4554538" cy="308803"/>
          </a:xfrm>
        </p:spPr>
        <p:txBody>
          <a:bodyPr anchor="ctr"/>
          <a:lstStyle>
            <a:lvl1pPr marL="91440" indent="0" algn="l">
              <a:buNone/>
              <a:defRPr sz="1600">
                <a:solidFill>
                  <a:schemeClr val="accent2"/>
                </a:solidFill>
                <a:latin typeface="Avenir Nxt2 W1G" panose="020B0503020202020204" pitchFamily="34" charset="0"/>
              </a:defRPr>
            </a:lvl1pPr>
          </a:lstStyle>
          <a:p>
            <a:pPr lvl="0"/>
            <a:r>
              <a:rPr lang="en-US" dirty="0"/>
              <a:t>Click to add section name</a:t>
            </a:r>
          </a:p>
        </p:txBody>
      </p:sp>
      <p:sp>
        <p:nvSpPr>
          <p:cNvPr id="6" name="Picture Placeholder 5">
            <a:extLst>
              <a:ext uri="{FF2B5EF4-FFF2-40B4-BE49-F238E27FC236}">
                <a16:creationId xmlns:a16="http://schemas.microsoft.com/office/drawing/2014/main" id="{BE0DB947-B9BF-4F5D-BCB3-A4E551A7C958}"/>
              </a:ext>
            </a:extLst>
          </p:cNvPr>
          <p:cNvSpPr>
            <a:spLocks noGrp="1"/>
          </p:cNvSpPr>
          <p:nvPr>
            <p:ph type="pic" sz="quarter" idx="11" hasCustomPrompt="1"/>
          </p:nvPr>
        </p:nvSpPr>
        <p:spPr>
          <a:xfrm>
            <a:off x="5473700" y="1215232"/>
            <a:ext cx="1244600" cy="1244600"/>
          </a:xfrm>
          <a:prstGeom prst="flowChartConnector">
            <a:avLst/>
          </a:prstGeom>
          <a:solidFill>
            <a:schemeClr val="bg1">
              <a:lumMod val="85000"/>
            </a:schemeClr>
          </a:solidFill>
        </p:spPr>
        <p:txBody>
          <a:bodyPr anchor="ctr"/>
          <a:lstStyle>
            <a:lvl1pPr>
              <a:defRPr sz="1400" b="0">
                <a:latin typeface="Avenir Nxt2 W1G" panose="020B0503020202020204" pitchFamily="34" charset="0"/>
              </a:defRPr>
            </a:lvl1pPr>
          </a:lstStyle>
          <a:p>
            <a:r>
              <a:rPr lang="en-US" dirty="0"/>
              <a:t>Insert</a:t>
            </a:r>
            <a:br>
              <a:rPr lang="en-US" dirty="0"/>
            </a:br>
            <a:r>
              <a:rPr lang="en-US" dirty="0"/>
              <a:t>Photo</a:t>
            </a:r>
          </a:p>
        </p:txBody>
      </p:sp>
    </p:spTree>
    <p:extLst>
      <p:ext uri="{BB962C8B-B14F-4D97-AF65-F5344CB8AC3E}">
        <p14:creationId xmlns:p14="http://schemas.microsoft.com/office/powerpoint/2010/main" val="10683193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Page Number_Large image">
    <p:bg>
      <p:bgPr>
        <a:solidFill>
          <a:schemeClr val="bg1"/>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CB99501-2A5A-45F8-BACF-23701FE68337}"/>
              </a:ext>
            </a:extLst>
          </p:cNvPr>
          <p:cNvSpPr>
            <a:spLocks noGrp="1"/>
          </p:cNvSpPr>
          <p:nvPr>
            <p:ph type="pic" idx="1" hasCustomPrompt="1"/>
          </p:nvPr>
        </p:nvSpPr>
        <p:spPr>
          <a:xfrm>
            <a:off x="5194302" y="0"/>
            <a:ext cx="6997698" cy="6857999"/>
          </a:xfrm>
          <a:prstGeom prst="rect">
            <a:avLst/>
          </a:prstGeom>
          <a:solidFill>
            <a:srgbClr val="F5FAFC"/>
          </a:solidFill>
        </p:spPr>
        <p:txBody>
          <a:bodyPr anchor="ctr">
            <a:normAutofit/>
          </a:bodyPr>
          <a:lstStyle>
            <a:lvl1pPr marL="0" indent="0" algn="ctr">
              <a:buNone/>
              <a:defRPr sz="4000" i="1">
                <a:solidFill>
                  <a:schemeClr val="bg1">
                    <a:lumMod val="75000"/>
                  </a:schemeClr>
                </a:solidFill>
                <a:latin typeface="Avenir Nxt2 W1G" panose="020B0503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Insert picture here</a:t>
            </a:r>
          </a:p>
        </p:txBody>
      </p:sp>
      <p:sp>
        <p:nvSpPr>
          <p:cNvPr id="4" name="Text Placeholder 3">
            <a:extLst>
              <a:ext uri="{FF2B5EF4-FFF2-40B4-BE49-F238E27FC236}">
                <a16:creationId xmlns:a16="http://schemas.microsoft.com/office/drawing/2014/main" id="{4CE260B5-3078-4CFA-A43A-D57EA4E988F4}"/>
              </a:ext>
            </a:extLst>
          </p:cNvPr>
          <p:cNvSpPr>
            <a:spLocks noGrp="1"/>
          </p:cNvSpPr>
          <p:nvPr>
            <p:ph type="body" sz="half" idx="2" hasCustomPrompt="1"/>
          </p:nvPr>
        </p:nvSpPr>
        <p:spPr>
          <a:xfrm>
            <a:off x="636173" y="2277900"/>
            <a:ext cx="4275948" cy="3936800"/>
          </a:xfrm>
          <a:prstGeom prst="rect">
            <a:avLst/>
          </a:prstGeom>
        </p:spPr>
        <p:txBody>
          <a:bodyPr/>
          <a:lstStyle>
            <a:lvl1pPr marL="0" indent="0">
              <a:buFont typeface="Arial" panose="020B0604020202020204" pitchFamily="34" charset="0"/>
              <a:buNone/>
              <a:defRPr sz="1800"/>
            </a:lvl1pPr>
            <a:lvl2pPr marL="457200" indent="0">
              <a:buFont typeface="Arial" panose="020B0604020202020204" pitchFamily="34" charse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				</a:t>
            </a:r>
          </a:p>
        </p:txBody>
      </p:sp>
      <p:sp>
        <p:nvSpPr>
          <p:cNvPr id="9" name="Title 1">
            <a:extLst>
              <a:ext uri="{FF2B5EF4-FFF2-40B4-BE49-F238E27FC236}">
                <a16:creationId xmlns:a16="http://schemas.microsoft.com/office/drawing/2014/main" id="{6147FA91-C242-46DD-BE23-48F41CC2970C}"/>
              </a:ext>
            </a:extLst>
          </p:cNvPr>
          <p:cNvSpPr>
            <a:spLocks noGrp="1"/>
          </p:cNvSpPr>
          <p:nvPr>
            <p:ph type="title" hasCustomPrompt="1"/>
          </p:nvPr>
        </p:nvSpPr>
        <p:spPr>
          <a:xfrm>
            <a:off x="636173" y="1270389"/>
            <a:ext cx="4255850" cy="933507"/>
          </a:xfrm>
          <a:prstGeom prst="rect">
            <a:avLst/>
          </a:prstGeom>
        </p:spPr>
        <p:txBody>
          <a:bodyPr anchor="t">
            <a:noAutofit/>
          </a:bodyPr>
          <a:lstStyle>
            <a:lvl1pPr>
              <a:defRPr sz="2800"/>
            </a:lvl1pPr>
          </a:lstStyle>
          <a:p>
            <a:pPr lvl="0"/>
            <a:r>
              <a:rPr lang="en-US" dirty="0"/>
              <a:t>Click to add title to this example slide</a:t>
            </a:r>
          </a:p>
        </p:txBody>
      </p:sp>
      <p:cxnSp>
        <p:nvCxnSpPr>
          <p:cNvPr id="2" name="Straight Connector 1">
            <a:extLst>
              <a:ext uri="{FF2B5EF4-FFF2-40B4-BE49-F238E27FC236}">
                <a16:creationId xmlns:a16="http://schemas.microsoft.com/office/drawing/2014/main" id="{4A349F9F-0082-16DF-5E31-B6E926D57BAF}"/>
              </a:ext>
            </a:extLst>
          </p:cNvPr>
          <p:cNvCxnSpPr/>
          <p:nvPr userDrawn="1"/>
        </p:nvCxnSpPr>
        <p:spPr>
          <a:xfrm>
            <a:off x="616074"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5" name="Text Placeholder 3">
            <a:extLst>
              <a:ext uri="{FF2B5EF4-FFF2-40B4-BE49-F238E27FC236}">
                <a16:creationId xmlns:a16="http://schemas.microsoft.com/office/drawing/2014/main" id="{AE0EDAE3-6D77-59BD-FF37-E9D753D8BC14}"/>
              </a:ext>
            </a:extLst>
          </p:cNvPr>
          <p:cNvSpPr>
            <a:spLocks noGrp="1"/>
          </p:cNvSpPr>
          <p:nvPr>
            <p:ph type="body" sz="quarter" idx="10" hasCustomPrompt="1"/>
          </p:nvPr>
        </p:nvSpPr>
        <p:spPr>
          <a:xfrm>
            <a:off x="616074" y="313371"/>
            <a:ext cx="4275948" cy="308803"/>
          </a:xfrm>
          <a:prstGeom prst="rect">
            <a:avLst/>
          </a:prstGeom>
        </p:spPr>
        <p:txBody>
          <a:bodyPr anchor="ctr"/>
          <a:lstStyle>
            <a:lvl1pPr marL="91440" indent="0">
              <a:buNone/>
              <a:defRPr lang="en-US" sz="1600" dirty="0">
                <a:solidFill>
                  <a:schemeClr val="accent2"/>
                </a:solidFill>
              </a:defRPr>
            </a:lvl1pPr>
          </a:lstStyle>
          <a:p>
            <a:pPr lvl="0"/>
            <a:r>
              <a:rPr lang="en-US" dirty="0"/>
              <a:t>Click to add section name</a:t>
            </a:r>
          </a:p>
        </p:txBody>
      </p:sp>
    </p:spTree>
    <p:extLst>
      <p:ext uri="{BB962C8B-B14F-4D97-AF65-F5344CB8AC3E}">
        <p14:creationId xmlns:p14="http://schemas.microsoft.com/office/powerpoint/2010/main" val="41677071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No Page Number_Medium image">
    <p:spTree>
      <p:nvGrpSpPr>
        <p:cNvPr id="1" name=""/>
        <p:cNvGrpSpPr/>
        <p:nvPr/>
      </p:nvGrpSpPr>
      <p:grpSpPr>
        <a:xfrm>
          <a:off x="0" y="0"/>
          <a:ext cx="0" cy="0"/>
          <a:chOff x="0" y="0"/>
          <a:chExt cx="0" cy="0"/>
        </a:xfrm>
      </p:grpSpPr>
      <p:sp>
        <p:nvSpPr>
          <p:cNvPr id="9" name="Picture Placeholder 2">
            <a:extLst>
              <a:ext uri="{FF2B5EF4-FFF2-40B4-BE49-F238E27FC236}">
                <a16:creationId xmlns:a16="http://schemas.microsoft.com/office/drawing/2014/main" id="{E364E913-4A6A-4F3B-B209-831A75170B72}"/>
              </a:ext>
            </a:extLst>
          </p:cNvPr>
          <p:cNvSpPr>
            <a:spLocks noGrp="1"/>
          </p:cNvSpPr>
          <p:nvPr>
            <p:ph type="pic" idx="1" hasCustomPrompt="1"/>
          </p:nvPr>
        </p:nvSpPr>
        <p:spPr>
          <a:xfrm>
            <a:off x="6096000" y="0"/>
            <a:ext cx="6092751" cy="6858000"/>
          </a:xfrm>
          <a:prstGeom prst="rect">
            <a:avLst/>
          </a:prstGeom>
          <a:solidFill>
            <a:schemeClr val="bg2"/>
          </a:solidFill>
          <a:ln>
            <a:noFill/>
          </a:ln>
        </p:spPr>
        <p:txBody>
          <a:bodyPr anchor="ctr">
            <a:normAutofit/>
          </a:bodyPr>
          <a:lstStyle>
            <a:lvl1pPr marL="0" indent="0" algn="ctr">
              <a:buNone/>
              <a:defRPr sz="4000" i="1">
                <a:solidFill>
                  <a:schemeClr val="bg1">
                    <a:lumMod val="75000"/>
                  </a:schemeClr>
                </a:solidFill>
                <a:latin typeface="Avenir Nxt2 W1G" panose="020B0503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Insert image here</a:t>
            </a:r>
          </a:p>
        </p:txBody>
      </p:sp>
      <p:sp>
        <p:nvSpPr>
          <p:cNvPr id="8" name="Title 1">
            <a:extLst>
              <a:ext uri="{FF2B5EF4-FFF2-40B4-BE49-F238E27FC236}">
                <a16:creationId xmlns:a16="http://schemas.microsoft.com/office/drawing/2014/main" id="{E30453B6-BE94-4D10-99CD-4F6557992EA0}"/>
              </a:ext>
            </a:extLst>
          </p:cNvPr>
          <p:cNvSpPr>
            <a:spLocks noGrp="1"/>
          </p:cNvSpPr>
          <p:nvPr>
            <p:ph type="title" hasCustomPrompt="1"/>
          </p:nvPr>
        </p:nvSpPr>
        <p:spPr>
          <a:xfrm>
            <a:off x="632127" y="1258101"/>
            <a:ext cx="5018228" cy="867930"/>
          </a:xfrm>
          <a:prstGeom prst="rect">
            <a:avLst/>
          </a:prstGeom>
        </p:spPr>
        <p:txBody>
          <a:bodyPr wrap="square">
            <a:spAutoFit/>
          </a:bodyPr>
          <a:lstStyle>
            <a:lvl1pPr>
              <a:defRPr sz="2800"/>
            </a:lvl1pPr>
          </a:lstStyle>
          <a:p>
            <a:pPr lvl="0"/>
            <a:r>
              <a:rPr lang="en-US" dirty="0"/>
              <a:t>Click to add title to this example slide</a:t>
            </a:r>
          </a:p>
        </p:txBody>
      </p:sp>
      <p:cxnSp>
        <p:nvCxnSpPr>
          <p:cNvPr id="11" name="Straight Connector 10">
            <a:extLst>
              <a:ext uri="{FF2B5EF4-FFF2-40B4-BE49-F238E27FC236}">
                <a16:creationId xmlns:a16="http://schemas.microsoft.com/office/drawing/2014/main" id="{076CAFA7-68AE-4EAD-BE3A-A5B16D9D3552}"/>
              </a:ext>
            </a:extLst>
          </p:cNvPr>
          <p:cNvCxnSpPr/>
          <p:nvPr userDrawn="1"/>
        </p:nvCxnSpPr>
        <p:spPr>
          <a:xfrm>
            <a:off x="616074"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A8F2FE0A-3A4C-445D-8290-44FCEA3F5955}"/>
              </a:ext>
            </a:extLst>
          </p:cNvPr>
          <p:cNvSpPr>
            <a:spLocks noGrp="1"/>
          </p:cNvSpPr>
          <p:nvPr>
            <p:ph type="body" sz="quarter" idx="10" hasCustomPrompt="1"/>
          </p:nvPr>
        </p:nvSpPr>
        <p:spPr>
          <a:xfrm>
            <a:off x="616074" y="313371"/>
            <a:ext cx="4554538" cy="308803"/>
          </a:xfrm>
          <a:prstGeom prst="rect">
            <a:avLst/>
          </a:prstGeom>
        </p:spPr>
        <p:txBody>
          <a:bodyPr anchor="ctr"/>
          <a:lstStyle>
            <a:lvl1pPr marL="91440" indent="0">
              <a:buNone/>
              <a:defRPr lang="en-US" sz="1600" dirty="0">
                <a:solidFill>
                  <a:schemeClr val="accent2"/>
                </a:solidFill>
              </a:defRPr>
            </a:lvl1pPr>
          </a:lstStyle>
          <a:p>
            <a:pPr lvl="0"/>
            <a:r>
              <a:rPr lang="en-US" dirty="0"/>
              <a:t>Click to add section name</a:t>
            </a:r>
          </a:p>
        </p:txBody>
      </p:sp>
      <p:sp>
        <p:nvSpPr>
          <p:cNvPr id="15" name="Text Placeholder 3">
            <a:extLst>
              <a:ext uri="{FF2B5EF4-FFF2-40B4-BE49-F238E27FC236}">
                <a16:creationId xmlns:a16="http://schemas.microsoft.com/office/drawing/2014/main" id="{C9AD2564-EF06-46B2-95AF-0FC81EEDCC98}"/>
              </a:ext>
            </a:extLst>
          </p:cNvPr>
          <p:cNvSpPr>
            <a:spLocks noGrp="1"/>
          </p:cNvSpPr>
          <p:nvPr>
            <p:ph type="body" sz="half" idx="2" hasCustomPrompt="1"/>
          </p:nvPr>
        </p:nvSpPr>
        <p:spPr>
          <a:xfrm>
            <a:off x="632126" y="2245766"/>
            <a:ext cx="5018229" cy="3920948"/>
          </a:xfrm>
          <a:prstGeom prst="rect">
            <a:avLst/>
          </a:prstGeom>
        </p:spPr>
        <p:txBody>
          <a:bodyPr>
            <a:noAutofit/>
          </a:bodyPr>
          <a:lstStyle>
            <a:lvl1pPr marL="0" indent="0">
              <a:lnSpc>
                <a:spcPts val="2400"/>
              </a:lnSpc>
              <a:buNone/>
              <a:defRPr lang="en-US" sz="1800" dirty="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 </a:t>
            </a:r>
          </a:p>
        </p:txBody>
      </p:sp>
    </p:spTree>
    <p:extLst>
      <p:ext uri="{BB962C8B-B14F-4D97-AF65-F5344CB8AC3E}">
        <p14:creationId xmlns:p14="http://schemas.microsoft.com/office/powerpoint/2010/main" val="330357221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o Page Number_Small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5ED55E9E-BFC6-411F-90A8-B7CC917CD1B5}"/>
              </a:ext>
            </a:extLst>
          </p:cNvPr>
          <p:cNvSpPr>
            <a:spLocks noGrp="1"/>
          </p:cNvSpPr>
          <p:nvPr>
            <p:ph type="pic" idx="1" hasCustomPrompt="1"/>
          </p:nvPr>
        </p:nvSpPr>
        <p:spPr>
          <a:xfrm>
            <a:off x="7026350" y="-1"/>
            <a:ext cx="5165650" cy="6858000"/>
          </a:xfrm>
          <a:prstGeom prst="rect">
            <a:avLst/>
          </a:prstGeom>
          <a:solidFill>
            <a:schemeClr val="bg2"/>
          </a:solidFill>
          <a:ln>
            <a:noFill/>
          </a:ln>
        </p:spPr>
        <p:txBody>
          <a:bodyPr anchor="ctr">
            <a:normAutofit/>
          </a:bodyPr>
          <a:lstStyle>
            <a:lvl1pPr marL="0" indent="0" algn="ctr">
              <a:buNone/>
              <a:defRPr sz="4000" i="1">
                <a:solidFill>
                  <a:schemeClr val="bg1">
                    <a:lumMod val="75000"/>
                  </a:schemeClr>
                </a:solidFill>
                <a:latin typeface="Avenir Nxt2 W1G" panose="020B0503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Insert image here</a:t>
            </a:r>
          </a:p>
        </p:txBody>
      </p:sp>
      <p:sp>
        <p:nvSpPr>
          <p:cNvPr id="11" name="Title 1">
            <a:extLst>
              <a:ext uri="{FF2B5EF4-FFF2-40B4-BE49-F238E27FC236}">
                <a16:creationId xmlns:a16="http://schemas.microsoft.com/office/drawing/2014/main" id="{A421150D-F679-4DFA-93CF-0E5480CC490F}"/>
              </a:ext>
            </a:extLst>
          </p:cNvPr>
          <p:cNvSpPr>
            <a:spLocks noGrp="1"/>
          </p:cNvSpPr>
          <p:nvPr>
            <p:ph type="title" hasCustomPrompt="1"/>
          </p:nvPr>
        </p:nvSpPr>
        <p:spPr>
          <a:xfrm>
            <a:off x="634707" y="1258101"/>
            <a:ext cx="6000749" cy="867930"/>
          </a:xfrm>
          <a:prstGeom prst="rect">
            <a:avLst/>
          </a:prstGeom>
        </p:spPr>
        <p:txBody>
          <a:bodyPr wrap="square">
            <a:spAutoFit/>
          </a:bodyPr>
          <a:lstStyle>
            <a:lvl1pPr>
              <a:defRPr sz="2800"/>
            </a:lvl1pPr>
          </a:lstStyle>
          <a:p>
            <a:pPr lvl="0"/>
            <a:r>
              <a:rPr lang="en-US" dirty="0"/>
              <a:t>Click to add title to this example slide</a:t>
            </a:r>
          </a:p>
        </p:txBody>
      </p:sp>
      <p:sp>
        <p:nvSpPr>
          <p:cNvPr id="13" name="Text Placeholder 3">
            <a:extLst>
              <a:ext uri="{FF2B5EF4-FFF2-40B4-BE49-F238E27FC236}">
                <a16:creationId xmlns:a16="http://schemas.microsoft.com/office/drawing/2014/main" id="{BD03799A-7C35-4CAA-BE06-C4A99AE98261}"/>
              </a:ext>
            </a:extLst>
          </p:cNvPr>
          <p:cNvSpPr>
            <a:spLocks noGrp="1"/>
          </p:cNvSpPr>
          <p:nvPr>
            <p:ph type="body" sz="half" idx="2" hasCustomPrompt="1"/>
          </p:nvPr>
        </p:nvSpPr>
        <p:spPr>
          <a:xfrm>
            <a:off x="634696" y="2245958"/>
            <a:ext cx="6000749" cy="3820167"/>
          </a:xfrm>
          <a:prstGeom prst="rect">
            <a:avLst/>
          </a:prstGeom>
        </p:spPr>
        <p:txBody>
          <a:bodyPr>
            <a:noAutofit/>
          </a:bodyPr>
          <a:lstStyle>
            <a:lvl1pPr marL="0" indent="0">
              <a:lnSpc>
                <a:spcPts val="2400"/>
              </a:lnSpc>
              <a:buNone/>
              <a:defRPr lang="en-US" sz="1800" dirty="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 </a:t>
            </a:r>
          </a:p>
        </p:txBody>
      </p:sp>
      <p:cxnSp>
        <p:nvCxnSpPr>
          <p:cNvPr id="2" name="Straight Connector 1">
            <a:extLst>
              <a:ext uri="{FF2B5EF4-FFF2-40B4-BE49-F238E27FC236}">
                <a16:creationId xmlns:a16="http://schemas.microsoft.com/office/drawing/2014/main" id="{8456A32A-0701-DA57-73A9-8E232DC7D816}"/>
              </a:ext>
            </a:extLst>
          </p:cNvPr>
          <p:cNvCxnSpPr/>
          <p:nvPr userDrawn="1"/>
        </p:nvCxnSpPr>
        <p:spPr>
          <a:xfrm>
            <a:off x="616074"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3" name="Text Placeholder 3">
            <a:extLst>
              <a:ext uri="{FF2B5EF4-FFF2-40B4-BE49-F238E27FC236}">
                <a16:creationId xmlns:a16="http://schemas.microsoft.com/office/drawing/2014/main" id="{B6F35BE5-F775-1083-2D03-B481187FF775}"/>
              </a:ext>
            </a:extLst>
          </p:cNvPr>
          <p:cNvSpPr>
            <a:spLocks noGrp="1"/>
          </p:cNvSpPr>
          <p:nvPr>
            <p:ph type="body" sz="quarter" idx="10" hasCustomPrompt="1"/>
          </p:nvPr>
        </p:nvSpPr>
        <p:spPr>
          <a:xfrm>
            <a:off x="616074" y="313371"/>
            <a:ext cx="4554538" cy="308803"/>
          </a:xfrm>
          <a:prstGeom prst="rect">
            <a:avLst/>
          </a:prstGeom>
        </p:spPr>
        <p:txBody>
          <a:bodyPr anchor="ctr"/>
          <a:lstStyle>
            <a:lvl1pPr marL="91440" indent="0">
              <a:buNone/>
              <a:defRPr lang="en-US" sz="1600" dirty="0">
                <a:solidFill>
                  <a:schemeClr val="accent2"/>
                </a:solidFill>
              </a:defRPr>
            </a:lvl1pPr>
          </a:lstStyle>
          <a:p>
            <a:pPr lvl="0"/>
            <a:r>
              <a:rPr lang="en-US" dirty="0"/>
              <a:t>Click to add section name</a:t>
            </a:r>
          </a:p>
        </p:txBody>
      </p:sp>
    </p:spTree>
    <p:extLst>
      <p:ext uri="{BB962C8B-B14F-4D97-AF65-F5344CB8AC3E}">
        <p14:creationId xmlns:p14="http://schemas.microsoft.com/office/powerpoint/2010/main" val="195570860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No Page Number_Blue box left">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30453B6-BE94-4D10-99CD-4F6557992EA0}"/>
              </a:ext>
            </a:extLst>
          </p:cNvPr>
          <p:cNvSpPr>
            <a:spLocks noGrp="1"/>
          </p:cNvSpPr>
          <p:nvPr>
            <p:ph type="title" hasCustomPrompt="1"/>
          </p:nvPr>
        </p:nvSpPr>
        <p:spPr>
          <a:xfrm>
            <a:off x="6397164" y="1258101"/>
            <a:ext cx="5018228" cy="867930"/>
          </a:xfrm>
          <a:prstGeom prst="rect">
            <a:avLst/>
          </a:prstGeom>
        </p:spPr>
        <p:txBody>
          <a:bodyPr wrap="square">
            <a:spAutoFit/>
          </a:bodyPr>
          <a:lstStyle>
            <a:lvl1pPr>
              <a:defRPr sz="2800"/>
            </a:lvl1pPr>
          </a:lstStyle>
          <a:p>
            <a:pPr lvl="0"/>
            <a:r>
              <a:rPr lang="en-US" dirty="0"/>
              <a:t>Click to add title to this example slide</a:t>
            </a:r>
          </a:p>
        </p:txBody>
      </p:sp>
      <p:cxnSp>
        <p:nvCxnSpPr>
          <p:cNvPr id="11" name="Straight Connector 10">
            <a:extLst>
              <a:ext uri="{FF2B5EF4-FFF2-40B4-BE49-F238E27FC236}">
                <a16:creationId xmlns:a16="http://schemas.microsoft.com/office/drawing/2014/main" id="{076CAFA7-68AE-4EAD-BE3A-A5B16D9D3552}"/>
              </a:ext>
            </a:extLst>
          </p:cNvPr>
          <p:cNvCxnSpPr/>
          <p:nvPr userDrawn="1"/>
        </p:nvCxnSpPr>
        <p:spPr>
          <a:xfrm>
            <a:off x="6381111"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A8F2FE0A-3A4C-445D-8290-44FCEA3F5955}"/>
              </a:ext>
            </a:extLst>
          </p:cNvPr>
          <p:cNvSpPr>
            <a:spLocks noGrp="1"/>
          </p:cNvSpPr>
          <p:nvPr>
            <p:ph type="body" sz="quarter" idx="10" hasCustomPrompt="1"/>
          </p:nvPr>
        </p:nvSpPr>
        <p:spPr>
          <a:xfrm>
            <a:off x="6381111" y="313371"/>
            <a:ext cx="4554538" cy="308803"/>
          </a:xfrm>
          <a:prstGeom prst="rect">
            <a:avLst/>
          </a:prstGeom>
        </p:spPr>
        <p:txBody>
          <a:bodyPr anchor="ctr"/>
          <a:lstStyle>
            <a:lvl1pPr marL="91440" indent="0">
              <a:buNone/>
              <a:defRPr lang="en-US" sz="1600" dirty="0">
                <a:solidFill>
                  <a:schemeClr val="accent2"/>
                </a:solidFill>
              </a:defRPr>
            </a:lvl1pPr>
          </a:lstStyle>
          <a:p>
            <a:pPr lvl="0"/>
            <a:r>
              <a:rPr lang="en-US" dirty="0"/>
              <a:t>Click to add section name</a:t>
            </a:r>
          </a:p>
        </p:txBody>
      </p:sp>
      <p:sp>
        <p:nvSpPr>
          <p:cNvPr id="15" name="Text Placeholder 3">
            <a:extLst>
              <a:ext uri="{FF2B5EF4-FFF2-40B4-BE49-F238E27FC236}">
                <a16:creationId xmlns:a16="http://schemas.microsoft.com/office/drawing/2014/main" id="{C9AD2564-EF06-46B2-95AF-0FC81EEDCC98}"/>
              </a:ext>
            </a:extLst>
          </p:cNvPr>
          <p:cNvSpPr>
            <a:spLocks noGrp="1"/>
          </p:cNvSpPr>
          <p:nvPr>
            <p:ph type="body" sz="half" idx="2" hasCustomPrompt="1"/>
          </p:nvPr>
        </p:nvSpPr>
        <p:spPr>
          <a:xfrm>
            <a:off x="6397163" y="2245766"/>
            <a:ext cx="5018229" cy="3920948"/>
          </a:xfrm>
          <a:prstGeom prst="rect">
            <a:avLst/>
          </a:prstGeom>
        </p:spPr>
        <p:txBody>
          <a:bodyPr>
            <a:noAutofit/>
          </a:bodyPr>
          <a:lstStyle>
            <a:lvl1pPr marL="0" indent="0">
              <a:lnSpc>
                <a:spcPts val="2400"/>
              </a:lnSpc>
              <a:buNone/>
              <a:defRPr lang="en-US" sz="1800" dirty="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 </a:t>
            </a:r>
          </a:p>
        </p:txBody>
      </p:sp>
      <p:sp>
        <p:nvSpPr>
          <p:cNvPr id="2" name="Rectangle 1">
            <a:extLst>
              <a:ext uri="{FF2B5EF4-FFF2-40B4-BE49-F238E27FC236}">
                <a16:creationId xmlns:a16="http://schemas.microsoft.com/office/drawing/2014/main" id="{316AFA94-F296-313F-FBDB-6DFA3B536DBA}"/>
              </a:ext>
            </a:extLst>
          </p:cNvPr>
          <p:cNvSpPr/>
          <p:nvPr userDrawn="1"/>
        </p:nvSpPr>
        <p:spPr>
          <a:xfrm>
            <a:off x="0" y="0"/>
            <a:ext cx="6095998" cy="6858000"/>
          </a:xfrm>
          <a:prstGeom prst="rect">
            <a:avLst/>
          </a:prstGeom>
          <a:ln>
            <a:no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en-150" dirty="0">
              <a:latin typeface="Avenir Nxt2 W1G" panose="020B0503020202020204" pitchFamily="34" charset="0"/>
            </a:endParaRPr>
          </a:p>
        </p:txBody>
      </p:sp>
      <p:sp>
        <p:nvSpPr>
          <p:cNvPr id="4" name="Text Placeholder 3">
            <a:extLst>
              <a:ext uri="{FF2B5EF4-FFF2-40B4-BE49-F238E27FC236}">
                <a16:creationId xmlns:a16="http://schemas.microsoft.com/office/drawing/2014/main" id="{DF611D37-3C69-559D-22A9-790719AA1352}"/>
              </a:ext>
            </a:extLst>
          </p:cNvPr>
          <p:cNvSpPr>
            <a:spLocks noGrp="1"/>
          </p:cNvSpPr>
          <p:nvPr>
            <p:ph type="body" sz="quarter" idx="11" hasCustomPrompt="1"/>
          </p:nvPr>
        </p:nvSpPr>
        <p:spPr>
          <a:xfrm>
            <a:off x="863600" y="2159530"/>
            <a:ext cx="4389438" cy="2179637"/>
          </a:xfrm>
          <a:prstGeom prst="rect">
            <a:avLst/>
          </a:prstGeom>
        </p:spPr>
        <p:txBody>
          <a:bodyPr anchor="ctr"/>
          <a:lstStyle>
            <a:lvl1pPr marL="91440" indent="0">
              <a:buNone/>
              <a:defRPr sz="3200"/>
            </a:lvl1pPr>
          </a:lstStyle>
          <a:p>
            <a:pPr lvl="0"/>
            <a:r>
              <a:rPr lang="en-US" dirty="0"/>
              <a:t>Insert call out text here</a:t>
            </a:r>
            <a:endParaRPr lang="en-150" dirty="0"/>
          </a:p>
        </p:txBody>
      </p:sp>
    </p:spTree>
    <p:extLst>
      <p:ext uri="{BB962C8B-B14F-4D97-AF65-F5344CB8AC3E}">
        <p14:creationId xmlns:p14="http://schemas.microsoft.com/office/powerpoint/2010/main" val="318092271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edium image">
    <p:spTree>
      <p:nvGrpSpPr>
        <p:cNvPr id="1" name=""/>
        <p:cNvGrpSpPr/>
        <p:nvPr/>
      </p:nvGrpSpPr>
      <p:grpSpPr>
        <a:xfrm>
          <a:off x="0" y="0"/>
          <a:ext cx="0" cy="0"/>
          <a:chOff x="0" y="0"/>
          <a:chExt cx="0" cy="0"/>
        </a:xfrm>
      </p:grpSpPr>
      <p:sp>
        <p:nvSpPr>
          <p:cNvPr id="9" name="Picture Placeholder 2">
            <a:extLst>
              <a:ext uri="{FF2B5EF4-FFF2-40B4-BE49-F238E27FC236}">
                <a16:creationId xmlns:a16="http://schemas.microsoft.com/office/drawing/2014/main" id="{E364E913-4A6A-4F3B-B209-831A75170B72}"/>
              </a:ext>
            </a:extLst>
          </p:cNvPr>
          <p:cNvSpPr>
            <a:spLocks noGrp="1"/>
          </p:cNvSpPr>
          <p:nvPr>
            <p:ph type="pic" idx="1" hasCustomPrompt="1"/>
          </p:nvPr>
        </p:nvSpPr>
        <p:spPr>
          <a:xfrm>
            <a:off x="6096000" y="0"/>
            <a:ext cx="6092751" cy="6858000"/>
          </a:xfrm>
          <a:prstGeom prst="rect">
            <a:avLst/>
          </a:prstGeom>
          <a:solidFill>
            <a:schemeClr val="bg2"/>
          </a:solidFill>
          <a:ln>
            <a:noFill/>
          </a:ln>
        </p:spPr>
        <p:txBody>
          <a:bodyPr anchor="ctr">
            <a:normAutofit/>
          </a:bodyPr>
          <a:lstStyle>
            <a:lvl1pPr marL="0" indent="0" algn="ctr">
              <a:buNone/>
              <a:defRPr sz="4000" i="1">
                <a:solidFill>
                  <a:schemeClr val="bg1">
                    <a:lumMod val="75000"/>
                  </a:schemeClr>
                </a:solidFill>
                <a:latin typeface="Avenir Nxt2 W1G" panose="020B0503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Insert image here</a:t>
            </a:r>
          </a:p>
        </p:txBody>
      </p:sp>
      <p:sp>
        <p:nvSpPr>
          <p:cNvPr id="8" name="Title 1">
            <a:extLst>
              <a:ext uri="{FF2B5EF4-FFF2-40B4-BE49-F238E27FC236}">
                <a16:creationId xmlns:a16="http://schemas.microsoft.com/office/drawing/2014/main" id="{E30453B6-BE94-4D10-99CD-4F6557992EA0}"/>
              </a:ext>
            </a:extLst>
          </p:cNvPr>
          <p:cNvSpPr>
            <a:spLocks noGrp="1"/>
          </p:cNvSpPr>
          <p:nvPr>
            <p:ph type="title" hasCustomPrompt="1"/>
          </p:nvPr>
        </p:nvSpPr>
        <p:spPr>
          <a:xfrm>
            <a:off x="632127" y="1258101"/>
            <a:ext cx="5018228" cy="867930"/>
          </a:xfrm>
          <a:prstGeom prst="rect">
            <a:avLst/>
          </a:prstGeom>
        </p:spPr>
        <p:txBody>
          <a:bodyPr wrap="square">
            <a:spAutoFit/>
          </a:bodyPr>
          <a:lstStyle>
            <a:lvl1pPr>
              <a:defRPr sz="2800"/>
            </a:lvl1pPr>
          </a:lstStyle>
          <a:p>
            <a:pPr lvl="0"/>
            <a:r>
              <a:rPr lang="en-US" dirty="0"/>
              <a:t>Click to add title to this example slide</a:t>
            </a:r>
          </a:p>
        </p:txBody>
      </p:sp>
      <p:cxnSp>
        <p:nvCxnSpPr>
          <p:cNvPr id="11" name="Straight Connector 10">
            <a:extLst>
              <a:ext uri="{FF2B5EF4-FFF2-40B4-BE49-F238E27FC236}">
                <a16:creationId xmlns:a16="http://schemas.microsoft.com/office/drawing/2014/main" id="{076CAFA7-68AE-4EAD-BE3A-A5B16D9D3552}"/>
              </a:ext>
            </a:extLst>
          </p:cNvPr>
          <p:cNvCxnSpPr/>
          <p:nvPr userDrawn="1"/>
        </p:nvCxnSpPr>
        <p:spPr>
          <a:xfrm>
            <a:off x="616074"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A8F2FE0A-3A4C-445D-8290-44FCEA3F5955}"/>
              </a:ext>
            </a:extLst>
          </p:cNvPr>
          <p:cNvSpPr>
            <a:spLocks noGrp="1"/>
          </p:cNvSpPr>
          <p:nvPr>
            <p:ph type="body" sz="quarter" idx="10"/>
          </p:nvPr>
        </p:nvSpPr>
        <p:spPr>
          <a:xfrm>
            <a:off x="616074" y="313371"/>
            <a:ext cx="4554538" cy="308803"/>
          </a:xfrm>
          <a:prstGeom prst="rect">
            <a:avLst/>
          </a:prstGeom>
        </p:spPr>
        <p:txBody>
          <a:bodyPr anchor="ctr">
            <a:noAutofit/>
          </a:bodyPr>
          <a:lstStyle>
            <a:lvl1pPr marL="91440" indent="0">
              <a:buNone/>
              <a:defRPr lang="en-US" sz="1600" dirty="0">
                <a:solidFill>
                  <a:schemeClr val="accent2"/>
                </a:solidFill>
              </a:defRPr>
            </a:lvl1pPr>
          </a:lstStyle>
          <a:p>
            <a:pPr lvl="0"/>
            <a:r>
              <a:rPr lang="en-US"/>
              <a:t>Click to edit Master text styles</a:t>
            </a:r>
          </a:p>
        </p:txBody>
      </p:sp>
      <p:sp>
        <p:nvSpPr>
          <p:cNvPr id="15" name="Text Placeholder 3">
            <a:extLst>
              <a:ext uri="{FF2B5EF4-FFF2-40B4-BE49-F238E27FC236}">
                <a16:creationId xmlns:a16="http://schemas.microsoft.com/office/drawing/2014/main" id="{C9AD2564-EF06-46B2-95AF-0FC81EEDCC98}"/>
              </a:ext>
            </a:extLst>
          </p:cNvPr>
          <p:cNvSpPr>
            <a:spLocks noGrp="1"/>
          </p:cNvSpPr>
          <p:nvPr>
            <p:ph type="body" sz="half" idx="2" hasCustomPrompt="1"/>
          </p:nvPr>
        </p:nvSpPr>
        <p:spPr>
          <a:xfrm>
            <a:off x="632126" y="2245766"/>
            <a:ext cx="5018229" cy="3920948"/>
          </a:xfrm>
          <a:prstGeom prst="rect">
            <a:avLst/>
          </a:prstGeom>
        </p:spPr>
        <p:txBody>
          <a:bodyPr>
            <a:noAutofit/>
          </a:bodyPr>
          <a:lstStyle>
            <a:lvl1pPr marL="0" indent="0">
              <a:lnSpc>
                <a:spcPts val="2400"/>
              </a:lnSpc>
              <a:buNone/>
              <a:defRPr lang="en-US" sz="1800" dirty="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 </a:t>
            </a:r>
          </a:p>
        </p:txBody>
      </p:sp>
    </p:spTree>
    <p:extLst>
      <p:ext uri="{BB962C8B-B14F-4D97-AF65-F5344CB8AC3E}">
        <p14:creationId xmlns:p14="http://schemas.microsoft.com/office/powerpoint/2010/main" val="386411331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o Page Number_One column text">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C2D2EAAE-CF97-5EA0-05A9-D44216E93D57}"/>
              </a:ext>
            </a:extLst>
          </p:cNvPr>
          <p:cNvCxnSpPr/>
          <p:nvPr userDrawn="1"/>
        </p:nvCxnSpPr>
        <p:spPr>
          <a:xfrm>
            <a:off x="614783"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5" name="Text Placeholder 3">
            <a:extLst>
              <a:ext uri="{FF2B5EF4-FFF2-40B4-BE49-F238E27FC236}">
                <a16:creationId xmlns:a16="http://schemas.microsoft.com/office/drawing/2014/main" id="{0CBB9220-06B0-1216-B453-6A95C0865570}"/>
              </a:ext>
            </a:extLst>
          </p:cNvPr>
          <p:cNvSpPr>
            <a:spLocks noGrp="1"/>
          </p:cNvSpPr>
          <p:nvPr>
            <p:ph type="body" sz="quarter" idx="10" hasCustomPrompt="1"/>
          </p:nvPr>
        </p:nvSpPr>
        <p:spPr>
          <a:xfrm>
            <a:off x="614783" y="313371"/>
            <a:ext cx="4554538" cy="308803"/>
          </a:xfrm>
          <a:prstGeom prst="rect">
            <a:avLst/>
          </a:prstGeom>
        </p:spPr>
        <p:txBody>
          <a:bodyPr anchor="ctr">
            <a:noAutofit/>
          </a:bodyPr>
          <a:lstStyle>
            <a:lvl1pPr marL="91440" indent="0">
              <a:buNone/>
              <a:defRPr sz="1600">
                <a:solidFill>
                  <a:schemeClr val="accent2"/>
                </a:solidFill>
              </a:defRPr>
            </a:lvl1pPr>
          </a:lstStyle>
          <a:p>
            <a:pPr lvl="0"/>
            <a:r>
              <a:rPr lang="en-US" dirty="0"/>
              <a:t>Click to add section name</a:t>
            </a:r>
          </a:p>
        </p:txBody>
      </p:sp>
      <p:sp>
        <p:nvSpPr>
          <p:cNvPr id="6" name="Title 1">
            <a:extLst>
              <a:ext uri="{FF2B5EF4-FFF2-40B4-BE49-F238E27FC236}">
                <a16:creationId xmlns:a16="http://schemas.microsoft.com/office/drawing/2014/main" id="{07AF9ADD-9F98-137E-64B5-09586345F75E}"/>
              </a:ext>
            </a:extLst>
          </p:cNvPr>
          <p:cNvSpPr>
            <a:spLocks noGrp="1"/>
          </p:cNvSpPr>
          <p:nvPr>
            <p:ph type="title"/>
          </p:nvPr>
        </p:nvSpPr>
        <p:spPr>
          <a:xfrm>
            <a:off x="634707" y="1267337"/>
            <a:ext cx="9061228" cy="480131"/>
          </a:xfrm>
          <a:prstGeom prst="rect">
            <a:avLst/>
          </a:prstGeom>
        </p:spPr>
        <p:txBody>
          <a:bodyPr wrap="square">
            <a:spAutoFit/>
          </a:bodyPr>
          <a:lstStyle>
            <a:lvl1pPr>
              <a:defRPr sz="2800"/>
            </a:lvl1pPr>
          </a:lstStyle>
          <a:p>
            <a:pPr lvl="0"/>
            <a:endParaRPr lang="en-US" dirty="0"/>
          </a:p>
        </p:txBody>
      </p:sp>
      <p:sp>
        <p:nvSpPr>
          <p:cNvPr id="4" name="Content Placeholder 3">
            <a:extLst>
              <a:ext uri="{FF2B5EF4-FFF2-40B4-BE49-F238E27FC236}">
                <a16:creationId xmlns:a16="http://schemas.microsoft.com/office/drawing/2014/main" id="{BB80112A-836A-BE46-6382-D6377642309E}"/>
              </a:ext>
            </a:extLst>
          </p:cNvPr>
          <p:cNvSpPr>
            <a:spLocks noGrp="1"/>
          </p:cNvSpPr>
          <p:nvPr>
            <p:ph sz="quarter" idx="11"/>
          </p:nvPr>
        </p:nvSpPr>
        <p:spPr>
          <a:xfrm>
            <a:off x="633255" y="1995553"/>
            <a:ext cx="9082087" cy="3779838"/>
          </a:xfrm>
          <a:prstGeom prst="rect">
            <a:avLst/>
          </a:prstGeom>
        </p:spPr>
        <p:txBody>
          <a:bodyPr/>
          <a:lstStyle>
            <a:lvl1pPr>
              <a:defRPr/>
            </a:lvl1pPr>
            <a:lvl2pPr>
              <a:defRPr/>
            </a:lvl2pPr>
            <a:lvl3pPr>
              <a:defRPr/>
            </a:lvl3pPr>
            <a:lvl4pPr>
              <a:defRPr/>
            </a:lvl4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150" dirty="0"/>
          </a:p>
        </p:txBody>
      </p:sp>
    </p:spTree>
    <p:extLst>
      <p:ext uri="{BB962C8B-B14F-4D97-AF65-F5344CB8AC3E}">
        <p14:creationId xmlns:p14="http://schemas.microsoft.com/office/powerpoint/2010/main" val="24771627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No Page Number_Two Column Body Tex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2CF752D4-D41F-48C8-BC93-770A10B9CEFC}"/>
              </a:ext>
            </a:extLst>
          </p:cNvPr>
          <p:cNvSpPr>
            <a:spLocks noGrp="1"/>
          </p:cNvSpPr>
          <p:nvPr>
            <p:ph type="body" sz="half" idx="2" hasCustomPrompt="1"/>
          </p:nvPr>
        </p:nvSpPr>
        <p:spPr>
          <a:xfrm>
            <a:off x="645567" y="1996096"/>
            <a:ext cx="9051730" cy="2566666"/>
          </a:xfrm>
          <a:prstGeom prst="rect">
            <a:avLst/>
          </a:prstGeom>
        </p:spPr>
        <p:txBody>
          <a:bodyPr numCol="2" spcCol="360000">
            <a:noAutofit/>
          </a:bodyPr>
          <a:lstStyle>
            <a:lvl1pPr marL="0" indent="0">
              <a:lnSpc>
                <a:spcPts val="2400"/>
              </a:lnSpc>
              <a:buFontTx/>
              <a:buNone/>
              <a:defRPr sz="1800" spc="20" baseline="0"/>
            </a:lvl1pPr>
            <a:lvl2pPr marL="457200" indent="0">
              <a:buFontTx/>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Aenean </a:t>
            </a:r>
            <a:r>
              <a:rPr lang="en-US" dirty="0" err="1"/>
              <a:t>commodo</a:t>
            </a:r>
            <a:r>
              <a:rPr lang="en-US" dirty="0"/>
              <a:t> ligula </a:t>
            </a:r>
            <a:r>
              <a:rPr lang="en-US" dirty="0" err="1"/>
              <a:t>eget</a:t>
            </a:r>
            <a:r>
              <a:rPr lang="en-US" dirty="0"/>
              <a:t> dolor. Aenean </a:t>
            </a:r>
            <a:r>
              <a:rPr lang="en-US" dirty="0" err="1"/>
              <a:t>massa</a:t>
            </a:r>
            <a:r>
              <a:rPr lang="en-US" dirty="0"/>
              <a:t>. Cum sociis </a:t>
            </a:r>
            <a:r>
              <a:rPr lang="en-US" dirty="0" err="1"/>
              <a:t>natoque</a:t>
            </a:r>
            <a:r>
              <a:rPr lang="en-US" dirty="0"/>
              <a:t> </a:t>
            </a:r>
            <a:r>
              <a:rPr lang="en-US" dirty="0" err="1"/>
              <a:t>penatibus</a:t>
            </a:r>
            <a:r>
              <a:rPr lang="en-US" dirty="0"/>
              <a:t> et </a:t>
            </a:r>
            <a:r>
              <a:rPr lang="en-US" dirty="0" err="1"/>
              <a:t>magnis</a:t>
            </a:r>
            <a:r>
              <a:rPr lang="en-US" dirty="0"/>
              <a:t> dis parturient </a:t>
            </a:r>
            <a:r>
              <a:rPr lang="en-US" dirty="0" err="1"/>
              <a:t>montes</a:t>
            </a:r>
            <a:r>
              <a:rPr lang="en-US" dirty="0"/>
              <a:t>, </a:t>
            </a:r>
            <a:r>
              <a:rPr lang="en-US" dirty="0" err="1"/>
              <a:t>nascetur</a:t>
            </a:r>
            <a:r>
              <a:rPr lang="en-US" dirty="0"/>
              <a:t> </a:t>
            </a:r>
            <a:r>
              <a:rPr lang="en-US" dirty="0" err="1"/>
              <a:t>ridiculus</a:t>
            </a:r>
            <a:r>
              <a:rPr lang="en-US" dirty="0"/>
              <a:t> mus. Donec quam </a:t>
            </a:r>
            <a:r>
              <a:rPr lang="en-US" dirty="0" err="1"/>
              <a:t>felis</a:t>
            </a:r>
            <a:r>
              <a:rPr lang="en-US" dirty="0"/>
              <a:t>, </a:t>
            </a:r>
            <a:r>
              <a:rPr lang="en-US" dirty="0" err="1"/>
              <a:t>ultricies</a:t>
            </a:r>
            <a:r>
              <a:rPr lang="en-US" dirty="0"/>
              <a:t> </a:t>
            </a:r>
            <a:r>
              <a:rPr lang="en-US" dirty="0" err="1"/>
              <a:t>nec</a:t>
            </a:r>
            <a:r>
              <a:rPr lang="en-US" dirty="0"/>
              <a:t>, </a:t>
            </a:r>
            <a:r>
              <a:rPr lang="en-US" dirty="0" err="1"/>
              <a:t>pellentesque</a:t>
            </a:r>
            <a:r>
              <a:rPr lang="en-US" dirty="0"/>
              <a:t> </a:t>
            </a:r>
            <a:r>
              <a:rPr lang="en-US" dirty="0" err="1"/>
              <a:t>eu</a:t>
            </a:r>
            <a:r>
              <a:rPr lang="en-US" dirty="0"/>
              <a:t>, </a:t>
            </a:r>
            <a:r>
              <a:rPr lang="en-US" dirty="0" err="1"/>
              <a:t>pretium</a:t>
            </a:r>
            <a:r>
              <a:rPr lang="en-US" dirty="0"/>
              <a:t> </a:t>
            </a:r>
            <a:r>
              <a:rPr lang="en-US" dirty="0" err="1"/>
              <a:t>quis</a:t>
            </a:r>
            <a:r>
              <a:rPr lang="en-US" dirty="0"/>
              <a:t>, sem. </a:t>
            </a:r>
          </a:p>
          <a:p>
            <a:pPr lvl="0"/>
            <a:r>
              <a:rPr lang="en-US" dirty="0" err="1"/>
              <a:t>Nulla</a:t>
            </a:r>
            <a:r>
              <a:rPr lang="en-US" dirty="0"/>
              <a:t> </a:t>
            </a:r>
            <a:r>
              <a:rPr lang="en-US" dirty="0" err="1"/>
              <a:t>consequat</a:t>
            </a:r>
            <a:r>
              <a:rPr lang="en-US" dirty="0"/>
              <a:t> </a:t>
            </a:r>
            <a:r>
              <a:rPr lang="en-US" dirty="0" err="1"/>
              <a:t>massa</a:t>
            </a:r>
            <a:r>
              <a:rPr lang="en-US" dirty="0"/>
              <a:t> </a:t>
            </a:r>
            <a:r>
              <a:rPr lang="en-US" dirty="0" err="1"/>
              <a:t>quis</a:t>
            </a:r>
            <a:r>
              <a:rPr lang="en-US" dirty="0"/>
              <a:t> </a:t>
            </a:r>
            <a:r>
              <a:rPr lang="en-US" dirty="0" err="1"/>
              <a:t>enim</a:t>
            </a:r>
            <a:r>
              <a:rPr lang="en-US" dirty="0"/>
              <a:t>. Donec </a:t>
            </a:r>
            <a:r>
              <a:rPr lang="en-US" dirty="0" err="1"/>
              <a:t>pede</a:t>
            </a:r>
            <a:r>
              <a:rPr lang="en-US" dirty="0"/>
              <a:t> </a:t>
            </a:r>
            <a:r>
              <a:rPr lang="en-US" dirty="0" err="1"/>
              <a:t>justo</a:t>
            </a:r>
            <a:r>
              <a:rPr lang="en-US" dirty="0"/>
              <a:t>, </a:t>
            </a:r>
            <a:r>
              <a:rPr lang="en-US" dirty="0" err="1"/>
              <a:t>fringilla</a:t>
            </a:r>
            <a:r>
              <a:rPr lang="en-US" dirty="0"/>
              <a:t> vel, </a:t>
            </a:r>
            <a:r>
              <a:rPr lang="en-US" dirty="0" err="1"/>
              <a:t>aliquet</a:t>
            </a:r>
            <a:r>
              <a:rPr lang="en-US" dirty="0"/>
              <a:t> </a:t>
            </a:r>
            <a:r>
              <a:rPr lang="en-US" dirty="0" err="1"/>
              <a:t>nec</a:t>
            </a:r>
            <a:r>
              <a:rPr lang="en-US" dirty="0"/>
              <a:t>. Cum sociis </a:t>
            </a:r>
            <a:r>
              <a:rPr lang="en-US" dirty="0" err="1"/>
              <a:t>natoque</a:t>
            </a:r>
            <a:r>
              <a:rPr lang="en-US" dirty="0"/>
              <a:t> </a:t>
            </a:r>
            <a:r>
              <a:rPr lang="en-US" dirty="0" err="1"/>
              <a:t>penatibus</a:t>
            </a:r>
            <a:r>
              <a:rPr lang="en-US" dirty="0"/>
              <a:t> et </a:t>
            </a:r>
            <a:r>
              <a:rPr lang="en-US" dirty="0" err="1"/>
              <a:t>magnis</a:t>
            </a:r>
            <a:r>
              <a:rPr lang="en-US" dirty="0"/>
              <a:t> dis parturient </a:t>
            </a:r>
            <a:r>
              <a:rPr lang="en-US" dirty="0" err="1"/>
              <a:t>montes</a:t>
            </a:r>
            <a:r>
              <a:rPr lang="en-US" dirty="0"/>
              <a:t>, </a:t>
            </a:r>
            <a:r>
              <a:rPr lang="en-US" dirty="0" err="1"/>
              <a:t>nascetur</a:t>
            </a:r>
            <a:r>
              <a:rPr lang="en-US" dirty="0"/>
              <a:t> </a:t>
            </a:r>
            <a:r>
              <a:rPr lang="en-US" dirty="0" err="1"/>
              <a:t>ridiculus</a:t>
            </a:r>
            <a:r>
              <a:rPr lang="en-US" dirty="0"/>
              <a:t> mus. Donec quam </a:t>
            </a:r>
            <a:r>
              <a:rPr lang="en-US" dirty="0" err="1"/>
              <a:t>felis</a:t>
            </a:r>
            <a:r>
              <a:rPr lang="en-US" dirty="0"/>
              <a:t>, </a:t>
            </a:r>
            <a:r>
              <a:rPr lang="en-US" dirty="0" err="1"/>
              <a:t>ultricies</a:t>
            </a:r>
            <a:r>
              <a:rPr lang="en-US" dirty="0"/>
              <a:t> </a:t>
            </a:r>
            <a:r>
              <a:rPr lang="en-US" dirty="0" err="1"/>
              <a:t>nec</a:t>
            </a:r>
            <a:r>
              <a:rPr lang="en-US" dirty="0"/>
              <a:t>, </a:t>
            </a:r>
            <a:r>
              <a:rPr lang="en-US" dirty="0" err="1"/>
              <a:t>pellentesque</a:t>
            </a:r>
            <a:r>
              <a:rPr lang="en-US" dirty="0"/>
              <a:t> </a:t>
            </a:r>
            <a:r>
              <a:rPr lang="en-US" dirty="0" err="1"/>
              <a:t>eu</a:t>
            </a:r>
            <a:r>
              <a:rPr lang="en-US" dirty="0"/>
              <a:t>, </a:t>
            </a:r>
            <a:r>
              <a:rPr lang="en-US" dirty="0" err="1"/>
              <a:t>pretium</a:t>
            </a:r>
            <a:r>
              <a:rPr lang="en-US" dirty="0"/>
              <a:t> </a:t>
            </a:r>
            <a:r>
              <a:rPr lang="en-US" dirty="0" err="1"/>
              <a:t>quis</a:t>
            </a:r>
            <a:r>
              <a:rPr lang="en-US" dirty="0"/>
              <a:t>, sem.</a:t>
            </a:r>
          </a:p>
        </p:txBody>
      </p:sp>
      <p:sp>
        <p:nvSpPr>
          <p:cNvPr id="17" name="Title 1">
            <a:extLst>
              <a:ext uri="{FF2B5EF4-FFF2-40B4-BE49-F238E27FC236}">
                <a16:creationId xmlns:a16="http://schemas.microsoft.com/office/drawing/2014/main" id="{CED336FC-6E45-4A2D-A5AB-BE24E693E093}"/>
              </a:ext>
            </a:extLst>
          </p:cNvPr>
          <p:cNvSpPr>
            <a:spLocks noGrp="1"/>
          </p:cNvSpPr>
          <p:nvPr>
            <p:ph type="title" hasCustomPrompt="1"/>
          </p:nvPr>
        </p:nvSpPr>
        <p:spPr>
          <a:xfrm>
            <a:off x="645567" y="1265849"/>
            <a:ext cx="9051731" cy="502882"/>
          </a:xfrm>
          <a:prstGeom prst="rect">
            <a:avLst/>
          </a:prstGeom>
        </p:spPr>
        <p:txBody>
          <a:bodyPr>
            <a:noAutofit/>
          </a:bodyPr>
          <a:lstStyle>
            <a:lvl1pPr>
              <a:defRPr sz="2800"/>
            </a:lvl1pPr>
          </a:lstStyle>
          <a:p>
            <a:pPr lvl="0"/>
            <a:r>
              <a:rPr lang="en-US" dirty="0"/>
              <a:t>Click to add title</a:t>
            </a:r>
          </a:p>
        </p:txBody>
      </p:sp>
      <p:cxnSp>
        <p:nvCxnSpPr>
          <p:cNvPr id="8" name="Straight Connector 7">
            <a:extLst>
              <a:ext uri="{FF2B5EF4-FFF2-40B4-BE49-F238E27FC236}">
                <a16:creationId xmlns:a16="http://schemas.microsoft.com/office/drawing/2014/main" id="{20EB37B9-0614-41D6-8AFE-EB91B451A9F5}"/>
              </a:ext>
            </a:extLst>
          </p:cNvPr>
          <p:cNvCxnSpPr/>
          <p:nvPr userDrawn="1"/>
        </p:nvCxnSpPr>
        <p:spPr>
          <a:xfrm>
            <a:off x="614783"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9" name="Text Placeholder 3">
            <a:extLst>
              <a:ext uri="{FF2B5EF4-FFF2-40B4-BE49-F238E27FC236}">
                <a16:creationId xmlns:a16="http://schemas.microsoft.com/office/drawing/2014/main" id="{CFE8CDBB-5A4D-4444-85CC-7578EF050F69}"/>
              </a:ext>
            </a:extLst>
          </p:cNvPr>
          <p:cNvSpPr>
            <a:spLocks noGrp="1"/>
          </p:cNvSpPr>
          <p:nvPr>
            <p:ph type="body" sz="quarter" idx="12" hasCustomPrompt="1"/>
          </p:nvPr>
        </p:nvSpPr>
        <p:spPr>
          <a:xfrm>
            <a:off x="614783" y="313371"/>
            <a:ext cx="4554538" cy="308803"/>
          </a:xfrm>
          <a:prstGeom prst="rect">
            <a:avLst/>
          </a:prstGeom>
        </p:spPr>
        <p:txBody>
          <a:bodyPr anchor="ctr">
            <a:noAutofit/>
          </a:bodyPr>
          <a:lstStyle>
            <a:lvl1pPr marL="91440" indent="0">
              <a:buNone/>
              <a:defRPr lang="en-US" sz="1600" dirty="0">
                <a:solidFill>
                  <a:schemeClr val="accent2"/>
                </a:solidFill>
              </a:defRPr>
            </a:lvl1pPr>
          </a:lstStyle>
          <a:p>
            <a:pPr lvl="0"/>
            <a:r>
              <a:rPr lang="en-US" dirty="0"/>
              <a:t>Click to add section name</a:t>
            </a:r>
          </a:p>
        </p:txBody>
      </p:sp>
    </p:spTree>
    <p:extLst>
      <p:ext uri="{BB962C8B-B14F-4D97-AF65-F5344CB8AC3E}">
        <p14:creationId xmlns:p14="http://schemas.microsoft.com/office/powerpoint/2010/main" val="29295206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93" userDrawn="1">
          <p15:clr>
            <a:srgbClr val="FBAE40"/>
          </p15:clr>
        </p15:guide>
        <p15:guide id="3" pos="7287" userDrawn="1">
          <p15:clr>
            <a:srgbClr val="FBAE40"/>
          </p15:clr>
        </p15:guide>
        <p15:guide id="4" orient="horz" pos="346" userDrawn="1">
          <p15:clr>
            <a:srgbClr val="FBAE40"/>
          </p15:clr>
        </p15:guide>
        <p15:guide id="5" orient="horz" pos="3974"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No Page Number_Two column bullet lis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C078E5A-AB76-4634-8AD9-64C991C6FC02}"/>
              </a:ext>
            </a:extLst>
          </p:cNvPr>
          <p:cNvSpPr>
            <a:spLocks noGrp="1"/>
          </p:cNvSpPr>
          <p:nvPr>
            <p:ph sz="half" idx="1" hasCustomPrompt="1"/>
          </p:nvPr>
        </p:nvSpPr>
        <p:spPr>
          <a:xfrm>
            <a:off x="642360" y="1994344"/>
            <a:ext cx="4393315" cy="4125355"/>
          </a:xfrm>
          <a:prstGeom prst="rect">
            <a:avLst/>
          </a:prstGeom>
        </p:spPr>
        <p:txBody>
          <a:bodyPr>
            <a:noAutofit/>
          </a:bodyPr>
          <a:lstStyle>
            <a:lvl1pPr marL="228600" indent="-137160">
              <a:buClr>
                <a:srgbClr val="009CD6"/>
              </a:buClr>
              <a:buFont typeface="Arial" panose="020B0604020202020204" pitchFamily="34" charset="0"/>
              <a:buChar char="•"/>
              <a:defRPr lang="en-US" spc="20" dirty="0"/>
            </a:lvl1pPr>
            <a:lvl2pPr marL="685800" indent="-137160">
              <a:buClr>
                <a:srgbClr val="009CD6"/>
              </a:buClr>
              <a:buFont typeface="Arial" panose="020B0604020202020204" pitchFamily="34" charset="0"/>
              <a:buChar char="•"/>
              <a:defRPr lang="en-US" spc="20" dirty="0"/>
            </a:lvl2pPr>
            <a:lvl3pPr marL="1143000" indent="-137160">
              <a:buClr>
                <a:srgbClr val="009CD6"/>
              </a:buClr>
              <a:buFont typeface="Arial" panose="020B0604020202020204" pitchFamily="34" charset="0"/>
              <a:buChar char="•"/>
              <a:defRPr lang="en-US" spc="20" dirty="0"/>
            </a:lvl3pPr>
            <a:lvl4pPr marL="1600200" indent="-137160">
              <a:buClr>
                <a:srgbClr val="009CD6"/>
              </a:buClr>
              <a:buFont typeface="Arial" panose="020B0604020202020204" pitchFamily="34" charset="0"/>
              <a:buChar char="•"/>
              <a:defRPr lang="en-US" spc="20" dirty="0"/>
            </a:lvl4pPr>
            <a:lvl5pPr>
              <a:buClr>
                <a:srgbClr val="5B9BD5"/>
              </a:buClr>
              <a:defRPr spc="0"/>
            </a:lvl5pPr>
          </a:lstStyle>
          <a:p>
            <a:pPr lvl="0"/>
            <a:r>
              <a:rPr lang="en-US" dirty="0"/>
              <a:t>Second level</a:t>
            </a:r>
          </a:p>
        </p:txBody>
      </p:sp>
      <p:sp>
        <p:nvSpPr>
          <p:cNvPr id="4" name="Content Placeholder 3">
            <a:extLst>
              <a:ext uri="{FF2B5EF4-FFF2-40B4-BE49-F238E27FC236}">
                <a16:creationId xmlns:a16="http://schemas.microsoft.com/office/drawing/2014/main" id="{4198F227-A22B-432C-84DE-6E0A3BE38D63}"/>
              </a:ext>
            </a:extLst>
          </p:cNvPr>
          <p:cNvSpPr>
            <a:spLocks noGrp="1"/>
          </p:cNvSpPr>
          <p:nvPr>
            <p:ph sz="half" idx="2" hasCustomPrompt="1"/>
          </p:nvPr>
        </p:nvSpPr>
        <p:spPr>
          <a:xfrm>
            <a:off x="5381243" y="1994343"/>
            <a:ext cx="4393316" cy="4126191"/>
          </a:xfrm>
          <a:prstGeom prst="rect">
            <a:avLst/>
          </a:prstGeom>
        </p:spPr>
        <p:txBody>
          <a:bodyPr>
            <a:noAutofit/>
          </a:bodyPr>
          <a:lstStyle>
            <a:lvl1pPr marL="228600" indent="-137160">
              <a:buClr>
                <a:srgbClr val="009CD6"/>
              </a:buClr>
              <a:buFont typeface="Arial" panose="020B0604020202020204" pitchFamily="34" charset="0"/>
              <a:buChar char="•"/>
              <a:defRPr lang="en-US" spc="20" dirty="0"/>
            </a:lvl1pPr>
            <a:lvl2pPr marL="685800" indent="-137160">
              <a:buClr>
                <a:srgbClr val="009CD6"/>
              </a:buClr>
              <a:buFont typeface="Arial" panose="020B0604020202020204" pitchFamily="34" charset="0"/>
              <a:buChar char="•"/>
              <a:defRPr lang="en-US" spc="20" dirty="0"/>
            </a:lvl2pPr>
            <a:lvl3pPr marL="1143000" indent="-137160">
              <a:buClr>
                <a:srgbClr val="009CD6"/>
              </a:buClr>
              <a:buFont typeface="Arial" panose="020B0604020202020204" pitchFamily="34" charset="0"/>
              <a:buChar char="•"/>
              <a:defRPr lang="en-US" spc="20" dirty="0"/>
            </a:lvl3pPr>
            <a:lvl4pPr marL="1600200" indent="-137160">
              <a:buClr>
                <a:srgbClr val="009CD6"/>
              </a:buClr>
              <a:buFont typeface="Arial" panose="020B0604020202020204" pitchFamily="34" charset="0"/>
              <a:buChar char="•"/>
              <a:defRPr lang="en-US" spc="20" dirty="0"/>
            </a:lvl4pPr>
            <a:lvl5pPr>
              <a:buClr>
                <a:srgbClr val="5B9BD5"/>
              </a:buClr>
              <a:defRPr spc="0"/>
            </a:lvl5pPr>
          </a:lstStyle>
          <a:p>
            <a:pPr lvl="0"/>
            <a:r>
              <a:rPr lang="en-US" dirty="0"/>
              <a:t>Second level</a:t>
            </a:r>
          </a:p>
        </p:txBody>
      </p:sp>
      <p:sp>
        <p:nvSpPr>
          <p:cNvPr id="10" name="Title 1">
            <a:extLst>
              <a:ext uri="{FF2B5EF4-FFF2-40B4-BE49-F238E27FC236}">
                <a16:creationId xmlns:a16="http://schemas.microsoft.com/office/drawing/2014/main" id="{D346557F-F9B0-433A-9FC1-56C38B19DE9B}"/>
              </a:ext>
            </a:extLst>
          </p:cNvPr>
          <p:cNvSpPr>
            <a:spLocks noGrp="1"/>
          </p:cNvSpPr>
          <p:nvPr>
            <p:ph type="title"/>
          </p:nvPr>
        </p:nvSpPr>
        <p:spPr>
          <a:xfrm>
            <a:off x="642361" y="1269489"/>
            <a:ext cx="9132198" cy="565079"/>
          </a:xfrm>
          <a:prstGeom prst="rect">
            <a:avLst/>
          </a:prstGeom>
        </p:spPr>
        <p:txBody>
          <a:bodyPr>
            <a:noAutofit/>
          </a:bodyPr>
          <a:lstStyle>
            <a:lvl1pPr>
              <a:defRPr sz="2800"/>
            </a:lvl1pPr>
          </a:lstStyle>
          <a:p>
            <a:pPr lvl="0"/>
            <a:endParaRPr lang="en-US" dirty="0"/>
          </a:p>
        </p:txBody>
      </p:sp>
      <p:cxnSp>
        <p:nvCxnSpPr>
          <p:cNvPr id="12" name="Straight Connector 11">
            <a:extLst>
              <a:ext uri="{FF2B5EF4-FFF2-40B4-BE49-F238E27FC236}">
                <a16:creationId xmlns:a16="http://schemas.microsoft.com/office/drawing/2014/main" id="{56157FF2-E1F2-41A6-A3CB-3DE59785DD4D}"/>
              </a:ext>
            </a:extLst>
          </p:cNvPr>
          <p:cNvCxnSpPr/>
          <p:nvPr userDrawn="1"/>
        </p:nvCxnSpPr>
        <p:spPr>
          <a:xfrm>
            <a:off x="614780"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13" name="Text Placeholder 3">
            <a:extLst>
              <a:ext uri="{FF2B5EF4-FFF2-40B4-BE49-F238E27FC236}">
                <a16:creationId xmlns:a16="http://schemas.microsoft.com/office/drawing/2014/main" id="{E8A78C8E-6713-4582-84CE-8C8A0FE572A4}"/>
              </a:ext>
            </a:extLst>
          </p:cNvPr>
          <p:cNvSpPr>
            <a:spLocks noGrp="1"/>
          </p:cNvSpPr>
          <p:nvPr>
            <p:ph type="body" sz="quarter" idx="12" hasCustomPrompt="1"/>
          </p:nvPr>
        </p:nvSpPr>
        <p:spPr>
          <a:xfrm>
            <a:off x="614780" y="313371"/>
            <a:ext cx="4554538" cy="308803"/>
          </a:xfrm>
          <a:prstGeom prst="rect">
            <a:avLst/>
          </a:prstGeom>
        </p:spPr>
        <p:txBody>
          <a:bodyPr anchor="ctr"/>
          <a:lstStyle>
            <a:lvl1pPr marL="91440" indent="0">
              <a:buNone/>
              <a:defRPr lang="en-US" sz="1600" dirty="0">
                <a:solidFill>
                  <a:schemeClr val="accent2"/>
                </a:solidFill>
              </a:defRPr>
            </a:lvl1pPr>
          </a:lstStyle>
          <a:p>
            <a:pPr lvl="0"/>
            <a:r>
              <a:rPr lang="en-US" dirty="0"/>
              <a:t>Click to add section name</a:t>
            </a:r>
          </a:p>
        </p:txBody>
      </p:sp>
    </p:spTree>
    <p:extLst>
      <p:ext uri="{BB962C8B-B14F-4D97-AF65-F5344CB8AC3E}">
        <p14:creationId xmlns:p14="http://schemas.microsoft.com/office/powerpoint/2010/main" val="362785822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No Page Number_Blank - Footer (white bg) ">
    <p:spTree>
      <p:nvGrpSpPr>
        <p:cNvPr id="1" name=""/>
        <p:cNvGrpSpPr/>
        <p:nvPr/>
      </p:nvGrpSpPr>
      <p:grpSpPr>
        <a:xfrm>
          <a:off x="0" y="0"/>
          <a:ext cx="0" cy="0"/>
          <a:chOff x="0" y="0"/>
          <a:chExt cx="0" cy="0"/>
        </a:xfrm>
      </p:grpSpPr>
    </p:spTree>
    <p:extLst>
      <p:ext uri="{BB962C8B-B14F-4D97-AF65-F5344CB8AC3E}">
        <p14:creationId xmlns:p14="http://schemas.microsoft.com/office/powerpoint/2010/main" val="89402949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No Page Number_Big text two columns">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1A647C-A7BD-47C9-962C-55289EF4CD84}"/>
              </a:ext>
            </a:extLst>
          </p:cNvPr>
          <p:cNvSpPr>
            <a:spLocks noGrp="1"/>
          </p:cNvSpPr>
          <p:nvPr>
            <p:ph idx="1" hasCustomPrompt="1"/>
          </p:nvPr>
        </p:nvSpPr>
        <p:spPr>
          <a:xfrm>
            <a:off x="725414" y="2033625"/>
            <a:ext cx="8999926" cy="4067251"/>
          </a:xfrm>
        </p:spPr>
        <p:txBody>
          <a:bodyPr numCol="2" spcCol="274320">
            <a:noAutofit/>
          </a:bodyPr>
          <a:lstStyle>
            <a:lvl1pPr marL="91440" marR="0" indent="0" algn="l" defTabSz="914400" rtl="0" eaLnBrk="1" fontAlgn="auto" latinLnBrk="0" hangingPunct="1">
              <a:lnSpc>
                <a:spcPct val="100000"/>
              </a:lnSpc>
              <a:spcBef>
                <a:spcPts val="1000"/>
              </a:spcBef>
              <a:spcAft>
                <a:spcPts val="0"/>
              </a:spcAft>
              <a:buClr>
                <a:srgbClr val="009CD6"/>
              </a:buClr>
              <a:buSzPct val="110000"/>
              <a:buFontTx/>
              <a:buNone/>
              <a:tabLst/>
              <a:defRPr sz="2400" spc="20"/>
            </a:lvl1pPr>
            <a:lvl2pPr marL="548640" indent="0">
              <a:lnSpc>
                <a:spcPts val="2400"/>
              </a:lnSpc>
              <a:buClr>
                <a:srgbClr val="009CD6"/>
              </a:buClr>
              <a:buFontTx/>
              <a:buNone/>
              <a:defRPr sz="1800" spc="20"/>
            </a:lvl2pPr>
            <a:lvl3pPr marL="1005840" indent="0">
              <a:lnSpc>
                <a:spcPts val="2400"/>
              </a:lnSpc>
              <a:buClr>
                <a:srgbClr val="009CD6"/>
              </a:buClr>
              <a:buFontTx/>
              <a:buNone/>
              <a:defRPr sz="1800" spc="20"/>
            </a:lvl3pPr>
            <a:lvl4pPr marL="1463040" indent="0">
              <a:lnSpc>
                <a:spcPts val="2400"/>
              </a:lnSpc>
              <a:buClr>
                <a:srgbClr val="009CD6"/>
              </a:buClr>
              <a:buFontTx/>
              <a:buNone/>
              <a:defRPr sz="1800" spc="20"/>
            </a:lvl4pPr>
            <a:lvl5pPr>
              <a:buClr>
                <a:srgbClr val="5B9BD5"/>
              </a:buClr>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Aenean </a:t>
            </a:r>
            <a:r>
              <a:rPr lang="en-US" dirty="0" err="1"/>
              <a:t>commodo</a:t>
            </a:r>
            <a:r>
              <a:rPr lang="en-US" dirty="0"/>
              <a:t> ligula </a:t>
            </a:r>
            <a:r>
              <a:rPr lang="en-US" dirty="0" err="1"/>
              <a:t>eget</a:t>
            </a:r>
            <a:r>
              <a:rPr lang="en-US" dirty="0"/>
              <a:t> dolor. Aenean </a:t>
            </a:r>
            <a:r>
              <a:rPr lang="en-US" dirty="0" err="1"/>
              <a:t>massa</a:t>
            </a:r>
            <a:r>
              <a:rPr lang="en-US" dirty="0"/>
              <a:t>. Cum sociis </a:t>
            </a:r>
            <a:r>
              <a:rPr lang="en-US" dirty="0" err="1"/>
              <a:t>natoque</a:t>
            </a:r>
            <a:r>
              <a:rPr lang="en-US" dirty="0"/>
              <a:t> </a:t>
            </a:r>
            <a:r>
              <a:rPr lang="en-US" dirty="0" err="1"/>
              <a:t>penatibus</a:t>
            </a:r>
            <a:r>
              <a:rPr lang="en-US" dirty="0"/>
              <a:t> et </a:t>
            </a:r>
            <a:r>
              <a:rPr lang="en-US" dirty="0" err="1"/>
              <a:t>magnis</a:t>
            </a:r>
            <a:r>
              <a:rPr lang="en-US" dirty="0"/>
              <a:t> dis parturient </a:t>
            </a:r>
            <a:r>
              <a:rPr lang="en-US" dirty="0" err="1"/>
              <a:t>montes</a:t>
            </a:r>
            <a:r>
              <a:rPr lang="en-US" dirty="0"/>
              <a:t>, </a:t>
            </a:r>
            <a:r>
              <a:rPr lang="en-US" dirty="0" err="1"/>
              <a:t>nascetur</a:t>
            </a:r>
            <a:r>
              <a:rPr lang="en-US" dirty="0"/>
              <a:t> </a:t>
            </a:r>
            <a:r>
              <a:rPr lang="en-US" dirty="0" err="1"/>
              <a:t>ridiculus</a:t>
            </a:r>
            <a:r>
              <a:rPr lang="en-US" dirty="0"/>
              <a:t> mus. Donec </a:t>
            </a:r>
            <a:r>
              <a:rPr lang="en-US" dirty="0" err="1"/>
              <a:t>quam</a:t>
            </a:r>
            <a:r>
              <a:rPr lang="en-US" dirty="0"/>
              <a:t> </a:t>
            </a:r>
            <a:r>
              <a:rPr lang="en-US" dirty="0" err="1"/>
              <a:t>felis</a:t>
            </a:r>
            <a:r>
              <a:rPr lang="en-US" dirty="0"/>
              <a:t>, </a:t>
            </a:r>
            <a:r>
              <a:rPr lang="en-US" dirty="0" err="1"/>
              <a:t>ultricies</a:t>
            </a:r>
            <a:r>
              <a:rPr lang="en-US" dirty="0"/>
              <a:t> </a:t>
            </a:r>
            <a:r>
              <a:rPr lang="en-US" dirty="0" err="1"/>
              <a:t>nec</a:t>
            </a:r>
            <a:r>
              <a:rPr lang="en-US" dirty="0"/>
              <a:t>, </a:t>
            </a:r>
            <a:r>
              <a:rPr lang="en-US" dirty="0" err="1"/>
              <a:t>pellentesque</a:t>
            </a:r>
            <a:r>
              <a:rPr lang="en-US" dirty="0"/>
              <a:t> </a:t>
            </a:r>
            <a:r>
              <a:rPr lang="en-US" dirty="0" err="1"/>
              <a:t>eu</a:t>
            </a:r>
            <a:r>
              <a:rPr lang="en-US" dirty="0"/>
              <a:t>, </a:t>
            </a:r>
            <a:r>
              <a:rPr lang="en-US" dirty="0" err="1"/>
              <a:t>pretium</a:t>
            </a:r>
            <a:r>
              <a:rPr lang="en-US" dirty="0"/>
              <a:t> </a:t>
            </a:r>
            <a:r>
              <a:rPr lang="en-US" dirty="0" err="1"/>
              <a:t>quis</a:t>
            </a:r>
            <a:r>
              <a:rPr lang="en-US" dirty="0"/>
              <a:t>, sem. </a:t>
            </a:r>
          </a:p>
          <a:p>
            <a:pPr lvl="0"/>
            <a:r>
              <a:rPr lang="en-US" dirty="0" err="1"/>
              <a:t>Nulla</a:t>
            </a:r>
            <a:r>
              <a:rPr lang="en-US" dirty="0"/>
              <a:t> </a:t>
            </a:r>
            <a:r>
              <a:rPr lang="en-US" dirty="0" err="1"/>
              <a:t>consequat</a:t>
            </a:r>
            <a:r>
              <a:rPr lang="en-US" dirty="0"/>
              <a:t> </a:t>
            </a:r>
            <a:r>
              <a:rPr lang="en-US" dirty="0" err="1"/>
              <a:t>massa</a:t>
            </a:r>
            <a:r>
              <a:rPr lang="en-US" dirty="0"/>
              <a:t> </a:t>
            </a:r>
            <a:r>
              <a:rPr lang="en-US" dirty="0" err="1"/>
              <a:t>quis</a:t>
            </a:r>
            <a:r>
              <a:rPr lang="en-US" dirty="0"/>
              <a:t> </a:t>
            </a:r>
            <a:r>
              <a:rPr lang="en-US" dirty="0" err="1"/>
              <a:t>enim</a:t>
            </a:r>
            <a:r>
              <a:rPr lang="en-US" dirty="0"/>
              <a:t>. Donec </a:t>
            </a:r>
            <a:r>
              <a:rPr lang="en-US" dirty="0" err="1"/>
              <a:t>pede</a:t>
            </a:r>
            <a:r>
              <a:rPr lang="en-US" dirty="0"/>
              <a:t> </a:t>
            </a:r>
            <a:r>
              <a:rPr lang="en-US" dirty="0" err="1"/>
              <a:t>justo</a:t>
            </a:r>
            <a:r>
              <a:rPr lang="en-US" dirty="0"/>
              <a:t>, </a:t>
            </a:r>
            <a:r>
              <a:rPr lang="en-US" dirty="0" err="1"/>
              <a:t>fringilla</a:t>
            </a:r>
            <a:r>
              <a:rPr lang="en-US" dirty="0"/>
              <a:t> vel, </a:t>
            </a:r>
            <a:r>
              <a:rPr lang="en-US" dirty="0" err="1"/>
              <a:t>aliquet</a:t>
            </a:r>
            <a:r>
              <a:rPr lang="en-US" dirty="0"/>
              <a:t> </a:t>
            </a:r>
            <a:r>
              <a:rPr lang="en-US" dirty="0" err="1"/>
              <a:t>nec</a:t>
            </a:r>
            <a:r>
              <a:rPr lang="en-US" dirty="0"/>
              <a:t>.</a:t>
            </a:r>
          </a:p>
          <a:p>
            <a:pPr marL="91440" marR="0" lvl="0" indent="0" algn="l" defTabSz="914400" rtl="0" eaLnBrk="1" fontAlgn="auto" latinLnBrk="0" hangingPunct="1">
              <a:lnSpc>
                <a:spcPct val="100000"/>
              </a:lnSpc>
              <a:spcBef>
                <a:spcPts val="1000"/>
              </a:spcBef>
              <a:spcAft>
                <a:spcPts val="0"/>
              </a:spcAft>
              <a:buClr>
                <a:srgbClr val="009CD6"/>
              </a:buClr>
              <a:buSzPct val="110000"/>
              <a:buFontTx/>
              <a:buNone/>
              <a:tabLst/>
              <a:defRPr/>
            </a:pPr>
            <a:r>
              <a:rPr lang="en-US" dirty="0"/>
              <a:t>Cum sociis </a:t>
            </a:r>
            <a:r>
              <a:rPr lang="en-US" dirty="0" err="1"/>
              <a:t>natoque</a:t>
            </a:r>
            <a:r>
              <a:rPr lang="en-US" dirty="0"/>
              <a:t> </a:t>
            </a:r>
            <a:r>
              <a:rPr lang="en-US" dirty="0" err="1"/>
              <a:t>penatibus</a:t>
            </a:r>
            <a:r>
              <a:rPr lang="en-US" dirty="0"/>
              <a:t> et </a:t>
            </a:r>
            <a:r>
              <a:rPr lang="en-US" dirty="0" err="1"/>
              <a:t>magnis</a:t>
            </a:r>
            <a:r>
              <a:rPr lang="en-US" dirty="0"/>
              <a:t> dis parturient </a:t>
            </a:r>
            <a:r>
              <a:rPr lang="en-US" dirty="0" err="1"/>
              <a:t>montes</a:t>
            </a:r>
            <a:r>
              <a:rPr lang="en-US" dirty="0"/>
              <a:t>, </a:t>
            </a:r>
            <a:r>
              <a:rPr lang="en-US" dirty="0" err="1"/>
              <a:t>nascetur</a:t>
            </a:r>
            <a:r>
              <a:rPr lang="en-US" dirty="0"/>
              <a:t> </a:t>
            </a:r>
            <a:r>
              <a:rPr lang="en-US" dirty="0" err="1"/>
              <a:t>ridiculus</a:t>
            </a:r>
            <a:r>
              <a:rPr lang="en-US" dirty="0"/>
              <a:t> mus. Donec </a:t>
            </a:r>
            <a:r>
              <a:rPr lang="en-US" dirty="0" err="1"/>
              <a:t>quam</a:t>
            </a:r>
            <a:r>
              <a:rPr lang="en-US" dirty="0"/>
              <a:t> </a:t>
            </a:r>
            <a:r>
              <a:rPr lang="en-US" dirty="0" err="1"/>
              <a:t>felis</a:t>
            </a:r>
            <a:r>
              <a:rPr lang="en-US" dirty="0"/>
              <a:t>, </a:t>
            </a:r>
            <a:r>
              <a:rPr lang="en-US" dirty="0" err="1"/>
              <a:t>ultricies</a:t>
            </a:r>
            <a:r>
              <a:rPr lang="en-US" dirty="0"/>
              <a:t> </a:t>
            </a:r>
            <a:r>
              <a:rPr lang="en-US" dirty="0" err="1"/>
              <a:t>nec</a:t>
            </a:r>
            <a:r>
              <a:rPr lang="en-US" dirty="0"/>
              <a:t>, </a:t>
            </a:r>
            <a:r>
              <a:rPr lang="en-US" dirty="0" err="1"/>
              <a:t>pellentesque</a:t>
            </a:r>
            <a:r>
              <a:rPr lang="en-US" dirty="0"/>
              <a:t> </a:t>
            </a:r>
            <a:r>
              <a:rPr lang="en-US" dirty="0" err="1"/>
              <a:t>eu</a:t>
            </a:r>
            <a:r>
              <a:rPr lang="en-US" dirty="0"/>
              <a:t>, </a:t>
            </a:r>
            <a:r>
              <a:rPr lang="en-US" dirty="0" err="1"/>
              <a:t>pretium</a:t>
            </a:r>
            <a:r>
              <a:rPr lang="en-US" dirty="0"/>
              <a:t> </a:t>
            </a:r>
            <a:r>
              <a:rPr lang="en-US" dirty="0" err="1"/>
              <a:t>quis</a:t>
            </a:r>
            <a:r>
              <a:rPr lang="en-US" dirty="0"/>
              <a:t>, sem.</a:t>
            </a:r>
          </a:p>
        </p:txBody>
      </p:sp>
      <p:sp>
        <p:nvSpPr>
          <p:cNvPr id="8" name="Title 1">
            <a:extLst>
              <a:ext uri="{FF2B5EF4-FFF2-40B4-BE49-F238E27FC236}">
                <a16:creationId xmlns:a16="http://schemas.microsoft.com/office/drawing/2014/main" id="{2068AA50-AAA8-4842-ABF3-40CA7CFE97D8}"/>
              </a:ext>
            </a:extLst>
          </p:cNvPr>
          <p:cNvSpPr>
            <a:spLocks noGrp="1"/>
          </p:cNvSpPr>
          <p:nvPr>
            <p:ph type="title" hasCustomPrompt="1"/>
          </p:nvPr>
        </p:nvSpPr>
        <p:spPr>
          <a:xfrm>
            <a:off x="719358" y="685156"/>
            <a:ext cx="8999926" cy="597012"/>
          </a:xfrm>
          <a:prstGeom prst="rect">
            <a:avLst/>
          </a:prstGeom>
        </p:spPr>
        <p:txBody>
          <a:bodyPr>
            <a:noAutofit/>
          </a:bodyPr>
          <a:lstStyle>
            <a:lvl1pPr>
              <a:defRPr sz="2800"/>
            </a:lvl1pPr>
          </a:lstStyle>
          <a:p>
            <a:pPr lvl="0"/>
            <a:r>
              <a:rPr lang="en-US" dirty="0"/>
              <a:t>Click to edit Master text styles</a:t>
            </a:r>
          </a:p>
        </p:txBody>
      </p:sp>
      <p:cxnSp>
        <p:nvCxnSpPr>
          <p:cNvPr id="9" name="Straight Connector 8">
            <a:extLst>
              <a:ext uri="{FF2B5EF4-FFF2-40B4-BE49-F238E27FC236}">
                <a16:creationId xmlns:a16="http://schemas.microsoft.com/office/drawing/2014/main" id="{1D7316B5-C57D-4BFE-9E05-E402A449FF88}"/>
              </a:ext>
            </a:extLst>
          </p:cNvPr>
          <p:cNvCxnSpPr/>
          <p:nvPr userDrawn="1"/>
        </p:nvCxnSpPr>
        <p:spPr>
          <a:xfrm>
            <a:off x="614785"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10" name="Text Placeholder 3">
            <a:extLst>
              <a:ext uri="{FF2B5EF4-FFF2-40B4-BE49-F238E27FC236}">
                <a16:creationId xmlns:a16="http://schemas.microsoft.com/office/drawing/2014/main" id="{B8F92057-32FC-4FC9-AF35-02473A8E4978}"/>
              </a:ext>
            </a:extLst>
          </p:cNvPr>
          <p:cNvSpPr>
            <a:spLocks noGrp="1"/>
          </p:cNvSpPr>
          <p:nvPr>
            <p:ph type="body" sz="quarter" idx="10" hasCustomPrompt="1"/>
          </p:nvPr>
        </p:nvSpPr>
        <p:spPr>
          <a:xfrm>
            <a:off x="614785" y="313371"/>
            <a:ext cx="4554538" cy="308803"/>
          </a:xfrm>
        </p:spPr>
        <p:txBody>
          <a:bodyPr anchor="ctr"/>
          <a:lstStyle>
            <a:lvl1pPr marL="91440" indent="0">
              <a:buNone/>
              <a:defRPr sz="1600">
                <a:solidFill>
                  <a:schemeClr val="accent2"/>
                </a:solidFill>
              </a:defRPr>
            </a:lvl1pPr>
          </a:lstStyle>
          <a:p>
            <a:pPr lvl="0"/>
            <a:r>
              <a:rPr lang="en-US" dirty="0"/>
              <a:t>Click to add section name</a:t>
            </a:r>
          </a:p>
        </p:txBody>
      </p:sp>
    </p:spTree>
    <p:extLst>
      <p:ext uri="{BB962C8B-B14F-4D97-AF65-F5344CB8AC3E}">
        <p14:creationId xmlns:p14="http://schemas.microsoft.com/office/powerpoint/2010/main" val="318413606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No Page Number_Big text 1 column">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1A647C-A7BD-47C9-962C-55289EF4CD84}"/>
              </a:ext>
            </a:extLst>
          </p:cNvPr>
          <p:cNvSpPr>
            <a:spLocks noGrp="1"/>
          </p:cNvSpPr>
          <p:nvPr>
            <p:ph idx="1" hasCustomPrompt="1"/>
          </p:nvPr>
        </p:nvSpPr>
        <p:spPr>
          <a:xfrm>
            <a:off x="725414" y="2033625"/>
            <a:ext cx="6297178" cy="4067251"/>
          </a:xfrm>
        </p:spPr>
        <p:txBody>
          <a:bodyPr numCol="1" spcCol="274320">
            <a:noAutofit/>
          </a:bodyPr>
          <a:lstStyle>
            <a:lvl1pPr marL="91440" marR="0" indent="0" algn="l" defTabSz="914400" rtl="0" eaLnBrk="1" fontAlgn="auto" latinLnBrk="0" hangingPunct="1">
              <a:lnSpc>
                <a:spcPct val="100000"/>
              </a:lnSpc>
              <a:spcBef>
                <a:spcPts val="1000"/>
              </a:spcBef>
              <a:spcAft>
                <a:spcPts val="0"/>
              </a:spcAft>
              <a:buClr>
                <a:srgbClr val="009CD6"/>
              </a:buClr>
              <a:buSzPct val="110000"/>
              <a:buFontTx/>
              <a:buNone/>
              <a:tabLst/>
              <a:defRPr sz="2400" spc="20"/>
            </a:lvl1pPr>
            <a:lvl2pPr marL="548640" indent="0">
              <a:lnSpc>
                <a:spcPts val="2400"/>
              </a:lnSpc>
              <a:buClr>
                <a:srgbClr val="009CD6"/>
              </a:buClr>
              <a:buFontTx/>
              <a:buNone/>
              <a:defRPr sz="1800" spc="20"/>
            </a:lvl2pPr>
            <a:lvl3pPr marL="1005840" indent="0">
              <a:lnSpc>
                <a:spcPts val="2400"/>
              </a:lnSpc>
              <a:buClr>
                <a:srgbClr val="009CD6"/>
              </a:buClr>
              <a:buFontTx/>
              <a:buNone/>
              <a:defRPr sz="1800" spc="20"/>
            </a:lvl3pPr>
            <a:lvl4pPr marL="1463040" indent="0">
              <a:lnSpc>
                <a:spcPts val="2400"/>
              </a:lnSpc>
              <a:buClr>
                <a:srgbClr val="009CD6"/>
              </a:buClr>
              <a:buFontTx/>
              <a:buNone/>
              <a:defRPr sz="1800" spc="20"/>
            </a:lvl4pPr>
            <a:lvl5pPr>
              <a:buClr>
                <a:srgbClr val="5B9BD5"/>
              </a:buClr>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Aenean </a:t>
            </a:r>
            <a:r>
              <a:rPr lang="en-US" dirty="0" err="1"/>
              <a:t>commodo</a:t>
            </a:r>
            <a:r>
              <a:rPr lang="en-US" dirty="0"/>
              <a:t> ligula </a:t>
            </a:r>
            <a:r>
              <a:rPr lang="en-US" dirty="0" err="1"/>
              <a:t>eget</a:t>
            </a:r>
            <a:r>
              <a:rPr lang="en-US" dirty="0"/>
              <a:t> dolor. Aenean </a:t>
            </a:r>
            <a:r>
              <a:rPr lang="en-US" dirty="0" err="1"/>
              <a:t>massa</a:t>
            </a:r>
            <a:r>
              <a:rPr lang="en-US" dirty="0"/>
              <a:t>. Cum sociis </a:t>
            </a:r>
            <a:r>
              <a:rPr lang="en-US" dirty="0" err="1"/>
              <a:t>natoque</a:t>
            </a:r>
            <a:r>
              <a:rPr lang="en-US" dirty="0"/>
              <a:t> </a:t>
            </a:r>
            <a:r>
              <a:rPr lang="en-US" dirty="0" err="1"/>
              <a:t>penatibus</a:t>
            </a:r>
            <a:r>
              <a:rPr lang="en-US" dirty="0"/>
              <a:t> et </a:t>
            </a:r>
            <a:r>
              <a:rPr lang="en-US" dirty="0" err="1"/>
              <a:t>magnis</a:t>
            </a:r>
            <a:r>
              <a:rPr lang="en-US" dirty="0"/>
              <a:t> dis parturient </a:t>
            </a:r>
            <a:r>
              <a:rPr lang="en-US" dirty="0" err="1"/>
              <a:t>montes</a:t>
            </a:r>
            <a:r>
              <a:rPr lang="en-US" dirty="0"/>
              <a:t>, </a:t>
            </a:r>
            <a:r>
              <a:rPr lang="en-US" dirty="0" err="1"/>
              <a:t>nascetur</a:t>
            </a:r>
            <a:r>
              <a:rPr lang="en-US" dirty="0"/>
              <a:t> </a:t>
            </a:r>
            <a:r>
              <a:rPr lang="en-US" dirty="0" err="1"/>
              <a:t>ridiculus</a:t>
            </a:r>
            <a:r>
              <a:rPr lang="en-US" dirty="0"/>
              <a:t> mus. Donec </a:t>
            </a:r>
            <a:r>
              <a:rPr lang="en-US" dirty="0" err="1"/>
              <a:t>quam</a:t>
            </a:r>
            <a:r>
              <a:rPr lang="en-US" dirty="0"/>
              <a:t> </a:t>
            </a:r>
            <a:r>
              <a:rPr lang="en-US" dirty="0" err="1"/>
              <a:t>felis</a:t>
            </a:r>
            <a:r>
              <a:rPr lang="en-US" dirty="0"/>
              <a:t>, </a:t>
            </a:r>
            <a:r>
              <a:rPr lang="en-US" dirty="0" err="1"/>
              <a:t>ultricies</a:t>
            </a:r>
            <a:r>
              <a:rPr lang="en-US" dirty="0"/>
              <a:t> </a:t>
            </a:r>
            <a:r>
              <a:rPr lang="en-US" dirty="0" err="1"/>
              <a:t>nec</a:t>
            </a:r>
            <a:r>
              <a:rPr lang="en-US" dirty="0"/>
              <a:t>, </a:t>
            </a:r>
            <a:r>
              <a:rPr lang="en-US" dirty="0" err="1"/>
              <a:t>pellentesque</a:t>
            </a:r>
            <a:r>
              <a:rPr lang="en-US" dirty="0"/>
              <a:t> </a:t>
            </a:r>
            <a:r>
              <a:rPr lang="en-US" dirty="0" err="1"/>
              <a:t>eu</a:t>
            </a:r>
            <a:r>
              <a:rPr lang="en-US" dirty="0"/>
              <a:t>, </a:t>
            </a:r>
            <a:r>
              <a:rPr lang="en-US" dirty="0" err="1"/>
              <a:t>pretium</a:t>
            </a:r>
            <a:r>
              <a:rPr lang="en-US" dirty="0"/>
              <a:t> </a:t>
            </a:r>
            <a:r>
              <a:rPr lang="en-US" dirty="0" err="1"/>
              <a:t>quis</a:t>
            </a:r>
            <a:r>
              <a:rPr lang="en-US" dirty="0"/>
              <a:t>, sem. </a:t>
            </a:r>
          </a:p>
        </p:txBody>
      </p:sp>
      <p:sp>
        <p:nvSpPr>
          <p:cNvPr id="8" name="Title 1">
            <a:extLst>
              <a:ext uri="{FF2B5EF4-FFF2-40B4-BE49-F238E27FC236}">
                <a16:creationId xmlns:a16="http://schemas.microsoft.com/office/drawing/2014/main" id="{2068AA50-AAA8-4842-ABF3-40CA7CFE97D8}"/>
              </a:ext>
            </a:extLst>
          </p:cNvPr>
          <p:cNvSpPr>
            <a:spLocks noGrp="1"/>
          </p:cNvSpPr>
          <p:nvPr>
            <p:ph type="title" hasCustomPrompt="1"/>
          </p:nvPr>
        </p:nvSpPr>
        <p:spPr>
          <a:xfrm>
            <a:off x="719358" y="685156"/>
            <a:ext cx="8999926" cy="597012"/>
          </a:xfrm>
          <a:prstGeom prst="rect">
            <a:avLst/>
          </a:prstGeom>
        </p:spPr>
        <p:txBody>
          <a:bodyPr>
            <a:noAutofit/>
          </a:bodyPr>
          <a:lstStyle>
            <a:lvl1pPr>
              <a:defRPr sz="2800"/>
            </a:lvl1pPr>
          </a:lstStyle>
          <a:p>
            <a:pPr lvl="0"/>
            <a:r>
              <a:rPr lang="en-US" dirty="0"/>
              <a:t>Click to edit Master text styles</a:t>
            </a:r>
          </a:p>
        </p:txBody>
      </p:sp>
      <p:cxnSp>
        <p:nvCxnSpPr>
          <p:cNvPr id="9" name="Straight Connector 8">
            <a:extLst>
              <a:ext uri="{FF2B5EF4-FFF2-40B4-BE49-F238E27FC236}">
                <a16:creationId xmlns:a16="http://schemas.microsoft.com/office/drawing/2014/main" id="{1D7316B5-C57D-4BFE-9E05-E402A449FF88}"/>
              </a:ext>
            </a:extLst>
          </p:cNvPr>
          <p:cNvCxnSpPr/>
          <p:nvPr userDrawn="1"/>
        </p:nvCxnSpPr>
        <p:spPr>
          <a:xfrm>
            <a:off x="614785"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10" name="Text Placeholder 3">
            <a:extLst>
              <a:ext uri="{FF2B5EF4-FFF2-40B4-BE49-F238E27FC236}">
                <a16:creationId xmlns:a16="http://schemas.microsoft.com/office/drawing/2014/main" id="{B8F92057-32FC-4FC9-AF35-02473A8E4978}"/>
              </a:ext>
            </a:extLst>
          </p:cNvPr>
          <p:cNvSpPr>
            <a:spLocks noGrp="1"/>
          </p:cNvSpPr>
          <p:nvPr>
            <p:ph type="body" sz="quarter" idx="10" hasCustomPrompt="1"/>
          </p:nvPr>
        </p:nvSpPr>
        <p:spPr>
          <a:xfrm>
            <a:off x="614785" y="313371"/>
            <a:ext cx="4554538" cy="308803"/>
          </a:xfrm>
        </p:spPr>
        <p:txBody>
          <a:bodyPr anchor="ctr"/>
          <a:lstStyle>
            <a:lvl1pPr marL="91440" indent="0">
              <a:buNone/>
              <a:defRPr sz="1600">
                <a:solidFill>
                  <a:schemeClr val="accent2"/>
                </a:solidFill>
              </a:defRPr>
            </a:lvl1pPr>
          </a:lstStyle>
          <a:p>
            <a:pPr lvl="0"/>
            <a:r>
              <a:rPr lang="en-US" dirty="0"/>
              <a:t>Click to add section name</a:t>
            </a:r>
          </a:p>
        </p:txBody>
      </p:sp>
    </p:spTree>
    <p:extLst>
      <p:ext uri="{BB962C8B-B14F-4D97-AF65-F5344CB8AC3E}">
        <p14:creationId xmlns:p14="http://schemas.microsoft.com/office/powerpoint/2010/main" val="136505679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No Page Number_Big text aligned right + Italic">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1D7316B5-C57D-4BFE-9E05-E402A449FF88}"/>
              </a:ext>
            </a:extLst>
          </p:cNvPr>
          <p:cNvCxnSpPr/>
          <p:nvPr userDrawn="1"/>
        </p:nvCxnSpPr>
        <p:spPr>
          <a:xfrm>
            <a:off x="614785"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10" name="Text Placeholder 3">
            <a:extLst>
              <a:ext uri="{FF2B5EF4-FFF2-40B4-BE49-F238E27FC236}">
                <a16:creationId xmlns:a16="http://schemas.microsoft.com/office/drawing/2014/main" id="{B8F92057-32FC-4FC9-AF35-02473A8E4978}"/>
              </a:ext>
            </a:extLst>
          </p:cNvPr>
          <p:cNvSpPr>
            <a:spLocks noGrp="1"/>
          </p:cNvSpPr>
          <p:nvPr>
            <p:ph type="body" sz="quarter" idx="10" hasCustomPrompt="1"/>
          </p:nvPr>
        </p:nvSpPr>
        <p:spPr>
          <a:xfrm>
            <a:off x="614785" y="313371"/>
            <a:ext cx="4554538" cy="308803"/>
          </a:xfrm>
        </p:spPr>
        <p:txBody>
          <a:bodyPr anchor="ctr"/>
          <a:lstStyle>
            <a:lvl1pPr marL="91440" indent="0">
              <a:buNone/>
              <a:defRPr sz="1600">
                <a:solidFill>
                  <a:schemeClr val="accent2"/>
                </a:solidFill>
              </a:defRPr>
            </a:lvl1pPr>
          </a:lstStyle>
          <a:p>
            <a:pPr lvl="0"/>
            <a:r>
              <a:rPr lang="en-US" dirty="0"/>
              <a:t>Click to add section name</a:t>
            </a:r>
          </a:p>
        </p:txBody>
      </p:sp>
      <p:sp>
        <p:nvSpPr>
          <p:cNvPr id="6" name="Shape 610" hidden="1">
            <a:extLst>
              <a:ext uri="{FF2B5EF4-FFF2-40B4-BE49-F238E27FC236}">
                <a16:creationId xmlns:a16="http://schemas.microsoft.com/office/drawing/2014/main" id="{C5B068B2-AEB9-41E6-AB3C-EA87FFB0FE76}"/>
              </a:ext>
            </a:extLst>
          </p:cNvPr>
          <p:cNvSpPr/>
          <p:nvPr userDrawn="1"/>
        </p:nvSpPr>
        <p:spPr>
          <a:xfrm>
            <a:off x="510238" y="2132869"/>
            <a:ext cx="6303518" cy="3103212"/>
          </a:xfrm>
          <a:prstGeom prst="rect">
            <a:avLst/>
          </a:prstGeom>
          <a:noFill/>
          <a:ln>
            <a:noFill/>
          </a:ln>
        </p:spPr>
        <p:txBody>
          <a:bodyPr lIns="91412" tIns="45700" rIns="91412" bIns="45700" anchor="t" anchorCtr="0">
            <a:noAutofit/>
          </a:bodyPr>
          <a:lstStyle/>
          <a:p>
            <a:pPr algn="r">
              <a:buSzPct val="25000"/>
            </a:pPr>
            <a:r>
              <a:rPr lang="en-GB" sz="2800" dirty="0">
                <a:latin typeface="Avenir Nxt2 W1G" panose="020B0503020202020204" pitchFamily="34" charset="0"/>
                <a:ea typeface="Roboto"/>
                <a:cs typeface="Arial" panose="020B0604020202020204" pitchFamily="34" charset="0"/>
                <a:sym typeface="Roboto"/>
              </a:rPr>
              <a:t>We have focused on </a:t>
            </a:r>
            <a:r>
              <a:rPr lang="en-GB" sz="2800" b="1" dirty="0">
                <a:latin typeface="Avenir Nxt2 W1G" panose="020B0503020202020204" pitchFamily="34" charset="0"/>
                <a:ea typeface="Roboto"/>
                <a:cs typeface="Arial" panose="020B0604020202020204" pitchFamily="34" charset="0"/>
                <a:sym typeface="Roboto"/>
              </a:rPr>
              <a:t>preparing and empowering BDT staff</a:t>
            </a:r>
            <a:r>
              <a:rPr lang="en-GB" sz="2800" dirty="0">
                <a:latin typeface="Avenir Nxt2 W1G" panose="020B0503020202020204" pitchFamily="34" charset="0"/>
                <a:ea typeface="Roboto"/>
                <a:cs typeface="Arial" panose="020B0604020202020204" pitchFamily="34" charset="0"/>
                <a:sym typeface="Roboto"/>
              </a:rPr>
              <a:t> with the tools and resources to deliver value and impact, with performance management related objectives being adjusted accordingly</a:t>
            </a:r>
          </a:p>
        </p:txBody>
      </p:sp>
      <p:sp>
        <p:nvSpPr>
          <p:cNvPr id="7" name="Subtitle 8">
            <a:extLst>
              <a:ext uri="{FF2B5EF4-FFF2-40B4-BE49-F238E27FC236}">
                <a16:creationId xmlns:a16="http://schemas.microsoft.com/office/drawing/2014/main" id="{A4620858-2872-44F6-B072-7E678A260322}"/>
              </a:ext>
            </a:extLst>
          </p:cNvPr>
          <p:cNvSpPr txBox="1">
            <a:spLocks/>
          </p:cNvSpPr>
          <p:nvPr userDrawn="1"/>
        </p:nvSpPr>
        <p:spPr>
          <a:xfrm>
            <a:off x="7295839" y="2132869"/>
            <a:ext cx="4663323" cy="4303496"/>
          </a:xfrm>
          <a:prstGeom prst="rect">
            <a:avLst/>
          </a:prstGeom>
        </p:spPr>
        <p:txBody>
          <a:bodyP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1800"/>
              </a:spcBef>
            </a:pPr>
            <a:endParaRPr lang="en-US" i="1" dirty="0">
              <a:solidFill>
                <a:schemeClr val="bg2">
                  <a:lumMod val="25000"/>
                </a:schemeClr>
              </a:solidFill>
              <a:latin typeface="Adelle CYR" panose="02000503060000020004" pitchFamily="50" charset="0"/>
            </a:endParaRPr>
          </a:p>
        </p:txBody>
      </p:sp>
      <p:cxnSp>
        <p:nvCxnSpPr>
          <p:cNvPr id="11" name="Straight Connector 10">
            <a:extLst>
              <a:ext uri="{FF2B5EF4-FFF2-40B4-BE49-F238E27FC236}">
                <a16:creationId xmlns:a16="http://schemas.microsoft.com/office/drawing/2014/main" id="{BE0E510D-A28B-40D0-90A9-897A15E93F85}"/>
              </a:ext>
            </a:extLst>
          </p:cNvPr>
          <p:cNvCxnSpPr>
            <a:cxnSpLocks/>
          </p:cNvCxnSpPr>
          <p:nvPr userDrawn="1"/>
        </p:nvCxnSpPr>
        <p:spPr>
          <a:xfrm>
            <a:off x="7069545" y="2248302"/>
            <a:ext cx="0" cy="313372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5B885EC5-B7E9-4FBB-A4AE-A260C8DCB031}"/>
              </a:ext>
            </a:extLst>
          </p:cNvPr>
          <p:cNvSpPr>
            <a:spLocks noGrp="1"/>
          </p:cNvSpPr>
          <p:nvPr>
            <p:ph type="body" sz="quarter" idx="11" hasCustomPrompt="1"/>
          </p:nvPr>
        </p:nvSpPr>
        <p:spPr>
          <a:xfrm>
            <a:off x="503238" y="2133600"/>
            <a:ext cx="6297612" cy="3079750"/>
          </a:xfrm>
        </p:spPr>
        <p:txBody>
          <a:bodyPr/>
          <a:lstStyle>
            <a:lvl1pPr marL="0" marR="0" indent="0" algn="r" defTabSz="914400" rtl="0" eaLnBrk="1" fontAlgn="auto" latinLnBrk="0" hangingPunct="1">
              <a:lnSpc>
                <a:spcPct val="100000"/>
              </a:lnSpc>
              <a:spcBef>
                <a:spcPts val="0"/>
              </a:spcBef>
              <a:spcAft>
                <a:spcPts val="0"/>
              </a:spcAft>
              <a:buClrTx/>
              <a:buSzPct val="25000"/>
              <a:buFontTx/>
              <a:buNone/>
              <a:tabLst/>
              <a:defRPr>
                <a:latin typeface="Avenir Nxt2 W1G" panose="020B0503020202020204" pitchFamily="34" charset="0"/>
              </a:defRPr>
            </a:lvl1pPr>
          </a:lstStyle>
          <a:p>
            <a:pPr marL="0" marR="0" lvl="0" indent="0" algn="r" defTabSz="914400" rtl="0" eaLnBrk="1" fontAlgn="auto" latinLnBrk="0" hangingPunct="1">
              <a:lnSpc>
                <a:spcPct val="100000"/>
              </a:lnSpc>
              <a:spcBef>
                <a:spcPts val="0"/>
              </a:spcBef>
              <a:spcAft>
                <a:spcPts val="0"/>
              </a:spcAft>
              <a:buClrTx/>
              <a:buSzPct val="25000"/>
              <a:buFontTx/>
              <a:buNone/>
              <a:tabLst/>
              <a:defRPr/>
            </a:pPr>
            <a:r>
              <a:rPr kumimoji="0" lang="en-GB" sz="2800" b="0" i="0" u="none" strike="noStrike" kern="1200" cap="none" spc="0" normalizeH="0" baseline="0" noProof="0" dirty="0">
                <a:ln>
                  <a:noFill/>
                </a:ln>
                <a:solidFill>
                  <a:prstClr val="black"/>
                </a:solidFill>
                <a:effectLst/>
                <a:uLnTx/>
                <a:uFillTx/>
                <a:latin typeface="Arial" panose="020B0604020202020204" pitchFamily="34" charset="0"/>
                <a:ea typeface="Roboto"/>
                <a:cs typeface="Arial" panose="020B0604020202020204" pitchFamily="34" charset="0"/>
                <a:sym typeface="Roboto"/>
              </a:rPr>
              <a:t>We have focused on </a:t>
            </a:r>
            <a:r>
              <a:rPr kumimoji="0" lang="en-GB" sz="2800" b="1" i="0" u="none" strike="noStrike" kern="1200" cap="none" spc="0" normalizeH="0" baseline="0" noProof="0" dirty="0">
                <a:ln>
                  <a:noFill/>
                </a:ln>
                <a:solidFill>
                  <a:prstClr val="black"/>
                </a:solidFill>
                <a:effectLst/>
                <a:uLnTx/>
                <a:uFillTx/>
                <a:latin typeface="Arial" panose="020B0604020202020204" pitchFamily="34" charset="0"/>
                <a:ea typeface="Roboto"/>
                <a:cs typeface="Arial" panose="020B0604020202020204" pitchFamily="34" charset="0"/>
                <a:sym typeface="Roboto"/>
              </a:rPr>
              <a:t>preparing and empowering BDT staff</a:t>
            </a:r>
            <a:r>
              <a:rPr kumimoji="0" lang="en-GB" sz="2800" b="0" i="0" u="none" strike="noStrike" kern="1200" cap="none" spc="0" normalizeH="0" baseline="0" noProof="0" dirty="0">
                <a:ln>
                  <a:noFill/>
                </a:ln>
                <a:solidFill>
                  <a:prstClr val="black"/>
                </a:solidFill>
                <a:effectLst/>
                <a:uLnTx/>
                <a:uFillTx/>
                <a:latin typeface="Arial" panose="020B0604020202020204" pitchFamily="34" charset="0"/>
                <a:ea typeface="Roboto"/>
                <a:cs typeface="Arial" panose="020B0604020202020204" pitchFamily="34" charset="0"/>
                <a:sym typeface="Roboto"/>
              </a:rPr>
              <a:t> with the tools and resources to deliver value and impact, with performance management related objectives being adjusted accordingly</a:t>
            </a:r>
          </a:p>
          <a:p>
            <a:pPr lvl="0"/>
            <a:endParaRPr lang="en-US" dirty="0"/>
          </a:p>
        </p:txBody>
      </p:sp>
      <p:sp>
        <p:nvSpPr>
          <p:cNvPr id="12" name="Text Placeholder 11">
            <a:extLst>
              <a:ext uri="{FF2B5EF4-FFF2-40B4-BE49-F238E27FC236}">
                <a16:creationId xmlns:a16="http://schemas.microsoft.com/office/drawing/2014/main" id="{2EFC6EC8-B366-4C1C-9E18-04E70FF727B4}"/>
              </a:ext>
            </a:extLst>
          </p:cNvPr>
          <p:cNvSpPr>
            <a:spLocks noGrp="1"/>
          </p:cNvSpPr>
          <p:nvPr>
            <p:ph type="body" sz="quarter" idx="12" hasCustomPrompt="1"/>
          </p:nvPr>
        </p:nvSpPr>
        <p:spPr>
          <a:xfrm>
            <a:off x="7296150" y="2133600"/>
            <a:ext cx="4683125" cy="3856038"/>
          </a:xfrm>
        </p:spPr>
        <p:txBody>
          <a:bodyPr/>
          <a:lstStyle>
            <a:lvl1pPr marL="0" marR="0" indent="0" algn="l" defTabSz="914400" rtl="0" eaLnBrk="1" fontAlgn="auto" latinLnBrk="0" hangingPunct="1">
              <a:lnSpc>
                <a:spcPct val="100000"/>
              </a:lnSpc>
              <a:spcBef>
                <a:spcPts val="1800"/>
              </a:spcBef>
              <a:spcAft>
                <a:spcPts val="0"/>
              </a:spcAft>
              <a:buClrTx/>
              <a:buSzTx/>
              <a:buFontTx/>
              <a:buNone/>
              <a:tabLst/>
              <a:defRPr sz="2400">
                <a:solidFill>
                  <a:schemeClr val="bg2">
                    <a:lumMod val="25000"/>
                  </a:schemeClr>
                </a:solidFill>
                <a:latin typeface="Adelle CYR" panose="02000503060000020004" pitchFamily="50" charset="0"/>
              </a:defRPr>
            </a:lvl1pPr>
          </a:lstStyle>
          <a:p>
            <a:pPr algn="l">
              <a:lnSpc>
                <a:spcPct val="100000"/>
              </a:lnSpc>
              <a:spcBef>
                <a:spcPts val="1800"/>
              </a:spcBef>
            </a:pPr>
            <a:r>
              <a:rPr lang="en-GB" i="1" dirty="0">
                <a:solidFill>
                  <a:schemeClr val="bg2">
                    <a:lumMod val="25000"/>
                  </a:schemeClr>
                </a:solidFill>
                <a:latin typeface="Georgia" panose="02040502050405020303" pitchFamily="18" charset="0"/>
              </a:rPr>
              <a:t>Multiple RBM workshops for</a:t>
            </a:r>
            <a:br>
              <a:rPr lang="en-GB" i="1" dirty="0">
                <a:solidFill>
                  <a:schemeClr val="bg2">
                    <a:lumMod val="25000"/>
                  </a:schemeClr>
                </a:solidFill>
                <a:latin typeface="Georgia" panose="02040502050405020303" pitchFamily="18" charset="0"/>
              </a:rPr>
            </a:br>
            <a:r>
              <a:rPr lang="en-GB" i="1" dirty="0">
                <a:solidFill>
                  <a:schemeClr val="bg2">
                    <a:lumMod val="25000"/>
                  </a:schemeClr>
                </a:solidFill>
                <a:latin typeface="Georgia" panose="02040502050405020303" pitchFamily="18" charset="0"/>
              </a:rPr>
              <a:t>all HQ-based teams and Regional Offices </a:t>
            </a:r>
          </a:p>
          <a:p>
            <a:pPr algn="l">
              <a:lnSpc>
                <a:spcPct val="100000"/>
              </a:lnSpc>
              <a:spcBef>
                <a:spcPts val="1800"/>
              </a:spcBef>
            </a:pPr>
            <a:r>
              <a:rPr lang="en-GB" i="1" dirty="0">
                <a:solidFill>
                  <a:schemeClr val="bg2">
                    <a:lumMod val="25000"/>
                  </a:schemeClr>
                </a:solidFill>
                <a:latin typeface="Georgia" panose="02040502050405020303" pitchFamily="18" charset="0"/>
              </a:rPr>
              <a:t>Project Management training</a:t>
            </a:r>
          </a:p>
          <a:p>
            <a:pPr algn="l">
              <a:lnSpc>
                <a:spcPct val="100000"/>
              </a:lnSpc>
              <a:spcBef>
                <a:spcPts val="1800"/>
              </a:spcBef>
            </a:pPr>
            <a:r>
              <a:rPr lang="en-GB" i="1" dirty="0">
                <a:solidFill>
                  <a:schemeClr val="bg2">
                    <a:lumMod val="25000"/>
                  </a:schemeClr>
                </a:solidFill>
                <a:latin typeface="Georgia" panose="02040502050405020303" pitchFamily="18" charset="0"/>
              </a:rPr>
              <a:t>Communication for Development training</a:t>
            </a:r>
          </a:p>
          <a:p>
            <a:pPr algn="l">
              <a:lnSpc>
                <a:spcPct val="100000"/>
              </a:lnSpc>
              <a:spcBef>
                <a:spcPts val="1800"/>
              </a:spcBef>
            </a:pPr>
            <a:r>
              <a:rPr lang="en-GB" i="1" dirty="0">
                <a:solidFill>
                  <a:schemeClr val="bg2">
                    <a:lumMod val="25000"/>
                  </a:schemeClr>
                </a:solidFill>
                <a:latin typeface="Georgia" panose="02040502050405020303" pitchFamily="18" charset="0"/>
              </a:rPr>
              <a:t>Procurement training</a:t>
            </a:r>
            <a:endParaRPr lang="en-US" i="1" dirty="0">
              <a:solidFill>
                <a:schemeClr val="bg2">
                  <a:lumMod val="25000"/>
                </a:schemeClr>
              </a:solidFill>
              <a:latin typeface="Georgia" panose="02040502050405020303" pitchFamily="18" charset="0"/>
            </a:endParaRPr>
          </a:p>
          <a:p>
            <a:pPr lvl="0"/>
            <a:endParaRPr lang="en-US" dirty="0"/>
          </a:p>
        </p:txBody>
      </p:sp>
    </p:spTree>
    <p:extLst>
      <p:ext uri="{BB962C8B-B14F-4D97-AF65-F5344CB8AC3E}">
        <p14:creationId xmlns:p14="http://schemas.microsoft.com/office/powerpoint/2010/main" val="2666943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No Page Number_Quote with big quote marks">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1A647C-A7BD-47C9-962C-55289EF4CD84}"/>
              </a:ext>
            </a:extLst>
          </p:cNvPr>
          <p:cNvSpPr>
            <a:spLocks noGrp="1"/>
          </p:cNvSpPr>
          <p:nvPr>
            <p:ph idx="1" hasCustomPrompt="1"/>
          </p:nvPr>
        </p:nvSpPr>
        <p:spPr>
          <a:xfrm>
            <a:off x="1520946" y="2336800"/>
            <a:ext cx="9150108" cy="3764076"/>
          </a:xfrm>
        </p:spPr>
        <p:txBody>
          <a:bodyPr numCol="1" spcCol="274320">
            <a:noAutofit/>
          </a:bodyPr>
          <a:lstStyle>
            <a:lvl1pPr marL="91440" indent="0">
              <a:lnSpc>
                <a:spcPct val="100000"/>
              </a:lnSpc>
              <a:buClr>
                <a:srgbClr val="009CD6"/>
              </a:buClr>
              <a:buFontTx/>
              <a:buNone/>
              <a:defRPr sz="3200" i="1" spc="20">
                <a:latin typeface="Adelle CYR" panose="02000503060000020004" pitchFamily="50" charset="0"/>
              </a:defRPr>
            </a:lvl1pPr>
            <a:lvl2pPr marL="548640" indent="0">
              <a:lnSpc>
                <a:spcPts val="2400"/>
              </a:lnSpc>
              <a:buClr>
                <a:srgbClr val="009CD6"/>
              </a:buClr>
              <a:buFontTx/>
              <a:buNone/>
              <a:defRPr sz="1800" spc="20"/>
            </a:lvl2pPr>
            <a:lvl3pPr marL="1005840" indent="0">
              <a:lnSpc>
                <a:spcPts val="2400"/>
              </a:lnSpc>
              <a:buClr>
                <a:srgbClr val="009CD6"/>
              </a:buClr>
              <a:buFontTx/>
              <a:buNone/>
              <a:defRPr sz="1800" spc="20"/>
            </a:lvl3pPr>
            <a:lvl4pPr marL="1463040" indent="0">
              <a:lnSpc>
                <a:spcPts val="2400"/>
              </a:lnSpc>
              <a:buClr>
                <a:srgbClr val="009CD6"/>
              </a:buClr>
              <a:buFontTx/>
              <a:buNone/>
              <a:defRPr sz="1800" spc="20"/>
            </a:lvl4pPr>
            <a:lvl5pPr>
              <a:buClr>
                <a:srgbClr val="5B9BD5"/>
              </a:buClr>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Aenean </a:t>
            </a:r>
            <a:r>
              <a:rPr lang="en-US" dirty="0" err="1"/>
              <a:t>commodo</a:t>
            </a:r>
            <a:r>
              <a:rPr lang="en-US" dirty="0"/>
              <a:t> ligula </a:t>
            </a:r>
            <a:r>
              <a:rPr lang="en-US" dirty="0" err="1"/>
              <a:t>eget</a:t>
            </a:r>
            <a:r>
              <a:rPr lang="en-US" dirty="0"/>
              <a:t> dolor. Aenean </a:t>
            </a:r>
            <a:r>
              <a:rPr lang="en-US" dirty="0" err="1"/>
              <a:t>massa</a:t>
            </a:r>
            <a:r>
              <a:rPr lang="en-US" dirty="0"/>
              <a:t>. Cum sociis </a:t>
            </a:r>
            <a:r>
              <a:rPr lang="en-US" dirty="0" err="1"/>
              <a:t>natoque</a:t>
            </a:r>
            <a:r>
              <a:rPr lang="en-US" dirty="0"/>
              <a:t> </a:t>
            </a:r>
            <a:r>
              <a:rPr lang="en-US" dirty="0" err="1"/>
              <a:t>penatibus</a:t>
            </a:r>
            <a:r>
              <a:rPr lang="en-US" dirty="0"/>
              <a:t> et </a:t>
            </a:r>
            <a:r>
              <a:rPr lang="en-US" dirty="0" err="1"/>
              <a:t>magnis</a:t>
            </a:r>
            <a:r>
              <a:rPr lang="en-US" dirty="0"/>
              <a:t> dis parturient </a:t>
            </a:r>
            <a:r>
              <a:rPr lang="en-US" dirty="0" err="1"/>
              <a:t>montes</a:t>
            </a:r>
            <a:r>
              <a:rPr lang="en-US" dirty="0"/>
              <a:t>, </a:t>
            </a:r>
            <a:r>
              <a:rPr lang="en-US" dirty="0" err="1"/>
              <a:t>nascetur</a:t>
            </a:r>
            <a:r>
              <a:rPr lang="en-US" dirty="0"/>
              <a:t> </a:t>
            </a:r>
            <a:r>
              <a:rPr lang="en-US" dirty="0" err="1"/>
              <a:t>ridiculus</a:t>
            </a:r>
            <a:r>
              <a:rPr lang="en-US" dirty="0"/>
              <a:t> mus. </a:t>
            </a:r>
          </a:p>
        </p:txBody>
      </p:sp>
      <p:cxnSp>
        <p:nvCxnSpPr>
          <p:cNvPr id="9" name="Straight Connector 8">
            <a:extLst>
              <a:ext uri="{FF2B5EF4-FFF2-40B4-BE49-F238E27FC236}">
                <a16:creationId xmlns:a16="http://schemas.microsoft.com/office/drawing/2014/main" id="{1D7316B5-C57D-4BFE-9E05-E402A449FF88}"/>
              </a:ext>
            </a:extLst>
          </p:cNvPr>
          <p:cNvCxnSpPr/>
          <p:nvPr userDrawn="1"/>
        </p:nvCxnSpPr>
        <p:spPr>
          <a:xfrm>
            <a:off x="614785"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10" name="Text Placeholder 3">
            <a:extLst>
              <a:ext uri="{FF2B5EF4-FFF2-40B4-BE49-F238E27FC236}">
                <a16:creationId xmlns:a16="http://schemas.microsoft.com/office/drawing/2014/main" id="{B8F92057-32FC-4FC9-AF35-02473A8E4978}"/>
              </a:ext>
            </a:extLst>
          </p:cNvPr>
          <p:cNvSpPr>
            <a:spLocks noGrp="1"/>
          </p:cNvSpPr>
          <p:nvPr>
            <p:ph type="body" sz="quarter" idx="10" hasCustomPrompt="1"/>
          </p:nvPr>
        </p:nvSpPr>
        <p:spPr>
          <a:xfrm>
            <a:off x="614785" y="313371"/>
            <a:ext cx="4554538" cy="308803"/>
          </a:xfrm>
        </p:spPr>
        <p:txBody>
          <a:bodyPr anchor="ctr"/>
          <a:lstStyle>
            <a:lvl1pPr marL="91440" indent="0" algn="l">
              <a:buNone/>
              <a:defRPr sz="1600">
                <a:solidFill>
                  <a:schemeClr val="accent2"/>
                </a:solidFill>
                <a:latin typeface="Avenir Nxt2 W1G" panose="020B0503020202020204" pitchFamily="34" charset="0"/>
              </a:defRPr>
            </a:lvl1pPr>
          </a:lstStyle>
          <a:p>
            <a:pPr lvl="0"/>
            <a:r>
              <a:rPr lang="en-US" dirty="0"/>
              <a:t>Click to add section name</a:t>
            </a:r>
          </a:p>
        </p:txBody>
      </p:sp>
    </p:spTree>
    <p:extLst>
      <p:ext uri="{BB962C8B-B14F-4D97-AF65-F5344CB8AC3E}">
        <p14:creationId xmlns:p14="http://schemas.microsoft.com/office/powerpoint/2010/main" val="44876446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No Page Number_Quote with photo">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1A647C-A7BD-47C9-962C-55289EF4CD84}"/>
              </a:ext>
            </a:extLst>
          </p:cNvPr>
          <p:cNvSpPr>
            <a:spLocks noGrp="1"/>
          </p:cNvSpPr>
          <p:nvPr>
            <p:ph idx="1" hasCustomPrompt="1"/>
          </p:nvPr>
        </p:nvSpPr>
        <p:spPr>
          <a:xfrm>
            <a:off x="1520946" y="2658534"/>
            <a:ext cx="9150108" cy="3764076"/>
          </a:xfrm>
        </p:spPr>
        <p:txBody>
          <a:bodyPr numCol="1" spcCol="274320">
            <a:noAutofit/>
          </a:bodyPr>
          <a:lstStyle>
            <a:lvl1pPr marL="91440" indent="0">
              <a:lnSpc>
                <a:spcPct val="100000"/>
              </a:lnSpc>
              <a:buClr>
                <a:srgbClr val="009CD6"/>
              </a:buClr>
              <a:buFontTx/>
              <a:buNone/>
              <a:defRPr sz="3200" i="1" spc="20">
                <a:latin typeface="Adelle CYR" panose="02000503060000020004" pitchFamily="50" charset="0"/>
              </a:defRPr>
            </a:lvl1pPr>
            <a:lvl2pPr marL="548640" indent="0">
              <a:lnSpc>
                <a:spcPts val="2400"/>
              </a:lnSpc>
              <a:buClr>
                <a:srgbClr val="009CD6"/>
              </a:buClr>
              <a:buFontTx/>
              <a:buNone/>
              <a:defRPr sz="1800" spc="20"/>
            </a:lvl2pPr>
            <a:lvl3pPr marL="1005840" indent="0">
              <a:lnSpc>
                <a:spcPts val="2400"/>
              </a:lnSpc>
              <a:buClr>
                <a:srgbClr val="009CD6"/>
              </a:buClr>
              <a:buFontTx/>
              <a:buNone/>
              <a:defRPr sz="1800" spc="20"/>
            </a:lvl3pPr>
            <a:lvl4pPr marL="1463040" indent="0">
              <a:lnSpc>
                <a:spcPts val="2400"/>
              </a:lnSpc>
              <a:buClr>
                <a:srgbClr val="009CD6"/>
              </a:buClr>
              <a:buFontTx/>
              <a:buNone/>
              <a:defRPr sz="1800" spc="20"/>
            </a:lvl4pPr>
            <a:lvl5pPr>
              <a:buClr>
                <a:srgbClr val="5B9BD5"/>
              </a:buClr>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Aenean </a:t>
            </a:r>
            <a:r>
              <a:rPr lang="en-US" dirty="0" err="1"/>
              <a:t>commodo</a:t>
            </a:r>
            <a:r>
              <a:rPr lang="en-US" dirty="0"/>
              <a:t> ligula </a:t>
            </a:r>
            <a:r>
              <a:rPr lang="en-US" dirty="0" err="1"/>
              <a:t>eget</a:t>
            </a:r>
            <a:r>
              <a:rPr lang="en-US" dirty="0"/>
              <a:t> dolor. Aenean </a:t>
            </a:r>
            <a:r>
              <a:rPr lang="en-US" dirty="0" err="1"/>
              <a:t>massa</a:t>
            </a:r>
            <a:r>
              <a:rPr lang="en-US" dirty="0"/>
              <a:t>. Cum sociis </a:t>
            </a:r>
            <a:r>
              <a:rPr lang="en-US" dirty="0" err="1"/>
              <a:t>natoque</a:t>
            </a:r>
            <a:r>
              <a:rPr lang="en-US" dirty="0"/>
              <a:t> </a:t>
            </a:r>
            <a:r>
              <a:rPr lang="en-US" dirty="0" err="1"/>
              <a:t>penatibus</a:t>
            </a:r>
            <a:r>
              <a:rPr lang="en-US" dirty="0"/>
              <a:t> et </a:t>
            </a:r>
            <a:r>
              <a:rPr lang="en-US" dirty="0" err="1"/>
              <a:t>magnis</a:t>
            </a:r>
            <a:r>
              <a:rPr lang="en-US" dirty="0"/>
              <a:t> dis parturient </a:t>
            </a:r>
            <a:r>
              <a:rPr lang="en-US" dirty="0" err="1"/>
              <a:t>montes</a:t>
            </a:r>
            <a:r>
              <a:rPr lang="en-US" dirty="0"/>
              <a:t>, </a:t>
            </a:r>
            <a:r>
              <a:rPr lang="en-US" dirty="0" err="1"/>
              <a:t>nascetur</a:t>
            </a:r>
            <a:r>
              <a:rPr lang="en-US" dirty="0"/>
              <a:t> </a:t>
            </a:r>
            <a:r>
              <a:rPr lang="en-US" dirty="0" err="1"/>
              <a:t>ridiculus</a:t>
            </a:r>
            <a:r>
              <a:rPr lang="en-US" dirty="0"/>
              <a:t> mus.” </a:t>
            </a:r>
          </a:p>
        </p:txBody>
      </p:sp>
      <p:cxnSp>
        <p:nvCxnSpPr>
          <p:cNvPr id="9" name="Straight Connector 8">
            <a:extLst>
              <a:ext uri="{FF2B5EF4-FFF2-40B4-BE49-F238E27FC236}">
                <a16:creationId xmlns:a16="http://schemas.microsoft.com/office/drawing/2014/main" id="{1D7316B5-C57D-4BFE-9E05-E402A449FF88}"/>
              </a:ext>
            </a:extLst>
          </p:cNvPr>
          <p:cNvCxnSpPr/>
          <p:nvPr userDrawn="1"/>
        </p:nvCxnSpPr>
        <p:spPr>
          <a:xfrm>
            <a:off x="614785"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10" name="Text Placeholder 3">
            <a:extLst>
              <a:ext uri="{FF2B5EF4-FFF2-40B4-BE49-F238E27FC236}">
                <a16:creationId xmlns:a16="http://schemas.microsoft.com/office/drawing/2014/main" id="{B8F92057-32FC-4FC9-AF35-02473A8E4978}"/>
              </a:ext>
            </a:extLst>
          </p:cNvPr>
          <p:cNvSpPr>
            <a:spLocks noGrp="1"/>
          </p:cNvSpPr>
          <p:nvPr>
            <p:ph type="body" sz="quarter" idx="10" hasCustomPrompt="1"/>
          </p:nvPr>
        </p:nvSpPr>
        <p:spPr>
          <a:xfrm>
            <a:off x="614785" y="313371"/>
            <a:ext cx="4554538" cy="308803"/>
          </a:xfrm>
        </p:spPr>
        <p:txBody>
          <a:bodyPr anchor="ctr"/>
          <a:lstStyle>
            <a:lvl1pPr marL="91440" indent="0" algn="l">
              <a:buNone/>
              <a:defRPr sz="1600">
                <a:solidFill>
                  <a:schemeClr val="accent2"/>
                </a:solidFill>
                <a:latin typeface="Avenir Nxt2 W1G" panose="020B0503020202020204" pitchFamily="34" charset="0"/>
              </a:defRPr>
            </a:lvl1pPr>
          </a:lstStyle>
          <a:p>
            <a:pPr lvl="0"/>
            <a:r>
              <a:rPr lang="en-US" dirty="0"/>
              <a:t>Click to add section name</a:t>
            </a:r>
          </a:p>
        </p:txBody>
      </p:sp>
      <p:sp>
        <p:nvSpPr>
          <p:cNvPr id="6" name="Picture Placeholder 5">
            <a:extLst>
              <a:ext uri="{FF2B5EF4-FFF2-40B4-BE49-F238E27FC236}">
                <a16:creationId xmlns:a16="http://schemas.microsoft.com/office/drawing/2014/main" id="{BE0DB947-B9BF-4F5D-BCB3-A4E551A7C958}"/>
              </a:ext>
            </a:extLst>
          </p:cNvPr>
          <p:cNvSpPr>
            <a:spLocks noGrp="1"/>
          </p:cNvSpPr>
          <p:nvPr>
            <p:ph type="pic" sz="quarter" idx="11" hasCustomPrompt="1"/>
          </p:nvPr>
        </p:nvSpPr>
        <p:spPr>
          <a:xfrm>
            <a:off x="5473700" y="1215232"/>
            <a:ext cx="1244600" cy="1244600"/>
          </a:xfrm>
          <a:prstGeom prst="flowChartConnector">
            <a:avLst/>
          </a:prstGeom>
          <a:solidFill>
            <a:schemeClr val="bg1">
              <a:lumMod val="85000"/>
            </a:schemeClr>
          </a:solidFill>
        </p:spPr>
        <p:txBody>
          <a:bodyPr anchor="ctr"/>
          <a:lstStyle>
            <a:lvl1pPr>
              <a:defRPr sz="1400" b="0">
                <a:latin typeface="Avenir Nxt2 W1G" panose="020B0503020202020204" pitchFamily="34" charset="0"/>
              </a:defRPr>
            </a:lvl1pPr>
          </a:lstStyle>
          <a:p>
            <a:r>
              <a:rPr lang="en-US" dirty="0"/>
              <a:t>Insert</a:t>
            </a:r>
            <a:br>
              <a:rPr lang="en-US" dirty="0"/>
            </a:br>
            <a:r>
              <a:rPr lang="en-US" dirty="0"/>
              <a:t>Photo</a:t>
            </a:r>
          </a:p>
        </p:txBody>
      </p:sp>
    </p:spTree>
    <p:extLst>
      <p:ext uri="{BB962C8B-B14F-4D97-AF65-F5344CB8AC3E}">
        <p14:creationId xmlns:p14="http://schemas.microsoft.com/office/powerpoint/2010/main" val="61507578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white bg) ">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36622E0-A137-429D-BE75-779E322CE694}"/>
              </a:ext>
            </a:extLst>
          </p:cNvPr>
          <p:cNvSpPr/>
          <p:nvPr userDrawn="1"/>
        </p:nvSpPr>
        <p:spPr>
          <a:xfrm>
            <a:off x="10624088" y="6323308"/>
            <a:ext cx="1675861" cy="5346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Avenir Nxt2 W1G" panose="020B0503020202020204" pitchFamily="34" charset="0"/>
              </a:rPr>
              <a:t> </a:t>
            </a:r>
          </a:p>
        </p:txBody>
      </p:sp>
    </p:spTree>
    <p:extLst>
      <p:ext uri="{BB962C8B-B14F-4D97-AF65-F5344CB8AC3E}">
        <p14:creationId xmlns:p14="http://schemas.microsoft.com/office/powerpoint/2010/main" val="32160825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mall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5ED55E9E-BFC6-411F-90A8-B7CC917CD1B5}"/>
              </a:ext>
            </a:extLst>
          </p:cNvPr>
          <p:cNvSpPr>
            <a:spLocks noGrp="1"/>
          </p:cNvSpPr>
          <p:nvPr>
            <p:ph type="pic" idx="1" hasCustomPrompt="1"/>
          </p:nvPr>
        </p:nvSpPr>
        <p:spPr>
          <a:xfrm>
            <a:off x="7026350" y="-1"/>
            <a:ext cx="5165650" cy="6858000"/>
          </a:xfrm>
          <a:prstGeom prst="rect">
            <a:avLst/>
          </a:prstGeom>
          <a:solidFill>
            <a:schemeClr val="bg2"/>
          </a:solidFill>
          <a:ln>
            <a:noFill/>
          </a:ln>
        </p:spPr>
        <p:txBody>
          <a:bodyPr anchor="ctr">
            <a:normAutofit/>
          </a:bodyPr>
          <a:lstStyle>
            <a:lvl1pPr marL="0" indent="0" algn="ctr">
              <a:buNone/>
              <a:defRPr sz="4000" i="1">
                <a:solidFill>
                  <a:schemeClr val="bg1">
                    <a:lumMod val="75000"/>
                  </a:schemeClr>
                </a:solidFill>
                <a:latin typeface="Avenir Nxt2 W1G" panose="020B0503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Insert image here</a:t>
            </a:r>
          </a:p>
        </p:txBody>
      </p:sp>
      <p:sp>
        <p:nvSpPr>
          <p:cNvPr id="11" name="Title 1">
            <a:extLst>
              <a:ext uri="{FF2B5EF4-FFF2-40B4-BE49-F238E27FC236}">
                <a16:creationId xmlns:a16="http://schemas.microsoft.com/office/drawing/2014/main" id="{A421150D-F679-4DFA-93CF-0E5480CC490F}"/>
              </a:ext>
            </a:extLst>
          </p:cNvPr>
          <p:cNvSpPr>
            <a:spLocks noGrp="1"/>
          </p:cNvSpPr>
          <p:nvPr>
            <p:ph type="title" hasCustomPrompt="1"/>
          </p:nvPr>
        </p:nvSpPr>
        <p:spPr>
          <a:xfrm>
            <a:off x="634707" y="1258101"/>
            <a:ext cx="6000749" cy="867930"/>
          </a:xfrm>
          <a:prstGeom prst="rect">
            <a:avLst/>
          </a:prstGeom>
        </p:spPr>
        <p:txBody>
          <a:bodyPr wrap="square">
            <a:spAutoFit/>
          </a:bodyPr>
          <a:lstStyle>
            <a:lvl1pPr>
              <a:defRPr sz="2800"/>
            </a:lvl1pPr>
          </a:lstStyle>
          <a:p>
            <a:pPr lvl="0"/>
            <a:r>
              <a:rPr lang="en-US" dirty="0"/>
              <a:t>Click to add title to this example slide</a:t>
            </a:r>
          </a:p>
        </p:txBody>
      </p:sp>
      <p:sp>
        <p:nvSpPr>
          <p:cNvPr id="13" name="Text Placeholder 3">
            <a:extLst>
              <a:ext uri="{FF2B5EF4-FFF2-40B4-BE49-F238E27FC236}">
                <a16:creationId xmlns:a16="http://schemas.microsoft.com/office/drawing/2014/main" id="{BD03799A-7C35-4CAA-BE06-C4A99AE98261}"/>
              </a:ext>
            </a:extLst>
          </p:cNvPr>
          <p:cNvSpPr>
            <a:spLocks noGrp="1"/>
          </p:cNvSpPr>
          <p:nvPr>
            <p:ph type="body" sz="half" idx="2" hasCustomPrompt="1"/>
          </p:nvPr>
        </p:nvSpPr>
        <p:spPr>
          <a:xfrm>
            <a:off x="634696" y="2245958"/>
            <a:ext cx="6000749" cy="3820167"/>
          </a:xfrm>
          <a:prstGeom prst="rect">
            <a:avLst/>
          </a:prstGeom>
        </p:spPr>
        <p:txBody>
          <a:bodyPr>
            <a:noAutofit/>
          </a:bodyPr>
          <a:lstStyle>
            <a:lvl1pPr marL="0" indent="0">
              <a:lnSpc>
                <a:spcPts val="2400"/>
              </a:lnSpc>
              <a:buNone/>
              <a:defRPr lang="en-US" sz="1800" dirty="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 </a:t>
            </a:r>
          </a:p>
        </p:txBody>
      </p:sp>
      <p:cxnSp>
        <p:nvCxnSpPr>
          <p:cNvPr id="2" name="Straight Connector 1">
            <a:extLst>
              <a:ext uri="{FF2B5EF4-FFF2-40B4-BE49-F238E27FC236}">
                <a16:creationId xmlns:a16="http://schemas.microsoft.com/office/drawing/2014/main" id="{8456A32A-0701-DA57-73A9-8E232DC7D816}"/>
              </a:ext>
            </a:extLst>
          </p:cNvPr>
          <p:cNvCxnSpPr/>
          <p:nvPr userDrawn="1"/>
        </p:nvCxnSpPr>
        <p:spPr>
          <a:xfrm>
            <a:off x="616074"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3" name="Text Placeholder 3">
            <a:extLst>
              <a:ext uri="{FF2B5EF4-FFF2-40B4-BE49-F238E27FC236}">
                <a16:creationId xmlns:a16="http://schemas.microsoft.com/office/drawing/2014/main" id="{B6F35BE5-F775-1083-2D03-B481187FF775}"/>
              </a:ext>
            </a:extLst>
          </p:cNvPr>
          <p:cNvSpPr>
            <a:spLocks noGrp="1"/>
          </p:cNvSpPr>
          <p:nvPr>
            <p:ph type="body" sz="quarter" idx="10"/>
          </p:nvPr>
        </p:nvSpPr>
        <p:spPr>
          <a:xfrm>
            <a:off x="616074" y="313371"/>
            <a:ext cx="4554538" cy="308803"/>
          </a:xfrm>
          <a:prstGeom prst="rect">
            <a:avLst/>
          </a:prstGeom>
        </p:spPr>
        <p:txBody>
          <a:bodyPr anchor="ctr">
            <a:noAutofit/>
          </a:bodyPr>
          <a:lstStyle>
            <a:lvl1pPr marL="91440" indent="0">
              <a:buNone/>
              <a:defRPr lang="en-US" sz="1600" dirty="0">
                <a:solidFill>
                  <a:schemeClr val="accent2"/>
                </a:solidFill>
              </a:defRPr>
            </a:lvl1pPr>
          </a:lstStyle>
          <a:p>
            <a:pPr lvl="0"/>
            <a:r>
              <a:rPr lang="en-US"/>
              <a:t>Click to edit Master text styles</a:t>
            </a:r>
          </a:p>
        </p:txBody>
      </p:sp>
    </p:spTree>
    <p:extLst>
      <p:ext uri="{BB962C8B-B14F-4D97-AF65-F5344CB8AC3E}">
        <p14:creationId xmlns:p14="http://schemas.microsoft.com/office/powerpoint/2010/main" val="268231459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light blue bg) ">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5009900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One column text">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C2D2EAAE-CF97-5EA0-05A9-D44216E93D57}"/>
              </a:ext>
            </a:extLst>
          </p:cNvPr>
          <p:cNvCxnSpPr/>
          <p:nvPr userDrawn="1"/>
        </p:nvCxnSpPr>
        <p:spPr>
          <a:xfrm>
            <a:off x="614783"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07AF9ADD-9F98-137E-64B5-09586345F75E}"/>
              </a:ext>
            </a:extLst>
          </p:cNvPr>
          <p:cNvSpPr>
            <a:spLocks noGrp="1"/>
          </p:cNvSpPr>
          <p:nvPr>
            <p:ph type="title"/>
          </p:nvPr>
        </p:nvSpPr>
        <p:spPr>
          <a:xfrm>
            <a:off x="634707" y="1267337"/>
            <a:ext cx="9061228" cy="480131"/>
          </a:xfrm>
          <a:prstGeom prst="rect">
            <a:avLst/>
          </a:prstGeom>
        </p:spPr>
        <p:txBody>
          <a:bodyPr wrap="square">
            <a:spAutoFit/>
          </a:bodyPr>
          <a:lstStyle>
            <a:lvl1pPr>
              <a:defRPr sz="2800"/>
            </a:lvl1pPr>
          </a:lstStyle>
          <a:p>
            <a:pPr lvl="0"/>
            <a:r>
              <a:rPr lang="en-US"/>
              <a:t>Click to edit Master title style</a:t>
            </a:r>
            <a:endParaRPr lang="en-US" dirty="0"/>
          </a:p>
        </p:txBody>
      </p:sp>
      <p:sp>
        <p:nvSpPr>
          <p:cNvPr id="4" name="Content Placeholder 3">
            <a:extLst>
              <a:ext uri="{FF2B5EF4-FFF2-40B4-BE49-F238E27FC236}">
                <a16:creationId xmlns:a16="http://schemas.microsoft.com/office/drawing/2014/main" id="{BB80112A-836A-BE46-6382-D6377642309E}"/>
              </a:ext>
            </a:extLst>
          </p:cNvPr>
          <p:cNvSpPr>
            <a:spLocks noGrp="1"/>
          </p:cNvSpPr>
          <p:nvPr>
            <p:ph sz="quarter" idx="11"/>
          </p:nvPr>
        </p:nvSpPr>
        <p:spPr>
          <a:xfrm>
            <a:off x="633255" y="1995553"/>
            <a:ext cx="9082087" cy="3779838"/>
          </a:xfrm>
          <a:prstGeom prst="rect">
            <a:avLst/>
          </a:prstGeom>
        </p:spPr>
        <p:txBody>
          <a:bodyPr/>
          <a:lstStyle>
            <a:lvl1pPr marL="91440" indent="0">
              <a:buNone/>
              <a:defRPr/>
            </a:lvl1pPr>
            <a:lvl2pPr marL="834390" indent="-285750">
              <a:buFont typeface="Arial" panose="020B0604020202020204" pitchFamily="34" charset="0"/>
              <a:buChar cha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150" dirty="0"/>
          </a:p>
        </p:txBody>
      </p:sp>
      <p:sp>
        <p:nvSpPr>
          <p:cNvPr id="11" name="Text Placeholder 3">
            <a:extLst>
              <a:ext uri="{FF2B5EF4-FFF2-40B4-BE49-F238E27FC236}">
                <a16:creationId xmlns:a16="http://schemas.microsoft.com/office/drawing/2014/main" id="{8CE8F8FE-3F2D-EBCD-705D-FB7B2262403C}"/>
              </a:ext>
            </a:extLst>
          </p:cNvPr>
          <p:cNvSpPr>
            <a:spLocks noGrp="1"/>
          </p:cNvSpPr>
          <p:nvPr>
            <p:ph type="body" sz="quarter" idx="10"/>
          </p:nvPr>
        </p:nvSpPr>
        <p:spPr>
          <a:xfrm>
            <a:off x="616074" y="313371"/>
            <a:ext cx="4554538" cy="308803"/>
          </a:xfrm>
          <a:prstGeom prst="rect">
            <a:avLst/>
          </a:prstGeom>
        </p:spPr>
        <p:txBody>
          <a:bodyPr anchor="ctr">
            <a:noAutofit/>
          </a:bodyPr>
          <a:lstStyle>
            <a:lvl1pPr marL="91440" indent="0">
              <a:buNone/>
              <a:defRPr lang="en-US" sz="1600" dirty="0">
                <a:solidFill>
                  <a:schemeClr val="accent2"/>
                </a:solidFill>
              </a:defRPr>
            </a:lvl1pPr>
          </a:lstStyle>
          <a:p>
            <a:pPr lvl="0"/>
            <a:r>
              <a:rPr lang="en-US"/>
              <a:t>Click to edit Master text styles</a:t>
            </a:r>
          </a:p>
        </p:txBody>
      </p:sp>
    </p:spTree>
    <p:extLst>
      <p:ext uri="{BB962C8B-B14F-4D97-AF65-F5344CB8AC3E}">
        <p14:creationId xmlns:p14="http://schemas.microsoft.com/office/powerpoint/2010/main" val="130780375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ue box left">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30453B6-BE94-4D10-99CD-4F6557992EA0}"/>
              </a:ext>
            </a:extLst>
          </p:cNvPr>
          <p:cNvSpPr>
            <a:spLocks noGrp="1"/>
          </p:cNvSpPr>
          <p:nvPr>
            <p:ph type="title" hasCustomPrompt="1"/>
          </p:nvPr>
        </p:nvSpPr>
        <p:spPr>
          <a:xfrm>
            <a:off x="6397164" y="1258101"/>
            <a:ext cx="5018228" cy="867930"/>
          </a:xfrm>
          <a:prstGeom prst="rect">
            <a:avLst/>
          </a:prstGeom>
        </p:spPr>
        <p:txBody>
          <a:bodyPr wrap="square">
            <a:spAutoFit/>
          </a:bodyPr>
          <a:lstStyle>
            <a:lvl1pPr>
              <a:defRPr sz="2800"/>
            </a:lvl1pPr>
          </a:lstStyle>
          <a:p>
            <a:pPr lvl="0"/>
            <a:r>
              <a:rPr lang="en-US" dirty="0"/>
              <a:t>Click to add title to this example slide</a:t>
            </a:r>
          </a:p>
        </p:txBody>
      </p:sp>
      <p:cxnSp>
        <p:nvCxnSpPr>
          <p:cNvPr id="11" name="Straight Connector 10">
            <a:extLst>
              <a:ext uri="{FF2B5EF4-FFF2-40B4-BE49-F238E27FC236}">
                <a16:creationId xmlns:a16="http://schemas.microsoft.com/office/drawing/2014/main" id="{076CAFA7-68AE-4EAD-BE3A-A5B16D9D3552}"/>
              </a:ext>
            </a:extLst>
          </p:cNvPr>
          <p:cNvCxnSpPr/>
          <p:nvPr userDrawn="1"/>
        </p:nvCxnSpPr>
        <p:spPr>
          <a:xfrm>
            <a:off x="6381111"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A8F2FE0A-3A4C-445D-8290-44FCEA3F5955}"/>
              </a:ext>
            </a:extLst>
          </p:cNvPr>
          <p:cNvSpPr>
            <a:spLocks noGrp="1"/>
          </p:cNvSpPr>
          <p:nvPr>
            <p:ph type="body" sz="quarter" idx="10" hasCustomPrompt="1"/>
          </p:nvPr>
        </p:nvSpPr>
        <p:spPr>
          <a:xfrm>
            <a:off x="6381111" y="313371"/>
            <a:ext cx="4554538" cy="308803"/>
          </a:xfrm>
          <a:prstGeom prst="rect">
            <a:avLst/>
          </a:prstGeom>
        </p:spPr>
        <p:txBody>
          <a:bodyPr anchor="ctr"/>
          <a:lstStyle>
            <a:lvl1pPr marL="91440" indent="0">
              <a:buNone/>
              <a:defRPr lang="en-US" sz="1600" dirty="0">
                <a:solidFill>
                  <a:schemeClr val="accent2"/>
                </a:solidFill>
              </a:defRPr>
            </a:lvl1pPr>
          </a:lstStyle>
          <a:p>
            <a:pPr lvl="0"/>
            <a:r>
              <a:rPr lang="en-US" dirty="0"/>
              <a:t>Click to add section name</a:t>
            </a:r>
          </a:p>
        </p:txBody>
      </p:sp>
      <p:sp>
        <p:nvSpPr>
          <p:cNvPr id="15" name="Text Placeholder 3">
            <a:extLst>
              <a:ext uri="{FF2B5EF4-FFF2-40B4-BE49-F238E27FC236}">
                <a16:creationId xmlns:a16="http://schemas.microsoft.com/office/drawing/2014/main" id="{C9AD2564-EF06-46B2-95AF-0FC81EEDCC98}"/>
              </a:ext>
            </a:extLst>
          </p:cNvPr>
          <p:cNvSpPr>
            <a:spLocks noGrp="1"/>
          </p:cNvSpPr>
          <p:nvPr>
            <p:ph type="body" sz="half" idx="2" hasCustomPrompt="1"/>
          </p:nvPr>
        </p:nvSpPr>
        <p:spPr>
          <a:xfrm>
            <a:off x="6397163" y="2245766"/>
            <a:ext cx="5018229" cy="3920948"/>
          </a:xfrm>
          <a:prstGeom prst="rect">
            <a:avLst/>
          </a:prstGeom>
        </p:spPr>
        <p:txBody>
          <a:bodyPr>
            <a:noAutofit/>
          </a:bodyPr>
          <a:lstStyle>
            <a:lvl1pPr marL="0" indent="0">
              <a:lnSpc>
                <a:spcPts val="2400"/>
              </a:lnSpc>
              <a:buNone/>
              <a:defRPr lang="en-US" sz="1800" dirty="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 </a:t>
            </a:r>
          </a:p>
        </p:txBody>
      </p:sp>
      <p:sp>
        <p:nvSpPr>
          <p:cNvPr id="2" name="Rectangle 1">
            <a:extLst>
              <a:ext uri="{FF2B5EF4-FFF2-40B4-BE49-F238E27FC236}">
                <a16:creationId xmlns:a16="http://schemas.microsoft.com/office/drawing/2014/main" id="{316AFA94-F296-313F-FBDB-6DFA3B536DBA}"/>
              </a:ext>
            </a:extLst>
          </p:cNvPr>
          <p:cNvSpPr/>
          <p:nvPr userDrawn="1"/>
        </p:nvSpPr>
        <p:spPr>
          <a:xfrm>
            <a:off x="0" y="0"/>
            <a:ext cx="6095998" cy="6858000"/>
          </a:xfrm>
          <a:prstGeom prst="rect">
            <a:avLst/>
          </a:prstGeom>
          <a:ln>
            <a:no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en-150" dirty="0">
              <a:latin typeface="Avenir Nxt2 W1G" panose="020B0503020202020204" pitchFamily="34" charset="0"/>
            </a:endParaRPr>
          </a:p>
        </p:txBody>
      </p:sp>
      <p:sp>
        <p:nvSpPr>
          <p:cNvPr id="4" name="Text Placeholder 3">
            <a:extLst>
              <a:ext uri="{FF2B5EF4-FFF2-40B4-BE49-F238E27FC236}">
                <a16:creationId xmlns:a16="http://schemas.microsoft.com/office/drawing/2014/main" id="{DF611D37-3C69-559D-22A9-790719AA1352}"/>
              </a:ext>
            </a:extLst>
          </p:cNvPr>
          <p:cNvSpPr>
            <a:spLocks noGrp="1"/>
          </p:cNvSpPr>
          <p:nvPr>
            <p:ph type="body" sz="quarter" idx="11" hasCustomPrompt="1"/>
          </p:nvPr>
        </p:nvSpPr>
        <p:spPr>
          <a:xfrm>
            <a:off x="863600" y="2159530"/>
            <a:ext cx="4389438" cy="2179637"/>
          </a:xfrm>
          <a:prstGeom prst="rect">
            <a:avLst/>
          </a:prstGeom>
        </p:spPr>
        <p:txBody>
          <a:bodyPr anchor="ctr"/>
          <a:lstStyle>
            <a:lvl1pPr marL="91440" indent="0">
              <a:buNone/>
              <a:defRPr sz="3200" i="1">
                <a:solidFill>
                  <a:schemeClr val="bg1">
                    <a:lumMod val="75000"/>
                  </a:schemeClr>
                </a:solidFill>
              </a:defRPr>
            </a:lvl1pPr>
          </a:lstStyle>
          <a:p>
            <a:pPr lvl="0"/>
            <a:r>
              <a:rPr lang="en-US" dirty="0"/>
              <a:t>Insert call out text here</a:t>
            </a:r>
            <a:endParaRPr lang="en-150" dirty="0"/>
          </a:p>
        </p:txBody>
      </p:sp>
    </p:spTree>
    <p:extLst>
      <p:ext uri="{BB962C8B-B14F-4D97-AF65-F5344CB8AC3E}">
        <p14:creationId xmlns:p14="http://schemas.microsoft.com/office/powerpoint/2010/main" val="148243923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column text">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C2D2EAAE-CF97-5EA0-05A9-D44216E93D57}"/>
              </a:ext>
            </a:extLst>
          </p:cNvPr>
          <p:cNvCxnSpPr/>
          <p:nvPr userDrawn="1"/>
        </p:nvCxnSpPr>
        <p:spPr>
          <a:xfrm>
            <a:off x="614783"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07AF9ADD-9F98-137E-64B5-09586345F75E}"/>
              </a:ext>
            </a:extLst>
          </p:cNvPr>
          <p:cNvSpPr>
            <a:spLocks noGrp="1"/>
          </p:cNvSpPr>
          <p:nvPr>
            <p:ph type="title"/>
          </p:nvPr>
        </p:nvSpPr>
        <p:spPr>
          <a:xfrm>
            <a:off x="634707" y="1267337"/>
            <a:ext cx="9061228" cy="480131"/>
          </a:xfrm>
          <a:prstGeom prst="rect">
            <a:avLst/>
          </a:prstGeom>
        </p:spPr>
        <p:txBody>
          <a:bodyPr wrap="square">
            <a:spAutoFit/>
          </a:bodyPr>
          <a:lstStyle>
            <a:lvl1pPr>
              <a:defRPr sz="2800"/>
            </a:lvl1pPr>
          </a:lstStyle>
          <a:p>
            <a:pPr lvl="0"/>
            <a:r>
              <a:rPr lang="en-US"/>
              <a:t>Click to edit Master title style</a:t>
            </a:r>
            <a:endParaRPr lang="en-US" dirty="0"/>
          </a:p>
        </p:txBody>
      </p:sp>
      <p:sp>
        <p:nvSpPr>
          <p:cNvPr id="4" name="Content Placeholder 3">
            <a:extLst>
              <a:ext uri="{FF2B5EF4-FFF2-40B4-BE49-F238E27FC236}">
                <a16:creationId xmlns:a16="http://schemas.microsoft.com/office/drawing/2014/main" id="{BB80112A-836A-BE46-6382-D6377642309E}"/>
              </a:ext>
            </a:extLst>
          </p:cNvPr>
          <p:cNvSpPr>
            <a:spLocks noGrp="1"/>
          </p:cNvSpPr>
          <p:nvPr>
            <p:ph sz="quarter" idx="11"/>
          </p:nvPr>
        </p:nvSpPr>
        <p:spPr>
          <a:xfrm>
            <a:off x="633255" y="1995553"/>
            <a:ext cx="9082087" cy="3779838"/>
          </a:xfrm>
          <a:prstGeom prst="rect">
            <a:avLst/>
          </a:prstGeom>
        </p:spPr>
        <p:txBody>
          <a:bodyPr/>
          <a:lstStyle>
            <a:lvl1pPr marL="91440" indent="0">
              <a:buNone/>
              <a:defRPr/>
            </a:lvl1pPr>
            <a:lvl2pPr marL="834390" indent="-285750">
              <a:buFont typeface="Arial" panose="020B0604020202020204" pitchFamily="34" charset="0"/>
              <a:buChar cha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150" dirty="0"/>
          </a:p>
        </p:txBody>
      </p:sp>
      <p:sp>
        <p:nvSpPr>
          <p:cNvPr id="11" name="Text Placeholder 3">
            <a:extLst>
              <a:ext uri="{FF2B5EF4-FFF2-40B4-BE49-F238E27FC236}">
                <a16:creationId xmlns:a16="http://schemas.microsoft.com/office/drawing/2014/main" id="{8CE8F8FE-3F2D-EBCD-705D-FB7B2262403C}"/>
              </a:ext>
            </a:extLst>
          </p:cNvPr>
          <p:cNvSpPr>
            <a:spLocks noGrp="1"/>
          </p:cNvSpPr>
          <p:nvPr>
            <p:ph type="body" sz="quarter" idx="10"/>
          </p:nvPr>
        </p:nvSpPr>
        <p:spPr>
          <a:xfrm>
            <a:off x="616074" y="313371"/>
            <a:ext cx="4554538" cy="308803"/>
          </a:xfrm>
          <a:prstGeom prst="rect">
            <a:avLst/>
          </a:prstGeom>
        </p:spPr>
        <p:txBody>
          <a:bodyPr anchor="ctr">
            <a:noAutofit/>
          </a:bodyPr>
          <a:lstStyle>
            <a:lvl1pPr marL="91440" indent="0">
              <a:buNone/>
              <a:defRPr lang="en-US" sz="1600" dirty="0">
                <a:solidFill>
                  <a:schemeClr val="accent2"/>
                </a:solidFill>
              </a:defRPr>
            </a:lvl1pPr>
          </a:lstStyle>
          <a:p>
            <a:pPr lvl="0"/>
            <a:r>
              <a:rPr lang="en-US"/>
              <a:t>Click to edit Master text styles</a:t>
            </a:r>
          </a:p>
        </p:txBody>
      </p:sp>
    </p:spTree>
    <p:extLst>
      <p:ext uri="{BB962C8B-B14F-4D97-AF65-F5344CB8AC3E}">
        <p14:creationId xmlns:p14="http://schemas.microsoft.com/office/powerpoint/2010/main" val="114434721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lumn Body Text (White 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2CF752D4-D41F-48C8-BC93-770A10B9CEFC}"/>
              </a:ext>
            </a:extLst>
          </p:cNvPr>
          <p:cNvSpPr>
            <a:spLocks noGrp="1"/>
          </p:cNvSpPr>
          <p:nvPr>
            <p:ph type="body" sz="half" idx="2" hasCustomPrompt="1"/>
          </p:nvPr>
        </p:nvSpPr>
        <p:spPr>
          <a:xfrm>
            <a:off x="645567" y="1996096"/>
            <a:ext cx="9051730" cy="2566666"/>
          </a:xfrm>
          <a:prstGeom prst="rect">
            <a:avLst/>
          </a:prstGeom>
        </p:spPr>
        <p:txBody>
          <a:bodyPr numCol="2" spcCol="360000">
            <a:noAutofit/>
          </a:bodyPr>
          <a:lstStyle>
            <a:lvl1pPr marL="0" indent="0">
              <a:lnSpc>
                <a:spcPts val="2400"/>
              </a:lnSpc>
              <a:buFontTx/>
              <a:buNone/>
              <a:defRPr sz="1800" spc="20" baseline="0"/>
            </a:lvl1pPr>
            <a:lvl2pPr marL="457200" indent="0">
              <a:buFontTx/>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Aenean </a:t>
            </a:r>
            <a:r>
              <a:rPr lang="en-US" dirty="0" err="1"/>
              <a:t>commodo</a:t>
            </a:r>
            <a:r>
              <a:rPr lang="en-US" dirty="0"/>
              <a:t> ligula </a:t>
            </a:r>
            <a:r>
              <a:rPr lang="en-US" dirty="0" err="1"/>
              <a:t>eget</a:t>
            </a:r>
            <a:r>
              <a:rPr lang="en-US" dirty="0"/>
              <a:t> dolor. Aenean </a:t>
            </a:r>
            <a:r>
              <a:rPr lang="en-US" dirty="0" err="1"/>
              <a:t>massa</a:t>
            </a:r>
            <a:r>
              <a:rPr lang="en-US" dirty="0"/>
              <a:t>. Cum sociis </a:t>
            </a:r>
            <a:r>
              <a:rPr lang="en-US" dirty="0" err="1"/>
              <a:t>natoque</a:t>
            </a:r>
            <a:r>
              <a:rPr lang="en-US" dirty="0"/>
              <a:t> </a:t>
            </a:r>
            <a:r>
              <a:rPr lang="en-US" dirty="0" err="1"/>
              <a:t>penatibus</a:t>
            </a:r>
            <a:r>
              <a:rPr lang="en-US" dirty="0"/>
              <a:t> et </a:t>
            </a:r>
            <a:r>
              <a:rPr lang="en-US" dirty="0" err="1"/>
              <a:t>magnis</a:t>
            </a:r>
            <a:r>
              <a:rPr lang="en-US" dirty="0"/>
              <a:t> dis parturient </a:t>
            </a:r>
            <a:r>
              <a:rPr lang="en-US" dirty="0" err="1"/>
              <a:t>montes</a:t>
            </a:r>
            <a:r>
              <a:rPr lang="en-US" dirty="0"/>
              <a:t>, </a:t>
            </a:r>
            <a:r>
              <a:rPr lang="en-US" dirty="0" err="1"/>
              <a:t>nascetur</a:t>
            </a:r>
            <a:r>
              <a:rPr lang="en-US" dirty="0"/>
              <a:t> </a:t>
            </a:r>
            <a:r>
              <a:rPr lang="en-US" dirty="0" err="1"/>
              <a:t>ridiculus</a:t>
            </a:r>
            <a:r>
              <a:rPr lang="en-US" dirty="0"/>
              <a:t> mus. Donec quam </a:t>
            </a:r>
            <a:r>
              <a:rPr lang="en-US" dirty="0" err="1"/>
              <a:t>felis</a:t>
            </a:r>
            <a:r>
              <a:rPr lang="en-US" dirty="0"/>
              <a:t>, </a:t>
            </a:r>
            <a:r>
              <a:rPr lang="en-US" dirty="0" err="1"/>
              <a:t>ultricies</a:t>
            </a:r>
            <a:r>
              <a:rPr lang="en-US" dirty="0"/>
              <a:t> </a:t>
            </a:r>
            <a:r>
              <a:rPr lang="en-US" dirty="0" err="1"/>
              <a:t>nec</a:t>
            </a:r>
            <a:r>
              <a:rPr lang="en-US" dirty="0"/>
              <a:t>, </a:t>
            </a:r>
            <a:r>
              <a:rPr lang="en-US" dirty="0" err="1"/>
              <a:t>pellentesque</a:t>
            </a:r>
            <a:r>
              <a:rPr lang="en-US" dirty="0"/>
              <a:t> </a:t>
            </a:r>
            <a:r>
              <a:rPr lang="en-US" dirty="0" err="1"/>
              <a:t>eu</a:t>
            </a:r>
            <a:r>
              <a:rPr lang="en-US" dirty="0"/>
              <a:t>, </a:t>
            </a:r>
            <a:r>
              <a:rPr lang="en-US" dirty="0" err="1"/>
              <a:t>pretium</a:t>
            </a:r>
            <a:r>
              <a:rPr lang="en-US" dirty="0"/>
              <a:t> </a:t>
            </a:r>
            <a:r>
              <a:rPr lang="en-US" dirty="0" err="1"/>
              <a:t>quis</a:t>
            </a:r>
            <a:r>
              <a:rPr lang="en-US" dirty="0"/>
              <a:t>, sem. </a:t>
            </a:r>
          </a:p>
          <a:p>
            <a:pPr lvl="0"/>
            <a:r>
              <a:rPr lang="en-US" dirty="0" err="1"/>
              <a:t>Nulla</a:t>
            </a:r>
            <a:r>
              <a:rPr lang="en-US" dirty="0"/>
              <a:t> </a:t>
            </a:r>
            <a:r>
              <a:rPr lang="en-US" dirty="0" err="1"/>
              <a:t>consequat</a:t>
            </a:r>
            <a:r>
              <a:rPr lang="en-US" dirty="0"/>
              <a:t> </a:t>
            </a:r>
            <a:r>
              <a:rPr lang="en-US" dirty="0" err="1"/>
              <a:t>massa</a:t>
            </a:r>
            <a:r>
              <a:rPr lang="en-US" dirty="0"/>
              <a:t> </a:t>
            </a:r>
            <a:r>
              <a:rPr lang="en-US" dirty="0" err="1"/>
              <a:t>quis</a:t>
            </a:r>
            <a:r>
              <a:rPr lang="en-US" dirty="0"/>
              <a:t> </a:t>
            </a:r>
            <a:r>
              <a:rPr lang="en-US" dirty="0" err="1"/>
              <a:t>enim</a:t>
            </a:r>
            <a:r>
              <a:rPr lang="en-US" dirty="0"/>
              <a:t>. Donec </a:t>
            </a:r>
            <a:r>
              <a:rPr lang="en-US" dirty="0" err="1"/>
              <a:t>pede</a:t>
            </a:r>
            <a:r>
              <a:rPr lang="en-US" dirty="0"/>
              <a:t> </a:t>
            </a:r>
            <a:r>
              <a:rPr lang="en-US" dirty="0" err="1"/>
              <a:t>justo</a:t>
            </a:r>
            <a:r>
              <a:rPr lang="en-US" dirty="0"/>
              <a:t>, </a:t>
            </a:r>
            <a:r>
              <a:rPr lang="en-US" dirty="0" err="1"/>
              <a:t>fringilla</a:t>
            </a:r>
            <a:r>
              <a:rPr lang="en-US" dirty="0"/>
              <a:t> vel, </a:t>
            </a:r>
            <a:r>
              <a:rPr lang="en-US" dirty="0" err="1"/>
              <a:t>aliquet</a:t>
            </a:r>
            <a:r>
              <a:rPr lang="en-US" dirty="0"/>
              <a:t> </a:t>
            </a:r>
            <a:r>
              <a:rPr lang="en-US" dirty="0" err="1"/>
              <a:t>nec</a:t>
            </a:r>
            <a:r>
              <a:rPr lang="en-US" dirty="0"/>
              <a:t>. Cum sociis </a:t>
            </a:r>
            <a:r>
              <a:rPr lang="en-US" dirty="0" err="1"/>
              <a:t>natoque</a:t>
            </a:r>
            <a:r>
              <a:rPr lang="en-US" dirty="0"/>
              <a:t> </a:t>
            </a:r>
            <a:r>
              <a:rPr lang="en-US" dirty="0" err="1"/>
              <a:t>penatibus</a:t>
            </a:r>
            <a:r>
              <a:rPr lang="en-US" dirty="0"/>
              <a:t> et </a:t>
            </a:r>
            <a:r>
              <a:rPr lang="en-US" dirty="0" err="1"/>
              <a:t>magnis</a:t>
            </a:r>
            <a:r>
              <a:rPr lang="en-US" dirty="0"/>
              <a:t> dis parturient </a:t>
            </a:r>
            <a:r>
              <a:rPr lang="en-US" dirty="0" err="1"/>
              <a:t>montes</a:t>
            </a:r>
            <a:r>
              <a:rPr lang="en-US" dirty="0"/>
              <a:t>, </a:t>
            </a:r>
            <a:r>
              <a:rPr lang="en-US" dirty="0" err="1"/>
              <a:t>nascetur</a:t>
            </a:r>
            <a:r>
              <a:rPr lang="en-US" dirty="0"/>
              <a:t> </a:t>
            </a:r>
            <a:r>
              <a:rPr lang="en-US" dirty="0" err="1"/>
              <a:t>ridiculus</a:t>
            </a:r>
            <a:r>
              <a:rPr lang="en-US" dirty="0"/>
              <a:t> mus. Donec quam </a:t>
            </a:r>
            <a:r>
              <a:rPr lang="en-US" dirty="0" err="1"/>
              <a:t>felis</a:t>
            </a:r>
            <a:r>
              <a:rPr lang="en-US" dirty="0"/>
              <a:t>, </a:t>
            </a:r>
            <a:r>
              <a:rPr lang="en-US" dirty="0" err="1"/>
              <a:t>ultricies</a:t>
            </a:r>
            <a:r>
              <a:rPr lang="en-US" dirty="0"/>
              <a:t> </a:t>
            </a:r>
            <a:r>
              <a:rPr lang="en-US" dirty="0" err="1"/>
              <a:t>nec</a:t>
            </a:r>
            <a:r>
              <a:rPr lang="en-US" dirty="0"/>
              <a:t>, </a:t>
            </a:r>
            <a:r>
              <a:rPr lang="en-US" dirty="0" err="1"/>
              <a:t>pellentesque</a:t>
            </a:r>
            <a:r>
              <a:rPr lang="en-US" dirty="0"/>
              <a:t> </a:t>
            </a:r>
            <a:r>
              <a:rPr lang="en-US" dirty="0" err="1"/>
              <a:t>eu</a:t>
            </a:r>
            <a:r>
              <a:rPr lang="en-US" dirty="0"/>
              <a:t>, </a:t>
            </a:r>
            <a:r>
              <a:rPr lang="en-US" dirty="0" err="1"/>
              <a:t>pretium</a:t>
            </a:r>
            <a:r>
              <a:rPr lang="en-US" dirty="0"/>
              <a:t> </a:t>
            </a:r>
            <a:r>
              <a:rPr lang="en-US" dirty="0" err="1"/>
              <a:t>quis</a:t>
            </a:r>
            <a:r>
              <a:rPr lang="en-US" dirty="0"/>
              <a:t>, sem.</a:t>
            </a:r>
          </a:p>
        </p:txBody>
      </p:sp>
      <p:sp>
        <p:nvSpPr>
          <p:cNvPr id="17" name="Title 1">
            <a:extLst>
              <a:ext uri="{FF2B5EF4-FFF2-40B4-BE49-F238E27FC236}">
                <a16:creationId xmlns:a16="http://schemas.microsoft.com/office/drawing/2014/main" id="{CED336FC-6E45-4A2D-A5AB-BE24E693E093}"/>
              </a:ext>
            </a:extLst>
          </p:cNvPr>
          <p:cNvSpPr>
            <a:spLocks noGrp="1"/>
          </p:cNvSpPr>
          <p:nvPr>
            <p:ph type="title" hasCustomPrompt="1"/>
          </p:nvPr>
        </p:nvSpPr>
        <p:spPr>
          <a:xfrm>
            <a:off x="645567" y="1265849"/>
            <a:ext cx="9051731" cy="502882"/>
          </a:xfrm>
          <a:prstGeom prst="rect">
            <a:avLst/>
          </a:prstGeom>
        </p:spPr>
        <p:txBody>
          <a:bodyPr>
            <a:noAutofit/>
          </a:bodyPr>
          <a:lstStyle>
            <a:lvl1pPr>
              <a:defRPr sz="2800"/>
            </a:lvl1pPr>
          </a:lstStyle>
          <a:p>
            <a:pPr lvl="0"/>
            <a:r>
              <a:rPr lang="en-US" dirty="0"/>
              <a:t>Click to add title</a:t>
            </a:r>
          </a:p>
        </p:txBody>
      </p:sp>
      <p:cxnSp>
        <p:nvCxnSpPr>
          <p:cNvPr id="8" name="Straight Connector 7">
            <a:extLst>
              <a:ext uri="{FF2B5EF4-FFF2-40B4-BE49-F238E27FC236}">
                <a16:creationId xmlns:a16="http://schemas.microsoft.com/office/drawing/2014/main" id="{20EB37B9-0614-41D6-8AFE-EB91B451A9F5}"/>
              </a:ext>
            </a:extLst>
          </p:cNvPr>
          <p:cNvCxnSpPr/>
          <p:nvPr userDrawn="1"/>
        </p:nvCxnSpPr>
        <p:spPr>
          <a:xfrm>
            <a:off x="614783"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9" name="Text Placeholder 3">
            <a:extLst>
              <a:ext uri="{FF2B5EF4-FFF2-40B4-BE49-F238E27FC236}">
                <a16:creationId xmlns:a16="http://schemas.microsoft.com/office/drawing/2014/main" id="{CFE8CDBB-5A4D-4444-85CC-7578EF050F69}"/>
              </a:ext>
            </a:extLst>
          </p:cNvPr>
          <p:cNvSpPr>
            <a:spLocks noGrp="1"/>
          </p:cNvSpPr>
          <p:nvPr>
            <p:ph type="body" sz="quarter" idx="12"/>
          </p:nvPr>
        </p:nvSpPr>
        <p:spPr>
          <a:xfrm>
            <a:off x="614783" y="313371"/>
            <a:ext cx="4554538" cy="308803"/>
          </a:xfrm>
          <a:prstGeom prst="rect">
            <a:avLst/>
          </a:prstGeom>
        </p:spPr>
        <p:txBody>
          <a:bodyPr anchor="ctr">
            <a:noAutofit/>
          </a:bodyPr>
          <a:lstStyle>
            <a:lvl1pPr marL="91440" indent="0">
              <a:buNone/>
              <a:defRPr lang="en-US" sz="1600" dirty="0">
                <a:solidFill>
                  <a:schemeClr val="accent2"/>
                </a:solidFill>
              </a:defRPr>
            </a:lvl1pPr>
          </a:lstStyle>
          <a:p>
            <a:pPr lvl="0"/>
            <a:r>
              <a:rPr lang="en-US"/>
              <a:t>Click to edit Master text styles</a:t>
            </a:r>
          </a:p>
        </p:txBody>
      </p:sp>
    </p:spTree>
    <p:extLst>
      <p:ext uri="{BB962C8B-B14F-4D97-AF65-F5344CB8AC3E}">
        <p14:creationId xmlns:p14="http://schemas.microsoft.com/office/powerpoint/2010/main" val="71817602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93" userDrawn="1">
          <p15:clr>
            <a:srgbClr val="FBAE40"/>
          </p15:clr>
        </p15:guide>
        <p15:guide id="3" pos="7287" userDrawn="1">
          <p15:clr>
            <a:srgbClr val="FBAE40"/>
          </p15:clr>
        </p15:guide>
        <p15:guide id="4" orient="horz" pos="346" userDrawn="1">
          <p15:clr>
            <a:srgbClr val="FBAE40"/>
          </p15:clr>
        </p15:guide>
        <p15:guide id="5" orient="horz" pos="3974"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bullet lis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C078E5A-AB76-4634-8AD9-64C991C6FC02}"/>
              </a:ext>
            </a:extLst>
          </p:cNvPr>
          <p:cNvSpPr>
            <a:spLocks noGrp="1"/>
          </p:cNvSpPr>
          <p:nvPr>
            <p:ph sz="half" idx="1" hasCustomPrompt="1"/>
          </p:nvPr>
        </p:nvSpPr>
        <p:spPr>
          <a:xfrm>
            <a:off x="642360" y="1994344"/>
            <a:ext cx="4393315" cy="4125355"/>
          </a:xfrm>
          <a:prstGeom prst="rect">
            <a:avLst/>
          </a:prstGeom>
        </p:spPr>
        <p:txBody>
          <a:bodyPr>
            <a:noAutofit/>
          </a:bodyPr>
          <a:lstStyle>
            <a:lvl1pPr marL="228600" indent="-137160">
              <a:buClr>
                <a:srgbClr val="009CD6"/>
              </a:buClr>
              <a:buFont typeface="Arial" panose="020B0604020202020204" pitchFamily="34" charset="0"/>
              <a:buChar char="•"/>
              <a:defRPr lang="en-US" sz="1800" spc="20" dirty="0"/>
            </a:lvl1pPr>
            <a:lvl2pPr marL="685800" indent="-137160">
              <a:buClr>
                <a:srgbClr val="009CD6"/>
              </a:buClr>
              <a:buFont typeface="Arial" panose="020B0604020202020204" pitchFamily="34" charset="0"/>
              <a:buChar char="•"/>
              <a:defRPr lang="en-US" spc="20" dirty="0"/>
            </a:lvl2pPr>
            <a:lvl3pPr marL="1143000" indent="-137160">
              <a:buClr>
                <a:srgbClr val="009CD6"/>
              </a:buClr>
              <a:buFont typeface="Arial" panose="020B0604020202020204" pitchFamily="34" charset="0"/>
              <a:buChar char="•"/>
              <a:defRPr lang="en-US" spc="20" dirty="0"/>
            </a:lvl3pPr>
            <a:lvl4pPr marL="1600200" indent="-137160">
              <a:buClr>
                <a:srgbClr val="009CD6"/>
              </a:buClr>
              <a:buFont typeface="Arial" panose="020B0604020202020204" pitchFamily="34" charset="0"/>
              <a:buChar char="•"/>
              <a:defRPr lang="en-US" spc="20" dirty="0"/>
            </a:lvl4pPr>
            <a:lvl5pPr>
              <a:buClr>
                <a:srgbClr val="5B9BD5"/>
              </a:buClr>
              <a:defRPr spc="0"/>
            </a:lvl5pPr>
          </a:lstStyle>
          <a:p>
            <a:pPr lvl="0"/>
            <a:r>
              <a:rPr lang="en-US" dirty="0"/>
              <a:t>Second level</a:t>
            </a:r>
          </a:p>
        </p:txBody>
      </p:sp>
      <p:sp>
        <p:nvSpPr>
          <p:cNvPr id="4" name="Content Placeholder 3">
            <a:extLst>
              <a:ext uri="{FF2B5EF4-FFF2-40B4-BE49-F238E27FC236}">
                <a16:creationId xmlns:a16="http://schemas.microsoft.com/office/drawing/2014/main" id="{4198F227-A22B-432C-84DE-6E0A3BE38D63}"/>
              </a:ext>
            </a:extLst>
          </p:cNvPr>
          <p:cNvSpPr>
            <a:spLocks noGrp="1"/>
          </p:cNvSpPr>
          <p:nvPr>
            <p:ph sz="half" idx="2" hasCustomPrompt="1"/>
          </p:nvPr>
        </p:nvSpPr>
        <p:spPr>
          <a:xfrm>
            <a:off x="5381243" y="1994343"/>
            <a:ext cx="4393316" cy="4126191"/>
          </a:xfrm>
          <a:prstGeom prst="rect">
            <a:avLst/>
          </a:prstGeom>
        </p:spPr>
        <p:txBody>
          <a:bodyPr>
            <a:noAutofit/>
          </a:bodyPr>
          <a:lstStyle>
            <a:lvl1pPr marL="228600" indent="-137160">
              <a:buClr>
                <a:srgbClr val="009CD6"/>
              </a:buClr>
              <a:buFont typeface="Arial" panose="020B0604020202020204" pitchFamily="34" charset="0"/>
              <a:buChar char="•"/>
              <a:defRPr lang="en-US" sz="1800" spc="20" dirty="0"/>
            </a:lvl1pPr>
            <a:lvl2pPr marL="685800" indent="-137160">
              <a:buClr>
                <a:srgbClr val="009CD6"/>
              </a:buClr>
              <a:buFont typeface="Arial" panose="020B0604020202020204" pitchFamily="34" charset="0"/>
              <a:buChar char="•"/>
              <a:defRPr lang="en-US" spc="20" dirty="0"/>
            </a:lvl2pPr>
            <a:lvl3pPr marL="1143000" indent="-137160">
              <a:buClr>
                <a:srgbClr val="009CD6"/>
              </a:buClr>
              <a:buFont typeface="Arial" panose="020B0604020202020204" pitchFamily="34" charset="0"/>
              <a:buChar char="•"/>
              <a:defRPr lang="en-US" spc="20" dirty="0"/>
            </a:lvl3pPr>
            <a:lvl4pPr marL="1600200" indent="-137160">
              <a:buClr>
                <a:srgbClr val="009CD6"/>
              </a:buClr>
              <a:buFont typeface="Arial" panose="020B0604020202020204" pitchFamily="34" charset="0"/>
              <a:buChar char="•"/>
              <a:defRPr lang="en-US" spc="20" dirty="0"/>
            </a:lvl4pPr>
            <a:lvl5pPr>
              <a:buClr>
                <a:srgbClr val="5B9BD5"/>
              </a:buClr>
              <a:defRPr spc="0"/>
            </a:lvl5pPr>
          </a:lstStyle>
          <a:p>
            <a:pPr lvl="0"/>
            <a:r>
              <a:rPr lang="en-US" dirty="0"/>
              <a:t>Second level</a:t>
            </a:r>
          </a:p>
        </p:txBody>
      </p:sp>
      <p:sp>
        <p:nvSpPr>
          <p:cNvPr id="10" name="Title 1">
            <a:extLst>
              <a:ext uri="{FF2B5EF4-FFF2-40B4-BE49-F238E27FC236}">
                <a16:creationId xmlns:a16="http://schemas.microsoft.com/office/drawing/2014/main" id="{D346557F-F9B0-433A-9FC1-56C38B19DE9B}"/>
              </a:ext>
            </a:extLst>
          </p:cNvPr>
          <p:cNvSpPr>
            <a:spLocks noGrp="1"/>
          </p:cNvSpPr>
          <p:nvPr>
            <p:ph type="title"/>
          </p:nvPr>
        </p:nvSpPr>
        <p:spPr>
          <a:xfrm>
            <a:off x="642361" y="1269489"/>
            <a:ext cx="9132198" cy="565079"/>
          </a:xfrm>
          <a:prstGeom prst="rect">
            <a:avLst/>
          </a:prstGeom>
        </p:spPr>
        <p:txBody>
          <a:bodyPr>
            <a:noAutofit/>
          </a:bodyPr>
          <a:lstStyle>
            <a:lvl1pPr>
              <a:defRPr sz="2800"/>
            </a:lvl1pPr>
          </a:lstStyle>
          <a:p>
            <a:pPr lvl="0"/>
            <a:r>
              <a:rPr lang="en-US"/>
              <a:t>Click to edit Master title style</a:t>
            </a:r>
            <a:endParaRPr lang="en-US" dirty="0"/>
          </a:p>
        </p:txBody>
      </p:sp>
      <p:cxnSp>
        <p:nvCxnSpPr>
          <p:cNvPr id="12" name="Straight Connector 11">
            <a:extLst>
              <a:ext uri="{FF2B5EF4-FFF2-40B4-BE49-F238E27FC236}">
                <a16:creationId xmlns:a16="http://schemas.microsoft.com/office/drawing/2014/main" id="{56157FF2-E1F2-41A6-A3CB-3DE59785DD4D}"/>
              </a:ext>
            </a:extLst>
          </p:cNvPr>
          <p:cNvCxnSpPr/>
          <p:nvPr userDrawn="1"/>
        </p:nvCxnSpPr>
        <p:spPr>
          <a:xfrm>
            <a:off x="614780"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2" name="Text Placeholder 3">
            <a:extLst>
              <a:ext uri="{FF2B5EF4-FFF2-40B4-BE49-F238E27FC236}">
                <a16:creationId xmlns:a16="http://schemas.microsoft.com/office/drawing/2014/main" id="{46CD3D1C-31A7-0A47-A8E4-31B053AD5A05}"/>
              </a:ext>
            </a:extLst>
          </p:cNvPr>
          <p:cNvSpPr>
            <a:spLocks noGrp="1"/>
          </p:cNvSpPr>
          <p:nvPr>
            <p:ph type="body" sz="quarter" idx="12"/>
          </p:nvPr>
        </p:nvSpPr>
        <p:spPr>
          <a:xfrm>
            <a:off x="614783" y="313371"/>
            <a:ext cx="4554538" cy="308803"/>
          </a:xfrm>
          <a:prstGeom prst="rect">
            <a:avLst/>
          </a:prstGeom>
        </p:spPr>
        <p:txBody>
          <a:bodyPr anchor="ctr">
            <a:noAutofit/>
          </a:bodyPr>
          <a:lstStyle>
            <a:lvl1pPr marL="91440" indent="0">
              <a:buNone/>
              <a:defRPr lang="en-US" sz="1600" dirty="0">
                <a:solidFill>
                  <a:schemeClr val="accent2"/>
                </a:solidFill>
              </a:defRPr>
            </a:lvl1pPr>
          </a:lstStyle>
          <a:p>
            <a:pPr lvl="0"/>
            <a:r>
              <a:rPr lang="en-US"/>
              <a:t>Click to edit Master text styles</a:t>
            </a:r>
          </a:p>
        </p:txBody>
      </p:sp>
    </p:spTree>
    <p:extLst>
      <p:ext uri="{BB962C8B-B14F-4D97-AF65-F5344CB8AC3E}">
        <p14:creationId xmlns:p14="http://schemas.microsoft.com/office/powerpoint/2010/main" val="19513749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 Footer (white bg) ">
    <p:spTree>
      <p:nvGrpSpPr>
        <p:cNvPr id="1" name=""/>
        <p:cNvGrpSpPr/>
        <p:nvPr/>
      </p:nvGrpSpPr>
      <p:grpSpPr>
        <a:xfrm>
          <a:off x="0" y="0"/>
          <a:ext cx="0" cy="0"/>
          <a:chOff x="0" y="0"/>
          <a:chExt cx="0" cy="0"/>
        </a:xfrm>
      </p:grpSpPr>
    </p:spTree>
    <p:extLst>
      <p:ext uri="{BB962C8B-B14F-4D97-AF65-F5344CB8AC3E}">
        <p14:creationId xmlns:p14="http://schemas.microsoft.com/office/powerpoint/2010/main" val="9435543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ig text: 2 columns">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1A647C-A7BD-47C9-962C-55289EF4CD84}"/>
              </a:ext>
            </a:extLst>
          </p:cNvPr>
          <p:cNvSpPr>
            <a:spLocks noGrp="1"/>
          </p:cNvSpPr>
          <p:nvPr>
            <p:ph idx="1" hasCustomPrompt="1"/>
          </p:nvPr>
        </p:nvSpPr>
        <p:spPr>
          <a:xfrm>
            <a:off x="725414" y="2033625"/>
            <a:ext cx="8999926" cy="4067251"/>
          </a:xfrm>
        </p:spPr>
        <p:txBody>
          <a:bodyPr numCol="2" spcCol="274320">
            <a:noAutofit/>
          </a:bodyPr>
          <a:lstStyle>
            <a:lvl1pPr marL="91440" marR="0" indent="0" algn="l" defTabSz="914400" rtl="0" eaLnBrk="1" fontAlgn="auto" latinLnBrk="0" hangingPunct="1">
              <a:lnSpc>
                <a:spcPct val="100000"/>
              </a:lnSpc>
              <a:spcBef>
                <a:spcPts val="1000"/>
              </a:spcBef>
              <a:spcAft>
                <a:spcPts val="0"/>
              </a:spcAft>
              <a:buClr>
                <a:srgbClr val="009CD6"/>
              </a:buClr>
              <a:buSzPct val="110000"/>
              <a:buFontTx/>
              <a:buNone/>
              <a:tabLst/>
              <a:defRPr sz="2400" spc="20"/>
            </a:lvl1pPr>
            <a:lvl2pPr marL="548640" indent="0">
              <a:lnSpc>
                <a:spcPts val="2400"/>
              </a:lnSpc>
              <a:buClr>
                <a:srgbClr val="009CD6"/>
              </a:buClr>
              <a:buFontTx/>
              <a:buNone/>
              <a:defRPr sz="1800" spc="20"/>
            </a:lvl2pPr>
            <a:lvl3pPr marL="1005840" indent="0">
              <a:lnSpc>
                <a:spcPts val="2400"/>
              </a:lnSpc>
              <a:buClr>
                <a:srgbClr val="009CD6"/>
              </a:buClr>
              <a:buFontTx/>
              <a:buNone/>
              <a:defRPr sz="1800" spc="20"/>
            </a:lvl3pPr>
            <a:lvl4pPr marL="1463040" indent="0">
              <a:lnSpc>
                <a:spcPts val="2400"/>
              </a:lnSpc>
              <a:buClr>
                <a:srgbClr val="009CD6"/>
              </a:buClr>
              <a:buFontTx/>
              <a:buNone/>
              <a:defRPr sz="1800" spc="20"/>
            </a:lvl4pPr>
            <a:lvl5pPr>
              <a:buClr>
                <a:srgbClr val="5B9BD5"/>
              </a:buClr>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Aenean </a:t>
            </a:r>
            <a:r>
              <a:rPr lang="en-US" dirty="0" err="1"/>
              <a:t>commodo</a:t>
            </a:r>
            <a:r>
              <a:rPr lang="en-US" dirty="0"/>
              <a:t> ligula </a:t>
            </a:r>
            <a:r>
              <a:rPr lang="en-US" dirty="0" err="1"/>
              <a:t>eget</a:t>
            </a:r>
            <a:r>
              <a:rPr lang="en-US" dirty="0"/>
              <a:t> dolor. Aenean </a:t>
            </a:r>
            <a:r>
              <a:rPr lang="en-US" dirty="0" err="1"/>
              <a:t>massa</a:t>
            </a:r>
            <a:r>
              <a:rPr lang="en-US" dirty="0"/>
              <a:t>. Cum sociis </a:t>
            </a:r>
            <a:r>
              <a:rPr lang="en-US" dirty="0" err="1"/>
              <a:t>natoque</a:t>
            </a:r>
            <a:r>
              <a:rPr lang="en-US" dirty="0"/>
              <a:t> </a:t>
            </a:r>
            <a:r>
              <a:rPr lang="en-US" dirty="0" err="1"/>
              <a:t>penatibus</a:t>
            </a:r>
            <a:r>
              <a:rPr lang="en-US" dirty="0"/>
              <a:t> et </a:t>
            </a:r>
            <a:r>
              <a:rPr lang="en-US" dirty="0" err="1"/>
              <a:t>magnis</a:t>
            </a:r>
            <a:r>
              <a:rPr lang="en-US" dirty="0"/>
              <a:t> dis parturient </a:t>
            </a:r>
            <a:r>
              <a:rPr lang="en-US" dirty="0" err="1"/>
              <a:t>montes</a:t>
            </a:r>
            <a:r>
              <a:rPr lang="en-US" dirty="0"/>
              <a:t>, </a:t>
            </a:r>
            <a:r>
              <a:rPr lang="en-US" dirty="0" err="1"/>
              <a:t>nascetur</a:t>
            </a:r>
            <a:r>
              <a:rPr lang="en-US" dirty="0"/>
              <a:t> </a:t>
            </a:r>
            <a:r>
              <a:rPr lang="en-US" dirty="0" err="1"/>
              <a:t>ridiculus</a:t>
            </a:r>
            <a:r>
              <a:rPr lang="en-US" dirty="0"/>
              <a:t> mus. Donec </a:t>
            </a:r>
            <a:r>
              <a:rPr lang="en-US" dirty="0" err="1"/>
              <a:t>quam</a:t>
            </a:r>
            <a:r>
              <a:rPr lang="en-US" dirty="0"/>
              <a:t> </a:t>
            </a:r>
            <a:r>
              <a:rPr lang="en-US" dirty="0" err="1"/>
              <a:t>felis</a:t>
            </a:r>
            <a:r>
              <a:rPr lang="en-US" dirty="0"/>
              <a:t>, </a:t>
            </a:r>
            <a:r>
              <a:rPr lang="en-US" dirty="0" err="1"/>
              <a:t>ultricies</a:t>
            </a:r>
            <a:r>
              <a:rPr lang="en-US" dirty="0"/>
              <a:t> </a:t>
            </a:r>
            <a:r>
              <a:rPr lang="en-US" dirty="0" err="1"/>
              <a:t>nec</a:t>
            </a:r>
            <a:r>
              <a:rPr lang="en-US" dirty="0"/>
              <a:t>, </a:t>
            </a:r>
            <a:r>
              <a:rPr lang="en-US" dirty="0" err="1"/>
              <a:t>pellentesque</a:t>
            </a:r>
            <a:r>
              <a:rPr lang="en-US" dirty="0"/>
              <a:t> </a:t>
            </a:r>
            <a:r>
              <a:rPr lang="en-US" dirty="0" err="1"/>
              <a:t>eu</a:t>
            </a:r>
            <a:r>
              <a:rPr lang="en-US" dirty="0"/>
              <a:t>, </a:t>
            </a:r>
            <a:r>
              <a:rPr lang="en-US" dirty="0" err="1"/>
              <a:t>pretium</a:t>
            </a:r>
            <a:r>
              <a:rPr lang="en-US" dirty="0"/>
              <a:t> </a:t>
            </a:r>
            <a:r>
              <a:rPr lang="en-US" dirty="0" err="1"/>
              <a:t>quis</a:t>
            </a:r>
            <a:r>
              <a:rPr lang="en-US" dirty="0"/>
              <a:t>, sem. </a:t>
            </a:r>
          </a:p>
          <a:p>
            <a:pPr lvl="0"/>
            <a:r>
              <a:rPr lang="en-US" dirty="0" err="1"/>
              <a:t>Nulla</a:t>
            </a:r>
            <a:r>
              <a:rPr lang="en-US" dirty="0"/>
              <a:t> </a:t>
            </a:r>
            <a:r>
              <a:rPr lang="en-US" dirty="0" err="1"/>
              <a:t>consequat</a:t>
            </a:r>
            <a:r>
              <a:rPr lang="en-US" dirty="0"/>
              <a:t> </a:t>
            </a:r>
            <a:r>
              <a:rPr lang="en-US" dirty="0" err="1"/>
              <a:t>massa</a:t>
            </a:r>
            <a:r>
              <a:rPr lang="en-US" dirty="0"/>
              <a:t> </a:t>
            </a:r>
            <a:r>
              <a:rPr lang="en-US" dirty="0" err="1"/>
              <a:t>quis</a:t>
            </a:r>
            <a:r>
              <a:rPr lang="en-US" dirty="0"/>
              <a:t> </a:t>
            </a:r>
            <a:r>
              <a:rPr lang="en-US" dirty="0" err="1"/>
              <a:t>enim</a:t>
            </a:r>
            <a:r>
              <a:rPr lang="en-US" dirty="0"/>
              <a:t>. Donec </a:t>
            </a:r>
            <a:r>
              <a:rPr lang="en-US" dirty="0" err="1"/>
              <a:t>pede</a:t>
            </a:r>
            <a:r>
              <a:rPr lang="en-US" dirty="0"/>
              <a:t> </a:t>
            </a:r>
            <a:r>
              <a:rPr lang="en-US" dirty="0" err="1"/>
              <a:t>justo</a:t>
            </a:r>
            <a:r>
              <a:rPr lang="en-US" dirty="0"/>
              <a:t>, </a:t>
            </a:r>
            <a:r>
              <a:rPr lang="en-US" dirty="0" err="1"/>
              <a:t>fringilla</a:t>
            </a:r>
            <a:r>
              <a:rPr lang="en-US" dirty="0"/>
              <a:t> vel, </a:t>
            </a:r>
            <a:r>
              <a:rPr lang="en-US" dirty="0" err="1"/>
              <a:t>aliquet</a:t>
            </a:r>
            <a:r>
              <a:rPr lang="en-US" dirty="0"/>
              <a:t> </a:t>
            </a:r>
            <a:r>
              <a:rPr lang="en-US" dirty="0" err="1"/>
              <a:t>nec</a:t>
            </a:r>
            <a:r>
              <a:rPr lang="en-US" dirty="0"/>
              <a:t>.</a:t>
            </a:r>
          </a:p>
          <a:p>
            <a:pPr marL="91440" marR="0" lvl="0" indent="0" algn="l" defTabSz="914400" rtl="0" eaLnBrk="1" fontAlgn="auto" latinLnBrk="0" hangingPunct="1">
              <a:lnSpc>
                <a:spcPct val="100000"/>
              </a:lnSpc>
              <a:spcBef>
                <a:spcPts val="1000"/>
              </a:spcBef>
              <a:spcAft>
                <a:spcPts val="0"/>
              </a:spcAft>
              <a:buClr>
                <a:srgbClr val="009CD6"/>
              </a:buClr>
              <a:buSzPct val="110000"/>
              <a:buFontTx/>
              <a:buNone/>
              <a:tabLst/>
              <a:defRPr/>
            </a:pPr>
            <a:r>
              <a:rPr lang="en-US" dirty="0"/>
              <a:t>Cum sociis </a:t>
            </a:r>
            <a:r>
              <a:rPr lang="en-US" dirty="0" err="1"/>
              <a:t>natoque</a:t>
            </a:r>
            <a:r>
              <a:rPr lang="en-US" dirty="0"/>
              <a:t> </a:t>
            </a:r>
            <a:r>
              <a:rPr lang="en-US" dirty="0" err="1"/>
              <a:t>penatibus</a:t>
            </a:r>
            <a:r>
              <a:rPr lang="en-US" dirty="0"/>
              <a:t> et </a:t>
            </a:r>
            <a:r>
              <a:rPr lang="en-US" dirty="0" err="1"/>
              <a:t>magnis</a:t>
            </a:r>
            <a:r>
              <a:rPr lang="en-US" dirty="0"/>
              <a:t> dis parturient </a:t>
            </a:r>
            <a:r>
              <a:rPr lang="en-US" dirty="0" err="1"/>
              <a:t>montes</a:t>
            </a:r>
            <a:r>
              <a:rPr lang="en-US" dirty="0"/>
              <a:t>, </a:t>
            </a:r>
            <a:r>
              <a:rPr lang="en-US" dirty="0" err="1"/>
              <a:t>nascetur</a:t>
            </a:r>
            <a:r>
              <a:rPr lang="en-US" dirty="0"/>
              <a:t> </a:t>
            </a:r>
            <a:r>
              <a:rPr lang="en-US" dirty="0" err="1"/>
              <a:t>ridiculus</a:t>
            </a:r>
            <a:r>
              <a:rPr lang="en-US" dirty="0"/>
              <a:t> mus. Donec </a:t>
            </a:r>
            <a:r>
              <a:rPr lang="en-US" dirty="0" err="1"/>
              <a:t>quam</a:t>
            </a:r>
            <a:r>
              <a:rPr lang="en-US" dirty="0"/>
              <a:t> </a:t>
            </a:r>
            <a:r>
              <a:rPr lang="en-US" dirty="0" err="1"/>
              <a:t>felis</a:t>
            </a:r>
            <a:r>
              <a:rPr lang="en-US" dirty="0"/>
              <a:t>, </a:t>
            </a:r>
            <a:r>
              <a:rPr lang="en-US" dirty="0" err="1"/>
              <a:t>ultricies</a:t>
            </a:r>
            <a:r>
              <a:rPr lang="en-US" dirty="0"/>
              <a:t> </a:t>
            </a:r>
            <a:r>
              <a:rPr lang="en-US" dirty="0" err="1"/>
              <a:t>nec</a:t>
            </a:r>
            <a:r>
              <a:rPr lang="en-US" dirty="0"/>
              <a:t>, </a:t>
            </a:r>
            <a:r>
              <a:rPr lang="en-US" dirty="0" err="1"/>
              <a:t>pellentesque</a:t>
            </a:r>
            <a:r>
              <a:rPr lang="en-US" dirty="0"/>
              <a:t> </a:t>
            </a:r>
            <a:r>
              <a:rPr lang="en-US" dirty="0" err="1"/>
              <a:t>eu</a:t>
            </a:r>
            <a:r>
              <a:rPr lang="en-US" dirty="0"/>
              <a:t>, </a:t>
            </a:r>
            <a:r>
              <a:rPr lang="en-US" dirty="0" err="1"/>
              <a:t>pretium</a:t>
            </a:r>
            <a:r>
              <a:rPr lang="en-US" dirty="0"/>
              <a:t> </a:t>
            </a:r>
            <a:r>
              <a:rPr lang="en-US" dirty="0" err="1"/>
              <a:t>quis</a:t>
            </a:r>
            <a:r>
              <a:rPr lang="en-US" dirty="0"/>
              <a:t>, sem.</a:t>
            </a:r>
          </a:p>
        </p:txBody>
      </p:sp>
      <p:sp>
        <p:nvSpPr>
          <p:cNvPr id="8" name="Title 1">
            <a:extLst>
              <a:ext uri="{FF2B5EF4-FFF2-40B4-BE49-F238E27FC236}">
                <a16:creationId xmlns:a16="http://schemas.microsoft.com/office/drawing/2014/main" id="{2068AA50-AAA8-4842-ABF3-40CA7CFE97D8}"/>
              </a:ext>
            </a:extLst>
          </p:cNvPr>
          <p:cNvSpPr>
            <a:spLocks noGrp="1"/>
          </p:cNvSpPr>
          <p:nvPr>
            <p:ph type="title" hasCustomPrompt="1"/>
          </p:nvPr>
        </p:nvSpPr>
        <p:spPr>
          <a:xfrm>
            <a:off x="719358" y="685156"/>
            <a:ext cx="8999926" cy="597012"/>
          </a:xfrm>
          <a:prstGeom prst="rect">
            <a:avLst/>
          </a:prstGeom>
        </p:spPr>
        <p:txBody>
          <a:bodyPr>
            <a:noAutofit/>
          </a:bodyPr>
          <a:lstStyle>
            <a:lvl1pPr>
              <a:defRPr sz="2800"/>
            </a:lvl1pPr>
          </a:lstStyle>
          <a:p>
            <a:pPr lvl="0"/>
            <a:r>
              <a:rPr lang="en-US" dirty="0"/>
              <a:t>Click to edit Master text styles</a:t>
            </a:r>
          </a:p>
        </p:txBody>
      </p:sp>
      <p:cxnSp>
        <p:nvCxnSpPr>
          <p:cNvPr id="9" name="Straight Connector 8">
            <a:extLst>
              <a:ext uri="{FF2B5EF4-FFF2-40B4-BE49-F238E27FC236}">
                <a16:creationId xmlns:a16="http://schemas.microsoft.com/office/drawing/2014/main" id="{1D7316B5-C57D-4BFE-9E05-E402A449FF88}"/>
              </a:ext>
            </a:extLst>
          </p:cNvPr>
          <p:cNvCxnSpPr/>
          <p:nvPr userDrawn="1"/>
        </p:nvCxnSpPr>
        <p:spPr>
          <a:xfrm>
            <a:off x="614785"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10" name="Text Placeholder 3">
            <a:extLst>
              <a:ext uri="{FF2B5EF4-FFF2-40B4-BE49-F238E27FC236}">
                <a16:creationId xmlns:a16="http://schemas.microsoft.com/office/drawing/2014/main" id="{B8F92057-32FC-4FC9-AF35-02473A8E4978}"/>
              </a:ext>
            </a:extLst>
          </p:cNvPr>
          <p:cNvSpPr>
            <a:spLocks noGrp="1"/>
          </p:cNvSpPr>
          <p:nvPr>
            <p:ph type="body" sz="quarter" idx="10" hasCustomPrompt="1"/>
          </p:nvPr>
        </p:nvSpPr>
        <p:spPr>
          <a:xfrm>
            <a:off x="614785" y="313371"/>
            <a:ext cx="4554538" cy="308803"/>
          </a:xfrm>
        </p:spPr>
        <p:txBody>
          <a:bodyPr anchor="ctr"/>
          <a:lstStyle>
            <a:lvl1pPr marL="91440" indent="0">
              <a:buNone/>
              <a:defRPr sz="1600">
                <a:solidFill>
                  <a:schemeClr val="accent2"/>
                </a:solidFill>
              </a:defRPr>
            </a:lvl1pPr>
          </a:lstStyle>
          <a:p>
            <a:pPr lvl="0"/>
            <a:r>
              <a:rPr lang="en-US" dirty="0"/>
              <a:t>Click to add section name</a:t>
            </a:r>
          </a:p>
        </p:txBody>
      </p:sp>
    </p:spTree>
    <p:extLst>
      <p:ext uri="{BB962C8B-B14F-4D97-AF65-F5344CB8AC3E}">
        <p14:creationId xmlns:p14="http://schemas.microsoft.com/office/powerpoint/2010/main" val="5067026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theme" Target="../theme/theme2.xml"/><Relationship Id="rId5" Type="http://schemas.openxmlformats.org/officeDocument/2006/relationships/slideLayout" Target="../slideLayouts/slideLayout13.xml"/><Relationship Id="rId4"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5" Type="http://schemas.openxmlformats.org/officeDocument/2006/relationships/slideLayout" Target="../slideLayouts/slideLayout20.xml"/><Relationship Id="rId4" Type="http://schemas.openxmlformats.org/officeDocument/2006/relationships/slideLayout" Target="../slideLayouts/slideLayout19.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28.xml"/><Relationship Id="rId1" Type="http://schemas.openxmlformats.org/officeDocument/2006/relationships/slideLayout" Target="../slideLayouts/slideLayout27.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slideLayout" Target="../slideLayouts/slideLayout30.xml"/><Relationship Id="rId1" Type="http://schemas.openxmlformats.org/officeDocument/2006/relationships/slideLayout" Target="../slideLayouts/slideLayout29.xml"/><Relationship Id="rId4" Type="http://schemas.openxmlformats.org/officeDocument/2006/relationships/theme" Target="../theme/theme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6C4518C-C369-4BCE-93F6-ACF7A0A4563A}"/>
              </a:ext>
            </a:extLst>
          </p:cNvPr>
          <p:cNvSpPr>
            <a:spLocks noGrp="1"/>
          </p:cNvSpPr>
          <p:nvPr>
            <p:ph type="title"/>
          </p:nvPr>
        </p:nvSpPr>
        <p:spPr>
          <a:xfrm>
            <a:off x="623888" y="870450"/>
            <a:ext cx="10515600" cy="746442"/>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8" name="TextBox 7">
            <a:extLst>
              <a:ext uri="{FF2B5EF4-FFF2-40B4-BE49-F238E27FC236}">
                <a16:creationId xmlns:a16="http://schemas.microsoft.com/office/drawing/2014/main" id="{69A5A063-7EAA-4705-81BD-73270FF5BA28}"/>
              </a:ext>
            </a:extLst>
          </p:cNvPr>
          <p:cNvSpPr txBox="1"/>
          <p:nvPr userDrawn="1"/>
        </p:nvSpPr>
        <p:spPr>
          <a:xfrm>
            <a:off x="9182937" y="6343130"/>
            <a:ext cx="2499360"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spc="50" baseline="0" dirty="0">
                <a:solidFill>
                  <a:schemeClr val="accent2"/>
                </a:solidFill>
                <a:latin typeface="Avenir Nxt2 W1G" panose="020B0503020202020204" pitchFamily="34" charset="0"/>
                <a:cs typeface="Arial" panose="020B0604020202020204" pitchFamily="34" charset="0"/>
              </a:rPr>
              <a:t>www.itu.int</a:t>
            </a:r>
          </a:p>
        </p:txBody>
      </p:sp>
      <p:sp>
        <p:nvSpPr>
          <p:cNvPr id="9" name="TextBox 8">
            <a:extLst>
              <a:ext uri="{FF2B5EF4-FFF2-40B4-BE49-F238E27FC236}">
                <a16:creationId xmlns:a16="http://schemas.microsoft.com/office/drawing/2014/main" id="{F4ED357C-3FA0-42D4-850C-879BB0BE1875}"/>
              </a:ext>
            </a:extLst>
          </p:cNvPr>
          <p:cNvSpPr txBox="1"/>
          <p:nvPr userDrawn="1"/>
        </p:nvSpPr>
        <p:spPr>
          <a:xfrm>
            <a:off x="11420070" y="6345034"/>
            <a:ext cx="553720" cy="292388"/>
          </a:xfrm>
          <a:prstGeom prst="rect">
            <a:avLst/>
          </a:prstGeom>
          <a:noFill/>
        </p:spPr>
        <p:txBody>
          <a:bodyPr wrap="square" rtlCol="0">
            <a:spAutoFit/>
          </a:bodyPr>
          <a:lstStyle/>
          <a:p>
            <a:pPr algn="r"/>
            <a:fld id="{D88FE18D-1554-4525-B2E9-CBAFE9755A5A}" type="slidenum">
              <a:rPr lang="en-US" sz="1300" smtClean="0">
                <a:solidFill>
                  <a:schemeClr val="tx1"/>
                </a:solidFill>
                <a:latin typeface="Avenir Nxt2 W1G" panose="020B0503020202020204" pitchFamily="34" charset="0"/>
              </a:rPr>
              <a:t>‹#›</a:t>
            </a:fld>
            <a:endParaRPr lang="en-US" sz="1300" dirty="0">
              <a:solidFill>
                <a:schemeClr val="tx1"/>
              </a:solidFill>
              <a:latin typeface="Avenir Nxt2 W1G" panose="020B0503020202020204" pitchFamily="34" charset="0"/>
            </a:endParaRPr>
          </a:p>
        </p:txBody>
      </p:sp>
      <p:sp>
        <p:nvSpPr>
          <p:cNvPr id="3" name="Text Placeholder 2">
            <a:extLst>
              <a:ext uri="{FF2B5EF4-FFF2-40B4-BE49-F238E27FC236}">
                <a16:creationId xmlns:a16="http://schemas.microsoft.com/office/drawing/2014/main" id="{A98B4EFF-1FEC-0946-7DB1-15407D351DA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150" dirty="0"/>
          </a:p>
        </p:txBody>
      </p:sp>
    </p:spTree>
    <p:extLst>
      <p:ext uri="{BB962C8B-B14F-4D97-AF65-F5344CB8AC3E}">
        <p14:creationId xmlns:p14="http://schemas.microsoft.com/office/powerpoint/2010/main" val="3452108936"/>
      </p:ext>
    </p:extLst>
  </p:cSld>
  <p:clrMap bg1="lt1" tx1="dk1" bg2="lt2" tx2="dk2" accent1="accent1" accent2="accent2" accent3="accent3" accent4="accent4" accent5="accent5" accent6="accent6" hlink="hlink" folHlink="folHlink"/>
  <p:sldLayoutIdLst>
    <p:sldLayoutId id="2147483719" r:id="rId1"/>
    <p:sldLayoutId id="2147483718" r:id="rId2"/>
    <p:sldLayoutId id="2147483717" r:id="rId3"/>
    <p:sldLayoutId id="2147483721" r:id="rId4"/>
    <p:sldLayoutId id="2147483675" r:id="rId5"/>
    <p:sldLayoutId id="2147483656" r:id="rId6"/>
    <p:sldLayoutId id="2147483652" r:id="rId7"/>
    <p:sldLayoutId id="2147483670" r:id="rId8"/>
  </p:sldLayoutIdLst>
  <p:hf hdr="0" ftr="0" dt="0"/>
  <p:txStyles>
    <p:titleStyle>
      <a:lvl1pPr algn="l" defTabSz="914400" rtl="0" eaLnBrk="1" latinLnBrk="0" hangingPunct="1">
        <a:lnSpc>
          <a:spcPct val="90000"/>
        </a:lnSpc>
        <a:spcBef>
          <a:spcPct val="0"/>
        </a:spcBef>
        <a:buNone/>
        <a:defRPr sz="2800" b="1" kern="1200">
          <a:solidFill>
            <a:schemeClr val="tx1"/>
          </a:solidFill>
          <a:latin typeface="Avenir Nxt2 W1G" panose="020B0503020202020204" pitchFamily="34" charset="0"/>
          <a:ea typeface="+mj-ea"/>
          <a:cs typeface="Arial" panose="020B0604020202020204" pitchFamily="34" charset="0"/>
        </a:defRPr>
      </a:lvl1pPr>
    </p:titleStyle>
    <p:bodyStyle>
      <a:lvl1pPr marL="91440" indent="0" algn="l" defTabSz="914400" rtl="0" eaLnBrk="1" latinLnBrk="0" hangingPunct="1">
        <a:lnSpc>
          <a:spcPts val="2200"/>
        </a:lnSpc>
        <a:spcBef>
          <a:spcPts val="1000"/>
        </a:spcBef>
        <a:buClr>
          <a:srgbClr val="009CD6"/>
        </a:buClr>
        <a:buSzPct val="110000"/>
        <a:buFont typeface="Arial" panose="020B0604020202020204" pitchFamily="34" charset="0"/>
        <a:buNone/>
        <a:defRPr sz="1800" kern="1200" spc="0">
          <a:solidFill>
            <a:schemeClr val="tx1"/>
          </a:solidFill>
          <a:latin typeface="Avenir Nxt2 W1G" panose="020B0503020202020204" pitchFamily="34" charset="0"/>
          <a:ea typeface="+mn-ea"/>
          <a:cs typeface="Arial" panose="020B0604020202020204" pitchFamily="34" charset="0"/>
        </a:defRPr>
      </a:lvl1pPr>
      <a:lvl2pPr marL="834390" indent="-285750" algn="l" defTabSz="914400" rtl="0" eaLnBrk="1" latinLnBrk="0" hangingPunct="1">
        <a:lnSpc>
          <a:spcPts val="2200"/>
        </a:lnSpc>
        <a:spcBef>
          <a:spcPts val="500"/>
        </a:spcBef>
        <a:buClr>
          <a:srgbClr val="009CD6"/>
        </a:buClr>
        <a:buSzPct val="110000"/>
        <a:buFont typeface="Arial" panose="020B0604020202020204" pitchFamily="34" charset="0"/>
        <a:buChar char="•"/>
        <a:defRPr sz="1800" kern="1200" spc="0">
          <a:solidFill>
            <a:schemeClr val="tx1"/>
          </a:solidFill>
          <a:latin typeface="Avenir Nxt2 W1G" panose="020B0503020202020204" pitchFamily="34" charset="0"/>
          <a:ea typeface="+mn-ea"/>
          <a:cs typeface="Arial" panose="020B0604020202020204" pitchFamily="34" charset="0"/>
        </a:defRPr>
      </a:lvl2pPr>
      <a:lvl3pPr marL="1291590" indent="-285750" algn="l" defTabSz="914400" rtl="0" eaLnBrk="1" latinLnBrk="0" hangingPunct="1">
        <a:lnSpc>
          <a:spcPts val="2200"/>
        </a:lnSpc>
        <a:spcBef>
          <a:spcPts val="500"/>
        </a:spcBef>
        <a:buClr>
          <a:srgbClr val="009CD6"/>
        </a:buClr>
        <a:buSzPct val="110000"/>
        <a:buFont typeface="Arial" panose="020B0604020202020204" pitchFamily="34" charset="0"/>
        <a:buChar char="•"/>
        <a:defRPr sz="1800" kern="1200" spc="0" baseline="0">
          <a:solidFill>
            <a:schemeClr val="tx1"/>
          </a:solidFill>
          <a:latin typeface="Avenir Nxt2 W1G" panose="020B0503020202020204" pitchFamily="34" charset="0"/>
          <a:ea typeface="+mn-ea"/>
          <a:cs typeface="Arial" panose="020B0604020202020204" pitchFamily="34" charset="0"/>
        </a:defRPr>
      </a:lvl3pPr>
      <a:lvl4pPr marL="1748790" indent="-285750" algn="l" defTabSz="914400" rtl="0" eaLnBrk="1" latinLnBrk="0" hangingPunct="1">
        <a:lnSpc>
          <a:spcPts val="2200"/>
        </a:lnSpc>
        <a:spcBef>
          <a:spcPts val="500"/>
        </a:spcBef>
        <a:buClr>
          <a:srgbClr val="009CD6"/>
        </a:buClr>
        <a:buSzPct val="110000"/>
        <a:buFont typeface="Arial" panose="020B0604020202020204" pitchFamily="34" charset="0"/>
        <a:buChar char="•"/>
        <a:defRPr sz="1800" kern="1200" spc="0" baseline="0">
          <a:solidFill>
            <a:schemeClr val="tx1"/>
          </a:solidFill>
          <a:latin typeface="Avenir Nxt2 W1G" panose="020B0503020202020204" pitchFamily="34" charset="0"/>
          <a:ea typeface="+mn-ea"/>
          <a:cs typeface="Arial" panose="020B0604020202020204" pitchFamily="34" charset="0"/>
        </a:defRPr>
      </a:lvl4pPr>
      <a:lvl5pPr marL="2057400" indent="-228600" algn="l" defTabSz="914400" rtl="0" eaLnBrk="1" latinLnBrk="0" hangingPunct="1">
        <a:lnSpc>
          <a:spcPts val="2200"/>
        </a:lnSpc>
        <a:spcBef>
          <a:spcPts val="500"/>
        </a:spcBef>
        <a:buClr>
          <a:srgbClr val="00B0F0"/>
        </a:buClr>
        <a:buFont typeface="Arial" panose="020B0604020202020204" pitchFamily="34" charset="0"/>
        <a:buChar char="•"/>
        <a:defRPr sz="1800" kern="1200" spc="30" baseline="0">
          <a:solidFill>
            <a:schemeClr val="tx1"/>
          </a:solidFill>
          <a:latin typeface="Avenir Nxt2 W1G" panose="020B0503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7287" userDrawn="1">
          <p15:clr>
            <a:srgbClr val="F26B43"/>
          </p15:clr>
        </p15:guide>
        <p15:guide id="4" pos="393" userDrawn="1">
          <p15:clr>
            <a:srgbClr val="F26B43"/>
          </p15:clr>
        </p15:guide>
        <p15:guide id="5" orient="horz" pos="3974" userDrawn="1">
          <p15:clr>
            <a:srgbClr val="F26B43"/>
          </p15:clr>
        </p15:guide>
        <p15:guide id="6" orient="horz" pos="346"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6C4518C-C369-4BCE-93F6-ACF7A0A4563A}"/>
              </a:ext>
            </a:extLst>
          </p:cNvPr>
          <p:cNvSpPr>
            <a:spLocks noGrp="1"/>
          </p:cNvSpPr>
          <p:nvPr>
            <p:ph type="title"/>
          </p:nvPr>
        </p:nvSpPr>
        <p:spPr>
          <a:xfrm>
            <a:off x="688392" y="879975"/>
            <a:ext cx="10515600" cy="746442"/>
          </a:xfrm>
          <a:prstGeom prst="rect">
            <a:avLst/>
          </a:prstGeom>
        </p:spPr>
        <p:txBody>
          <a:bodyPr vert="horz" lIns="91440" tIns="45720" rIns="91440" bIns="45720" rtlCol="0" anchor="t">
            <a:noAutofit/>
          </a:bodyPr>
          <a:lstStyle/>
          <a:p>
            <a:r>
              <a:rPr lang="en-US" dirty="0"/>
              <a:t>Click to edit Master title style</a:t>
            </a:r>
          </a:p>
        </p:txBody>
      </p:sp>
      <p:sp>
        <p:nvSpPr>
          <p:cNvPr id="3" name="Text Placeholder 2">
            <a:extLst>
              <a:ext uri="{FF2B5EF4-FFF2-40B4-BE49-F238E27FC236}">
                <a16:creationId xmlns:a16="http://schemas.microsoft.com/office/drawing/2014/main" id="{6328A0EE-5A32-42C1-8C1D-EA2BEF099C17}"/>
              </a:ext>
            </a:extLst>
          </p:cNvPr>
          <p:cNvSpPr>
            <a:spLocks noGrp="1"/>
          </p:cNvSpPr>
          <p:nvPr>
            <p:ph type="body" idx="1"/>
          </p:nvPr>
        </p:nvSpPr>
        <p:spPr>
          <a:xfrm>
            <a:off x="688392" y="1804342"/>
            <a:ext cx="10515600" cy="4351338"/>
          </a:xfrm>
          <a:prstGeom prst="rect">
            <a:avLst/>
          </a:prstGeom>
        </p:spPr>
        <p:txBody>
          <a:bodyPr vert="horz" lIns="91440" tIns="45720" rIns="91440" bIns="45720" rtlCol="0">
            <a:noAutofit/>
          </a:bodyPr>
          <a:lstStyle/>
          <a:p>
            <a:pPr lvl="0"/>
            <a:r>
              <a:rPr lang="en-US" dirty="0"/>
              <a:t>Second level</a:t>
            </a:r>
          </a:p>
          <a:p>
            <a:pPr lvl="1"/>
            <a:r>
              <a:rPr lang="en-US" dirty="0"/>
              <a:t>Third level</a:t>
            </a:r>
          </a:p>
          <a:p>
            <a:pPr lvl="2"/>
            <a:r>
              <a:rPr lang="en-US" dirty="0"/>
              <a:t>Fourth level</a:t>
            </a:r>
          </a:p>
          <a:p>
            <a:pPr lvl="3"/>
            <a:r>
              <a:rPr lang="en-US" dirty="0"/>
              <a:t>Fifth level</a:t>
            </a:r>
          </a:p>
        </p:txBody>
      </p:sp>
      <p:sp>
        <p:nvSpPr>
          <p:cNvPr id="6" name="TextBox 5">
            <a:extLst>
              <a:ext uri="{FF2B5EF4-FFF2-40B4-BE49-F238E27FC236}">
                <a16:creationId xmlns:a16="http://schemas.microsoft.com/office/drawing/2014/main" id="{693ABCAB-1B02-4C7B-89B1-A5BB0E479D06}"/>
              </a:ext>
            </a:extLst>
          </p:cNvPr>
          <p:cNvSpPr txBox="1"/>
          <p:nvPr userDrawn="1"/>
        </p:nvSpPr>
        <p:spPr>
          <a:xfrm>
            <a:off x="9182937" y="6343130"/>
            <a:ext cx="2499360"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spc="50" baseline="0" dirty="0">
                <a:solidFill>
                  <a:schemeClr val="accent2"/>
                </a:solidFill>
                <a:latin typeface="Avenir Nxt2 W1G" panose="020B0503020202020204" pitchFamily="34" charset="0"/>
                <a:cs typeface="Arial" panose="020B0604020202020204" pitchFamily="34" charset="0"/>
              </a:rPr>
              <a:t>www.itu.int</a:t>
            </a:r>
          </a:p>
        </p:txBody>
      </p:sp>
      <p:sp>
        <p:nvSpPr>
          <p:cNvPr id="7" name="TextBox 6">
            <a:extLst>
              <a:ext uri="{FF2B5EF4-FFF2-40B4-BE49-F238E27FC236}">
                <a16:creationId xmlns:a16="http://schemas.microsoft.com/office/drawing/2014/main" id="{77662A7B-D8AC-460A-9C3E-1872390023D8}"/>
              </a:ext>
            </a:extLst>
          </p:cNvPr>
          <p:cNvSpPr txBox="1"/>
          <p:nvPr userDrawn="1"/>
        </p:nvSpPr>
        <p:spPr>
          <a:xfrm>
            <a:off x="11420070" y="6345034"/>
            <a:ext cx="553720" cy="292388"/>
          </a:xfrm>
          <a:prstGeom prst="rect">
            <a:avLst/>
          </a:prstGeom>
          <a:noFill/>
        </p:spPr>
        <p:txBody>
          <a:bodyPr wrap="square" rtlCol="0">
            <a:spAutoFit/>
          </a:bodyPr>
          <a:lstStyle/>
          <a:p>
            <a:pPr algn="r"/>
            <a:fld id="{D88FE18D-1554-4525-B2E9-CBAFE9755A5A}" type="slidenum">
              <a:rPr lang="en-US" sz="1300" smtClean="0">
                <a:solidFill>
                  <a:schemeClr val="tx1"/>
                </a:solidFill>
                <a:latin typeface="Avenir Nxt2 W1G" panose="020B0503020202020204" pitchFamily="34" charset="0"/>
              </a:rPr>
              <a:t>‹#›</a:t>
            </a:fld>
            <a:endParaRPr lang="en-US" sz="1300" dirty="0">
              <a:solidFill>
                <a:schemeClr val="tx1"/>
              </a:solidFill>
              <a:latin typeface="Avenir Nxt2 W1G" panose="020B0503020202020204" pitchFamily="34" charset="0"/>
            </a:endParaRPr>
          </a:p>
        </p:txBody>
      </p:sp>
    </p:spTree>
    <p:extLst>
      <p:ext uri="{BB962C8B-B14F-4D97-AF65-F5344CB8AC3E}">
        <p14:creationId xmlns:p14="http://schemas.microsoft.com/office/powerpoint/2010/main" val="1497039940"/>
      </p:ext>
    </p:extLst>
  </p:cSld>
  <p:clrMap bg1="lt1" tx1="dk1" bg2="lt2" tx2="dk2" accent1="accent1" accent2="accent2" accent3="accent3" accent4="accent4" accent5="accent5" accent6="accent6" hlink="hlink" folHlink="folHlink"/>
  <p:sldLayoutIdLst>
    <p:sldLayoutId id="2147483710" r:id="rId1"/>
    <p:sldLayoutId id="2147483716" r:id="rId2"/>
    <p:sldLayoutId id="2147483711" r:id="rId3"/>
    <p:sldLayoutId id="2147483741" r:id="rId4"/>
    <p:sldLayoutId id="2147483742" r:id="rId5"/>
  </p:sldLayoutIdLst>
  <p:txStyles>
    <p:titleStyle>
      <a:lvl1pPr algn="l" defTabSz="914400" rtl="0" eaLnBrk="1" latinLnBrk="0" hangingPunct="1">
        <a:lnSpc>
          <a:spcPct val="90000"/>
        </a:lnSpc>
        <a:spcBef>
          <a:spcPct val="0"/>
        </a:spcBef>
        <a:buNone/>
        <a:defRPr sz="2800" b="1" kern="1200">
          <a:solidFill>
            <a:schemeClr val="tx1"/>
          </a:solidFill>
          <a:latin typeface="Avenir Nxt2 W1G" panose="020B0503020202020204" pitchFamily="34" charset="0"/>
          <a:ea typeface="+mj-ea"/>
          <a:cs typeface="Arial" panose="020B0604020202020204" pitchFamily="34" charset="0"/>
        </a:defRPr>
      </a:lvl1pPr>
    </p:titleStyle>
    <p:bodyStyle>
      <a:lvl1pPr marL="228600" indent="-137160" algn="l" defTabSz="914400" rtl="0" eaLnBrk="1" latinLnBrk="0" hangingPunct="1">
        <a:lnSpc>
          <a:spcPct val="100000"/>
        </a:lnSpc>
        <a:spcBef>
          <a:spcPts val="1000"/>
        </a:spcBef>
        <a:buClr>
          <a:srgbClr val="009CD6"/>
        </a:buClr>
        <a:buSzPct val="110000"/>
        <a:buFont typeface="Arial" panose="020B0604020202020204" pitchFamily="34" charset="0"/>
        <a:buChar char="•"/>
        <a:defRPr sz="2800" kern="1200" spc="0">
          <a:solidFill>
            <a:schemeClr val="tx1"/>
          </a:solidFill>
          <a:latin typeface="Avenir Nxt2 W1G" panose="020B0503020202020204" pitchFamily="34" charset="0"/>
          <a:ea typeface="+mn-ea"/>
          <a:cs typeface="Arial" panose="020B0604020202020204" pitchFamily="34" charset="0"/>
        </a:defRPr>
      </a:lvl1pPr>
      <a:lvl2pPr marL="685800" indent="-137160" algn="l" defTabSz="914400" rtl="0" eaLnBrk="1" latinLnBrk="0" hangingPunct="1">
        <a:lnSpc>
          <a:spcPct val="100000"/>
        </a:lnSpc>
        <a:spcBef>
          <a:spcPts val="500"/>
        </a:spcBef>
        <a:buClr>
          <a:srgbClr val="009CD6"/>
        </a:buClr>
        <a:buSzPct val="110000"/>
        <a:buFont typeface="Arial" panose="020B0604020202020204" pitchFamily="34" charset="0"/>
        <a:buChar char="•"/>
        <a:defRPr sz="2800" kern="1200" spc="0">
          <a:solidFill>
            <a:schemeClr val="tx1"/>
          </a:solidFill>
          <a:latin typeface="Avenir Nxt2 W1G" panose="020B0503020202020204" pitchFamily="34" charset="0"/>
          <a:ea typeface="+mn-ea"/>
          <a:cs typeface="Arial" panose="020B0604020202020204" pitchFamily="34" charset="0"/>
        </a:defRPr>
      </a:lvl2pPr>
      <a:lvl3pPr marL="1143000" indent="-137160" algn="l" defTabSz="914400" rtl="0" eaLnBrk="1" latinLnBrk="0" hangingPunct="1">
        <a:lnSpc>
          <a:spcPct val="100000"/>
        </a:lnSpc>
        <a:spcBef>
          <a:spcPts val="500"/>
        </a:spcBef>
        <a:buClr>
          <a:srgbClr val="009CD6"/>
        </a:buClr>
        <a:buSzPct val="110000"/>
        <a:buFont typeface="Arial" panose="020B0604020202020204" pitchFamily="34" charset="0"/>
        <a:buChar char="•"/>
        <a:defRPr sz="2800" kern="1200" spc="0" baseline="0">
          <a:solidFill>
            <a:schemeClr val="tx1"/>
          </a:solidFill>
          <a:latin typeface="Avenir Nxt2 W1G" panose="020B0503020202020204" pitchFamily="34" charset="0"/>
          <a:ea typeface="+mn-ea"/>
          <a:cs typeface="Arial" panose="020B0604020202020204" pitchFamily="34" charset="0"/>
        </a:defRPr>
      </a:lvl3pPr>
      <a:lvl4pPr marL="1600200" indent="-137160" algn="l" defTabSz="914400" rtl="0" eaLnBrk="1" latinLnBrk="0" hangingPunct="1">
        <a:lnSpc>
          <a:spcPct val="100000"/>
        </a:lnSpc>
        <a:spcBef>
          <a:spcPts val="500"/>
        </a:spcBef>
        <a:buClr>
          <a:srgbClr val="009CD6"/>
        </a:buClr>
        <a:buSzPct val="110000"/>
        <a:buFont typeface="Arial" panose="020B0604020202020204" pitchFamily="34" charset="0"/>
        <a:buChar char="•"/>
        <a:defRPr sz="2800" kern="1200" spc="0" baseline="0">
          <a:solidFill>
            <a:schemeClr val="tx1"/>
          </a:solidFill>
          <a:latin typeface="Avenir Nxt2 W1G" panose="020B0503020202020204" pitchFamily="34" charset="0"/>
          <a:ea typeface="+mn-ea"/>
          <a:cs typeface="Arial" panose="020B0604020202020204" pitchFamily="34" charset="0"/>
        </a:defRPr>
      </a:lvl4pPr>
      <a:lvl5pPr marL="2057400" indent="-228600" algn="l" defTabSz="914400" rtl="0" eaLnBrk="1" latinLnBrk="0" hangingPunct="1">
        <a:lnSpc>
          <a:spcPts val="2200"/>
        </a:lnSpc>
        <a:spcBef>
          <a:spcPts val="500"/>
        </a:spcBef>
        <a:buClr>
          <a:srgbClr val="00B0F0"/>
        </a:buClr>
        <a:buFont typeface="Arial" panose="020B0604020202020204" pitchFamily="34" charset="0"/>
        <a:buChar char="•"/>
        <a:defRPr sz="1800" kern="1200" spc="30" baseline="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328A0EE-5A32-42C1-8C1D-EA2BEF099C17}"/>
              </a:ext>
            </a:extLst>
          </p:cNvPr>
          <p:cNvSpPr>
            <a:spLocks noGrp="1"/>
          </p:cNvSpPr>
          <p:nvPr>
            <p:ph type="body" idx="1"/>
          </p:nvPr>
        </p:nvSpPr>
        <p:spPr>
          <a:xfrm>
            <a:off x="1816313" y="2209801"/>
            <a:ext cx="8559373" cy="3793066"/>
          </a:xfrm>
          <a:prstGeom prst="rect">
            <a:avLst/>
          </a:prstGeom>
        </p:spPr>
        <p:txBody>
          <a:bodyPr vert="horz" lIns="91440" tIns="45720" rIns="91440" bIns="45720" rtlCol="0">
            <a:noAutofit/>
          </a:bodyPr>
          <a:lstStyle/>
          <a:p>
            <a:pPr algn="ctr"/>
            <a:r>
              <a:rPr lang="en-US" sz="2800" i="1" dirty="0">
                <a:latin typeface="Georgia" panose="02040502050405020303" pitchFamily="18" charset="0"/>
              </a:rPr>
              <a:t>We grew up with the internet. </a:t>
            </a:r>
            <a:br>
              <a:rPr lang="en-US" sz="2800" i="1" dirty="0">
                <a:latin typeface="Georgia" panose="02040502050405020303" pitchFamily="18" charset="0"/>
              </a:rPr>
            </a:br>
            <a:r>
              <a:rPr lang="en-US" sz="2800" i="1" dirty="0">
                <a:latin typeface="Georgia" panose="02040502050405020303" pitchFamily="18" charset="0"/>
              </a:rPr>
              <a:t>I mean, the internet has always been here with us. The grown-ups are like ‘Wow the internet appeared’, while it is perfectly normal for us.” </a:t>
            </a:r>
          </a:p>
        </p:txBody>
      </p:sp>
      <p:sp>
        <p:nvSpPr>
          <p:cNvPr id="8" name="TextBox 7">
            <a:extLst>
              <a:ext uri="{FF2B5EF4-FFF2-40B4-BE49-F238E27FC236}">
                <a16:creationId xmlns:a16="http://schemas.microsoft.com/office/drawing/2014/main" id="{43FB8933-3AE5-487A-8B03-0B68C8923CB0}"/>
              </a:ext>
            </a:extLst>
          </p:cNvPr>
          <p:cNvSpPr txBox="1"/>
          <p:nvPr userDrawn="1"/>
        </p:nvSpPr>
        <p:spPr>
          <a:xfrm>
            <a:off x="9182937" y="6343130"/>
            <a:ext cx="2499360"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spc="50" baseline="0" dirty="0">
                <a:solidFill>
                  <a:schemeClr val="accent2"/>
                </a:solidFill>
                <a:latin typeface="Avenir Nxt2 W1G" panose="020B0503020202020204" pitchFamily="34" charset="0"/>
                <a:cs typeface="Arial" panose="020B0604020202020204" pitchFamily="34" charset="0"/>
              </a:rPr>
              <a:t>www.itu.int</a:t>
            </a:r>
          </a:p>
        </p:txBody>
      </p:sp>
      <p:sp>
        <p:nvSpPr>
          <p:cNvPr id="9" name="TextBox 8">
            <a:extLst>
              <a:ext uri="{FF2B5EF4-FFF2-40B4-BE49-F238E27FC236}">
                <a16:creationId xmlns:a16="http://schemas.microsoft.com/office/drawing/2014/main" id="{CD9BF5BD-2163-4157-A2AF-C24DDF31C8DA}"/>
              </a:ext>
            </a:extLst>
          </p:cNvPr>
          <p:cNvSpPr txBox="1"/>
          <p:nvPr userDrawn="1"/>
        </p:nvSpPr>
        <p:spPr>
          <a:xfrm>
            <a:off x="11420070" y="6345034"/>
            <a:ext cx="553720" cy="292388"/>
          </a:xfrm>
          <a:prstGeom prst="rect">
            <a:avLst/>
          </a:prstGeom>
          <a:noFill/>
        </p:spPr>
        <p:txBody>
          <a:bodyPr wrap="square" rtlCol="0">
            <a:spAutoFit/>
          </a:bodyPr>
          <a:lstStyle/>
          <a:p>
            <a:pPr algn="r"/>
            <a:fld id="{D88FE18D-1554-4525-B2E9-CBAFE9755A5A}" type="slidenum">
              <a:rPr lang="en-US" sz="1300" smtClean="0">
                <a:solidFill>
                  <a:schemeClr val="tx1"/>
                </a:solidFill>
                <a:latin typeface="Avenir Nxt2 W1G" panose="020B0503020202020204" pitchFamily="34" charset="0"/>
              </a:rPr>
              <a:t>‹#›</a:t>
            </a:fld>
            <a:endParaRPr lang="en-US" sz="1300" dirty="0">
              <a:solidFill>
                <a:schemeClr val="tx1"/>
              </a:solidFill>
              <a:latin typeface="Avenir Nxt2 W1G" panose="020B0503020202020204" pitchFamily="34" charset="0"/>
            </a:endParaRPr>
          </a:p>
        </p:txBody>
      </p:sp>
    </p:spTree>
    <p:extLst>
      <p:ext uri="{BB962C8B-B14F-4D97-AF65-F5344CB8AC3E}">
        <p14:creationId xmlns:p14="http://schemas.microsoft.com/office/powerpoint/2010/main" val="157613210"/>
      </p:ext>
    </p:extLst>
  </p:cSld>
  <p:clrMap bg1="lt1" tx1="dk1" bg2="lt2" tx2="dk2" accent1="accent1" accent2="accent2" accent3="accent3" accent4="accent4" accent5="accent5" accent6="accent6" hlink="hlink" folHlink="folHlink"/>
  <p:sldLayoutIdLst>
    <p:sldLayoutId id="2147483714" r:id="rId1"/>
    <p:sldLayoutId id="2147483715" r:id="rId2"/>
  </p:sldLayoutIdLst>
  <p:txStyles>
    <p:titleStyle>
      <a:lvl1pPr algn="l" defTabSz="914400" rtl="0" eaLnBrk="1" latinLnBrk="0" hangingPunct="1">
        <a:lnSpc>
          <a:spcPct val="90000"/>
        </a:lnSpc>
        <a:spcBef>
          <a:spcPct val="0"/>
        </a:spcBef>
        <a:buNone/>
        <a:defRPr sz="2800" b="1" kern="1200">
          <a:solidFill>
            <a:schemeClr val="tx1"/>
          </a:solidFill>
          <a:latin typeface="Arial" panose="020B0604020202020204" pitchFamily="34" charset="0"/>
          <a:ea typeface="+mj-ea"/>
          <a:cs typeface="Arial" panose="020B0604020202020204" pitchFamily="34" charset="0"/>
        </a:defRPr>
      </a:lvl1pPr>
    </p:titleStyle>
    <p:bodyStyle>
      <a:lvl1pPr marL="91440" indent="0" algn="ctr" defTabSz="914400" rtl="0" eaLnBrk="1" latinLnBrk="0" hangingPunct="1">
        <a:lnSpc>
          <a:spcPct val="100000"/>
        </a:lnSpc>
        <a:spcBef>
          <a:spcPts val="1000"/>
        </a:spcBef>
        <a:buClr>
          <a:srgbClr val="009CD6"/>
        </a:buClr>
        <a:buSzPct val="110000"/>
        <a:buFontTx/>
        <a:buNone/>
        <a:defRPr sz="3600" kern="1200" spc="0">
          <a:solidFill>
            <a:schemeClr val="tx1"/>
          </a:solidFill>
          <a:latin typeface="Adelle CYR" panose="02000503060000020004" pitchFamily="50" charset="0"/>
          <a:ea typeface="+mn-ea"/>
          <a:cs typeface="Arial" panose="020B0604020202020204" pitchFamily="34" charset="0"/>
        </a:defRPr>
      </a:lvl1pPr>
      <a:lvl2pPr marL="548640" indent="0" algn="l" defTabSz="914400" rtl="0" eaLnBrk="1" latinLnBrk="0" hangingPunct="1">
        <a:lnSpc>
          <a:spcPct val="100000"/>
        </a:lnSpc>
        <a:spcBef>
          <a:spcPts val="500"/>
        </a:spcBef>
        <a:buClr>
          <a:srgbClr val="009CD6"/>
        </a:buClr>
        <a:buSzPct val="110000"/>
        <a:buFontTx/>
        <a:buNone/>
        <a:defRPr sz="2800" kern="1200" spc="0">
          <a:solidFill>
            <a:schemeClr val="tx1"/>
          </a:solidFill>
          <a:latin typeface="Arial" panose="020B0604020202020204" pitchFamily="34" charset="0"/>
          <a:ea typeface="+mn-ea"/>
          <a:cs typeface="Arial" panose="020B0604020202020204" pitchFamily="34" charset="0"/>
        </a:defRPr>
      </a:lvl2pPr>
      <a:lvl3pPr marL="1005840" indent="0" algn="l" defTabSz="914400" rtl="0" eaLnBrk="1" latinLnBrk="0" hangingPunct="1">
        <a:lnSpc>
          <a:spcPct val="100000"/>
        </a:lnSpc>
        <a:spcBef>
          <a:spcPts val="500"/>
        </a:spcBef>
        <a:buClr>
          <a:srgbClr val="009CD6"/>
        </a:buClr>
        <a:buSzPct val="110000"/>
        <a:buFontTx/>
        <a:buNone/>
        <a:defRPr sz="2800" kern="1200" spc="0" baseline="0">
          <a:solidFill>
            <a:schemeClr val="tx1"/>
          </a:solidFill>
          <a:latin typeface="Arial" panose="020B0604020202020204" pitchFamily="34" charset="0"/>
          <a:ea typeface="+mn-ea"/>
          <a:cs typeface="Arial" panose="020B0604020202020204" pitchFamily="34" charset="0"/>
        </a:defRPr>
      </a:lvl3pPr>
      <a:lvl4pPr marL="1463040" indent="0" algn="l" defTabSz="914400" rtl="0" eaLnBrk="1" latinLnBrk="0" hangingPunct="1">
        <a:lnSpc>
          <a:spcPct val="100000"/>
        </a:lnSpc>
        <a:spcBef>
          <a:spcPts val="500"/>
        </a:spcBef>
        <a:buClr>
          <a:srgbClr val="009CD6"/>
        </a:buClr>
        <a:buSzPct val="110000"/>
        <a:buFontTx/>
        <a:buNone/>
        <a:defRPr sz="2800" kern="1200" spc="0" baseline="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ts val="2200"/>
        </a:lnSpc>
        <a:spcBef>
          <a:spcPts val="500"/>
        </a:spcBef>
        <a:buClr>
          <a:srgbClr val="00B0F0"/>
        </a:buClr>
        <a:buFont typeface="Arial" panose="020B0604020202020204" pitchFamily="34" charset="0"/>
        <a:buChar char="•"/>
        <a:defRPr sz="1800" kern="1200" spc="30" baseline="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6C4518C-C369-4BCE-93F6-ACF7A0A4563A}"/>
              </a:ext>
            </a:extLst>
          </p:cNvPr>
          <p:cNvSpPr>
            <a:spLocks noGrp="1"/>
          </p:cNvSpPr>
          <p:nvPr>
            <p:ph type="title"/>
          </p:nvPr>
        </p:nvSpPr>
        <p:spPr>
          <a:xfrm>
            <a:off x="623888" y="870450"/>
            <a:ext cx="10515600" cy="746442"/>
          </a:xfrm>
          <a:prstGeom prst="rect">
            <a:avLst/>
          </a:prstGeom>
        </p:spPr>
        <p:txBody>
          <a:bodyPr vert="horz" lIns="91440" tIns="45720" rIns="91440" bIns="45720" rtlCol="0" anchor="t">
            <a:noAutofit/>
          </a:bodyPr>
          <a:lstStyle/>
          <a:p>
            <a:r>
              <a:rPr lang="en-US" dirty="0"/>
              <a:t>Click to edit Master title style</a:t>
            </a:r>
          </a:p>
        </p:txBody>
      </p:sp>
      <p:sp>
        <p:nvSpPr>
          <p:cNvPr id="3" name="TextBox 2">
            <a:extLst>
              <a:ext uri="{FF2B5EF4-FFF2-40B4-BE49-F238E27FC236}">
                <a16:creationId xmlns:a16="http://schemas.microsoft.com/office/drawing/2014/main" id="{B4000E1E-D04F-9864-57F1-1F1BADAA2CAC}"/>
              </a:ext>
            </a:extLst>
          </p:cNvPr>
          <p:cNvSpPr txBox="1"/>
          <p:nvPr userDrawn="1"/>
        </p:nvSpPr>
        <p:spPr>
          <a:xfrm>
            <a:off x="9441170" y="6343130"/>
            <a:ext cx="2499360"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spc="50" baseline="0" dirty="0">
                <a:solidFill>
                  <a:schemeClr val="accent2"/>
                </a:solidFill>
                <a:latin typeface="Avenir Nxt2 W1G" panose="020B0503020202020204" pitchFamily="34" charset="0"/>
                <a:cs typeface="Arial" panose="020B0604020202020204" pitchFamily="34" charset="0"/>
              </a:rPr>
              <a:t>www.itu.int</a:t>
            </a:r>
          </a:p>
        </p:txBody>
      </p:sp>
      <p:sp>
        <p:nvSpPr>
          <p:cNvPr id="5" name="Text Placeholder 4">
            <a:extLst>
              <a:ext uri="{FF2B5EF4-FFF2-40B4-BE49-F238E27FC236}">
                <a16:creationId xmlns:a16="http://schemas.microsoft.com/office/drawing/2014/main" id="{CC90E566-5E52-A699-825B-26D01E35FE5C}"/>
              </a:ext>
            </a:extLst>
          </p:cNvPr>
          <p:cNvSpPr>
            <a:spLocks noGrp="1"/>
          </p:cNvSpPr>
          <p:nvPr>
            <p:ph type="body" idx="1"/>
          </p:nvPr>
        </p:nvSpPr>
        <p:spPr>
          <a:xfrm>
            <a:off x="617625" y="1861719"/>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150" dirty="0"/>
          </a:p>
        </p:txBody>
      </p:sp>
    </p:spTree>
    <p:extLst>
      <p:ext uri="{BB962C8B-B14F-4D97-AF65-F5344CB8AC3E}">
        <p14:creationId xmlns:p14="http://schemas.microsoft.com/office/powerpoint/2010/main" val="1338020646"/>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25" r:id="rId5"/>
    <p:sldLayoutId id="2147483723" r:id="rId6"/>
    <p:sldLayoutId id="2147483724" r:id="rId7"/>
    <p:sldLayoutId id="2147483731" r:id="rId8"/>
  </p:sldLayoutIdLst>
  <p:hf hdr="0" ftr="0" dt="0"/>
  <p:txStyles>
    <p:titleStyle>
      <a:lvl1pPr algn="l" defTabSz="914400" rtl="0" eaLnBrk="1" latinLnBrk="0" hangingPunct="1">
        <a:lnSpc>
          <a:spcPct val="90000"/>
        </a:lnSpc>
        <a:spcBef>
          <a:spcPct val="0"/>
        </a:spcBef>
        <a:buNone/>
        <a:defRPr sz="2800" b="1" kern="1200">
          <a:solidFill>
            <a:schemeClr val="tx1"/>
          </a:solidFill>
          <a:latin typeface="Avenir Nxt2 W1G" panose="020B0503020202020204" pitchFamily="34" charset="0"/>
          <a:ea typeface="+mj-ea"/>
          <a:cs typeface="Arial" panose="020B0604020202020204" pitchFamily="34" charset="0"/>
        </a:defRPr>
      </a:lvl1pPr>
    </p:titleStyle>
    <p:bodyStyle>
      <a:lvl1pPr marL="377190" indent="-285750" algn="l" defTabSz="914400" rtl="0" eaLnBrk="1" latinLnBrk="0" hangingPunct="1">
        <a:lnSpc>
          <a:spcPts val="2200"/>
        </a:lnSpc>
        <a:spcBef>
          <a:spcPts val="1000"/>
        </a:spcBef>
        <a:buClr>
          <a:srgbClr val="009CD6"/>
        </a:buClr>
        <a:buSzPct val="110000"/>
        <a:buFont typeface="Arial" panose="020B0604020202020204" pitchFamily="34" charset="0"/>
        <a:buChar char="•"/>
        <a:defRPr sz="1800" kern="1200" spc="0">
          <a:solidFill>
            <a:schemeClr val="tx1"/>
          </a:solidFill>
          <a:latin typeface="Avenir Nxt2 W1G" panose="020B0503020202020204" pitchFamily="34" charset="0"/>
          <a:ea typeface="+mn-ea"/>
          <a:cs typeface="Arial" panose="020B0604020202020204" pitchFamily="34" charset="0"/>
        </a:defRPr>
      </a:lvl1pPr>
      <a:lvl2pPr marL="548640" indent="0" algn="l" defTabSz="914400" rtl="0" eaLnBrk="1" latinLnBrk="0" hangingPunct="1">
        <a:lnSpc>
          <a:spcPts val="2200"/>
        </a:lnSpc>
        <a:spcBef>
          <a:spcPts val="500"/>
        </a:spcBef>
        <a:buClr>
          <a:srgbClr val="009CD6"/>
        </a:buClr>
        <a:buSzPct val="110000"/>
        <a:buFont typeface="Arial" panose="020B0604020202020204" pitchFamily="34" charset="0"/>
        <a:buNone/>
        <a:defRPr sz="1800" kern="1200" spc="0">
          <a:solidFill>
            <a:schemeClr val="tx1"/>
          </a:solidFill>
          <a:latin typeface="Avenir Nxt2 W1G" panose="020B0503020202020204" pitchFamily="34" charset="0"/>
          <a:ea typeface="+mn-ea"/>
          <a:cs typeface="Arial" panose="020B0604020202020204" pitchFamily="34" charset="0"/>
        </a:defRPr>
      </a:lvl2pPr>
      <a:lvl3pPr marL="1291590" indent="-285750" algn="l" defTabSz="914400" rtl="0" eaLnBrk="1" latinLnBrk="0" hangingPunct="1">
        <a:lnSpc>
          <a:spcPts val="2200"/>
        </a:lnSpc>
        <a:spcBef>
          <a:spcPts val="500"/>
        </a:spcBef>
        <a:buClr>
          <a:srgbClr val="009CD6"/>
        </a:buClr>
        <a:buSzPct val="110000"/>
        <a:buFont typeface="Arial" panose="020B0604020202020204" pitchFamily="34" charset="0"/>
        <a:buChar char="•"/>
        <a:defRPr sz="1800" kern="1200" spc="0" baseline="0">
          <a:solidFill>
            <a:schemeClr val="tx1"/>
          </a:solidFill>
          <a:latin typeface="Avenir Nxt2 W1G" panose="020B0503020202020204" pitchFamily="34" charset="0"/>
          <a:ea typeface="+mn-ea"/>
          <a:cs typeface="Arial" panose="020B0604020202020204" pitchFamily="34" charset="0"/>
        </a:defRPr>
      </a:lvl3pPr>
      <a:lvl4pPr marL="1748790" indent="-285750" algn="l" defTabSz="914400" rtl="0" eaLnBrk="1" latinLnBrk="0" hangingPunct="1">
        <a:lnSpc>
          <a:spcPts val="2200"/>
        </a:lnSpc>
        <a:spcBef>
          <a:spcPts val="500"/>
        </a:spcBef>
        <a:buClr>
          <a:srgbClr val="009CD6"/>
        </a:buClr>
        <a:buSzPct val="110000"/>
        <a:buFont typeface="Arial" panose="020B0604020202020204" pitchFamily="34" charset="0"/>
        <a:buChar char="•"/>
        <a:defRPr sz="1800" kern="1200" spc="0" baseline="0">
          <a:solidFill>
            <a:schemeClr val="tx1"/>
          </a:solidFill>
          <a:latin typeface="Avenir Nxt2 W1G" panose="020B0503020202020204" pitchFamily="34" charset="0"/>
          <a:ea typeface="+mn-ea"/>
          <a:cs typeface="Arial" panose="020B0604020202020204" pitchFamily="34" charset="0"/>
        </a:defRPr>
      </a:lvl4pPr>
      <a:lvl5pPr marL="2057400" indent="-228600" algn="l" defTabSz="914400" rtl="0" eaLnBrk="1" latinLnBrk="0" hangingPunct="1">
        <a:lnSpc>
          <a:spcPts val="2200"/>
        </a:lnSpc>
        <a:spcBef>
          <a:spcPts val="500"/>
        </a:spcBef>
        <a:buClr>
          <a:srgbClr val="00B0F0"/>
        </a:buClr>
        <a:buFont typeface="Arial" panose="020B0604020202020204" pitchFamily="34" charset="0"/>
        <a:buChar char="•"/>
        <a:defRPr sz="1800" kern="1200" spc="30" baseline="0">
          <a:solidFill>
            <a:schemeClr val="tx1"/>
          </a:solidFill>
          <a:latin typeface="Avenir Nxt2 W1G" panose="020B0503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7287" userDrawn="1">
          <p15:clr>
            <a:srgbClr val="F26B43"/>
          </p15:clr>
        </p15:guide>
        <p15:guide id="4" pos="393" userDrawn="1">
          <p15:clr>
            <a:srgbClr val="F26B43"/>
          </p15:clr>
        </p15:guide>
        <p15:guide id="5" orient="horz" pos="3974" userDrawn="1">
          <p15:clr>
            <a:srgbClr val="F26B43"/>
          </p15:clr>
        </p15:guide>
        <p15:guide id="6" orient="horz" pos="346"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6C4518C-C369-4BCE-93F6-ACF7A0A4563A}"/>
              </a:ext>
            </a:extLst>
          </p:cNvPr>
          <p:cNvSpPr>
            <a:spLocks noGrp="1"/>
          </p:cNvSpPr>
          <p:nvPr>
            <p:ph type="title"/>
          </p:nvPr>
        </p:nvSpPr>
        <p:spPr>
          <a:xfrm>
            <a:off x="688392" y="879975"/>
            <a:ext cx="10515600" cy="746442"/>
          </a:xfrm>
          <a:prstGeom prst="rect">
            <a:avLst/>
          </a:prstGeom>
        </p:spPr>
        <p:txBody>
          <a:bodyPr vert="horz" lIns="91440" tIns="45720" rIns="91440" bIns="45720" rtlCol="0" anchor="t">
            <a:noAutofit/>
          </a:bodyPr>
          <a:lstStyle/>
          <a:p>
            <a:r>
              <a:rPr lang="en-US" dirty="0"/>
              <a:t>Click to edit Master title style</a:t>
            </a:r>
          </a:p>
        </p:txBody>
      </p:sp>
      <p:sp>
        <p:nvSpPr>
          <p:cNvPr id="3" name="Text Placeholder 2">
            <a:extLst>
              <a:ext uri="{FF2B5EF4-FFF2-40B4-BE49-F238E27FC236}">
                <a16:creationId xmlns:a16="http://schemas.microsoft.com/office/drawing/2014/main" id="{6328A0EE-5A32-42C1-8C1D-EA2BEF099C17}"/>
              </a:ext>
            </a:extLst>
          </p:cNvPr>
          <p:cNvSpPr>
            <a:spLocks noGrp="1"/>
          </p:cNvSpPr>
          <p:nvPr>
            <p:ph type="body" idx="1"/>
          </p:nvPr>
        </p:nvSpPr>
        <p:spPr>
          <a:xfrm>
            <a:off x="688392" y="1804342"/>
            <a:ext cx="10515600" cy="4351338"/>
          </a:xfrm>
          <a:prstGeom prst="rect">
            <a:avLst/>
          </a:prstGeom>
        </p:spPr>
        <p:txBody>
          <a:bodyPr vert="horz" lIns="91440" tIns="45720" rIns="91440" bIns="45720" rtlCol="0">
            <a:noAutofit/>
          </a:bodyPr>
          <a:lstStyle/>
          <a:p>
            <a:pPr lvl="0"/>
            <a:r>
              <a:rPr lang="en-US" dirty="0"/>
              <a:t>Second level</a:t>
            </a:r>
          </a:p>
          <a:p>
            <a:pPr lvl="1"/>
            <a:r>
              <a:rPr lang="en-US" dirty="0"/>
              <a:t>Third level</a:t>
            </a:r>
          </a:p>
          <a:p>
            <a:pPr lvl="2"/>
            <a:r>
              <a:rPr lang="en-US" dirty="0"/>
              <a:t>Fourth level</a:t>
            </a:r>
          </a:p>
          <a:p>
            <a:pPr lvl="3"/>
            <a:r>
              <a:rPr lang="en-US" dirty="0"/>
              <a:t>Fifth level</a:t>
            </a:r>
          </a:p>
        </p:txBody>
      </p:sp>
      <p:sp>
        <p:nvSpPr>
          <p:cNvPr id="6" name="TextBox 5">
            <a:extLst>
              <a:ext uri="{FF2B5EF4-FFF2-40B4-BE49-F238E27FC236}">
                <a16:creationId xmlns:a16="http://schemas.microsoft.com/office/drawing/2014/main" id="{693ABCAB-1B02-4C7B-89B1-A5BB0E479D06}"/>
              </a:ext>
            </a:extLst>
          </p:cNvPr>
          <p:cNvSpPr txBox="1"/>
          <p:nvPr userDrawn="1"/>
        </p:nvSpPr>
        <p:spPr>
          <a:xfrm>
            <a:off x="9441170" y="6343130"/>
            <a:ext cx="2499360"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spc="50" baseline="0" dirty="0">
                <a:solidFill>
                  <a:schemeClr val="accent2"/>
                </a:solidFill>
                <a:latin typeface="Avenir Nxt2 W1G" panose="020B0503020202020204" pitchFamily="34" charset="0"/>
                <a:cs typeface="Arial" panose="020B0604020202020204" pitchFamily="34" charset="0"/>
              </a:rPr>
              <a:t>www.itu.int</a:t>
            </a:r>
          </a:p>
        </p:txBody>
      </p:sp>
    </p:spTree>
    <p:extLst>
      <p:ext uri="{BB962C8B-B14F-4D97-AF65-F5344CB8AC3E}">
        <p14:creationId xmlns:p14="http://schemas.microsoft.com/office/powerpoint/2010/main" val="3626532057"/>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Lst>
  <p:txStyles>
    <p:titleStyle>
      <a:lvl1pPr algn="l" defTabSz="914400" rtl="0" eaLnBrk="1" latinLnBrk="0" hangingPunct="1">
        <a:lnSpc>
          <a:spcPct val="90000"/>
        </a:lnSpc>
        <a:spcBef>
          <a:spcPct val="0"/>
        </a:spcBef>
        <a:buNone/>
        <a:defRPr sz="2800" b="1" kern="1200">
          <a:solidFill>
            <a:schemeClr val="tx1"/>
          </a:solidFill>
          <a:latin typeface="Avenir Nxt2 W1G" panose="020B0503020202020204" pitchFamily="34" charset="0"/>
          <a:ea typeface="+mj-ea"/>
          <a:cs typeface="Arial" panose="020B0604020202020204" pitchFamily="34" charset="0"/>
        </a:defRPr>
      </a:lvl1pPr>
    </p:titleStyle>
    <p:bodyStyle>
      <a:lvl1pPr marL="228600" indent="-137160" algn="l" defTabSz="914400" rtl="0" eaLnBrk="1" latinLnBrk="0" hangingPunct="1">
        <a:lnSpc>
          <a:spcPct val="100000"/>
        </a:lnSpc>
        <a:spcBef>
          <a:spcPts val="1000"/>
        </a:spcBef>
        <a:buClr>
          <a:srgbClr val="009CD6"/>
        </a:buClr>
        <a:buSzPct val="110000"/>
        <a:buFont typeface="Arial" panose="020B0604020202020204" pitchFamily="34" charset="0"/>
        <a:buChar char="•"/>
        <a:defRPr sz="2800" kern="1200" spc="0">
          <a:solidFill>
            <a:schemeClr val="tx1"/>
          </a:solidFill>
          <a:latin typeface="Avenir Nxt2 W1G" panose="020B0503020202020204" pitchFamily="34" charset="0"/>
          <a:ea typeface="+mn-ea"/>
          <a:cs typeface="Arial" panose="020B0604020202020204" pitchFamily="34" charset="0"/>
        </a:defRPr>
      </a:lvl1pPr>
      <a:lvl2pPr marL="685800" indent="-137160" algn="l" defTabSz="914400" rtl="0" eaLnBrk="1" latinLnBrk="0" hangingPunct="1">
        <a:lnSpc>
          <a:spcPct val="100000"/>
        </a:lnSpc>
        <a:spcBef>
          <a:spcPts val="500"/>
        </a:spcBef>
        <a:buClr>
          <a:srgbClr val="009CD6"/>
        </a:buClr>
        <a:buSzPct val="110000"/>
        <a:buFont typeface="Arial" panose="020B0604020202020204" pitchFamily="34" charset="0"/>
        <a:buChar char="•"/>
        <a:defRPr sz="2800" kern="1200" spc="0">
          <a:solidFill>
            <a:schemeClr val="tx1"/>
          </a:solidFill>
          <a:latin typeface="Avenir Nxt2 W1G" panose="020B0503020202020204" pitchFamily="34" charset="0"/>
          <a:ea typeface="+mn-ea"/>
          <a:cs typeface="Arial" panose="020B0604020202020204" pitchFamily="34" charset="0"/>
        </a:defRPr>
      </a:lvl2pPr>
      <a:lvl3pPr marL="1143000" indent="-137160" algn="l" defTabSz="914400" rtl="0" eaLnBrk="1" latinLnBrk="0" hangingPunct="1">
        <a:lnSpc>
          <a:spcPct val="100000"/>
        </a:lnSpc>
        <a:spcBef>
          <a:spcPts val="500"/>
        </a:spcBef>
        <a:buClr>
          <a:srgbClr val="009CD6"/>
        </a:buClr>
        <a:buSzPct val="110000"/>
        <a:buFont typeface="Arial" panose="020B0604020202020204" pitchFamily="34" charset="0"/>
        <a:buChar char="•"/>
        <a:defRPr sz="2800" kern="1200" spc="0" baseline="0">
          <a:solidFill>
            <a:schemeClr val="tx1"/>
          </a:solidFill>
          <a:latin typeface="Avenir Nxt2 W1G" panose="020B0503020202020204" pitchFamily="34" charset="0"/>
          <a:ea typeface="+mn-ea"/>
          <a:cs typeface="Arial" panose="020B0604020202020204" pitchFamily="34" charset="0"/>
        </a:defRPr>
      </a:lvl3pPr>
      <a:lvl4pPr marL="1600200" indent="-137160" algn="l" defTabSz="914400" rtl="0" eaLnBrk="1" latinLnBrk="0" hangingPunct="1">
        <a:lnSpc>
          <a:spcPct val="100000"/>
        </a:lnSpc>
        <a:spcBef>
          <a:spcPts val="500"/>
        </a:spcBef>
        <a:buClr>
          <a:srgbClr val="009CD6"/>
        </a:buClr>
        <a:buSzPct val="110000"/>
        <a:buFont typeface="Arial" panose="020B0604020202020204" pitchFamily="34" charset="0"/>
        <a:buChar char="•"/>
        <a:defRPr sz="2800" kern="1200" spc="0" baseline="0">
          <a:solidFill>
            <a:schemeClr val="tx1"/>
          </a:solidFill>
          <a:latin typeface="Avenir Nxt2 W1G" panose="020B0503020202020204" pitchFamily="34" charset="0"/>
          <a:ea typeface="+mn-ea"/>
          <a:cs typeface="Arial" panose="020B0604020202020204" pitchFamily="34" charset="0"/>
        </a:defRPr>
      </a:lvl4pPr>
      <a:lvl5pPr marL="2057400" indent="-228600" algn="l" defTabSz="914400" rtl="0" eaLnBrk="1" latinLnBrk="0" hangingPunct="1">
        <a:lnSpc>
          <a:spcPts val="2200"/>
        </a:lnSpc>
        <a:spcBef>
          <a:spcPts val="500"/>
        </a:spcBef>
        <a:buClr>
          <a:srgbClr val="00B0F0"/>
        </a:buClr>
        <a:buFont typeface="Arial" panose="020B0604020202020204" pitchFamily="34" charset="0"/>
        <a:buChar char="•"/>
        <a:defRPr sz="1800" kern="1200" spc="30" baseline="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328A0EE-5A32-42C1-8C1D-EA2BEF099C17}"/>
              </a:ext>
            </a:extLst>
          </p:cNvPr>
          <p:cNvSpPr>
            <a:spLocks noGrp="1"/>
          </p:cNvSpPr>
          <p:nvPr>
            <p:ph type="body" idx="1"/>
          </p:nvPr>
        </p:nvSpPr>
        <p:spPr>
          <a:xfrm>
            <a:off x="1816313" y="2209801"/>
            <a:ext cx="8559373" cy="3793066"/>
          </a:xfrm>
          <a:prstGeom prst="rect">
            <a:avLst/>
          </a:prstGeom>
        </p:spPr>
        <p:txBody>
          <a:bodyPr vert="horz" lIns="91440" tIns="45720" rIns="91440" bIns="45720" rtlCol="0">
            <a:noAutofit/>
          </a:bodyPr>
          <a:lstStyle/>
          <a:p>
            <a:pPr algn="ctr"/>
            <a:r>
              <a:rPr lang="en-US" sz="2800" i="1" dirty="0">
                <a:latin typeface="Georgia" panose="02040502050405020303" pitchFamily="18" charset="0"/>
              </a:rPr>
              <a:t>We grew up with the internet. </a:t>
            </a:r>
            <a:br>
              <a:rPr lang="en-US" sz="2800" i="1" dirty="0">
                <a:latin typeface="Georgia" panose="02040502050405020303" pitchFamily="18" charset="0"/>
              </a:rPr>
            </a:br>
            <a:r>
              <a:rPr lang="en-US" sz="2800" i="1" dirty="0">
                <a:latin typeface="Georgia" panose="02040502050405020303" pitchFamily="18" charset="0"/>
              </a:rPr>
              <a:t>I mean, the internet has always been here with us. The grown-ups are like ‘Wow the internet appeared’, while it is perfectly normal for us.” </a:t>
            </a:r>
          </a:p>
        </p:txBody>
      </p:sp>
      <p:sp>
        <p:nvSpPr>
          <p:cNvPr id="2" name="TextBox 1">
            <a:extLst>
              <a:ext uri="{FF2B5EF4-FFF2-40B4-BE49-F238E27FC236}">
                <a16:creationId xmlns:a16="http://schemas.microsoft.com/office/drawing/2014/main" id="{0BF2D689-E636-BA70-BC4B-F77AA901DA26}"/>
              </a:ext>
            </a:extLst>
          </p:cNvPr>
          <p:cNvSpPr txBox="1"/>
          <p:nvPr userDrawn="1"/>
        </p:nvSpPr>
        <p:spPr>
          <a:xfrm>
            <a:off x="9441170" y="6343130"/>
            <a:ext cx="2499360"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spc="50" baseline="0" dirty="0">
                <a:solidFill>
                  <a:schemeClr val="accent2"/>
                </a:solidFill>
                <a:latin typeface="Avenir Nxt2 W1G" panose="020B0503020202020204" pitchFamily="34" charset="0"/>
                <a:cs typeface="Arial" panose="020B0604020202020204" pitchFamily="34" charset="0"/>
              </a:rPr>
              <a:t>www.itu.int</a:t>
            </a:r>
          </a:p>
        </p:txBody>
      </p:sp>
    </p:spTree>
    <p:extLst>
      <p:ext uri="{BB962C8B-B14F-4D97-AF65-F5344CB8AC3E}">
        <p14:creationId xmlns:p14="http://schemas.microsoft.com/office/powerpoint/2010/main" val="1191632621"/>
      </p:ext>
    </p:extLst>
  </p:cSld>
  <p:clrMap bg1="lt1" tx1="dk1" bg2="lt2" tx2="dk2" accent1="accent1" accent2="accent2" accent3="accent3" accent4="accent4" accent5="accent5" accent6="accent6" hlink="hlink" folHlink="folHlink"/>
  <p:sldLayoutIdLst>
    <p:sldLayoutId id="2147483737" r:id="rId1"/>
    <p:sldLayoutId id="2147483738" r:id="rId2"/>
  </p:sldLayoutIdLst>
  <p:txStyles>
    <p:titleStyle>
      <a:lvl1pPr algn="l" defTabSz="914400" rtl="0" eaLnBrk="1" latinLnBrk="0" hangingPunct="1">
        <a:lnSpc>
          <a:spcPct val="90000"/>
        </a:lnSpc>
        <a:spcBef>
          <a:spcPct val="0"/>
        </a:spcBef>
        <a:buNone/>
        <a:defRPr sz="2800" b="1" kern="1200">
          <a:solidFill>
            <a:schemeClr val="tx1"/>
          </a:solidFill>
          <a:latin typeface="Arial" panose="020B0604020202020204" pitchFamily="34" charset="0"/>
          <a:ea typeface="+mj-ea"/>
          <a:cs typeface="Arial" panose="020B0604020202020204" pitchFamily="34" charset="0"/>
        </a:defRPr>
      </a:lvl1pPr>
    </p:titleStyle>
    <p:bodyStyle>
      <a:lvl1pPr marL="91440" indent="0" algn="ctr" defTabSz="914400" rtl="0" eaLnBrk="1" latinLnBrk="0" hangingPunct="1">
        <a:lnSpc>
          <a:spcPct val="100000"/>
        </a:lnSpc>
        <a:spcBef>
          <a:spcPts val="1000"/>
        </a:spcBef>
        <a:buClr>
          <a:srgbClr val="009CD6"/>
        </a:buClr>
        <a:buSzPct val="110000"/>
        <a:buFontTx/>
        <a:buNone/>
        <a:defRPr sz="3600" kern="1200" spc="0">
          <a:solidFill>
            <a:schemeClr val="tx1"/>
          </a:solidFill>
          <a:latin typeface="Adelle CYR" panose="02000503060000020004" pitchFamily="50" charset="0"/>
          <a:ea typeface="+mn-ea"/>
          <a:cs typeface="Arial" panose="020B0604020202020204" pitchFamily="34" charset="0"/>
        </a:defRPr>
      </a:lvl1pPr>
      <a:lvl2pPr marL="548640" indent="0" algn="l" defTabSz="914400" rtl="0" eaLnBrk="1" latinLnBrk="0" hangingPunct="1">
        <a:lnSpc>
          <a:spcPct val="100000"/>
        </a:lnSpc>
        <a:spcBef>
          <a:spcPts val="500"/>
        </a:spcBef>
        <a:buClr>
          <a:srgbClr val="009CD6"/>
        </a:buClr>
        <a:buSzPct val="110000"/>
        <a:buFontTx/>
        <a:buNone/>
        <a:defRPr sz="2800" kern="1200" spc="0">
          <a:solidFill>
            <a:schemeClr val="tx1"/>
          </a:solidFill>
          <a:latin typeface="Arial" panose="020B0604020202020204" pitchFamily="34" charset="0"/>
          <a:ea typeface="+mn-ea"/>
          <a:cs typeface="Arial" panose="020B0604020202020204" pitchFamily="34" charset="0"/>
        </a:defRPr>
      </a:lvl2pPr>
      <a:lvl3pPr marL="1005840" indent="0" algn="l" defTabSz="914400" rtl="0" eaLnBrk="1" latinLnBrk="0" hangingPunct="1">
        <a:lnSpc>
          <a:spcPct val="100000"/>
        </a:lnSpc>
        <a:spcBef>
          <a:spcPts val="500"/>
        </a:spcBef>
        <a:buClr>
          <a:srgbClr val="009CD6"/>
        </a:buClr>
        <a:buSzPct val="110000"/>
        <a:buFontTx/>
        <a:buNone/>
        <a:defRPr sz="2800" kern="1200" spc="0" baseline="0">
          <a:solidFill>
            <a:schemeClr val="tx1"/>
          </a:solidFill>
          <a:latin typeface="Arial" panose="020B0604020202020204" pitchFamily="34" charset="0"/>
          <a:ea typeface="+mn-ea"/>
          <a:cs typeface="Arial" panose="020B0604020202020204" pitchFamily="34" charset="0"/>
        </a:defRPr>
      </a:lvl3pPr>
      <a:lvl4pPr marL="1463040" indent="0" algn="l" defTabSz="914400" rtl="0" eaLnBrk="1" latinLnBrk="0" hangingPunct="1">
        <a:lnSpc>
          <a:spcPct val="100000"/>
        </a:lnSpc>
        <a:spcBef>
          <a:spcPts val="500"/>
        </a:spcBef>
        <a:buClr>
          <a:srgbClr val="009CD6"/>
        </a:buClr>
        <a:buSzPct val="110000"/>
        <a:buFontTx/>
        <a:buNone/>
        <a:defRPr sz="2800" kern="1200" spc="0" baseline="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ts val="2200"/>
        </a:lnSpc>
        <a:spcBef>
          <a:spcPts val="500"/>
        </a:spcBef>
        <a:buClr>
          <a:srgbClr val="00B0F0"/>
        </a:buClr>
        <a:buFont typeface="Arial" panose="020B0604020202020204" pitchFamily="34" charset="0"/>
        <a:buChar char="•"/>
        <a:defRPr sz="1800" kern="1200" spc="30" baseline="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29631385"/>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740"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150"/>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30.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svg"/><Relationship Id="rId7" Type="http://schemas.openxmlformats.org/officeDocument/2006/relationships/image" Target="../media/image9.sv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sv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sv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hyperlink" Target="https://www.itu.int/md/S24-CL-C-0139/en" TargetMode="External"/><Relationship Id="rId2" Type="http://schemas.openxmlformats.org/officeDocument/2006/relationships/notesSlide" Target="../notesSlides/notesSlide1.xml"/><Relationship Id="rId1" Type="http://schemas.openxmlformats.org/officeDocument/2006/relationships/slideLayout" Target="../slideLayouts/slideLayout3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hyperlink" Target="https://www.itu.int/md/T25-TSAG-250526-TD-GEN-0039/en" TargetMode="External"/><Relationship Id="rId2" Type="http://schemas.openxmlformats.org/officeDocument/2006/relationships/hyperlink" Target="https://www.itu.int/en/council/planning/Pages/default.aspx" TargetMode="External"/><Relationship Id="rId1" Type="http://schemas.openxmlformats.org/officeDocument/2006/relationships/slideLayout" Target="../slideLayouts/slideLayout31.xml"/><Relationship Id="rId5" Type="http://schemas.openxmlformats.org/officeDocument/2006/relationships/hyperlink" Target="https://www.itu.int/en/council/CWG-SFP-2028-2031/Pages/default.aspx" TargetMode="External"/><Relationship Id="rId4" Type="http://schemas.openxmlformats.org/officeDocument/2006/relationships/hyperlink" Target="https://www.itu.int/md/S25-CL-C-0031/en"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itu.int/md/S25-CWGSFP2-C-0008/en" TargetMode="External"/><Relationship Id="rId2" Type="http://schemas.openxmlformats.org/officeDocument/2006/relationships/hyperlink" Target="https://www.itu.int/md/S24-CWGSFP1-C-0007/en" TargetMode="External"/><Relationship Id="rId1" Type="http://schemas.openxmlformats.org/officeDocument/2006/relationships/slideLayout" Target="../slideLayouts/slideLayout3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drawing&#10;&#10;Description automatically generated">
            <a:extLst>
              <a:ext uri="{FF2B5EF4-FFF2-40B4-BE49-F238E27FC236}">
                <a16:creationId xmlns:a16="http://schemas.microsoft.com/office/drawing/2014/main" id="{3E53D30F-8798-45FB-BE1C-62326591A8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51093" y="5759284"/>
            <a:ext cx="748040" cy="824258"/>
          </a:xfrm>
          <a:prstGeom prst="rect">
            <a:avLst/>
          </a:prstGeom>
        </p:spPr>
      </p:pic>
      <p:cxnSp>
        <p:nvCxnSpPr>
          <p:cNvPr id="11" name="Straight Connector 10">
            <a:extLst>
              <a:ext uri="{FF2B5EF4-FFF2-40B4-BE49-F238E27FC236}">
                <a16:creationId xmlns:a16="http://schemas.microsoft.com/office/drawing/2014/main" id="{D9AD66F2-F7C0-4D03-9150-D28F17AC561D}"/>
              </a:ext>
            </a:extLst>
          </p:cNvPr>
          <p:cNvCxnSpPr>
            <a:cxnSpLocks/>
          </p:cNvCxnSpPr>
          <p:nvPr/>
        </p:nvCxnSpPr>
        <p:spPr>
          <a:xfrm>
            <a:off x="937797" y="4572001"/>
            <a:ext cx="6020121" cy="0"/>
          </a:xfrm>
          <a:prstGeom prst="line">
            <a:avLst/>
          </a:prstGeom>
          <a:ln w="12700">
            <a:solidFill>
              <a:srgbClr val="009CD6"/>
            </a:solidFill>
          </a:ln>
        </p:spPr>
        <p:style>
          <a:lnRef idx="1">
            <a:schemeClr val="accent1"/>
          </a:lnRef>
          <a:fillRef idx="0">
            <a:schemeClr val="accent1"/>
          </a:fillRef>
          <a:effectRef idx="0">
            <a:schemeClr val="accent1"/>
          </a:effectRef>
          <a:fontRef idx="minor">
            <a:schemeClr val="tx1"/>
          </a:fontRef>
        </p:style>
      </p:cxnSp>
      <p:sp>
        <p:nvSpPr>
          <p:cNvPr id="12" name="Title 9">
            <a:extLst>
              <a:ext uri="{FF2B5EF4-FFF2-40B4-BE49-F238E27FC236}">
                <a16:creationId xmlns:a16="http://schemas.microsoft.com/office/drawing/2014/main" id="{EEB08032-CE0E-4986-AEDF-A41026C0E8B9}"/>
              </a:ext>
            </a:extLst>
          </p:cNvPr>
          <p:cNvSpPr txBox="1">
            <a:spLocks/>
          </p:cNvSpPr>
          <p:nvPr/>
        </p:nvSpPr>
        <p:spPr>
          <a:xfrm>
            <a:off x="802510" y="3141234"/>
            <a:ext cx="10065514" cy="1221031"/>
          </a:xfrm>
          <a:prstGeom prst="rect">
            <a:avLst/>
          </a:prstGeom>
        </p:spPr>
        <p:txBody>
          <a:bodyPr anchor="b">
            <a:noAutofit/>
          </a:bodyPr>
          <a:lstStyle>
            <a:lvl1pPr algn="l" defTabSz="914400" rtl="0" eaLnBrk="1" latinLnBrk="0" hangingPunct="1">
              <a:lnSpc>
                <a:spcPct val="90000"/>
              </a:lnSpc>
              <a:spcBef>
                <a:spcPct val="0"/>
              </a:spcBef>
              <a:buNone/>
              <a:defRPr sz="4000" kern="1200">
                <a:solidFill>
                  <a:schemeClr val="bg1"/>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600" b="1" i="0" u="none" strike="noStrike" kern="1200" cap="none" spc="0" normalizeH="0" baseline="0" noProof="0" dirty="0">
                <a:ln>
                  <a:noFill/>
                </a:ln>
                <a:solidFill>
                  <a:prstClr val="black"/>
                </a:solidFill>
                <a:effectLst/>
                <a:uLnTx/>
                <a:uFillTx/>
                <a:latin typeface="Avenir Nxt2 W1G" panose="020B0503020202020204" pitchFamily="34" charset="0"/>
                <a:ea typeface="+mj-ea"/>
                <a:cs typeface="Arial" panose="020B0604020202020204" pitchFamily="34" charset="0"/>
              </a:rPr>
              <a:t>ITU’s Strategic and Financial Plans 2028-2031</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GB" sz="2000" b="1" i="0" u="none" strike="noStrike" kern="1200" cap="none" spc="0" normalizeH="0" baseline="0" noProof="0" dirty="0">
                <a:ln>
                  <a:noFill/>
                </a:ln>
                <a:solidFill>
                  <a:prstClr val="black"/>
                </a:solidFill>
                <a:effectLst/>
                <a:uLnTx/>
                <a:uFillTx/>
                <a:latin typeface="Avenir Nxt2 W1G" panose="020B0503020202020204" pitchFamily="34" charset="0"/>
                <a:ea typeface="+mj-ea"/>
                <a:cs typeface="Arial" panose="020B0604020202020204" pitchFamily="34" charset="0"/>
              </a:rPr>
              <a:t> - Briefing to Sector Advisory Groups - </a:t>
            </a:r>
          </a:p>
        </p:txBody>
      </p:sp>
      <p:sp>
        <p:nvSpPr>
          <p:cNvPr id="13" name="Title 9">
            <a:extLst>
              <a:ext uri="{FF2B5EF4-FFF2-40B4-BE49-F238E27FC236}">
                <a16:creationId xmlns:a16="http://schemas.microsoft.com/office/drawing/2014/main" id="{122F9856-ABF7-4797-98C9-74C4BD7B847C}"/>
              </a:ext>
            </a:extLst>
          </p:cNvPr>
          <p:cNvSpPr txBox="1">
            <a:spLocks/>
          </p:cNvSpPr>
          <p:nvPr/>
        </p:nvSpPr>
        <p:spPr>
          <a:xfrm>
            <a:off x="849228" y="6162675"/>
            <a:ext cx="4586648" cy="298021"/>
          </a:xfrm>
          <a:prstGeom prst="rect">
            <a:avLst/>
          </a:prstGeom>
        </p:spPr>
        <p:txBody>
          <a:bodyPr anchor="b">
            <a:noAutofit/>
          </a:bodyPr>
          <a:lstStyle>
            <a:lvl1pPr algn="l" defTabSz="914400" rtl="0" eaLnBrk="1" latinLnBrk="0" hangingPunct="1">
              <a:lnSpc>
                <a:spcPct val="90000"/>
              </a:lnSpc>
              <a:spcBef>
                <a:spcPct val="0"/>
              </a:spcBef>
              <a:buNone/>
              <a:defRPr sz="4000" kern="1200">
                <a:solidFill>
                  <a:schemeClr val="bg1"/>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venir Nxt2 W1G" panose="020B0503020202020204" pitchFamily="34" charset="0"/>
              <a:ea typeface="+mj-ea"/>
              <a:cs typeface="Arial" panose="020B0604020202020204" pitchFamily="34" charset="0"/>
            </a:endParaRPr>
          </a:p>
        </p:txBody>
      </p:sp>
      <p:pic>
        <p:nvPicPr>
          <p:cNvPr id="7" name="ITU logo blue">
            <a:extLst>
              <a:ext uri="{FF2B5EF4-FFF2-40B4-BE49-F238E27FC236}">
                <a16:creationId xmlns:a16="http://schemas.microsoft.com/office/drawing/2014/main" id="{D3495090-241C-4D64-8E17-F3193A4D4A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68024" y="5242067"/>
            <a:ext cx="1323975" cy="1873596"/>
          </a:xfrm>
          <a:prstGeom prst="rect">
            <a:avLst/>
          </a:prstGeom>
        </p:spPr>
      </p:pic>
      <p:sp>
        <p:nvSpPr>
          <p:cNvPr id="2" name="TextBox 1">
            <a:extLst>
              <a:ext uri="{FF2B5EF4-FFF2-40B4-BE49-F238E27FC236}">
                <a16:creationId xmlns:a16="http://schemas.microsoft.com/office/drawing/2014/main" id="{D5F750ED-9E9B-A38F-069E-DC43AF862357}"/>
              </a:ext>
            </a:extLst>
          </p:cNvPr>
          <p:cNvSpPr txBox="1"/>
          <p:nvPr/>
        </p:nvSpPr>
        <p:spPr>
          <a:xfrm>
            <a:off x="946769" y="4725749"/>
            <a:ext cx="1715534" cy="584775"/>
          </a:xfrm>
          <a:prstGeom prst="rect">
            <a:avLst/>
          </a:prstGeom>
          <a:noFill/>
        </p:spPr>
        <p:txBody>
          <a:bodyPr wrap="none" rtlCol="0">
            <a:spAutoFit/>
          </a:bodyPr>
          <a:lstStyle/>
          <a:p>
            <a:r>
              <a:rPr lang="en-US" dirty="0"/>
              <a:t>TSAG Meeting</a:t>
            </a:r>
          </a:p>
          <a:p>
            <a:r>
              <a:rPr lang="en-US" sz="1400" dirty="0"/>
              <a:t>26-30 May 2025</a:t>
            </a:r>
            <a:endParaRPr lang="en-GB" sz="1400" dirty="0"/>
          </a:p>
        </p:txBody>
      </p:sp>
    </p:spTree>
    <p:extLst>
      <p:ext uri="{BB962C8B-B14F-4D97-AF65-F5344CB8AC3E}">
        <p14:creationId xmlns:p14="http://schemas.microsoft.com/office/powerpoint/2010/main" val="12475609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drawing&#10;&#10;Description automatically generated">
            <a:extLst>
              <a:ext uri="{FF2B5EF4-FFF2-40B4-BE49-F238E27FC236}">
                <a16:creationId xmlns:a16="http://schemas.microsoft.com/office/drawing/2014/main" id="{3E53D30F-8798-45FB-BE1C-62326591A8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51093" y="5759284"/>
            <a:ext cx="748040" cy="824258"/>
          </a:xfrm>
          <a:prstGeom prst="rect">
            <a:avLst/>
          </a:prstGeom>
        </p:spPr>
      </p:pic>
      <p:sp>
        <p:nvSpPr>
          <p:cNvPr id="10" name="Title 9">
            <a:extLst>
              <a:ext uri="{FF2B5EF4-FFF2-40B4-BE49-F238E27FC236}">
                <a16:creationId xmlns:a16="http://schemas.microsoft.com/office/drawing/2014/main" id="{89F30285-D598-437F-82DD-E03C393D63FF}"/>
              </a:ext>
            </a:extLst>
          </p:cNvPr>
          <p:cNvSpPr txBox="1">
            <a:spLocks/>
          </p:cNvSpPr>
          <p:nvPr/>
        </p:nvSpPr>
        <p:spPr>
          <a:xfrm>
            <a:off x="881171" y="4942674"/>
            <a:ext cx="7506207" cy="441859"/>
          </a:xfrm>
          <a:prstGeom prst="rect">
            <a:avLst/>
          </a:prstGeom>
        </p:spPr>
        <p:txBody>
          <a:bodyPr anchor="b">
            <a:noAutofit/>
          </a:bodyPr>
          <a:lstStyle>
            <a:lvl1pPr algn="l" defTabSz="914400" rtl="0" eaLnBrk="1" latinLnBrk="0" hangingPunct="1">
              <a:lnSpc>
                <a:spcPct val="90000"/>
              </a:lnSpc>
              <a:spcBef>
                <a:spcPct val="0"/>
              </a:spcBef>
              <a:buNone/>
              <a:defRPr sz="4000" kern="1200">
                <a:solidFill>
                  <a:schemeClr val="bg1"/>
                </a:solidFill>
                <a:latin typeface="Arial" panose="020B0604020202020204" pitchFamily="34" charset="0"/>
                <a:ea typeface="+mj-ea"/>
                <a:cs typeface="Arial" panose="020B0604020202020204" pitchFamily="34" charset="0"/>
              </a:defRPr>
            </a:lvl1pPr>
          </a:lstStyle>
          <a:p>
            <a:pPr marL="0" marR="0" lvl="0" indent="0" rtl="0">
              <a:spcBef>
                <a:spcPts val="600"/>
              </a:spcBef>
              <a:spcAft>
                <a:spcPts val="0"/>
              </a:spcAft>
              <a:buNone/>
            </a:pPr>
            <a:endParaRPr lang="de-DE" sz="2800" dirty="0">
              <a:solidFill>
                <a:schemeClr val="tx1"/>
              </a:solidFill>
              <a:latin typeface="Avenir Nxt2 W1G" panose="020B0503020202020204" pitchFamily="34" charset="0"/>
              <a:cs typeface="Varela Round"/>
            </a:endParaRPr>
          </a:p>
        </p:txBody>
      </p:sp>
      <p:cxnSp>
        <p:nvCxnSpPr>
          <p:cNvPr id="11" name="Straight Connector 10">
            <a:extLst>
              <a:ext uri="{FF2B5EF4-FFF2-40B4-BE49-F238E27FC236}">
                <a16:creationId xmlns:a16="http://schemas.microsoft.com/office/drawing/2014/main" id="{D9AD66F2-F7C0-4D03-9150-D28F17AC561D}"/>
              </a:ext>
            </a:extLst>
          </p:cNvPr>
          <p:cNvCxnSpPr>
            <a:cxnSpLocks/>
          </p:cNvCxnSpPr>
          <p:nvPr/>
        </p:nvCxnSpPr>
        <p:spPr>
          <a:xfrm>
            <a:off x="937797" y="4572001"/>
            <a:ext cx="6020121" cy="0"/>
          </a:xfrm>
          <a:prstGeom prst="line">
            <a:avLst/>
          </a:prstGeom>
          <a:ln w="12700">
            <a:solidFill>
              <a:srgbClr val="009CD6"/>
            </a:solidFill>
          </a:ln>
        </p:spPr>
        <p:style>
          <a:lnRef idx="1">
            <a:schemeClr val="accent1"/>
          </a:lnRef>
          <a:fillRef idx="0">
            <a:schemeClr val="accent1"/>
          </a:fillRef>
          <a:effectRef idx="0">
            <a:schemeClr val="accent1"/>
          </a:effectRef>
          <a:fontRef idx="minor">
            <a:schemeClr val="tx1"/>
          </a:fontRef>
        </p:style>
      </p:cxnSp>
      <p:sp>
        <p:nvSpPr>
          <p:cNvPr id="12" name="Title 9">
            <a:extLst>
              <a:ext uri="{FF2B5EF4-FFF2-40B4-BE49-F238E27FC236}">
                <a16:creationId xmlns:a16="http://schemas.microsoft.com/office/drawing/2014/main" id="{EEB08032-CE0E-4986-AEDF-A41026C0E8B9}"/>
              </a:ext>
            </a:extLst>
          </p:cNvPr>
          <p:cNvSpPr txBox="1">
            <a:spLocks/>
          </p:cNvSpPr>
          <p:nvPr/>
        </p:nvSpPr>
        <p:spPr>
          <a:xfrm>
            <a:off x="802510" y="3141234"/>
            <a:ext cx="10065514" cy="1221031"/>
          </a:xfrm>
          <a:prstGeom prst="rect">
            <a:avLst/>
          </a:prstGeom>
        </p:spPr>
        <p:txBody>
          <a:bodyPr anchor="b">
            <a:noAutofit/>
          </a:bodyPr>
          <a:lstStyle>
            <a:lvl1pPr algn="l" defTabSz="914400" rtl="0" eaLnBrk="1" latinLnBrk="0" hangingPunct="1">
              <a:lnSpc>
                <a:spcPct val="90000"/>
              </a:lnSpc>
              <a:spcBef>
                <a:spcPct val="0"/>
              </a:spcBef>
              <a:buNone/>
              <a:defRPr sz="4000" kern="1200">
                <a:solidFill>
                  <a:schemeClr val="bg1"/>
                </a:solidFill>
                <a:latin typeface="Arial" panose="020B0604020202020204" pitchFamily="34" charset="0"/>
                <a:ea typeface="+mj-ea"/>
                <a:cs typeface="Arial" panose="020B0604020202020204" pitchFamily="34" charset="0"/>
              </a:defRPr>
            </a:lvl1pPr>
          </a:lstStyle>
          <a:p>
            <a:r>
              <a:rPr lang="en-GB" sz="3600" b="1" dirty="0">
                <a:solidFill>
                  <a:schemeClr val="tx1"/>
                </a:solidFill>
                <a:latin typeface="Avenir Nxt2 W1G" panose="020B0503020202020204" pitchFamily="34" charset="0"/>
              </a:rPr>
              <a:t>Next steps</a:t>
            </a:r>
            <a:endParaRPr lang="de-DE" sz="3600" dirty="0">
              <a:solidFill>
                <a:schemeClr val="tx1"/>
              </a:solidFill>
              <a:latin typeface="Avenir Nxt2 W1G" panose="020B0503020202020204" pitchFamily="34" charset="0"/>
              <a:cs typeface="Varela Round"/>
            </a:endParaRPr>
          </a:p>
          <a:p>
            <a:endParaRPr lang="en-GB" sz="3600" b="1" dirty="0">
              <a:solidFill>
                <a:schemeClr val="tx1"/>
              </a:solidFill>
              <a:latin typeface="Avenir Nxt2 W1G" panose="020B0503020202020204" pitchFamily="34" charset="0"/>
            </a:endParaRPr>
          </a:p>
        </p:txBody>
      </p:sp>
      <p:sp>
        <p:nvSpPr>
          <p:cNvPr id="13" name="Title 9">
            <a:extLst>
              <a:ext uri="{FF2B5EF4-FFF2-40B4-BE49-F238E27FC236}">
                <a16:creationId xmlns:a16="http://schemas.microsoft.com/office/drawing/2014/main" id="{122F9856-ABF7-4797-98C9-74C4BD7B847C}"/>
              </a:ext>
            </a:extLst>
          </p:cNvPr>
          <p:cNvSpPr txBox="1">
            <a:spLocks/>
          </p:cNvSpPr>
          <p:nvPr/>
        </p:nvSpPr>
        <p:spPr>
          <a:xfrm>
            <a:off x="849228" y="6162675"/>
            <a:ext cx="4586648" cy="298021"/>
          </a:xfrm>
          <a:prstGeom prst="rect">
            <a:avLst/>
          </a:prstGeom>
        </p:spPr>
        <p:txBody>
          <a:bodyPr anchor="b">
            <a:noAutofit/>
          </a:bodyPr>
          <a:lstStyle>
            <a:lvl1pPr algn="l" defTabSz="914400" rtl="0" eaLnBrk="1" latinLnBrk="0" hangingPunct="1">
              <a:lnSpc>
                <a:spcPct val="90000"/>
              </a:lnSpc>
              <a:spcBef>
                <a:spcPct val="0"/>
              </a:spcBef>
              <a:buNone/>
              <a:defRPr sz="4000" kern="1200">
                <a:solidFill>
                  <a:schemeClr val="bg1"/>
                </a:solidFill>
                <a:latin typeface="Arial" panose="020B0604020202020204" pitchFamily="34" charset="0"/>
                <a:ea typeface="+mj-ea"/>
                <a:cs typeface="Arial" panose="020B0604020202020204" pitchFamily="34" charset="0"/>
              </a:defRPr>
            </a:lvl1pPr>
          </a:lstStyle>
          <a:p>
            <a:endParaRPr lang="en-US" sz="1800" dirty="0">
              <a:solidFill>
                <a:schemeClr val="tx1"/>
              </a:solidFill>
              <a:latin typeface="Avenir Nxt2 W1G" panose="020B0503020202020204" pitchFamily="34" charset="0"/>
            </a:endParaRPr>
          </a:p>
        </p:txBody>
      </p:sp>
      <p:pic>
        <p:nvPicPr>
          <p:cNvPr id="7" name="ITU logo blue">
            <a:extLst>
              <a:ext uri="{FF2B5EF4-FFF2-40B4-BE49-F238E27FC236}">
                <a16:creationId xmlns:a16="http://schemas.microsoft.com/office/drawing/2014/main" id="{D3495090-241C-4D64-8E17-F3193A4D4A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68024" y="5242067"/>
            <a:ext cx="1323975" cy="1873596"/>
          </a:xfrm>
          <a:prstGeom prst="rect">
            <a:avLst/>
          </a:prstGeom>
        </p:spPr>
      </p:pic>
    </p:spTree>
    <p:extLst>
      <p:ext uri="{BB962C8B-B14F-4D97-AF65-F5344CB8AC3E}">
        <p14:creationId xmlns:p14="http://schemas.microsoft.com/office/powerpoint/2010/main" val="42857714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127F39-07B1-F7FD-0933-8335A14ACA66}"/>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6D5C721B-1511-99E0-ED53-25FBAD439679}"/>
              </a:ext>
            </a:extLst>
          </p:cNvPr>
          <p:cNvSpPr>
            <a:spLocks noGrp="1"/>
          </p:cNvSpPr>
          <p:nvPr>
            <p:ph type="body" sz="quarter" idx="10"/>
          </p:nvPr>
        </p:nvSpPr>
        <p:spPr>
          <a:xfrm>
            <a:off x="616074" y="313371"/>
            <a:ext cx="5339664" cy="308803"/>
          </a:xfrm>
        </p:spPr>
        <p:txBody>
          <a:bodyPr/>
          <a:lstStyle/>
          <a:p>
            <a:r>
              <a:rPr lang="en-US" sz="1600" dirty="0">
                <a:solidFill>
                  <a:schemeClr val="accent2"/>
                </a:solidFill>
                <a:latin typeface="Avenir Nxt2 W1G" panose="020B0503020202020204" pitchFamily="34" charset="0"/>
                <a:ea typeface="+mn-ea"/>
                <a:cs typeface="Arial" panose="020B0604020202020204" pitchFamily="34" charset="0"/>
              </a:rPr>
              <a:t>SFP 2028-2031: Preparations for the CWG-SFP 3</a:t>
            </a:r>
            <a:r>
              <a:rPr lang="en-US" sz="1600" baseline="30000" dirty="0">
                <a:solidFill>
                  <a:schemeClr val="accent2"/>
                </a:solidFill>
                <a:latin typeface="Avenir Nxt2 W1G" panose="020B0503020202020204" pitchFamily="34" charset="0"/>
                <a:ea typeface="+mn-ea"/>
                <a:cs typeface="Arial" panose="020B0604020202020204" pitchFamily="34" charset="0"/>
              </a:rPr>
              <a:t>rd</a:t>
            </a:r>
            <a:r>
              <a:rPr lang="en-US" sz="1600" dirty="0">
                <a:solidFill>
                  <a:schemeClr val="accent2"/>
                </a:solidFill>
                <a:latin typeface="Avenir Nxt2 W1G" panose="020B0503020202020204" pitchFamily="34" charset="0"/>
                <a:ea typeface="+mn-ea"/>
                <a:cs typeface="Arial" panose="020B0604020202020204" pitchFamily="34" charset="0"/>
              </a:rPr>
              <a:t> Meeting</a:t>
            </a:r>
            <a:endParaRPr lang="en-150" dirty="0"/>
          </a:p>
        </p:txBody>
      </p:sp>
      <p:sp>
        <p:nvSpPr>
          <p:cNvPr id="5" name="Text Placeholder 4">
            <a:extLst>
              <a:ext uri="{FF2B5EF4-FFF2-40B4-BE49-F238E27FC236}">
                <a16:creationId xmlns:a16="http://schemas.microsoft.com/office/drawing/2014/main" id="{06907B9E-4FDD-3A06-6FC8-15FA60E05F14}"/>
              </a:ext>
            </a:extLst>
          </p:cNvPr>
          <p:cNvSpPr>
            <a:spLocks noGrp="1"/>
          </p:cNvSpPr>
          <p:nvPr>
            <p:ph type="body" sz="half" idx="2"/>
          </p:nvPr>
        </p:nvSpPr>
        <p:spPr>
          <a:xfrm>
            <a:off x="582785" y="877872"/>
            <a:ext cx="11317184" cy="5778949"/>
          </a:xfrm>
        </p:spPr>
        <p:txBody>
          <a:bodyPr/>
          <a:lstStyle/>
          <a:p>
            <a:r>
              <a:rPr lang="en-GB" dirty="0">
                <a:latin typeface="Calibri" panose="020F0502020204030204" pitchFamily="34" charset="0"/>
                <a:cs typeface="Times New Roman" panose="02020603050405020304" pitchFamily="18" charset="0"/>
              </a:rPr>
              <a:t>To be done by the Secretariat in the preparation for the CWG meeting in September:</a:t>
            </a:r>
          </a:p>
          <a:p>
            <a:endParaRPr lang="en-GB" sz="2800" dirty="0"/>
          </a:p>
          <a:p>
            <a:pPr marL="742950" lvl="1" indent="-285750">
              <a:buFont typeface="Wingdings" panose="05000000000000000000" pitchFamily="2" charset="2"/>
              <a:buChar char="q"/>
            </a:pPr>
            <a:r>
              <a:rPr lang="en-GB" sz="1600" dirty="0">
                <a:latin typeface="Calibri" panose="020F0502020204030204" pitchFamily="34" charset="0"/>
                <a:ea typeface="Calibri" panose="020F0502020204030204" pitchFamily="34" charset="0"/>
                <a:cs typeface="Calibri" panose="020F0502020204030204" pitchFamily="34" charset="0"/>
              </a:rPr>
              <a:t>Strategic plan framework –</a:t>
            </a:r>
            <a:r>
              <a:rPr lang="en-GB" sz="1600" b="1" dirty="0">
                <a:latin typeface="Calibri" panose="020F0502020204030204" pitchFamily="34" charset="0"/>
                <a:ea typeface="Calibri" panose="020F0502020204030204" pitchFamily="34" charset="0"/>
                <a:cs typeface="Calibri" panose="020F0502020204030204" pitchFamily="34" charset="0"/>
              </a:rPr>
              <a:t> together with the Sectors &amp; GS, to finalize the review of the outcomes and outcome indicators </a:t>
            </a:r>
            <a:r>
              <a:rPr lang="en-GB" sz="1600" dirty="0">
                <a:latin typeface="Calibri" panose="020F0502020204030204" pitchFamily="34" charset="0"/>
                <a:ea typeface="Calibri" panose="020F0502020204030204" pitchFamily="34" charset="0"/>
                <a:cs typeface="Calibri" panose="020F0502020204030204" pitchFamily="34" charset="0"/>
              </a:rPr>
              <a:t>(including updating the definitions and assessing the reliability of the indicators) &amp; considering TSAG’s input</a:t>
            </a:r>
          </a:p>
          <a:p>
            <a:pPr marL="742950" lvl="1" indent="-285750">
              <a:buFont typeface="Wingdings" panose="05000000000000000000" pitchFamily="2" charset="2"/>
              <a:buChar char="q"/>
            </a:pPr>
            <a:endParaRPr lang="en-GB" sz="1600" dirty="0">
              <a:latin typeface="Calibri" panose="020F0502020204030204" pitchFamily="34" charset="0"/>
              <a:ea typeface="Calibri" panose="020F0502020204030204" pitchFamily="34" charset="0"/>
              <a:cs typeface="Calibri" panose="020F0502020204030204" pitchFamily="34" charset="0"/>
            </a:endParaRPr>
          </a:p>
          <a:p>
            <a:pPr marL="742950" lvl="1" indent="-285750">
              <a:buFont typeface="Wingdings" panose="05000000000000000000" pitchFamily="2" charset="2"/>
              <a:buChar char="q"/>
            </a:pPr>
            <a:r>
              <a:rPr lang="en-GB" sz="1600" dirty="0">
                <a:latin typeface="Calibri" panose="020F0502020204030204" pitchFamily="34" charset="0"/>
                <a:ea typeface="Calibri" panose="020F0502020204030204" pitchFamily="34" charset="0"/>
                <a:cs typeface="Calibri" panose="020F0502020204030204" pitchFamily="34" charset="0"/>
              </a:rPr>
              <a:t>Strategic and financial plans – </a:t>
            </a:r>
            <a:r>
              <a:rPr lang="en-GB" sz="1600" b="1" dirty="0">
                <a:latin typeface="Calibri" panose="020F0502020204030204" pitchFamily="34" charset="0"/>
                <a:ea typeface="Calibri" panose="020F0502020204030204" pitchFamily="34" charset="0"/>
                <a:cs typeface="Calibri" panose="020F0502020204030204" pitchFamily="34" charset="0"/>
              </a:rPr>
              <a:t>to present how we will </a:t>
            </a:r>
            <a:r>
              <a:rPr lang="en-GB" sz="1600" dirty="0">
                <a:latin typeface="Calibri" panose="020F0502020204030204" pitchFamily="34" charset="0"/>
                <a:ea typeface="Calibri" panose="020F0502020204030204" pitchFamily="34" charset="0"/>
                <a:cs typeface="Calibri" panose="020F0502020204030204" pitchFamily="34" charset="0"/>
              </a:rPr>
              <a:t>integrate the SP and FP </a:t>
            </a:r>
          </a:p>
          <a:p>
            <a:pPr marL="742950" lvl="1" indent="-285750">
              <a:buFont typeface="Wingdings" panose="05000000000000000000" pitchFamily="2" charset="2"/>
              <a:buChar char="q"/>
            </a:pPr>
            <a:endParaRPr lang="en-GB" sz="1600" dirty="0">
              <a:latin typeface="Calibri" panose="020F0502020204030204" pitchFamily="34" charset="0"/>
              <a:ea typeface="Calibri" panose="020F0502020204030204" pitchFamily="34" charset="0"/>
              <a:cs typeface="Calibri" panose="020F0502020204030204" pitchFamily="34" charset="0"/>
            </a:endParaRPr>
          </a:p>
          <a:p>
            <a:pPr marL="742950" lvl="1" indent="-285750">
              <a:buFont typeface="Wingdings" panose="05000000000000000000" pitchFamily="2" charset="2"/>
              <a:buChar char="q"/>
            </a:pPr>
            <a:r>
              <a:rPr lang="en-GB" sz="1600" dirty="0">
                <a:latin typeface="Calibri" panose="020F0502020204030204" pitchFamily="34" charset="0"/>
                <a:ea typeface="Calibri" panose="020F0502020204030204" pitchFamily="34" charset="0"/>
                <a:cs typeface="Calibri" panose="020F0502020204030204" pitchFamily="34" charset="0"/>
              </a:rPr>
              <a:t>Operational Plans - To present the framework and the link with the Strategic plan - </a:t>
            </a:r>
            <a:r>
              <a:rPr lang="en-GB" sz="1600" b="1" dirty="0">
                <a:latin typeface="Calibri" panose="020F0502020204030204" pitchFamily="34" charset="0"/>
                <a:ea typeface="Calibri" panose="020F0502020204030204" pitchFamily="34" charset="0"/>
                <a:cs typeface="Calibri" panose="020F0502020204030204" pitchFamily="34" charset="0"/>
              </a:rPr>
              <a:t>Define the outputs, output indicators and the links between the outcomes and outputs</a:t>
            </a:r>
          </a:p>
          <a:p>
            <a:pPr marL="742950" lvl="1" indent="-285750">
              <a:buFont typeface="Wingdings" panose="05000000000000000000" pitchFamily="2" charset="2"/>
              <a:buChar char="q"/>
            </a:pPr>
            <a:endParaRPr lang="en-GB" sz="1600" b="1" u="sng" dirty="0">
              <a:latin typeface="Calibri" panose="020F0502020204030204" pitchFamily="34" charset="0"/>
              <a:ea typeface="Calibri" panose="020F0502020204030204" pitchFamily="34" charset="0"/>
              <a:cs typeface="Calibri" panose="020F0502020204030204" pitchFamily="34" charset="0"/>
            </a:endParaRPr>
          </a:p>
          <a:p>
            <a:pPr marL="742950" lvl="1" indent="-285750">
              <a:buFont typeface="Wingdings" panose="05000000000000000000" pitchFamily="2" charset="2"/>
              <a:buChar char="q"/>
            </a:pPr>
            <a:r>
              <a:rPr lang="en-GB" sz="1600" b="1" dirty="0">
                <a:latin typeface="Calibri" panose="020F0502020204030204" pitchFamily="34" charset="0"/>
                <a:ea typeface="Calibri" panose="020F0502020204030204" pitchFamily="34" charset="0"/>
                <a:cs typeface="Calibri" panose="020F0502020204030204" pitchFamily="34" charset="0"/>
              </a:rPr>
              <a:t>Assessment of the current targets and target indicators</a:t>
            </a:r>
          </a:p>
          <a:p>
            <a:pPr marL="742950" lvl="1" indent="-285750">
              <a:buFont typeface="Wingdings" panose="05000000000000000000" pitchFamily="2" charset="2"/>
              <a:buChar char="q"/>
            </a:pPr>
            <a:endParaRPr lang="en-GB" sz="1600" b="1" dirty="0">
              <a:latin typeface="Calibri" panose="020F0502020204030204" pitchFamily="34" charset="0"/>
              <a:ea typeface="Calibri" panose="020F0502020204030204" pitchFamily="34" charset="0"/>
              <a:cs typeface="Calibri" panose="020F0502020204030204" pitchFamily="34" charset="0"/>
            </a:endParaRPr>
          </a:p>
          <a:p>
            <a:pPr marL="742950" lvl="1" indent="-285750">
              <a:buFont typeface="Wingdings" panose="05000000000000000000" pitchFamily="2" charset="2"/>
              <a:buChar char="q"/>
            </a:pPr>
            <a:r>
              <a:rPr lang="en-GB" sz="1600" dirty="0">
                <a:latin typeface="Calibri" panose="020F0502020204030204" pitchFamily="34" charset="0"/>
                <a:ea typeface="Calibri" panose="020F0502020204030204" pitchFamily="34" charset="0"/>
                <a:cs typeface="Calibri" panose="020F0502020204030204" pitchFamily="34" charset="0"/>
              </a:rPr>
              <a:t>Situation analysis – For the external environment - </a:t>
            </a:r>
            <a:r>
              <a:rPr lang="en-GB" sz="1600" b="1" dirty="0">
                <a:latin typeface="Calibri" panose="020F0502020204030204" pitchFamily="34" charset="0"/>
                <a:ea typeface="Calibri" panose="020F0502020204030204" pitchFamily="34" charset="0"/>
                <a:cs typeface="Calibri" panose="020F0502020204030204" pitchFamily="34" charset="0"/>
              </a:rPr>
              <a:t>to present the draft</a:t>
            </a:r>
            <a:r>
              <a:rPr lang="en-GB" sz="1600" b="1" u="sng" dirty="0">
                <a:latin typeface="Calibri" panose="020F0502020204030204" pitchFamily="34" charset="0"/>
                <a:ea typeface="Calibri" panose="020F0502020204030204" pitchFamily="34" charset="0"/>
                <a:cs typeface="Calibri" panose="020F0502020204030204" pitchFamily="34" charset="0"/>
              </a:rPr>
              <a:t> </a:t>
            </a:r>
          </a:p>
          <a:p>
            <a:pPr lvl="1"/>
            <a:r>
              <a:rPr lang="en-GB" sz="1600" dirty="0">
                <a:latin typeface="Calibri" panose="020F0502020204030204" pitchFamily="34" charset="0"/>
                <a:ea typeface="Calibri" panose="020F0502020204030204" pitchFamily="34" charset="0"/>
                <a:cs typeface="Calibri" panose="020F0502020204030204" pitchFamily="34" charset="0"/>
              </a:rPr>
              <a:t>		            For the internal environment </a:t>
            </a:r>
            <a:r>
              <a:rPr lang="en-GB" sz="1600" b="1" dirty="0">
                <a:latin typeface="Calibri" panose="020F0502020204030204" pitchFamily="34" charset="0"/>
                <a:ea typeface="Calibri" panose="020F0502020204030204" pitchFamily="34" charset="0"/>
                <a:cs typeface="Calibri" panose="020F0502020204030204" pitchFamily="34" charset="0"/>
              </a:rPr>
              <a:t>– depending on the decision of Council 25, to develop additional						         documents</a:t>
            </a:r>
            <a:endParaRPr lang="en-GB" sz="1600" dirty="0">
              <a:latin typeface="Calibri" panose="020F0502020204030204" pitchFamily="34" charset="0"/>
              <a:ea typeface="Calibri" panose="020F0502020204030204" pitchFamily="34" charset="0"/>
              <a:cs typeface="Calibri" panose="020F0502020204030204" pitchFamily="34" charset="0"/>
            </a:endParaRPr>
          </a:p>
        </p:txBody>
      </p:sp>
      <p:sp>
        <p:nvSpPr>
          <p:cNvPr id="3" name="Speech Bubble: Rectangle with Corners Rounded 2">
            <a:extLst>
              <a:ext uri="{FF2B5EF4-FFF2-40B4-BE49-F238E27FC236}">
                <a16:creationId xmlns:a16="http://schemas.microsoft.com/office/drawing/2014/main" id="{9E691BFB-8C2E-9FA4-2220-A3F1692FC5E2}"/>
              </a:ext>
            </a:extLst>
          </p:cNvPr>
          <p:cNvSpPr/>
          <p:nvPr/>
        </p:nvSpPr>
        <p:spPr>
          <a:xfrm>
            <a:off x="150007" y="1403324"/>
            <a:ext cx="586368" cy="385015"/>
          </a:xfrm>
          <a:prstGeom prst="wedgeRoundRectCallout">
            <a:avLst>
              <a:gd name="adj1" fmla="val 119137"/>
              <a:gd name="adj2" fmla="val 52648"/>
              <a:gd name="adj3" fmla="val 16667"/>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 b="1" dirty="0"/>
              <a:t>We are here</a:t>
            </a:r>
            <a:endParaRPr lang="en-GB" sz="800" b="1" dirty="0"/>
          </a:p>
        </p:txBody>
      </p:sp>
    </p:spTree>
    <p:extLst>
      <p:ext uri="{BB962C8B-B14F-4D97-AF65-F5344CB8AC3E}">
        <p14:creationId xmlns:p14="http://schemas.microsoft.com/office/powerpoint/2010/main" val="4353214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FA8F98B-304C-8EFF-9093-3E00DD121A6D}"/>
              </a:ext>
            </a:extLst>
          </p:cNvPr>
          <p:cNvPicPr>
            <a:picLocks noChangeAspect="1"/>
          </p:cNvPicPr>
          <p:nvPr/>
        </p:nvPicPr>
        <p:blipFill>
          <a:blip r:embed="rId2"/>
          <a:stretch>
            <a:fillRect/>
          </a:stretch>
        </p:blipFill>
        <p:spPr>
          <a:xfrm>
            <a:off x="1333412" y="278840"/>
            <a:ext cx="9369600" cy="5551488"/>
          </a:xfrm>
          <a:prstGeom prst="rect">
            <a:avLst/>
          </a:prstGeom>
          <a:noFill/>
        </p:spPr>
      </p:pic>
      <p:sp>
        <p:nvSpPr>
          <p:cNvPr id="8" name="Text Placeholder 6">
            <a:extLst>
              <a:ext uri="{FF2B5EF4-FFF2-40B4-BE49-F238E27FC236}">
                <a16:creationId xmlns:a16="http://schemas.microsoft.com/office/drawing/2014/main" id="{E2C1F2BC-6097-502A-EC9C-FB6F6F07EF21}"/>
              </a:ext>
            </a:extLst>
          </p:cNvPr>
          <p:cNvSpPr txBox="1">
            <a:spLocks/>
          </p:cNvSpPr>
          <p:nvPr/>
        </p:nvSpPr>
        <p:spPr>
          <a:xfrm>
            <a:off x="616074" y="313371"/>
            <a:ext cx="5673346" cy="308803"/>
          </a:xfrm>
          <a:prstGeom prst="rect">
            <a:avLst/>
          </a:prstGeom>
        </p:spPr>
        <p:txBody>
          <a:bodyPr vert="horz" lIns="91440" tIns="45720" rIns="91440" bIns="45720" rtlCol="0" anchor="ctr">
            <a:noAutofit/>
          </a:bodyPr>
          <a:lstStyle>
            <a:lvl1pPr marL="91440" indent="0" algn="l" defTabSz="914400" rtl="0" eaLnBrk="1" latinLnBrk="0" hangingPunct="1">
              <a:lnSpc>
                <a:spcPts val="2200"/>
              </a:lnSpc>
              <a:spcBef>
                <a:spcPts val="1000"/>
              </a:spcBef>
              <a:buClr>
                <a:srgbClr val="009CD6"/>
              </a:buClr>
              <a:buSzPct val="110000"/>
              <a:buFont typeface="Arial" panose="020B0604020202020204" pitchFamily="34" charset="0"/>
              <a:buNone/>
              <a:defRPr lang="en-US" sz="1600" kern="1200" spc="0" dirty="0">
                <a:solidFill>
                  <a:schemeClr val="accent2"/>
                </a:solidFill>
                <a:latin typeface="Avenir Nxt2 W1G" panose="020B0503020202020204" pitchFamily="34" charset="0"/>
                <a:ea typeface="+mn-ea"/>
                <a:cs typeface="Arial" panose="020B0604020202020204" pitchFamily="34" charset="0"/>
              </a:defRPr>
            </a:lvl1pPr>
            <a:lvl2pPr marL="834390" indent="-285750" algn="l" defTabSz="914400" rtl="0" eaLnBrk="1" latinLnBrk="0" hangingPunct="1">
              <a:lnSpc>
                <a:spcPts val="2200"/>
              </a:lnSpc>
              <a:spcBef>
                <a:spcPts val="500"/>
              </a:spcBef>
              <a:buClr>
                <a:srgbClr val="009CD6"/>
              </a:buClr>
              <a:buSzPct val="110000"/>
              <a:buFont typeface="Arial" panose="020B0604020202020204" pitchFamily="34" charset="0"/>
              <a:buChar char="•"/>
              <a:defRPr sz="1800" kern="1200" spc="0">
                <a:solidFill>
                  <a:schemeClr val="tx1"/>
                </a:solidFill>
                <a:latin typeface="Avenir Nxt2 W1G" panose="020B0503020202020204" pitchFamily="34" charset="0"/>
                <a:ea typeface="+mn-ea"/>
                <a:cs typeface="Arial" panose="020B0604020202020204" pitchFamily="34" charset="0"/>
              </a:defRPr>
            </a:lvl2pPr>
            <a:lvl3pPr marL="1291590" indent="-285750" algn="l" defTabSz="914400" rtl="0" eaLnBrk="1" latinLnBrk="0" hangingPunct="1">
              <a:lnSpc>
                <a:spcPts val="2200"/>
              </a:lnSpc>
              <a:spcBef>
                <a:spcPts val="500"/>
              </a:spcBef>
              <a:buClr>
                <a:srgbClr val="009CD6"/>
              </a:buClr>
              <a:buSzPct val="110000"/>
              <a:buFont typeface="Arial" panose="020B0604020202020204" pitchFamily="34" charset="0"/>
              <a:buChar char="•"/>
              <a:defRPr sz="1800" kern="1200" spc="0" baseline="0">
                <a:solidFill>
                  <a:schemeClr val="tx1"/>
                </a:solidFill>
                <a:latin typeface="Avenir Nxt2 W1G" panose="020B0503020202020204" pitchFamily="34" charset="0"/>
                <a:ea typeface="+mn-ea"/>
                <a:cs typeface="Arial" panose="020B0604020202020204" pitchFamily="34" charset="0"/>
              </a:defRPr>
            </a:lvl3pPr>
            <a:lvl4pPr marL="1748790" indent="-285750" algn="l" defTabSz="914400" rtl="0" eaLnBrk="1" latinLnBrk="0" hangingPunct="1">
              <a:lnSpc>
                <a:spcPts val="2200"/>
              </a:lnSpc>
              <a:spcBef>
                <a:spcPts val="500"/>
              </a:spcBef>
              <a:buClr>
                <a:srgbClr val="009CD6"/>
              </a:buClr>
              <a:buSzPct val="110000"/>
              <a:buFont typeface="Arial" panose="020B0604020202020204" pitchFamily="34" charset="0"/>
              <a:buChar char="•"/>
              <a:defRPr sz="1800" kern="1200" spc="0" baseline="0">
                <a:solidFill>
                  <a:schemeClr val="tx1"/>
                </a:solidFill>
                <a:latin typeface="Avenir Nxt2 W1G" panose="020B0503020202020204" pitchFamily="34" charset="0"/>
                <a:ea typeface="+mn-ea"/>
                <a:cs typeface="Arial" panose="020B0604020202020204" pitchFamily="34" charset="0"/>
              </a:defRPr>
            </a:lvl4pPr>
            <a:lvl5pPr marL="2057400" indent="-228600" algn="l" defTabSz="914400" rtl="0" eaLnBrk="1" latinLnBrk="0" hangingPunct="1">
              <a:lnSpc>
                <a:spcPts val="2200"/>
              </a:lnSpc>
              <a:spcBef>
                <a:spcPts val="500"/>
              </a:spcBef>
              <a:buClr>
                <a:srgbClr val="00B0F0"/>
              </a:buClr>
              <a:buFont typeface="Arial" panose="020B0604020202020204" pitchFamily="34" charset="0"/>
              <a:buChar char="•"/>
              <a:defRPr sz="1800" kern="1200" spc="30" baseline="0">
                <a:solidFill>
                  <a:schemeClr val="tx1"/>
                </a:solidFill>
                <a:latin typeface="Avenir Nxt2 W1G" panose="020B0503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SFP 2028-2031: Current SP framework </a:t>
            </a:r>
          </a:p>
        </p:txBody>
      </p:sp>
    </p:spTree>
    <p:extLst>
      <p:ext uri="{BB962C8B-B14F-4D97-AF65-F5344CB8AC3E}">
        <p14:creationId xmlns:p14="http://schemas.microsoft.com/office/powerpoint/2010/main" val="30106418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97E566-C959-1098-1E3E-3F0F445986DC}"/>
            </a:ext>
          </a:extLst>
        </p:cNvPr>
        <p:cNvGrpSpPr/>
        <p:nvPr/>
      </p:nvGrpSpPr>
      <p:grpSpPr>
        <a:xfrm>
          <a:off x="0" y="0"/>
          <a:ext cx="0" cy="0"/>
          <a:chOff x="0" y="0"/>
          <a:chExt cx="0" cy="0"/>
        </a:xfrm>
      </p:grpSpPr>
      <p:sp>
        <p:nvSpPr>
          <p:cNvPr id="42" name="Rectangle 41">
            <a:extLst>
              <a:ext uri="{FF2B5EF4-FFF2-40B4-BE49-F238E27FC236}">
                <a16:creationId xmlns:a16="http://schemas.microsoft.com/office/drawing/2014/main" id="{7AF17195-2CB8-F780-E892-B3750A5FB7D3}"/>
              </a:ext>
            </a:extLst>
          </p:cNvPr>
          <p:cNvSpPr/>
          <p:nvPr/>
        </p:nvSpPr>
        <p:spPr>
          <a:xfrm>
            <a:off x="148477" y="1440873"/>
            <a:ext cx="6272330" cy="3205461"/>
          </a:xfrm>
          <a:prstGeom prst="rect">
            <a:avLst/>
          </a:prstGeom>
          <a:noFill/>
          <a:ln w="34925"/>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US" b="1" dirty="0">
                <a:solidFill>
                  <a:schemeClr val="tx1"/>
                </a:solidFill>
              </a:rPr>
              <a:t>Operational Plans</a:t>
            </a:r>
            <a:endParaRPr lang="en-GB" b="1" dirty="0">
              <a:solidFill>
                <a:schemeClr val="tx1"/>
              </a:solidFill>
            </a:endParaRPr>
          </a:p>
        </p:txBody>
      </p:sp>
      <p:sp>
        <p:nvSpPr>
          <p:cNvPr id="44" name="Arrow: Up 43">
            <a:extLst>
              <a:ext uri="{FF2B5EF4-FFF2-40B4-BE49-F238E27FC236}">
                <a16:creationId xmlns:a16="http://schemas.microsoft.com/office/drawing/2014/main" id="{E4A7957C-2EF0-BC8D-C48B-FB125357DE99}"/>
              </a:ext>
            </a:extLst>
          </p:cNvPr>
          <p:cNvSpPr/>
          <p:nvPr/>
        </p:nvSpPr>
        <p:spPr>
          <a:xfrm>
            <a:off x="995289" y="4463081"/>
            <a:ext cx="1197835" cy="771183"/>
          </a:xfrm>
          <a:prstGeom prst="upArrow">
            <a:avLst/>
          </a:prstGeom>
          <a:solidFill>
            <a:srgbClr val="FFDB7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ext Placeholder 6">
            <a:extLst>
              <a:ext uri="{FF2B5EF4-FFF2-40B4-BE49-F238E27FC236}">
                <a16:creationId xmlns:a16="http://schemas.microsoft.com/office/drawing/2014/main" id="{4808C965-AF4E-F02C-7216-A4E65EAD2D4E}"/>
              </a:ext>
            </a:extLst>
          </p:cNvPr>
          <p:cNvSpPr>
            <a:spLocks noGrp="1"/>
          </p:cNvSpPr>
          <p:nvPr>
            <p:ph type="body" sz="quarter" idx="10"/>
          </p:nvPr>
        </p:nvSpPr>
        <p:spPr>
          <a:xfrm>
            <a:off x="616074" y="313371"/>
            <a:ext cx="5673346" cy="308803"/>
          </a:xfrm>
        </p:spPr>
        <p:txBody>
          <a:bodyPr/>
          <a:lstStyle/>
          <a:p>
            <a:r>
              <a:rPr lang="en-US" sz="1600" dirty="0">
                <a:solidFill>
                  <a:schemeClr val="accent2"/>
                </a:solidFill>
                <a:latin typeface="Avenir Nxt2 W1G" panose="020B0503020202020204" pitchFamily="34" charset="0"/>
                <a:ea typeface="+mn-ea"/>
                <a:cs typeface="Arial" panose="020B0604020202020204" pitchFamily="34" charset="0"/>
              </a:rPr>
              <a:t>SFP 2028-2031: </a:t>
            </a:r>
            <a:r>
              <a:rPr lang="en-GB" sz="1600" dirty="0">
                <a:solidFill>
                  <a:schemeClr val="accent2"/>
                </a:solidFill>
                <a:latin typeface="Avenir Nxt2 W1G" panose="020B0503020202020204" pitchFamily="34" charset="0"/>
                <a:ea typeface="+mn-ea"/>
                <a:cs typeface="Arial" panose="020B0604020202020204" pitchFamily="34" charset="0"/>
              </a:rPr>
              <a:t>review of the outcomes and outcome indicators </a:t>
            </a:r>
            <a:endParaRPr lang="en-150" dirty="0"/>
          </a:p>
        </p:txBody>
      </p:sp>
      <p:sp>
        <p:nvSpPr>
          <p:cNvPr id="5" name="Text Placeholder 4">
            <a:extLst>
              <a:ext uri="{FF2B5EF4-FFF2-40B4-BE49-F238E27FC236}">
                <a16:creationId xmlns:a16="http://schemas.microsoft.com/office/drawing/2014/main" id="{18FE2FFE-2E4A-0740-A98E-D915FB7B677A}"/>
              </a:ext>
            </a:extLst>
          </p:cNvPr>
          <p:cNvSpPr>
            <a:spLocks noGrp="1"/>
          </p:cNvSpPr>
          <p:nvPr>
            <p:ph type="body" sz="half" idx="2"/>
          </p:nvPr>
        </p:nvSpPr>
        <p:spPr>
          <a:xfrm>
            <a:off x="582785" y="877873"/>
            <a:ext cx="11317184" cy="444062"/>
          </a:xfrm>
        </p:spPr>
        <p:txBody>
          <a:bodyPr/>
          <a:lstStyle/>
          <a:p>
            <a:r>
              <a:rPr lang="en-GB" sz="2800" dirty="0"/>
              <a:t>Simplified application of results chain to ITU structure</a:t>
            </a:r>
          </a:p>
          <a:p>
            <a:endParaRPr lang="en-GB" sz="2800" i="1" dirty="0"/>
          </a:p>
        </p:txBody>
      </p:sp>
      <p:sp>
        <p:nvSpPr>
          <p:cNvPr id="9" name="Rectangle: Rounded Corners 8">
            <a:extLst>
              <a:ext uri="{FF2B5EF4-FFF2-40B4-BE49-F238E27FC236}">
                <a16:creationId xmlns:a16="http://schemas.microsoft.com/office/drawing/2014/main" id="{1E8A2A4B-11C3-C7EC-C8F4-AD32A2036822}"/>
              </a:ext>
            </a:extLst>
          </p:cNvPr>
          <p:cNvSpPr/>
          <p:nvPr/>
        </p:nvSpPr>
        <p:spPr>
          <a:xfrm>
            <a:off x="282450" y="1795879"/>
            <a:ext cx="2660942" cy="2628411"/>
          </a:xfrm>
          <a:prstGeom prst="roundRect">
            <a:avLst/>
          </a:prstGeom>
          <a:solidFill>
            <a:srgbClr val="FFDB7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US" sz="2400" b="1" dirty="0"/>
              <a:t>Activities</a:t>
            </a:r>
          </a:p>
          <a:p>
            <a:pPr algn="ctr"/>
            <a:r>
              <a:rPr lang="en-US" sz="1600" b="1" dirty="0"/>
              <a:t>The work we do</a:t>
            </a:r>
            <a:endParaRPr lang="en-GB" b="1" dirty="0"/>
          </a:p>
        </p:txBody>
      </p:sp>
      <p:pic>
        <p:nvPicPr>
          <p:cNvPr id="11" name="Graphic 10" descr="Confused person with solid fill">
            <a:extLst>
              <a:ext uri="{FF2B5EF4-FFF2-40B4-BE49-F238E27FC236}">
                <a16:creationId xmlns:a16="http://schemas.microsoft.com/office/drawing/2014/main" id="{371FB457-47C0-DFB2-C2B2-6DE0314BBB1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10282" y="4937219"/>
            <a:ext cx="1197835" cy="1197835"/>
          </a:xfrm>
          <a:prstGeom prst="rect">
            <a:avLst/>
          </a:prstGeom>
        </p:spPr>
      </p:pic>
      <p:pic>
        <p:nvPicPr>
          <p:cNvPr id="13" name="Graphic 12" descr="Spinning Plates with solid fill">
            <a:extLst>
              <a:ext uri="{FF2B5EF4-FFF2-40B4-BE49-F238E27FC236}">
                <a16:creationId xmlns:a16="http://schemas.microsoft.com/office/drawing/2014/main" id="{CAB54DE1-18DD-0BF1-0289-CA43C4459BE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48143" y="5212183"/>
            <a:ext cx="1092129" cy="1092129"/>
          </a:xfrm>
          <a:prstGeom prst="rect">
            <a:avLst/>
          </a:prstGeom>
        </p:spPr>
      </p:pic>
      <p:sp>
        <p:nvSpPr>
          <p:cNvPr id="17" name="Oval 16">
            <a:extLst>
              <a:ext uri="{FF2B5EF4-FFF2-40B4-BE49-F238E27FC236}">
                <a16:creationId xmlns:a16="http://schemas.microsoft.com/office/drawing/2014/main" id="{021EE070-EF15-3343-9E70-E924DA2F8021}"/>
              </a:ext>
            </a:extLst>
          </p:cNvPr>
          <p:cNvSpPr/>
          <p:nvPr/>
        </p:nvSpPr>
        <p:spPr>
          <a:xfrm>
            <a:off x="420469" y="2704848"/>
            <a:ext cx="1043711" cy="305742"/>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FFDB75"/>
                </a:solidFill>
              </a:rPr>
              <a:t>Events</a:t>
            </a:r>
            <a:endParaRPr lang="en-GB" sz="1400" dirty="0">
              <a:solidFill>
                <a:srgbClr val="FFDB75"/>
              </a:solidFill>
            </a:endParaRPr>
          </a:p>
        </p:txBody>
      </p:sp>
      <p:sp>
        <p:nvSpPr>
          <p:cNvPr id="18" name="Oval 17">
            <a:extLst>
              <a:ext uri="{FF2B5EF4-FFF2-40B4-BE49-F238E27FC236}">
                <a16:creationId xmlns:a16="http://schemas.microsoft.com/office/drawing/2014/main" id="{C39B00B9-D033-2855-3EB3-6604A7C173F5}"/>
              </a:ext>
            </a:extLst>
          </p:cNvPr>
          <p:cNvSpPr/>
          <p:nvPr/>
        </p:nvSpPr>
        <p:spPr>
          <a:xfrm>
            <a:off x="1542518" y="3455953"/>
            <a:ext cx="1282969" cy="305742"/>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FFDB75"/>
                </a:solidFill>
              </a:rPr>
              <a:t>Meetings</a:t>
            </a:r>
            <a:endParaRPr lang="en-GB" sz="1400" dirty="0">
              <a:solidFill>
                <a:srgbClr val="FFDB75"/>
              </a:solidFill>
            </a:endParaRPr>
          </a:p>
        </p:txBody>
      </p:sp>
      <p:sp>
        <p:nvSpPr>
          <p:cNvPr id="19" name="Oval 18">
            <a:extLst>
              <a:ext uri="{FF2B5EF4-FFF2-40B4-BE49-F238E27FC236}">
                <a16:creationId xmlns:a16="http://schemas.microsoft.com/office/drawing/2014/main" id="{981861E1-880B-2733-B80E-0205210D8963}"/>
              </a:ext>
            </a:extLst>
          </p:cNvPr>
          <p:cNvSpPr/>
          <p:nvPr/>
        </p:nvSpPr>
        <p:spPr>
          <a:xfrm>
            <a:off x="1609100" y="2638658"/>
            <a:ext cx="1124956" cy="515543"/>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FFDB75"/>
                </a:solidFill>
              </a:rPr>
              <a:t>Study Groups</a:t>
            </a:r>
            <a:endParaRPr lang="en-GB" sz="1400" dirty="0">
              <a:solidFill>
                <a:srgbClr val="FFDB75"/>
              </a:solidFill>
            </a:endParaRPr>
          </a:p>
        </p:txBody>
      </p:sp>
      <p:sp>
        <p:nvSpPr>
          <p:cNvPr id="20" name="Oval 19">
            <a:extLst>
              <a:ext uri="{FF2B5EF4-FFF2-40B4-BE49-F238E27FC236}">
                <a16:creationId xmlns:a16="http://schemas.microsoft.com/office/drawing/2014/main" id="{F08C93FF-2500-F5E4-CBE8-D73681A80D10}"/>
              </a:ext>
            </a:extLst>
          </p:cNvPr>
          <p:cNvSpPr/>
          <p:nvPr/>
        </p:nvSpPr>
        <p:spPr>
          <a:xfrm>
            <a:off x="414665" y="3563389"/>
            <a:ext cx="1201081" cy="43359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FFDB75"/>
                </a:solidFill>
              </a:rPr>
              <a:t>Training delivery</a:t>
            </a:r>
            <a:endParaRPr lang="en-GB" sz="1400" dirty="0">
              <a:solidFill>
                <a:srgbClr val="FFDB75"/>
              </a:solidFill>
            </a:endParaRPr>
          </a:p>
        </p:txBody>
      </p:sp>
      <p:sp>
        <p:nvSpPr>
          <p:cNvPr id="21" name="Oval 20">
            <a:extLst>
              <a:ext uri="{FF2B5EF4-FFF2-40B4-BE49-F238E27FC236}">
                <a16:creationId xmlns:a16="http://schemas.microsoft.com/office/drawing/2014/main" id="{06C27507-F1B4-312D-AE56-60C99128D856}"/>
              </a:ext>
            </a:extLst>
          </p:cNvPr>
          <p:cNvSpPr/>
          <p:nvPr/>
        </p:nvSpPr>
        <p:spPr>
          <a:xfrm>
            <a:off x="1594207" y="3843573"/>
            <a:ext cx="1201081" cy="305743"/>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FFDB75"/>
                </a:solidFill>
              </a:rPr>
              <a:t>Surveys</a:t>
            </a:r>
            <a:endParaRPr lang="en-GB" sz="1400" dirty="0">
              <a:solidFill>
                <a:srgbClr val="FFDB75"/>
              </a:solidFill>
            </a:endParaRPr>
          </a:p>
        </p:txBody>
      </p:sp>
      <p:sp>
        <p:nvSpPr>
          <p:cNvPr id="22" name="Oval 21">
            <a:extLst>
              <a:ext uri="{FF2B5EF4-FFF2-40B4-BE49-F238E27FC236}">
                <a16:creationId xmlns:a16="http://schemas.microsoft.com/office/drawing/2014/main" id="{6D131E8F-0168-8909-931C-2D45F71C4330}"/>
              </a:ext>
            </a:extLst>
          </p:cNvPr>
          <p:cNvSpPr/>
          <p:nvPr/>
        </p:nvSpPr>
        <p:spPr>
          <a:xfrm>
            <a:off x="717080" y="4060977"/>
            <a:ext cx="717674" cy="31247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FFDB75"/>
                </a:solidFill>
              </a:rPr>
              <a:t>Etc.</a:t>
            </a:r>
            <a:endParaRPr lang="en-GB" sz="1400" dirty="0">
              <a:solidFill>
                <a:srgbClr val="FFDB75"/>
              </a:solidFill>
            </a:endParaRPr>
          </a:p>
        </p:txBody>
      </p:sp>
      <p:sp>
        <p:nvSpPr>
          <p:cNvPr id="24" name="Rectangle: Rounded Corners 23">
            <a:extLst>
              <a:ext uri="{FF2B5EF4-FFF2-40B4-BE49-F238E27FC236}">
                <a16:creationId xmlns:a16="http://schemas.microsoft.com/office/drawing/2014/main" id="{390F4DB6-D1A6-5677-5D92-7C15FFBF0002}"/>
              </a:ext>
            </a:extLst>
          </p:cNvPr>
          <p:cNvSpPr/>
          <p:nvPr/>
        </p:nvSpPr>
        <p:spPr>
          <a:xfrm>
            <a:off x="3084781" y="1795879"/>
            <a:ext cx="3204639" cy="2628411"/>
          </a:xfrm>
          <a:prstGeom prst="roundRect">
            <a:avLst/>
          </a:prstGeom>
          <a:solidFill>
            <a:srgbClr val="A9D18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US" sz="2400" b="1" dirty="0"/>
              <a:t>Outputs</a:t>
            </a:r>
          </a:p>
          <a:p>
            <a:pPr algn="ctr"/>
            <a:r>
              <a:rPr lang="en-US" sz="1600" b="1" dirty="0"/>
              <a:t>Things we create</a:t>
            </a:r>
            <a:endParaRPr lang="en-GB" b="1" dirty="0"/>
          </a:p>
        </p:txBody>
      </p:sp>
      <p:sp>
        <p:nvSpPr>
          <p:cNvPr id="25" name="Oval 24">
            <a:extLst>
              <a:ext uri="{FF2B5EF4-FFF2-40B4-BE49-F238E27FC236}">
                <a16:creationId xmlns:a16="http://schemas.microsoft.com/office/drawing/2014/main" id="{8764F869-8BAF-8FD5-4C9E-F20115499B88}"/>
              </a:ext>
            </a:extLst>
          </p:cNvPr>
          <p:cNvSpPr/>
          <p:nvPr/>
        </p:nvSpPr>
        <p:spPr>
          <a:xfrm>
            <a:off x="3190493" y="2610712"/>
            <a:ext cx="1615476" cy="30275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A9D18E"/>
                </a:solidFill>
              </a:rPr>
              <a:t>Publications</a:t>
            </a:r>
            <a:endParaRPr lang="en-GB" sz="1400" dirty="0">
              <a:solidFill>
                <a:srgbClr val="A9D18E"/>
              </a:solidFill>
            </a:endParaRPr>
          </a:p>
        </p:txBody>
      </p:sp>
      <p:sp>
        <p:nvSpPr>
          <p:cNvPr id="26" name="Oval 25">
            <a:extLst>
              <a:ext uri="{FF2B5EF4-FFF2-40B4-BE49-F238E27FC236}">
                <a16:creationId xmlns:a16="http://schemas.microsoft.com/office/drawing/2014/main" id="{4D68A4CE-95E3-2510-A437-0854341638D3}"/>
              </a:ext>
            </a:extLst>
          </p:cNvPr>
          <p:cNvSpPr/>
          <p:nvPr/>
        </p:nvSpPr>
        <p:spPr>
          <a:xfrm>
            <a:off x="3263733" y="3088062"/>
            <a:ext cx="1423541" cy="27736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A9D18E"/>
                </a:solidFill>
              </a:rPr>
              <a:t>Standards</a:t>
            </a:r>
            <a:endParaRPr lang="en-GB" sz="1400" dirty="0">
              <a:solidFill>
                <a:srgbClr val="A9D18E"/>
              </a:solidFill>
            </a:endParaRPr>
          </a:p>
        </p:txBody>
      </p:sp>
      <p:sp>
        <p:nvSpPr>
          <p:cNvPr id="27" name="Oval 26">
            <a:extLst>
              <a:ext uri="{FF2B5EF4-FFF2-40B4-BE49-F238E27FC236}">
                <a16:creationId xmlns:a16="http://schemas.microsoft.com/office/drawing/2014/main" id="{7EC4FED5-E009-9C62-1FC2-891B9D486511}"/>
              </a:ext>
            </a:extLst>
          </p:cNvPr>
          <p:cNvSpPr/>
          <p:nvPr/>
        </p:nvSpPr>
        <p:spPr>
          <a:xfrm>
            <a:off x="3202884" y="3608010"/>
            <a:ext cx="1597756" cy="35119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A9D18E"/>
                </a:solidFill>
              </a:rPr>
              <a:t>Regulations</a:t>
            </a:r>
            <a:endParaRPr lang="en-GB" sz="1400" dirty="0">
              <a:solidFill>
                <a:srgbClr val="A9D18E"/>
              </a:solidFill>
            </a:endParaRPr>
          </a:p>
        </p:txBody>
      </p:sp>
      <p:sp>
        <p:nvSpPr>
          <p:cNvPr id="28" name="Oval 27">
            <a:extLst>
              <a:ext uri="{FF2B5EF4-FFF2-40B4-BE49-F238E27FC236}">
                <a16:creationId xmlns:a16="http://schemas.microsoft.com/office/drawing/2014/main" id="{1B4D89CF-2E1A-D457-F2C2-AD2890B05F5A}"/>
              </a:ext>
            </a:extLst>
          </p:cNvPr>
          <p:cNvSpPr/>
          <p:nvPr/>
        </p:nvSpPr>
        <p:spPr>
          <a:xfrm>
            <a:off x="4696496" y="2737121"/>
            <a:ext cx="1313786" cy="4323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A9D18E"/>
                </a:solidFill>
              </a:rPr>
              <a:t>Validated data</a:t>
            </a:r>
            <a:endParaRPr lang="en-GB" sz="1400" dirty="0">
              <a:solidFill>
                <a:srgbClr val="A9D18E"/>
              </a:solidFill>
            </a:endParaRPr>
          </a:p>
        </p:txBody>
      </p:sp>
      <p:sp>
        <p:nvSpPr>
          <p:cNvPr id="29" name="Oval 28">
            <a:extLst>
              <a:ext uri="{FF2B5EF4-FFF2-40B4-BE49-F238E27FC236}">
                <a16:creationId xmlns:a16="http://schemas.microsoft.com/office/drawing/2014/main" id="{D1284417-8FAF-2122-E9B8-DEBA70B40A8F}"/>
              </a:ext>
            </a:extLst>
          </p:cNvPr>
          <p:cNvSpPr/>
          <p:nvPr/>
        </p:nvSpPr>
        <p:spPr>
          <a:xfrm>
            <a:off x="4640985" y="3262446"/>
            <a:ext cx="1532175" cy="52237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A9D18E"/>
                </a:solidFill>
              </a:rPr>
              <a:t>Training completion</a:t>
            </a:r>
            <a:endParaRPr lang="en-GB" sz="1400" dirty="0">
              <a:solidFill>
                <a:srgbClr val="A9D18E"/>
              </a:solidFill>
            </a:endParaRPr>
          </a:p>
        </p:txBody>
      </p:sp>
      <p:sp>
        <p:nvSpPr>
          <p:cNvPr id="30" name="Oval 29">
            <a:extLst>
              <a:ext uri="{FF2B5EF4-FFF2-40B4-BE49-F238E27FC236}">
                <a16:creationId xmlns:a16="http://schemas.microsoft.com/office/drawing/2014/main" id="{DE8D1741-0DB3-8BD5-166C-28DEE5A74550}"/>
              </a:ext>
            </a:extLst>
          </p:cNvPr>
          <p:cNvSpPr/>
          <p:nvPr/>
        </p:nvSpPr>
        <p:spPr>
          <a:xfrm>
            <a:off x="4687274" y="3897001"/>
            <a:ext cx="746619" cy="35119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A9D18E"/>
                </a:solidFill>
              </a:rPr>
              <a:t>Etc.</a:t>
            </a:r>
            <a:endParaRPr lang="en-GB" sz="1400" dirty="0">
              <a:solidFill>
                <a:srgbClr val="A9D18E"/>
              </a:solidFill>
            </a:endParaRPr>
          </a:p>
        </p:txBody>
      </p:sp>
      <p:sp>
        <p:nvSpPr>
          <p:cNvPr id="31" name="Oval 30">
            <a:extLst>
              <a:ext uri="{FF2B5EF4-FFF2-40B4-BE49-F238E27FC236}">
                <a16:creationId xmlns:a16="http://schemas.microsoft.com/office/drawing/2014/main" id="{DAD672F7-8408-C875-9161-50533C6920A7}"/>
              </a:ext>
            </a:extLst>
          </p:cNvPr>
          <p:cNvSpPr/>
          <p:nvPr/>
        </p:nvSpPr>
        <p:spPr>
          <a:xfrm>
            <a:off x="322017" y="3070853"/>
            <a:ext cx="1648331" cy="45374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FFDB75"/>
                </a:solidFill>
              </a:rPr>
              <a:t>Technical assistance</a:t>
            </a:r>
            <a:endParaRPr lang="en-GB" sz="1400" dirty="0">
              <a:solidFill>
                <a:srgbClr val="FFDB75"/>
              </a:solidFill>
            </a:endParaRPr>
          </a:p>
        </p:txBody>
      </p:sp>
      <p:sp>
        <p:nvSpPr>
          <p:cNvPr id="32" name="Rectangle: Rounded Corners 31">
            <a:extLst>
              <a:ext uri="{FF2B5EF4-FFF2-40B4-BE49-F238E27FC236}">
                <a16:creationId xmlns:a16="http://schemas.microsoft.com/office/drawing/2014/main" id="{A3DB1E98-0FC2-F0C9-E3EF-46A5696BAD43}"/>
              </a:ext>
            </a:extLst>
          </p:cNvPr>
          <p:cNvSpPr/>
          <p:nvPr/>
        </p:nvSpPr>
        <p:spPr>
          <a:xfrm>
            <a:off x="6939896" y="1787930"/>
            <a:ext cx="2815994" cy="2628411"/>
          </a:xfrm>
          <a:prstGeom prst="roundRect">
            <a:avLst/>
          </a:prstGeom>
          <a:solidFill>
            <a:srgbClr val="2E75B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US" sz="2400" b="1" dirty="0"/>
              <a:t>Outcomes</a:t>
            </a:r>
          </a:p>
          <a:p>
            <a:pPr algn="ctr"/>
            <a:r>
              <a:rPr lang="en-US" sz="1600" b="1" dirty="0"/>
              <a:t>Changes we influence</a:t>
            </a:r>
            <a:endParaRPr lang="en-GB" b="1" dirty="0"/>
          </a:p>
        </p:txBody>
      </p:sp>
      <p:sp>
        <p:nvSpPr>
          <p:cNvPr id="33" name="Rectangle: Rounded Corners 32">
            <a:extLst>
              <a:ext uri="{FF2B5EF4-FFF2-40B4-BE49-F238E27FC236}">
                <a16:creationId xmlns:a16="http://schemas.microsoft.com/office/drawing/2014/main" id="{36E94CF7-BB9E-2A61-0356-54175C00B516}"/>
              </a:ext>
            </a:extLst>
          </p:cNvPr>
          <p:cNvSpPr/>
          <p:nvPr/>
        </p:nvSpPr>
        <p:spPr>
          <a:xfrm>
            <a:off x="9867558" y="1795879"/>
            <a:ext cx="2026218" cy="2628411"/>
          </a:xfrm>
          <a:prstGeom prst="roundRect">
            <a:avLst/>
          </a:prstGeom>
          <a:solidFill>
            <a:srgbClr val="C55A1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US" sz="2400" b="1" dirty="0"/>
              <a:t>Impact</a:t>
            </a:r>
          </a:p>
          <a:p>
            <a:pPr algn="ctr"/>
            <a:r>
              <a:rPr lang="en-US" sz="1600" b="1" dirty="0"/>
              <a:t>Long-term effect</a:t>
            </a:r>
            <a:endParaRPr lang="en-GB" b="1" dirty="0"/>
          </a:p>
        </p:txBody>
      </p:sp>
      <p:sp>
        <p:nvSpPr>
          <p:cNvPr id="34" name="Oval 33">
            <a:extLst>
              <a:ext uri="{FF2B5EF4-FFF2-40B4-BE49-F238E27FC236}">
                <a16:creationId xmlns:a16="http://schemas.microsoft.com/office/drawing/2014/main" id="{60D3970F-DA80-1200-D846-175CD478E22E}"/>
              </a:ext>
            </a:extLst>
          </p:cNvPr>
          <p:cNvSpPr/>
          <p:nvPr/>
        </p:nvSpPr>
        <p:spPr>
          <a:xfrm>
            <a:off x="7033647" y="2615094"/>
            <a:ext cx="1471583" cy="49499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2E75B6"/>
                </a:solidFill>
              </a:rPr>
              <a:t>Regulatory maturity</a:t>
            </a:r>
            <a:endParaRPr lang="en-GB" sz="1400" dirty="0">
              <a:solidFill>
                <a:srgbClr val="2E75B6"/>
              </a:solidFill>
            </a:endParaRPr>
          </a:p>
        </p:txBody>
      </p:sp>
      <p:sp>
        <p:nvSpPr>
          <p:cNvPr id="35" name="Oval 34">
            <a:extLst>
              <a:ext uri="{FF2B5EF4-FFF2-40B4-BE49-F238E27FC236}">
                <a16:creationId xmlns:a16="http://schemas.microsoft.com/office/drawing/2014/main" id="{D24600F3-6698-8B5D-6CAB-64E81907C668}"/>
              </a:ext>
            </a:extLst>
          </p:cNvPr>
          <p:cNvSpPr/>
          <p:nvPr/>
        </p:nvSpPr>
        <p:spPr>
          <a:xfrm>
            <a:off x="6992441" y="3400971"/>
            <a:ext cx="1949559" cy="34437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2E75B6"/>
                </a:solidFill>
              </a:rPr>
              <a:t>Interoperability</a:t>
            </a:r>
            <a:endParaRPr lang="en-GB" sz="1400" dirty="0">
              <a:solidFill>
                <a:srgbClr val="2E75B6"/>
              </a:solidFill>
            </a:endParaRPr>
          </a:p>
        </p:txBody>
      </p:sp>
      <p:sp>
        <p:nvSpPr>
          <p:cNvPr id="36" name="Oval 35">
            <a:extLst>
              <a:ext uri="{FF2B5EF4-FFF2-40B4-BE49-F238E27FC236}">
                <a16:creationId xmlns:a16="http://schemas.microsoft.com/office/drawing/2014/main" id="{DBE8A30B-8F22-6EB3-ADA3-0F99E58E268B}"/>
              </a:ext>
            </a:extLst>
          </p:cNvPr>
          <p:cNvSpPr/>
          <p:nvPr/>
        </p:nvSpPr>
        <p:spPr>
          <a:xfrm>
            <a:off x="8282543" y="2932726"/>
            <a:ext cx="1349923" cy="49499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2E75B6"/>
                </a:solidFill>
              </a:rPr>
              <a:t>Spectrum efficiency</a:t>
            </a:r>
            <a:endParaRPr lang="en-GB" sz="1400" dirty="0">
              <a:solidFill>
                <a:srgbClr val="2E75B6"/>
              </a:solidFill>
            </a:endParaRPr>
          </a:p>
        </p:txBody>
      </p:sp>
      <p:sp>
        <p:nvSpPr>
          <p:cNvPr id="37" name="Oval 36">
            <a:extLst>
              <a:ext uri="{FF2B5EF4-FFF2-40B4-BE49-F238E27FC236}">
                <a16:creationId xmlns:a16="http://schemas.microsoft.com/office/drawing/2014/main" id="{AA5C61FD-375B-2283-89CC-66260D3AACB8}"/>
              </a:ext>
            </a:extLst>
          </p:cNvPr>
          <p:cNvSpPr/>
          <p:nvPr/>
        </p:nvSpPr>
        <p:spPr>
          <a:xfrm>
            <a:off x="8682446" y="3716169"/>
            <a:ext cx="640540" cy="34437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err="1">
                <a:solidFill>
                  <a:srgbClr val="2E75B6"/>
                </a:solidFill>
              </a:rPr>
              <a:t>Etc</a:t>
            </a:r>
            <a:endParaRPr lang="en-GB" sz="1400" dirty="0">
              <a:solidFill>
                <a:srgbClr val="2E75B6"/>
              </a:solidFill>
            </a:endParaRPr>
          </a:p>
        </p:txBody>
      </p:sp>
      <p:sp>
        <p:nvSpPr>
          <p:cNvPr id="38" name="Oval 37">
            <a:extLst>
              <a:ext uri="{FF2B5EF4-FFF2-40B4-BE49-F238E27FC236}">
                <a16:creationId xmlns:a16="http://schemas.microsoft.com/office/drawing/2014/main" id="{E94E9063-749F-D4A1-0F64-2C8FA4B7D41B}"/>
              </a:ext>
            </a:extLst>
          </p:cNvPr>
          <p:cNvSpPr/>
          <p:nvPr/>
        </p:nvSpPr>
        <p:spPr>
          <a:xfrm>
            <a:off x="10063758" y="3305314"/>
            <a:ext cx="1633818" cy="49499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C55A11"/>
                </a:solidFill>
              </a:rPr>
              <a:t>Affordable connectivity</a:t>
            </a:r>
            <a:endParaRPr lang="en-GB" sz="1400" dirty="0">
              <a:solidFill>
                <a:srgbClr val="C55A11"/>
              </a:solidFill>
            </a:endParaRPr>
          </a:p>
        </p:txBody>
      </p:sp>
      <p:sp>
        <p:nvSpPr>
          <p:cNvPr id="39" name="Oval 38">
            <a:extLst>
              <a:ext uri="{FF2B5EF4-FFF2-40B4-BE49-F238E27FC236}">
                <a16:creationId xmlns:a16="http://schemas.microsoft.com/office/drawing/2014/main" id="{6EC70EF0-FDE4-4ED0-ED45-BC978250E1D3}"/>
              </a:ext>
            </a:extLst>
          </p:cNvPr>
          <p:cNvSpPr/>
          <p:nvPr/>
        </p:nvSpPr>
        <p:spPr>
          <a:xfrm>
            <a:off x="10063758" y="2672220"/>
            <a:ext cx="1633818" cy="49499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C55A11"/>
                </a:solidFill>
              </a:rPr>
              <a:t>Connected world</a:t>
            </a:r>
            <a:endParaRPr lang="en-GB" sz="1400" dirty="0">
              <a:solidFill>
                <a:srgbClr val="C55A11"/>
              </a:solidFill>
            </a:endParaRPr>
          </a:p>
        </p:txBody>
      </p:sp>
      <p:sp>
        <p:nvSpPr>
          <p:cNvPr id="43" name="Rectangle 42">
            <a:extLst>
              <a:ext uri="{FF2B5EF4-FFF2-40B4-BE49-F238E27FC236}">
                <a16:creationId xmlns:a16="http://schemas.microsoft.com/office/drawing/2014/main" id="{45657A39-A2B8-6997-D601-A33B7E1761EC}"/>
              </a:ext>
            </a:extLst>
          </p:cNvPr>
          <p:cNvSpPr/>
          <p:nvPr/>
        </p:nvSpPr>
        <p:spPr>
          <a:xfrm>
            <a:off x="6821014" y="1440872"/>
            <a:ext cx="5222509" cy="3205461"/>
          </a:xfrm>
          <a:prstGeom prst="rect">
            <a:avLst/>
          </a:prstGeom>
          <a:noFill/>
          <a:ln w="34925"/>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US" b="1" dirty="0">
                <a:solidFill>
                  <a:schemeClr val="tx1"/>
                </a:solidFill>
              </a:rPr>
              <a:t>Strategic Plan</a:t>
            </a:r>
            <a:endParaRPr lang="en-GB" b="1" dirty="0">
              <a:solidFill>
                <a:schemeClr val="tx1"/>
              </a:solidFill>
            </a:endParaRPr>
          </a:p>
        </p:txBody>
      </p:sp>
      <p:sp>
        <p:nvSpPr>
          <p:cNvPr id="45" name="Arrow: Up 44">
            <a:extLst>
              <a:ext uri="{FF2B5EF4-FFF2-40B4-BE49-F238E27FC236}">
                <a16:creationId xmlns:a16="http://schemas.microsoft.com/office/drawing/2014/main" id="{3C0A6FA7-A659-DC66-99BA-09725A1E1B2B}"/>
              </a:ext>
            </a:extLst>
          </p:cNvPr>
          <p:cNvSpPr/>
          <p:nvPr/>
        </p:nvSpPr>
        <p:spPr>
          <a:xfrm rot="8158494">
            <a:off x="5096701" y="4312662"/>
            <a:ext cx="1197835" cy="1233194"/>
          </a:xfrm>
          <a:prstGeom prst="upArrow">
            <a:avLst/>
          </a:prstGeom>
          <a:solidFill>
            <a:srgbClr val="A9D18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6" name="TextBox 45">
            <a:extLst>
              <a:ext uri="{FF2B5EF4-FFF2-40B4-BE49-F238E27FC236}">
                <a16:creationId xmlns:a16="http://schemas.microsoft.com/office/drawing/2014/main" id="{EF9A120A-ABE8-124C-DDE5-A0A5A27B09C6}"/>
              </a:ext>
            </a:extLst>
          </p:cNvPr>
          <p:cNvSpPr txBox="1"/>
          <p:nvPr/>
        </p:nvSpPr>
        <p:spPr>
          <a:xfrm>
            <a:off x="5200501" y="4663901"/>
            <a:ext cx="932214" cy="523220"/>
          </a:xfrm>
          <a:prstGeom prst="rect">
            <a:avLst/>
          </a:prstGeom>
          <a:noFill/>
        </p:spPr>
        <p:txBody>
          <a:bodyPr wrap="square" rtlCol="0">
            <a:spAutoFit/>
          </a:bodyPr>
          <a:lstStyle/>
          <a:p>
            <a:pPr algn="ctr"/>
            <a:r>
              <a:rPr lang="en-US" sz="1400" dirty="0">
                <a:solidFill>
                  <a:schemeClr val="bg1"/>
                </a:solidFill>
              </a:rPr>
              <a:t>Provided to</a:t>
            </a:r>
            <a:endParaRPr lang="en-GB" sz="1400" dirty="0">
              <a:solidFill>
                <a:schemeClr val="bg1"/>
              </a:solidFill>
            </a:endParaRPr>
          </a:p>
        </p:txBody>
      </p:sp>
      <p:sp>
        <p:nvSpPr>
          <p:cNvPr id="47" name="Arrow: Up 46">
            <a:extLst>
              <a:ext uri="{FF2B5EF4-FFF2-40B4-BE49-F238E27FC236}">
                <a16:creationId xmlns:a16="http://schemas.microsoft.com/office/drawing/2014/main" id="{23FD52EB-A9E6-A6F5-C655-1A04EA4B0CE1}"/>
              </a:ext>
            </a:extLst>
          </p:cNvPr>
          <p:cNvSpPr/>
          <p:nvPr/>
        </p:nvSpPr>
        <p:spPr>
          <a:xfrm rot="2658431">
            <a:off x="6935112" y="4294056"/>
            <a:ext cx="1197835" cy="1233194"/>
          </a:xfrm>
          <a:prstGeom prst="upArrow">
            <a:avLst>
              <a:gd name="adj1" fmla="val 57699"/>
              <a:gd name="adj2" fmla="val 50000"/>
            </a:avLst>
          </a:prstGeom>
          <a:solidFill>
            <a:srgbClr val="2E75B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8" name="TextBox 47">
            <a:extLst>
              <a:ext uri="{FF2B5EF4-FFF2-40B4-BE49-F238E27FC236}">
                <a16:creationId xmlns:a16="http://schemas.microsoft.com/office/drawing/2014/main" id="{6E8EBFF3-BEB7-6975-A8CF-2F6427C70122}"/>
              </a:ext>
            </a:extLst>
          </p:cNvPr>
          <p:cNvSpPr txBox="1"/>
          <p:nvPr/>
        </p:nvSpPr>
        <p:spPr>
          <a:xfrm>
            <a:off x="6944532" y="4746621"/>
            <a:ext cx="1111275" cy="461665"/>
          </a:xfrm>
          <a:prstGeom prst="rect">
            <a:avLst/>
          </a:prstGeom>
          <a:noFill/>
        </p:spPr>
        <p:txBody>
          <a:bodyPr wrap="square" rtlCol="0">
            <a:spAutoFit/>
          </a:bodyPr>
          <a:lstStyle/>
          <a:p>
            <a:pPr algn="ctr"/>
            <a:r>
              <a:rPr lang="en-US" sz="1200" dirty="0">
                <a:solidFill>
                  <a:schemeClr val="bg1"/>
                </a:solidFill>
              </a:rPr>
              <a:t>To change environment</a:t>
            </a:r>
            <a:endParaRPr lang="en-GB" sz="1200" dirty="0">
              <a:solidFill>
                <a:schemeClr val="bg1"/>
              </a:solidFill>
            </a:endParaRPr>
          </a:p>
        </p:txBody>
      </p:sp>
      <p:pic>
        <p:nvPicPr>
          <p:cNvPr id="50" name="Graphic 49" descr="Globe with solid fill">
            <a:extLst>
              <a:ext uri="{FF2B5EF4-FFF2-40B4-BE49-F238E27FC236}">
                <a16:creationId xmlns:a16="http://schemas.microsoft.com/office/drawing/2014/main" id="{85C86C87-C357-63F3-8325-C0F697F6860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451193" y="5257973"/>
            <a:ext cx="877081" cy="877081"/>
          </a:xfrm>
          <a:prstGeom prst="rect">
            <a:avLst/>
          </a:prstGeom>
        </p:spPr>
      </p:pic>
      <p:pic>
        <p:nvPicPr>
          <p:cNvPr id="52" name="Graphic 51" descr="Users with solid fill">
            <a:extLst>
              <a:ext uri="{FF2B5EF4-FFF2-40B4-BE49-F238E27FC236}">
                <a16:creationId xmlns:a16="http://schemas.microsoft.com/office/drawing/2014/main" id="{735392BC-F13B-53BB-1AF0-DC034A3B829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608681" y="5417128"/>
            <a:ext cx="487918" cy="487918"/>
          </a:xfrm>
          <a:prstGeom prst="rect">
            <a:avLst/>
          </a:prstGeom>
        </p:spPr>
      </p:pic>
      <p:sp>
        <p:nvSpPr>
          <p:cNvPr id="53" name="Arrow: Up 52">
            <a:extLst>
              <a:ext uri="{FF2B5EF4-FFF2-40B4-BE49-F238E27FC236}">
                <a16:creationId xmlns:a16="http://schemas.microsoft.com/office/drawing/2014/main" id="{F035951D-AF9E-E438-271C-66BCCC690F37}"/>
              </a:ext>
            </a:extLst>
          </p:cNvPr>
          <p:cNvSpPr/>
          <p:nvPr/>
        </p:nvSpPr>
        <p:spPr>
          <a:xfrm rot="10800000">
            <a:off x="10290817" y="4447717"/>
            <a:ext cx="1197835" cy="739403"/>
          </a:xfrm>
          <a:prstGeom prst="upArrow">
            <a:avLst>
              <a:gd name="adj1" fmla="val 68494"/>
              <a:gd name="adj2" fmla="val 37673"/>
            </a:avLst>
          </a:prstGeom>
          <a:solidFill>
            <a:srgbClr val="C55A1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4" name="TextBox 53">
            <a:extLst>
              <a:ext uri="{FF2B5EF4-FFF2-40B4-BE49-F238E27FC236}">
                <a16:creationId xmlns:a16="http://schemas.microsoft.com/office/drawing/2014/main" id="{362A7FE2-025F-4C53-CE76-92FF046B42F4}"/>
              </a:ext>
            </a:extLst>
          </p:cNvPr>
          <p:cNvSpPr txBox="1"/>
          <p:nvPr/>
        </p:nvSpPr>
        <p:spPr>
          <a:xfrm>
            <a:off x="10372457" y="4446882"/>
            <a:ext cx="1034554" cy="646331"/>
          </a:xfrm>
          <a:prstGeom prst="rect">
            <a:avLst/>
          </a:prstGeom>
          <a:noFill/>
        </p:spPr>
        <p:txBody>
          <a:bodyPr wrap="square" rtlCol="0">
            <a:spAutoFit/>
          </a:bodyPr>
          <a:lstStyle/>
          <a:p>
            <a:pPr algn="ctr"/>
            <a:r>
              <a:rPr lang="en-US" sz="1200" dirty="0">
                <a:solidFill>
                  <a:schemeClr val="bg1"/>
                </a:solidFill>
              </a:rPr>
              <a:t>Changing everyone’s life</a:t>
            </a:r>
            <a:endParaRPr lang="en-GB" sz="1200" dirty="0">
              <a:solidFill>
                <a:schemeClr val="bg1"/>
              </a:solidFill>
            </a:endParaRPr>
          </a:p>
        </p:txBody>
      </p:sp>
      <p:sp>
        <p:nvSpPr>
          <p:cNvPr id="55" name="TextBox 54">
            <a:extLst>
              <a:ext uri="{FF2B5EF4-FFF2-40B4-BE49-F238E27FC236}">
                <a16:creationId xmlns:a16="http://schemas.microsoft.com/office/drawing/2014/main" id="{901CB8B6-73D2-9739-6D7F-C31576AFC3ED}"/>
              </a:ext>
            </a:extLst>
          </p:cNvPr>
          <p:cNvSpPr txBox="1"/>
          <p:nvPr/>
        </p:nvSpPr>
        <p:spPr>
          <a:xfrm>
            <a:off x="1136485" y="4686476"/>
            <a:ext cx="922205" cy="523220"/>
          </a:xfrm>
          <a:prstGeom prst="rect">
            <a:avLst/>
          </a:prstGeom>
          <a:noFill/>
        </p:spPr>
        <p:txBody>
          <a:bodyPr wrap="square" rtlCol="0">
            <a:spAutoFit/>
          </a:bodyPr>
          <a:lstStyle/>
          <a:p>
            <a:pPr algn="ctr"/>
            <a:r>
              <a:rPr lang="en-US" sz="1400" dirty="0">
                <a:solidFill>
                  <a:schemeClr val="bg1"/>
                </a:solidFill>
              </a:rPr>
              <a:t>Our effort</a:t>
            </a:r>
            <a:endParaRPr lang="en-GB" sz="1400" dirty="0">
              <a:solidFill>
                <a:schemeClr val="bg1"/>
              </a:solidFill>
            </a:endParaRPr>
          </a:p>
        </p:txBody>
      </p:sp>
      <p:sp>
        <p:nvSpPr>
          <p:cNvPr id="2" name="Oval 1">
            <a:extLst>
              <a:ext uri="{FF2B5EF4-FFF2-40B4-BE49-F238E27FC236}">
                <a16:creationId xmlns:a16="http://schemas.microsoft.com/office/drawing/2014/main" id="{D102EB92-D384-7F8A-D5E1-7451977A24C2}"/>
              </a:ext>
            </a:extLst>
          </p:cNvPr>
          <p:cNvSpPr/>
          <p:nvPr/>
        </p:nvSpPr>
        <p:spPr>
          <a:xfrm>
            <a:off x="10532370" y="3922762"/>
            <a:ext cx="640540" cy="34437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err="1">
                <a:solidFill>
                  <a:srgbClr val="C55A11"/>
                </a:solidFill>
              </a:rPr>
              <a:t>Etc</a:t>
            </a:r>
            <a:endParaRPr lang="en-GB" sz="1400" dirty="0">
              <a:solidFill>
                <a:srgbClr val="C55A11"/>
              </a:solidFill>
            </a:endParaRPr>
          </a:p>
        </p:txBody>
      </p:sp>
      <p:sp>
        <p:nvSpPr>
          <p:cNvPr id="3" name="TextBox 2">
            <a:extLst>
              <a:ext uri="{FF2B5EF4-FFF2-40B4-BE49-F238E27FC236}">
                <a16:creationId xmlns:a16="http://schemas.microsoft.com/office/drawing/2014/main" id="{0928EC47-9A29-B700-3F5E-9BB2C3C8331E}"/>
              </a:ext>
            </a:extLst>
          </p:cNvPr>
          <p:cNvSpPr txBox="1"/>
          <p:nvPr/>
        </p:nvSpPr>
        <p:spPr>
          <a:xfrm>
            <a:off x="9755889" y="6193679"/>
            <a:ext cx="2287633" cy="369332"/>
          </a:xfrm>
          <a:prstGeom prst="rect">
            <a:avLst/>
          </a:prstGeom>
          <a:solidFill>
            <a:schemeClr val="bg1">
              <a:lumMod val="75000"/>
            </a:schemeClr>
          </a:solidFill>
        </p:spPr>
        <p:txBody>
          <a:bodyPr wrap="square" rtlCol="0">
            <a:spAutoFit/>
          </a:bodyPr>
          <a:lstStyle/>
          <a:p>
            <a:pPr algn="ctr"/>
            <a:r>
              <a:rPr lang="en-US" b="1" dirty="0">
                <a:solidFill>
                  <a:schemeClr val="bg1"/>
                </a:solidFill>
              </a:rPr>
              <a:t>Greater population</a:t>
            </a:r>
            <a:endParaRPr lang="en-GB" b="1" dirty="0">
              <a:solidFill>
                <a:schemeClr val="bg1"/>
              </a:solidFill>
            </a:endParaRPr>
          </a:p>
        </p:txBody>
      </p:sp>
      <p:sp>
        <p:nvSpPr>
          <p:cNvPr id="4" name="TextBox 3">
            <a:extLst>
              <a:ext uri="{FF2B5EF4-FFF2-40B4-BE49-F238E27FC236}">
                <a16:creationId xmlns:a16="http://schemas.microsoft.com/office/drawing/2014/main" id="{1D6BA2F9-3A79-7430-FE83-29B349FE71EC}"/>
              </a:ext>
            </a:extLst>
          </p:cNvPr>
          <p:cNvSpPr txBox="1"/>
          <p:nvPr/>
        </p:nvSpPr>
        <p:spPr>
          <a:xfrm>
            <a:off x="5741013" y="6185561"/>
            <a:ext cx="1759156" cy="369332"/>
          </a:xfrm>
          <a:prstGeom prst="rect">
            <a:avLst/>
          </a:prstGeom>
          <a:solidFill>
            <a:schemeClr val="bg1">
              <a:lumMod val="75000"/>
            </a:schemeClr>
          </a:solidFill>
        </p:spPr>
        <p:txBody>
          <a:bodyPr wrap="square" rtlCol="0">
            <a:spAutoFit/>
          </a:bodyPr>
          <a:lstStyle/>
          <a:p>
            <a:pPr algn="ctr"/>
            <a:r>
              <a:rPr lang="en-US" b="1" dirty="0">
                <a:solidFill>
                  <a:schemeClr val="bg1"/>
                </a:solidFill>
              </a:rPr>
              <a:t>Direct clients</a:t>
            </a:r>
            <a:endParaRPr lang="en-GB" b="1" dirty="0">
              <a:solidFill>
                <a:schemeClr val="bg1"/>
              </a:solidFill>
            </a:endParaRPr>
          </a:p>
        </p:txBody>
      </p:sp>
      <p:sp>
        <p:nvSpPr>
          <p:cNvPr id="6" name="TextBox 5">
            <a:extLst>
              <a:ext uri="{FF2B5EF4-FFF2-40B4-BE49-F238E27FC236}">
                <a16:creationId xmlns:a16="http://schemas.microsoft.com/office/drawing/2014/main" id="{2CD10456-C204-89F9-DEEC-C9B07E13F4DA}"/>
              </a:ext>
            </a:extLst>
          </p:cNvPr>
          <p:cNvSpPr txBox="1"/>
          <p:nvPr/>
        </p:nvSpPr>
        <p:spPr>
          <a:xfrm>
            <a:off x="959966" y="6254006"/>
            <a:ext cx="1341362" cy="369332"/>
          </a:xfrm>
          <a:prstGeom prst="rect">
            <a:avLst/>
          </a:prstGeom>
          <a:solidFill>
            <a:schemeClr val="bg1">
              <a:lumMod val="75000"/>
            </a:schemeClr>
          </a:solidFill>
        </p:spPr>
        <p:txBody>
          <a:bodyPr wrap="square" rtlCol="0">
            <a:spAutoFit/>
          </a:bodyPr>
          <a:lstStyle/>
          <a:p>
            <a:pPr algn="r"/>
            <a:r>
              <a:rPr lang="en-US" b="1" dirty="0">
                <a:solidFill>
                  <a:schemeClr val="bg1"/>
                </a:solidFill>
              </a:rPr>
              <a:t>ITU staff</a:t>
            </a:r>
            <a:endParaRPr lang="en-GB" b="1" dirty="0">
              <a:solidFill>
                <a:schemeClr val="bg1"/>
              </a:solidFill>
            </a:endParaRPr>
          </a:p>
        </p:txBody>
      </p:sp>
      <p:pic>
        <p:nvPicPr>
          <p:cNvPr id="16" name="Picture 15">
            <a:extLst>
              <a:ext uri="{FF2B5EF4-FFF2-40B4-BE49-F238E27FC236}">
                <a16:creationId xmlns:a16="http://schemas.microsoft.com/office/drawing/2014/main" id="{2D49D98F-4770-FE99-BECA-140C9311DB3D}"/>
              </a:ext>
            </a:extLst>
          </p:cNvPr>
          <p:cNvPicPr>
            <a:picLocks noChangeAspect="1"/>
          </p:cNvPicPr>
          <p:nvPr/>
        </p:nvPicPr>
        <p:blipFill>
          <a:blip r:embed="rId10"/>
          <a:stretch>
            <a:fillRect/>
          </a:stretch>
        </p:blipFill>
        <p:spPr>
          <a:xfrm>
            <a:off x="984629" y="6304312"/>
            <a:ext cx="273109" cy="284983"/>
          </a:xfrm>
          <a:prstGeom prst="rect">
            <a:avLst/>
          </a:prstGeom>
        </p:spPr>
      </p:pic>
    </p:spTree>
    <p:extLst>
      <p:ext uri="{BB962C8B-B14F-4D97-AF65-F5344CB8AC3E}">
        <p14:creationId xmlns:p14="http://schemas.microsoft.com/office/powerpoint/2010/main" val="2550698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5"/>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1"/>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46"/>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45"/>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26"/>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27"/>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30"/>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29"/>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28"/>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47"/>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48"/>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35"/>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34"/>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36"/>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37"/>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39"/>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38"/>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2"/>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54"/>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53"/>
                                        </p:tgtEl>
                                        <p:attrNameLst>
                                          <p:attrName>style.visibility</p:attrName>
                                        </p:attrNameLst>
                                      </p:cBhvr>
                                      <p:to>
                                        <p:strVal val="visible"/>
                                      </p:to>
                                    </p:set>
                                  </p:childTnLst>
                                </p:cTn>
                              </p:par>
                              <p:par>
                                <p:cTn id="89" presetID="1" presetClass="entr" presetSubtype="0" fill="hold" nodeType="withEffect">
                                  <p:stCondLst>
                                    <p:cond delay="0"/>
                                  </p:stCondLst>
                                  <p:childTnLst>
                                    <p:set>
                                      <p:cBhvr>
                                        <p:cTn id="90" dur="1" fill="hold">
                                          <p:stCondLst>
                                            <p:cond delay="0"/>
                                          </p:stCondLst>
                                        </p:cTn>
                                        <p:tgtEl>
                                          <p:spTgt spid="50"/>
                                        </p:tgtEl>
                                        <p:attrNameLst>
                                          <p:attrName>style.visibility</p:attrName>
                                        </p:attrNameLst>
                                      </p:cBhvr>
                                      <p:to>
                                        <p:strVal val="visible"/>
                                      </p:to>
                                    </p:set>
                                  </p:childTnLst>
                                </p:cTn>
                              </p:par>
                              <p:par>
                                <p:cTn id="91" presetID="1" presetClass="entr" presetSubtype="0" fill="hold" nodeType="withEffect">
                                  <p:stCondLst>
                                    <p:cond delay="0"/>
                                  </p:stCondLst>
                                  <p:childTnLst>
                                    <p:set>
                                      <p:cBhvr>
                                        <p:cTn id="92" dur="1" fill="hold">
                                          <p:stCondLst>
                                            <p:cond delay="0"/>
                                          </p:stCondLst>
                                        </p:cTn>
                                        <p:tgtEl>
                                          <p:spTgt spid="52"/>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9" grpId="0" animBg="1"/>
      <p:bldP spid="17" grpId="0" animBg="1"/>
      <p:bldP spid="18" grpId="0" animBg="1"/>
      <p:bldP spid="19" grpId="0" animBg="1"/>
      <p:bldP spid="20" grpId="0" animBg="1"/>
      <p:bldP spid="21" grpId="0" animBg="1"/>
      <p:bldP spid="22"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5" grpId="0" animBg="1"/>
      <p:bldP spid="46" grpId="0"/>
      <p:bldP spid="47" grpId="0" animBg="1"/>
      <p:bldP spid="48" grpId="0"/>
      <p:bldP spid="53" grpId="0" animBg="1"/>
      <p:bldP spid="54" grpId="0"/>
      <p:bldP spid="55" grpId="0"/>
      <p:bldP spid="2" grpId="0" animBg="1"/>
      <p:bldP spid="3" grpId="0" animBg="1"/>
      <p:bldP spid="4" grpId="0" animBg="1"/>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TU Logo Animation_Brandhub (1) (1)">
            <a:hlinkClick r:id="" action="ppaction://media"/>
            <a:extLst>
              <a:ext uri="{FF2B5EF4-FFF2-40B4-BE49-F238E27FC236}">
                <a16:creationId xmlns:a16="http://schemas.microsoft.com/office/drawing/2014/main" id="{914AA868-9F53-1117-440B-4A474F73925F}"/>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371192" y="235390"/>
            <a:ext cx="12192000" cy="6858000"/>
          </a:xfrm>
          <a:prstGeom prst="rect">
            <a:avLst/>
          </a:prstGeom>
        </p:spPr>
      </p:pic>
      <p:sp>
        <p:nvSpPr>
          <p:cNvPr id="2" name="TextBox 1">
            <a:extLst>
              <a:ext uri="{FF2B5EF4-FFF2-40B4-BE49-F238E27FC236}">
                <a16:creationId xmlns:a16="http://schemas.microsoft.com/office/drawing/2014/main" id="{AC4CAA3A-81AC-7CC8-7DE7-45657EC0BEAC}"/>
              </a:ext>
            </a:extLst>
          </p:cNvPr>
          <p:cNvSpPr txBox="1"/>
          <p:nvPr/>
        </p:nvSpPr>
        <p:spPr>
          <a:xfrm>
            <a:off x="3999854" y="5130579"/>
            <a:ext cx="4192292" cy="584775"/>
          </a:xfrm>
          <a:prstGeom prst="rect">
            <a:avLst/>
          </a:prstGeom>
          <a:noFill/>
        </p:spPr>
        <p:txBody>
          <a:bodyPr wrap="square" rtlCol="0">
            <a:spAutoFit/>
          </a:bodyPr>
          <a:lstStyle/>
          <a:p>
            <a:pPr algn="ctr"/>
            <a:r>
              <a:rPr lang="en-US" sz="3200" b="1" dirty="0">
                <a:latin typeface="Avenir Nxt2 W1G" panose="020B0503020202020204" pitchFamily="34" charset="0"/>
              </a:rPr>
              <a:t>Thank you!</a:t>
            </a:r>
            <a:endParaRPr lang="en-150" sz="3200" b="1" dirty="0">
              <a:latin typeface="Avenir Nxt2 W1G" panose="020B0503020202020204" pitchFamily="34" charset="0"/>
            </a:endParaRPr>
          </a:p>
        </p:txBody>
      </p:sp>
      <p:sp>
        <p:nvSpPr>
          <p:cNvPr id="4" name="TextBox 3">
            <a:extLst>
              <a:ext uri="{FF2B5EF4-FFF2-40B4-BE49-F238E27FC236}">
                <a16:creationId xmlns:a16="http://schemas.microsoft.com/office/drawing/2014/main" id="{BEE1522A-640B-C487-481D-7673F0DDAA0E}"/>
              </a:ext>
            </a:extLst>
          </p:cNvPr>
          <p:cNvSpPr txBox="1"/>
          <p:nvPr/>
        </p:nvSpPr>
        <p:spPr>
          <a:xfrm>
            <a:off x="1921164" y="960582"/>
            <a:ext cx="5495636" cy="369332"/>
          </a:xfrm>
          <a:prstGeom prst="rect">
            <a:avLst/>
          </a:prstGeom>
          <a:noFill/>
        </p:spPr>
        <p:txBody>
          <a:bodyPr wrap="square" rtlCol="0">
            <a:spAutoFit/>
          </a:bodyPr>
          <a:lstStyle/>
          <a:p>
            <a:endParaRPr lang="en-US" dirty="0"/>
          </a:p>
        </p:txBody>
      </p:sp>
    </p:spTree>
    <p:extLst>
      <p:ext uri="{BB962C8B-B14F-4D97-AF65-F5344CB8AC3E}">
        <p14:creationId xmlns:p14="http://schemas.microsoft.com/office/powerpoint/2010/main" val="1495946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0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5B94CD-692C-DDEA-4973-B7C33F407C02}"/>
              </a:ext>
            </a:extLst>
          </p:cNvPr>
          <p:cNvSpPr>
            <a:spLocks noGrp="1"/>
          </p:cNvSpPr>
          <p:nvPr>
            <p:ph type="title"/>
          </p:nvPr>
        </p:nvSpPr>
        <p:spPr>
          <a:xfrm>
            <a:off x="728711" y="250387"/>
            <a:ext cx="9061228" cy="313932"/>
          </a:xfrm>
        </p:spPr>
        <p:txBody>
          <a:bodyPr/>
          <a:lstStyle/>
          <a:p>
            <a:r>
              <a:rPr lang="en-US" sz="1600" dirty="0">
                <a:solidFill>
                  <a:schemeClr val="accent2"/>
                </a:solidFill>
                <a:latin typeface="Avenir Nxt2 W1G" panose="020B0503020202020204" pitchFamily="34" charset="0"/>
                <a:ea typeface="+mn-ea"/>
                <a:cs typeface="Arial" panose="020B0604020202020204" pitchFamily="34" charset="0"/>
              </a:rPr>
              <a:t>SFP 2028-2031: Terms of Reference</a:t>
            </a:r>
            <a:endParaRPr lang="fr-FR" sz="1600" dirty="0">
              <a:solidFill>
                <a:schemeClr val="accent2"/>
              </a:solidFill>
              <a:latin typeface="Avenir Nxt2 W1G" panose="020B0503020202020204" pitchFamily="34" charset="0"/>
              <a:ea typeface="+mn-ea"/>
              <a:cs typeface="Arial" panose="020B0604020202020204" pitchFamily="34" charset="0"/>
            </a:endParaRPr>
          </a:p>
        </p:txBody>
      </p:sp>
      <p:sp>
        <p:nvSpPr>
          <p:cNvPr id="3" name="Content Placeholder 2">
            <a:extLst>
              <a:ext uri="{FF2B5EF4-FFF2-40B4-BE49-F238E27FC236}">
                <a16:creationId xmlns:a16="http://schemas.microsoft.com/office/drawing/2014/main" id="{788201B8-E73C-E534-F828-0E504DE3D59C}"/>
              </a:ext>
            </a:extLst>
          </p:cNvPr>
          <p:cNvSpPr>
            <a:spLocks noGrp="1"/>
          </p:cNvSpPr>
          <p:nvPr>
            <p:ph sz="quarter" idx="11"/>
          </p:nvPr>
        </p:nvSpPr>
        <p:spPr>
          <a:xfrm>
            <a:off x="615566" y="903864"/>
            <a:ext cx="10760364" cy="5432199"/>
          </a:xfrm>
        </p:spPr>
        <p:txBody>
          <a:bodyPr/>
          <a:lstStyle/>
          <a:p>
            <a:r>
              <a:rPr lang="en-GB" sz="1800" dirty="0">
                <a:latin typeface="Calibri" panose="020F0502020204030204" pitchFamily="34" charset="0"/>
                <a:ea typeface="Times New Roman" panose="02020603050405020304" pitchFamily="18" charset="0"/>
                <a:cs typeface="Times New Roman" panose="02020603050405020304" pitchFamily="18" charset="0"/>
              </a:rPr>
              <a:t>The 2024 Session of Council resolved* to establish the Council Working Group for strategic and financial plans 2028-2031 (CWG-SFP) with the following terms of reference:</a:t>
            </a:r>
          </a:p>
          <a:p>
            <a:endParaRPr lang="en-GB" sz="1800" dirty="0">
              <a:latin typeface="Calibri" panose="020F0502020204030204" pitchFamily="34" charset="0"/>
              <a:ea typeface="Times New Roman" panose="02020603050405020304" pitchFamily="18" charset="0"/>
              <a:cs typeface="Times New Roman" panose="02020603050405020304" pitchFamily="18" charset="0"/>
            </a:endParaRPr>
          </a:p>
          <a:p>
            <a:pPr marL="377190" indent="-285750">
              <a:buFont typeface="Arial" panose="020B0604020202020204" pitchFamily="34" charset="0"/>
              <a:buChar char="•"/>
            </a:pPr>
            <a:r>
              <a:rPr lang="en-GB" sz="1600" b="1" dirty="0">
                <a:latin typeface="Calibri" panose="020F0502020204030204" pitchFamily="34" charset="0"/>
                <a:ea typeface="Times New Roman" panose="02020603050405020304" pitchFamily="18" charset="0"/>
                <a:cs typeface="Times New Roman" panose="02020603050405020304" pitchFamily="18" charset="0"/>
              </a:rPr>
              <a:t>t</a:t>
            </a:r>
            <a:r>
              <a:rPr lang="en-GB" sz="1600" b="1" dirty="0">
                <a:effectLst/>
                <a:latin typeface="Calibri" panose="020F0502020204030204" pitchFamily="34" charset="0"/>
                <a:ea typeface="Times New Roman" panose="02020603050405020304" pitchFamily="18" charset="0"/>
                <a:cs typeface="Times New Roman" panose="02020603050405020304" pitchFamily="18" charset="0"/>
              </a:rPr>
              <a:t>o identify, with the assistance of </a:t>
            </a:r>
            <a:r>
              <a:rPr lang="en-GB" sz="1600" dirty="0">
                <a:effectLst/>
                <a:latin typeface="Calibri" panose="020F0502020204030204" pitchFamily="34" charset="0"/>
                <a:ea typeface="Times New Roman" panose="02020603050405020304" pitchFamily="18" charset="0"/>
                <a:cs typeface="Times New Roman" panose="02020603050405020304" pitchFamily="18" charset="0"/>
              </a:rPr>
              <a:t>the Secretary-General, the Deputy Secretary-General and </a:t>
            </a:r>
            <a:r>
              <a:rPr lang="en-GB" sz="1600" b="1" dirty="0">
                <a:effectLst/>
                <a:latin typeface="Calibri" panose="020F0502020204030204" pitchFamily="34" charset="0"/>
                <a:ea typeface="Times New Roman" panose="02020603050405020304" pitchFamily="18" charset="0"/>
                <a:cs typeface="Times New Roman" panose="02020603050405020304" pitchFamily="18" charset="0"/>
              </a:rPr>
              <a:t>the Directors of the Bureaux</a:t>
            </a:r>
            <a:r>
              <a:rPr lang="en-GB" sz="1600" dirty="0">
                <a:effectLst/>
                <a:latin typeface="Calibri" panose="020F0502020204030204" pitchFamily="34" charset="0"/>
                <a:ea typeface="Times New Roman" panose="02020603050405020304" pitchFamily="18" charset="0"/>
                <a:cs typeface="Times New Roman" panose="02020603050405020304" pitchFamily="18" charset="0"/>
              </a:rPr>
              <a:t>, sources of information to be used in the development of the draft Plans;</a:t>
            </a:r>
            <a:endParaRPr lang="fr-FR"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377190" indent="-285750">
              <a:buFont typeface="Arial" panose="020B0604020202020204" pitchFamily="34" charset="0"/>
              <a:buChar char="•"/>
            </a:pPr>
            <a:r>
              <a:rPr lang="en-GB" sz="1600" dirty="0">
                <a:effectLst/>
                <a:latin typeface="Calibri" panose="020F0502020204030204" pitchFamily="34" charset="0"/>
                <a:ea typeface="Times New Roman" panose="02020603050405020304" pitchFamily="18" charset="0"/>
                <a:cs typeface="Times New Roman" panose="02020603050405020304" pitchFamily="18" charset="0"/>
              </a:rPr>
              <a:t>to recommend to the 2025 session of the Council the preliminary amount of the contributory unit;</a:t>
            </a:r>
            <a:endParaRPr lang="fr-FR"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377190" indent="-285750">
              <a:buFont typeface="Arial" panose="020B0604020202020204" pitchFamily="34" charset="0"/>
              <a:buChar char="•"/>
            </a:pPr>
            <a:r>
              <a:rPr lang="en-GB" sz="1600" dirty="0">
                <a:effectLst/>
                <a:latin typeface="Calibri" panose="020F0502020204030204" pitchFamily="34" charset="0"/>
                <a:ea typeface="Times New Roman" panose="02020603050405020304" pitchFamily="18" charset="0"/>
                <a:cs typeface="Times New Roman" panose="02020603050405020304" pitchFamily="18" charset="0"/>
              </a:rPr>
              <a:t>to develop the draft Strategic and Financial Plans for presentation to the 2026 session of the Council</a:t>
            </a:r>
            <a:r>
              <a:rPr lang="en-GB" sz="1600" dirty="0">
                <a:latin typeface="Calibri" panose="020F0502020204030204" pitchFamily="34" charset="0"/>
                <a:ea typeface="Times New Roman" panose="02020603050405020304" pitchFamily="18" charset="0"/>
                <a:cs typeface="Times New Roman" panose="02020603050405020304" pitchFamily="18" charset="0"/>
              </a:rPr>
              <a:t>;</a:t>
            </a:r>
            <a:endParaRPr lang="en-GB"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377190" indent="-285750">
              <a:buFont typeface="Arial" panose="020B0604020202020204" pitchFamily="34" charset="0"/>
              <a:buChar char="•"/>
            </a:pPr>
            <a:r>
              <a:rPr lang="en-GB" sz="1600" dirty="0">
                <a:effectLst/>
                <a:latin typeface="Calibri" panose="020F0502020204030204" pitchFamily="34" charset="0"/>
                <a:ea typeface="Times New Roman" panose="02020603050405020304" pitchFamily="18" charset="0"/>
                <a:cs typeface="Times New Roman" panose="02020603050405020304" pitchFamily="18" charset="0"/>
              </a:rPr>
              <a:t>to propose the way how to report back to the 2026 Plenipotentiary Conference on the implementation of the “ONE ITU” concept;</a:t>
            </a:r>
          </a:p>
          <a:p>
            <a:pPr marL="377190" indent="-285750">
              <a:buFont typeface="Arial" panose="020B0604020202020204" pitchFamily="34" charset="0"/>
              <a:buChar char="•"/>
            </a:pPr>
            <a:r>
              <a:rPr lang="en-GB" sz="1600" dirty="0">
                <a:effectLst/>
                <a:latin typeface="Calibri" panose="020F0502020204030204" pitchFamily="34" charset="0"/>
                <a:ea typeface="Times New Roman" panose="02020603050405020304" pitchFamily="18" charset="0"/>
              </a:rPr>
              <a:t>to continue the mapping exercise of resolutions and decisions with the view to harmonize the outcomes of the Plenipotentiary Conference;</a:t>
            </a:r>
            <a:endParaRPr lang="en-GB" sz="1600" dirty="0">
              <a:latin typeface="Calibri" panose="020F0502020204030204" pitchFamily="34" charset="0"/>
              <a:ea typeface="Times New Roman" panose="02020603050405020304" pitchFamily="18" charset="0"/>
              <a:cs typeface="Times New Roman" panose="02020603050405020304" pitchFamily="18" charset="0"/>
            </a:endParaRPr>
          </a:p>
          <a:p>
            <a:pPr marL="377190" indent="-285750">
              <a:buFont typeface="Arial" panose="020B0604020202020204" pitchFamily="34" charset="0"/>
              <a:buChar char="•"/>
            </a:pPr>
            <a:r>
              <a:rPr lang="en-GB" sz="1600" dirty="0">
                <a:effectLst/>
                <a:latin typeface="Calibri" panose="020F0502020204030204" pitchFamily="34" charset="0"/>
                <a:ea typeface="Times New Roman" panose="02020603050405020304" pitchFamily="18" charset="0"/>
              </a:rPr>
              <a:t>to propose ways to link the draft Strategic and Financial Plans with the operational plans and biennial budgets, i</a:t>
            </a:r>
            <a:r>
              <a:rPr lang="en-GB" sz="1600" dirty="0">
                <a:solidFill>
                  <a:srgbClr val="000000"/>
                </a:solidFill>
                <a:effectLst/>
                <a:latin typeface="Calibri" panose="020F0502020204030204" pitchFamily="34" charset="0"/>
                <a:ea typeface="Times New Roman" panose="02020603050405020304" pitchFamily="18" charset="0"/>
              </a:rPr>
              <a:t>n accordance with the results-based management and results-based budgeting principles and the provisions of Resolution 151 (Rev. Bucharest, 2022) on Improvement of result-based management in ITU;</a:t>
            </a:r>
          </a:p>
          <a:p>
            <a:pPr marL="377190" indent="-285750">
              <a:buFont typeface="Arial" panose="020B0604020202020204" pitchFamily="34" charset="0"/>
              <a:buChar char="•"/>
            </a:pPr>
            <a:r>
              <a:rPr lang="en-GB" sz="1600" b="1" dirty="0">
                <a:effectLst/>
                <a:latin typeface="Calibri" panose="020F0502020204030204" pitchFamily="34" charset="0"/>
                <a:ea typeface="Times New Roman" panose="02020603050405020304" pitchFamily="18" charset="0"/>
                <a:cs typeface="Times New Roman" panose="02020603050405020304" pitchFamily="18" charset="0"/>
              </a:rPr>
              <a:t>to closely coordinate with</a:t>
            </a:r>
            <a:r>
              <a:rPr lang="en-GB" sz="1600" dirty="0">
                <a:effectLst/>
                <a:latin typeface="Calibri" panose="020F0502020204030204" pitchFamily="34" charset="0"/>
                <a:ea typeface="Times New Roman" panose="02020603050405020304" pitchFamily="18" charset="0"/>
                <a:cs typeface="Times New Roman" panose="02020603050405020304" pitchFamily="18" charset="0"/>
              </a:rPr>
              <a:t> other Council working groups and </a:t>
            </a:r>
            <a:r>
              <a:rPr lang="en-GB" sz="1600" b="1" dirty="0">
                <a:effectLst/>
                <a:latin typeface="Calibri" panose="020F0502020204030204" pitchFamily="34" charset="0"/>
                <a:ea typeface="Times New Roman" panose="02020603050405020304" pitchFamily="18" charset="0"/>
                <a:cs typeface="Times New Roman" panose="02020603050405020304" pitchFamily="18" charset="0"/>
              </a:rPr>
              <a:t>Sector advisory groups </a:t>
            </a:r>
            <a:r>
              <a:rPr lang="en-GB" sz="1600" dirty="0">
                <a:effectLst/>
                <a:latin typeface="Calibri" panose="020F0502020204030204" pitchFamily="34" charset="0"/>
                <a:ea typeface="Times New Roman" panose="02020603050405020304" pitchFamily="18" charset="0"/>
                <a:cs typeface="Times New Roman" panose="02020603050405020304" pitchFamily="18" charset="0"/>
              </a:rPr>
              <a:t>which may work on items related to the draft Strategic and Financial Plans.</a:t>
            </a:r>
          </a:p>
          <a:p>
            <a:endParaRPr lang="en-GB"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377190" indent="-285750">
              <a:buFont typeface="Arial" panose="020B0604020202020204" pitchFamily="34" charset="0"/>
              <a:buChar char="•"/>
            </a:pPr>
            <a:r>
              <a:rPr lang="fr-FR" sz="1600" dirty="0">
                <a:latin typeface="Avenir Nxt2 W1G"/>
              </a:rPr>
              <a:t>The CWG-SFP </a:t>
            </a:r>
            <a:r>
              <a:rPr lang="fr-FR" sz="1600" dirty="0" err="1">
                <a:latin typeface="Avenir Nxt2 W1G"/>
              </a:rPr>
              <a:t>is</a:t>
            </a:r>
            <a:r>
              <a:rPr lang="fr-FR" sz="1600" dirty="0">
                <a:latin typeface="Avenir Nxt2 W1G"/>
              </a:rPr>
              <a:t> open to the Member States and </a:t>
            </a:r>
            <a:r>
              <a:rPr lang="fr-FR" sz="1600" dirty="0" err="1">
                <a:latin typeface="Avenir Nxt2 W1G"/>
              </a:rPr>
              <a:t>Sector</a:t>
            </a:r>
            <a:r>
              <a:rPr lang="fr-FR" sz="1600" dirty="0">
                <a:latin typeface="Avenir Nxt2 W1G"/>
              </a:rPr>
              <a:t> </a:t>
            </a:r>
            <a:r>
              <a:rPr lang="fr-FR" sz="1600" dirty="0" err="1">
                <a:latin typeface="Avenir Nxt2 W1G"/>
              </a:rPr>
              <a:t>Members</a:t>
            </a:r>
            <a:r>
              <a:rPr lang="fr-FR" sz="1600" dirty="0">
                <a:latin typeface="Avenir Nxt2 W1G"/>
              </a:rPr>
              <a:t>.</a:t>
            </a:r>
          </a:p>
          <a:p>
            <a:r>
              <a:rPr lang="fr-FR" sz="1200" dirty="0">
                <a:latin typeface="Avenir Nxt2 W1G"/>
              </a:rPr>
              <a:t>* </a:t>
            </a:r>
            <a:r>
              <a:rPr lang="fr-FR" sz="1200" dirty="0" err="1">
                <a:latin typeface="Avenir Nxt2 W1G"/>
              </a:rPr>
              <a:t>See</a:t>
            </a:r>
            <a:r>
              <a:rPr lang="fr-FR" sz="1200" dirty="0">
                <a:latin typeface="Avenir Nxt2 W1G"/>
              </a:rPr>
              <a:t> </a:t>
            </a:r>
            <a:r>
              <a:rPr lang="fr-FR" sz="1200" dirty="0" err="1">
                <a:latin typeface="Avenir Nxt2 W1G"/>
                <a:hlinkClick r:id="rId3"/>
              </a:rPr>
              <a:t>Resolution</a:t>
            </a:r>
            <a:r>
              <a:rPr lang="fr-FR" sz="1200" dirty="0">
                <a:latin typeface="Avenir Nxt2 W1G"/>
                <a:hlinkClick r:id="rId3"/>
              </a:rPr>
              <a:t> 1428 </a:t>
            </a:r>
            <a:r>
              <a:rPr lang="fr-FR" sz="1200" dirty="0">
                <a:latin typeface="Avenir Nxt2 W1G"/>
              </a:rPr>
              <a:t>(C24). </a:t>
            </a:r>
          </a:p>
          <a:p>
            <a:endParaRPr lang="fr-FR" sz="1600" dirty="0">
              <a:latin typeface="Avenir Nxt2 W1G"/>
            </a:endParaRPr>
          </a:p>
        </p:txBody>
      </p:sp>
    </p:spTree>
    <p:extLst>
      <p:ext uri="{BB962C8B-B14F-4D97-AF65-F5344CB8AC3E}">
        <p14:creationId xmlns:p14="http://schemas.microsoft.com/office/powerpoint/2010/main" val="33564491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A9D67F80-9E3A-4BD0-83CD-51DB7DBD57B5}"/>
              </a:ext>
            </a:extLst>
          </p:cNvPr>
          <p:cNvSpPr>
            <a:spLocks noGrp="1"/>
          </p:cNvSpPr>
          <p:nvPr>
            <p:ph type="body" sz="quarter" idx="10"/>
          </p:nvPr>
        </p:nvSpPr>
        <p:spPr>
          <a:xfrm>
            <a:off x="614785" y="313371"/>
            <a:ext cx="6557802" cy="371785"/>
          </a:xfrm>
        </p:spPr>
        <p:txBody>
          <a:bodyPr/>
          <a:lstStyle/>
          <a:p>
            <a:r>
              <a:rPr lang="en-US" dirty="0"/>
              <a:t>SFP 2028-2031: Formal Process</a:t>
            </a:r>
          </a:p>
        </p:txBody>
      </p:sp>
      <p:grpSp>
        <p:nvGrpSpPr>
          <p:cNvPr id="2" name="Group 1">
            <a:extLst>
              <a:ext uri="{FF2B5EF4-FFF2-40B4-BE49-F238E27FC236}">
                <a16:creationId xmlns:a16="http://schemas.microsoft.com/office/drawing/2014/main" id="{DBB43D4C-0EFB-BE7D-59E6-C3F5E03FC75D}"/>
              </a:ext>
            </a:extLst>
          </p:cNvPr>
          <p:cNvGrpSpPr/>
          <p:nvPr/>
        </p:nvGrpSpPr>
        <p:grpSpPr>
          <a:xfrm>
            <a:off x="1106803" y="1349661"/>
            <a:ext cx="9998057" cy="4671669"/>
            <a:chOff x="1591782" y="2072208"/>
            <a:chExt cx="9499137" cy="3991193"/>
          </a:xfrm>
        </p:grpSpPr>
        <p:cxnSp>
          <p:nvCxnSpPr>
            <p:cNvPr id="3" name="직선 화살표 연결선 26">
              <a:extLst>
                <a:ext uri="{FF2B5EF4-FFF2-40B4-BE49-F238E27FC236}">
                  <a16:creationId xmlns:a16="http://schemas.microsoft.com/office/drawing/2014/main" id="{C897DC89-8C58-6A81-79C6-31C4731E9D26}"/>
                </a:ext>
              </a:extLst>
            </p:cNvPr>
            <p:cNvCxnSpPr>
              <a:cxnSpLocks noChangeShapeType="1"/>
            </p:cNvCxnSpPr>
            <p:nvPr/>
          </p:nvCxnSpPr>
          <p:spPr bwMode="auto">
            <a:xfrm>
              <a:off x="10101678" y="2763186"/>
              <a:ext cx="0" cy="303212"/>
            </a:xfrm>
            <a:prstGeom prst="straightConnector1">
              <a:avLst/>
            </a:prstGeom>
            <a:noFill/>
            <a:ln w="28575">
              <a:solidFill>
                <a:srgbClr val="7F7F7F"/>
              </a:solidFill>
              <a:round/>
              <a:headEnd/>
              <a:tailEnd type="arrow" w="med" len="med"/>
            </a:ln>
            <a:extLst>
              <a:ext uri="{909E8E84-426E-40DD-AFC4-6F175D3DCCD1}">
                <a14:hiddenFill xmlns:a14="http://schemas.microsoft.com/office/drawing/2010/main">
                  <a:noFill/>
                </a14:hiddenFill>
              </a:ext>
            </a:extLst>
          </p:spPr>
        </p:cxnSp>
        <p:cxnSp>
          <p:nvCxnSpPr>
            <p:cNvPr id="4" name="직선 화살표 연결선 14">
              <a:extLst>
                <a:ext uri="{FF2B5EF4-FFF2-40B4-BE49-F238E27FC236}">
                  <a16:creationId xmlns:a16="http://schemas.microsoft.com/office/drawing/2014/main" id="{D3EBD603-672A-58DE-4016-87DF3F44C50F}"/>
                </a:ext>
              </a:extLst>
            </p:cNvPr>
            <p:cNvCxnSpPr>
              <a:cxnSpLocks noChangeShapeType="1"/>
            </p:cNvCxnSpPr>
            <p:nvPr/>
          </p:nvCxnSpPr>
          <p:spPr bwMode="auto">
            <a:xfrm flipV="1">
              <a:off x="6758685" y="3735661"/>
              <a:ext cx="3411" cy="292215"/>
            </a:xfrm>
            <a:prstGeom prst="straightConnector1">
              <a:avLst/>
            </a:prstGeom>
            <a:noFill/>
            <a:ln w="28575">
              <a:solidFill>
                <a:srgbClr val="7F7F7F"/>
              </a:solidFill>
              <a:round/>
              <a:headEnd/>
              <a:tailEnd type="arrow" w="med" len="med"/>
            </a:ln>
            <a:extLst>
              <a:ext uri="{909E8E84-426E-40DD-AFC4-6F175D3DCCD1}">
                <a14:hiddenFill xmlns:a14="http://schemas.microsoft.com/office/drawing/2010/main">
                  <a:noFill/>
                </a14:hiddenFill>
              </a:ext>
            </a:extLst>
          </p:spPr>
        </p:cxnSp>
        <p:sp>
          <p:nvSpPr>
            <p:cNvPr id="8" name="모서리가 둥근 직사각형 4">
              <a:extLst>
                <a:ext uri="{FF2B5EF4-FFF2-40B4-BE49-F238E27FC236}">
                  <a16:creationId xmlns:a16="http://schemas.microsoft.com/office/drawing/2014/main" id="{CEAFAC22-7195-5BCE-5778-5EBB2D82D1BC}"/>
                </a:ext>
              </a:extLst>
            </p:cNvPr>
            <p:cNvSpPr/>
            <p:nvPr/>
          </p:nvSpPr>
          <p:spPr>
            <a:xfrm>
              <a:off x="4116448" y="4076973"/>
              <a:ext cx="3574635" cy="37465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fontAlgn="auto">
                <a:spcBef>
                  <a:spcPts val="0"/>
                </a:spcBef>
                <a:spcAft>
                  <a:spcPts val="0"/>
                </a:spcAft>
                <a:defRPr/>
              </a:pPr>
              <a:r>
                <a:rPr lang="en-US" altLang="ko-KR" b="1" dirty="0">
                  <a:solidFill>
                    <a:schemeClr val="bg1"/>
                  </a:solidFill>
                </a:rPr>
                <a:t>CWG-SFP</a:t>
              </a:r>
            </a:p>
            <a:p>
              <a:pPr algn="ctr" fontAlgn="auto">
                <a:spcBef>
                  <a:spcPts val="0"/>
                </a:spcBef>
                <a:spcAft>
                  <a:spcPts val="0"/>
                </a:spcAft>
                <a:defRPr/>
              </a:pPr>
              <a:r>
                <a:rPr lang="en-US" altLang="ko-KR" sz="1000" b="1" dirty="0">
                  <a:solidFill>
                    <a:schemeClr val="bg1"/>
                  </a:solidFill>
                </a:rPr>
                <a:t>(Meetings throughout end-2024 till Council 2026)</a:t>
              </a:r>
              <a:endParaRPr lang="ko-KR" altLang="en-US" sz="1000" b="1" dirty="0">
                <a:solidFill>
                  <a:schemeClr val="bg1"/>
                </a:solidFill>
              </a:endParaRPr>
            </a:p>
          </p:txBody>
        </p:sp>
        <p:sp>
          <p:nvSpPr>
            <p:cNvPr id="9" name="타원 5">
              <a:extLst>
                <a:ext uri="{FF2B5EF4-FFF2-40B4-BE49-F238E27FC236}">
                  <a16:creationId xmlns:a16="http://schemas.microsoft.com/office/drawing/2014/main" id="{38311B32-946B-BC08-CBAD-729793A63859}"/>
                </a:ext>
              </a:extLst>
            </p:cNvPr>
            <p:cNvSpPr/>
            <p:nvPr/>
          </p:nvSpPr>
          <p:spPr>
            <a:xfrm>
              <a:off x="4265153" y="2108473"/>
              <a:ext cx="1388069" cy="5365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ko-KR" sz="1600" b="1" dirty="0">
                  <a:solidFill>
                    <a:schemeClr val="tx1"/>
                  </a:solidFill>
                </a:rPr>
                <a:t>Council</a:t>
              </a:r>
              <a:br>
                <a:rPr lang="en-US" altLang="ko-KR" sz="1600" b="1" dirty="0">
                  <a:solidFill>
                    <a:schemeClr val="tx1"/>
                  </a:solidFill>
                </a:rPr>
              </a:br>
              <a:r>
                <a:rPr lang="en-US" altLang="ko-KR" sz="1200" b="1" i="1" dirty="0">
                  <a:solidFill>
                    <a:schemeClr val="tx1"/>
                  </a:solidFill>
                </a:rPr>
                <a:t>PP Year - 2</a:t>
              </a:r>
              <a:endParaRPr lang="ko-KR" altLang="en-US" sz="1600" b="1" i="1" dirty="0">
                <a:solidFill>
                  <a:schemeClr val="tx1"/>
                </a:solidFill>
              </a:endParaRPr>
            </a:p>
          </p:txBody>
        </p:sp>
        <p:sp>
          <p:nvSpPr>
            <p:cNvPr id="10" name="타원 7">
              <a:extLst>
                <a:ext uri="{FF2B5EF4-FFF2-40B4-BE49-F238E27FC236}">
                  <a16:creationId xmlns:a16="http://schemas.microsoft.com/office/drawing/2014/main" id="{3F612DA4-C9BD-3062-81C3-B5EEB47BBBB7}"/>
                </a:ext>
              </a:extLst>
            </p:cNvPr>
            <p:cNvSpPr/>
            <p:nvPr/>
          </p:nvSpPr>
          <p:spPr>
            <a:xfrm>
              <a:off x="7948851" y="2086125"/>
              <a:ext cx="1071563" cy="706438"/>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fontAlgn="auto">
                <a:spcBef>
                  <a:spcPts val="0"/>
                </a:spcBef>
                <a:spcAft>
                  <a:spcPts val="0"/>
                </a:spcAft>
                <a:defRPr/>
              </a:pPr>
              <a:r>
                <a:rPr lang="en-US" altLang="ko-KR" sz="2400" b="1" dirty="0">
                  <a:solidFill>
                    <a:schemeClr val="tx1"/>
                  </a:solidFill>
                </a:rPr>
                <a:t>PP</a:t>
              </a:r>
              <a:endParaRPr lang="ko-KR" altLang="en-US" sz="2400" b="1" dirty="0">
                <a:solidFill>
                  <a:schemeClr val="tx1"/>
                </a:solidFill>
              </a:endParaRPr>
            </a:p>
          </p:txBody>
        </p:sp>
        <p:cxnSp>
          <p:nvCxnSpPr>
            <p:cNvPr id="11" name="직선 화살표 연결선 8">
              <a:extLst>
                <a:ext uri="{FF2B5EF4-FFF2-40B4-BE49-F238E27FC236}">
                  <a16:creationId xmlns:a16="http://schemas.microsoft.com/office/drawing/2014/main" id="{AC4DB713-9883-4856-46AE-AA8FCF4F80D0}"/>
                </a:ext>
              </a:extLst>
            </p:cNvPr>
            <p:cNvCxnSpPr>
              <a:cxnSpLocks/>
            </p:cNvCxnSpPr>
            <p:nvPr/>
          </p:nvCxnSpPr>
          <p:spPr>
            <a:xfrm>
              <a:off x="3099551" y="2383111"/>
              <a:ext cx="1065160" cy="20039"/>
            </a:xfrm>
            <a:prstGeom prst="straightConnector1">
              <a:avLst/>
            </a:prstGeom>
            <a:ln w="28575">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12" name="TextBox 9">
              <a:extLst>
                <a:ext uri="{FF2B5EF4-FFF2-40B4-BE49-F238E27FC236}">
                  <a16:creationId xmlns:a16="http://schemas.microsoft.com/office/drawing/2014/main" id="{B26905C0-F573-75DB-6573-47BFE33D796B}"/>
                </a:ext>
              </a:extLst>
            </p:cNvPr>
            <p:cNvSpPr txBox="1">
              <a:spLocks noChangeArrowheads="1"/>
            </p:cNvSpPr>
            <p:nvPr/>
          </p:nvSpPr>
          <p:spPr bwMode="auto">
            <a:xfrm>
              <a:off x="1591782" y="2538887"/>
              <a:ext cx="2647151" cy="407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atinLnBrk="1"/>
              <a:r>
                <a:rPr kumimoji="1" lang="en-US" altLang="ko-KR" sz="1300" b="1" dirty="0">
                  <a:latin typeface="+mn-lt"/>
                  <a:ea typeface="굴림" charset="0"/>
                  <a:cs typeface="굴림" charset="0"/>
                </a:rPr>
                <a:t>SG provides inputs to Council</a:t>
              </a:r>
            </a:p>
            <a:p>
              <a:pPr latinLnBrk="1"/>
              <a:r>
                <a:rPr kumimoji="1" lang="en-US" altLang="ko-KR" sz="1200" dirty="0">
                  <a:latin typeface="+mn-lt"/>
                  <a:ea typeface="굴림" charset="0"/>
                  <a:cs typeface="굴림" charset="0"/>
                </a:rPr>
                <a:t>(</a:t>
              </a:r>
              <a:r>
                <a:rPr kumimoji="1" lang="en-US" altLang="ko-KR" sz="1200" i="1" dirty="0">
                  <a:latin typeface="+mn-lt"/>
                  <a:ea typeface="굴림" charset="0"/>
                  <a:cs typeface="굴림" charset="0"/>
                </a:rPr>
                <a:t>CS/Art. 11, 74A</a:t>
              </a:r>
              <a:r>
                <a:rPr kumimoji="1" lang="en-US" altLang="ko-KR" sz="1200" dirty="0">
                  <a:latin typeface="+mn-lt"/>
                  <a:ea typeface="굴림" charset="0"/>
                  <a:cs typeface="굴림" charset="0"/>
                </a:rPr>
                <a:t>)</a:t>
              </a:r>
              <a:endParaRPr kumimoji="1" lang="ko-KR" altLang="en-US" sz="1200" dirty="0">
                <a:latin typeface="+mn-lt"/>
                <a:ea typeface="굴림" charset="0"/>
                <a:cs typeface="굴림" charset="0"/>
              </a:endParaRPr>
            </a:p>
          </p:txBody>
        </p:sp>
        <p:sp>
          <p:nvSpPr>
            <p:cNvPr id="13" name="TextBox 12">
              <a:extLst>
                <a:ext uri="{FF2B5EF4-FFF2-40B4-BE49-F238E27FC236}">
                  <a16:creationId xmlns:a16="http://schemas.microsoft.com/office/drawing/2014/main" id="{14782F93-9B17-A77B-1064-A6476CF25A92}"/>
                </a:ext>
              </a:extLst>
            </p:cNvPr>
            <p:cNvSpPr txBox="1">
              <a:spLocks noChangeArrowheads="1"/>
            </p:cNvSpPr>
            <p:nvPr/>
          </p:nvSpPr>
          <p:spPr bwMode="auto">
            <a:xfrm>
              <a:off x="2022469" y="3082190"/>
              <a:ext cx="2488475" cy="729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atinLnBrk="1">
                <a:lnSpc>
                  <a:spcPts val="1500"/>
                </a:lnSpc>
              </a:pPr>
              <a:r>
                <a:rPr kumimoji="1" lang="en-US" altLang="ko-KR" sz="1300" b="1" dirty="0">
                  <a:latin typeface="+mn-lt"/>
                  <a:ea typeface="굴림" charset="0"/>
                  <a:cs typeface="굴림" charset="0"/>
                </a:rPr>
                <a:t>Council shall initiate the preparation of a draft new strategic plan for the Union</a:t>
              </a:r>
            </a:p>
            <a:p>
              <a:pPr latinLnBrk="1">
                <a:lnSpc>
                  <a:spcPts val="1500"/>
                </a:lnSpc>
              </a:pPr>
              <a:r>
                <a:rPr kumimoji="1" lang="en-US" altLang="ko-KR" sz="1200" dirty="0">
                  <a:latin typeface="+mn-lt"/>
                  <a:ea typeface="굴림" charset="0"/>
                  <a:cs typeface="굴림" charset="0"/>
                </a:rPr>
                <a:t>(</a:t>
              </a:r>
              <a:r>
                <a:rPr kumimoji="1" lang="en-US" altLang="ko-KR" sz="1200" i="1" dirty="0">
                  <a:latin typeface="+mn-lt"/>
                  <a:ea typeface="굴림" charset="0"/>
                  <a:cs typeface="굴림" charset="0"/>
                </a:rPr>
                <a:t>CV/Art. 4, 62A</a:t>
              </a:r>
              <a:r>
                <a:rPr kumimoji="1" lang="en-US" altLang="ko-KR" sz="1200" dirty="0">
                  <a:latin typeface="+mn-lt"/>
                  <a:ea typeface="굴림" charset="0"/>
                  <a:cs typeface="굴림" charset="0"/>
                </a:rPr>
                <a:t>)</a:t>
              </a:r>
              <a:endParaRPr kumimoji="1" lang="ko-KR" altLang="en-US" sz="1200" dirty="0">
                <a:latin typeface="+mn-lt"/>
                <a:ea typeface="굴림" charset="0"/>
                <a:cs typeface="굴림" charset="0"/>
              </a:endParaRPr>
            </a:p>
          </p:txBody>
        </p:sp>
        <p:sp>
          <p:nvSpPr>
            <p:cNvPr id="14" name="TextBox 13">
              <a:extLst>
                <a:ext uri="{FF2B5EF4-FFF2-40B4-BE49-F238E27FC236}">
                  <a16:creationId xmlns:a16="http://schemas.microsoft.com/office/drawing/2014/main" id="{E5518891-7997-62EB-A4C4-AA884988A2DB}"/>
                </a:ext>
              </a:extLst>
            </p:cNvPr>
            <p:cNvSpPr txBox="1">
              <a:spLocks noChangeArrowheads="1"/>
            </p:cNvSpPr>
            <p:nvPr/>
          </p:nvSpPr>
          <p:spPr bwMode="auto">
            <a:xfrm>
              <a:off x="2039198" y="4069386"/>
              <a:ext cx="2125513" cy="692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atinLnBrk="1">
                <a:lnSpc>
                  <a:spcPts val="1400"/>
                </a:lnSpc>
              </a:pPr>
              <a:r>
                <a:rPr kumimoji="1" lang="en-US" altLang="ko-KR" sz="1300" b="1" dirty="0">
                  <a:latin typeface="+mn-lt"/>
                  <a:ea typeface="굴림" charset="0"/>
                  <a:cs typeface="굴림" charset="0"/>
                </a:rPr>
                <a:t>A CWG may be established to develop the draft new strategic plan</a:t>
              </a:r>
            </a:p>
            <a:p>
              <a:pPr latinLnBrk="1">
                <a:lnSpc>
                  <a:spcPts val="1400"/>
                </a:lnSpc>
              </a:pPr>
              <a:r>
                <a:rPr kumimoji="1" lang="en-US" altLang="ko-KR" sz="1200" dirty="0">
                  <a:latin typeface="+mn-lt"/>
                  <a:ea typeface="굴림" charset="0"/>
                  <a:cs typeface="굴림" charset="0"/>
                </a:rPr>
                <a:t>(Res. 1384/C17)</a:t>
              </a:r>
              <a:endParaRPr kumimoji="1" lang="ko-KR" altLang="en-US" sz="1200" dirty="0">
                <a:latin typeface="+mn-lt"/>
                <a:ea typeface="굴림" charset="0"/>
                <a:cs typeface="굴림" charset="0"/>
              </a:endParaRPr>
            </a:p>
          </p:txBody>
        </p:sp>
        <p:cxnSp>
          <p:nvCxnSpPr>
            <p:cNvPr id="15" name="직선 화살표 연결선 15">
              <a:extLst>
                <a:ext uri="{FF2B5EF4-FFF2-40B4-BE49-F238E27FC236}">
                  <a16:creationId xmlns:a16="http://schemas.microsoft.com/office/drawing/2014/main" id="{27DA8648-9ECB-516D-FD3D-3355B312BA95}"/>
                </a:ext>
              </a:extLst>
            </p:cNvPr>
            <p:cNvCxnSpPr>
              <a:cxnSpLocks noChangeShapeType="1"/>
            </p:cNvCxnSpPr>
            <p:nvPr/>
          </p:nvCxnSpPr>
          <p:spPr bwMode="auto">
            <a:xfrm>
              <a:off x="7240571" y="2635217"/>
              <a:ext cx="763152" cy="582596"/>
            </a:xfrm>
            <a:prstGeom prst="straightConnector1">
              <a:avLst/>
            </a:prstGeom>
            <a:noFill/>
            <a:ln w="28575">
              <a:solidFill>
                <a:srgbClr val="7F7F7F"/>
              </a:solidFill>
              <a:round/>
              <a:headEnd/>
              <a:tailEnd type="arrow" w="med" len="med"/>
            </a:ln>
            <a:extLst>
              <a:ext uri="{909E8E84-426E-40DD-AFC4-6F175D3DCCD1}">
                <a14:hiddenFill xmlns:a14="http://schemas.microsoft.com/office/drawing/2010/main">
                  <a:noFill/>
                </a14:hiddenFill>
              </a:ext>
            </a:extLst>
          </p:spPr>
        </p:cxnSp>
        <p:sp>
          <p:nvSpPr>
            <p:cNvPr id="16" name="다이아몬드 17">
              <a:extLst>
                <a:ext uri="{FF2B5EF4-FFF2-40B4-BE49-F238E27FC236}">
                  <a16:creationId xmlns:a16="http://schemas.microsoft.com/office/drawing/2014/main" id="{E1FE5DEF-0EAB-E21F-B8D7-311E51227FD2}"/>
                </a:ext>
              </a:extLst>
            </p:cNvPr>
            <p:cNvSpPr/>
            <p:nvPr/>
          </p:nvSpPr>
          <p:spPr>
            <a:xfrm>
              <a:off x="7746874" y="3124511"/>
              <a:ext cx="1418283" cy="896198"/>
            </a:xfrm>
            <a:prstGeom prst="diamond">
              <a:avLst/>
            </a:prstGeom>
            <a:solidFill>
              <a:schemeClr val="accent4">
                <a:lumMod val="40000"/>
                <a:lumOff val="60000"/>
              </a:schemeClr>
            </a:solidFill>
          </p:spPr>
          <p:style>
            <a:lnRef idx="2">
              <a:schemeClr val="accent3">
                <a:shade val="50000"/>
              </a:schemeClr>
            </a:lnRef>
            <a:fillRef idx="1">
              <a:schemeClr val="accent3"/>
            </a:fillRef>
            <a:effectRef idx="0">
              <a:schemeClr val="accent3"/>
            </a:effectRef>
            <a:fontRef idx="minor">
              <a:schemeClr val="lt1"/>
            </a:fontRef>
          </p:style>
          <p:txBody>
            <a:bodyPr lIns="0" rIns="0" anchor="ctr"/>
            <a:lstStyle/>
            <a:p>
              <a:pPr algn="ctr"/>
              <a:r>
                <a:rPr lang="en-US" altLang="ko-KR" sz="1200" b="1" dirty="0">
                  <a:solidFill>
                    <a:schemeClr val="tx1"/>
                  </a:solidFill>
                </a:rPr>
                <a:t>Final</a:t>
              </a:r>
            </a:p>
            <a:p>
              <a:pPr algn="ctr"/>
              <a:r>
                <a:rPr lang="en-US" altLang="ko-KR" sz="1200" b="1" dirty="0">
                  <a:solidFill>
                    <a:schemeClr val="tx1"/>
                  </a:solidFill>
                </a:rPr>
                <a:t>draft new</a:t>
              </a:r>
            </a:p>
            <a:p>
              <a:pPr algn="ctr"/>
              <a:r>
                <a:rPr lang="en-US" altLang="ko-KR" sz="1200" b="1" dirty="0">
                  <a:solidFill>
                    <a:schemeClr val="tx1"/>
                  </a:solidFill>
                </a:rPr>
                <a:t>SP</a:t>
              </a:r>
              <a:endParaRPr lang="ko-KR" altLang="en-US" sz="1200" b="1" dirty="0">
                <a:solidFill>
                  <a:schemeClr val="tx1"/>
                </a:solidFill>
              </a:endParaRPr>
            </a:p>
          </p:txBody>
        </p:sp>
        <p:sp>
          <p:nvSpPr>
            <p:cNvPr id="17" name="TextBox 16">
              <a:extLst>
                <a:ext uri="{FF2B5EF4-FFF2-40B4-BE49-F238E27FC236}">
                  <a16:creationId xmlns:a16="http://schemas.microsoft.com/office/drawing/2014/main" id="{320CABE4-C8F4-B496-0EBD-B942CF459776}"/>
                </a:ext>
              </a:extLst>
            </p:cNvPr>
            <p:cNvSpPr txBox="1">
              <a:spLocks noChangeArrowheads="1"/>
            </p:cNvSpPr>
            <p:nvPr/>
          </p:nvSpPr>
          <p:spPr bwMode="auto">
            <a:xfrm>
              <a:off x="6274754" y="4879872"/>
              <a:ext cx="1527220" cy="777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atinLnBrk="1">
                <a:lnSpc>
                  <a:spcPct val="90000"/>
                </a:lnSpc>
              </a:pPr>
              <a:r>
                <a:rPr kumimoji="1" lang="en-US" altLang="ko-KR" sz="1200" b="1" dirty="0">
                  <a:latin typeface="+mn-lt"/>
                  <a:ea typeface="굴림" charset="0"/>
                  <a:cs typeface="굴림" charset="0"/>
                </a:rPr>
                <a:t>Provide input for the preparation of the draft new strategic &amp; financial plan</a:t>
              </a:r>
            </a:p>
            <a:p>
              <a:pPr latinLnBrk="1">
                <a:lnSpc>
                  <a:spcPct val="90000"/>
                </a:lnSpc>
              </a:pPr>
              <a:r>
                <a:rPr kumimoji="1" lang="en-US" altLang="ko-KR" sz="1100" dirty="0">
                  <a:latin typeface="+mn-lt"/>
                  <a:ea typeface="굴림" charset="0"/>
                  <a:cs typeface="굴림" charset="0"/>
                </a:rPr>
                <a:t>(CV/Art. 4, 62A)</a:t>
              </a:r>
              <a:endParaRPr kumimoji="1" lang="ko-KR" altLang="en-US" sz="1100" dirty="0">
                <a:latin typeface="+mn-lt"/>
                <a:ea typeface="굴림" charset="0"/>
                <a:cs typeface="굴림" charset="0"/>
              </a:endParaRPr>
            </a:p>
          </p:txBody>
        </p:sp>
        <p:cxnSp>
          <p:nvCxnSpPr>
            <p:cNvPr id="18" name="직선 화살표 연결선 23">
              <a:extLst>
                <a:ext uri="{FF2B5EF4-FFF2-40B4-BE49-F238E27FC236}">
                  <a16:creationId xmlns:a16="http://schemas.microsoft.com/office/drawing/2014/main" id="{61435D72-BD06-C1BD-F339-F1E218A1E5FB}"/>
                </a:ext>
              </a:extLst>
            </p:cNvPr>
            <p:cNvCxnSpPr>
              <a:cxnSpLocks noChangeShapeType="1"/>
            </p:cNvCxnSpPr>
            <p:nvPr/>
          </p:nvCxnSpPr>
          <p:spPr bwMode="auto">
            <a:xfrm flipV="1">
              <a:off x="8451380" y="2821231"/>
              <a:ext cx="0" cy="260959"/>
            </a:xfrm>
            <a:prstGeom prst="straightConnector1">
              <a:avLst/>
            </a:prstGeom>
            <a:noFill/>
            <a:ln w="28575">
              <a:solidFill>
                <a:srgbClr val="7F7F7F"/>
              </a:solidFill>
              <a:round/>
              <a:headEnd/>
              <a:tailEnd type="arrow" w="med" len="med"/>
            </a:ln>
            <a:extLst>
              <a:ext uri="{909E8E84-426E-40DD-AFC4-6F175D3DCCD1}">
                <a14:hiddenFill xmlns:a14="http://schemas.microsoft.com/office/drawing/2010/main">
                  <a:noFill/>
                </a14:hiddenFill>
              </a:ext>
            </a:extLst>
          </p:spPr>
        </p:cxnSp>
        <p:cxnSp>
          <p:nvCxnSpPr>
            <p:cNvPr id="19" name="직선 화살표 연결선 25">
              <a:extLst>
                <a:ext uri="{FF2B5EF4-FFF2-40B4-BE49-F238E27FC236}">
                  <a16:creationId xmlns:a16="http://schemas.microsoft.com/office/drawing/2014/main" id="{60D60EC7-756D-AD82-5FD9-BECAAD461A2F}"/>
                </a:ext>
              </a:extLst>
            </p:cNvPr>
            <p:cNvCxnSpPr>
              <a:cxnSpLocks noChangeShapeType="1"/>
            </p:cNvCxnSpPr>
            <p:nvPr/>
          </p:nvCxnSpPr>
          <p:spPr bwMode="auto">
            <a:xfrm>
              <a:off x="9165157" y="2439343"/>
              <a:ext cx="423900" cy="1"/>
            </a:xfrm>
            <a:prstGeom prst="straightConnector1">
              <a:avLst/>
            </a:prstGeom>
            <a:noFill/>
            <a:ln w="28575">
              <a:solidFill>
                <a:srgbClr val="7F7F7F"/>
              </a:solidFill>
              <a:round/>
              <a:headEnd/>
              <a:tailEnd/>
            </a:ln>
            <a:extLst>
              <a:ext uri="{909E8E84-426E-40DD-AFC4-6F175D3DCCD1}">
                <a14:hiddenFill xmlns:a14="http://schemas.microsoft.com/office/drawing/2010/main">
                  <a:noFill/>
                </a14:hiddenFill>
              </a:ext>
            </a:extLst>
          </p:spPr>
        </p:cxnSp>
        <p:cxnSp>
          <p:nvCxnSpPr>
            <p:cNvPr id="20" name="직선 화살표 연결선 26">
              <a:extLst>
                <a:ext uri="{FF2B5EF4-FFF2-40B4-BE49-F238E27FC236}">
                  <a16:creationId xmlns:a16="http://schemas.microsoft.com/office/drawing/2014/main" id="{0F20AC04-0BF0-40AD-C113-A3AD03AB047F}"/>
                </a:ext>
              </a:extLst>
            </p:cNvPr>
            <p:cNvCxnSpPr>
              <a:cxnSpLocks noChangeShapeType="1"/>
            </p:cNvCxnSpPr>
            <p:nvPr/>
          </p:nvCxnSpPr>
          <p:spPr bwMode="auto">
            <a:xfrm>
              <a:off x="10095078" y="3992836"/>
              <a:ext cx="0" cy="301625"/>
            </a:xfrm>
            <a:prstGeom prst="straightConnector1">
              <a:avLst/>
            </a:prstGeom>
            <a:noFill/>
            <a:ln w="28575">
              <a:solidFill>
                <a:srgbClr val="7F7F7F"/>
              </a:solidFill>
              <a:round/>
              <a:headEnd/>
              <a:tailEnd type="arrow" w="med" len="med"/>
            </a:ln>
            <a:extLst>
              <a:ext uri="{909E8E84-426E-40DD-AFC4-6F175D3DCCD1}">
                <a14:hiddenFill xmlns:a14="http://schemas.microsoft.com/office/drawing/2010/main">
                  <a:noFill/>
                </a14:hiddenFill>
              </a:ext>
            </a:extLst>
          </p:spPr>
        </p:cxnSp>
        <p:sp>
          <p:nvSpPr>
            <p:cNvPr id="21" name="TextBox 20">
              <a:extLst>
                <a:ext uri="{FF2B5EF4-FFF2-40B4-BE49-F238E27FC236}">
                  <a16:creationId xmlns:a16="http://schemas.microsoft.com/office/drawing/2014/main" id="{3E9F6AFF-3525-499E-DC9D-23B29D8CEFF9}"/>
                </a:ext>
              </a:extLst>
            </p:cNvPr>
            <p:cNvSpPr txBox="1">
              <a:spLocks noChangeArrowheads="1"/>
            </p:cNvSpPr>
            <p:nvPr/>
          </p:nvSpPr>
          <p:spPr bwMode="auto">
            <a:xfrm>
              <a:off x="9051194" y="5112742"/>
              <a:ext cx="203972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latinLnBrk="1"/>
              <a:r>
                <a:rPr kumimoji="1" lang="en-US" altLang="ko-KR" sz="1300" b="1" dirty="0">
                  <a:latin typeface="+mn-lt"/>
                  <a:ea typeface="굴림" charset="0"/>
                  <a:cs typeface="굴림" charset="0"/>
                </a:rPr>
                <a:t>SG coordinates the implementation of the SP</a:t>
              </a:r>
            </a:p>
            <a:p>
              <a:pPr algn="ctr" latinLnBrk="1"/>
              <a:r>
                <a:rPr kumimoji="1" lang="en-US" altLang="ko-KR" sz="1200" dirty="0">
                  <a:latin typeface="+mn-lt"/>
                  <a:ea typeface="굴림" charset="0"/>
                  <a:cs typeface="굴림" charset="0"/>
                </a:rPr>
                <a:t>(CV/Art. 5, 86A)</a:t>
              </a:r>
            </a:p>
          </p:txBody>
        </p:sp>
        <p:cxnSp>
          <p:nvCxnSpPr>
            <p:cNvPr id="22" name="직선 화살표 연결선 15">
              <a:extLst>
                <a:ext uri="{FF2B5EF4-FFF2-40B4-BE49-F238E27FC236}">
                  <a16:creationId xmlns:a16="http://schemas.microsoft.com/office/drawing/2014/main" id="{25125D8F-CE1B-9903-2FC3-D6FDAB801B01}"/>
                </a:ext>
              </a:extLst>
            </p:cNvPr>
            <p:cNvCxnSpPr>
              <a:cxnSpLocks noChangeShapeType="1"/>
            </p:cNvCxnSpPr>
            <p:nvPr/>
          </p:nvCxnSpPr>
          <p:spPr bwMode="auto">
            <a:xfrm>
              <a:off x="4959189" y="2811760"/>
              <a:ext cx="0" cy="1181075"/>
            </a:xfrm>
            <a:prstGeom prst="straightConnector1">
              <a:avLst/>
            </a:prstGeom>
            <a:noFill/>
            <a:ln w="28575">
              <a:solidFill>
                <a:srgbClr val="7F7F7F"/>
              </a:solidFill>
              <a:round/>
              <a:headEnd/>
              <a:tailEnd type="arrow" w="med" len="med"/>
            </a:ln>
            <a:extLst>
              <a:ext uri="{909E8E84-426E-40DD-AFC4-6F175D3DCCD1}">
                <a14:hiddenFill xmlns:a14="http://schemas.microsoft.com/office/drawing/2010/main">
                  <a:noFill/>
                </a14:hiddenFill>
              </a:ext>
            </a:extLst>
          </p:spPr>
        </p:cxnSp>
        <p:sp>
          <p:nvSpPr>
            <p:cNvPr id="23" name="다이아몬드 33">
              <a:extLst>
                <a:ext uri="{FF2B5EF4-FFF2-40B4-BE49-F238E27FC236}">
                  <a16:creationId xmlns:a16="http://schemas.microsoft.com/office/drawing/2014/main" id="{C98F6326-CB05-89BB-4178-D1F7B99C0FC0}"/>
                </a:ext>
              </a:extLst>
            </p:cNvPr>
            <p:cNvSpPr/>
            <p:nvPr/>
          </p:nvSpPr>
          <p:spPr>
            <a:xfrm>
              <a:off x="9279341" y="3130935"/>
              <a:ext cx="1639871" cy="812800"/>
            </a:xfrm>
            <a:prstGeom prst="diamond">
              <a:avLst/>
            </a:prstGeom>
            <a:ln/>
          </p:spPr>
          <p:style>
            <a:lnRef idx="2">
              <a:schemeClr val="accent4">
                <a:shade val="50000"/>
              </a:schemeClr>
            </a:lnRef>
            <a:fillRef idx="1">
              <a:schemeClr val="accent4"/>
            </a:fillRef>
            <a:effectRef idx="0">
              <a:schemeClr val="accent4"/>
            </a:effectRef>
            <a:fontRef idx="minor">
              <a:schemeClr val="lt1"/>
            </a:fontRef>
          </p:style>
          <p:txBody>
            <a:bodyPr lIns="0" rIns="0" anchor="ctr"/>
            <a:lstStyle/>
            <a:p>
              <a:pPr algn="ctr" fontAlgn="auto" latinLnBrk="1">
                <a:lnSpc>
                  <a:spcPct val="80000"/>
                </a:lnSpc>
                <a:spcBef>
                  <a:spcPts val="0"/>
                </a:spcBef>
                <a:spcAft>
                  <a:spcPts val="0"/>
                </a:spcAft>
                <a:defRPr/>
              </a:pPr>
              <a:r>
                <a:rPr kumimoji="1" lang="en-US" altLang="ko-KR" sz="1400" b="1" dirty="0">
                  <a:solidFill>
                    <a:schemeClr val="tx1"/>
                  </a:solidFill>
                  <a:ea typeface="맑은 고딕" pitchFamily="50" charset="-127"/>
                </a:rPr>
                <a:t>ITU’s Strategic</a:t>
              </a:r>
            </a:p>
            <a:p>
              <a:pPr algn="ctr" fontAlgn="auto" latinLnBrk="1">
                <a:lnSpc>
                  <a:spcPct val="80000"/>
                </a:lnSpc>
                <a:spcBef>
                  <a:spcPts val="0"/>
                </a:spcBef>
                <a:spcAft>
                  <a:spcPts val="0"/>
                </a:spcAft>
                <a:defRPr/>
              </a:pPr>
              <a:r>
                <a:rPr kumimoji="1" lang="en-US" altLang="ko-KR" sz="1400" b="1" dirty="0">
                  <a:solidFill>
                    <a:schemeClr val="tx1"/>
                  </a:solidFill>
                  <a:ea typeface="맑은 고딕" pitchFamily="50" charset="-127"/>
                </a:rPr>
                <a:t>Plan</a:t>
              </a:r>
            </a:p>
          </p:txBody>
        </p:sp>
        <p:sp>
          <p:nvSpPr>
            <p:cNvPr id="24" name="TextBox 23">
              <a:extLst>
                <a:ext uri="{FF2B5EF4-FFF2-40B4-BE49-F238E27FC236}">
                  <a16:creationId xmlns:a16="http://schemas.microsoft.com/office/drawing/2014/main" id="{35289B4F-502F-FB7B-2E1B-7453C37F21E4}"/>
                </a:ext>
              </a:extLst>
            </p:cNvPr>
            <p:cNvSpPr txBox="1">
              <a:spLocks noChangeArrowheads="1"/>
            </p:cNvSpPr>
            <p:nvPr/>
          </p:nvSpPr>
          <p:spPr bwMode="auto">
            <a:xfrm>
              <a:off x="9673774" y="2072208"/>
              <a:ext cx="1195446" cy="739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36000" rIns="36000" bIns="36000">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atinLnBrk="1">
                <a:lnSpc>
                  <a:spcPts val="1300"/>
                </a:lnSpc>
              </a:pPr>
              <a:r>
                <a:rPr kumimoji="1" lang="en-US" altLang="ko-KR" sz="1200" b="1" dirty="0">
                  <a:latin typeface="+mn-lt"/>
                  <a:ea typeface="굴림" charset="0"/>
                  <a:cs typeface="굴림" charset="0"/>
                </a:rPr>
                <a:t>Establishes the </a:t>
              </a:r>
            </a:p>
            <a:p>
              <a:pPr latinLnBrk="1">
                <a:lnSpc>
                  <a:spcPts val="1300"/>
                </a:lnSpc>
              </a:pPr>
              <a:r>
                <a:rPr kumimoji="1" lang="en-US" altLang="ko-KR" sz="1200" b="1" dirty="0">
                  <a:latin typeface="+mn-lt"/>
                  <a:ea typeface="굴림" charset="0"/>
                  <a:cs typeface="굴림" charset="0"/>
                </a:rPr>
                <a:t>Strategic Plan for </a:t>
              </a:r>
            </a:p>
            <a:p>
              <a:pPr latinLnBrk="1">
                <a:lnSpc>
                  <a:spcPts val="1300"/>
                </a:lnSpc>
              </a:pPr>
              <a:r>
                <a:rPr kumimoji="1" lang="en-US" altLang="ko-KR" sz="1200" b="1" dirty="0">
                  <a:latin typeface="+mn-lt"/>
                  <a:ea typeface="굴림" charset="0"/>
                  <a:cs typeface="굴림" charset="0"/>
                </a:rPr>
                <a:t>the Union</a:t>
              </a:r>
            </a:p>
            <a:p>
              <a:pPr latinLnBrk="1">
                <a:lnSpc>
                  <a:spcPts val="1300"/>
                </a:lnSpc>
              </a:pPr>
              <a:r>
                <a:rPr kumimoji="1" lang="en-US" altLang="ko-KR" sz="1200" dirty="0">
                  <a:latin typeface="+mn-lt"/>
                  <a:ea typeface="굴림" charset="0"/>
                  <a:cs typeface="굴림" charset="0"/>
                </a:rPr>
                <a:t>(CS/Art. 8, 51)</a:t>
              </a:r>
            </a:p>
          </p:txBody>
        </p:sp>
        <p:cxnSp>
          <p:nvCxnSpPr>
            <p:cNvPr id="25" name="직선 화살표 연결선 14">
              <a:extLst>
                <a:ext uri="{FF2B5EF4-FFF2-40B4-BE49-F238E27FC236}">
                  <a16:creationId xmlns:a16="http://schemas.microsoft.com/office/drawing/2014/main" id="{AA51AA1B-1B76-BA12-8BE1-FF5277D568B3}"/>
                </a:ext>
              </a:extLst>
            </p:cNvPr>
            <p:cNvCxnSpPr>
              <a:cxnSpLocks noChangeShapeType="1"/>
            </p:cNvCxnSpPr>
            <p:nvPr/>
          </p:nvCxnSpPr>
          <p:spPr bwMode="auto">
            <a:xfrm flipH="1" flipV="1">
              <a:off x="6763915" y="2679450"/>
              <a:ext cx="2809" cy="233515"/>
            </a:xfrm>
            <a:prstGeom prst="straightConnector1">
              <a:avLst/>
            </a:prstGeom>
            <a:noFill/>
            <a:ln w="28575">
              <a:solidFill>
                <a:srgbClr val="7F7F7F"/>
              </a:solidFill>
              <a:round/>
              <a:headEnd/>
              <a:tailEnd type="arrow" w="med" len="med"/>
            </a:ln>
            <a:extLst>
              <a:ext uri="{909E8E84-426E-40DD-AFC4-6F175D3DCCD1}">
                <a14:hiddenFill xmlns:a14="http://schemas.microsoft.com/office/drawing/2010/main">
                  <a:noFill/>
                </a14:hiddenFill>
              </a:ext>
            </a:extLst>
          </p:spPr>
        </p:cxnSp>
        <p:sp>
          <p:nvSpPr>
            <p:cNvPr id="26" name="Rounded Rectangle 60">
              <a:extLst>
                <a:ext uri="{FF2B5EF4-FFF2-40B4-BE49-F238E27FC236}">
                  <a16:creationId xmlns:a16="http://schemas.microsoft.com/office/drawing/2014/main" id="{F3B7DB85-AA7C-610A-F169-BEAC89CAFFBB}"/>
                </a:ext>
              </a:extLst>
            </p:cNvPr>
            <p:cNvSpPr/>
            <p:nvPr/>
          </p:nvSpPr>
          <p:spPr>
            <a:xfrm>
              <a:off x="1679617" y="2195787"/>
              <a:ext cx="1364923" cy="34310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r>
                <a:rPr lang="en-US" sz="1600" b="1" dirty="0">
                  <a:solidFill>
                    <a:schemeClr val="tx1"/>
                  </a:solidFill>
                </a:rPr>
                <a:t>Secretariat</a:t>
              </a:r>
              <a:endParaRPr lang="en-US" b="1" dirty="0">
                <a:solidFill>
                  <a:schemeClr val="tx1"/>
                </a:solidFill>
              </a:endParaRPr>
            </a:p>
          </p:txBody>
        </p:sp>
        <p:sp>
          <p:nvSpPr>
            <p:cNvPr id="27" name="Rounded Rectangle 61">
              <a:extLst>
                <a:ext uri="{FF2B5EF4-FFF2-40B4-BE49-F238E27FC236}">
                  <a16:creationId xmlns:a16="http://schemas.microsoft.com/office/drawing/2014/main" id="{FC29AC0E-8AA3-0AF2-342B-BFF0361B20A6}"/>
                </a:ext>
              </a:extLst>
            </p:cNvPr>
            <p:cNvSpPr/>
            <p:nvPr/>
          </p:nvSpPr>
          <p:spPr>
            <a:xfrm>
              <a:off x="9366353" y="4317523"/>
              <a:ext cx="1407289" cy="301625"/>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r>
                <a:rPr lang="en-US" sz="1600" b="1" dirty="0">
                  <a:solidFill>
                    <a:schemeClr val="tx1"/>
                  </a:solidFill>
                  <a:latin typeface="+mj-lt"/>
                </a:rPr>
                <a:t>Secretariat</a:t>
              </a:r>
            </a:p>
          </p:txBody>
        </p:sp>
        <p:cxnSp>
          <p:nvCxnSpPr>
            <p:cNvPr id="28" name="직선 화살표 연결선 26">
              <a:extLst>
                <a:ext uri="{FF2B5EF4-FFF2-40B4-BE49-F238E27FC236}">
                  <a16:creationId xmlns:a16="http://schemas.microsoft.com/office/drawing/2014/main" id="{17F9BB5F-8255-64F7-B3AA-08B80E08FB61}"/>
                </a:ext>
              </a:extLst>
            </p:cNvPr>
            <p:cNvCxnSpPr>
              <a:cxnSpLocks noChangeShapeType="1"/>
            </p:cNvCxnSpPr>
            <p:nvPr/>
          </p:nvCxnSpPr>
          <p:spPr bwMode="auto">
            <a:xfrm>
              <a:off x="10083220" y="4752702"/>
              <a:ext cx="0" cy="301625"/>
            </a:xfrm>
            <a:prstGeom prst="straightConnector1">
              <a:avLst/>
            </a:prstGeom>
            <a:noFill/>
            <a:ln w="28575">
              <a:solidFill>
                <a:srgbClr val="7F7F7F"/>
              </a:solidFill>
              <a:round/>
              <a:headEnd/>
              <a:tailEnd type="arrow" w="med" len="med"/>
            </a:ln>
            <a:extLst>
              <a:ext uri="{909E8E84-426E-40DD-AFC4-6F175D3DCCD1}">
                <a14:hiddenFill xmlns:a14="http://schemas.microsoft.com/office/drawing/2010/main">
                  <a:noFill/>
                </a14:hiddenFill>
              </a:ext>
            </a:extLst>
          </p:spPr>
        </p:cxnSp>
        <p:cxnSp>
          <p:nvCxnSpPr>
            <p:cNvPr id="29" name="Straight Connector 28">
              <a:extLst>
                <a:ext uri="{FF2B5EF4-FFF2-40B4-BE49-F238E27FC236}">
                  <a16:creationId xmlns:a16="http://schemas.microsoft.com/office/drawing/2014/main" id="{A4EB8C3F-4064-D8E8-B391-0697B6389BDC}"/>
                </a:ext>
              </a:extLst>
            </p:cNvPr>
            <p:cNvCxnSpPr>
              <a:cxnSpLocks/>
            </p:cNvCxnSpPr>
            <p:nvPr/>
          </p:nvCxnSpPr>
          <p:spPr>
            <a:xfrm>
              <a:off x="2065081" y="6050295"/>
              <a:ext cx="8804139" cy="13106"/>
            </a:xfrm>
            <a:prstGeom prst="line">
              <a:avLst/>
            </a:prstGeom>
            <a:ln w="12700">
              <a:prstDash val="solid"/>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1" name="직선 화살표 연결선 20">
              <a:extLst>
                <a:ext uri="{FF2B5EF4-FFF2-40B4-BE49-F238E27FC236}">
                  <a16:creationId xmlns:a16="http://schemas.microsoft.com/office/drawing/2014/main" id="{5C37CCE0-2E65-4295-5340-B1C7C24EC2AA}"/>
                </a:ext>
              </a:extLst>
            </p:cNvPr>
            <p:cNvCxnSpPr>
              <a:cxnSpLocks noChangeShapeType="1"/>
            </p:cNvCxnSpPr>
            <p:nvPr/>
          </p:nvCxnSpPr>
          <p:spPr bwMode="auto">
            <a:xfrm flipV="1">
              <a:off x="4950221" y="4515764"/>
              <a:ext cx="0" cy="191628"/>
            </a:xfrm>
            <a:prstGeom prst="straightConnector1">
              <a:avLst/>
            </a:prstGeom>
            <a:noFill/>
            <a:ln w="28575" cap="rnd">
              <a:solidFill>
                <a:srgbClr val="7F7F7F"/>
              </a:solidFill>
              <a:prstDash val="solid"/>
              <a:round/>
              <a:headEnd/>
              <a:tailEnd type="arrow" w="med" len="med"/>
            </a:ln>
            <a:extLst>
              <a:ext uri="{909E8E84-426E-40DD-AFC4-6F175D3DCCD1}">
                <a14:hiddenFill xmlns:a14="http://schemas.microsoft.com/office/drawing/2010/main">
                  <a:noFill/>
                </a14:hiddenFill>
              </a:ext>
            </a:extLst>
          </p:spPr>
        </p:cxnSp>
        <p:sp>
          <p:nvSpPr>
            <p:cNvPr id="34" name="타원 5">
              <a:extLst>
                <a:ext uri="{FF2B5EF4-FFF2-40B4-BE49-F238E27FC236}">
                  <a16:creationId xmlns:a16="http://schemas.microsoft.com/office/drawing/2014/main" id="{B74ACE92-06B2-88D8-0B7C-F9D7D23BC637}"/>
                </a:ext>
              </a:extLst>
            </p:cNvPr>
            <p:cNvSpPr/>
            <p:nvPr/>
          </p:nvSpPr>
          <p:spPr>
            <a:xfrm>
              <a:off x="6102315" y="2108472"/>
              <a:ext cx="1388069" cy="5365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ko-KR" sz="1600" b="1" dirty="0">
                  <a:solidFill>
                    <a:schemeClr val="tx1"/>
                  </a:solidFill>
                </a:rPr>
                <a:t>Council</a:t>
              </a:r>
              <a:br>
                <a:rPr lang="en-US" altLang="ko-KR" sz="1600" b="1" dirty="0">
                  <a:solidFill>
                    <a:schemeClr val="tx1"/>
                  </a:solidFill>
                </a:rPr>
              </a:br>
              <a:r>
                <a:rPr lang="en-US" altLang="ko-KR" sz="1200" b="1" i="1" dirty="0">
                  <a:solidFill>
                    <a:schemeClr val="tx1"/>
                  </a:solidFill>
                </a:rPr>
                <a:t>PP Year</a:t>
              </a:r>
              <a:endParaRPr lang="ko-KR" altLang="en-US" sz="1600" b="1" i="1" dirty="0">
                <a:solidFill>
                  <a:schemeClr val="tx1"/>
                </a:solidFill>
              </a:endParaRPr>
            </a:p>
          </p:txBody>
        </p:sp>
        <p:sp>
          <p:nvSpPr>
            <p:cNvPr id="35" name="Rectangle 34">
              <a:extLst>
                <a:ext uri="{FF2B5EF4-FFF2-40B4-BE49-F238E27FC236}">
                  <a16:creationId xmlns:a16="http://schemas.microsoft.com/office/drawing/2014/main" id="{58A8C181-FB3B-6808-56D7-2524738B5116}"/>
                </a:ext>
              </a:extLst>
            </p:cNvPr>
            <p:cNvSpPr/>
            <p:nvPr/>
          </p:nvSpPr>
          <p:spPr>
            <a:xfrm>
              <a:off x="4308484" y="5363479"/>
              <a:ext cx="1289927" cy="52348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en-US" sz="1200" b="1" dirty="0">
                  <a:solidFill>
                    <a:schemeClr val="accent1"/>
                  </a:solidFill>
                  <a:latin typeface="+mj-lt"/>
                </a:rPr>
                <a:t>Open and public consultations</a:t>
              </a:r>
            </a:p>
          </p:txBody>
        </p:sp>
        <p:sp>
          <p:nvSpPr>
            <p:cNvPr id="36" name="직사각형 19">
              <a:extLst>
                <a:ext uri="{FF2B5EF4-FFF2-40B4-BE49-F238E27FC236}">
                  <a16:creationId xmlns:a16="http://schemas.microsoft.com/office/drawing/2014/main" id="{609C701D-E11B-EE12-3E13-8C8BEF3A66A1}"/>
                </a:ext>
              </a:extLst>
            </p:cNvPr>
            <p:cNvSpPr/>
            <p:nvPr/>
          </p:nvSpPr>
          <p:spPr>
            <a:xfrm>
              <a:off x="4125609" y="4761450"/>
              <a:ext cx="1661686" cy="530653"/>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lIns="72000" tIns="0" rIns="0" bIns="0"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fontAlgn="auto" latinLnBrk="1" hangingPunct="1">
                <a:lnSpc>
                  <a:spcPts val="1100"/>
                </a:lnSpc>
                <a:spcBef>
                  <a:spcPts val="0"/>
                </a:spcBef>
                <a:spcAft>
                  <a:spcPts val="0"/>
                </a:spcAft>
                <a:buFont typeface="Arial" charset="0"/>
                <a:buChar char="•"/>
                <a:defRPr/>
              </a:pPr>
              <a:r>
                <a:rPr kumimoji="1" lang="en-US" altLang="ko-KR" sz="1200" b="1" dirty="0">
                  <a:solidFill>
                    <a:srgbClr val="000000"/>
                  </a:solidFill>
                  <a:latin typeface="AvenirNext LT Pro Bold" panose="020B0504020202020204" pitchFamily="34" charset="0"/>
                  <a:ea typeface="굴림" pitchFamily="34" charset="-127"/>
                </a:rPr>
                <a:t> </a:t>
              </a:r>
              <a:r>
                <a:rPr kumimoji="1" lang="en-US" altLang="ko-KR" sz="1200" b="1" dirty="0">
                  <a:solidFill>
                    <a:srgbClr val="000000"/>
                  </a:solidFill>
                  <a:latin typeface="+mj-lt"/>
                  <a:ea typeface="굴림" pitchFamily="34" charset="-127"/>
                </a:rPr>
                <a:t>Member States</a:t>
              </a:r>
            </a:p>
            <a:p>
              <a:pPr eaLnBrk="1" fontAlgn="auto" latinLnBrk="1" hangingPunct="1">
                <a:lnSpc>
                  <a:spcPts val="1100"/>
                </a:lnSpc>
                <a:spcBef>
                  <a:spcPts val="0"/>
                </a:spcBef>
                <a:spcAft>
                  <a:spcPts val="0"/>
                </a:spcAft>
                <a:buFont typeface="Arial" charset="0"/>
                <a:buChar char="•"/>
                <a:defRPr/>
              </a:pPr>
              <a:r>
                <a:rPr kumimoji="1" lang="en-US" altLang="ko-KR" sz="1200" b="1" dirty="0">
                  <a:solidFill>
                    <a:srgbClr val="000000"/>
                  </a:solidFill>
                  <a:latin typeface="+mj-lt"/>
                  <a:ea typeface="굴림" pitchFamily="34" charset="-127"/>
                </a:rPr>
                <a:t> Sector Members</a:t>
              </a:r>
            </a:p>
            <a:p>
              <a:pPr eaLnBrk="1" fontAlgn="auto" latinLnBrk="1" hangingPunct="1">
                <a:lnSpc>
                  <a:spcPts val="1100"/>
                </a:lnSpc>
                <a:spcBef>
                  <a:spcPts val="0"/>
                </a:spcBef>
                <a:spcAft>
                  <a:spcPts val="0"/>
                </a:spcAft>
                <a:buFont typeface="Arial" charset="0"/>
                <a:buChar char="•"/>
                <a:defRPr/>
              </a:pPr>
              <a:r>
                <a:rPr kumimoji="1" lang="en-US" altLang="ko-KR" sz="1200" b="1" dirty="0">
                  <a:solidFill>
                    <a:srgbClr val="000000"/>
                  </a:solidFill>
                  <a:latin typeface="+mj-lt"/>
                  <a:ea typeface="굴림" pitchFamily="34" charset="-127"/>
                </a:rPr>
                <a:t> Sector advisory groups</a:t>
              </a:r>
              <a:endParaRPr kumimoji="1" lang="ko-KR" altLang="en-US" sz="1200" b="1" dirty="0">
                <a:solidFill>
                  <a:srgbClr val="000000"/>
                </a:solidFill>
                <a:latin typeface="+mj-lt"/>
                <a:ea typeface="굴림" pitchFamily="34" charset="-127"/>
              </a:endParaRPr>
            </a:p>
          </p:txBody>
        </p:sp>
        <p:sp>
          <p:nvSpPr>
            <p:cNvPr id="37" name="다이아몬드 12">
              <a:extLst>
                <a:ext uri="{FF2B5EF4-FFF2-40B4-BE49-F238E27FC236}">
                  <a16:creationId xmlns:a16="http://schemas.microsoft.com/office/drawing/2014/main" id="{496C273A-06FD-6B4C-CFB8-498530B1FDF3}"/>
                </a:ext>
              </a:extLst>
            </p:cNvPr>
            <p:cNvSpPr/>
            <p:nvPr/>
          </p:nvSpPr>
          <p:spPr>
            <a:xfrm>
              <a:off x="6179871" y="2941633"/>
              <a:ext cx="1176448" cy="750198"/>
            </a:xfrm>
            <a:prstGeom prst="diamond">
              <a:avLst/>
            </a:prstGeom>
          </p:spPr>
          <p:style>
            <a:lnRef idx="2">
              <a:schemeClr val="accent3">
                <a:shade val="50000"/>
              </a:schemeClr>
            </a:lnRef>
            <a:fillRef idx="1">
              <a:schemeClr val="accent3"/>
            </a:fillRef>
            <a:effectRef idx="0">
              <a:schemeClr val="accent3"/>
            </a:effectRef>
            <a:fontRef idx="minor">
              <a:schemeClr val="lt1"/>
            </a:fontRef>
          </p:style>
          <p:txBody>
            <a:bodyPr lIns="0" rIns="0" anchor="ctr"/>
            <a:lstStyle/>
            <a:p>
              <a:pPr algn="ctr" fontAlgn="auto">
                <a:spcBef>
                  <a:spcPts val="0"/>
                </a:spcBef>
                <a:spcAft>
                  <a:spcPts val="0"/>
                </a:spcAft>
                <a:defRPr/>
              </a:pPr>
              <a:r>
                <a:rPr lang="en-US" altLang="ko-KR" sz="1200" b="1" dirty="0">
                  <a:solidFill>
                    <a:schemeClr val="tx1"/>
                  </a:solidFill>
                </a:rPr>
                <a:t>Draft new</a:t>
              </a:r>
            </a:p>
            <a:p>
              <a:pPr algn="ctr" fontAlgn="auto">
                <a:spcBef>
                  <a:spcPts val="0"/>
                </a:spcBef>
                <a:spcAft>
                  <a:spcPts val="0"/>
                </a:spcAft>
                <a:defRPr/>
              </a:pPr>
              <a:r>
                <a:rPr lang="en-US" altLang="ko-KR" sz="1200" b="1" dirty="0">
                  <a:solidFill>
                    <a:schemeClr val="tx1"/>
                  </a:solidFill>
                </a:rPr>
                <a:t>SP</a:t>
              </a:r>
              <a:endParaRPr lang="ko-KR" altLang="en-US" sz="1200" b="1" dirty="0">
                <a:solidFill>
                  <a:schemeClr val="tx1"/>
                </a:solidFill>
              </a:endParaRPr>
            </a:p>
          </p:txBody>
        </p:sp>
      </p:grpSp>
      <p:sp>
        <p:nvSpPr>
          <p:cNvPr id="41" name="Right Brace 40">
            <a:extLst>
              <a:ext uri="{FF2B5EF4-FFF2-40B4-BE49-F238E27FC236}">
                <a16:creationId xmlns:a16="http://schemas.microsoft.com/office/drawing/2014/main" id="{9EA69568-62E1-F48F-BDE3-3913837F22AE}"/>
              </a:ext>
            </a:extLst>
          </p:cNvPr>
          <p:cNvSpPr/>
          <p:nvPr/>
        </p:nvSpPr>
        <p:spPr>
          <a:xfrm>
            <a:off x="5800052" y="4320936"/>
            <a:ext cx="214850" cy="15178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Tree>
    <p:extLst>
      <p:ext uri="{BB962C8B-B14F-4D97-AF65-F5344CB8AC3E}">
        <p14:creationId xmlns:p14="http://schemas.microsoft.com/office/powerpoint/2010/main" val="21647588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F51D2A1-AE1B-2D74-3B81-4976D7F02E6E}"/>
              </a:ext>
            </a:extLst>
          </p:cNvPr>
          <p:cNvSpPr>
            <a:spLocks noGrp="1"/>
          </p:cNvSpPr>
          <p:nvPr>
            <p:ph sz="quarter" idx="11"/>
          </p:nvPr>
        </p:nvSpPr>
        <p:spPr>
          <a:xfrm>
            <a:off x="1415918" y="1677839"/>
            <a:ext cx="9082087" cy="3779838"/>
          </a:xfrm>
        </p:spPr>
        <p:txBody>
          <a:bodyPr vert="horz" lIns="91440" tIns="45720" rIns="91440" bIns="45720" rtlCol="0" anchor="t">
            <a:normAutofit fontScale="25000" lnSpcReduction="20000"/>
          </a:bodyPr>
          <a:lstStyle/>
          <a:p>
            <a:r>
              <a:rPr lang="en-GB" sz="5600">
                <a:solidFill>
                  <a:prstClr val="black">
                    <a:hueOff val="0"/>
                    <a:satOff val="0"/>
                    <a:lumOff val="0"/>
                    <a:alphaOff val="0"/>
                  </a:prstClr>
                </a:solidFill>
                <a:latin typeface="Arial"/>
                <a:cs typeface="+mn-cs"/>
              </a:rPr>
              <a:t>* "...prepare, with the assistance of the Coordination Committee, and provide to the Member States and Sector Members, such specific information as may be required for the preparation of a report on the policies and strategic plan for the Union, and coordinate the implementation of the plan; this report shall be communicated to the Member States and Sector Members for review during the last two regularly scheduled sessions of the Council before a plenipotentiary conference;…"</a:t>
            </a:r>
            <a:endParaRPr lang="en-US">
              <a:solidFill>
                <a:prstClr val="black">
                  <a:hueOff val="0"/>
                  <a:satOff val="0"/>
                  <a:lumOff val="0"/>
                  <a:alphaOff val="0"/>
                </a:prstClr>
              </a:solidFill>
              <a:cs typeface="+mn-cs"/>
            </a:endParaRPr>
          </a:p>
          <a:p>
            <a:r>
              <a:rPr lang="en-GB" sz="5600">
                <a:solidFill>
                  <a:prstClr val="black">
                    <a:hueOff val="0"/>
                    <a:satOff val="0"/>
                    <a:lumOff val="0"/>
                    <a:alphaOff val="0"/>
                  </a:prstClr>
                </a:solidFill>
                <a:latin typeface="Arial"/>
                <a:cs typeface="+mn-cs"/>
              </a:rPr>
              <a:t>** "…1) receive and review the specific data for strategic planning that is provided by the Secretary-General as noted in No. 74A of the Constitution and, in the last but one ordinary session of the Council before the next plenipotentiary conference, initiate the preparation of a draft new strategic plan for the Union, drawing upon input from Member States, Sector Members and the Sector advisory groups, and produce a coordinated draft new strategic plan at least four months before that plenipotentiary conference;…"</a:t>
            </a:r>
          </a:p>
          <a:p>
            <a:r>
              <a:rPr lang="en-GB" sz="5600">
                <a:solidFill>
                  <a:prstClr val="black">
                    <a:hueOff val="0"/>
                    <a:satOff val="0"/>
                    <a:lumOff val="0"/>
                    <a:alphaOff val="0"/>
                  </a:prstClr>
                </a:solidFill>
                <a:latin typeface="Arial"/>
                <a:cs typeface="+mn-cs"/>
              </a:rPr>
              <a:t>*** "…c bis) coordinate implementation of the strategic plan adopted by the Plenipotentiary Conference and prepare an annual report on this implementation for review by the Council…"</a:t>
            </a:r>
            <a:endParaRPr lang="en-GB" sz="5600">
              <a:solidFill>
                <a:prstClr val="black">
                  <a:hueOff val="0"/>
                  <a:satOff val="0"/>
                  <a:lumOff val="0"/>
                  <a:alphaOff val="0"/>
                </a:prstClr>
              </a:solidFill>
              <a:latin typeface="Arial"/>
              <a:cs typeface="Arial"/>
            </a:endParaRPr>
          </a:p>
          <a:p>
            <a:endParaRPr lang="en-GB"/>
          </a:p>
        </p:txBody>
      </p:sp>
      <p:sp>
        <p:nvSpPr>
          <p:cNvPr id="4" name="Text Placeholder 3">
            <a:extLst>
              <a:ext uri="{FF2B5EF4-FFF2-40B4-BE49-F238E27FC236}">
                <a16:creationId xmlns:a16="http://schemas.microsoft.com/office/drawing/2014/main" id="{9F9F28E3-6083-DEA1-2947-6A7F419B0671}"/>
              </a:ext>
            </a:extLst>
          </p:cNvPr>
          <p:cNvSpPr>
            <a:spLocks noGrp="1"/>
          </p:cNvSpPr>
          <p:nvPr>
            <p:ph type="body" sz="quarter" idx="10"/>
          </p:nvPr>
        </p:nvSpPr>
        <p:spPr/>
        <p:txBody>
          <a:bodyPr/>
          <a:lstStyle/>
          <a:p>
            <a:r>
              <a:rPr lang="en-US" dirty="0"/>
              <a:t>References: CS &amp; CV</a:t>
            </a:r>
            <a:endParaRPr lang="en-GB" dirty="0"/>
          </a:p>
        </p:txBody>
      </p:sp>
    </p:spTree>
    <p:extLst>
      <p:ext uri="{BB962C8B-B14F-4D97-AF65-F5344CB8AC3E}">
        <p14:creationId xmlns:p14="http://schemas.microsoft.com/office/powerpoint/2010/main" val="26527185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4" name="Gerader Verbinder 33"/>
          <p:cNvCxnSpPr>
            <a:cxnSpLocks/>
          </p:cNvCxnSpPr>
          <p:nvPr/>
        </p:nvCxnSpPr>
        <p:spPr>
          <a:xfrm>
            <a:off x="0" y="3376309"/>
            <a:ext cx="12190415" cy="0"/>
          </a:xfrm>
          <a:prstGeom prst="line">
            <a:avLst/>
          </a:prstGeom>
          <a:ln w="12700">
            <a:solidFill>
              <a:srgbClr val="009CD6"/>
            </a:solidFill>
          </a:ln>
        </p:spPr>
        <p:style>
          <a:lnRef idx="1">
            <a:schemeClr val="accent1"/>
          </a:lnRef>
          <a:fillRef idx="0">
            <a:schemeClr val="accent1"/>
          </a:fillRef>
          <a:effectRef idx="0">
            <a:schemeClr val="accent1"/>
          </a:effectRef>
          <a:fontRef idx="minor">
            <a:schemeClr val="tx1"/>
          </a:fontRef>
        </p:style>
      </p:cxnSp>
      <p:grpSp>
        <p:nvGrpSpPr>
          <p:cNvPr id="2" name="Gruppieren 1"/>
          <p:cNvGrpSpPr/>
          <p:nvPr/>
        </p:nvGrpSpPr>
        <p:grpSpPr>
          <a:xfrm>
            <a:off x="1365005" y="3132280"/>
            <a:ext cx="1729793" cy="2467482"/>
            <a:chOff x="4905514" y="6264565"/>
            <a:chExt cx="5583225" cy="4934959"/>
          </a:xfrm>
        </p:grpSpPr>
        <p:sp>
          <p:nvSpPr>
            <p:cNvPr id="37" name="Shape 616"/>
            <p:cNvSpPr/>
            <p:nvPr/>
          </p:nvSpPr>
          <p:spPr>
            <a:xfrm>
              <a:off x="4905514" y="7526042"/>
              <a:ext cx="4312218" cy="800181"/>
            </a:xfrm>
            <a:prstGeom prst="rect">
              <a:avLst/>
            </a:prstGeom>
            <a:noFill/>
            <a:ln>
              <a:noFill/>
            </a:ln>
          </p:spPr>
          <p:txBody>
            <a:bodyPr lIns="91412" tIns="45700" rIns="91412" bIns="45700" anchor="t" anchorCtr="0">
              <a:noAutofit/>
            </a:bodyPr>
            <a:lstStyle/>
            <a:p>
              <a:pPr algn="ctr">
                <a:lnSpc>
                  <a:spcPct val="130000"/>
                </a:lnSpc>
                <a:buSzPct val="25000"/>
              </a:pPr>
              <a:r>
                <a:rPr lang="en-US" sz="1600" b="1">
                  <a:solidFill>
                    <a:srgbClr val="FF0000"/>
                  </a:solidFill>
                  <a:latin typeface="Avenir Nxt2 W1G" panose="020B0503020202020204" pitchFamily="34" charset="0"/>
                  <a:ea typeface="Roboto"/>
                  <a:cs typeface="Roboto"/>
                  <a:sym typeface="Roboto"/>
                </a:rPr>
                <a:t>Council 2024</a:t>
              </a:r>
              <a:endParaRPr lang="id-ID" sz="1600" b="1">
                <a:solidFill>
                  <a:srgbClr val="FF0000"/>
                </a:solidFill>
                <a:latin typeface="Avenir Nxt2 W1G" panose="020B0503020202020204" pitchFamily="34" charset="0"/>
                <a:ea typeface="Roboto"/>
                <a:cs typeface="Roboto"/>
                <a:sym typeface="Roboto"/>
              </a:endParaRPr>
            </a:p>
          </p:txBody>
        </p:sp>
        <p:sp>
          <p:nvSpPr>
            <p:cNvPr id="49" name="Ellipse 48"/>
            <p:cNvSpPr/>
            <p:nvPr/>
          </p:nvSpPr>
          <p:spPr>
            <a:xfrm>
              <a:off x="6267054" y="6264565"/>
              <a:ext cx="1623906" cy="960261"/>
            </a:xfrm>
            <a:prstGeom prst="ellipse">
              <a:avLst/>
            </a:prstGeom>
            <a:solidFill>
              <a:schemeClr val="bg1"/>
            </a:solidFill>
            <a:ln>
              <a:solidFill>
                <a:srgbClr val="009CD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a:solidFill>
                    <a:schemeClr val="tx1"/>
                  </a:solidFill>
                  <a:latin typeface="Avenir Nxt2 W1G" panose="020B0503020202020204" pitchFamily="34" charset="0"/>
                </a:rPr>
                <a:t>06</a:t>
              </a:r>
            </a:p>
          </p:txBody>
        </p:sp>
        <p:sp>
          <p:nvSpPr>
            <p:cNvPr id="51" name="Textfeld 50"/>
            <p:cNvSpPr txBox="1"/>
            <p:nvPr/>
          </p:nvSpPr>
          <p:spPr>
            <a:xfrm>
              <a:off x="5059213" y="8275649"/>
              <a:ext cx="5429526" cy="2923875"/>
            </a:xfrm>
            <a:prstGeom prst="rect">
              <a:avLst/>
            </a:prstGeom>
            <a:noFill/>
          </p:spPr>
          <p:txBody>
            <a:bodyPr wrap="square" rtlCol="0">
              <a:spAutoFit/>
            </a:bodyPr>
            <a:lstStyle/>
            <a:p>
              <a:pPr marL="171450" indent="-171450">
                <a:buFont typeface="Wingdings" panose="05000000000000000000" pitchFamily="2" charset="2"/>
                <a:buChar char="Ø"/>
              </a:pPr>
              <a:r>
                <a:rPr lang="en-GB" sz="1100">
                  <a:latin typeface="Avenir Nxt2 W1G" panose="020B0503020202020204" pitchFamily="34" charset="0"/>
                </a:rPr>
                <a:t>Endorses the establishment of the Council Working Group on Strategic and Financial Plans (CWG-SFP): </a:t>
              </a:r>
              <a:r>
                <a:rPr lang="en-GB" sz="1100" b="1" i="1">
                  <a:latin typeface="Avenir Nxt2 W1G" panose="020B0503020202020204" pitchFamily="34" charset="0"/>
                </a:rPr>
                <a:t>Resolution 1428 (C24)</a:t>
              </a:r>
            </a:p>
            <a:p>
              <a:endParaRPr lang="en-GB" sz="1200">
                <a:latin typeface="Avenir Nxt2 W1G" panose="020B0503020202020204" pitchFamily="34" charset="0"/>
              </a:endParaRPr>
            </a:p>
          </p:txBody>
        </p:sp>
      </p:grpSp>
      <p:sp>
        <p:nvSpPr>
          <p:cNvPr id="6" name="object 9">
            <a:extLst>
              <a:ext uri="{FF2B5EF4-FFF2-40B4-BE49-F238E27FC236}">
                <a16:creationId xmlns:a16="http://schemas.microsoft.com/office/drawing/2014/main" id="{2009CE4A-BA5A-5215-FE15-C9D9817AA581}"/>
              </a:ext>
            </a:extLst>
          </p:cNvPr>
          <p:cNvSpPr/>
          <p:nvPr/>
        </p:nvSpPr>
        <p:spPr>
          <a:xfrm>
            <a:off x="0" y="5829070"/>
            <a:ext cx="8180953" cy="320055"/>
          </a:xfrm>
          <a:custGeom>
            <a:avLst/>
            <a:gdLst/>
            <a:ahLst/>
            <a:cxnLst/>
            <a:rect l="l" t="t" r="r" b="b"/>
            <a:pathLst>
              <a:path w="1728470" h="359410">
                <a:moveTo>
                  <a:pt x="0" y="358952"/>
                </a:moveTo>
                <a:lnTo>
                  <a:pt x="1728000" y="358952"/>
                </a:lnTo>
                <a:lnTo>
                  <a:pt x="1728000" y="0"/>
                </a:lnTo>
                <a:lnTo>
                  <a:pt x="0" y="0"/>
                </a:lnTo>
                <a:lnTo>
                  <a:pt x="0" y="358952"/>
                </a:lnTo>
                <a:close/>
              </a:path>
            </a:pathLst>
          </a:custGeom>
          <a:solidFill>
            <a:srgbClr val="009CD6"/>
          </a:solidFill>
        </p:spPr>
        <p:txBody>
          <a:bodyPr wrap="square" lIns="0" tIns="0" rIns="0" bIns="0" rtlCol="0" anchor="ctr"/>
          <a:lstStyle/>
          <a:p>
            <a:pPr algn="ctr"/>
            <a:r>
              <a:rPr lang="en-US" sz="1200" b="1">
                <a:solidFill>
                  <a:srgbClr val="FFFFFF"/>
                </a:solidFill>
                <a:latin typeface="Arial Bold" charset="0"/>
              </a:rPr>
              <a:t>2024</a:t>
            </a:r>
            <a:endParaRPr sz="1200" b="1">
              <a:solidFill>
                <a:srgbClr val="FFFFFF"/>
              </a:solidFill>
              <a:latin typeface="Arial Bold" charset="0"/>
            </a:endParaRPr>
          </a:p>
        </p:txBody>
      </p:sp>
      <p:sp>
        <p:nvSpPr>
          <p:cNvPr id="10" name="Textfeld 50">
            <a:extLst>
              <a:ext uri="{FF2B5EF4-FFF2-40B4-BE49-F238E27FC236}">
                <a16:creationId xmlns:a16="http://schemas.microsoft.com/office/drawing/2014/main" id="{8A12DCA4-1EBB-8B2E-8827-43BFC6E9E969}"/>
              </a:ext>
            </a:extLst>
          </p:cNvPr>
          <p:cNvSpPr txBox="1"/>
          <p:nvPr/>
        </p:nvSpPr>
        <p:spPr>
          <a:xfrm>
            <a:off x="3348633" y="4279310"/>
            <a:ext cx="2719400" cy="276999"/>
          </a:xfrm>
          <a:prstGeom prst="rect">
            <a:avLst/>
          </a:prstGeom>
          <a:noFill/>
        </p:spPr>
        <p:txBody>
          <a:bodyPr wrap="square" rtlCol="0">
            <a:spAutoFit/>
          </a:bodyPr>
          <a:lstStyle/>
          <a:p>
            <a:pPr marL="171450" indent="-171450">
              <a:buFontTx/>
              <a:buChar char="-"/>
            </a:pPr>
            <a:endParaRPr lang="en-GB" sz="1200">
              <a:highlight>
                <a:srgbClr val="FFFF00"/>
              </a:highlight>
              <a:latin typeface="Avenir Nxt2 W1G" panose="020B0503020202020204" pitchFamily="34" charset="0"/>
            </a:endParaRPr>
          </a:p>
        </p:txBody>
      </p:sp>
      <p:grpSp>
        <p:nvGrpSpPr>
          <p:cNvPr id="11" name="Gruppieren 1">
            <a:extLst>
              <a:ext uri="{FF2B5EF4-FFF2-40B4-BE49-F238E27FC236}">
                <a16:creationId xmlns:a16="http://schemas.microsoft.com/office/drawing/2014/main" id="{4DD0E101-2FFE-EA10-6D53-6CB83A866D2C}"/>
              </a:ext>
            </a:extLst>
          </p:cNvPr>
          <p:cNvGrpSpPr/>
          <p:nvPr/>
        </p:nvGrpSpPr>
        <p:grpSpPr>
          <a:xfrm>
            <a:off x="4214188" y="3675570"/>
            <a:ext cx="3363330" cy="2445951"/>
            <a:chOff x="3876587" y="7526042"/>
            <a:chExt cx="7339739" cy="4891897"/>
          </a:xfrm>
        </p:grpSpPr>
        <p:sp>
          <p:nvSpPr>
            <p:cNvPr id="12" name="Shape 616">
              <a:extLst>
                <a:ext uri="{FF2B5EF4-FFF2-40B4-BE49-F238E27FC236}">
                  <a16:creationId xmlns:a16="http://schemas.microsoft.com/office/drawing/2014/main" id="{0126560A-57B4-7640-1E44-5AE957277725}"/>
                </a:ext>
              </a:extLst>
            </p:cNvPr>
            <p:cNvSpPr/>
            <p:nvPr/>
          </p:nvSpPr>
          <p:spPr>
            <a:xfrm>
              <a:off x="3876587" y="7526042"/>
              <a:ext cx="6419696" cy="800181"/>
            </a:xfrm>
            <a:prstGeom prst="rect">
              <a:avLst/>
            </a:prstGeom>
            <a:noFill/>
            <a:ln>
              <a:noFill/>
            </a:ln>
          </p:spPr>
          <p:txBody>
            <a:bodyPr lIns="91412" tIns="45700" rIns="91412" bIns="45700" anchor="t" anchorCtr="0">
              <a:noAutofit/>
            </a:bodyPr>
            <a:lstStyle/>
            <a:p>
              <a:pPr algn="ctr">
                <a:buSzPct val="25000"/>
              </a:pPr>
              <a:r>
                <a:rPr lang="en-US" sz="1600" b="1">
                  <a:latin typeface="Avenir Nxt2 W1G" panose="020B0503020202020204" pitchFamily="34" charset="0"/>
                  <a:ea typeface="Roboto"/>
                  <a:cs typeface="Roboto"/>
                  <a:sym typeface="Roboto"/>
                </a:rPr>
                <a:t>1</a:t>
              </a:r>
              <a:r>
                <a:rPr lang="en-US" sz="1600" b="1" baseline="30000">
                  <a:latin typeface="Avenir Nxt2 W1G" panose="020B0503020202020204" pitchFamily="34" charset="0"/>
                  <a:ea typeface="Roboto"/>
                  <a:cs typeface="Roboto"/>
                  <a:sym typeface="Roboto"/>
                </a:rPr>
                <a:t>st</a:t>
              </a:r>
              <a:r>
                <a:rPr lang="en-US" sz="1600" b="1">
                  <a:latin typeface="Avenir Nxt2 W1G" panose="020B0503020202020204" pitchFamily="34" charset="0"/>
                  <a:ea typeface="Roboto"/>
                  <a:cs typeface="Roboto"/>
                  <a:sym typeface="Roboto"/>
                </a:rPr>
                <a:t> meeting CWG-SFP</a:t>
              </a:r>
            </a:p>
            <a:p>
              <a:pPr algn="ctr">
                <a:buSzPct val="25000"/>
              </a:pPr>
              <a:r>
                <a:rPr lang="en-US" sz="1100" b="1">
                  <a:latin typeface="Avenir Nxt2 W1G" panose="020B0503020202020204" pitchFamily="34" charset="0"/>
                  <a:ea typeface="Roboto"/>
                  <a:cs typeface="Roboto"/>
                  <a:sym typeface="Roboto"/>
                </a:rPr>
                <a:t>(2 days)</a:t>
              </a:r>
            </a:p>
            <a:p>
              <a:pPr algn="ctr">
                <a:buSzPct val="25000"/>
              </a:pPr>
              <a:endParaRPr lang="id-ID" sz="1100" b="1">
                <a:latin typeface="Avenir Nxt2 W1G" panose="020B0503020202020204" pitchFamily="34" charset="0"/>
                <a:ea typeface="Roboto"/>
                <a:cs typeface="Roboto"/>
                <a:sym typeface="Roboto"/>
              </a:endParaRPr>
            </a:p>
          </p:txBody>
        </p:sp>
        <p:sp>
          <p:nvSpPr>
            <p:cNvPr id="15" name="Textfeld 50">
              <a:extLst>
                <a:ext uri="{FF2B5EF4-FFF2-40B4-BE49-F238E27FC236}">
                  <a16:creationId xmlns:a16="http://schemas.microsoft.com/office/drawing/2014/main" id="{E80D3B04-4726-A2EF-8D81-B07816F89862}"/>
                </a:ext>
              </a:extLst>
            </p:cNvPr>
            <p:cNvSpPr txBox="1"/>
            <p:nvPr/>
          </p:nvSpPr>
          <p:spPr>
            <a:xfrm>
              <a:off x="3877181" y="8478403"/>
              <a:ext cx="7339145" cy="3939536"/>
            </a:xfrm>
            <a:prstGeom prst="rect">
              <a:avLst/>
            </a:prstGeom>
            <a:noFill/>
          </p:spPr>
          <p:txBody>
            <a:bodyPr wrap="square" lIns="91440" tIns="45720" rIns="91440" bIns="45720" rtlCol="0" anchor="t">
              <a:spAutoFit/>
            </a:bodyPr>
            <a:lstStyle/>
            <a:p>
              <a:pPr marL="628650" lvl="1" indent="-171450">
                <a:buFont typeface="Wingdings"/>
                <a:buChar char="Ø"/>
              </a:pPr>
              <a:r>
                <a:rPr lang="en-GB" sz="1000">
                  <a:latin typeface="Avenir Nxt2 W1G" panose="020B0503020202020204" pitchFamily="34" charset="0"/>
                </a:rPr>
                <a:t>Trends in the ICT environment, including impact of the outcomes of GDC and Summit of the Future and next steps</a:t>
              </a:r>
            </a:p>
            <a:p>
              <a:pPr marL="628650" lvl="1" indent="-171450">
                <a:buFont typeface="Wingdings"/>
                <a:buChar char="Ø"/>
              </a:pPr>
              <a:r>
                <a:rPr lang="en-US" altLang="ko-KR" sz="1000">
                  <a:latin typeface="Avenir Nxt2 W1G" panose="020B0503020202020204" pitchFamily="34" charset="0"/>
                </a:rPr>
                <a:t>1st online consultation: Membership, Advisory groups, Youth, Staff </a:t>
              </a:r>
              <a:r>
                <a:rPr lang="en-US" altLang="ko-KR" sz="1000" i="1">
                  <a:latin typeface="Avenir Nxt2 W1G" panose="020B0503020202020204" pitchFamily="34" charset="0"/>
                </a:rPr>
                <a:t>(CV/Art. 4, 62A)</a:t>
              </a:r>
            </a:p>
            <a:p>
              <a:pPr marL="628650" lvl="1" indent="-171450">
                <a:buFont typeface="Wingdings"/>
                <a:buChar char="Ø"/>
              </a:pPr>
              <a:r>
                <a:rPr lang="en-GB" sz="1000">
                  <a:latin typeface="Avenir Nxt2 W1G" panose="020B0503020202020204" pitchFamily="34" charset="0"/>
                </a:rPr>
                <a:t>Process for the preliminary amount of the contributory unit</a:t>
              </a:r>
            </a:p>
            <a:p>
              <a:pPr marL="628650" lvl="1" indent="-171450">
                <a:buFont typeface="Wingdings"/>
                <a:buChar char="Ø"/>
              </a:pPr>
              <a:r>
                <a:rPr lang="en-GB" sz="1000">
                  <a:latin typeface="Avenir Nxt2 W1G" panose="020B0503020202020204" pitchFamily="34" charset="0"/>
                </a:rPr>
                <a:t>Process for the harmonization of resolutions</a:t>
              </a:r>
            </a:p>
            <a:p>
              <a:pPr marL="628650" lvl="1" indent="-171450">
                <a:buFont typeface="Wingdings"/>
                <a:buChar char="Ø"/>
              </a:pPr>
              <a:r>
                <a:rPr lang="en-US" altLang="ko-KR" sz="1000" i="1">
                  <a:latin typeface="Avenir Nxt2 W1G" panose="020B0503020202020204" pitchFamily="34" charset="0"/>
                </a:rPr>
                <a:t>Workshop back-to-back with the February meeting</a:t>
              </a:r>
            </a:p>
            <a:p>
              <a:pPr marL="628650" lvl="1" indent="-171450">
                <a:buFontTx/>
                <a:buChar char="-"/>
              </a:pPr>
              <a:endParaRPr lang="ko-KR" altLang="en-US" sz="1000">
                <a:latin typeface="Avenir Nxt2 W1G" panose="020B0503020202020204" pitchFamily="34" charset="0"/>
              </a:endParaRPr>
            </a:p>
            <a:p>
              <a:pPr algn="ctr"/>
              <a:endParaRPr lang="en-GB" sz="1200">
                <a:highlight>
                  <a:srgbClr val="FFFF00"/>
                </a:highlight>
                <a:latin typeface="Avenir Nxt2 W1G" panose="020B0503020202020204" pitchFamily="34" charset="0"/>
              </a:endParaRPr>
            </a:p>
          </p:txBody>
        </p:sp>
      </p:grpSp>
      <p:sp>
        <p:nvSpPr>
          <p:cNvPr id="16" name="object 9">
            <a:extLst>
              <a:ext uri="{FF2B5EF4-FFF2-40B4-BE49-F238E27FC236}">
                <a16:creationId xmlns:a16="http://schemas.microsoft.com/office/drawing/2014/main" id="{4310AF24-4EAD-076B-7C69-BC75E7963FD5}"/>
              </a:ext>
            </a:extLst>
          </p:cNvPr>
          <p:cNvSpPr/>
          <p:nvPr/>
        </p:nvSpPr>
        <p:spPr>
          <a:xfrm>
            <a:off x="8237349" y="5838858"/>
            <a:ext cx="3953066" cy="310266"/>
          </a:xfrm>
          <a:custGeom>
            <a:avLst/>
            <a:gdLst/>
            <a:ahLst/>
            <a:cxnLst/>
            <a:rect l="l" t="t" r="r" b="b"/>
            <a:pathLst>
              <a:path w="1728470" h="359410">
                <a:moveTo>
                  <a:pt x="0" y="358952"/>
                </a:moveTo>
                <a:lnTo>
                  <a:pt x="1728000" y="358952"/>
                </a:lnTo>
                <a:lnTo>
                  <a:pt x="1728000" y="0"/>
                </a:lnTo>
                <a:lnTo>
                  <a:pt x="0" y="0"/>
                </a:lnTo>
                <a:lnTo>
                  <a:pt x="0" y="358952"/>
                </a:lnTo>
                <a:close/>
              </a:path>
            </a:pathLst>
          </a:custGeom>
          <a:solidFill>
            <a:srgbClr val="009CD6"/>
          </a:solidFill>
        </p:spPr>
        <p:txBody>
          <a:bodyPr wrap="square" lIns="0" tIns="0" rIns="0" bIns="0" rtlCol="0" anchor="ctr"/>
          <a:lstStyle/>
          <a:p>
            <a:pPr algn="ctr"/>
            <a:r>
              <a:rPr lang="en-US" sz="1200" b="1">
                <a:solidFill>
                  <a:srgbClr val="FFFFFF"/>
                </a:solidFill>
                <a:latin typeface="Arial Bold" charset="0"/>
              </a:rPr>
              <a:t>2025</a:t>
            </a:r>
            <a:endParaRPr sz="1200" b="1">
              <a:solidFill>
                <a:srgbClr val="FFFFFF"/>
              </a:solidFill>
              <a:latin typeface="Arial Bold" charset="0"/>
            </a:endParaRPr>
          </a:p>
        </p:txBody>
      </p:sp>
      <p:grpSp>
        <p:nvGrpSpPr>
          <p:cNvPr id="17" name="Gruppieren 1">
            <a:extLst>
              <a:ext uri="{FF2B5EF4-FFF2-40B4-BE49-F238E27FC236}">
                <a16:creationId xmlns:a16="http://schemas.microsoft.com/office/drawing/2014/main" id="{70D302C1-8FDB-9B01-2CBC-DF7CB7769761}"/>
              </a:ext>
            </a:extLst>
          </p:cNvPr>
          <p:cNvGrpSpPr/>
          <p:nvPr/>
        </p:nvGrpSpPr>
        <p:grpSpPr>
          <a:xfrm>
            <a:off x="8344215" y="3633478"/>
            <a:ext cx="3957513" cy="2000927"/>
            <a:chOff x="3768276" y="7526042"/>
            <a:chExt cx="7263859" cy="4001850"/>
          </a:xfrm>
        </p:grpSpPr>
        <p:sp>
          <p:nvSpPr>
            <p:cNvPr id="18" name="Shape 616">
              <a:extLst>
                <a:ext uri="{FF2B5EF4-FFF2-40B4-BE49-F238E27FC236}">
                  <a16:creationId xmlns:a16="http://schemas.microsoft.com/office/drawing/2014/main" id="{D209E6F2-1221-DC52-9D21-EE105BB09B96}"/>
                </a:ext>
              </a:extLst>
            </p:cNvPr>
            <p:cNvSpPr/>
            <p:nvPr/>
          </p:nvSpPr>
          <p:spPr>
            <a:xfrm>
              <a:off x="3768276" y="7526042"/>
              <a:ext cx="6631790" cy="800181"/>
            </a:xfrm>
            <a:prstGeom prst="rect">
              <a:avLst/>
            </a:prstGeom>
            <a:noFill/>
            <a:ln>
              <a:noFill/>
            </a:ln>
          </p:spPr>
          <p:txBody>
            <a:bodyPr lIns="91412" tIns="45700" rIns="91412" bIns="45700" anchor="t" anchorCtr="0">
              <a:noAutofit/>
            </a:bodyPr>
            <a:lstStyle/>
            <a:p>
              <a:pPr algn="ctr">
                <a:buSzPct val="25000"/>
              </a:pPr>
              <a:r>
                <a:rPr lang="en-US" sz="1600" b="1">
                  <a:latin typeface="Avenir Nxt2 W1G" panose="020B0503020202020204" pitchFamily="34" charset="0"/>
                  <a:ea typeface="Roboto"/>
                  <a:cs typeface="Roboto"/>
                  <a:sym typeface="Roboto"/>
                </a:rPr>
                <a:t>2</a:t>
              </a:r>
              <a:r>
                <a:rPr lang="en-US" sz="1600" b="1" baseline="30000">
                  <a:latin typeface="Avenir Nxt2 W1G" panose="020B0503020202020204" pitchFamily="34" charset="0"/>
                  <a:ea typeface="Roboto"/>
                  <a:cs typeface="Roboto"/>
                  <a:sym typeface="Roboto"/>
                </a:rPr>
                <a:t>nd</a:t>
              </a:r>
              <a:r>
                <a:rPr lang="en-US" sz="1600" b="1">
                  <a:latin typeface="Avenir Nxt2 W1G" panose="020B0503020202020204" pitchFamily="34" charset="0"/>
                  <a:ea typeface="Roboto"/>
                  <a:cs typeface="Roboto"/>
                  <a:sym typeface="Roboto"/>
                </a:rPr>
                <a:t> meeting CWG-SFP </a:t>
              </a:r>
            </a:p>
            <a:p>
              <a:pPr algn="ctr">
                <a:buSzPct val="25000"/>
              </a:pPr>
              <a:r>
                <a:rPr lang="en-US" sz="1100" b="1">
                  <a:latin typeface="Avenir Nxt2 W1G" panose="020B0503020202020204" pitchFamily="34" charset="0"/>
                  <a:ea typeface="Roboto"/>
                  <a:cs typeface="Roboto"/>
                  <a:sym typeface="Roboto"/>
                </a:rPr>
                <a:t>(2 days)</a:t>
              </a:r>
              <a:endParaRPr lang="id-ID" sz="1100" b="1">
                <a:latin typeface="Avenir Nxt2 W1G" panose="020B0503020202020204" pitchFamily="34" charset="0"/>
                <a:ea typeface="Roboto"/>
                <a:cs typeface="Roboto"/>
                <a:sym typeface="Roboto"/>
              </a:endParaRPr>
            </a:p>
          </p:txBody>
        </p:sp>
        <p:sp>
          <p:nvSpPr>
            <p:cNvPr id="20" name="Textfeld 50">
              <a:extLst>
                <a:ext uri="{FF2B5EF4-FFF2-40B4-BE49-F238E27FC236}">
                  <a16:creationId xmlns:a16="http://schemas.microsoft.com/office/drawing/2014/main" id="{6570CB96-D37A-5DE6-DD7B-978B3D185A98}"/>
                </a:ext>
              </a:extLst>
            </p:cNvPr>
            <p:cNvSpPr txBox="1"/>
            <p:nvPr/>
          </p:nvSpPr>
          <p:spPr>
            <a:xfrm>
              <a:off x="4400343" y="8573239"/>
              <a:ext cx="6631792" cy="2954653"/>
            </a:xfrm>
            <a:prstGeom prst="rect">
              <a:avLst/>
            </a:prstGeom>
            <a:noFill/>
          </p:spPr>
          <p:txBody>
            <a:bodyPr wrap="square" lIns="91440" tIns="45720" rIns="91440" bIns="45720" rtlCol="0" anchor="t">
              <a:spAutoFit/>
            </a:bodyPr>
            <a:lstStyle/>
            <a:p>
              <a:pPr marL="628650" lvl="1" indent="-171450">
                <a:buFont typeface="Wingdings" panose="05000000000000000000" pitchFamily="2" charset="2"/>
                <a:buChar char="Ø"/>
              </a:pPr>
              <a:r>
                <a:rPr lang="en-GB" sz="1000">
                  <a:latin typeface="Avenir Nxt2 W1G" panose="020B0503020202020204" pitchFamily="34" charset="0"/>
                </a:rPr>
                <a:t>Results of the online consultation</a:t>
              </a:r>
            </a:p>
            <a:p>
              <a:pPr marL="628650" lvl="1" indent="-171450">
                <a:buFont typeface="Wingdings" panose="05000000000000000000" pitchFamily="2" charset="2"/>
                <a:buChar char="Ø"/>
              </a:pPr>
              <a:r>
                <a:rPr lang="en-GB" sz="1000">
                  <a:latin typeface="Avenir Nxt2 W1G"/>
                </a:rPr>
                <a:t>Lessons learned from the first year of  implementation of current SFP (2024-2027)</a:t>
              </a:r>
            </a:p>
            <a:p>
              <a:pPr marL="628650" lvl="1" indent="-171450">
                <a:buFont typeface="Wingdings" panose="05000000000000000000" pitchFamily="2" charset="2"/>
                <a:buChar char="Ø"/>
              </a:pPr>
              <a:r>
                <a:rPr lang="en-GB" sz="1000">
                  <a:latin typeface="Avenir Nxt2 W1G"/>
                </a:rPr>
                <a:t>Guidelines for the new strategic </a:t>
              </a:r>
              <a:r>
                <a:rPr lang="en-GB" sz="1000">
                  <a:latin typeface="Avenir Nxt2 W1G" panose="020B0503020202020204" pitchFamily="34" charset="0"/>
                </a:rPr>
                <a:t>&amp; financial plans, including the </a:t>
              </a:r>
              <a:r>
                <a:rPr lang="en-GB" sz="1000" err="1">
                  <a:latin typeface="Avenir Nxt2 W1G" panose="020B0503020202020204" pitchFamily="34" charset="0"/>
                </a:rPr>
                <a:t>OneITU</a:t>
              </a:r>
              <a:r>
                <a:rPr lang="en-GB" sz="1000">
                  <a:latin typeface="Avenir Nxt2 W1G" panose="020B0503020202020204" pitchFamily="34" charset="0"/>
                </a:rPr>
                <a:t> approach</a:t>
              </a:r>
            </a:p>
            <a:p>
              <a:pPr marL="628650" lvl="1" indent="-171450">
                <a:buFont typeface="Wingdings" panose="05000000000000000000" pitchFamily="2" charset="2"/>
                <a:buChar char="Ø"/>
              </a:pPr>
              <a:r>
                <a:rPr lang="en-GB" sz="1000">
                  <a:latin typeface="Avenir Nxt2 W1G" panose="020B0503020202020204" pitchFamily="34" charset="0"/>
                </a:rPr>
                <a:t>Situational analysis </a:t>
              </a:r>
            </a:p>
            <a:p>
              <a:pPr marL="628650" lvl="1" indent="-171450">
                <a:buFont typeface="Wingdings" panose="05000000000000000000" pitchFamily="2" charset="2"/>
                <a:buChar char="Ø"/>
              </a:pPr>
              <a:r>
                <a:rPr lang="en-GB" sz="1000">
                  <a:latin typeface="Avenir Nxt2 W1G" panose="020B0503020202020204" pitchFamily="34" charset="0"/>
                </a:rPr>
                <a:t>Preliminary amount of the contributory unit</a:t>
              </a:r>
            </a:p>
            <a:p>
              <a:pPr marL="628650" lvl="1" indent="-171450">
                <a:buFont typeface="Wingdings" panose="05000000000000000000" pitchFamily="2" charset="2"/>
                <a:buChar char="Ø"/>
              </a:pPr>
              <a:r>
                <a:rPr lang="en-GB" sz="1000">
                  <a:latin typeface="Avenir Nxt2 W1G" panose="020B0503020202020204" pitchFamily="34" charset="0"/>
                </a:rPr>
                <a:t>Proposal for the harmonization of resolutions</a:t>
              </a:r>
            </a:p>
            <a:p>
              <a:pPr marL="628650" lvl="1" indent="-171450">
                <a:buFontTx/>
                <a:buChar char="-"/>
              </a:pPr>
              <a:endParaRPr lang="en-GB" sz="1000">
                <a:latin typeface="Avenir Nxt2 W1G" panose="020B0503020202020204" pitchFamily="34" charset="0"/>
              </a:endParaRPr>
            </a:p>
          </p:txBody>
        </p:sp>
      </p:grpSp>
      <p:sp>
        <p:nvSpPr>
          <p:cNvPr id="4" name="TextBox 3">
            <a:extLst>
              <a:ext uri="{FF2B5EF4-FFF2-40B4-BE49-F238E27FC236}">
                <a16:creationId xmlns:a16="http://schemas.microsoft.com/office/drawing/2014/main" id="{0D6ACC2A-8720-204F-A932-C646E740C6F7}"/>
              </a:ext>
            </a:extLst>
          </p:cNvPr>
          <p:cNvSpPr txBox="1"/>
          <p:nvPr/>
        </p:nvSpPr>
        <p:spPr>
          <a:xfrm>
            <a:off x="2454252" y="942655"/>
            <a:ext cx="3299415" cy="1785104"/>
          </a:xfrm>
          <a:prstGeom prst="rect">
            <a:avLst/>
          </a:prstGeom>
          <a:noFill/>
        </p:spPr>
        <p:txBody>
          <a:bodyPr wrap="square" lIns="91440" tIns="45720" rIns="91440" bIns="45720" anchor="t">
            <a:spAutoFit/>
          </a:bodyPr>
          <a:lstStyle/>
          <a:p>
            <a:pPr marL="171450" indent="-171450">
              <a:buFont typeface="Wingdings" panose="05000000000000000000" pitchFamily="2" charset="2"/>
              <a:buChar char="Ø"/>
            </a:pPr>
            <a:r>
              <a:rPr lang="en-GB" sz="1000">
                <a:latin typeface="Avenir Nxt2 W1G"/>
              </a:rPr>
              <a:t>Preparations of secretariat’s inputs </a:t>
            </a:r>
            <a:r>
              <a:rPr lang="en-GB" sz="1000" i="1">
                <a:latin typeface="Avenir Nxt2 W1G"/>
              </a:rPr>
              <a:t>(CS/Art. 11, 74A)</a:t>
            </a:r>
            <a:r>
              <a:rPr lang="en-GB" sz="1000">
                <a:latin typeface="Avenir Nxt2 W1G"/>
              </a:rPr>
              <a:t>:</a:t>
            </a:r>
          </a:p>
          <a:p>
            <a:pPr marL="628650" lvl="1" indent="-171450">
              <a:buFontTx/>
              <a:buChar char="-"/>
            </a:pPr>
            <a:r>
              <a:rPr lang="en-GB" sz="1000">
                <a:latin typeface="Avenir Nxt2 W1G"/>
              </a:rPr>
              <a:t>Situational analysis: Trends in the ICT environment, the outcomes of GDC and Summit of the Future </a:t>
            </a:r>
          </a:p>
          <a:p>
            <a:pPr marL="628650" lvl="1" indent="-171450">
              <a:buFontTx/>
              <a:buChar char="-"/>
            </a:pPr>
            <a:r>
              <a:rPr lang="en-GB" sz="1000">
                <a:latin typeface="Avenir Nxt2 W1G"/>
              </a:rPr>
              <a:t>Lessons learned from the implementation of  previous SFP (2020-2023) and measured baselines for current SFP (2024-2027)</a:t>
            </a:r>
          </a:p>
          <a:p>
            <a:pPr marL="628650" lvl="1" indent="-171450">
              <a:buFontTx/>
              <a:buChar char="-"/>
            </a:pPr>
            <a:r>
              <a:rPr lang="en-GB" sz="1000">
                <a:latin typeface="Avenir Nxt2 W1G"/>
              </a:rPr>
              <a:t>1</a:t>
            </a:r>
            <a:r>
              <a:rPr lang="en-GB" sz="1000" baseline="30000">
                <a:latin typeface="Avenir Nxt2 W1G"/>
              </a:rPr>
              <a:t>st</a:t>
            </a:r>
            <a:r>
              <a:rPr lang="en-GB" sz="1000">
                <a:latin typeface="Avenir Nxt2 W1G"/>
              </a:rPr>
              <a:t> online consultation</a:t>
            </a:r>
          </a:p>
          <a:p>
            <a:pPr marL="628650" lvl="1" indent="-171450">
              <a:buFontTx/>
              <a:buChar char="-"/>
            </a:pPr>
            <a:r>
              <a:rPr lang="en-GB" sz="1000">
                <a:latin typeface="Avenir Nxt2 W1G"/>
              </a:rPr>
              <a:t>Resolutions harmonization</a:t>
            </a:r>
          </a:p>
          <a:p>
            <a:pPr marL="628650" lvl="1" indent="-171450">
              <a:buFontTx/>
              <a:buChar char="-"/>
            </a:pPr>
            <a:r>
              <a:rPr lang="en-GB" sz="1000">
                <a:latin typeface="Avenir Nxt2 W1G"/>
              </a:rPr>
              <a:t>Contributory unit</a:t>
            </a:r>
          </a:p>
          <a:p>
            <a:pPr marL="171450" indent="-171450">
              <a:buFont typeface="Wingdings" panose="05000000000000000000" pitchFamily="2" charset="2"/>
              <a:buChar char="Ø"/>
            </a:pPr>
            <a:r>
              <a:rPr lang="en-GB" sz="1000">
                <a:latin typeface="Avenir Nxt2 W1G"/>
              </a:rPr>
              <a:t>Briefings to the Sector advisory groups</a:t>
            </a:r>
          </a:p>
        </p:txBody>
      </p:sp>
      <p:sp>
        <p:nvSpPr>
          <p:cNvPr id="22" name="Ellipse 48">
            <a:extLst>
              <a:ext uri="{FF2B5EF4-FFF2-40B4-BE49-F238E27FC236}">
                <a16:creationId xmlns:a16="http://schemas.microsoft.com/office/drawing/2014/main" id="{C727FBE7-7C49-878C-C7D0-54727F6C293D}"/>
              </a:ext>
            </a:extLst>
          </p:cNvPr>
          <p:cNvSpPr/>
          <p:nvPr/>
        </p:nvSpPr>
        <p:spPr>
          <a:xfrm>
            <a:off x="5392735" y="3137724"/>
            <a:ext cx="503118" cy="480131"/>
          </a:xfrm>
          <a:prstGeom prst="ellipse">
            <a:avLst/>
          </a:prstGeom>
          <a:solidFill>
            <a:schemeClr val="bg1"/>
          </a:solidFill>
          <a:ln>
            <a:solidFill>
              <a:srgbClr val="009CD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a:solidFill>
                  <a:schemeClr val="tx1"/>
                </a:solidFill>
                <a:latin typeface="Avenir Nxt2 W1G" panose="020B0503020202020204" pitchFamily="34" charset="0"/>
              </a:rPr>
              <a:t>10</a:t>
            </a:r>
          </a:p>
        </p:txBody>
      </p:sp>
      <p:sp>
        <p:nvSpPr>
          <p:cNvPr id="23" name="TextBox 22">
            <a:extLst>
              <a:ext uri="{FF2B5EF4-FFF2-40B4-BE49-F238E27FC236}">
                <a16:creationId xmlns:a16="http://schemas.microsoft.com/office/drawing/2014/main" id="{5CD998CC-7557-4A49-BBEC-BD0DB3877248}"/>
              </a:ext>
            </a:extLst>
          </p:cNvPr>
          <p:cNvSpPr txBox="1"/>
          <p:nvPr/>
        </p:nvSpPr>
        <p:spPr>
          <a:xfrm>
            <a:off x="6478232" y="1103600"/>
            <a:ext cx="3270195" cy="1631216"/>
          </a:xfrm>
          <a:prstGeom prst="rect">
            <a:avLst/>
          </a:prstGeom>
          <a:noFill/>
        </p:spPr>
        <p:txBody>
          <a:bodyPr wrap="square" lIns="91440" tIns="45720" rIns="91440" bIns="45720" anchor="t">
            <a:spAutoFit/>
          </a:bodyPr>
          <a:lstStyle/>
          <a:p>
            <a:pPr marL="171450" indent="-171450">
              <a:buFont typeface="Wingdings" panose="05000000000000000000" pitchFamily="2" charset="2"/>
              <a:buChar char="Ø"/>
            </a:pPr>
            <a:r>
              <a:rPr lang="en-GB" sz="1000">
                <a:latin typeface="Avenir Nxt2 W1G" panose="020B0503020202020204" pitchFamily="34" charset="0"/>
              </a:rPr>
              <a:t>Preparations of secretariat’s inputs:</a:t>
            </a:r>
          </a:p>
          <a:p>
            <a:pPr marL="628650" lvl="1" indent="-171450">
              <a:buFontTx/>
              <a:buChar char="-"/>
            </a:pPr>
            <a:r>
              <a:rPr lang="en-GB" sz="1000">
                <a:latin typeface="Avenir Nxt2 W1G" panose="020B0503020202020204" pitchFamily="34" charset="0"/>
              </a:rPr>
              <a:t>Contributory unit</a:t>
            </a:r>
          </a:p>
          <a:p>
            <a:pPr marL="628650" lvl="1" indent="-171450">
              <a:buFontTx/>
              <a:buChar char="-"/>
            </a:pPr>
            <a:r>
              <a:rPr lang="en-GB" sz="1000">
                <a:latin typeface="Avenir Nxt2 W1G"/>
              </a:rPr>
              <a:t>Consolidation of the results of the online consultations</a:t>
            </a:r>
          </a:p>
          <a:p>
            <a:pPr marL="628650" lvl="1" indent="-171450">
              <a:buFontTx/>
              <a:buChar char="-"/>
            </a:pPr>
            <a:r>
              <a:rPr lang="en-GB" sz="1000">
                <a:latin typeface="Avenir Nxt2 W1G"/>
              </a:rPr>
              <a:t>Development of the situational analysis </a:t>
            </a:r>
          </a:p>
          <a:p>
            <a:pPr marL="628650" lvl="1" indent="-171450">
              <a:buFontTx/>
              <a:buChar char="-"/>
            </a:pPr>
            <a:r>
              <a:rPr lang="en-GB" sz="1000">
                <a:latin typeface="Avenir Nxt2 W1G" panose="020B0503020202020204" pitchFamily="34" charset="0"/>
              </a:rPr>
              <a:t>Principles &amp; guidelines for the SFP, including the </a:t>
            </a:r>
            <a:r>
              <a:rPr lang="en-GB" sz="1000" err="1">
                <a:latin typeface="Avenir Nxt2 W1G" panose="020B0503020202020204" pitchFamily="34" charset="0"/>
              </a:rPr>
              <a:t>OneITU</a:t>
            </a:r>
            <a:r>
              <a:rPr lang="en-GB" sz="1000">
                <a:latin typeface="Avenir Nxt2 W1G" panose="020B0503020202020204" pitchFamily="34" charset="0"/>
              </a:rPr>
              <a:t> approach</a:t>
            </a:r>
          </a:p>
          <a:p>
            <a:pPr marL="628650" lvl="1" indent="-171450">
              <a:buFontTx/>
              <a:buChar char="-"/>
            </a:pPr>
            <a:r>
              <a:rPr lang="en-GB" sz="1000">
                <a:latin typeface="Avenir Nxt2 W1G" panose="020B0503020202020204" pitchFamily="34" charset="0"/>
              </a:rPr>
              <a:t>Harmonization of  resolutions</a:t>
            </a:r>
          </a:p>
          <a:p>
            <a:pPr marL="171450" indent="-171450">
              <a:buFont typeface="Wingdings" panose="05000000000000000000" pitchFamily="2" charset="2"/>
              <a:buChar char="Ø"/>
            </a:pPr>
            <a:r>
              <a:rPr lang="en-GB" sz="1000">
                <a:latin typeface="Avenir Nxt2 W1G"/>
              </a:rPr>
              <a:t>Briefings to the Sector advisory groups</a:t>
            </a:r>
          </a:p>
          <a:p>
            <a:pPr marL="171450" indent="-171450">
              <a:buFont typeface="Wingdings" panose="05000000000000000000" pitchFamily="2" charset="2"/>
              <a:buChar char="Ø"/>
            </a:pPr>
            <a:r>
              <a:rPr lang="en-GB" sz="1000">
                <a:latin typeface="Avenir Nxt2 W1G" panose="020B0503020202020204" pitchFamily="34" charset="0"/>
              </a:rPr>
              <a:t>Briefing to WTSA-24</a:t>
            </a:r>
          </a:p>
        </p:txBody>
      </p:sp>
      <p:sp>
        <p:nvSpPr>
          <p:cNvPr id="28" name="Ellipse 48">
            <a:extLst>
              <a:ext uri="{FF2B5EF4-FFF2-40B4-BE49-F238E27FC236}">
                <a16:creationId xmlns:a16="http://schemas.microsoft.com/office/drawing/2014/main" id="{D36C72E7-DA84-E779-D817-364768D25137}"/>
              </a:ext>
            </a:extLst>
          </p:cNvPr>
          <p:cNvSpPr/>
          <p:nvPr/>
        </p:nvSpPr>
        <p:spPr>
          <a:xfrm>
            <a:off x="10027333" y="3135001"/>
            <a:ext cx="503118" cy="480131"/>
          </a:xfrm>
          <a:prstGeom prst="ellipse">
            <a:avLst/>
          </a:prstGeom>
          <a:solidFill>
            <a:schemeClr val="bg1"/>
          </a:solidFill>
          <a:ln>
            <a:solidFill>
              <a:srgbClr val="009CD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a:solidFill>
                  <a:schemeClr val="tx1"/>
                </a:solidFill>
                <a:latin typeface="Avenir Nxt2 W1G" panose="020B0503020202020204" pitchFamily="34" charset="0"/>
              </a:rPr>
              <a:t>02</a:t>
            </a:r>
          </a:p>
        </p:txBody>
      </p:sp>
      <p:sp>
        <p:nvSpPr>
          <p:cNvPr id="8" name="Right Brace 7">
            <a:extLst>
              <a:ext uri="{FF2B5EF4-FFF2-40B4-BE49-F238E27FC236}">
                <a16:creationId xmlns:a16="http://schemas.microsoft.com/office/drawing/2014/main" id="{22C9F354-BB45-A9CF-A99D-AFE7CDF8A993}"/>
              </a:ext>
            </a:extLst>
          </p:cNvPr>
          <p:cNvSpPr/>
          <p:nvPr/>
        </p:nvSpPr>
        <p:spPr>
          <a:xfrm rot="5400000" flipH="1">
            <a:off x="3715914" y="1120196"/>
            <a:ext cx="198494" cy="353877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9" name="Right Brace 8">
            <a:extLst>
              <a:ext uri="{FF2B5EF4-FFF2-40B4-BE49-F238E27FC236}">
                <a16:creationId xmlns:a16="http://schemas.microsoft.com/office/drawing/2014/main" id="{32241C35-B55C-E831-02A6-577ED6DA3775}"/>
              </a:ext>
            </a:extLst>
          </p:cNvPr>
          <p:cNvSpPr/>
          <p:nvPr/>
        </p:nvSpPr>
        <p:spPr>
          <a:xfrm rot="5400000" flipH="1">
            <a:off x="7897645" y="627714"/>
            <a:ext cx="171192" cy="450677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4" name="Text Placeholder 3">
            <a:extLst>
              <a:ext uri="{FF2B5EF4-FFF2-40B4-BE49-F238E27FC236}">
                <a16:creationId xmlns:a16="http://schemas.microsoft.com/office/drawing/2014/main" id="{B72A3AA4-C1F6-B1B2-9405-F0F328D78D1A}"/>
              </a:ext>
            </a:extLst>
          </p:cNvPr>
          <p:cNvSpPr>
            <a:spLocks noGrp="1"/>
          </p:cNvSpPr>
          <p:nvPr>
            <p:ph type="body" sz="quarter" idx="10"/>
          </p:nvPr>
        </p:nvSpPr>
        <p:spPr>
          <a:xfrm>
            <a:off x="616074" y="313371"/>
            <a:ext cx="4554538" cy="308803"/>
          </a:xfrm>
        </p:spPr>
        <p:txBody>
          <a:bodyPr/>
          <a:lstStyle/>
          <a:p>
            <a:r>
              <a:rPr lang="en-US" dirty="0"/>
              <a:t>SFP 2028-2031: Timeline</a:t>
            </a:r>
            <a:endParaRPr lang="en-GB" dirty="0"/>
          </a:p>
        </p:txBody>
      </p:sp>
    </p:spTree>
    <p:extLst>
      <p:ext uri="{BB962C8B-B14F-4D97-AF65-F5344CB8AC3E}">
        <p14:creationId xmlns:p14="http://schemas.microsoft.com/office/powerpoint/2010/main" val="2480787629"/>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4" name="Gerader Verbinder 33"/>
          <p:cNvCxnSpPr>
            <a:cxnSpLocks/>
            <a:endCxn id="45" idx="2"/>
          </p:cNvCxnSpPr>
          <p:nvPr/>
        </p:nvCxnSpPr>
        <p:spPr>
          <a:xfrm flipV="1">
            <a:off x="-15429" y="3375542"/>
            <a:ext cx="11198668" cy="767"/>
          </a:xfrm>
          <a:prstGeom prst="line">
            <a:avLst/>
          </a:prstGeom>
          <a:ln w="12700">
            <a:solidFill>
              <a:srgbClr val="009CD6"/>
            </a:solidFill>
          </a:ln>
        </p:spPr>
        <p:style>
          <a:lnRef idx="1">
            <a:schemeClr val="accent1"/>
          </a:lnRef>
          <a:fillRef idx="0">
            <a:schemeClr val="accent1"/>
          </a:fillRef>
          <a:effectRef idx="0">
            <a:schemeClr val="accent1"/>
          </a:effectRef>
          <a:fontRef idx="minor">
            <a:schemeClr val="tx1"/>
          </a:fontRef>
        </p:style>
      </p:cxnSp>
      <p:sp>
        <p:nvSpPr>
          <p:cNvPr id="45" name="Ellipse 44"/>
          <p:cNvSpPr/>
          <p:nvPr/>
        </p:nvSpPr>
        <p:spPr>
          <a:xfrm>
            <a:off x="11183239" y="2943775"/>
            <a:ext cx="863533" cy="863533"/>
          </a:xfrm>
          <a:prstGeom prst="ellipse">
            <a:avLst/>
          </a:prstGeom>
          <a:solidFill>
            <a:srgbClr val="009CD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a:solidFill>
                  <a:srgbClr val="F5FAFC"/>
                </a:solidFill>
                <a:latin typeface="Avenir Nxt2 W1G" panose="020B0503020202020204" pitchFamily="34" charset="0"/>
              </a:rPr>
              <a:t>PP-26</a:t>
            </a:r>
          </a:p>
        </p:txBody>
      </p:sp>
      <p:sp>
        <p:nvSpPr>
          <p:cNvPr id="9" name="object 9">
            <a:extLst>
              <a:ext uri="{FF2B5EF4-FFF2-40B4-BE49-F238E27FC236}">
                <a16:creationId xmlns:a16="http://schemas.microsoft.com/office/drawing/2014/main" id="{9BD2F478-C0A5-D545-0E5E-AE6BFCD867FB}"/>
              </a:ext>
            </a:extLst>
          </p:cNvPr>
          <p:cNvSpPr/>
          <p:nvPr/>
        </p:nvSpPr>
        <p:spPr>
          <a:xfrm>
            <a:off x="639" y="5829070"/>
            <a:ext cx="5927463" cy="289331"/>
          </a:xfrm>
          <a:custGeom>
            <a:avLst/>
            <a:gdLst/>
            <a:ahLst/>
            <a:cxnLst/>
            <a:rect l="l" t="t" r="r" b="b"/>
            <a:pathLst>
              <a:path w="1728470" h="359410">
                <a:moveTo>
                  <a:pt x="0" y="358952"/>
                </a:moveTo>
                <a:lnTo>
                  <a:pt x="1728000" y="358952"/>
                </a:lnTo>
                <a:lnTo>
                  <a:pt x="1728000" y="0"/>
                </a:lnTo>
                <a:lnTo>
                  <a:pt x="0" y="0"/>
                </a:lnTo>
                <a:lnTo>
                  <a:pt x="0" y="358952"/>
                </a:lnTo>
                <a:close/>
              </a:path>
            </a:pathLst>
          </a:custGeom>
          <a:solidFill>
            <a:srgbClr val="009CD6"/>
          </a:solidFill>
        </p:spPr>
        <p:txBody>
          <a:bodyPr wrap="square" lIns="0" tIns="0" rIns="0" bIns="0" rtlCol="0" anchor="ctr"/>
          <a:lstStyle/>
          <a:p>
            <a:pPr algn="ctr"/>
            <a:r>
              <a:rPr lang="en-US" sz="1200" b="1">
                <a:solidFill>
                  <a:srgbClr val="FFFFFF"/>
                </a:solidFill>
                <a:latin typeface="Arial Bold" charset="0"/>
              </a:rPr>
              <a:t>2025</a:t>
            </a:r>
            <a:endParaRPr sz="1200" b="1">
              <a:solidFill>
                <a:srgbClr val="FFFFFF"/>
              </a:solidFill>
              <a:latin typeface="Arial Bold" charset="0"/>
            </a:endParaRPr>
          </a:p>
        </p:txBody>
      </p:sp>
      <p:grpSp>
        <p:nvGrpSpPr>
          <p:cNvPr id="11" name="Gruppieren 1">
            <a:extLst>
              <a:ext uri="{FF2B5EF4-FFF2-40B4-BE49-F238E27FC236}">
                <a16:creationId xmlns:a16="http://schemas.microsoft.com/office/drawing/2014/main" id="{D147111E-BEDD-418C-FE02-BE70A244AA17}"/>
              </a:ext>
            </a:extLst>
          </p:cNvPr>
          <p:cNvGrpSpPr/>
          <p:nvPr/>
        </p:nvGrpSpPr>
        <p:grpSpPr>
          <a:xfrm>
            <a:off x="375775" y="3765817"/>
            <a:ext cx="2812557" cy="1830149"/>
            <a:chOff x="2695192" y="7526042"/>
            <a:chExt cx="9689014" cy="3660294"/>
          </a:xfrm>
        </p:grpSpPr>
        <p:sp>
          <p:nvSpPr>
            <p:cNvPr id="12" name="Shape 616">
              <a:extLst>
                <a:ext uri="{FF2B5EF4-FFF2-40B4-BE49-F238E27FC236}">
                  <a16:creationId xmlns:a16="http://schemas.microsoft.com/office/drawing/2014/main" id="{7EF47BD5-421D-82E6-AF7E-A45E59CBFF30}"/>
                </a:ext>
              </a:extLst>
            </p:cNvPr>
            <p:cNvSpPr/>
            <p:nvPr/>
          </p:nvSpPr>
          <p:spPr>
            <a:xfrm>
              <a:off x="2695192" y="7526042"/>
              <a:ext cx="6851752" cy="800181"/>
            </a:xfrm>
            <a:prstGeom prst="rect">
              <a:avLst/>
            </a:prstGeom>
            <a:noFill/>
            <a:ln>
              <a:noFill/>
            </a:ln>
          </p:spPr>
          <p:txBody>
            <a:bodyPr lIns="91412" tIns="45700" rIns="91412" bIns="45700" anchor="t" anchorCtr="0">
              <a:noAutofit/>
            </a:bodyPr>
            <a:lstStyle/>
            <a:p>
              <a:pPr algn="ctr">
                <a:lnSpc>
                  <a:spcPct val="130000"/>
                </a:lnSpc>
                <a:buSzPct val="25000"/>
              </a:pPr>
              <a:r>
                <a:rPr lang="en-US" sz="1600" b="1">
                  <a:solidFill>
                    <a:srgbClr val="FF0000"/>
                  </a:solidFill>
                  <a:latin typeface="Avenir Nxt2 W1G" panose="020B0503020202020204" pitchFamily="34" charset="0"/>
                  <a:ea typeface="Roboto"/>
                  <a:cs typeface="Roboto"/>
                  <a:sym typeface="Roboto"/>
                </a:rPr>
                <a:t>Council 2025</a:t>
              </a:r>
              <a:endParaRPr lang="id-ID" sz="1600" b="1">
                <a:solidFill>
                  <a:srgbClr val="FF0000"/>
                </a:solidFill>
                <a:latin typeface="Avenir Nxt2 W1G" panose="020B0503020202020204" pitchFamily="34" charset="0"/>
                <a:ea typeface="Roboto"/>
                <a:cs typeface="Roboto"/>
                <a:sym typeface="Roboto"/>
              </a:endParaRPr>
            </a:p>
          </p:txBody>
        </p:sp>
        <p:sp>
          <p:nvSpPr>
            <p:cNvPr id="14" name="Textfeld 50">
              <a:extLst>
                <a:ext uri="{FF2B5EF4-FFF2-40B4-BE49-F238E27FC236}">
                  <a16:creationId xmlns:a16="http://schemas.microsoft.com/office/drawing/2014/main" id="{8E78D2B9-4D44-5A2F-9C6B-C16B37F48C7F}"/>
                </a:ext>
              </a:extLst>
            </p:cNvPr>
            <p:cNvSpPr txBox="1"/>
            <p:nvPr/>
          </p:nvSpPr>
          <p:spPr>
            <a:xfrm>
              <a:off x="3492452" y="8231683"/>
              <a:ext cx="8891754" cy="2954653"/>
            </a:xfrm>
            <a:prstGeom prst="rect">
              <a:avLst/>
            </a:prstGeom>
            <a:noFill/>
          </p:spPr>
          <p:txBody>
            <a:bodyPr wrap="square" rtlCol="0">
              <a:spAutoFit/>
            </a:bodyPr>
            <a:lstStyle/>
            <a:p>
              <a:pPr marL="171450" indent="-171450">
                <a:buFont typeface="Wingdings" panose="05000000000000000000" pitchFamily="2" charset="2"/>
                <a:buChar char="Ø"/>
              </a:pPr>
              <a:r>
                <a:rPr lang="en-GB" sz="1100">
                  <a:latin typeface="Avenir Nxt2 W1G" panose="020B0503020202020204" pitchFamily="34" charset="0"/>
                </a:rPr>
                <a:t>Notes the progress report of the Chair of the CWG-SFP</a:t>
              </a:r>
            </a:p>
            <a:p>
              <a:pPr marL="171450" indent="-171450">
                <a:buFont typeface="Wingdings" panose="05000000000000000000" pitchFamily="2" charset="2"/>
                <a:buChar char="Ø"/>
              </a:pPr>
              <a:r>
                <a:rPr lang="en-GB" sz="1100">
                  <a:latin typeface="Avenir Nxt2 W1G" panose="020B0503020202020204" pitchFamily="34" charset="0"/>
                </a:rPr>
                <a:t>Acknowledges the proposal for harmonizing resolutions</a:t>
              </a:r>
            </a:p>
            <a:p>
              <a:pPr marL="171450" indent="-171450">
                <a:buFont typeface="Wingdings" panose="05000000000000000000" pitchFamily="2" charset="2"/>
                <a:buChar char="Ø"/>
              </a:pPr>
              <a:r>
                <a:rPr lang="en-GB" sz="1100">
                  <a:latin typeface="Avenir Nxt2 W1G" panose="020B0503020202020204" pitchFamily="34" charset="0"/>
                </a:rPr>
                <a:t>Endorses the preliminary amount of the contributory unit</a:t>
              </a:r>
              <a:endParaRPr lang="en-GB" sz="1200">
                <a:latin typeface="Avenir Nxt2 W1G" panose="020B0503020202020204" pitchFamily="34" charset="0"/>
              </a:endParaRPr>
            </a:p>
            <a:p>
              <a:pPr marL="171450" indent="-171450">
                <a:buFontTx/>
                <a:buChar char="-"/>
              </a:pPr>
              <a:endParaRPr lang="en-GB" sz="1200">
                <a:latin typeface="Avenir Nxt2 W1G" panose="020B0503020202020204" pitchFamily="34" charset="0"/>
              </a:endParaRPr>
            </a:p>
            <a:p>
              <a:pPr marL="171450" indent="-171450" algn="ctr">
                <a:buFontTx/>
                <a:buChar char="-"/>
              </a:pPr>
              <a:endParaRPr lang="en-GB" sz="1200">
                <a:latin typeface="Avenir Nxt2 W1G" panose="020B0503020202020204" pitchFamily="34" charset="0"/>
              </a:endParaRPr>
            </a:p>
          </p:txBody>
        </p:sp>
      </p:grpSp>
      <p:grpSp>
        <p:nvGrpSpPr>
          <p:cNvPr id="16" name="Gruppieren 1">
            <a:extLst>
              <a:ext uri="{FF2B5EF4-FFF2-40B4-BE49-F238E27FC236}">
                <a16:creationId xmlns:a16="http://schemas.microsoft.com/office/drawing/2014/main" id="{48F3DF7A-9203-4FA2-374B-9F579F292A62}"/>
              </a:ext>
            </a:extLst>
          </p:cNvPr>
          <p:cNvGrpSpPr/>
          <p:nvPr/>
        </p:nvGrpSpPr>
        <p:grpSpPr>
          <a:xfrm>
            <a:off x="2841955" y="3133680"/>
            <a:ext cx="2813056" cy="2163304"/>
            <a:chOff x="2894891" y="6264565"/>
            <a:chExt cx="8371181" cy="4326604"/>
          </a:xfrm>
        </p:grpSpPr>
        <p:sp>
          <p:nvSpPr>
            <p:cNvPr id="17" name="Shape 616">
              <a:extLst>
                <a:ext uri="{FF2B5EF4-FFF2-40B4-BE49-F238E27FC236}">
                  <a16:creationId xmlns:a16="http://schemas.microsoft.com/office/drawing/2014/main" id="{17937FDD-5040-D133-C2F6-CA92A438374B}"/>
                </a:ext>
              </a:extLst>
            </p:cNvPr>
            <p:cNvSpPr/>
            <p:nvPr/>
          </p:nvSpPr>
          <p:spPr>
            <a:xfrm>
              <a:off x="3876586" y="7599486"/>
              <a:ext cx="6665576" cy="634932"/>
            </a:xfrm>
            <a:prstGeom prst="rect">
              <a:avLst/>
            </a:prstGeom>
            <a:noFill/>
            <a:ln>
              <a:noFill/>
            </a:ln>
          </p:spPr>
          <p:txBody>
            <a:bodyPr lIns="91412" tIns="45700" rIns="91412" bIns="45700" anchor="t" anchorCtr="0">
              <a:noAutofit/>
            </a:bodyPr>
            <a:lstStyle/>
            <a:p>
              <a:pPr algn="ctr">
                <a:lnSpc>
                  <a:spcPct val="130000"/>
                </a:lnSpc>
                <a:buSzPct val="25000"/>
              </a:pPr>
              <a:r>
                <a:rPr lang="en-US" sz="1600" b="1">
                  <a:latin typeface="Avenir Nxt2 W1G" panose="020B0503020202020204" pitchFamily="34" charset="0"/>
                  <a:ea typeface="Roboto"/>
                  <a:cs typeface="Roboto"/>
                  <a:sym typeface="Roboto"/>
                </a:rPr>
                <a:t>3</a:t>
              </a:r>
              <a:r>
                <a:rPr lang="en-US" sz="1600" b="1" baseline="30000">
                  <a:latin typeface="Avenir Nxt2 W1G" panose="020B0503020202020204" pitchFamily="34" charset="0"/>
                  <a:ea typeface="Roboto"/>
                  <a:cs typeface="Roboto"/>
                  <a:sym typeface="Roboto"/>
                </a:rPr>
                <a:t>rd</a:t>
              </a:r>
              <a:r>
                <a:rPr lang="en-US" sz="1600" b="1">
                  <a:latin typeface="Avenir Nxt2 W1G" panose="020B0503020202020204" pitchFamily="34" charset="0"/>
                  <a:ea typeface="Roboto"/>
                  <a:cs typeface="Roboto"/>
                  <a:sym typeface="Roboto"/>
                </a:rPr>
                <a:t> meeting CWG-SFP</a:t>
              </a:r>
              <a:endParaRPr lang="id-ID" sz="1600" b="1">
                <a:latin typeface="Avenir Nxt2 W1G" panose="020B0503020202020204" pitchFamily="34" charset="0"/>
                <a:ea typeface="Roboto"/>
                <a:cs typeface="Roboto"/>
                <a:sym typeface="Roboto"/>
              </a:endParaRPr>
            </a:p>
          </p:txBody>
        </p:sp>
        <p:sp>
          <p:nvSpPr>
            <p:cNvPr id="18" name="Ellipse 48">
              <a:extLst>
                <a:ext uri="{FF2B5EF4-FFF2-40B4-BE49-F238E27FC236}">
                  <a16:creationId xmlns:a16="http://schemas.microsoft.com/office/drawing/2014/main" id="{02852FDB-6E38-D29D-9822-F9C74C4C1E67}"/>
                </a:ext>
              </a:extLst>
            </p:cNvPr>
            <p:cNvSpPr/>
            <p:nvPr/>
          </p:nvSpPr>
          <p:spPr>
            <a:xfrm>
              <a:off x="6267054" y="6264565"/>
              <a:ext cx="1623906" cy="960261"/>
            </a:xfrm>
            <a:prstGeom prst="ellipse">
              <a:avLst/>
            </a:prstGeom>
            <a:solidFill>
              <a:schemeClr val="bg1"/>
            </a:solidFill>
            <a:ln>
              <a:solidFill>
                <a:srgbClr val="009CD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a:solidFill>
                    <a:schemeClr val="tx1"/>
                  </a:solidFill>
                  <a:latin typeface="Avenir Nxt2 W1G" panose="020B0503020202020204" pitchFamily="34" charset="0"/>
                </a:rPr>
                <a:t>10</a:t>
              </a:r>
            </a:p>
          </p:txBody>
        </p:sp>
        <p:sp>
          <p:nvSpPr>
            <p:cNvPr id="19" name="Textfeld 50">
              <a:extLst>
                <a:ext uri="{FF2B5EF4-FFF2-40B4-BE49-F238E27FC236}">
                  <a16:creationId xmlns:a16="http://schemas.microsoft.com/office/drawing/2014/main" id="{F7D429E4-079E-C362-24B6-8CFB50464684}"/>
                </a:ext>
              </a:extLst>
            </p:cNvPr>
            <p:cNvSpPr txBox="1"/>
            <p:nvPr/>
          </p:nvSpPr>
          <p:spPr>
            <a:xfrm>
              <a:off x="2894891" y="8252069"/>
              <a:ext cx="8371181" cy="2339100"/>
            </a:xfrm>
            <a:prstGeom prst="rect">
              <a:avLst/>
            </a:prstGeom>
            <a:noFill/>
          </p:spPr>
          <p:txBody>
            <a:bodyPr wrap="square" rtlCol="0">
              <a:spAutoFit/>
            </a:bodyPr>
            <a:lstStyle/>
            <a:p>
              <a:pPr marL="628650" lvl="1" indent="-171450">
                <a:buFont typeface="Wingdings" panose="05000000000000000000" pitchFamily="2" charset="2"/>
                <a:buChar char="Ø"/>
              </a:pPr>
              <a:r>
                <a:rPr lang="en-GB" sz="1000">
                  <a:latin typeface="Avenir Nxt2 W1G" panose="020B0503020202020204" pitchFamily="34" charset="0"/>
                </a:rPr>
                <a:t>Integration of the strategic &amp; financial frameworks, including the </a:t>
              </a:r>
              <a:r>
                <a:rPr lang="en-GB" sz="1000" err="1">
                  <a:latin typeface="Avenir Nxt2 W1G" panose="020B0503020202020204" pitchFamily="34" charset="0"/>
                </a:rPr>
                <a:t>OneITU</a:t>
              </a:r>
              <a:r>
                <a:rPr lang="en-GB" sz="1000">
                  <a:latin typeface="Avenir Nxt2 W1G" panose="020B0503020202020204" pitchFamily="34" charset="0"/>
                </a:rPr>
                <a:t> approach</a:t>
              </a:r>
            </a:p>
            <a:p>
              <a:pPr marL="628650" lvl="1" indent="-171450">
                <a:buFont typeface="Wingdings" panose="05000000000000000000" pitchFamily="2" charset="2"/>
                <a:buChar char="Ø"/>
              </a:pPr>
              <a:r>
                <a:rPr lang="en-GB" sz="1000">
                  <a:latin typeface="Avenir Nxt2 W1G" panose="020B0503020202020204" pitchFamily="34" charset="0"/>
                </a:rPr>
                <a:t>Targets</a:t>
              </a:r>
            </a:p>
            <a:p>
              <a:pPr marL="628650" lvl="1" indent="-171450">
                <a:buFont typeface="Wingdings" panose="05000000000000000000" pitchFamily="2" charset="2"/>
                <a:buChar char="Ø"/>
              </a:pPr>
              <a:r>
                <a:rPr lang="en-GB" sz="1000">
                  <a:latin typeface="Avenir Nxt2 W1G" panose="020B0503020202020204" pitchFamily="34" charset="0"/>
                </a:rPr>
                <a:t>Framework to cascade to the Operational Plans (OPs) </a:t>
              </a:r>
              <a:r>
                <a:rPr lang="en-GB" sz="1000" i="1">
                  <a:latin typeface="Avenir Nxt2 W1G" panose="020B0503020202020204" pitchFamily="34" charset="0"/>
                </a:rPr>
                <a:t>(</a:t>
              </a:r>
              <a:r>
                <a:rPr lang="de-DE" sz="1000" i="1">
                  <a:latin typeface="Avenir Nxt2 W1G" panose="020B0503020202020204" pitchFamily="34" charset="0"/>
                </a:rPr>
                <a:t>CV/Art. 4, 62B  1Bis)</a:t>
              </a:r>
              <a:endParaRPr lang="de-DE" sz="1000">
                <a:latin typeface="Avenir Nxt2 W1G" panose="020B0503020202020204" pitchFamily="34" charset="0"/>
              </a:endParaRPr>
            </a:p>
          </p:txBody>
        </p:sp>
      </p:grpSp>
      <p:sp>
        <p:nvSpPr>
          <p:cNvPr id="24" name="object 9">
            <a:extLst>
              <a:ext uri="{FF2B5EF4-FFF2-40B4-BE49-F238E27FC236}">
                <a16:creationId xmlns:a16="http://schemas.microsoft.com/office/drawing/2014/main" id="{3A3FFB4D-4DE1-5E9E-5D4E-0447F15C506A}"/>
              </a:ext>
            </a:extLst>
          </p:cNvPr>
          <p:cNvSpPr/>
          <p:nvPr/>
        </p:nvSpPr>
        <p:spPr>
          <a:xfrm>
            <a:off x="5982346" y="5830468"/>
            <a:ext cx="6209014" cy="289331"/>
          </a:xfrm>
          <a:custGeom>
            <a:avLst/>
            <a:gdLst/>
            <a:ahLst/>
            <a:cxnLst/>
            <a:rect l="l" t="t" r="r" b="b"/>
            <a:pathLst>
              <a:path w="1728470" h="359410">
                <a:moveTo>
                  <a:pt x="0" y="358952"/>
                </a:moveTo>
                <a:lnTo>
                  <a:pt x="1728000" y="358952"/>
                </a:lnTo>
                <a:lnTo>
                  <a:pt x="1728000" y="0"/>
                </a:lnTo>
                <a:lnTo>
                  <a:pt x="0" y="0"/>
                </a:lnTo>
                <a:lnTo>
                  <a:pt x="0" y="358952"/>
                </a:lnTo>
                <a:close/>
              </a:path>
            </a:pathLst>
          </a:custGeom>
          <a:solidFill>
            <a:srgbClr val="009CD6"/>
          </a:solidFill>
        </p:spPr>
        <p:txBody>
          <a:bodyPr wrap="square" lIns="0" tIns="0" rIns="0" bIns="0" rtlCol="0" anchor="ctr"/>
          <a:lstStyle/>
          <a:p>
            <a:pPr algn="ctr"/>
            <a:r>
              <a:rPr lang="en-US" sz="1200" b="1">
                <a:solidFill>
                  <a:srgbClr val="FFFFFF"/>
                </a:solidFill>
                <a:latin typeface="Arial Bold" charset="0"/>
              </a:rPr>
              <a:t>2026</a:t>
            </a:r>
            <a:endParaRPr sz="1200" b="1">
              <a:solidFill>
                <a:srgbClr val="FFFFFF"/>
              </a:solidFill>
              <a:latin typeface="Arial Bold" charset="0"/>
            </a:endParaRPr>
          </a:p>
        </p:txBody>
      </p:sp>
      <p:grpSp>
        <p:nvGrpSpPr>
          <p:cNvPr id="25" name="Gruppieren 1">
            <a:extLst>
              <a:ext uri="{FF2B5EF4-FFF2-40B4-BE49-F238E27FC236}">
                <a16:creationId xmlns:a16="http://schemas.microsoft.com/office/drawing/2014/main" id="{6C067718-1D19-636A-91F4-18125C2387F6}"/>
              </a:ext>
            </a:extLst>
          </p:cNvPr>
          <p:cNvGrpSpPr/>
          <p:nvPr/>
        </p:nvGrpSpPr>
        <p:grpSpPr>
          <a:xfrm>
            <a:off x="6333664" y="3151856"/>
            <a:ext cx="2181742" cy="2178941"/>
            <a:chOff x="3313573" y="6264565"/>
            <a:chExt cx="7041974" cy="4357878"/>
          </a:xfrm>
        </p:grpSpPr>
        <p:sp>
          <p:nvSpPr>
            <p:cNvPr id="26" name="Shape 616">
              <a:extLst>
                <a:ext uri="{FF2B5EF4-FFF2-40B4-BE49-F238E27FC236}">
                  <a16:creationId xmlns:a16="http://schemas.microsoft.com/office/drawing/2014/main" id="{149D0C56-9BD3-AD14-1C46-7C5301A02992}"/>
                </a:ext>
              </a:extLst>
            </p:cNvPr>
            <p:cNvSpPr/>
            <p:nvPr/>
          </p:nvSpPr>
          <p:spPr>
            <a:xfrm>
              <a:off x="3313573" y="7562764"/>
              <a:ext cx="7041974" cy="763459"/>
            </a:xfrm>
            <a:prstGeom prst="rect">
              <a:avLst/>
            </a:prstGeom>
            <a:noFill/>
            <a:ln>
              <a:noFill/>
            </a:ln>
          </p:spPr>
          <p:txBody>
            <a:bodyPr lIns="91412" tIns="45700" rIns="91412" bIns="45700" anchor="t" anchorCtr="0">
              <a:noAutofit/>
            </a:bodyPr>
            <a:lstStyle/>
            <a:p>
              <a:pPr algn="ctr">
                <a:lnSpc>
                  <a:spcPct val="130000"/>
                </a:lnSpc>
                <a:buSzPct val="25000"/>
              </a:pPr>
              <a:r>
                <a:rPr lang="en-US" sz="1600" b="1">
                  <a:latin typeface="Avenir Nxt2 W1G" panose="020B0503020202020204" pitchFamily="34" charset="0"/>
                  <a:ea typeface="Roboto"/>
                  <a:cs typeface="Roboto"/>
                  <a:sym typeface="Roboto"/>
                </a:rPr>
                <a:t>4</a:t>
              </a:r>
              <a:r>
                <a:rPr lang="en-US" sz="1600" b="1" baseline="30000">
                  <a:latin typeface="Avenir Nxt2 W1G" panose="020B0503020202020204" pitchFamily="34" charset="0"/>
                  <a:ea typeface="Roboto"/>
                  <a:cs typeface="Roboto"/>
                  <a:sym typeface="Roboto"/>
                </a:rPr>
                <a:t>th</a:t>
              </a:r>
              <a:r>
                <a:rPr lang="en-US" sz="1600" b="1">
                  <a:latin typeface="Avenir Nxt2 W1G" panose="020B0503020202020204" pitchFamily="34" charset="0"/>
                  <a:ea typeface="Roboto"/>
                  <a:cs typeface="Roboto"/>
                  <a:sym typeface="Roboto"/>
                </a:rPr>
                <a:t> meeting CWG-SFP</a:t>
              </a:r>
              <a:endParaRPr lang="id-ID" sz="1600" b="1">
                <a:latin typeface="Avenir Nxt2 W1G" panose="020B0503020202020204" pitchFamily="34" charset="0"/>
                <a:ea typeface="Roboto"/>
                <a:cs typeface="Roboto"/>
                <a:sym typeface="Roboto"/>
              </a:endParaRPr>
            </a:p>
          </p:txBody>
        </p:sp>
        <p:sp>
          <p:nvSpPr>
            <p:cNvPr id="27" name="Ellipse 48">
              <a:extLst>
                <a:ext uri="{FF2B5EF4-FFF2-40B4-BE49-F238E27FC236}">
                  <a16:creationId xmlns:a16="http://schemas.microsoft.com/office/drawing/2014/main" id="{1A1D97D1-F8EE-0917-32A3-C01CA821542D}"/>
                </a:ext>
              </a:extLst>
            </p:cNvPr>
            <p:cNvSpPr/>
            <p:nvPr/>
          </p:nvSpPr>
          <p:spPr>
            <a:xfrm>
              <a:off x="6267054" y="6264565"/>
              <a:ext cx="1623906" cy="960261"/>
            </a:xfrm>
            <a:prstGeom prst="ellipse">
              <a:avLst/>
            </a:prstGeom>
            <a:solidFill>
              <a:schemeClr val="bg1"/>
            </a:solidFill>
            <a:ln>
              <a:solidFill>
                <a:srgbClr val="009CD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a:solidFill>
                    <a:schemeClr val="tx1"/>
                  </a:solidFill>
                  <a:latin typeface="Avenir Nxt2 W1G" panose="020B0503020202020204" pitchFamily="34" charset="0"/>
                </a:rPr>
                <a:t>02</a:t>
              </a:r>
            </a:p>
          </p:txBody>
        </p:sp>
        <p:sp>
          <p:nvSpPr>
            <p:cNvPr id="28" name="Textfeld 50">
              <a:extLst>
                <a:ext uri="{FF2B5EF4-FFF2-40B4-BE49-F238E27FC236}">
                  <a16:creationId xmlns:a16="http://schemas.microsoft.com/office/drawing/2014/main" id="{C6418DAD-D28C-0FB7-38C9-964DB358851A}"/>
                </a:ext>
              </a:extLst>
            </p:cNvPr>
            <p:cNvSpPr txBox="1"/>
            <p:nvPr/>
          </p:nvSpPr>
          <p:spPr>
            <a:xfrm>
              <a:off x="3604717" y="8221787"/>
              <a:ext cx="6709310" cy="2400656"/>
            </a:xfrm>
            <a:prstGeom prst="rect">
              <a:avLst/>
            </a:prstGeom>
            <a:noFill/>
          </p:spPr>
          <p:txBody>
            <a:bodyPr wrap="square" rtlCol="0">
              <a:spAutoFit/>
            </a:bodyPr>
            <a:lstStyle/>
            <a:p>
              <a:pPr marL="171450" indent="-171450">
                <a:buFont typeface="Wingdings" panose="05000000000000000000" pitchFamily="2" charset="2"/>
                <a:buChar char="Ø"/>
              </a:pPr>
              <a:r>
                <a:rPr lang="en-GB" sz="1000">
                  <a:latin typeface="Avenir Nxt2 W1G" panose="020B0503020202020204" pitchFamily="34" charset="0"/>
                </a:rPr>
                <a:t>Approves the draft new SFP, including the One ITU approach</a:t>
              </a:r>
            </a:p>
            <a:p>
              <a:pPr marL="171450" indent="-171450">
                <a:buFont typeface="Wingdings" panose="05000000000000000000" pitchFamily="2" charset="2"/>
                <a:buChar char="Ø"/>
              </a:pPr>
              <a:r>
                <a:rPr lang="en-GB" sz="1000">
                  <a:latin typeface="Avenir Nxt2 W1G" panose="020B0503020202020204" pitchFamily="34" charset="0"/>
                </a:rPr>
                <a:t>Agrees on the </a:t>
              </a:r>
              <a:r>
                <a:rPr lang="en-US" sz="1000">
                  <a:latin typeface="Avenir Nxt2 W1G" panose="020B0503020202020204" pitchFamily="34" charset="0"/>
                </a:rPr>
                <a:t>documentation to be presented to Council 2026</a:t>
              </a:r>
            </a:p>
            <a:p>
              <a:pPr marL="171450" indent="-171450">
                <a:buFont typeface="Wingdings" panose="05000000000000000000" pitchFamily="2" charset="2"/>
                <a:buChar char="Ø"/>
              </a:pPr>
              <a:r>
                <a:rPr lang="de-DE" sz="1000">
                  <a:latin typeface="Avenir Nxt2 W1G" panose="020B0503020202020204" pitchFamily="34" charset="0"/>
                </a:rPr>
                <a:t>2nd online consultation (peer review with other UN Agencies)</a:t>
              </a:r>
              <a:endParaRPr lang="en-GB" sz="1000">
                <a:latin typeface="Avenir Nxt2 W1G" panose="020B0503020202020204" pitchFamily="34" charset="0"/>
              </a:endParaRPr>
            </a:p>
            <a:p>
              <a:pPr marL="171450" indent="-171450">
                <a:buFont typeface="Wingdings" panose="05000000000000000000" pitchFamily="2" charset="2"/>
                <a:buChar char="Ø"/>
              </a:pPr>
              <a:endParaRPr lang="en-GB" sz="1200">
                <a:latin typeface="Avenir Nxt2 W1G" panose="020B0503020202020204" pitchFamily="34" charset="0"/>
              </a:endParaRPr>
            </a:p>
          </p:txBody>
        </p:sp>
      </p:grpSp>
      <p:grpSp>
        <p:nvGrpSpPr>
          <p:cNvPr id="31" name="Gruppieren 1">
            <a:extLst>
              <a:ext uri="{FF2B5EF4-FFF2-40B4-BE49-F238E27FC236}">
                <a16:creationId xmlns:a16="http://schemas.microsoft.com/office/drawing/2014/main" id="{68235DE2-AE14-496F-079F-5CF0B0C64F2B}"/>
              </a:ext>
            </a:extLst>
          </p:cNvPr>
          <p:cNvGrpSpPr/>
          <p:nvPr/>
        </p:nvGrpSpPr>
        <p:grpSpPr>
          <a:xfrm>
            <a:off x="9196463" y="3132282"/>
            <a:ext cx="1682174" cy="2006144"/>
            <a:chOff x="4759072" y="6264565"/>
            <a:chExt cx="5429526" cy="4012284"/>
          </a:xfrm>
        </p:grpSpPr>
        <p:sp>
          <p:nvSpPr>
            <p:cNvPr id="32" name="Shape 616">
              <a:extLst>
                <a:ext uri="{FF2B5EF4-FFF2-40B4-BE49-F238E27FC236}">
                  <a16:creationId xmlns:a16="http://schemas.microsoft.com/office/drawing/2014/main" id="{03A074F6-C149-3B60-F87B-3EBFD782A92C}"/>
                </a:ext>
              </a:extLst>
            </p:cNvPr>
            <p:cNvSpPr/>
            <p:nvPr/>
          </p:nvSpPr>
          <p:spPr>
            <a:xfrm>
              <a:off x="4905514" y="7526042"/>
              <a:ext cx="4608542" cy="726737"/>
            </a:xfrm>
            <a:prstGeom prst="rect">
              <a:avLst/>
            </a:prstGeom>
            <a:noFill/>
            <a:ln>
              <a:noFill/>
            </a:ln>
          </p:spPr>
          <p:txBody>
            <a:bodyPr lIns="91412" tIns="45700" rIns="91412" bIns="45700" anchor="t" anchorCtr="0">
              <a:noAutofit/>
            </a:bodyPr>
            <a:lstStyle/>
            <a:p>
              <a:pPr algn="ctr">
                <a:lnSpc>
                  <a:spcPct val="130000"/>
                </a:lnSpc>
                <a:buSzPct val="25000"/>
              </a:pPr>
              <a:r>
                <a:rPr lang="en-US" sz="1600" b="1">
                  <a:solidFill>
                    <a:srgbClr val="FF0000"/>
                  </a:solidFill>
                  <a:latin typeface="Avenir Nxt2 W1G" panose="020B0503020202020204" pitchFamily="34" charset="0"/>
                  <a:ea typeface="Roboto"/>
                  <a:cs typeface="Roboto"/>
                  <a:sym typeface="Roboto"/>
                </a:rPr>
                <a:t>Council 2026</a:t>
              </a:r>
              <a:endParaRPr lang="id-ID" sz="1600" b="1">
                <a:solidFill>
                  <a:srgbClr val="FF0000"/>
                </a:solidFill>
                <a:latin typeface="Avenir Nxt2 W1G" panose="020B0503020202020204" pitchFamily="34" charset="0"/>
                <a:ea typeface="Roboto"/>
                <a:cs typeface="Roboto"/>
                <a:sym typeface="Roboto"/>
              </a:endParaRPr>
            </a:p>
          </p:txBody>
        </p:sp>
        <p:sp>
          <p:nvSpPr>
            <p:cNvPr id="33" name="Ellipse 48">
              <a:extLst>
                <a:ext uri="{FF2B5EF4-FFF2-40B4-BE49-F238E27FC236}">
                  <a16:creationId xmlns:a16="http://schemas.microsoft.com/office/drawing/2014/main" id="{D4F85235-5EDA-B071-1F7F-C84376186E73}"/>
                </a:ext>
              </a:extLst>
            </p:cNvPr>
            <p:cNvSpPr/>
            <p:nvPr/>
          </p:nvSpPr>
          <p:spPr>
            <a:xfrm>
              <a:off x="6267054" y="6264565"/>
              <a:ext cx="1623906" cy="960261"/>
            </a:xfrm>
            <a:prstGeom prst="ellipse">
              <a:avLst/>
            </a:prstGeom>
            <a:solidFill>
              <a:schemeClr val="bg1"/>
            </a:solidFill>
            <a:ln>
              <a:solidFill>
                <a:srgbClr val="009CD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a:solidFill>
                    <a:schemeClr val="tx1"/>
                  </a:solidFill>
                  <a:latin typeface="Avenir Nxt2 W1G" panose="020B0503020202020204" pitchFamily="34" charset="0"/>
                </a:rPr>
                <a:t>04</a:t>
              </a:r>
            </a:p>
          </p:txBody>
        </p:sp>
        <p:sp>
          <p:nvSpPr>
            <p:cNvPr id="38" name="Textfeld 50">
              <a:extLst>
                <a:ext uri="{FF2B5EF4-FFF2-40B4-BE49-F238E27FC236}">
                  <a16:creationId xmlns:a16="http://schemas.microsoft.com/office/drawing/2014/main" id="{F86B9669-A66A-DD4F-1948-43CD0F6FF2C5}"/>
                </a:ext>
              </a:extLst>
            </p:cNvPr>
            <p:cNvSpPr txBox="1"/>
            <p:nvPr/>
          </p:nvSpPr>
          <p:spPr>
            <a:xfrm>
              <a:off x="4759072" y="8263993"/>
              <a:ext cx="5429526" cy="2012856"/>
            </a:xfrm>
            <a:prstGeom prst="rect">
              <a:avLst/>
            </a:prstGeom>
            <a:noFill/>
          </p:spPr>
          <p:txBody>
            <a:bodyPr wrap="square" rtlCol="0">
              <a:spAutoFit/>
            </a:bodyPr>
            <a:lstStyle/>
            <a:p>
              <a:pPr marL="180975" marR="3810" indent="-171450">
                <a:lnSpc>
                  <a:spcPct val="90000"/>
                </a:lnSpc>
                <a:buFont typeface="Wingdings" panose="05000000000000000000" pitchFamily="2" charset="2"/>
                <a:buChar char="Ø"/>
              </a:pPr>
              <a:r>
                <a:rPr lang="en-GB" sz="1100">
                  <a:latin typeface="Avenir Nxt2 W1G" panose="020B0503020202020204" pitchFamily="34" charset="0"/>
                </a:rPr>
                <a:t>Endorses the draft new Strategic &amp; Financial Plans 2028-2031 to be submitted to PP-26, including the One ITU approach</a:t>
              </a:r>
            </a:p>
          </p:txBody>
        </p:sp>
      </p:grpSp>
      <p:sp>
        <p:nvSpPr>
          <p:cNvPr id="43" name="object 15">
            <a:extLst>
              <a:ext uri="{FF2B5EF4-FFF2-40B4-BE49-F238E27FC236}">
                <a16:creationId xmlns:a16="http://schemas.microsoft.com/office/drawing/2014/main" id="{A7DDFC0E-70CE-9C6B-3629-C6F679E35B20}"/>
              </a:ext>
            </a:extLst>
          </p:cNvPr>
          <p:cNvSpPr txBox="1"/>
          <p:nvPr/>
        </p:nvSpPr>
        <p:spPr>
          <a:xfrm>
            <a:off x="10014609" y="2209826"/>
            <a:ext cx="1298757" cy="803297"/>
          </a:xfrm>
          <a:prstGeom prst="rect">
            <a:avLst/>
          </a:prstGeom>
        </p:spPr>
        <p:txBody>
          <a:bodyPr vert="horz" wrap="square" lIns="0" tIns="0" rIns="0" bIns="0" rtlCol="0">
            <a:spAutoFit/>
          </a:bodyPr>
          <a:lstStyle/>
          <a:p>
            <a:pPr marL="9525" marR="3810" algn="ctr">
              <a:lnSpc>
                <a:spcPct val="90000"/>
              </a:lnSpc>
            </a:pPr>
            <a:r>
              <a:rPr lang="en-US" sz="1200" b="1">
                <a:solidFill>
                  <a:srgbClr val="231F20"/>
                </a:solidFill>
                <a:latin typeface="Arial Regular" charset="0"/>
                <a:cs typeface="Arial Regular" charset="0"/>
              </a:rPr>
              <a:t>Final draft new Strategic &amp; Financial Plans </a:t>
            </a:r>
            <a:r>
              <a:rPr lang="en-US" sz="1100">
                <a:latin typeface="Avenir Nxt2 W1G" panose="020B0503020202020204" pitchFamily="34" charset="0"/>
              </a:rPr>
              <a:t>sent to PP-26 (at least</a:t>
            </a:r>
            <a:br>
              <a:rPr lang="en-US" sz="1100">
                <a:latin typeface="Avenir Nxt2 W1G" panose="020B0503020202020204" pitchFamily="34" charset="0"/>
              </a:rPr>
            </a:br>
            <a:r>
              <a:rPr lang="en-US" sz="1100">
                <a:latin typeface="Avenir Nxt2 W1G" panose="020B0503020202020204" pitchFamily="34" charset="0"/>
              </a:rPr>
              <a:t>4 months in advance)</a:t>
            </a:r>
            <a:endParaRPr sz="1100">
              <a:latin typeface="Avenir Nxt2 W1G" panose="020B0503020202020204" pitchFamily="34" charset="0"/>
            </a:endParaRPr>
          </a:p>
        </p:txBody>
      </p:sp>
      <p:sp>
        <p:nvSpPr>
          <p:cNvPr id="29" name="TextBox 28">
            <a:extLst>
              <a:ext uri="{FF2B5EF4-FFF2-40B4-BE49-F238E27FC236}">
                <a16:creationId xmlns:a16="http://schemas.microsoft.com/office/drawing/2014/main" id="{D1DAF9EF-0F64-4386-80FE-C6C744AA24D1}"/>
              </a:ext>
            </a:extLst>
          </p:cNvPr>
          <p:cNvSpPr txBox="1"/>
          <p:nvPr/>
        </p:nvSpPr>
        <p:spPr>
          <a:xfrm>
            <a:off x="1475129" y="1384180"/>
            <a:ext cx="3236355" cy="1323439"/>
          </a:xfrm>
          <a:prstGeom prst="rect">
            <a:avLst/>
          </a:prstGeom>
          <a:noFill/>
        </p:spPr>
        <p:txBody>
          <a:bodyPr wrap="square" lIns="91440" tIns="45720" rIns="91440" bIns="45720" anchor="t">
            <a:spAutoFit/>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1000" b="0" i="0" u="none" strike="noStrike" kern="1200" cap="none" spc="0" normalizeH="0" baseline="0" noProof="0">
                <a:ln>
                  <a:noFill/>
                </a:ln>
                <a:solidFill>
                  <a:prstClr val="black"/>
                </a:solidFill>
                <a:effectLst/>
                <a:uLnTx/>
                <a:uFillTx/>
                <a:latin typeface="Avenir Nxt2 W1G" panose="020B0503020202020204" pitchFamily="34" charset="0"/>
                <a:ea typeface="+mn-ea"/>
                <a:cs typeface="+mn-cs"/>
              </a:rPr>
              <a:t>Preparations of secretariat’s inputs:</a:t>
            </a:r>
          </a:p>
          <a:p>
            <a:pPr marL="628650" lvl="1" indent="-171450">
              <a:buFontTx/>
              <a:buChar char="-"/>
              <a:defRPr/>
            </a:pPr>
            <a:r>
              <a:rPr kumimoji="0" lang="en-GB" sz="1000" b="0" i="0" u="none" strike="noStrike" kern="1200" cap="none" spc="0" normalizeH="0" baseline="0" noProof="0">
                <a:ln>
                  <a:noFill/>
                </a:ln>
                <a:solidFill>
                  <a:prstClr val="black"/>
                </a:solidFill>
                <a:effectLst/>
                <a:uLnTx/>
                <a:uFillTx/>
                <a:latin typeface="Avenir Nxt2 W1G" panose="020B0503020202020204" pitchFamily="34" charset="0"/>
                <a:ea typeface="+mn-ea"/>
                <a:cs typeface="+mn-cs"/>
              </a:rPr>
              <a:t>Development of the Financial Plan framework</a:t>
            </a:r>
            <a:endParaRPr lang="en-GB" sz="1000">
              <a:solidFill>
                <a:prstClr val="black"/>
              </a:solidFill>
              <a:latin typeface="Avenir Nxt2 W1G" panose="020B0503020202020204" pitchFamily="34" charset="0"/>
            </a:endParaRPr>
          </a:p>
          <a:p>
            <a:pPr marL="628650" lvl="1" indent="-171450">
              <a:buFontTx/>
              <a:buChar char="-"/>
              <a:defRPr/>
            </a:pPr>
            <a:r>
              <a:rPr lang="en-GB" sz="1000">
                <a:solidFill>
                  <a:prstClr val="black"/>
                </a:solidFill>
                <a:latin typeface="Avenir Nxt2 W1G" panose="020B0503020202020204" pitchFamily="34" charset="0"/>
              </a:rPr>
              <a:t>Development of the Strategic Plan Framework, including the </a:t>
            </a:r>
            <a:r>
              <a:rPr lang="en-GB" sz="1000" err="1">
                <a:solidFill>
                  <a:prstClr val="black"/>
                </a:solidFill>
                <a:latin typeface="Avenir Nxt2 W1G" panose="020B0503020202020204" pitchFamily="34" charset="0"/>
              </a:rPr>
              <a:t>OneITU</a:t>
            </a:r>
            <a:r>
              <a:rPr lang="en-GB" sz="1000">
                <a:solidFill>
                  <a:prstClr val="black"/>
                </a:solidFill>
                <a:latin typeface="Avenir Nxt2 W1G" panose="020B0503020202020204" pitchFamily="34" charset="0"/>
              </a:rPr>
              <a:t> approach</a:t>
            </a:r>
          </a:p>
          <a:p>
            <a:pPr marL="628650" lvl="1" indent="-171450">
              <a:buFontTx/>
              <a:buChar char="-"/>
              <a:defRPr/>
            </a:pPr>
            <a:r>
              <a:rPr kumimoji="0" lang="en-GB" sz="1000" b="0" i="0" u="none" strike="noStrike" kern="1200" cap="none" spc="0" normalizeH="0" baseline="0" noProof="0">
                <a:ln>
                  <a:noFill/>
                </a:ln>
                <a:solidFill>
                  <a:prstClr val="black"/>
                </a:solidFill>
                <a:effectLst/>
                <a:uLnTx/>
                <a:uFillTx/>
                <a:latin typeface="Avenir Nxt2 W1G" panose="020B0503020202020204" pitchFamily="34" charset="0"/>
                <a:ea typeface="+mn-ea"/>
                <a:cs typeface="+mn-cs"/>
              </a:rPr>
              <a:t>Defining the links between SFO Frameworks</a:t>
            </a:r>
          </a:p>
          <a:p>
            <a:pPr marL="171450" indent="-171450">
              <a:buFont typeface="Wingdings" panose="05000000000000000000" pitchFamily="2" charset="2"/>
              <a:buChar char="Ø"/>
            </a:pPr>
            <a:r>
              <a:rPr lang="en-GB" sz="1000">
                <a:latin typeface="Avenir Nxt2 W1G"/>
              </a:rPr>
              <a:t>Briefings to the Sector advisory groups</a:t>
            </a:r>
          </a:p>
          <a:p>
            <a:pPr marL="171450" indent="-171450">
              <a:buFont typeface="Wingdings" panose="05000000000000000000" pitchFamily="2" charset="2"/>
              <a:buChar char="Ø"/>
            </a:pPr>
            <a:r>
              <a:rPr lang="en-GB" sz="1000">
                <a:latin typeface="Avenir Nxt2 W1G" panose="020B0503020202020204" pitchFamily="34" charset="0"/>
              </a:rPr>
              <a:t>Briefing to the WTDC-25 preparatory process</a:t>
            </a:r>
          </a:p>
          <a:p>
            <a:pPr marL="171450" indent="-171450">
              <a:buFont typeface="Wingdings" panose="05000000000000000000" pitchFamily="2" charset="2"/>
              <a:buChar char="Ø"/>
            </a:pPr>
            <a:r>
              <a:rPr lang="en-GB" sz="1000">
                <a:latin typeface="Avenir Nxt2 W1G" panose="020B0503020202020204" pitchFamily="34" charset="0"/>
              </a:rPr>
              <a:t>Briefings to the Regional Preparations for PP-26 </a:t>
            </a:r>
          </a:p>
        </p:txBody>
      </p:sp>
      <p:sp>
        <p:nvSpPr>
          <p:cNvPr id="36" name="TextBox 35">
            <a:extLst>
              <a:ext uri="{FF2B5EF4-FFF2-40B4-BE49-F238E27FC236}">
                <a16:creationId xmlns:a16="http://schemas.microsoft.com/office/drawing/2014/main" id="{7645288C-299A-CDC7-056C-421614691320}"/>
              </a:ext>
            </a:extLst>
          </p:cNvPr>
          <p:cNvSpPr txBox="1"/>
          <p:nvPr/>
        </p:nvSpPr>
        <p:spPr>
          <a:xfrm>
            <a:off x="4917913" y="1676789"/>
            <a:ext cx="2536721" cy="861774"/>
          </a:xfrm>
          <a:prstGeom prst="rect">
            <a:avLst/>
          </a:prstGeom>
          <a:noFill/>
        </p:spPr>
        <p:txBody>
          <a:bodyPr wrap="square">
            <a:spAutoFit/>
          </a:bodyPr>
          <a:lstStyle/>
          <a:p>
            <a:pPr marL="171450" indent="-171450">
              <a:buFont typeface="Wingdings" panose="05000000000000000000" pitchFamily="2" charset="2"/>
              <a:buChar char="Ø"/>
            </a:pPr>
            <a:r>
              <a:rPr kumimoji="0" lang="en-GB" sz="1000" b="0" i="0" u="none" strike="noStrike" kern="1200" cap="none" spc="0" normalizeH="0" baseline="0" noProof="0">
                <a:ln>
                  <a:noFill/>
                </a:ln>
                <a:solidFill>
                  <a:prstClr val="black"/>
                </a:solidFill>
                <a:effectLst/>
                <a:uLnTx/>
                <a:uFillTx/>
                <a:latin typeface="Avenir Nxt2 W1G" panose="020B0503020202020204" pitchFamily="34" charset="0"/>
                <a:ea typeface="+mn-ea"/>
                <a:cs typeface="+mn-cs"/>
              </a:rPr>
              <a:t>Preparations of secretariat’s inputs:</a:t>
            </a:r>
          </a:p>
          <a:p>
            <a:pPr marL="628650" lvl="1" indent="-171450">
              <a:buFontTx/>
              <a:buChar char="-"/>
            </a:pPr>
            <a:r>
              <a:rPr lang="en-GB" sz="1000">
                <a:latin typeface="Avenir Nxt2 W1G" panose="020B0503020202020204" pitchFamily="34" charset="0"/>
              </a:rPr>
              <a:t>Draft text for the new SFP, including the </a:t>
            </a:r>
            <a:r>
              <a:rPr lang="en-GB" sz="1000" err="1">
                <a:latin typeface="Avenir Nxt2 W1G" panose="020B0503020202020204" pitchFamily="34" charset="0"/>
              </a:rPr>
              <a:t>OneITU</a:t>
            </a:r>
            <a:r>
              <a:rPr lang="en-GB" sz="1000">
                <a:latin typeface="Avenir Nxt2 W1G" panose="020B0503020202020204" pitchFamily="34" charset="0"/>
              </a:rPr>
              <a:t> approach</a:t>
            </a:r>
          </a:p>
          <a:p>
            <a:pPr marL="628650" lvl="1" indent="-171450">
              <a:buFontTx/>
              <a:buChar char="-"/>
            </a:pPr>
            <a:r>
              <a:rPr lang="en-GB" sz="1000">
                <a:latin typeface="Avenir Nxt2 W1G" panose="020B0503020202020204" pitchFamily="34" charset="0"/>
              </a:rPr>
              <a:t>Update the text of the resolution</a:t>
            </a:r>
          </a:p>
          <a:p>
            <a:pPr marL="628650" lvl="1" indent="-171450">
              <a:buFontTx/>
              <a:buChar char="-"/>
            </a:pPr>
            <a:r>
              <a:rPr lang="en-GB" sz="1000">
                <a:latin typeface="Avenir Nxt2 W1G" panose="020B0503020202020204" pitchFamily="34" charset="0"/>
              </a:rPr>
              <a:t>2</a:t>
            </a:r>
            <a:r>
              <a:rPr lang="en-GB" sz="1000" baseline="30000">
                <a:latin typeface="Avenir Nxt2 W1G" panose="020B0503020202020204" pitchFamily="34" charset="0"/>
              </a:rPr>
              <a:t>nd</a:t>
            </a:r>
            <a:r>
              <a:rPr lang="en-GB" sz="1000">
                <a:latin typeface="Avenir Nxt2 W1G" panose="020B0503020202020204" pitchFamily="34" charset="0"/>
              </a:rPr>
              <a:t> online consultation </a:t>
            </a:r>
          </a:p>
        </p:txBody>
      </p:sp>
      <p:sp>
        <p:nvSpPr>
          <p:cNvPr id="37" name="Ellipse 48">
            <a:extLst>
              <a:ext uri="{FF2B5EF4-FFF2-40B4-BE49-F238E27FC236}">
                <a16:creationId xmlns:a16="http://schemas.microsoft.com/office/drawing/2014/main" id="{99441978-4AAF-36F3-104B-E6E29EEEB027}"/>
              </a:ext>
            </a:extLst>
          </p:cNvPr>
          <p:cNvSpPr/>
          <p:nvPr/>
        </p:nvSpPr>
        <p:spPr>
          <a:xfrm>
            <a:off x="1106751" y="3139128"/>
            <a:ext cx="545698" cy="480131"/>
          </a:xfrm>
          <a:prstGeom prst="ellipse">
            <a:avLst/>
          </a:prstGeom>
          <a:solidFill>
            <a:schemeClr val="bg1"/>
          </a:solidFill>
          <a:ln>
            <a:solidFill>
              <a:srgbClr val="009CD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a:solidFill>
                  <a:schemeClr val="tx1"/>
                </a:solidFill>
                <a:latin typeface="Avenir Nxt2 W1G" panose="020B0503020202020204" pitchFamily="34" charset="0"/>
              </a:rPr>
              <a:t>06</a:t>
            </a:r>
          </a:p>
        </p:txBody>
      </p:sp>
      <p:sp>
        <p:nvSpPr>
          <p:cNvPr id="4" name="Right Brace 3">
            <a:extLst>
              <a:ext uri="{FF2B5EF4-FFF2-40B4-BE49-F238E27FC236}">
                <a16:creationId xmlns:a16="http://schemas.microsoft.com/office/drawing/2014/main" id="{9555E2BE-C746-82A5-E3F8-EC6B0A055E1A}"/>
              </a:ext>
            </a:extLst>
          </p:cNvPr>
          <p:cNvSpPr/>
          <p:nvPr/>
        </p:nvSpPr>
        <p:spPr>
          <a:xfrm rot="5400000" flipH="1">
            <a:off x="2700139" y="1487489"/>
            <a:ext cx="204531" cy="2826209"/>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5" name="Right Brace 4">
            <a:extLst>
              <a:ext uri="{FF2B5EF4-FFF2-40B4-BE49-F238E27FC236}">
                <a16:creationId xmlns:a16="http://schemas.microsoft.com/office/drawing/2014/main" id="{47C1A3AD-2677-3B70-5BFB-84E1EEF03A54}"/>
              </a:ext>
            </a:extLst>
          </p:cNvPr>
          <p:cNvSpPr/>
          <p:nvPr/>
        </p:nvSpPr>
        <p:spPr>
          <a:xfrm rot="5400000" flipH="1">
            <a:off x="5787351" y="1325228"/>
            <a:ext cx="220061" cy="3161098"/>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3" name="TextBox 12">
            <a:extLst>
              <a:ext uri="{FF2B5EF4-FFF2-40B4-BE49-F238E27FC236}">
                <a16:creationId xmlns:a16="http://schemas.microsoft.com/office/drawing/2014/main" id="{0DD8D928-8CB0-AE1B-1E6A-E15C3FB1B9AD}"/>
              </a:ext>
            </a:extLst>
          </p:cNvPr>
          <p:cNvSpPr txBox="1"/>
          <p:nvPr/>
        </p:nvSpPr>
        <p:spPr>
          <a:xfrm>
            <a:off x="11149128" y="4113338"/>
            <a:ext cx="1110066" cy="925894"/>
          </a:xfrm>
          <a:prstGeom prst="rect">
            <a:avLst/>
          </a:prstGeom>
          <a:noFill/>
        </p:spPr>
        <p:txBody>
          <a:bodyPr wrap="square">
            <a:spAutoFit/>
          </a:bodyPr>
          <a:lstStyle/>
          <a:p>
            <a:pPr latinLnBrk="1">
              <a:lnSpc>
                <a:spcPts val="1300"/>
              </a:lnSpc>
            </a:pPr>
            <a:r>
              <a:rPr lang="en-US" altLang="ko-KR" sz="1100">
                <a:latin typeface="Avenir Nxt2 W1G" panose="020B0503020202020204" pitchFamily="34" charset="0"/>
              </a:rPr>
              <a:t>Establishes the </a:t>
            </a:r>
          </a:p>
          <a:p>
            <a:pPr latinLnBrk="1">
              <a:lnSpc>
                <a:spcPts val="1300"/>
              </a:lnSpc>
            </a:pPr>
            <a:r>
              <a:rPr lang="en-US" altLang="ko-KR" sz="1100">
                <a:latin typeface="Avenir Nxt2 W1G" panose="020B0503020202020204" pitchFamily="34" charset="0"/>
              </a:rPr>
              <a:t>Strategic and Financial Plans for the Union</a:t>
            </a:r>
          </a:p>
          <a:p>
            <a:pPr latinLnBrk="1">
              <a:lnSpc>
                <a:spcPts val="1300"/>
              </a:lnSpc>
            </a:pPr>
            <a:r>
              <a:rPr lang="en-US" altLang="ko-KR" sz="1100" i="1">
                <a:latin typeface="Avenir Nxt2 W1G" panose="020B0503020202020204" pitchFamily="34" charset="0"/>
              </a:rPr>
              <a:t>(CS/Art. 8, 51)</a:t>
            </a:r>
          </a:p>
        </p:txBody>
      </p:sp>
      <p:cxnSp>
        <p:nvCxnSpPr>
          <p:cNvPr id="15" name="직선 화살표 연결선 26">
            <a:extLst>
              <a:ext uri="{FF2B5EF4-FFF2-40B4-BE49-F238E27FC236}">
                <a16:creationId xmlns:a16="http://schemas.microsoft.com/office/drawing/2014/main" id="{833F7E90-A277-5619-D295-FE98D74BDB92}"/>
              </a:ext>
            </a:extLst>
          </p:cNvPr>
          <p:cNvCxnSpPr>
            <a:cxnSpLocks noChangeShapeType="1"/>
          </p:cNvCxnSpPr>
          <p:nvPr/>
        </p:nvCxnSpPr>
        <p:spPr bwMode="auto">
          <a:xfrm>
            <a:off x="11637545" y="3851331"/>
            <a:ext cx="0" cy="262194"/>
          </a:xfrm>
          <a:prstGeom prst="straightConnector1">
            <a:avLst/>
          </a:prstGeom>
          <a:noFill/>
          <a:ln w="28575">
            <a:solidFill>
              <a:srgbClr val="7F7F7F"/>
            </a:solidFill>
            <a:round/>
            <a:headEnd/>
            <a:tailEnd type="arrow" w="med" len="med"/>
          </a:ln>
          <a:extLst>
            <a:ext uri="{909E8E84-426E-40DD-AFC4-6F175D3DCCD1}">
              <a14:hiddenFill xmlns:a14="http://schemas.microsoft.com/office/drawing/2010/main">
                <a:noFill/>
              </a14:hiddenFill>
            </a:ext>
          </a:extLst>
        </p:spPr>
      </p:cxnSp>
      <p:sp>
        <p:nvSpPr>
          <p:cNvPr id="3" name="TextBox 2">
            <a:extLst>
              <a:ext uri="{FF2B5EF4-FFF2-40B4-BE49-F238E27FC236}">
                <a16:creationId xmlns:a16="http://schemas.microsoft.com/office/drawing/2014/main" id="{BD44F887-F1AC-9BCC-7B95-F06851B92F30}"/>
              </a:ext>
            </a:extLst>
          </p:cNvPr>
          <p:cNvSpPr txBox="1"/>
          <p:nvPr/>
        </p:nvSpPr>
        <p:spPr>
          <a:xfrm>
            <a:off x="625121" y="268501"/>
            <a:ext cx="6137808" cy="338554"/>
          </a:xfrm>
          <a:prstGeom prst="rect">
            <a:avLst/>
          </a:prstGeom>
          <a:noFill/>
        </p:spPr>
        <p:txBody>
          <a:bodyPr wrap="square">
            <a:spAutoFit/>
          </a:bodyPr>
          <a:lstStyle/>
          <a:p>
            <a:r>
              <a:rPr lang="en-US" sz="1600" dirty="0">
                <a:solidFill>
                  <a:schemeClr val="accent2"/>
                </a:solidFill>
                <a:latin typeface="Avenir Nxt2 W1G" panose="020B0503020202020204" pitchFamily="34" charset="0"/>
                <a:cs typeface="Arial" panose="020B0604020202020204" pitchFamily="34" charset="0"/>
              </a:rPr>
              <a:t>SFP 2028-2031: Timeline (cont.)</a:t>
            </a:r>
            <a:endParaRPr lang="en-GB" sz="1600" dirty="0">
              <a:solidFill>
                <a:schemeClr val="accent2"/>
              </a:solidFill>
              <a:latin typeface="Avenir Nxt2 W1G" panose="020B0503020202020204" pitchFamily="34" charset="0"/>
              <a:cs typeface="Arial" panose="020B0604020202020204" pitchFamily="34" charset="0"/>
            </a:endParaRPr>
          </a:p>
        </p:txBody>
      </p:sp>
      <p:sp>
        <p:nvSpPr>
          <p:cNvPr id="6" name="Speech Bubble: Rectangle with Corners Rounded 5">
            <a:extLst>
              <a:ext uri="{FF2B5EF4-FFF2-40B4-BE49-F238E27FC236}">
                <a16:creationId xmlns:a16="http://schemas.microsoft.com/office/drawing/2014/main" id="{FF1BFFFA-692E-AA76-E427-1581342E6B61}"/>
              </a:ext>
            </a:extLst>
          </p:cNvPr>
          <p:cNvSpPr/>
          <p:nvPr/>
        </p:nvSpPr>
        <p:spPr>
          <a:xfrm>
            <a:off x="150006" y="1905028"/>
            <a:ext cx="782867" cy="525003"/>
          </a:xfrm>
          <a:prstGeom prst="wedgeRoundRectCallout">
            <a:avLst>
              <a:gd name="adj1" fmla="val -12574"/>
              <a:gd name="adj2" fmla="val 150465"/>
              <a:gd name="adj3" fmla="val 16667"/>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dirty="0"/>
              <a:t>We are here</a:t>
            </a:r>
            <a:endParaRPr lang="en-GB" sz="1100" b="1" dirty="0"/>
          </a:p>
        </p:txBody>
      </p:sp>
    </p:spTree>
    <p:extLst>
      <p:ext uri="{BB962C8B-B14F-4D97-AF65-F5344CB8AC3E}">
        <p14:creationId xmlns:p14="http://schemas.microsoft.com/office/powerpoint/2010/main" val="2425894048"/>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5B94CD-692C-DDEA-4973-B7C33F407C02}"/>
              </a:ext>
            </a:extLst>
          </p:cNvPr>
          <p:cNvSpPr>
            <a:spLocks noGrp="1"/>
          </p:cNvSpPr>
          <p:nvPr>
            <p:ph type="title"/>
          </p:nvPr>
        </p:nvSpPr>
        <p:spPr>
          <a:xfrm>
            <a:off x="728711" y="250387"/>
            <a:ext cx="9061228" cy="313932"/>
          </a:xfrm>
        </p:spPr>
        <p:txBody>
          <a:bodyPr/>
          <a:lstStyle/>
          <a:p>
            <a:r>
              <a:rPr lang="en-US" sz="1600" dirty="0">
                <a:solidFill>
                  <a:schemeClr val="accent2"/>
                </a:solidFill>
                <a:latin typeface="Avenir Nxt2 W1G" panose="020B0503020202020204" pitchFamily="34" charset="0"/>
                <a:ea typeface="+mn-ea"/>
                <a:cs typeface="Arial" panose="020B0604020202020204" pitchFamily="34" charset="0"/>
              </a:rPr>
              <a:t>SFP 2028-2031: CWG-SFP</a:t>
            </a:r>
            <a:endParaRPr lang="fr-FR" sz="1600" dirty="0">
              <a:solidFill>
                <a:schemeClr val="accent2"/>
              </a:solidFill>
              <a:latin typeface="Avenir Nxt2 W1G" panose="020B0503020202020204" pitchFamily="34" charset="0"/>
              <a:ea typeface="+mn-ea"/>
              <a:cs typeface="Arial" panose="020B0604020202020204" pitchFamily="34" charset="0"/>
            </a:endParaRPr>
          </a:p>
        </p:txBody>
      </p:sp>
      <p:sp>
        <p:nvSpPr>
          <p:cNvPr id="3" name="Content Placeholder 2">
            <a:extLst>
              <a:ext uri="{FF2B5EF4-FFF2-40B4-BE49-F238E27FC236}">
                <a16:creationId xmlns:a16="http://schemas.microsoft.com/office/drawing/2014/main" id="{788201B8-E73C-E534-F828-0E504DE3D59C}"/>
              </a:ext>
            </a:extLst>
          </p:cNvPr>
          <p:cNvSpPr>
            <a:spLocks noGrp="1"/>
          </p:cNvSpPr>
          <p:nvPr>
            <p:ph sz="quarter" idx="11"/>
          </p:nvPr>
        </p:nvSpPr>
        <p:spPr>
          <a:xfrm>
            <a:off x="522418" y="970316"/>
            <a:ext cx="10847546" cy="5319647"/>
          </a:xfrm>
        </p:spPr>
        <p:txBody>
          <a:bodyPr/>
          <a:lstStyle/>
          <a:p>
            <a:r>
              <a:rPr lang="en-GB" sz="1800" dirty="0">
                <a:latin typeface="Calibri" panose="020F0502020204030204" pitchFamily="34" charset="0"/>
                <a:cs typeface="Times New Roman" panose="02020603050405020304" pitchFamily="18" charset="0"/>
              </a:rPr>
              <a:t>The CWG-SFP 2028-2031 already met twice: 1st Meeting (10-11 October 2024) &amp; 2nd Meeting (20-21 February 2025):</a:t>
            </a:r>
          </a:p>
          <a:p>
            <a:pPr marL="377190" indent="-285750">
              <a:buFont typeface="Arial" panose="020B0604020202020204" pitchFamily="34" charset="0"/>
              <a:buChar char="•"/>
            </a:pPr>
            <a:r>
              <a:rPr lang="en-GB" sz="1600" dirty="0">
                <a:latin typeface="Calibri" panose="020F0502020204030204" pitchFamily="34" charset="0"/>
                <a:cs typeface="Times New Roman" panose="02020603050405020304" pitchFamily="18" charset="0"/>
              </a:rPr>
              <a:t>The current ITU Strategic Plan 2024-2027 is available </a:t>
            </a:r>
            <a:r>
              <a:rPr lang="en-GB" sz="1600" dirty="0">
                <a:latin typeface="Calibri" panose="020F0502020204030204" pitchFamily="34" charset="0"/>
                <a:cs typeface="Times New Roman" panose="02020603050405020304" pitchFamily="18" charset="0"/>
                <a:hlinkClick r:id="rId2"/>
              </a:rPr>
              <a:t>here</a:t>
            </a:r>
            <a:r>
              <a:rPr lang="en-GB" sz="1600" dirty="0">
                <a:latin typeface="Calibri" panose="020F0502020204030204" pitchFamily="34" charset="0"/>
                <a:cs typeface="Times New Roman" panose="02020603050405020304" pitchFamily="18" charset="0"/>
              </a:rPr>
              <a:t>. Meanwhile, the CWG-SFP will start drafting the new plans for the 2028-2031 period. </a:t>
            </a:r>
          </a:p>
          <a:p>
            <a:pPr marL="377190" indent="-285750">
              <a:buFont typeface="Arial" panose="020B0604020202020204" pitchFamily="34" charset="0"/>
              <a:buChar char="•"/>
            </a:pPr>
            <a:r>
              <a:rPr lang="en-GB" sz="1600" dirty="0">
                <a:latin typeface="Calibri" panose="020F0502020204030204" pitchFamily="34" charset="0"/>
                <a:cs typeface="Times New Roman" panose="02020603050405020304" pitchFamily="18" charset="0"/>
              </a:rPr>
              <a:t>For the next meeting (September 2025), the CWG-SFP instructed the secretariat to prepare the first draft strategic plan framework and targets, as well as a draft situational analysis, considering all discussions and contributions received.</a:t>
            </a:r>
          </a:p>
          <a:p>
            <a:pPr marL="377190" indent="-285750">
              <a:buFont typeface="Arial" panose="020B0604020202020204" pitchFamily="34" charset="0"/>
              <a:buChar char="•"/>
            </a:pPr>
            <a:r>
              <a:rPr lang="en-GB" sz="1600" dirty="0">
                <a:latin typeface="Calibri" panose="020F0502020204030204" pitchFamily="34" charset="0"/>
                <a:cs typeface="Times New Roman" panose="02020603050405020304" pitchFamily="18" charset="0"/>
              </a:rPr>
              <a:t>To do so, the group also emphasized the importance of enhancing the linkages and alignment between the strategic and financial plans, particularly through the implementation of the results-based management (RBM) approach. The group recommended adopting more agile processes and focusing on tangible results to improve efficiency and impact.</a:t>
            </a:r>
          </a:p>
          <a:p>
            <a:pPr marL="377190" indent="-285750">
              <a:buFont typeface="Arial" panose="020B0604020202020204" pitchFamily="34" charset="0"/>
              <a:buChar char="•"/>
            </a:pPr>
            <a:r>
              <a:rPr lang="en-GB" sz="1600" dirty="0">
                <a:latin typeface="Calibri" panose="020F0502020204030204" pitchFamily="34" charset="0"/>
                <a:cs typeface="Times New Roman" panose="02020603050405020304" pitchFamily="18" charset="0"/>
              </a:rPr>
              <a:t>Additionally, the group agreed on the importance of obtaining input from the Sector advisory groups for the development of the draft strategic plan and ensuring that time is allocated for this topic. A Liaison Statement was sent to TSAG (see document </a:t>
            </a:r>
            <a:r>
              <a:rPr lang="en-GB" sz="1600" dirty="0">
                <a:latin typeface="Calibri" panose="020F0502020204030204" pitchFamily="34" charset="0"/>
                <a:cs typeface="Times New Roman" panose="02020603050405020304" pitchFamily="18" charset="0"/>
                <a:hlinkClick r:id="rId3"/>
              </a:rPr>
              <a:t>TSAG-TD39</a:t>
            </a:r>
            <a:r>
              <a:rPr lang="en-GB" sz="1600" dirty="0">
                <a:latin typeface="Calibri" panose="020F0502020204030204" pitchFamily="34" charset="0"/>
                <a:cs typeface="Times New Roman" panose="02020603050405020304" pitchFamily="18" charset="0"/>
              </a:rPr>
              <a:t>)</a:t>
            </a:r>
          </a:p>
          <a:p>
            <a:pPr marL="377190" indent="-285750">
              <a:buFont typeface="Arial" panose="020B0604020202020204" pitchFamily="34" charset="0"/>
              <a:buChar char="•"/>
            </a:pPr>
            <a:r>
              <a:rPr lang="en-GB" sz="1600" dirty="0">
                <a:latin typeface="Calibri" panose="020F0502020204030204" pitchFamily="34" charset="0"/>
                <a:cs typeface="Times New Roman" panose="02020603050405020304" pitchFamily="18" charset="0"/>
              </a:rPr>
              <a:t>A progress report of the work will be presented to Council in June 2025 (see document </a:t>
            </a:r>
            <a:r>
              <a:rPr lang="en-GB" sz="1600" dirty="0">
                <a:latin typeface="Calibri" panose="020F0502020204030204" pitchFamily="34" charset="0"/>
                <a:cs typeface="Times New Roman" panose="02020603050405020304" pitchFamily="18" charset="0"/>
                <a:hlinkClick r:id="rId4"/>
              </a:rPr>
              <a:t>C25/31</a:t>
            </a:r>
            <a:r>
              <a:rPr lang="en-GB" sz="1600" dirty="0">
                <a:latin typeface="Calibri" panose="020F0502020204030204" pitchFamily="34" charset="0"/>
                <a:cs typeface="Times New Roman" panose="02020603050405020304" pitchFamily="18" charset="0"/>
              </a:rPr>
              <a:t>).</a:t>
            </a:r>
          </a:p>
          <a:p>
            <a:endParaRPr lang="en-GB" sz="1600" dirty="0">
              <a:latin typeface="Calibri" panose="020F0502020204030204" pitchFamily="34" charset="0"/>
              <a:cs typeface="Times New Roman" panose="02020603050405020304" pitchFamily="18" charset="0"/>
            </a:endParaRPr>
          </a:p>
          <a:p>
            <a:endParaRPr lang="en-GB" sz="1600" dirty="0">
              <a:latin typeface="Calibri" panose="020F0502020204030204" pitchFamily="34" charset="0"/>
              <a:cs typeface="Times New Roman" panose="02020603050405020304" pitchFamily="18" charset="0"/>
            </a:endParaRPr>
          </a:p>
          <a:p>
            <a:r>
              <a:rPr lang="en-GB" sz="1600" dirty="0">
                <a:latin typeface="Calibri" panose="020F0502020204030204" pitchFamily="34" charset="0"/>
                <a:cs typeface="Times New Roman" panose="02020603050405020304" pitchFamily="18" charset="0"/>
              </a:rPr>
              <a:t>For more information, please visit the </a:t>
            </a:r>
            <a:r>
              <a:rPr lang="en-GB" sz="1600" dirty="0">
                <a:latin typeface="Calibri" panose="020F0502020204030204" pitchFamily="34" charset="0"/>
                <a:cs typeface="Times New Roman" panose="02020603050405020304" pitchFamily="18" charset="0"/>
                <a:hlinkClick r:id="rId5"/>
              </a:rPr>
              <a:t>CWG-SFP website</a:t>
            </a:r>
            <a:r>
              <a:rPr lang="en-GB" sz="1600" dirty="0">
                <a:latin typeface="Calibri" panose="020F0502020204030204" pitchFamily="34" charset="0"/>
                <a:cs typeface="Times New Roman" panose="02020603050405020304" pitchFamily="18" charset="0"/>
              </a:rPr>
              <a:t>. </a:t>
            </a:r>
            <a:endParaRPr lang="fr-FR" sz="1600" dirty="0">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087628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EBE661-93B7-CA4C-0DF8-5434D165F47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9451E4-DC09-B6DC-2246-A8B3EFEB5A81}"/>
              </a:ext>
            </a:extLst>
          </p:cNvPr>
          <p:cNvSpPr>
            <a:spLocks noGrp="1"/>
          </p:cNvSpPr>
          <p:nvPr>
            <p:ph type="title"/>
          </p:nvPr>
        </p:nvSpPr>
        <p:spPr>
          <a:xfrm>
            <a:off x="728711" y="250387"/>
            <a:ext cx="9061228" cy="313932"/>
          </a:xfrm>
        </p:spPr>
        <p:txBody>
          <a:bodyPr/>
          <a:lstStyle/>
          <a:p>
            <a:r>
              <a:rPr lang="en-US" sz="1600" dirty="0">
                <a:solidFill>
                  <a:schemeClr val="accent2"/>
                </a:solidFill>
                <a:latin typeface="Avenir Nxt2 W1G" panose="020B0503020202020204" pitchFamily="34" charset="0"/>
                <a:ea typeface="+mn-ea"/>
                <a:cs typeface="Arial" panose="020B0604020202020204" pitchFamily="34" charset="0"/>
              </a:rPr>
              <a:t>SFP 2028-2031: TSAG’s input</a:t>
            </a:r>
            <a:endParaRPr lang="fr-FR" sz="1600" dirty="0">
              <a:solidFill>
                <a:schemeClr val="accent2"/>
              </a:solidFill>
              <a:latin typeface="Avenir Nxt2 W1G" panose="020B0503020202020204" pitchFamily="34" charset="0"/>
              <a:ea typeface="+mn-ea"/>
              <a:cs typeface="Arial" panose="020B0604020202020204" pitchFamily="34" charset="0"/>
            </a:endParaRPr>
          </a:p>
        </p:txBody>
      </p:sp>
      <p:sp>
        <p:nvSpPr>
          <p:cNvPr id="3" name="Content Placeholder 2">
            <a:extLst>
              <a:ext uri="{FF2B5EF4-FFF2-40B4-BE49-F238E27FC236}">
                <a16:creationId xmlns:a16="http://schemas.microsoft.com/office/drawing/2014/main" id="{B6273F28-E297-C6D4-42B7-543455CCD6E8}"/>
              </a:ext>
            </a:extLst>
          </p:cNvPr>
          <p:cNvSpPr>
            <a:spLocks noGrp="1"/>
          </p:cNvSpPr>
          <p:nvPr>
            <p:ph sz="quarter" idx="11"/>
          </p:nvPr>
        </p:nvSpPr>
        <p:spPr>
          <a:xfrm>
            <a:off x="522418" y="779398"/>
            <a:ext cx="10847546" cy="5731935"/>
          </a:xfrm>
        </p:spPr>
        <p:txBody>
          <a:bodyPr/>
          <a:lstStyle/>
          <a:p>
            <a:r>
              <a:rPr lang="en-GB" sz="1800" dirty="0">
                <a:latin typeface="Calibri" panose="020F0502020204030204" pitchFamily="34" charset="0"/>
                <a:cs typeface="Times New Roman" panose="02020603050405020304" pitchFamily="18" charset="0"/>
              </a:rPr>
              <a:t>The CWG-SFP has received two contributions from TSAG (</a:t>
            </a:r>
            <a:r>
              <a:rPr lang="en-GB" sz="1800" dirty="0">
                <a:latin typeface="Calibri" panose="020F0502020204030204" pitchFamily="34" charset="0"/>
                <a:cs typeface="Times New Roman" panose="02020603050405020304" pitchFamily="18" charset="0"/>
                <a:hlinkClick r:id="rId2"/>
              </a:rPr>
              <a:t>CWG-SFP-1/7</a:t>
            </a:r>
            <a:r>
              <a:rPr lang="en-GB" sz="1800" dirty="0">
                <a:latin typeface="Calibri" panose="020F0502020204030204" pitchFamily="34" charset="0"/>
                <a:cs typeface="Times New Roman" panose="02020603050405020304" pitchFamily="18" charset="0"/>
              </a:rPr>
              <a:t> and </a:t>
            </a:r>
            <a:r>
              <a:rPr lang="en-GB" sz="1800" dirty="0">
                <a:latin typeface="Calibri" panose="020F0502020204030204" pitchFamily="34" charset="0"/>
                <a:cs typeface="Times New Roman" panose="02020603050405020304" pitchFamily="18" charset="0"/>
                <a:hlinkClick r:id="rId3"/>
              </a:rPr>
              <a:t>CWG-SFP-2/8</a:t>
            </a:r>
            <a:r>
              <a:rPr lang="en-GB" sz="1800" dirty="0">
                <a:latin typeface="Calibri" panose="020F0502020204030204" pitchFamily="34" charset="0"/>
                <a:cs typeface="Times New Roman" panose="02020603050405020304" pitchFamily="18" charset="0"/>
              </a:rPr>
              <a:t>) with focus on the following:</a:t>
            </a:r>
          </a:p>
          <a:p>
            <a:pPr marL="377190" indent="-285750">
              <a:buFont typeface="Wingdings" panose="05000000000000000000" pitchFamily="2" charset="2"/>
              <a:buChar char="ü"/>
            </a:pPr>
            <a:r>
              <a:rPr lang="en-GB" sz="1600" dirty="0">
                <a:latin typeface="Calibri" panose="020F0502020204030204" pitchFamily="34" charset="0"/>
                <a:cs typeface="Times New Roman" panose="02020603050405020304" pitchFamily="18" charset="0"/>
              </a:rPr>
              <a:t>The need to reflect the linkage between strategic and operational planning;</a:t>
            </a:r>
          </a:p>
          <a:p>
            <a:pPr marL="377190" indent="-285750">
              <a:buFont typeface="Wingdings" panose="05000000000000000000" pitchFamily="2" charset="2"/>
              <a:buChar char="ü"/>
            </a:pPr>
            <a:r>
              <a:rPr lang="en-GB" sz="1600" dirty="0">
                <a:latin typeface="Calibri" panose="020F0502020204030204" pitchFamily="34" charset="0"/>
                <a:cs typeface="Times New Roman" panose="02020603050405020304" pitchFamily="18" charset="0"/>
              </a:rPr>
              <a:t>Also, the process of bottom-up budgeting, integrating resources, activities and outputs within the context of RBM requires that strategic and operational planning be linked with financial planning and budgeting,</a:t>
            </a:r>
          </a:p>
          <a:p>
            <a:pPr marL="377190" indent="-285750">
              <a:buFont typeface="Wingdings" panose="05000000000000000000" pitchFamily="2" charset="2"/>
              <a:buChar char="ü"/>
            </a:pPr>
            <a:r>
              <a:rPr lang="en-GB" sz="1600" dirty="0">
                <a:latin typeface="Calibri" panose="020F0502020204030204" pitchFamily="34" charset="0"/>
                <a:cs typeface="Times New Roman" panose="02020603050405020304" pitchFamily="18" charset="0"/>
              </a:rPr>
              <a:t>To include the concept of “Output” in the list of definitions in the body of the Strategic Plan;</a:t>
            </a:r>
          </a:p>
          <a:p>
            <a:pPr marL="377190" indent="-285750">
              <a:buFont typeface="Wingdings" panose="05000000000000000000" pitchFamily="2" charset="2"/>
              <a:buChar char="ü"/>
            </a:pPr>
            <a:r>
              <a:rPr lang="en-GB" sz="1600" dirty="0">
                <a:latin typeface="Calibri" panose="020F0502020204030204" pitchFamily="34" charset="0"/>
                <a:cs typeface="Times New Roman" panose="02020603050405020304" pitchFamily="18" charset="0"/>
              </a:rPr>
              <a:t>Thematic Priority #2 to be reviewed along with the product and service offering on “development of international standards” to better reflect ITU work on “international standardization” –TSAG is still discussing an alternative-; </a:t>
            </a:r>
          </a:p>
          <a:p>
            <a:pPr marL="377190" indent="-285750">
              <a:buFont typeface="Wingdings" panose="05000000000000000000" pitchFamily="2" charset="2"/>
              <a:buChar char="ü"/>
            </a:pPr>
            <a:r>
              <a:rPr lang="en-GB" sz="1600" dirty="0">
                <a:latin typeface="Calibri" panose="020F0502020204030204" pitchFamily="34" charset="0"/>
                <a:cs typeface="Times New Roman" panose="02020603050405020304" pitchFamily="18" charset="0"/>
              </a:rPr>
              <a:t>As far as the identification of Products and Services is concerned, it is suggested that these be identified as “Outputs”, thereby clarifying the linkage with operational planning. </a:t>
            </a:r>
          </a:p>
          <a:p>
            <a:pPr marL="377190" indent="-285750">
              <a:buFont typeface="Wingdings" panose="05000000000000000000" pitchFamily="2" charset="2"/>
              <a:buChar char="ü"/>
            </a:pPr>
            <a:r>
              <a:rPr lang="en-GB" sz="1600" dirty="0">
                <a:latin typeface="Calibri" panose="020F0502020204030204" pitchFamily="34" charset="0"/>
                <a:cs typeface="Times New Roman" panose="02020603050405020304" pitchFamily="18" charset="0"/>
              </a:rPr>
              <a:t>Considering there is justification for the inclusion of an additional Output in the ITU-T Operational Plan on the subject of Industry Engagement;</a:t>
            </a:r>
          </a:p>
          <a:p>
            <a:pPr marL="377190" indent="-285750">
              <a:buFont typeface="Wingdings" panose="05000000000000000000" pitchFamily="2" charset="2"/>
              <a:buChar char="ü"/>
            </a:pPr>
            <a:r>
              <a:rPr lang="en-GB" sz="1600" dirty="0">
                <a:latin typeface="Calibri" panose="020F0502020204030204" pitchFamily="34" charset="0"/>
                <a:cs typeface="Times New Roman" panose="02020603050405020304" pitchFamily="18" charset="0"/>
              </a:rPr>
              <a:t>Whether these Outcome description, or part thereof, is an Outcome or Output: </a:t>
            </a:r>
            <a:r>
              <a:rPr lang="en-GB" sz="1600" i="1" dirty="0">
                <a:latin typeface="Calibri" panose="020F0502020204030204" pitchFamily="34" charset="0"/>
                <a:cs typeface="Times New Roman" panose="02020603050405020304" pitchFamily="18" charset="0"/>
              </a:rPr>
              <a:t>“Enhanced ability of all countries, in particular developing countries, to develop and implement strategies, policies and practices for digital inclusion, access and use telecommunications/ICTs, implement, and participate in the development of, ITU's international standards, recommendations, best practices and regulations”. It is further broken down as “Bridging the standardization gap – enhanced ability of all countries, in particular developing countries, to develop, access, implement and influence ITU-T recommendations”; </a:t>
            </a:r>
          </a:p>
          <a:p>
            <a:pPr marL="377190" indent="-285750">
              <a:buFont typeface="Wingdings" panose="05000000000000000000" pitchFamily="2" charset="2"/>
              <a:buChar char="ü"/>
            </a:pPr>
            <a:endParaRPr lang="en-GB" sz="1800" dirty="0">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407365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6EDDF3-7E35-6878-B208-8305FA1E045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5CCD8CF-2DD4-7954-CC2E-4BA0404755C2}"/>
              </a:ext>
            </a:extLst>
          </p:cNvPr>
          <p:cNvSpPr>
            <a:spLocks noGrp="1"/>
          </p:cNvSpPr>
          <p:nvPr>
            <p:ph type="title"/>
          </p:nvPr>
        </p:nvSpPr>
        <p:spPr>
          <a:xfrm>
            <a:off x="728711" y="250387"/>
            <a:ext cx="9061228" cy="313932"/>
          </a:xfrm>
        </p:spPr>
        <p:txBody>
          <a:bodyPr/>
          <a:lstStyle/>
          <a:p>
            <a:r>
              <a:rPr lang="en-US" sz="1600" dirty="0">
                <a:solidFill>
                  <a:schemeClr val="accent2"/>
                </a:solidFill>
                <a:latin typeface="Avenir Nxt2 W1G" panose="020B0503020202020204" pitchFamily="34" charset="0"/>
                <a:ea typeface="+mn-ea"/>
                <a:cs typeface="Arial" panose="020B0604020202020204" pitchFamily="34" charset="0"/>
              </a:rPr>
              <a:t>SFP 2028-2031: TSAG’s input</a:t>
            </a:r>
            <a:endParaRPr lang="fr-FR" sz="1600" dirty="0">
              <a:solidFill>
                <a:schemeClr val="accent2"/>
              </a:solidFill>
              <a:latin typeface="Avenir Nxt2 W1G" panose="020B0503020202020204" pitchFamily="34" charset="0"/>
              <a:ea typeface="+mn-ea"/>
              <a:cs typeface="Arial" panose="020B0604020202020204" pitchFamily="34" charset="0"/>
            </a:endParaRPr>
          </a:p>
        </p:txBody>
      </p:sp>
      <p:sp>
        <p:nvSpPr>
          <p:cNvPr id="3" name="Content Placeholder 2">
            <a:extLst>
              <a:ext uri="{FF2B5EF4-FFF2-40B4-BE49-F238E27FC236}">
                <a16:creationId xmlns:a16="http://schemas.microsoft.com/office/drawing/2014/main" id="{A00EBEDB-7D80-DDFC-6068-7BEB610CEF81}"/>
              </a:ext>
            </a:extLst>
          </p:cNvPr>
          <p:cNvSpPr>
            <a:spLocks noGrp="1"/>
          </p:cNvSpPr>
          <p:nvPr>
            <p:ph sz="quarter" idx="11"/>
          </p:nvPr>
        </p:nvSpPr>
        <p:spPr>
          <a:xfrm>
            <a:off x="522418" y="970316"/>
            <a:ext cx="10847546" cy="5319647"/>
          </a:xfrm>
        </p:spPr>
        <p:txBody>
          <a:bodyPr/>
          <a:lstStyle/>
          <a:p>
            <a:pPr marL="377190" indent="-285750">
              <a:buFont typeface="Wingdings" panose="05000000000000000000" pitchFamily="2" charset="2"/>
              <a:buChar char="ü"/>
            </a:pPr>
            <a:r>
              <a:rPr lang="en-GB" sz="1600" dirty="0">
                <a:latin typeface="Calibri" panose="020F0502020204030204" pitchFamily="34" charset="0"/>
                <a:cs typeface="Times New Roman" panose="02020603050405020304" pitchFamily="18" charset="0"/>
              </a:rPr>
              <a:t>The following KPIs seem more appropriate to be included in the evaluations of the operational plans:</a:t>
            </a:r>
          </a:p>
          <a:p>
            <a:pPr marL="1120140" lvl="1">
              <a:buFont typeface="Wingdings" panose="05000000000000000000" pitchFamily="2" charset="2"/>
              <a:buChar char="ü"/>
            </a:pPr>
            <a:r>
              <a:rPr lang="en-GB" sz="1600" i="1" dirty="0">
                <a:latin typeface="Calibri" panose="020F0502020204030204" pitchFamily="34" charset="0"/>
                <a:cs typeface="Times New Roman" panose="02020603050405020304" pitchFamily="18" charset="0"/>
              </a:rPr>
              <a:t>Total number of ITU-T study group leadership positions held (by level of development) </a:t>
            </a:r>
          </a:p>
          <a:p>
            <a:pPr marL="1120140" lvl="1">
              <a:buFont typeface="Wingdings" panose="05000000000000000000" pitchFamily="2" charset="2"/>
              <a:buChar char="ü"/>
            </a:pPr>
            <a:r>
              <a:rPr lang="en-GB" sz="1600" i="1" dirty="0">
                <a:latin typeface="Calibri" panose="020F0502020204030204" pitchFamily="34" charset="0"/>
                <a:cs typeface="Times New Roman" panose="02020603050405020304" pitchFamily="18" charset="0"/>
              </a:rPr>
              <a:t>Total number of ITU-T study group meetings/participants </a:t>
            </a:r>
          </a:p>
          <a:p>
            <a:pPr marL="1120140" lvl="1">
              <a:buFont typeface="Wingdings" panose="05000000000000000000" pitchFamily="2" charset="2"/>
              <a:buChar char="ü"/>
            </a:pPr>
            <a:r>
              <a:rPr lang="en-GB" sz="1600" i="1" dirty="0">
                <a:latin typeface="Calibri" panose="020F0502020204030204" pitchFamily="34" charset="0"/>
                <a:cs typeface="Times New Roman" panose="02020603050405020304" pitchFamily="18" charset="0"/>
              </a:rPr>
              <a:t>Total number of countries represented in ITU-T study group meetings (by level of development)</a:t>
            </a:r>
          </a:p>
          <a:p>
            <a:pPr marL="1120140" lvl="1">
              <a:buFont typeface="Wingdings" panose="05000000000000000000" pitchFamily="2" charset="2"/>
              <a:buChar char="ü"/>
            </a:pPr>
            <a:r>
              <a:rPr lang="en-GB" sz="1600" i="1" dirty="0">
                <a:latin typeface="Calibri" panose="020F0502020204030204" pitchFamily="34" charset="0"/>
                <a:cs typeface="Times New Roman" panose="02020603050405020304" pitchFamily="18" charset="0"/>
              </a:rPr>
              <a:t>Total number of contributions submitted to ITU-T study group meetings (by level of development of the country of the contributing organization)</a:t>
            </a:r>
          </a:p>
          <a:p>
            <a:pPr marL="1120140" lvl="1">
              <a:buFont typeface="Wingdings" panose="05000000000000000000" pitchFamily="2" charset="2"/>
              <a:buChar char="ü"/>
            </a:pPr>
            <a:r>
              <a:rPr lang="en-GB" sz="1600" i="1" dirty="0">
                <a:latin typeface="Calibri" panose="020F0502020204030204" pitchFamily="34" charset="0"/>
                <a:cs typeface="Times New Roman" panose="02020603050405020304" pitchFamily="18" charset="0"/>
              </a:rPr>
              <a:t>Total number of ITU-T recommendation downloads</a:t>
            </a:r>
          </a:p>
          <a:p>
            <a:pPr marL="1120140" lvl="1">
              <a:buFont typeface="Wingdings" panose="05000000000000000000" pitchFamily="2" charset="2"/>
              <a:buChar char="ü"/>
            </a:pPr>
            <a:r>
              <a:rPr lang="en-GB" sz="1600" i="1" dirty="0">
                <a:latin typeface="Calibri" panose="020F0502020204030204" pitchFamily="34" charset="0"/>
                <a:cs typeface="Times New Roman" panose="02020603050405020304" pitchFamily="18" charset="0"/>
              </a:rPr>
              <a:t>Total number of workshops and other events in support of ITU-T study groups/ participants.</a:t>
            </a:r>
            <a:r>
              <a:rPr lang="en-GB" sz="1400" i="1" dirty="0">
                <a:latin typeface="Calibri" panose="020F0502020204030204" pitchFamily="34" charset="0"/>
                <a:cs typeface="Times New Roman" panose="02020603050405020304" pitchFamily="18" charset="0"/>
              </a:rPr>
              <a:t> </a:t>
            </a:r>
          </a:p>
          <a:p>
            <a:pPr lvl="1" indent="0">
              <a:buNone/>
            </a:pPr>
            <a:endParaRPr lang="en-GB" sz="1400" i="1" dirty="0">
              <a:latin typeface="Calibri" panose="020F0502020204030204" pitchFamily="34" charset="0"/>
              <a:cs typeface="Times New Roman" panose="02020603050405020304" pitchFamily="18" charset="0"/>
            </a:endParaRPr>
          </a:p>
          <a:p>
            <a:pPr marL="377190" indent="-285750">
              <a:buFont typeface="Wingdings" panose="05000000000000000000" pitchFamily="2" charset="2"/>
              <a:buChar char="ü"/>
            </a:pPr>
            <a:r>
              <a:rPr lang="en-GB" sz="1600" dirty="0">
                <a:latin typeface="Calibri" panose="020F0502020204030204" pitchFamily="34" charset="0"/>
                <a:cs typeface="Times New Roman" panose="02020603050405020304" pitchFamily="18" charset="0"/>
              </a:rPr>
              <a:t>New WTSA Resolution 108 states, to continue improving the alignment between ITU-T operational plan and the strategic plan of the Union, in order to enhance and position the standardization sector in the overall ITU strategy; as well as to develop a vision, strategic priorities and action plan, including an ITU-T value proposition</a:t>
            </a:r>
          </a:p>
          <a:p>
            <a:pPr marL="377190" indent="-285750">
              <a:buFont typeface="Wingdings" panose="05000000000000000000" pitchFamily="2" charset="2"/>
              <a:buChar char="ü"/>
            </a:pPr>
            <a:r>
              <a:rPr lang="en-GB" sz="1600" dirty="0">
                <a:latin typeface="Calibri" panose="020F0502020204030204" pitchFamily="34" charset="0"/>
                <a:cs typeface="Times New Roman" panose="02020603050405020304" pitchFamily="18" charset="0"/>
              </a:rPr>
              <a:t>ITU-T value proposition, points out the following: </a:t>
            </a:r>
          </a:p>
          <a:p>
            <a:pPr marL="1120140" lvl="1">
              <a:buFont typeface="Wingdings" panose="05000000000000000000" pitchFamily="2" charset="2"/>
              <a:buChar char="ü"/>
            </a:pPr>
            <a:r>
              <a:rPr lang="en-GB" sz="1600" dirty="0">
                <a:latin typeface="Calibri" panose="020F0502020204030204" pitchFamily="34" charset="0"/>
                <a:cs typeface="Times New Roman" panose="02020603050405020304" pitchFamily="18" charset="0"/>
              </a:rPr>
              <a:t>a unique ecosystem bringing together governments and regulators, private sector and academia;</a:t>
            </a:r>
          </a:p>
          <a:p>
            <a:pPr marL="1120140" lvl="1">
              <a:buFont typeface="Wingdings" panose="05000000000000000000" pitchFamily="2" charset="2"/>
              <a:buChar char="ü"/>
            </a:pPr>
            <a:r>
              <a:rPr lang="en-GB" sz="1600" dirty="0">
                <a:latin typeface="Calibri" panose="020F0502020204030204" pitchFamily="34" charset="0"/>
                <a:cs typeface="Times New Roman" panose="02020603050405020304" pitchFamily="18" charset="0"/>
              </a:rPr>
              <a:t>impartial, open standards agreed through consensus, respecting clear intellectual property policies; </a:t>
            </a:r>
          </a:p>
          <a:p>
            <a:pPr marL="1120140" lvl="1">
              <a:buFont typeface="Wingdings" panose="05000000000000000000" pitchFamily="2" charset="2"/>
              <a:buChar char="ü"/>
            </a:pPr>
            <a:r>
              <a:rPr lang="en-GB" sz="1600" dirty="0">
                <a:latin typeface="Calibri" panose="020F0502020204030204" pitchFamily="34" charset="0"/>
                <a:cs typeface="Times New Roman" panose="02020603050405020304" pitchFamily="18" charset="0"/>
              </a:rPr>
              <a:t>coordination with other standards development organizations to avoid possible overlaps;</a:t>
            </a:r>
          </a:p>
          <a:p>
            <a:pPr marL="377190" indent="-285750">
              <a:buFont typeface="Wingdings" panose="05000000000000000000" pitchFamily="2" charset="2"/>
              <a:buChar char="ü"/>
            </a:pPr>
            <a:endParaRPr lang="en-GB" sz="1800" dirty="0">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47594952"/>
      </p:ext>
    </p:extLst>
  </p:cSld>
  <p:clrMapOvr>
    <a:masterClrMapping/>
  </p:clrMapOvr>
</p:sld>
</file>

<file path=ppt/theme/theme1.xml><?xml version="1.0" encoding="utf-8"?>
<a:theme xmlns:a="http://schemas.openxmlformats.org/drawingml/2006/main" name="ITU Theme - Page Numbers">
  <a:themeElements>
    <a:clrScheme name="ITU Template">
      <a:dk1>
        <a:sysClr val="windowText" lastClr="000000"/>
      </a:dk1>
      <a:lt1>
        <a:sysClr val="window" lastClr="FFFFFF"/>
      </a:lt1>
      <a:dk2>
        <a:srgbClr val="3A3838"/>
      </a:dk2>
      <a:lt2>
        <a:srgbClr val="F5FAFC"/>
      </a:lt2>
      <a:accent1>
        <a:srgbClr val="009CD6"/>
      </a:accent1>
      <a:accent2>
        <a:srgbClr val="757070"/>
      </a:accent2>
      <a:accent3>
        <a:srgbClr val="A5A5A5"/>
      </a:accent3>
      <a:accent4>
        <a:srgbClr val="595959"/>
      </a:accent4>
      <a:accent5>
        <a:srgbClr val="0083B3"/>
      </a:accent5>
      <a:accent6>
        <a:srgbClr val="E5F5FB"/>
      </a:accent6>
      <a:hlink>
        <a:srgbClr val="0083B3"/>
      </a:hlink>
      <a:folHlink>
        <a:srgbClr val="757070"/>
      </a:folHlink>
    </a:clrScheme>
    <a:fontScheme name="ITU Powerpoint Tempo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TU_Powerpoint_template_Avenir_2023_04.potx  -  Read-Only" id="{0469D12A-3CB1-4517-BE31-E966B48E72B9}" vid="{C778BCEA-404E-4878-9761-2BD3821B8998}"/>
    </a:ext>
  </a:extLst>
</a:theme>
</file>

<file path=ppt/theme/theme2.xml><?xml version="1.0" encoding="utf-8"?>
<a:theme xmlns:a="http://schemas.openxmlformats.org/drawingml/2006/main" name="ITU Theme - Big text (24-28pt)">
  <a:themeElements>
    <a:clrScheme name="ITU Template">
      <a:dk1>
        <a:sysClr val="windowText" lastClr="000000"/>
      </a:dk1>
      <a:lt1>
        <a:sysClr val="window" lastClr="FFFFFF"/>
      </a:lt1>
      <a:dk2>
        <a:srgbClr val="3A3838"/>
      </a:dk2>
      <a:lt2>
        <a:srgbClr val="F5FAFC"/>
      </a:lt2>
      <a:accent1>
        <a:srgbClr val="009CD6"/>
      </a:accent1>
      <a:accent2>
        <a:srgbClr val="757070"/>
      </a:accent2>
      <a:accent3>
        <a:srgbClr val="A5A5A5"/>
      </a:accent3>
      <a:accent4>
        <a:srgbClr val="595959"/>
      </a:accent4>
      <a:accent5>
        <a:srgbClr val="0083B3"/>
      </a:accent5>
      <a:accent6>
        <a:srgbClr val="E5F5FB"/>
      </a:accent6>
      <a:hlink>
        <a:srgbClr val="0083B3"/>
      </a:hlink>
      <a:folHlink>
        <a:srgbClr val="757070"/>
      </a:folHlink>
    </a:clrScheme>
    <a:fontScheme name="Avenir Nxt2">
      <a:majorFont>
        <a:latin typeface="Avenir Nxt2 W1G"/>
        <a:ea typeface=""/>
        <a:cs typeface=""/>
      </a:majorFont>
      <a:minorFont>
        <a:latin typeface="Avenir Nxt2 W1G"/>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TU_Powerpoint_template_Avenir_2023_04.potx  -  Read-Only" id="{0469D12A-3CB1-4517-BE31-E966B48E72B9}" vid="{9B19729D-EB30-4DD6-9E3E-B6C05D467452}"/>
    </a:ext>
  </a:extLst>
</a:theme>
</file>

<file path=ppt/theme/theme3.xml><?xml version="1.0" encoding="utf-8"?>
<a:theme xmlns:a="http://schemas.openxmlformats.org/drawingml/2006/main" name="ITU Theme: Quote Slide">
  <a:themeElements>
    <a:clrScheme name="ITU Template">
      <a:dk1>
        <a:sysClr val="windowText" lastClr="000000"/>
      </a:dk1>
      <a:lt1>
        <a:sysClr val="window" lastClr="FFFFFF"/>
      </a:lt1>
      <a:dk2>
        <a:srgbClr val="3A3838"/>
      </a:dk2>
      <a:lt2>
        <a:srgbClr val="F5FAFC"/>
      </a:lt2>
      <a:accent1>
        <a:srgbClr val="009CD6"/>
      </a:accent1>
      <a:accent2>
        <a:srgbClr val="757070"/>
      </a:accent2>
      <a:accent3>
        <a:srgbClr val="E5F5FB"/>
      </a:accent3>
      <a:accent4>
        <a:srgbClr val="595959"/>
      </a:accent4>
      <a:accent5>
        <a:srgbClr val="0083B3"/>
      </a:accent5>
      <a:accent6>
        <a:srgbClr val="A5A5A5"/>
      </a:accent6>
      <a:hlink>
        <a:srgbClr val="0083B3"/>
      </a:hlink>
      <a:folHlink>
        <a:srgbClr val="757070"/>
      </a:folHlink>
    </a:clrScheme>
    <a:fontScheme name="ITU Powerpoint Tempo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TU_Powerpoint_template_Avenir_2023_04.potx  -  Read-Only" id="{0469D12A-3CB1-4517-BE31-E966B48E72B9}" vid="{5D4242E8-2624-4491-ACB0-B37AE8701BD2}"/>
    </a:ext>
  </a:extLst>
</a:theme>
</file>

<file path=ppt/theme/theme4.xml><?xml version="1.0" encoding="utf-8"?>
<a:theme xmlns:a="http://schemas.openxmlformats.org/drawingml/2006/main" name="No Page Number_ITU Theme">
  <a:themeElements>
    <a:clrScheme name="ITU Template">
      <a:dk1>
        <a:sysClr val="windowText" lastClr="000000"/>
      </a:dk1>
      <a:lt1>
        <a:sysClr val="window" lastClr="FFFFFF"/>
      </a:lt1>
      <a:dk2>
        <a:srgbClr val="3A3838"/>
      </a:dk2>
      <a:lt2>
        <a:srgbClr val="F5FAFC"/>
      </a:lt2>
      <a:accent1>
        <a:srgbClr val="009CD6"/>
      </a:accent1>
      <a:accent2>
        <a:srgbClr val="757070"/>
      </a:accent2>
      <a:accent3>
        <a:srgbClr val="A5A5A5"/>
      </a:accent3>
      <a:accent4>
        <a:srgbClr val="595959"/>
      </a:accent4>
      <a:accent5>
        <a:srgbClr val="0083B3"/>
      </a:accent5>
      <a:accent6>
        <a:srgbClr val="E5F5FB"/>
      </a:accent6>
      <a:hlink>
        <a:srgbClr val="0083B3"/>
      </a:hlink>
      <a:folHlink>
        <a:srgbClr val="757070"/>
      </a:folHlink>
    </a:clrScheme>
    <a:fontScheme name="ITU Powerpoint Tempo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TU_Powerpoint_template_Avenir_2023_04.potx  -  Read-Only" id="{0469D12A-3CB1-4517-BE31-E966B48E72B9}" vid="{3EC909BD-033B-4F36-9C8B-E50DB3DD832E}"/>
    </a:ext>
  </a:extLst>
</a:theme>
</file>

<file path=ppt/theme/theme5.xml><?xml version="1.0" encoding="utf-8"?>
<a:theme xmlns:a="http://schemas.openxmlformats.org/drawingml/2006/main" name="No Page Number - Big text">
  <a:themeElements>
    <a:clrScheme name="ITU Template">
      <a:dk1>
        <a:sysClr val="windowText" lastClr="000000"/>
      </a:dk1>
      <a:lt1>
        <a:sysClr val="window" lastClr="FFFFFF"/>
      </a:lt1>
      <a:dk2>
        <a:srgbClr val="3A3838"/>
      </a:dk2>
      <a:lt2>
        <a:srgbClr val="F5FAFC"/>
      </a:lt2>
      <a:accent1>
        <a:srgbClr val="009CD6"/>
      </a:accent1>
      <a:accent2>
        <a:srgbClr val="757070"/>
      </a:accent2>
      <a:accent3>
        <a:srgbClr val="E5F5FB"/>
      </a:accent3>
      <a:accent4>
        <a:srgbClr val="595959"/>
      </a:accent4>
      <a:accent5>
        <a:srgbClr val="0083B3"/>
      </a:accent5>
      <a:accent6>
        <a:srgbClr val="A5A5A5"/>
      </a:accent6>
      <a:hlink>
        <a:srgbClr val="0083B3"/>
      </a:hlink>
      <a:folHlink>
        <a:srgbClr val="757070"/>
      </a:folHlink>
    </a:clrScheme>
    <a:fontScheme name="ITU Powerpoint Tempo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TU_Powerpoint_template_Avenir_2023_04.potx  -  Read-Only" id="{0469D12A-3CB1-4517-BE31-E966B48E72B9}" vid="{434D2A2B-2AC8-4D86-B69D-E3B3755A16F9}"/>
    </a:ext>
  </a:extLst>
</a:theme>
</file>

<file path=ppt/theme/theme6.xml><?xml version="1.0" encoding="utf-8"?>
<a:theme xmlns:a="http://schemas.openxmlformats.org/drawingml/2006/main" name="No Page Number_Quote Slide">
  <a:themeElements>
    <a:clrScheme name="ITU Template">
      <a:dk1>
        <a:sysClr val="windowText" lastClr="000000"/>
      </a:dk1>
      <a:lt1>
        <a:sysClr val="window" lastClr="FFFFFF"/>
      </a:lt1>
      <a:dk2>
        <a:srgbClr val="3A3838"/>
      </a:dk2>
      <a:lt2>
        <a:srgbClr val="F5FAFC"/>
      </a:lt2>
      <a:accent1>
        <a:srgbClr val="009CD6"/>
      </a:accent1>
      <a:accent2>
        <a:srgbClr val="757070"/>
      </a:accent2>
      <a:accent3>
        <a:srgbClr val="E5F5FB"/>
      </a:accent3>
      <a:accent4>
        <a:srgbClr val="595959"/>
      </a:accent4>
      <a:accent5>
        <a:srgbClr val="0083B3"/>
      </a:accent5>
      <a:accent6>
        <a:srgbClr val="A5A5A5"/>
      </a:accent6>
      <a:hlink>
        <a:srgbClr val="0083B3"/>
      </a:hlink>
      <a:folHlink>
        <a:srgbClr val="757070"/>
      </a:folHlink>
    </a:clrScheme>
    <a:fontScheme name="ITU Powerpoint Tempo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TU_Powerpoint_template_Avenir_2023_04.potx  -  Read-Only" id="{0469D12A-3CB1-4517-BE31-E966B48E72B9}" vid="{6E1DA613-983F-4528-85E6-341861E6442F}"/>
    </a:ext>
  </a:extLst>
</a:theme>
</file>

<file path=ppt/theme/theme7.xml><?xml version="1.0" encoding="utf-8"?>
<a:theme xmlns:a="http://schemas.openxmlformats.org/drawingml/2006/main" name="Blank">
  <a:themeElements>
    <a:clrScheme name="ITU Template">
      <a:dk1>
        <a:sysClr val="windowText" lastClr="000000"/>
      </a:dk1>
      <a:lt1>
        <a:sysClr val="window" lastClr="FFFFFF"/>
      </a:lt1>
      <a:dk2>
        <a:srgbClr val="3A3838"/>
      </a:dk2>
      <a:lt2>
        <a:srgbClr val="F5FAFC"/>
      </a:lt2>
      <a:accent1>
        <a:srgbClr val="009CD6"/>
      </a:accent1>
      <a:accent2>
        <a:srgbClr val="757070"/>
      </a:accent2>
      <a:accent3>
        <a:srgbClr val="A5A5A5"/>
      </a:accent3>
      <a:accent4>
        <a:srgbClr val="595959"/>
      </a:accent4>
      <a:accent5>
        <a:srgbClr val="0083B3"/>
      </a:accent5>
      <a:accent6>
        <a:srgbClr val="E5F5FB"/>
      </a:accent6>
      <a:hlink>
        <a:srgbClr val="0083B3"/>
      </a:hlink>
      <a:folHlink>
        <a:srgbClr val="757070"/>
      </a:folHlink>
    </a:clrScheme>
    <a:fontScheme name="ITU Powerpoint Tempo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TU_Powerpoint_template_Avenir_2023_04.potx  -  Read-Only" id="{0469D12A-3CB1-4517-BE31-E966B48E72B9}" vid="{3617DB52-2056-408A-8AEB-97A3317E175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A77651819BF4BD4A99FFF36FD7E4E96D" ma:contentTypeVersion="8" ma:contentTypeDescription="Create a new document." ma:contentTypeScope="" ma:versionID="f4b3cc0c1523665910955e8571c8ce5b">
  <xsd:schema xmlns:xsd="http://www.w3.org/2001/XMLSchema" xmlns:xs="http://www.w3.org/2001/XMLSchema" xmlns:p="http://schemas.microsoft.com/office/2006/metadata/properties" xmlns:ns2="81665285-f1bb-4675-b7f4-28c4ccc980a7" targetNamespace="http://schemas.microsoft.com/office/2006/metadata/properties" ma:root="true" ma:fieldsID="b86f5606e5ed317b4e1f89cbaf102574" ns2:_="">
    <xsd:import namespace="81665285-f1bb-4675-b7f4-28c4ccc980a7"/>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1665285-f1bb-4675-b7f4-28c4ccc980a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855111F-2799-4DA9-87BB-BB2E34A7D1EF}">
  <ds:schemaRefs>
    <ds:schemaRef ds:uri="http://schemas.microsoft.com/office/infopath/2007/PartnerControls"/>
    <ds:schemaRef ds:uri="http://schemas.microsoft.com/office/2006/documentManagement/types"/>
    <ds:schemaRef ds:uri="http://schemas.microsoft.com/office/2006/metadata/properties"/>
    <ds:schemaRef ds:uri="6524ed65-50c7-4fb3-9954-e6cb51bee540"/>
    <ds:schemaRef ds:uri="http://purl.org/dc/terms/"/>
    <ds:schemaRef ds:uri="http://www.w3.org/XML/1998/namespace"/>
    <ds:schemaRef ds:uri="http://purl.org/dc/elements/1.1/"/>
    <ds:schemaRef ds:uri="http://schemas.openxmlformats.org/package/2006/metadata/core-properties"/>
    <ds:schemaRef ds:uri="cb5c4e96-d2fa-4fb5-b842-8bb7a9e662f3"/>
    <ds:schemaRef ds:uri="http://purl.org/dc/dcmitype/"/>
  </ds:schemaRefs>
</ds:datastoreItem>
</file>

<file path=customXml/itemProps2.xml><?xml version="1.0" encoding="utf-8"?>
<ds:datastoreItem xmlns:ds="http://schemas.openxmlformats.org/officeDocument/2006/customXml" ds:itemID="{494B8351-EAF3-4162-BAED-0AC13EAC08A9}"/>
</file>

<file path=customXml/itemProps3.xml><?xml version="1.0" encoding="utf-8"?>
<ds:datastoreItem xmlns:ds="http://schemas.openxmlformats.org/officeDocument/2006/customXml" ds:itemID="{40208D07-CD5B-4CD9-989E-39EA8F1C795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ITU SFP-Process&amp;Timeline rev1</Template>
  <TotalTime>12492</TotalTime>
  <Words>2110</Words>
  <Application>Microsoft Office PowerPoint</Application>
  <PresentationFormat>Widescreen</PresentationFormat>
  <Paragraphs>222</Paragraphs>
  <Slides>14</Slides>
  <Notes>3</Notes>
  <HiddenSlides>0</HiddenSlides>
  <MMClips>1</MMClips>
  <ScaleCrop>false</ScaleCrop>
  <HeadingPairs>
    <vt:vector size="6" baseType="variant">
      <vt:variant>
        <vt:lpstr>Fonts Used</vt:lpstr>
      </vt:variant>
      <vt:variant>
        <vt:i4>10</vt:i4>
      </vt:variant>
      <vt:variant>
        <vt:lpstr>Theme</vt:lpstr>
      </vt:variant>
      <vt:variant>
        <vt:i4>7</vt:i4>
      </vt:variant>
      <vt:variant>
        <vt:lpstr>Slide Titles</vt:lpstr>
      </vt:variant>
      <vt:variant>
        <vt:i4>14</vt:i4>
      </vt:variant>
    </vt:vector>
  </HeadingPairs>
  <TitlesOfParts>
    <vt:vector size="31" baseType="lpstr">
      <vt:lpstr>맑은 고딕</vt:lpstr>
      <vt:lpstr>Adelle CYR</vt:lpstr>
      <vt:lpstr>Arial</vt:lpstr>
      <vt:lpstr>Arial Bold</vt:lpstr>
      <vt:lpstr>Arial Regular</vt:lpstr>
      <vt:lpstr>Avenir Nxt2 W1G</vt:lpstr>
      <vt:lpstr>AvenirNext LT Pro Bold</vt:lpstr>
      <vt:lpstr>Calibri</vt:lpstr>
      <vt:lpstr>Georgia</vt:lpstr>
      <vt:lpstr>Wingdings</vt:lpstr>
      <vt:lpstr>ITU Theme - Page Numbers</vt:lpstr>
      <vt:lpstr>ITU Theme - Big text (24-28pt)</vt:lpstr>
      <vt:lpstr>ITU Theme: Quote Slide</vt:lpstr>
      <vt:lpstr>No Page Number_ITU Theme</vt:lpstr>
      <vt:lpstr>No Page Number - Big text</vt:lpstr>
      <vt:lpstr>No Page Number_Quote Slide</vt:lpstr>
      <vt:lpstr>Blank</vt:lpstr>
      <vt:lpstr>PowerPoint Presentation</vt:lpstr>
      <vt:lpstr>SFP 2028-2031: Terms of Reference</vt:lpstr>
      <vt:lpstr>PowerPoint Presentation</vt:lpstr>
      <vt:lpstr>PowerPoint Presentation</vt:lpstr>
      <vt:lpstr>PowerPoint Presentation</vt:lpstr>
      <vt:lpstr>PowerPoint Presentation</vt:lpstr>
      <vt:lpstr>SFP 2028-2031: CWG-SFP</vt:lpstr>
      <vt:lpstr>SFP 2028-2031: TSAG’s input</vt:lpstr>
      <vt:lpstr>SFP 2028-2031: TSAG’s input</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Marinescu, Catalin</dc:creator>
  <cp:lastModifiedBy>Sukenik, Maria Victoria</cp:lastModifiedBy>
  <cp:revision>18</cp:revision>
  <dcterms:created xsi:type="dcterms:W3CDTF">2024-06-11T16:23:42Z</dcterms:created>
  <dcterms:modified xsi:type="dcterms:W3CDTF">2025-05-27T09:27:08Z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0x010100A77651819BF4BD4A99FFF36FD7E4E96D</vt:lpwstr>
  </property>
  <property fmtid="{D5CDD505-2E9C-101B-9397-08002B2CF9AE}" pid="3" name="MediaServiceImageTags">
    <vt:lpwstr/>
  </property>
</Properties>
</file>