
<file path=[Content_Types].xml><?xml version="1.0" encoding="utf-8"?>
<Types xmlns="http://schemas.openxmlformats.org/package/2006/content-types">
  <Default Extension="emf" ContentType="image/x-emf"/>
  <Default Extension="jpeg" ContentType="image/jpeg"/>
  <Default Extension="jpg" ContentType="image/jpg"/>
  <Default Extension="m4a" ContentType="audi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5.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7.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1.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36.xml" ContentType="application/vnd.openxmlformats-officedocument.presentationml.tags+xml"/>
  <Override PartName="/ppt/tags/tag37.xml" ContentType="application/vnd.openxmlformats-officedocument.presentationml.tags+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3" r:id="rId4"/>
    <p:sldMasterId id="2147483726" r:id="rId5"/>
    <p:sldMasterId id="2147483732" r:id="rId6"/>
    <p:sldMasterId id="2147483737" r:id="rId7"/>
    <p:sldMasterId id="2147483746" r:id="rId8"/>
    <p:sldMasterId id="2147483755" r:id="rId9"/>
    <p:sldMasterId id="2147483758" r:id="rId10"/>
    <p:sldMasterId id="2147483763" r:id="rId11"/>
  </p:sldMasterIdLst>
  <p:notesMasterIdLst>
    <p:notesMasterId r:id="rId102"/>
  </p:notesMasterIdLst>
  <p:handoutMasterIdLst>
    <p:handoutMasterId r:id="rId103"/>
  </p:handoutMasterIdLst>
  <p:sldIdLst>
    <p:sldId id="455" r:id="rId12"/>
    <p:sldId id="5478" r:id="rId13"/>
    <p:sldId id="456" r:id="rId14"/>
    <p:sldId id="274" r:id="rId15"/>
    <p:sldId id="309" r:id="rId16"/>
    <p:sldId id="5466" r:id="rId17"/>
    <p:sldId id="308" r:id="rId18"/>
    <p:sldId id="295" r:id="rId19"/>
    <p:sldId id="297" r:id="rId20"/>
    <p:sldId id="300" r:id="rId21"/>
    <p:sldId id="5459" r:id="rId22"/>
    <p:sldId id="301" r:id="rId23"/>
    <p:sldId id="314" r:id="rId24"/>
    <p:sldId id="304" r:id="rId25"/>
    <p:sldId id="305" r:id="rId26"/>
    <p:sldId id="302" r:id="rId27"/>
    <p:sldId id="290" r:id="rId28"/>
    <p:sldId id="5468" r:id="rId29"/>
    <p:sldId id="5467" r:id="rId30"/>
    <p:sldId id="2729" r:id="rId31"/>
    <p:sldId id="2691" r:id="rId32"/>
    <p:sldId id="264" r:id="rId33"/>
    <p:sldId id="5460" r:id="rId34"/>
    <p:sldId id="5461" r:id="rId35"/>
    <p:sldId id="5462" r:id="rId36"/>
    <p:sldId id="261" r:id="rId37"/>
    <p:sldId id="5470" r:id="rId38"/>
    <p:sldId id="5471" r:id="rId39"/>
    <p:sldId id="5472" r:id="rId40"/>
    <p:sldId id="306" r:id="rId41"/>
    <p:sldId id="5473" r:id="rId42"/>
    <p:sldId id="318" r:id="rId43"/>
    <p:sldId id="5474" r:id="rId44"/>
    <p:sldId id="5475" r:id="rId45"/>
    <p:sldId id="310" r:id="rId46"/>
    <p:sldId id="276" r:id="rId47"/>
    <p:sldId id="277" r:id="rId48"/>
    <p:sldId id="279" r:id="rId49"/>
    <p:sldId id="281" r:id="rId50"/>
    <p:sldId id="283" r:id="rId51"/>
    <p:sldId id="311" r:id="rId52"/>
    <p:sldId id="313" r:id="rId53"/>
    <p:sldId id="317" r:id="rId54"/>
    <p:sldId id="323" r:id="rId55"/>
    <p:sldId id="324" r:id="rId56"/>
    <p:sldId id="312" r:id="rId57"/>
    <p:sldId id="332" r:id="rId58"/>
    <p:sldId id="5476" r:id="rId59"/>
    <p:sldId id="362" r:id="rId60"/>
    <p:sldId id="359" r:id="rId61"/>
    <p:sldId id="390" r:id="rId62"/>
    <p:sldId id="435" r:id="rId63"/>
    <p:sldId id="436" r:id="rId64"/>
    <p:sldId id="367" r:id="rId65"/>
    <p:sldId id="389" r:id="rId66"/>
    <p:sldId id="387" r:id="rId67"/>
    <p:sldId id="373" r:id="rId68"/>
    <p:sldId id="376" r:id="rId69"/>
    <p:sldId id="377" r:id="rId70"/>
    <p:sldId id="378" r:id="rId71"/>
    <p:sldId id="385" r:id="rId72"/>
    <p:sldId id="380" r:id="rId73"/>
    <p:sldId id="381" r:id="rId74"/>
    <p:sldId id="395" r:id="rId75"/>
    <p:sldId id="397" r:id="rId76"/>
    <p:sldId id="464" r:id="rId77"/>
    <p:sldId id="399" r:id="rId78"/>
    <p:sldId id="398" r:id="rId79"/>
    <p:sldId id="401" r:id="rId80"/>
    <p:sldId id="402" r:id="rId81"/>
    <p:sldId id="403" r:id="rId82"/>
    <p:sldId id="396" r:id="rId83"/>
    <p:sldId id="407" r:id="rId84"/>
    <p:sldId id="411" r:id="rId85"/>
    <p:sldId id="413" r:id="rId86"/>
    <p:sldId id="414" r:id="rId87"/>
    <p:sldId id="420" r:id="rId88"/>
    <p:sldId id="423" r:id="rId89"/>
    <p:sldId id="425" r:id="rId90"/>
    <p:sldId id="427" r:id="rId91"/>
    <p:sldId id="443" r:id="rId92"/>
    <p:sldId id="447" r:id="rId93"/>
    <p:sldId id="433" r:id="rId94"/>
    <p:sldId id="449" r:id="rId95"/>
    <p:sldId id="450" r:id="rId96"/>
    <p:sldId id="451" r:id="rId97"/>
    <p:sldId id="452" r:id="rId98"/>
    <p:sldId id="5465" r:id="rId99"/>
    <p:sldId id="5477" r:id="rId100"/>
    <p:sldId id="454" r:id="rId10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ED3473B-E98E-44E6-911F-8756B63A32DC}">
          <p14:sldIdLst>
            <p14:sldId id="455"/>
            <p14:sldId id="5478"/>
            <p14:sldId id="456"/>
          </p14:sldIdLst>
        </p14:section>
        <p14:section name="BSG" id="{48958F43-17E4-47FD-BE19-DAA3B4E355EF}">
          <p14:sldIdLst>
            <p14:sldId id="274"/>
            <p14:sldId id="309"/>
            <p14:sldId id="5466"/>
            <p14:sldId id="308"/>
            <p14:sldId id="295"/>
            <p14:sldId id="297"/>
            <p14:sldId id="300"/>
            <p14:sldId id="5459"/>
            <p14:sldId id="301"/>
            <p14:sldId id="314"/>
            <p14:sldId id="304"/>
            <p14:sldId id="305"/>
            <p14:sldId id="302"/>
            <p14:sldId id="290"/>
            <p14:sldId id="5468"/>
            <p14:sldId id="5467"/>
            <p14:sldId id="2729"/>
            <p14:sldId id="2691"/>
            <p14:sldId id="264"/>
            <p14:sldId id="5460"/>
            <p14:sldId id="5461"/>
            <p14:sldId id="5462"/>
          </p14:sldIdLst>
        </p14:section>
        <p14:section name="TSAG" id="{41B5A404-82E6-4831-B976-B748223BD39A}">
          <p14:sldIdLst>
            <p14:sldId id="261"/>
            <p14:sldId id="5470"/>
            <p14:sldId id="5471"/>
            <p14:sldId id="5472"/>
            <p14:sldId id="306"/>
            <p14:sldId id="5473"/>
            <p14:sldId id="318"/>
            <p14:sldId id="5474"/>
            <p14:sldId id="5475"/>
          </p14:sldIdLst>
        </p14:section>
        <p14:section name="Introduction to ITU, ITU-T" id="{F2A6A14B-F0FF-46A7-8A63-5D4998AE2122}">
          <p14:sldIdLst>
            <p14:sldId id="310"/>
            <p14:sldId id="276"/>
            <p14:sldId id="277"/>
            <p14:sldId id="279"/>
            <p14:sldId id="281"/>
            <p14:sldId id="283"/>
          </p14:sldIdLst>
        </p14:section>
        <p14:section name="Structure and organization" id="{4A3298D4-5156-4CB7-AEAF-E1EE4C3B88BE}">
          <p14:sldIdLst>
            <p14:sldId id="311"/>
            <p14:sldId id="313"/>
            <p14:sldId id="317"/>
            <p14:sldId id="323"/>
            <p14:sldId id="324"/>
            <p14:sldId id="312"/>
          </p14:sldIdLst>
        </p14:section>
        <p14:section name="Meetings and documents" id="{47D179F8-9FE0-41BE-930D-BAACE108E184}">
          <p14:sldIdLst>
            <p14:sldId id="332"/>
            <p14:sldId id="5476"/>
            <p14:sldId id="362"/>
            <p14:sldId id="359"/>
            <p14:sldId id="390"/>
            <p14:sldId id="435"/>
            <p14:sldId id="436"/>
          </p14:sldIdLst>
        </p14:section>
        <p14:section name="Contributions" id="{D108902E-F6AF-4AF4-BF29-F0298F6AF8E0}">
          <p14:sldIdLst>
            <p14:sldId id="367"/>
            <p14:sldId id="389"/>
            <p14:sldId id="387"/>
            <p14:sldId id="373"/>
            <p14:sldId id="376"/>
            <p14:sldId id="377"/>
            <p14:sldId id="378"/>
            <p14:sldId id="385"/>
            <p14:sldId id="380"/>
            <p14:sldId id="381"/>
            <p14:sldId id="395"/>
            <p14:sldId id="397"/>
            <p14:sldId id="464"/>
            <p14:sldId id="399"/>
            <p14:sldId id="398"/>
            <p14:sldId id="401"/>
            <p14:sldId id="402"/>
            <p14:sldId id="403"/>
            <p14:sldId id="396"/>
            <p14:sldId id="407"/>
          </p14:sldIdLst>
        </p14:section>
        <p14:section name="Default Section" id="{426E68D5-BEFC-466C-B4FC-CA7B5D87FBB0}">
          <p14:sldIdLst>
            <p14:sldId id="411"/>
            <p14:sldId id="413"/>
            <p14:sldId id="414"/>
            <p14:sldId id="420"/>
            <p14:sldId id="423"/>
            <p14:sldId id="425"/>
            <p14:sldId id="427"/>
          </p14:sldIdLst>
        </p14:section>
        <p14:section name="Decision making and approval" id="{92029CDC-CF76-49FA-A489-13C0E9B4074F}">
          <p14:sldIdLst>
            <p14:sldId id="443"/>
            <p14:sldId id="447"/>
            <p14:sldId id="433"/>
            <p14:sldId id="449"/>
            <p14:sldId id="450"/>
            <p14:sldId id="451"/>
            <p14:sldId id="452"/>
          </p14:sldIdLst>
        </p14:section>
        <p14:section name="Closing" id="{53AAEBEE-7CBA-4DA5-B63F-B0987EB812F5}">
          <p14:sldIdLst>
            <p14:sldId id="5465"/>
            <p14:sldId id="5477"/>
            <p14:sldId id="45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9CD7"/>
    <a:srgbClr val="90C3D7"/>
    <a:srgbClr val="215B72"/>
    <a:srgbClr val="F5FAFC"/>
    <a:srgbClr val="0083B3"/>
    <a:srgbClr val="009CD6"/>
    <a:srgbClr val="007DB6"/>
    <a:srgbClr val="0076A1"/>
    <a:srgbClr val="2979B3"/>
    <a:srgbClr val="6F6F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0CDBF6-6041-4B63-BCF7-AA3AB5AF6151}" v="90" dt="2025-04-28T08:44:00.1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97" autoAdjust="0"/>
    <p:restoredTop sz="89001" autoAdjust="0"/>
  </p:normalViewPr>
  <p:slideViewPr>
    <p:cSldViewPr snapToGrid="0">
      <p:cViewPr>
        <p:scale>
          <a:sx n="50" d="100"/>
          <a:sy n="50" d="100"/>
        </p:scale>
        <p:origin x="3704" y="2024"/>
      </p:cViewPr>
      <p:guideLst>
        <p:guide orient="horz" pos="2160"/>
        <p:guide pos="3840"/>
      </p:guideLst>
    </p:cSldViewPr>
  </p:slideViewPr>
  <p:notesTextViewPr>
    <p:cViewPr>
      <p:scale>
        <a:sx n="1" d="1"/>
        <a:sy n="1" d="1"/>
      </p:scale>
      <p:origin x="0" y="0"/>
    </p:cViewPr>
  </p:notesTextViewPr>
  <p:sorterViewPr>
    <p:cViewPr>
      <p:scale>
        <a:sx n="100" d="100"/>
        <a:sy n="100" d="100"/>
      </p:scale>
      <p:origin x="0" y="-1876"/>
    </p:cViewPr>
  </p:sorterViewPr>
  <p:notesViewPr>
    <p:cSldViewPr snapToGrid="0">
      <p:cViewPr varScale="1">
        <p:scale>
          <a:sx n="128" d="100"/>
          <a:sy n="128" d="100"/>
        </p:scale>
        <p:origin x="4868" y="8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6" Type="http://schemas.openxmlformats.org/officeDocument/2006/relationships/slide" Target="slides/slide5.xml"/><Relationship Id="rId107" Type="http://schemas.openxmlformats.org/officeDocument/2006/relationships/tableStyles" Target="tableStyles.xml"/><Relationship Id="rId11" Type="http://schemas.openxmlformats.org/officeDocument/2006/relationships/slideMaster" Target="slideMasters/slideMaster8.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102" Type="http://schemas.openxmlformats.org/officeDocument/2006/relationships/notesMaster" Target="notesMasters/notesMaster1.xml"/><Relationship Id="rId5" Type="http://schemas.openxmlformats.org/officeDocument/2006/relationships/slideMaster" Target="slideMasters/slideMaster2.xml"/><Relationship Id="rId90" Type="http://schemas.openxmlformats.org/officeDocument/2006/relationships/slide" Target="slides/slide79.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handoutMaster" Target="handoutMasters/handoutMaster1.xml"/><Relationship Id="rId108" Type="http://schemas.microsoft.com/office/2016/11/relationships/changesInfo" Target="changesInfos/changesInfo1.xml"/><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6" Type="http://schemas.openxmlformats.org/officeDocument/2006/relationships/theme" Target="theme/theme1.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microsoft.com/office/2015/10/relationships/revisionInfo" Target="revisionInfo.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3" Type="http://schemas.openxmlformats.org/officeDocument/2006/relationships/customXml" Target="../customXml/item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rk, Robert" userId="4ba379e4-25e0-450e-ae3c-aed7ea1f7e3a" providerId="ADAL" clId="{930CDBF6-6041-4B63-BCF7-AA3AB5AF6151}"/>
    <pc:docChg chg="custSel addSld delSld modSld sldOrd modSection">
      <pc:chgData name="Clark, Robert" userId="4ba379e4-25e0-450e-ae3c-aed7ea1f7e3a" providerId="ADAL" clId="{930CDBF6-6041-4B63-BCF7-AA3AB5AF6151}" dt="2025-04-28T08:44:00.148" v="701" actId="20577"/>
      <pc:docMkLst>
        <pc:docMk/>
      </pc:docMkLst>
      <pc:sldChg chg="addSp delSp modSp del mod ord delAnim modAnim modNotesTx">
        <pc:chgData name="Clark, Robert" userId="4ba379e4-25e0-450e-ae3c-aed7ea1f7e3a" providerId="ADAL" clId="{930CDBF6-6041-4B63-BCF7-AA3AB5AF6151}" dt="2025-04-28T08:34:37.774" v="550" actId="47"/>
        <pc:sldMkLst>
          <pc:docMk/>
          <pc:sldMk cId="2884344678" sldId="363"/>
        </pc:sldMkLst>
        <pc:spChg chg="mod">
          <ac:chgData name="Clark, Robert" userId="4ba379e4-25e0-450e-ae3c-aed7ea1f7e3a" providerId="ADAL" clId="{930CDBF6-6041-4B63-BCF7-AA3AB5AF6151}" dt="2025-04-28T08:15:41.847" v="69" actId="20577"/>
          <ac:spMkLst>
            <pc:docMk/>
            <pc:sldMk cId="2884344678" sldId="363"/>
            <ac:spMk id="2" creationId="{04BF05D2-309F-006D-BDDC-059FE369FD11}"/>
          </ac:spMkLst>
        </pc:spChg>
        <pc:spChg chg="del mod">
          <ac:chgData name="Clark, Robert" userId="4ba379e4-25e0-450e-ae3c-aed7ea1f7e3a" providerId="ADAL" clId="{930CDBF6-6041-4B63-BCF7-AA3AB5AF6151}" dt="2025-04-28T08:14:27.821" v="45" actId="478"/>
          <ac:spMkLst>
            <pc:docMk/>
            <pc:sldMk cId="2884344678" sldId="363"/>
            <ac:spMk id="3" creationId="{CFC6D079-E7A4-106D-E6C9-A5AF086784E0}"/>
          </ac:spMkLst>
        </pc:spChg>
        <pc:spChg chg="add mod">
          <ac:chgData name="Clark, Robert" userId="4ba379e4-25e0-450e-ae3c-aed7ea1f7e3a" providerId="ADAL" clId="{930CDBF6-6041-4B63-BCF7-AA3AB5AF6151}" dt="2025-04-28T08:20:47.595" v="245" actId="14100"/>
          <ac:spMkLst>
            <pc:docMk/>
            <pc:sldMk cId="2884344678" sldId="363"/>
            <ac:spMk id="9" creationId="{0899520E-8C31-3AA7-CEA6-FD15FCE7B148}"/>
          </ac:spMkLst>
        </pc:spChg>
        <pc:graphicFrameChg chg="add mod">
          <ac:chgData name="Clark, Robert" userId="4ba379e4-25e0-450e-ae3c-aed7ea1f7e3a" providerId="ADAL" clId="{930CDBF6-6041-4B63-BCF7-AA3AB5AF6151}" dt="2025-04-28T08:13:46.024" v="38"/>
          <ac:graphicFrameMkLst>
            <pc:docMk/>
            <pc:sldMk cId="2884344678" sldId="363"/>
            <ac:graphicFrameMk id="5" creationId="{569FC644-33AD-7A87-3447-7B8A9B7FD17C}"/>
          </ac:graphicFrameMkLst>
        </pc:graphicFrameChg>
        <pc:graphicFrameChg chg="add del mod">
          <ac:chgData name="Clark, Robert" userId="4ba379e4-25e0-450e-ae3c-aed7ea1f7e3a" providerId="ADAL" clId="{930CDBF6-6041-4B63-BCF7-AA3AB5AF6151}" dt="2025-04-28T08:14:01.054" v="40" actId="478"/>
          <ac:graphicFrameMkLst>
            <pc:docMk/>
            <pc:sldMk cId="2884344678" sldId="363"/>
            <ac:graphicFrameMk id="6" creationId="{A70DAA18-C75E-83AE-3056-3946D0A064C7}"/>
          </ac:graphicFrameMkLst>
        </pc:graphicFrameChg>
        <pc:graphicFrameChg chg="add mod">
          <ac:chgData name="Clark, Robert" userId="4ba379e4-25e0-450e-ae3c-aed7ea1f7e3a" providerId="ADAL" clId="{930CDBF6-6041-4B63-BCF7-AA3AB5AF6151}" dt="2025-04-28T08:14:04.663" v="41"/>
          <ac:graphicFrameMkLst>
            <pc:docMk/>
            <pc:sldMk cId="2884344678" sldId="363"/>
            <ac:graphicFrameMk id="7" creationId="{E4F7A9F7-4878-68CC-CEC8-F2C7480E7137}"/>
          </ac:graphicFrameMkLst>
        </pc:graphicFrameChg>
        <pc:graphicFrameChg chg="add mod modGraphic">
          <ac:chgData name="Clark, Robert" userId="4ba379e4-25e0-450e-ae3c-aed7ea1f7e3a" providerId="ADAL" clId="{930CDBF6-6041-4B63-BCF7-AA3AB5AF6151}" dt="2025-04-28T08:21:16.253" v="247" actId="2711"/>
          <ac:graphicFrameMkLst>
            <pc:docMk/>
            <pc:sldMk cId="2884344678" sldId="363"/>
            <ac:graphicFrameMk id="8" creationId="{07810973-D314-6B1F-F4CD-C95C24305981}"/>
          </ac:graphicFrameMkLst>
        </pc:graphicFrameChg>
      </pc:sldChg>
      <pc:sldChg chg="mod modShow">
        <pc:chgData name="Clark, Robert" userId="4ba379e4-25e0-450e-ae3c-aed7ea1f7e3a" providerId="ADAL" clId="{930CDBF6-6041-4B63-BCF7-AA3AB5AF6151}" dt="2025-04-28T08:30:29.881" v="252" actId="729"/>
        <pc:sldMkLst>
          <pc:docMk/>
          <pc:sldMk cId="3083512117" sldId="378"/>
        </pc:sldMkLst>
      </pc:sldChg>
      <pc:sldChg chg="modSp modAnim">
        <pc:chgData name="Clark, Robert" userId="4ba379e4-25e0-450e-ae3c-aed7ea1f7e3a" providerId="ADAL" clId="{930CDBF6-6041-4B63-BCF7-AA3AB5AF6151}" dt="2025-04-28T08:43:08.045" v="700" actId="403"/>
        <pc:sldMkLst>
          <pc:docMk/>
          <pc:sldMk cId="1464672355" sldId="455"/>
        </pc:sldMkLst>
        <pc:spChg chg="mod">
          <ac:chgData name="Clark, Robert" userId="4ba379e4-25e0-450e-ae3c-aed7ea1f7e3a" providerId="ADAL" clId="{930CDBF6-6041-4B63-BCF7-AA3AB5AF6151}" dt="2025-04-28T08:43:08.045" v="700" actId="403"/>
          <ac:spMkLst>
            <pc:docMk/>
            <pc:sldMk cId="1464672355" sldId="455"/>
            <ac:spMk id="2" creationId="{5F3DA3D0-F56F-ABFE-785E-C97CF5B6AAA6}"/>
          </ac:spMkLst>
        </pc:spChg>
      </pc:sldChg>
      <pc:sldChg chg="modSp">
        <pc:chgData name="Clark, Robert" userId="4ba379e4-25e0-450e-ae3c-aed7ea1f7e3a" providerId="ADAL" clId="{930CDBF6-6041-4B63-BCF7-AA3AB5AF6151}" dt="2025-04-28T08:44:00.148" v="701" actId="20577"/>
        <pc:sldMkLst>
          <pc:docMk/>
          <pc:sldMk cId="2824126963" sldId="456"/>
        </pc:sldMkLst>
        <pc:spChg chg="mod">
          <ac:chgData name="Clark, Robert" userId="4ba379e4-25e0-450e-ae3c-aed7ea1f7e3a" providerId="ADAL" clId="{930CDBF6-6041-4B63-BCF7-AA3AB5AF6151}" dt="2025-04-28T08:44:00.148" v="701" actId="20577"/>
          <ac:spMkLst>
            <pc:docMk/>
            <pc:sldMk cId="2824126963" sldId="456"/>
            <ac:spMk id="3" creationId="{CA623702-18F1-4DC7-F7CA-C6173EAAAE2F}"/>
          </ac:spMkLst>
        </pc:spChg>
      </pc:sldChg>
      <pc:sldChg chg="modSp">
        <pc:chgData name="Clark, Robert" userId="4ba379e4-25e0-450e-ae3c-aed7ea1f7e3a" providerId="ADAL" clId="{930CDBF6-6041-4B63-BCF7-AA3AB5AF6151}" dt="2025-04-28T08:23:10.046" v="251" actId="20577"/>
        <pc:sldMkLst>
          <pc:docMk/>
          <pc:sldMk cId="1891394424" sldId="5467"/>
        </pc:sldMkLst>
        <pc:spChg chg="mod">
          <ac:chgData name="Clark, Robert" userId="4ba379e4-25e0-450e-ae3c-aed7ea1f7e3a" providerId="ADAL" clId="{930CDBF6-6041-4B63-BCF7-AA3AB5AF6151}" dt="2025-04-28T08:23:10.046" v="251" actId="20577"/>
          <ac:spMkLst>
            <pc:docMk/>
            <pc:sldMk cId="1891394424" sldId="5467"/>
            <ac:spMk id="3" creationId="{9074212C-FC33-90B0-76A4-45BE4DF7A974}"/>
          </ac:spMkLst>
        </pc:spChg>
      </pc:sldChg>
      <pc:sldChg chg="add">
        <pc:chgData name="Clark, Robert" userId="4ba379e4-25e0-450e-ae3c-aed7ea1f7e3a" providerId="ADAL" clId="{930CDBF6-6041-4B63-BCF7-AA3AB5AF6151}" dt="2025-04-28T08:12:39.819" v="0"/>
        <pc:sldMkLst>
          <pc:docMk/>
          <pc:sldMk cId="1490891092" sldId="5476"/>
        </pc:sldMkLst>
      </pc:sldChg>
      <pc:sldChg chg="delSp modSp add mod ord">
        <pc:chgData name="Clark, Robert" userId="4ba379e4-25e0-450e-ae3c-aed7ea1f7e3a" providerId="ADAL" clId="{930CDBF6-6041-4B63-BCF7-AA3AB5AF6151}" dt="2025-04-28T08:34:10.129" v="546" actId="207"/>
        <pc:sldMkLst>
          <pc:docMk/>
          <pc:sldMk cId="1384020006" sldId="5477"/>
        </pc:sldMkLst>
        <pc:spChg chg="mod">
          <ac:chgData name="Clark, Robert" userId="4ba379e4-25e0-450e-ae3c-aed7ea1f7e3a" providerId="ADAL" clId="{930CDBF6-6041-4B63-BCF7-AA3AB5AF6151}" dt="2025-04-28T08:34:10.129" v="546" actId="207"/>
          <ac:spMkLst>
            <pc:docMk/>
            <pc:sldMk cId="1384020006" sldId="5477"/>
            <ac:spMk id="9" creationId="{F765266F-32F3-594C-2C5E-6A5FEF20A8CB}"/>
          </ac:spMkLst>
        </pc:spChg>
        <pc:graphicFrameChg chg="del mod">
          <ac:chgData name="Clark, Robert" userId="4ba379e4-25e0-450e-ae3c-aed7ea1f7e3a" providerId="ADAL" clId="{930CDBF6-6041-4B63-BCF7-AA3AB5AF6151}" dt="2025-04-28T08:34:01.203" v="544" actId="478"/>
          <ac:graphicFrameMkLst>
            <pc:docMk/>
            <pc:sldMk cId="1384020006" sldId="5477"/>
            <ac:graphicFrameMk id="8" creationId="{EE48234A-1FD9-9F84-189A-027B6084B8E3}"/>
          </ac:graphicFrameMkLst>
        </pc:graphicFrameChg>
      </pc:sldChg>
      <pc:sldChg chg="add ord modAnim modNotesTx">
        <pc:chgData name="Clark, Robert" userId="4ba379e4-25e0-450e-ae3c-aed7ea1f7e3a" providerId="ADAL" clId="{930CDBF6-6041-4B63-BCF7-AA3AB5AF6151}" dt="2025-04-28T08:35:31.297" v="692" actId="20577"/>
        <pc:sldMkLst>
          <pc:docMk/>
          <pc:sldMk cId="3874188790" sldId="5478"/>
        </pc:sldMkLst>
      </pc:sldChg>
    </pc:docChg>
  </pc:docChgLst>
  <pc:docChgLst>
    <pc:chgData name="Clark, Robert" userId="4ba379e4-25e0-450e-ae3c-aed7ea1f7e3a" providerId="ADAL" clId="{1185992D-C6E8-475C-B239-CF177E0B2185}"/>
    <pc:docChg chg="undo custSel addSld delSld modSld sldOrd addSection modSection">
      <pc:chgData name="Clark, Robert" userId="4ba379e4-25e0-450e-ae3c-aed7ea1f7e3a" providerId="ADAL" clId="{1185992D-C6E8-475C-B239-CF177E0B2185}" dt="2025-04-22T11:23:20.453" v="1706" actId="47"/>
      <pc:docMkLst>
        <pc:docMk/>
      </pc:docMkLst>
      <pc:sldChg chg="add">
        <pc:chgData name="Clark, Robert" userId="4ba379e4-25e0-450e-ae3c-aed7ea1f7e3a" providerId="ADAL" clId="{1185992D-C6E8-475C-B239-CF177E0B2185}" dt="2025-04-22T11:21:22.260" v="1702"/>
        <pc:sldMkLst>
          <pc:docMk/>
          <pc:sldMk cId="3078603046" sldId="261"/>
        </pc:sldMkLst>
      </pc:sldChg>
      <pc:sldChg chg="mod ord modShow">
        <pc:chgData name="Clark, Robert" userId="4ba379e4-25e0-450e-ae3c-aed7ea1f7e3a" providerId="ADAL" clId="{1185992D-C6E8-475C-B239-CF177E0B2185}" dt="2025-04-22T11:21:53.343" v="1704"/>
        <pc:sldMkLst>
          <pc:docMk/>
          <pc:sldMk cId="1378560039" sldId="264"/>
        </pc:sldMkLst>
      </pc:sldChg>
      <pc:sldChg chg="mod ord modShow">
        <pc:chgData name="Clark, Robert" userId="4ba379e4-25e0-450e-ae3c-aed7ea1f7e3a" providerId="ADAL" clId="{1185992D-C6E8-475C-B239-CF177E0B2185}" dt="2025-04-22T11:21:53.343" v="1704"/>
        <pc:sldMkLst>
          <pc:docMk/>
          <pc:sldMk cId="589355348" sldId="274"/>
        </pc:sldMkLst>
      </pc:sldChg>
      <pc:sldChg chg="mod modShow">
        <pc:chgData name="Clark, Robert" userId="4ba379e4-25e0-450e-ae3c-aed7ea1f7e3a" providerId="ADAL" clId="{1185992D-C6E8-475C-B239-CF177E0B2185}" dt="2025-04-22T09:32:52.622" v="53" actId="729"/>
        <pc:sldMkLst>
          <pc:docMk/>
          <pc:sldMk cId="3968720890" sldId="276"/>
        </pc:sldMkLst>
      </pc:sldChg>
      <pc:sldChg chg="mod modShow">
        <pc:chgData name="Clark, Robert" userId="4ba379e4-25e0-450e-ae3c-aed7ea1f7e3a" providerId="ADAL" clId="{1185992D-C6E8-475C-B239-CF177E0B2185}" dt="2025-04-22T09:32:52.622" v="53" actId="729"/>
        <pc:sldMkLst>
          <pc:docMk/>
          <pc:sldMk cId="1413419356" sldId="277"/>
        </pc:sldMkLst>
      </pc:sldChg>
      <pc:sldChg chg="mod modShow">
        <pc:chgData name="Clark, Robert" userId="4ba379e4-25e0-450e-ae3c-aed7ea1f7e3a" providerId="ADAL" clId="{1185992D-C6E8-475C-B239-CF177E0B2185}" dt="2025-04-22T09:32:52.622" v="53" actId="729"/>
        <pc:sldMkLst>
          <pc:docMk/>
          <pc:sldMk cId="3522068310" sldId="279"/>
        </pc:sldMkLst>
      </pc:sldChg>
      <pc:sldChg chg="mod modShow">
        <pc:chgData name="Clark, Robert" userId="4ba379e4-25e0-450e-ae3c-aed7ea1f7e3a" providerId="ADAL" clId="{1185992D-C6E8-475C-B239-CF177E0B2185}" dt="2025-04-22T09:32:52.622" v="53" actId="729"/>
        <pc:sldMkLst>
          <pc:docMk/>
          <pc:sldMk cId="2925259663" sldId="281"/>
        </pc:sldMkLst>
      </pc:sldChg>
      <pc:sldChg chg="mod modShow">
        <pc:chgData name="Clark, Robert" userId="4ba379e4-25e0-450e-ae3c-aed7ea1f7e3a" providerId="ADAL" clId="{1185992D-C6E8-475C-B239-CF177E0B2185}" dt="2025-04-22T09:32:52.622" v="53" actId="729"/>
        <pc:sldMkLst>
          <pc:docMk/>
          <pc:sldMk cId="535006714" sldId="283"/>
        </pc:sldMkLst>
      </pc:sldChg>
      <pc:sldChg chg="modSp mod ord modAnim modShow">
        <pc:chgData name="Clark, Robert" userId="4ba379e4-25e0-450e-ae3c-aed7ea1f7e3a" providerId="ADAL" clId="{1185992D-C6E8-475C-B239-CF177E0B2185}" dt="2025-04-22T11:22:59.816" v="1705" actId="729"/>
        <pc:sldMkLst>
          <pc:docMk/>
          <pc:sldMk cId="1208661803" sldId="290"/>
        </pc:sldMkLst>
        <pc:spChg chg="mod">
          <ac:chgData name="Clark, Robert" userId="4ba379e4-25e0-450e-ae3c-aed7ea1f7e3a" providerId="ADAL" clId="{1185992D-C6E8-475C-B239-CF177E0B2185}" dt="2025-04-22T10:32:20.919" v="1428" actId="20577"/>
          <ac:spMkLst>
            <pc:docMk/>
            <pc:sldMk cId="1208661803" sldId="290"/>
            <ac:spMk id="2" creationId="{3191B01C-12F0-E942-1983-EDA5FD096673}"/>
          </ac:spMkLst>
        </pc:spChg>
        <pc:spChg chg="mod">
          <ac:chgData name="Clark, Robert" userId="4ba379e4-25e0-450e-ae3c-aed7ea1f7e3a" providerId="ADAL" clId="{1185992D-C6E8-475C-B239-CF177E0B2185}" dt="2025-04-22T10:33:42.206" v="1563" actId="20577"/>
          <ac:spMkLst>
            <pc:docMk/>
            <pc:sldMk cId="1208661803" sldId="290"/>
            <ac:spMk id="3" creationId="{EF16EC4E-C0B2-C4B9-4241-127A5672365B}"/>
          </ac:spMkLst>
        </pc:spChg>
      </pc:sldChg>
      <pc:sldChg chg="mod ord modShow">
        <pc:chgData name="Clark, Robert" userId="4ba379e4-25e0-450e-ae3c-aed7ea1f7e3a" providerId="ADAL" clId="{1185992D-C6E8-475C-B239-CF177E0B2185}" dt="2025-04-22T11:21:53.343" v="1704"/>
        <pc:sldMkLst>
          <pc:docMk/>
          <pc:sldMk cId="2246988104" sldId="295"/>
        </pc:sldMkLst>
      </pc:sldChg>
      <pc:sldChg chg="mod ord modShow">
        <pc:chgData name="Clark, Robert" userId="4ba379e4-25e0-450e-ae3c-aed7ea1f7e3a" providerId="ADAL" clId="{1185992D-C6E8-475C-B239-CF177E0B2185}" dt="2025-04-22T11:21:53.343" v="1704"/>
        <pc:sldMkLst>
          <pc:docMk/>
          <pc:sldMk cId="4112893491" sldId="297"/>
        </pc:sldMkLst>
      </pc:sldChg>
      <pc:sldChg chg="mod ord modShow">
        <pc:chgData name="Clark, Robert" userId="4ba379e4-25e0-450e-ae3c-aed7ea1f7e3a" providerId="ADAL" clId="{1185992D-C6E8-475C-B239-CF177E0B2185}" dt="2025-04-22T11:21:53.343" v="1704"/>
        <pc:sldMkLst>
          <pc:docMk/>
          <pc:sldMk cId="540108090" sldId="300"/>
        </pc:sldMkLst>
      </pc:sldChg>
      <pc:sldChg chg="mod ord modShow">
        <pc:chgData name="Clark, Robert" userId="4ba379e4-25e0-450e-ae3c-aed7ea1f7e3a" providerId="ADAL" clId="{1185992D-C6E8-475C-B239-CF177E0B2185}" dt="2025-04-22T11:21:53.343" v="1704"/>
        <pc:sldMkLst>
          <pc:docMk/>
          <pc:sldMk cId="1347673157" sldId="301"/>
        </pc:sldMkLst>
      </pc:sldChg>
      <pc:sldChg chg="mod ord modShow">
        <pc:chgData name="Clark, Robert" userId="4ba379e4-25e0-450e-ae3c-aed7ea1f7e3a" providerId="ADAL" clId="{1185992D-C6E8-475C-B239-CF177E0B2185}" dt="2025-04-22T11:21:53.343" v="1704"/>
        <pc:sldMkLst>
          <pc:docMk/>
          <pc:sldMk cId="4115360919" sldId="302"/>
        </pc:sldMkLst>
      </pc:sldChg>
      <pc:sldChg chg="mod ord modShow">
        <pc:chgData name="Clark, Robert" userId="4ba379e4-25e0-450e-ae3c-aed7ea1f7e3a" providerId="ADAL" clId="{1185992D-C6E8-475C-B239-CF177E0B2185}" dt="2025-04-22T11:21:53.343" v="1704"/>
        <pc:sldMkLst>
          <pc:docMk/>
          <pc:sldMk cId="3153387330" sldId="304"/>
        </pc:sldMkLst>
      </pc:sldChg>
      <pc:sldChg chg="mod ord modShow">
        <pc:chgData name="Clark, Robert" userId="4ba379e4-25e0-450e-ae3c-aed7ea1f7e3a" providerId="ADAL" clId="{1185992D-C6E8-475C-B239-CF177E0B2185}" dt="2025-04-22T11:21:53.343" v="1704"/>
        <pc:sldMkLst>
          <pc:docMk/>
          <pc:sldMk cId="1116976895" sldId="305"/>
        </pc:sldMkLst>
      </pc:sldChg>
      <pc:sldChg chg="add">
        <pc:chgData name="Clark, Robert" userId="4ba379e4-25e0-450e-ae3c-aed7ea1f7e3a" providerId="ADAL" clId="{1185992D-C6E8-475C-B239-CF177E0B2185}" dt="2025-04-22T11:21:22.260" v="1702"/>
        <pc:sldMkLst>
          <pc:docMk/>
          <pc:sldMk cId="2927912077" sldId="306"/>
        </pc:sldMkLst>
      </pc:sldChg>
      <pc:sldChg chg="mod ord modShow">
        <pc:chgData name="Clark, Robert" userId="4ba379e4-25e0-450e-ae3c-aed7ea1f7e3a" providerId="ADAL" clId="{1185992D-C6E8-475C-B239-CF177E0B2185}" dt="2025-04-22T11:21:53.343" v="1704"/>
        <pc:sldMkLst>
          <pc:docMk/>
          <pc:sldMk cId="2132147623" sldId="308"/>
        </pc:sldMkLst>
      </pc:sldChg>
      <pc:sldChg chg="mod ord modShow">
        <pc:chgData name="Clark, Robert" userId="4ba379e4-25e0-450e-ae3c-aed7ea1f7e3a" providerId="ADAL" clId="{1185992D-C6E8-475C-B239-CF177E0B2185}" dt="2025-04-22T11:21:53.343" v="1704"/>
        <pc:sldMkLst>
          <pc:docMk/>
          <pc:sldMk cId="2644818401" sldId="309"/>
        </pc:sldMkLst>
      </pc:sldChg>
      <pc:sldChg chg="mod modShow">
        <pc:chgData name="Clark, Robert" userId="4ba379e4-25e0-450e-ae3c-aed7ea1f7e3a" providerId="ADAL" clId="{1185992D-C6E8-475C-B239-CF177E0B2185}" dt="2025-04-22T09:32:52.622" v="53" actId="729"/>
        <pc:sldMkLst>
          <pc:docMk/>
          <pc:sldMk cId="1610838081" sldId="310"/>
        </pc:sldMkLst>
      </pc:sldChg>
      <pc:sldChg chg="mod modShow">
        <pc:chgData name="Clark, Robert" userId="4ba379e4-25e0-450e-ae3c-aed7ea1f7e3a" providerId="ADAL" clId="{1185992D-C6E8-475C-B239-CF177E0B2185}" dt="2025-04-22T09:44:17.601" v="59" actId="729"/>
        <pc:sldMkLst>
          <pc:docMk/>
          <pc:sldMk cId="570197946" sldId="311"/>
        </pc:sldMkLst>
      </pc:sldChg>
      <pc:sldChg chg="mod modShow">
        <pc:chgData name="Clark, Robert" userId="4ba379e4-25e0-450e-ae3c-aed7ea1f7e3a" providerId="ADAL" clId="{1185992D-C6E8-475C-B239-CF177E0B2185}" dt="2025-04-22T09:44:17.601" v="59" actId="729"/>
        <pc:sldMkLst>
          <pc:docMk/>
          <pc:sldMk cId="2046943363" sldId="312"/>
        </pc:sldMkLst>
      </pc:sldChg>
      <pc:sldChg chg="mod modShow">
        <pc:chgData name="Clark, Robert" userId="4ba379e4-25e0-450e-ae3c-aed7ea1f7e3a" providerId="ADAL" clId="{1185992D-C6E8-475C-B239-CF177E0B2185}" dt="2025-04-22T09:44:17.601" v="59" actId="729"/>
        <pc:sldMkLst>
          <pc:docMk/>
          <pc:sldMk cId="39875112" sldId="313"/>
        </pc:sldMkLst>
      </pc:sldChg>
      <pc:sldChg chg="delSp mod ord delAnim modShow">
        <pc:chgData name="Clark, Robert" userId="4ba379e4-25e0-450e-ae3c-aed7ea1f7e3a" providerId="ADAL" clId="{1185992D-C6E8-475C-B239-CF177E0B2185}" dt="2025-04-22T11:21:53.343" v="1704"/>
        <pc:sldMkLst>
          <pc:docMk/>
          <pc:sldMk cId="2917901705" sldId="314"/>
        </pc:sldMkLst>
      </pc:sldChg>
      <pc:sldChg chg="mod modShow">
        <pc:chgData name="Clark, Robert" userId="4ba379e4-25e0-450e-ae3c-aed7ea1f7e3a" providerId="ADAL" clId="{1185992D-C6E8-475C-B239-CF177E0B2185}" dt="2025-04-22T09:44:17.601" v="59" actId="729"/>
        <pc:sldMkLst>
          <pc:docMk/>
          <pc:sldMk cId="1351899255" sldId="317"/>
        </pc:sldMkLst>
      </pc:sldChg>
      <pc:sldChg chg="add">
        <pc:chgData name="Clark, Robert" userId="4ba379e4-25e0-450e-ae3c-aed7ea1f7e3a" providerId="ADAL" clId="{1185992D-C6E8-475C-B239-CF177E0B2185}" dt="2025-04-22T11:21:22.260" v="1702"/>
        <pc:sldMkLst>
          <pc:docMk/>
          <pc:sldMk cId="3427216466" sldId="318"/>
        </pc:sldMkLst>
      </pc:sldChg>
      <pc:sldChg chg="delSp mod delAnim modShow">
        <pc:chgData name="Clark, Robert" userId="4ba379e4-25e0-450e-ae3c-aed7ea1f7e3a" providerId="ADAL" clId="{1185992D-C6E8-475C-B239-CF177E0B2185}" dt="2025-04-22T09:44:17.601" v="59" actId="729"/>
        <pc:sldMkLst>
          <pc:docMk/>
          <pc:sldMk cId="2503564249" sldId="323"/>
        </pc:sldMkLst>
      </pc:sldChg>
      <pc:sldChg chg="mod modShow">
        <pc:chgData name="Clark, Robert" userId="4ba379e4-25e0-450e-ae3c-aed7ea1f7e3a" providerId="ADAL" clId="{1185992D-C6E8-475C-B239-CF177E0B2185}" dt="2025-04-22T09:44:17.601" v="59" actId="729"/>
        <pc:sldMkLst>
          <pc:docMk/>
          <pc:sldMk cId="2224750682" sldId="324"/>
        </pc:sldMkLst>
      </pc:sldChg>
      <pc:sldChg chg="mod modShow">
        <pc:chgData name="Clark, Robert" userId="4ba379e4-25e0-450e-ae3c-aed7ea1f7e3a" providerId="ADAL" clId="{1185992D-C6E8-475C-B239-CF177E0B2185}" dt="2025-04-22T09:28:29.940" v="47" actId="729"/>
        <pc:sldMkLst>
          <pc:docMk/>
          <pc:sldMk cId="3793510591" sldId="332"/>
        </pc:sldMkLst>
      </pc:sldChg>
      <pc:sldChg chg="mod modShow">
        <pc:chgData name="Clark, Robert" userId="4ba379e4-25e0-450e-ae3c-aed7ea1f7e3a" providerId="ADAL" clId="{1185992D-C6E8-475C-B239-CF177E0B2185}" dt="2025-04-22T09:44:38.178" v="60" actId="729"/>
        <pc:sldMkLst>
          <pc:docMk/>
          <pc:sldMk cId="1613306462" sldId="359"/>
        </pc:sldMkLst>
      </pc:sldChg>
      <pc:sldChg chg="mod modShow">
        <pc:chgData name="Clark, Robert" userId="4ba379e4-25e0-450e-ae3c-aed7ea1f7e3a" providerId="ADAL" clId="{1185992D-C6E8-475C-B239-CF177E0B2185}" dt="2025-04-22T09:44:38.178" v="60" actId="729"/>
        <pc:sldMkLst>
          <pc:docMk/>
          <pc:sldMk cId="1131952245" sldId="362"/>
        </pc:sldMkLst>
      </pc:sldChg>
      <pc:sldChg chg="mod modShow">
        <pc:chgData name="Clark, Robert" userId="4ba379e4-25e0-450e-ae3c-aed7ea1f7e3a" providerId="ADAL" clId="{1185992D-C6E8-475C-B239-CF177E0B2185}" dt="2025-04-22T09:28:29.940" v="47" actId="729"/>
        <pc:sldMkLst>
          <pc:docMk/>
          <pc:sldMk cId="2884344678" sldId="363"/>
        </pc:sldMkLst>
      </pc:sldChg>
      <pc:sldChg chg="mod modShow">
        <pc:chgData name="Clark, Robert" userId="4ba379e4-25e0-450e-ae3c-aed7ea1f7e3a" providerId="ADAL" clId="{1185992D-C6E8-475C-B239-CF177E0B2185}" dt="2025-04-22T09:28:29.940" v="47" actId="729"/>
        <pc:sldMkLst>
          <pc:docMk/>
          <pc:sldMk cId="1477411548" sldId="367"/>
        </pc:sldMkLst>
      </pc:sldChg>
      <pc:sldChg chg="mod modShow">
        <pc:chgData name="Clark, Robert" userId="4ba379e4-25e0-450e-ae3c-aed7ea1f7e3a" providerId="ADAL" clId="{1185992D-C6E8-475C-B239-CF177E0B2185}" dt="2025-04-22T09:28:29.940" v="47" actId="729"/>
        <pc:sldMkLst>
          <pc:docMk/>
          <pc:sldMk cId="3239828528" sldId="373"/>
        </pc:sldMkLst>
      </pc:sldChg>
      <pc:sldChg chg="mod modShow">
        <pc:chgData name="Clark, Robert" userId="4ba379e4-25e0-450e-ae3c-aed7ea1f7e3a" providerId="ADAL" clId="{1185992D-C6E8-475C-B239-CF177E0B2185}" dt="2025-04-22T09:28:29.940" v="47" actId="729"/>
        <pc:sldMkLst>
          <pc:docMk/>
          <pc:sldMk cId="506163651" sldId="376"/>
        </pc:sldMkLst>
      </pc:sldChg>
      <pc:sldChg chg="mod modShow">
        <pc:chgData name="Clark, Robert" userId="4ba379e4-25e0-450e-ae3c-aed7ea1f7e3a" providerId="ADAL" clId="{1185992D-C6E8-475C-B239-CF177E0B2185}" dt="2025-04-22T09:28:29.940" v="47" actId="729"/>
        <pc:sldMkLst>
          <pc:docMk/>
          <pc:sldMk cId="4270824923" sldId="377"/>
        </pc:sldMkLst>
      </pc:sldChg>
      <pc:sldChg chg="mod modShow">
        <pc:chgData name="Clark, Robert" userId="4ba379e4-25e0-450e-ae3c-aed7ea1f7e3a" providerId="ADAL" clId="{1185992D-C6E8-475C-B239-CF177E0B2185}" dt="2025-04-22T09:28:29.940" v="47" actId="729"/>
        <pc:sldMkLst>
          <pc:docMk/>
          <pc:sldMk cId="3083512117" sldId="378"/>
        </pc:sldMkLst>
      </pc:sldChg>
      <pc:sldChg chg="mod modShow">
        <pc:chgData name="Clark, Robert" userId="4ba379e4-25e0-450e-ae3c-aed7ea1f7e3a" providerId="ADAL" clId="{1185992D-C6E8-475C-B239-CF177E0B2185}" dt="2025-04-22T09:50:33.211" v="62" actId="729"/>
        <pc:sldMkLst>
          <pc:docMk/>
          <pc:sldMk cId="3116291035" sldId="380"/>
        </pc:sldMkLst>
      </pc:sldChg>
      <pc:sldChg chg="mod modShow">
        <pc:chgData name="Clark, Robert" userId="4ba379e4-25e0-450e-ae3c-aed7ea1f7e3a" providerId="ADAL" clId="{1185992D-C6E8-475C-B239-CF177E0B2185}" dt="2025-04-22T09:50:33.211" v="62" actId="729"/>
        <pc:sldMkLst>
          <pc:docMk/>
          <pc:sldMk cId="2033214624" sldId="381"/>
        </pc:sldMkLst>
      </pc:sldChg>
      <pc:sldChg chg="mod modShow">
        <pc:chgData name="Clark, Robert" userId="4ba379e4-25e0-450e-ae3c-aed7ea1f7e3a" providerId="ADAL" clId="{1185992D-C6E8-475C-B239-CF177E0B2185}" dt="2025-04-22T09:50:38.958" v="63" actId="729"/>
        <pc:sldMkLst>
          <pc:docMk/>
          <pc:sldMk cId="1625466448" sldId="385"/>
        </pc:sldMkLst>
      </pc:sldChg>
      <pc:sldChg chg="mod modShow">
        <pc:chgData name="Clark, Robert" userId="4ba379e4-25e0-450e-ae3c-aed7ea1f7e3a" providerId="ADAL" clId="{1185992D-C6E8-475C-B239-CF177E0B2185}" dt="2025-04-22T09:28:29.940" v="47" actId="729"/>
        <pc:sldMkLst>
          <pc:docMk/>
          <pc:sldMk cId="1721791373" sldId="387"/>
        </pc:sldMkLst>
      </pc:sldChg>
      <pc:sldChg chg="mod ord modShow">
        <pc:chgData name="Clark, Robert" userId="4ba379e4-25e0-450e-ae3c-aed7ea1f7e3a" providerId="ADAL" clId="{1185992D-C6E8-475C-B239-CF177E0B2185}" dt="2025-04-22T11:19:26.907" v="1696" actId="729"/>
        <pc:sldMkLst>
          <pc:docMk/>
          <pc:sldMk cId="2476821847" sldId="389"/>
        </pc:sldMkLst>
      </pc:sldChg>
      <pc:sldChg chg="mod modShow">
        <pc:chgData name="Clark, Robert" userId="4ba379e4-25e0-450e-ae3c-aed7ea1f7e3a" providerId="ADAL" clId="{1185992D-C6E8-475C-B239-CF177E0B2185}" dt="2025-04-22T09:44:38.178" v="60" actId="729"/>
        <pc:sldMkLst>
          <pc:docMk/>
          <pc:sldMk cId="209879178" sldId="390"/>
        </pc:sldMkLst>
      </pc:sldChg>
      <pc:sldChg chg="modSp mod modShow">
        <pc:chgData name="Clark, Robert" userId="4ba379e4-25e0-450e-ae3c-aed7ea1f7e3a" providerId="ADAL" clId="{1185992D-C6E8-475C-B239-CF177E0B2185}" dt="2025-04-22T10:38:20.980" v="1602" actId="6549"/>
        <pc:sldMkLst>
          <pc:docMk/>
          <pc:sldMk cId="998341776" sldId="395"/>
        </pc:sldMkLst>
        <pc:spChg chg="mod">
          <ac:chgData name="Clark, Robert" userId="4ba379e4-25e0-450e-ae3c-aed7ea1f7e3a" providerId="ADAL" clId="{1185992D-C6E8-475C-B239-CF177E0B2185}" dt="2025-04-22T10:38:20.980" v="1602" actId="6549"/>
          <ac:spMkLst>
            <pc:docMk/>
            <pc:sldMk cId="998341776" sldId="395"/>
            <ac:spMk id="2" creationId="{7A3F0C31-A6F2-5351-A147-4879C4FEB58A}"/>
          </ac:spMkLst>
        </pc:spChg>
      </pc:sldChg>
      <pc:sldChg chg="mod modShow">
        <pc:chgData name="Clark, Robert" userId="4ba379e4-25e0-450e-ae3c-aed7ea1f7e3a" providerId="ADAL" clId="{1185992D-C6E8-475C-B239-CF177E0B2185}" dt="2025-04-22T09:51:01.216" v="66" actId="729"/>
        <pc:sldMkLst>
          <pc:docMk/>
          <pc:sldMk cId="2403643306" sldId="396"/>
        </pc:sldMkLst>
      </pc:sldChg>
      <pc:sldChg chg="mod modShow">
        <pc:chgData name="Clark, Robert" userId="4ba379e4-25e0-450e-ae3c-aed7ea1f7e3a" providerId="ADAL" clId="{1185992D-C6E8-475C-B239-CF177E0B2185}" dt="2025-04-22T09:50:47.038" v="64" actId="729"/>
        <pc:sldMkLst>
          <pc:docMk/>
          <pc:sldMk cId="2561614266" sldId="397"/>
        </pc:sldMkLst>
      </pc:sldChg>
      <pc:sldChg chg="mod modShow">
        <pc:chgData name="Clark, Robert" userId="4ba379e4-25e0-450e-ae3c-aed7ea1f7e3a" providerId="ADAL" clId="{1185992D-C6E8-475C-B239-CF177E0B2185}" dt="2025-04-22T09:28:29.940" v="47" actId="729"/>
        <pc:sldMkLst>
          <pc:docMk/>
          <pc:sldMk cId="2191067192" sldId="398"/>
        </pc:sldMkLst>
      </pc:sldChg>
      <pc:sldChg chg="mod modShow">
        <pc:chgData name="Clark, Robert" userId="4ba379e4-25e0-450e-ae3c-aed7ea1f7e3a" providerId="ADAL" clId="{1185992D-C6E8-475C-B239-CF177E0B2185}" dt="2025-04-22T09:50:53.543" v="65" actId="729"/>
        <pc:sldMkLst>
          <pc:docMk/>
          <pc:sldMk cId="1717068336" sldId="399"/>
        </pc:sldMkLst>
      </pc:sldChg>
      <pc:sldChg chg="mod modShow">
        <pc:chgData name="Clark, Robert" userId="4ba379e4-25e0-450e-ae3c-aed7ea1f7e3a" providerId="ADAL" clId="{1185992D-C6E8-475C-B239-CF177E0B2185}" dt="2025-04-22T09:28:29.940" v="47" actId="729"/>
        <pc:sldMkLst>
          <pc:docMk/>
          <pc:sldMk cId="34231705" sldId="401"/>
        </pc:sldMkLst>
      </pc:sldChg>
      <pc:sldChg chg="mod modShow">
        <pc:chgData name="Clark, Robert" userId="4ba379e4-25e0-450e-ae3c-aed7ea1f7e3a" providerId="ADAL" clId="{1185992D-C6E8-475C-B239-CF177E0B2185}" dt="2025-04-22T09:51:01.216" v="66" actId="729"/>
        <pc:sldMkLst>
          <pc:docMk/>
          <pc:sldMk cId="3334819849" sldId="402"/>
        </pc:sldMkLst>
      </pc:sldChg>
      <pc:sldChg chg="mod modShow">
        <pc:chgData name="Clark, Robert" userId="4ba379e4-25e0-450e-ae3c-aed7ea1f7e3a" providerId="ADAL" clId="{1185992D-C6E8-475C-B239-CF177E0B2185}" dt="2025-04-22T09:51:01.216" v="66" actId="729"/>
        <pc:sldMkLst>
          <pc:docMk/>
          <pc:sldMk cId="1111750681" sldId="403"/>
        </pc:sldMkLst>
      </pc:sldChg>
      <pc:sldChg chg="mod modShow">
        <pc:chgData name="Clark, Robert" userId="4ba379e4-25e0-450e-ae3c-aed7ea1f7e3a" providerId="ADAL" clId="{1185992D-C6E8-475C-B239-CF177E0B2185}" dt="2025-04-22T09:51:01.216" v="66" actId="729"/>
        <pc:sldMkLst>
          <pc:docMk/>
          <pc:sldMk cId="446945360" sldId="407"/>
        </pc:sldMkLst>
      </pc:sldChg>
      <pc:sldChg chg="mod modShow">
        <pc:chgData name="Clark, Robert" userId="4ba379e4-25e0-450e-ae3c-aed7ea1f7e3a" providerId="ADAL" clId="{1185992D-C6E8-475C-B239-CF177E0B2185}" dt="2025-04-22T09:51:19.687" v="67" actId="729"/>
        <pc:sldMkLst>
          <pc:docMk/>
          <pc:sldMk cId="4285416545" sldId="411"/>
        </pc:sldMkLst>
      </pc:sldChg>
      <pc:sldChg chg="mod modShow">
        <pc:chgData name="Clark, Robert" userId="4ba379e4-25e0-450e-ae3c-aed7ea1f7e3a" providerId="ADAL" clId="{1185992D-C6E8-475C-B239-CF177E0B2185}" dt="2025-04-22T09:51:19.687" v="67" actId="729"/>
        <pc:sldMkLst>
          <pc:docMk/>
          <pc:sldMk cId="2688443482" sldId="413"/>
        </pc:sldMkLst>
      </pc:sldChg>
      <pc:sldChg chg="mod modShow">
        <pc:chgData name="Clark, Robert" userId="4ba379e4-25e0-450e-ae3c-aed7ea1f7e3a" providerId="ADAL" clId="{1185992D-C6E8-475C-B239-CF177E0B2185}" dt="2025-04-22T09:51:19.687" v="67" actId="729"/>
        <pc:sldMkLst>
          <pc:docMk/>
          <pc:sldMk cId="3744536400" sldId="414"/>
        </pc:sldMkLst>
      </pc:sldChg>
      <pc:sldChg chg="mod modShow">
        <pc:chgData name="Clark, Robert" userId="4ba379e4-25e0-450e-ae3c-aed7ea1f7e3a" providerId="ADAL" clId="{1185992D-C6E8-475C-B239-CF177E0B2185}" dt="2025-04-22T09:51:19.687" v="67" actId="729"/>
        <pc:sldMkLst>
          <pc:docMk/>
          <pc:sldMk cId="772679395" sldId="420"/>
        </pc:sldMkLst>
      </pc:sldChg>
      <pc:sldChg chg="mod modShow">
        <pc:chgData name="Clark, Robert" userId="4ba379e4-25e0-450e-ae3c-aed7ea1f7e3a" providerId="ADAL" clId="{1185992D-C6E8-475C-B239-CF177E0B2185}" dt="2025-04-22T09:51:19.687" v="67" actId="729"/>
        <pc:sldMkLst>
          <pc:docMk/>
          <pc:sldMk cId="240602904" sldId="423"/>
        </pc:sldMkLst>
      </pc:sldChg>
      <pc:sldChg chg="mod modShow">
        <pc:chgData name="Clark, Robert" userId="4ba379e4-25e0-450e-ae3c-aed7ea1f7e3a" providerId="ADAL" clId="{1185992D-C6E8-475C-B239-CF177E0B2185}" dt="2025-04-22T09:51:19.687" v="67" actId="729"/>
        <pc:sldMkLst>
          <pc:docMk/>
          <pc:sldMk cId="2675721202" sldId="425"/>
        </pc:sldMkLst>
      </pc:sldChg>
      <pc:sldChg chg="mod modShow">
        <pc:chgData name="Clark, Robert" userId="4ba379e4-25e0-450e-ae3c-aed7ea1f7e3a" providerId="ADAL" clId="{1185992D-C6E8-475C-B239-CF177E0B2185}" dt="2025-04-22T09:51:19.687" v="67" actId="729"/>
        <pc:sldMkLst>
          <pc:docMk/>
          <pc:sldMk cId="66676249" sldId="427"/>
        </pc:sldMkLst>
      </pc:sldChg>
      <pc:sldChg chg="mod modShow">
        <pc:chgData name="Clark, Robert" userId="4ba379e4-25e0-450e-ae3c-aed7ea1f7e3a" providerId="ADAL" clId="{1185992D-C6E8-475C-B239-CF177E0B2185}" dt="2025-04-22T09:32:28.762" v="50" actId="729"/>
        <pc:sldMkLst>
          <pc:docMk/>
          <pc:sldMk cId="1284786681" sldId="433"/>
        </pc:sldMkLst>
      </pc:sldChg>
      <pc:sldChg chg="mod modShow">
        <pc:chgData name="Clark, Robert" userId="4ba379e4-25e0-450e-ae3c-aed7ea1f7e3a" providerId="ADAL" clId="{1185992D-C6E8-475C-B239-CF177E0B2185}" dt="2025-04-22T09:44:38.178" v="60" actId="729"/>
        <pc:sldMkLst>
          <pc:docMk/>
          <pc:sldMk cId="747379939" sldId="435"/>
        </pc:sldMkLst>
      </pc:sldChg>
      <pc:sldChg chg="mod modShow">
        <pc:chgData name="Clark, Robert" userId="4ba379e4-25e0-450e-ae3c-aed7ea1f7e3a" providerId="ADAL" clId="{1185992D-C6E8-475C-B239-CF177E0B2185}" dt="2025-04-22T09:44:38.178" v="60" actId="729"/>
        <pc:sldMkLst>
          <pc:docMk/>
          <pc:sldMk cId="847515155" sldId="436"/>
        </pc:sldMkLst>
      </pc:sldChg>
      <pc:sldChg chg="mod modShow">
        <pc:chgData name="Clark, Robert" userId="4ba379e4-25e0-450e-ae3c-aed7ea1f7e3a" providerId="ADAL" clId="{1185992D-C6E8-475C-B239-CF177E0B2185}" dt="2025-04-22T09:32:28.762" v="50" actId="729"/>
        <pc:sldMkLst>
          <pc:docMk/>
          <pc:sldMk cId="3425207912" sldId="443"/>
        </pc:sldMkLst>
      </pc:sldChg>
      <pc:sldChg chg="mod modShow">
        <pc:chgData name="Clark, Robert" userId="4ba379e4-25e0-450e-ae3c-aed7ea1f7e3a" providerId="ADAL" clId="{1185992D-C6E8-475C-B239-CF177E0B2185}" dt="2025-04-22T09:32:28.762" v="50" actId="729"/>
        <pc:sldMkLst>
          <pc:docMk/>
          <pc:sldMk cId="2944729467" sldId="447"/>
        </pc:sldMkLst>
      </pc:sldChg>
      <pc:sldChg chg="mod modShow">
        <pc:chgData name="Clark, Robert" userId="4ba379e4-25e0-450e-ae3c-aed7ea1f7e3a" providerId="ADAL" clId="{1185992D-C6E8-475C-B239-CF177E0B2185}" dt="2025-04-22T09:32:28.762" v="50" actId="729"/>
        <pc:sldMkLst>
          <pc:docMk/>
          <pc:sldMk cId="1709030367" sldId="449"/>
        </pc:sldMkLst>
      </pc:sldChg>
      <pc:sldChg chg="mod modShow">
        <pc:chgData name="Clark, Robert" userId="4ba379e4-25e0-450e-ae3c-aed7ea1f7e3a" providerId="ADAL" clId="{1185992D-C6E8-475C-B239-CF177E0B2185}" dt="2025-04-22T09:32:28.762" v="50" actId="729"/>
        <pc:sldMkLst>
          <pc:docMk/>
          <pc:sldMk cId="4213559702" sldId="450"/>
        </pc:sldMkLst>
      </pc:sldChg>
      <pc:sldChg chg="mod modShow">
        <pc:chgData name="Clark, Robert" userId="4ba379e4-25e0-450e-ae3c-aed7ea1f7e3a" providerId="ADAL" clId="{1185992D-C6E8-475C-B239-CF177E0B2185}" dt="2025-04-22T09:32:28.762" v="50" actId="729"/>
        <pc:sldMkLst>
          <pc:docMk/>
          <pc:sldMk cId="2208230979" sldId="451"/>
        </pc:sldMkLst>
      </pc:sldChg>
      <pc:sldChg chg="mod modShow">
        <pc:chgData name="Clark, Robert" userId="4ba379e4-25e0-450e-ae3c-aed7ea1f7e3a" providerId="ADAL" clId="{1185992D-C6E8-475C-B239-CF177E0B2185}" dt="2025-04-22T09:32:28.762" v="50" actId="729"/>
        <pc:sldMkLst>
          <pc:docMk/>
          <pc:sldMk cId="117719669" sldId="452"/>
        </pc:sldMkLst>
      </pc:sldChg>
      <pc:sldChg chg="mod modShow">
        <pc:chgData name="Clark, Robert" userId="4ba379e4-25e0-450e-ae3c-aed7ea1f7e3a" providerId="ADAL" clId="{1185992D-C6E8-475C-B239-CF177E0B2185}" dt="2025-04-22T09:28:29.940" v="47" actId="729"/>
        <pc:sldMkLst>
          <pc:docMk/>
          <pc:sldMk cId="3567260713" sldId="454"/>
        </pc:sldMkLst>
      </pc:sldChg>
      <pc:sldChg chg="modSp mod modShow">
        <pc:chgData name="Clark, Robert" userId="4ba379e4-25e0-450e-ae3c-aed7ea1f7e3a" providerId="ADAL" clId="{1185992D-C6E8-475C-B239-CF177E0B2185}" dt="2025-04-22T09:28:29.940" v="47" actId="729"/>
        <pc:sldMkLst>
          <pc:docMk/>
          <pc:sldMk cId="1464672355" sldId="455"/>
        </pc:sldMkLst>
        <pc:spChg chg="mod">
          <ac:chgData name="Clark, Robert" userId="4ba379e4-25e0-450e-ae3c-aed7ea1f7e3a" providerId="ADAL" clId="{1185992D-C6E8-475C-B239-CF177E0B2185}" dt="2025-04-22T09:28:05.177" v="45" actId="20577"/>
          <ac:spMkLst>
            <pc:docMk/>
            <pc:sldMk cId="1464672355" sldId="455"/>
            <ac:spMk id="2" creationId="{5F3DA3D0-F56F-ABFE-785E-C97CF5B6AAA6}"/>
          </ac:spMkLst>
        </pc:spChg>
      </pc:sldChg>
      <pc:sldChg chg="modSp mod modAnim modShow">
        <pc:chgData name="Clark, Robert" userId="4ba379e4-25e0-450e-ae3c-aed7ea1f7e3a" providerId="ADAL" clId="{1185992D-C6E8-475C-B239-CF177E0B2185}" dt="2025-04-22T11:16:57.783" v="1686" actId="1076"/>
        <pc:sldMkLst>
          <pc:docMk/>
          <pc:sldMk cId="2824126963" sldId="456"/>
        </pc:sldMkLst>
        <pc:spChg chg="mod">
          <ac:chgData name="Clark, Robert" userId="4ba379e4-25e0-450e-ae3c-aed7ea1f7e3a" providerId="ADAL" clId="{1185992D-C6E8-475C-B239-CF177E0B2185}" dt="2025-04-22T11:16:47.291" v="1685" actId="207"/>
          <ac:spMkLst>
            <pc:docMk/>
            <pc:sldMk cId="2824126963" sldId="456"/>
            <ac:spMk id="3" creationId="{CA623702-18F1-4DC7-F7CA-C6173EAAAE2F}"/>
          </ac:spMkLst>
        </pc:spChg>
        <pc:spChg chg="mod">
          <ac:chgData name="Clark, Robert" userId="4ba379e4-25e0-450e-ae3c-aed7ea1f7e3a" providerId="ADAL" clId="{1185992D-C6E8-475C-B239-CF177E0B2185}" dt="2025-04-22T11:16:57.783" v="1686" actId="1076"/>
          <ac:spMkLst>
            <pc:docMk/>
            <pc:sldMk cId="2824126963" sldId="456"/>
            <ac:spMk id="5" creationId="{54119CF5-CEF9-533D-0AB4-C39DD8D697B8}"/>
          </ac:spMkLst>
        </pc:spChg>
      </pc:sldChg>
      <pc:sldChg chg="del mod modShow">
        <pc:chgData name="Clark, Robert" userId="4ba379e4-25e0-450e-ae3c-aed7ea1f7e3a" providerId="ADAL" clId="{1185992D-C6E8-475C-B239-CF177E0B2185}" dt="2025-04-22T09:44:41.173" v="61" actId="47"/>
        <pc:sldMkLst>
          <pc:docMk/>
          <pc:sldMk cId="728237646" sldId="460"/>
        </pc:sldMkLst>
      </pc:sldChg>
      <pc:sldChg chg="del mod modShow">
        <pc:chgData name="Clark, Robert" userId="4ba379e4-25e0-450e-ae3c-aed7ea1f7e3a" providerId="ADAL" clId="{1185992D-C6E8-475C-B239-CF177E0B2185}" dt="2025-04-22T09:32:15.403" v="48" actId="47"/>
        <pc:sldMkLst>
          <pc:docMk/>
          <pc:sldMk cId="867545182" sldId="461"/>
        </pc:sldMkLst>
      </pc:sldChg>
      <pc:sldChg chg="del mod modShow">
        <pc:chgData name="Clark, Robert" userId="4ba379e4-25e0-450e-ae3c-aed7ea1f7e3a" providerId="ADAL" clId="{1185992D-C6E8-475C-B239-CF177E0B2185}" dt="2025-04-22T09:32:17.387" v="49" actId="47"/>
        <pc:sldMkLst>
          <pc:docMk/>
          <pc:sldMk cId="2326316471" sldId="463"/>
        </pc:sldMkLst>
      </pc:sldChg>
      <pc:sldChg chg="mod modShow">
        <pc:chgData name="Clark, Robert" userId="4ba379e4-25e0-450e-ae3c-aed7ea1f7e3a" providerId="ADAL" clId="{1185992D-C6E8-475C-B239-CF177E0B2185}" dt="2025-04-22T09:50:47.038" v="64" actId="729"/>
        <pc:sldMkLst>
          <pc:docMk/>
          <pc:sldMk cId="3552829724" sldId="464"/>
        </pc:sldMkLst>
      </pc:sldChg>
      <pc:sldChg chg="mod ord modShow">
        <pc:chgData name="Clark, Robert" userId="4ba379e4-25e0-450e-ae3c-aed7ea1f7e3a" providerId="ADAL" clId="{1185992D-C6E8-475C-B239-CF177E0B2185}" dt="2025-04-22T11:21:53.343" v="1704"/>
        <pc:sldMkLst>
          <pc:docMk/>
          <pc:sldMk cId="2164758875" sldId="2691"/>
        </pc:sldMkLst>
      </pc:sldChg>
      <pc:sldChg chg="mod ord modShow">
        <pc:chgData name="Clark, Robert" userId="4ba379e4-25e0-450e-ae3c-aed7ea1f7e3a" providerId="ADAL" clId="{1185992D-C6E8-475C-B239-CF177E0B2185}" dt="2025-04-22T11:21:53.343" v="1704"/>
        <pc:sldMkLst>
          <pc:docMk/>
          <pc:sldMk cId="2481265264" sldId="2729"/>
        </pc:sldMkLst>
      </pc:sldChg>
      <pc:sldChg chg="del mod modShow">
        <pc:chgData name="Clark, Robert" userId="4ba379e4-25e0-450e-ae3c-aed7ea1f7e3a" providerId="ADAL" clId="{1185992D-C6E8-475C-B239-CF177E0B2185}" dt="2025-04-22T09:32:36.857" v="52" actId="47"/>
        <pc:sldMkLst>
          <pc:docMk/>
          <pc:sldMk cId="770606999" sldId="5458"/>
        </pc:sldMkLst>
      </pc:sldChg>
      <pc:sldChg chg="mod ord modShow">
        <pc:chgData name="Clark, Robert" userId="4ba379e4-25e0-450e-ae3c-aed7ea1f7e3a" providerId="ADAL" clId="{1185992D-C6E8-475C-B239-CF177E0B2185}" dt="2025-04-22T11:21:53.343" v="1704"/>
        <pc:sldMkLst>
          <pc:docMk/>
          <pc:sldMk cId="2104428609" sldId="5459"/>
        </pc:sldMkLst>
      </pc:sldChg>
      <pc:sldChg chg="mod ord modShow">
        <pc:chgData name="Clark, Robert" userId="4ba379e4-25e0-450e-ae3c-aed7ea1f7e3a" providerId="ADAL" clId="{1185992D-C6E8-475C-B239-CF177E0B2185}" dt="2025-04-22T11:21:53.343" v="1704"/>
        <pc:sldMkLst>
          <pc:docMk/>
          <pc:sldMk cId="1949126676" sldId="5460"/>
        </pc:sldMkLst>
      </pc:sldChg>
      <pc:sldChg chg="addSp modSp mod ord modAnim modShow">
        <pc:chgData name="Clark, Robert" userId="4ba379e4-25e0-450e-ae3c-aed7ea1f7e3a" providerId="ADAL" clId="{1185992D-C6E8-475C-B239-CF177E0B2185}" dt="2025-04-22T11:21:53.343" v="1704"/>
        <pc:sldMkLst>
          <pc:docMk/>
          <pc:sldMk cId="1817103862" sldId="5461"/>
        </pc:sldMkLst>
        <pc:spChg chg="mod">
          <ac:chgData name="Clark, Robert" userId="4ba379e4-25e0-450e-ae3c-aed7ea1f7e3a" providerId="ADAL" clId="{1185992D-C6E8-475C-B239-CF177E0B2185}" dt="2025-04-22T10:36:04.954" v="1585" actId="164"/>
          <ac:spMkLst>
            <pc:docMk/>
            <pc:sldMk cId="1817103862" sldId="5461"/>
            <ac:spMk id="5" creationId="{7CA24CD0-9A05-9670-12CE-624E3AF2470D}"/>
          </ac:spMkLst>
        </pc:spChg>
        <pc:spChg chg="mod">
          <ac:chgData name="Clark, Robert" userId="4ba379e4-25e0-450e-ae3c-aed7ea1f7e3a" providerId="ADAL" clId="{1185992D-C6E8-475C-B239-CF177E0B2185}" dt="2025-04-22T10:36:04.954" v="1585" actId="164"/>
          <ac:spMkLst>
            <pc:docMk/>
            <pc:sldMk cId="1817103862" sldId="5461"/>
            <ac:spMk id="11" creationId="{93BE47C4-030C-C936-4733-CAC6E106C9B6}"/>
          </ac:spMkLst>
        </pc:spChg>
        <pc:spChg chg="mod">
          <ac:chgData name="Clark, Robert" userId="4ba379e4-25e0-450e-ae3c-aed7ea1f7e3a" providerId="ADAL" clId="{1185992D-C6E8-475C-B239-CF177E0B2185}" dt="2025-04-22T10:36:04.954" v="1585" actId="164"/>
          <ac:spMkLst>
            <pc:docMk/>
            <pc:sldMk cId="1817103862" sldId="5461"/>
            <ac:spMk id="14" creationId="{5CD96B7D-185E-B2BF-F137-247B151B6535}"/>
          </ac:spMkLst>
        </pc:spChg>
        <pc:spChg chg="mod">
          <ac:chgData name="Clark, Robert" userId="4ba379e4-25e0-450e-ae3c-aed7ea1f7e3a" providerId="ADAL" clId="{1185992D-C6E8-475C-B239-CF177E0B2185}" dt="2025-04-22T10:36:04.954" v="1585" actId="164"/>
          <ac:spMkLst>
            <pc:docMk/>
            <pc:sldMk cId="1817103862" sldId="5461"/>
            <ac:spMk id="15" creationId="{5A9929ED-6F35-2DCA-E344-76FEB971E82F}"/>
          </ac:spMkLst>
        </pc:spChg>
        <pc:spChg chg="mod">
          <ac:chgData name="Clark, Robert" userId="4ba379e4-25e0-450e-ae3c-aed7ea1f7e3a" providerId="ADAL" clId="{1185992D-C6E8-475C-B239-CF177E0B2185}" dt="2025-04-22T10:36:04.954" v="1585" actId="164"/>
          <ac:spMkLst>
            <pc:docMk/>
            <pc:sldMk cId="1817103862" sldId="5461"/>
            <ac:spMk id="23" creationId="{6282B905-F30E-F2BD-BE66-42B380118AC7}"/>
          </ac:spMkLst>
        </pc:spChg>
        <pc:spChg chg="mod">
          <ac:chgData name="Clark, Robert" userId="4ba379e4-25e0-450e-ae3c-aed7ea1f7e3a" providerId="ADAL" clId="{1185992D-C6E8-475C-B239-CF177E0B2185}" dt="2025-04-22T10:36:16.393" v="1587" actId="164"/>
          <ac:spMkLst>
            <pc:docMk/>
            <pc:sldMk cId="1817103862" sldId="5461"/>
            <ac:spMk id="30" creationId="{F131AEE6-4DDD-7DF0-7347-D22891F84918}"/>
          </ac:spMkLst>
        </pc:spChg>
        <pc:spChg chg="mod">
          <ac:chgData name="Clark, Robert" userId="4ba379e4-25e0-450e-ae3c-aed7ea1f7e3a" providerId="ADAL" clId="{1185992D-C6E8-475C-B239-CF177E0B2185}" dt="2025-04-22T10:36:10.958" v="1586" actId="164"/>
          <ac:spMkLst>
            <pc:docMk/>
            <pc:sldMk cId="1817103862" sldId="5461"/>
            <ac:spMk id="32" creationId="{B22D1D99-3A3B-C8D5-4021-AC02EC566DC7}"/>
          </ac:spMkLst>
        </pc:spChg>
        <pc:spChg chg="mod">
          <ac:chgData name="Clark, Robert" userId="4ba379e4-25e0-450e-ae3c-aed7ea1f7e3a" providerId="ADAL" clId="{1185992D-C6E8-475C-B239-CF177E0B2185}" dt="2025-04-22T10:36:10.958" v="1586" actId="164"/>
          <ac:spMkLst>
            <pc:docMk/>
            <pc:sldMk cId="1817103862" sldId="5461"/>
            <ac:spMk id="33" creationId="{5B842FDE-3B64-E3B6-A999-499CDC9646A7}"/>
          </ac:spMkLst>
        </pc:spChg>
        <pc:spChg chg="mod">
          <ac:chgData name="Clark, Robert" userId="4ba379e4-25e0-450e-ae3c-aed7ea1f7e3a" providerId="ADAL" clId="{1185992D-C6E8-475C-B239-CF177E0B2185}" dt="2025-04-22T10:36:10.958" v="1586" actId="164"/>
          <ac:spMkLst>
            <pc:docMk/>
            <pc:sldMk cId="1817103862" sldId="5461"/>
            <ac:spMk id="34" creationId="{C9C62595-856F-5B5B-749D-8404FF177789}"/>
          </ac:spMkLst>
        </pc:spChg>
        <pc:spChg chg="mod">
          <ac:chgData name="Clark, Robert" userId="4ba379e4-25e0-450e-ae3c-aed7ea1f7e3a" providerId="ADAL" clId="{1185992D-C6E8-475C-B239-CF177E0B2185}" dt="2025-04-22T10:36:10.958" v="1586" actId="164"/>
          <ac:spMkLst>
            <pc:docMk/>
            <pc:sldMk cId="1817103862" sldId="5461"/>
            <ac:spMk id="36" creationId="{03A1FD8B-E0BA-D0B6-DACF-938BB778D283}"/>
          </ac:spMkLst>
        </pc:spChg>
        <pc:spChg chg="mod">
          <ac:chgData name="Clark, Robert" userId="4ba379e4-25e0-450e-ae3c-aed7ea1f7e3a" providerId="ADAL" clId="{1185992D-C6E8-475C-B239-CF177E0B2185}" dt="2025-04-22T10:36:10.958" v="1586" actId="164"/>
          <ac:spMkLst>
            <pc:docMk/>
            <pc:sldMk cId="1817103862" sldId="5461"/>
            <ac:spMk id="37" creationId="{C6B7F80A-E9C5-75C5-0A1F-62A31922F9D5}"/>
          </ac:spMkLst>
        </pc:spChg>
        <pc:spChg chg="mod">
          <ac:chgData name="Clark, Robert" userId="4ba379e4-25e0-450e-ae3c-aed7ea1f7e3a" providerId="ADAL" clId="{1185992D-C6E8-475C-B239-CF177E0B2185}" dt="2025-04-22T10:36:10.958" v="1586" actId="164"/>
          <ac:spMkLst>
            <pc:docMk/>
            <pc:sldMk cId="1817103862" sldId="5461"/>
            <ac:spMk id="39" creationId="{2DF1577E-7BD9-39C9-D66C-51D36B9B8CA0}"/>
          </ac:spMkLst>
        </pc:spChg>
        <pc:spChg chg="mod">
          <ac:chgData name="Clark, Robert" userId="4ba379e4-25e0-450e-ae3c-aed7ea1f7e3a" providerId="ADAL" clId="{1185992D-C6E8-475C-B239-CF177E0B2185}" dt="2025-04-22T10:36:10.958" v="1586" actId="164"/>
          <ac:spMkLst>
            <pc:docMk/>
            <pc:sldMk cId="1817103862" sldId="5461"/>
            <ac:spMk id="40" creationId="{51E4D124-FF58-F031-F3F4-B6F173D49E91}"/>
          </ac:spMkLst>
        </pc:spChg>
        <pc:spChg chg="mod">
          <ac:chgData name="Clark, Robert" userId="4ba379e4-25e0-450e-ae3c-aed7ea1f7e3a" providerId="ADAL" clId="{1185992D-C6E8-475C-B239-CF177E0B2185}" dt="2025-04-22T10:36:10.958" v="1586" actId="164"/>
          <ac:spMkLst>
            <pc:docMk/>
            <pc:sldMk cId="1817103862" sldId="5461"/>
            <ac:spMk id="41" creationId="{9D733098-68AB-A8A0-ED26-DDA23D408D74}"/>
          </ac:spMkLst>
        </pc:spChg>
        <pc:spChg chg="mod">
          <ac:chgData name="Clark, Robert" userId="4ba379e4-25e0-450e-ae3c-aed7ea1f7e3a" providerId="ADAL" clId="{1185992D-C6E8-475C-B239-CF177E0B2185}" dt="2025-04-22T10:36:10.958" v="1586" actId="164"/>
          <ac:spMkLst>
            <pc:docMk/>
            <pc:sldMk cId="1817103862" sldId="5461"/>
            <ac:spMk id="42" creationId="{DE8877CF-4589-9DCB-E19A-FCE8ABA437E5}"/>
          </ac:spMkLst>
        </pc:spChg>
        <pc:spChg chg="mod">
          <ac:chgData name="Clark, Robert" userId="4ba379e4-25e0-450e-ae3c-aed7ea1f7e3a" providerId="ADAL" clId="{1185992D-C6E8-475C-B239-CF177E0B2185}" dt="2025-04-22T10:36:10.958" v="1586" actId="164"/>
          <ac:spMkLst>
            <pc:docMk/>
            <pc:sldMk cId="1817103862" sldId="5461"/>
            <ac:spMk id="43" creationId="{7736DC71-9D82-D357-B86E-B7EE26C3B5B6}"/>
          </ac:spMkLst>
        </pc:spChg>
        <pc:spChg chg="mod">
          <ac:chgData name="Clark, Robert" userId="4ba379e4-25e0-450e-ae3c-aed7ea1f7e3a" providerId="ADAL" clId="{1185992D-C6E8-475C-B239-CF177E0B2185}" dt="2025-04-22T10:36:16.393" v="1587" actId="164"/>
          <ac:spMkLst>
            <pc:docMk/>
            <pc:sldMk cId="1817103862" sldId="5461"/>
            <ac:spMk id="60" creationId="{197F2578-06F6-AF1A-FA1D-DDFC24485DDE}"/>
          </ac:spMkLst>
        </pc:spChg>
        <pc:grpChg chg="add mod ord">
          <ac:chgData name="Clark, Robert" userId="4ba379e4-25e0-450e-ae3c-aed7ea1f7e3a" providerId="ADAL" clId="{1185992D-C6E8-475C-B239-CF177E0B2185}" dt="2025-04-22T10:36:28.789" v="1589" actId="166"/>
          <ac:grpSpMkLst>
            <pc:docMk/>
            <pc:sldMk cId="1817103862" sldId="5461"/>
            <ac:grpSpMk id="2" creationId="{3333AE6C-FFE3-533B-F872-FD916634D92C}"/>
          </ac:grpSpMkLst>
        </pc:grpChg>
        <pc:grpChg chg="mod">
          <ac:chgData name="Clark, Robert" userId="4ba379e4-25e0-450e-ae3c-aed7ea1f7e3a" providerId="ADAL" clId="{1185992D-C6E8-475C-B239-CF177E0B2185}" dt="2025-04-22T10:36:24.478" v="1588" actId="164"/>
          <ac:grpSpMkLst>
            <pc:docMk/>
            <pc:sldMk cId="1817103862" sldId="5461"/>
            <ac:grpSpMk id="4" creationId="{391723EE-A5F9-93A0-6260-BD030546CBA4}"/>
          </ac:grpSpMkLst>
        </pc:grpChg>
        <pc:grpChg chg="add mod">
          <ac:chgData name="Clark, Robert" userId="4ba379e4-25e0-450e-ae3c-aed7ea1f7e3a" providerId="ADAL" clId="{1185992D-C6E8-475C-B239-CF177E0B2185}" dt="2025-04-22T10:36:16.393" v="1587" actId="164"/>
          <ac:grpSpMkLst>
            <pc:docMk/>
            <pc:sldMk cId="1817103862" sldId="5461"/>
            <ac:grpSpMk id="6" creationId="{5A89DC33-45DB-8D76-937B-57B46B713D94}"/>
          </ac:grpSpMkLst>
        </pc:grpChg>
        <pc:grpChg chg="add mod">
          <ac:chgData name="Clark, Robert" userId="4ba379e4-25e0-450e-ae3c-aed7ea1f7e3a" providerId="ADAL" clId="{1185992D-C6E8-475C-B239-CF177E0B2185}" dt="2025-04-22T10:36:24.478" v="1588" actId="164"/>
          <ac:grpSpMkLst>
            <pc:docMk/>
            <pc:sldMk cId="1817103862" sldId="5461"/>
            <ac:grpSpMk id="8" creationId="{3AE58D0F-F88B-903A-026E-0DFEC1A5F548}"/>
          </ac:grpSpMkLst>
        </pc:grpChg>
        <pc:picChg chg="mod">
          <ac:chgData name="Clark, Robert" userId="4ba379e4-25e0-450e-ae3c-aed7ea1f7e3a" providerId="ADAL" clId="{1185992D-C6E8-475C-B239-CF177E0B2185}" dt="2025-04-22T10:36:16.393" v="1587" actId="164"/>
          <ac:picMkLst>
            <pc:docMk/>
            <pc:sldMk cId="1817103862" sldId="5461"/>
            <ac:picMk id="9" creationId="{BD7B94A1-6BBA-D985-7E8C-B376E0D21408}"/>
          </ac:picMkLst>
        </pc:picChg>
        <pc:picChg chg="mod">
          <ac:chgData name="Clark, Robert" userId="4ba379e4-25e0-450e-ae3c-aed7ea1f7e3a" providerId="ADAL" clId="{1185992D-C6E8-475C-B239-CF177E0B2185}" dt="2025-04-22T10:36:16.393" v="1587" actId="164"/>
          <ac:picMkLst>
            <pc:docMk/>
            <pc:sldMk cId="1817103862" sldId="5461"/>
            <ac:picMk id="13" creationId="{36AADFD2-E27E-ED07-9F0E-A90EBBCD8835}"/>
          </ac:picMkLst>
        </pc:picChg>
        <pc:picChg chg="mod">
          <ac:chgData name="Clark, Robert" userId="4ba379e4-25e0-450e-ae3c-aed7ea1f7e3a" providerId="ADAL" clId="{1185992D-C6E8-475C-B239-CF177E0B2185}" dt="2025-04-22T10:36:24.478" v="1588" actId="164"/>
          <ac:picMkLst>
            <pc:docMk/>
            <pc:sldMk cId="1817103862" sldId="5461"/>
            <ac:picMk id="26" creationId="{B2EB9BD2-D688-F6BB-DD80-98E562501C02}"/>
          </ac:picMkLst>
        </pc:picChg>
      </pc:sldChg>
      <pc:sldChg chg="mod ord modShow">
        <pc:chgData name="Clark, Robert" userId="4ba379e4-25e0-450e-ae3c-aed7ea1f7e3a" providerId="ADAL" clId="{1185992D-C6E8-475C-B239-CF177E0B2185}" dt="2025-04-22T11:21:53.343" v="1704"/>
        <pc:sldMkLst>
          <pc:docMk/>
          <pc:sldMk cId="796955597" sldId="5462"/>
        </pc:sldMkLst>
      </pc:sldChg>
      <pc:sldChg chg="del mod modShow">
        <pc:chgData name="Clark, Robert" userId="4ba379e4-25e0-450e-ae3c-aed7ea1f7e3a" providerId="ADAL" clId="{1185992D-C6E8-475C-B239-CF177E0B2185}" dt="2025-04-22T09:32:34.523" v="51" actId="47"/>
        <pc:sldMkLst>
          <pc:docMk/>
          <pc:sldMk cId="2462087051" sldId="5463"/>
        </pc:sldMkLst>
      </pc:sldChg>
      <pc:sldChg chg="modSp mod modAnim modShow">
        <pc:chgData name="Clark, Robert" userId="4ba379e4-25e0-450e-ae3c-aed7ea1f7e3a" providerId="ADAL" clId="{1185992D-C6E8-475C-B239-CF177E0B2185}" dt="2025-04-22T11:19:08.689" v="1693" actId="20577"/>
        <pc:sldMkLst>
          <pc:docMk/>
          <pc:sldMk cId="261331065" sldId="5465"/>
        </pc:sldMkLst>
        <pc:spChg chg="mod">
          <ac:chgData name="Clark, Robert" userId="4ba379e4-25e0-450e-ae3c-aed7ea1f7e3a" providerId="ADAL" clId="{1185992D-C6E8-475C-B239-CF177E0B2185}" dt="2025-04-22T11:19:08.689" v="1693" actId="20577"/>
          <ac:spMkLst>
            <pc:docMk/>
            <pc:sldMk cId="261331065" sldId="5465"/>
            <ac:spMk id="3" creationId="{4F66488D-13EF-4297-0EEB-FAEF425EFC8A}"/>
          </ac:spMkLst>
        </pc:spChg>
      </pc:sldChg>
      <pc:sldChg chg="add ord">
        <pc:chgData name="Clark, Robert" userId="4ba379e4-25e0-450e-ae3c-aed7ea1f7e3a" providerId="ADAL" clId="{1185992D-C6E8-475C-B239-CF177E0B2185}" dt="2025-04-22T11:21:53.343" v="1704"/>
        <pc:sldMkLst>
          <pc:docMk/>
          <pc:sldMk cId="972592184" sldId="5466"/>
        </pc:sldMkLst>
      </pc:sldChg>
      <pc:sldChg chg="add del">
        <pc:chgData name="Clark, Robert" userId="4ba379e4-25e0-450e-ae3c-aed7ea1f7e3a" providerId="ADAL" clId="{1185992D-C6E8-475C-B239-CF177E0B2185}" dt="2025-04-22T09:54:06.217" v="179"/>
        <pc:sldMkLst>
          <pc:docMk/>
          <pc:sldMk cId="1060073560" sldId="5466"/>
        </pc:sldMkLst>
      </pc:sldChg>
      <pc:sldChg chg="add ord modAnim">
        <pc:chgData name="Clark, Robert" userId="4ba379e4-25e0-450e-ae3c-aed7ea1f7e3a" providerId="ADAL" clId="{1185992D-C6E8-475C-B239-CF177E0B2185}" dt="2025-04-22T11:21:53.343" v="1704"/>
        <pc:sldMkLst>
          <pc:docMk/>
          <pc:sldMk cId="1891394424" sldId="5467"/>
        </pc:sldMkLst>
      </pc:sldChg>
      <pc:sldChg chg="modSp add mod ord modAnim modShow">
        <pc:chgData name="Clark, Robert" userId="4ba379e4-25e0-450e-ae3c-aed7ea1f7e3a" providerId="ADAL" clId="{1185992D-C6E8-475C-B239-CF177E0B2185}" dt="2025-04-22T11:22:59.816" v="1705" actId="729"/>
        <pc:sldMkLst>
          <pc:docMk/>
          <pc:sldMk cId="2438627720" sldId="5468"/>
        </pc:sldMkLst>
        <pc:spChg chg="mod">
          <ac:chgData name="Clark, Robert" userId="4ba379e4-25e0-450e-ae3c-aed7ea1f7e3a" providerId="ADAL" clId="{1185992D-C6E8-475C-B239-CF177E0B2185}" dt="2025-04-22T10:34:15.040" v="1574" actId="20577"/>
          <ac:spMkLst>
            <pc:docMk/>
            <pc:sldMk cId="2438627720" sldId="5468"/>
            <ac:spMk id="2" creationId="{3F47F0E4-1080-86E3-31E2-D1F935626CBD}"/>
          </ac:spMkLst>
        </pc:spChg>
        <pc:spChg chg="mod">
          <ac:chgData name="Clark, Robert" userId="4ba379e4-25e0-450e-ae3c-aed7ea1f7e3a" providerId="ADAL" clId="{1185992D-C6E8-475C-B239-CF177E0B2185}" dt="2025-04-22T10:32:11.632" v="1412" actId="14100"/>
          <ac:spMkLst>
            <pc:docMk/>
            <pc:sldMk cId="2438627720" sldId="5468"/>
            <ac:spMk id="3" creationId="{56376FF7-BC73-F929-A52C-207240276C07}"/>
          </ac:spMkLst>
        </pc:spChg>
      </pc:sldChg>
      <pc:sldChg chg="add del ord">
        <pc:chgData name="Clark, Robert" userId="4ba379e4-25e0-450e-ae3c-aed7ea1f7e3a" providerId="ADAL" clId="{1185992D-C6E8-475C-B239-CF177E0B2185}" dt="2025-04-22T11:23:20.453" v="1706" actId="47"/>
        <pc:sldMkLst>
          <pc:docMk/>
          <pc:sldMk cId="2526463788" sldId="5469"/>
        </pc:sldMkLst>
      </pc:sldChg>
      <pc:sldChg chg="add">
        <pc:chgData name="Clark, Robert" userId="4ba379e4-25e0-450e-ae3c-aed7ea1f7e3a" providerId="ADAL" clId="{1185992D-C6E8-475C-B239-CF177E0B2185}" dt="2025-04-22T11:21:22.260" v="1702"/>
        <pc:sldMkLst>
          <pc:docMk/>
          <pc:sldMk cId="551603360" sldId="5470"/>
        </pc:sldMkLst>
      </pc:sldChg>
      <pc:sldChg chg="add">
        <pc:chgData name="Clark, Robert" userId="4ba379e4-25e0-450e-ae3c-aed7ea1f7e3a" providerId="ADAL" clId="{1185992D-C6E8-475C-B239-CF177E0B2185}" dt="2025-04-22T11:21:22.260" v="1702"/>
        <pc:sldMkLst>
          <pc:docMk/>
          <pc:sldMk cId="4268740693" sldId="5471"/>
        </pc:sldMkLst>
      </pc:sldChg>
      <pc:sldChg chg="add">
        <pc:chgData name="Clark, Robert" userId="4ba379e4-25e0-450e-ae3c-aed7ea1f7e3a" providerId="ADAL" clId="{1185992D-C6E8-475C-B239-CF177E0B2185}" dt="2025-04-22T11:21:22.260" v="1702"/>
        <pc:sldMkLst>
          <pc:docMk/>
          <pc:sldMk cId="2452987856" sldId="5472"/>
        </pc:sldMkLst>
      </pc:sldChg>
      <pc:sldChg chg="add">
        <pc:chgData name="Clark, Robert" userId="4ba379e4-25e0-450e-ae3c-aed7ea1f7e3a" providerId="ADAL" clId="{1185992D-C6E8-475C-B239-CF177E0B2185}" dt="2025-04-22T11:21:22.260" v="1702"/>
        <pc:sldMkLst>
          <pc:docMk/>
          <pc:sldMk cId="3506658688" sldId="5473"/>
        </pc:sldMkLst>
      </pc:sldChg>
      <pc:sldChg chg="add">
        <pc:chgData name="Clark, Robert" userId="4ba379e4-25e0-450e-ae3c-aed7ea1f7e3a" providerId="ADAL" clId="{1185992D-C6E8-475C-B239-CF177E0B2185}" dt="2025-04-22T11:21:22.260" v="1702"/>
        <pc:sldMkLst>
          <pc:docMk/>
          <pc:sldMk cId="1220074694" sldId="5474"/>
        </pc:sldMkLst>
      </pc:sldChg>
      <pc:sldChg chg="add">
        <pc:chgData name="Clark, Robert" userId="4ba379e4-25e0-450e-ae3c-aed7ea1f7e3a" providerId="ADAL" clId="{1185992D-C6E8-475C-B239-CF177E0B2185}" dt="2025-04-22T11:21:22.260" v="1702"/>
        <pc:sldMkLst>
          <pc:docMk/>
          <pc:sldMk cId="1374951447" sldId="5475"/>
        </pc:sldMkLst>
      </pc:sldChg>
    </pc:docChg>
  </pc:docChgLst>
  <pc:docChgLst>
    <pc:chgData name="Clark, Robert" userId="4ba379e4-25e0-450e-ae3c-aed7ea1f7e3a" providerId="ADAL" clId="{357636AA-12CC-4896-9F05-F750136E8619}"/>
    <pc:docChg chg="custSel addSld delSld modSld sldOrd modSection">
      <pc:chgData name="Clark, Robert" userId="4ba379e4-25e0-450e-ae3c-aed7ea1f7e3a" providerId="ADAL" clId="{357636AA-12CC-4896-9F05-F750136E8619}" dt="2025-04-15T07:18:14.389" v="211" actId="207"/>
      <pc:docMkLst>
        <pc:docMk/>
      </pc:docMkLst>
      <pc:sldChg chg="modSp mod">
        <pc:chgData name="Clark, Robert" userId="4ba379e4-25e0-450e-ae3c-aed7ea1f7e3a" providerId="ADAL" clId="{357636AA-12CC-4896-9F05-F750136E8619}" dt="2025-04-15T07:18:14.389" v="211" actId="207"/>
        <pc:sldMkLst>
          <pc:docMk/>
          <pc:sldMk cId="1464672355" sldId="455"/>
        </pc:sldMkLst>
        <pc:spChg chg="mod">
          <ac:chgData name="Clark, Robert" userId="4ba379e4-25e0-450e-ae3c-aed7ea1f7e3a" providerId="ADAL" clId="{357636AA-12CC-4896-9F05-F750136E8619}" dt="2025-04-15T07:18:14.389" v="211" actId="207"/>
          <ac:spMkLst>
            <pc:docMk/>
            <pc:sldMk cId="1464672355" sldId="455"/>
            <ac:spMk id="2" creationId="{5F3DA3D0-F56F-ABFE-785E-C97CF5B6AAA6}"/>
          </ac:spMkLst>
        </pc:spChg>
      </pc:sldChg>
      <pc:sldChg chg="modSp mod modAnim modShow">
        <pc:chgData name="Clark, Robert" userId="4ba379e4-25e0-450e-ae3c-aed7ea1f7e3a" providerId="ADAL" clId="{357636AA-12CC-4896-9F05-F750136E8619}" dt="2025-04-15T07:17:26.708" v="191" actId="20577"/>
        <pc:sldMkLst>
          <pc:docMk/>
          <pc:sldMk cId="2824126963" sldId="456"/>
        </pc:sldMkLst>
        <pc:spChg chg="mod">
          <ac:chgData name="Clark, Robert" userId="4ba379e4-25e0-450e-ae3c-aed7ea1f7e3a" providerId="ADAL" clId="{357636AA-12CC-4896-9F05-F750136E8619}" dt="2025-04-15T07:17:26.708" v="191" actId="20577"/>
          <ac:spMkLst>
            <pc:docMk/>
            <pc:sldMk cId="2824126963" sldId="456"/>
            <ac:spMk id="3" creationId="{CA623702-18F1-4DC7-F7CA-C6173EAAAE2F}"/>
          </ac:spMkLst>
        </pc:spChg>
      </pc:sldChg>
      <pc:sldChg chg="del">
        <pc:chgData name="Clark, Robert" userId="4ba379e4-25e0-450e-ae3c-aed7ea1f7e3a" providerId="ADAL" clId="{357636AA-12CC-4896-9F05-F750136E8619}" dt="2025-04-14T15:17:46.148" v="122" actId="47"/>
        <pc:sldMkLst>
          <pc:docMk/>
          <pc:sldMk cId="3150582187" sldId="5464"/>
        </pc:sldMkLst>
      </pc:sldChg>
      <pc:sldChg chg="delSp modSp add mod ord modAnim">
        <pc:chgData name="Clark, Robert" userId="4ba379e4-25e0-450e-ae3c-aed7ea1f7e3a" providerId="ADAL" clId="{357636AA-12CC-4896-9F05-F750136E8619}" dt="2025-04-15T07:17:42.233" v="194" actId="20577"/>
        <pc:sldMkLst>
          <pc:docMk/>
          <pc:sldMk cId="261331065" sldId="5465"/>
        </pc:sldMkLst>
        <pc:spChg chg="mod">
          <ac:chgData name="Clark, Robert" userId="4ba379e4-25e0-450e-ae3c-aed7ea1f7e3a" providerId="ADAL" clId="{357636AA-12CC-4896-9F05-F750136E8619}" dt="2025-04-14T15:17:39.445" v="120" actId="20577"/>
          <ac:spMkLst>
            <pc:docMk/>
            <pc:sldMk cId="261331065" sldId="5465"/>
            <ac:spMk id="2" creationId="{A7177F25-C168-E2AD-FDD3-A36F1627D432}"/>
          </ac:spMkLst>
        </pc:spChg>
        <pc:spChg chg="mod">
          <ac:chgData name="Clark, Robert" userId="4ba379e4-25e0-450e-ae3c-aed7ea1f7e3a" providerId="ADAL" clId="{357636AA-12CC-4896-9F05-F750136E8619}" dt="2025-04-15T07:17:42.233" v="194" actId="20577"/>
          <ac:spMkLst>
            <pc:docMk/>
            <pc:sldMk cId="261331065" sldId="5465"/>
            <ac:spMk id="3" creationId="{4F66488D-13EF-4297-0EEB-FAEF425EFC8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FF4D7-46A9-41E4-A2DB-8E201812596C}"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39CED87B-7BBF-4424-80A3-1057A736A46E}" type="pres">
      <dgm:prSet presAssocID="{AD1FF4D7-46A9-41E4-A2DB-8E201812596C}" presName="mainComposite" presStyleCnt="0">
        <dgm:presLayoutVars>
          <dgm:chPref val="1"/>
          <dgm:dir/>
          <dgm:animOne val="branch"/>
          <dgm:animLvl val="lvl"/>
          <dgm:resizeHandles val="exact"/>
        </dgm:presLayoutVars>
      </dgm:prSet>
      <dgm:spPr/>
    </dgm:pt>
    <dgm:pt modelId="{3C9E3630-E277-4803-8509-17AF1900BB9A}" type="pres">
      <dgm:prSet presAssocID="{AD1FF4D7-46A9-41E4-A2DB-8E201812596C}" presName="hierFlow" presStyleCnt="0"/>
      <dgm:spPr/>
    </dgm:pt>
    <dgm:pt modelId="{EB536D31-2B67-4731-B41C-5E3E346A38E5}" type="pres">
      <dgm:prSet presAssocID="{AD1FF4D7-46A9-41E4-A2DB-8E201812596C}" presName="hierChild1" presStyleCnt="0">
        <dgm:presLayoutVars>
          <dgm:chPref val="1"/>
          <dgm:animOne val="branch"/>
          <dgm:animLvl val="lvl"/>
        </dgm:presLayoutVars>
      </dgm:prSet>
      <dgm:spPr/>
    </dgm:pt>
    <dgm:pt modelId="{861AD36C-1A5F-417A-8D24-358DCCBE2A7C}" type="pres">
      <dgm:prSet presAssocID="{AD1FF4D7-46A9-41E4-A2DB-8E201812596C}" presName="bgShapesFlow" presStyleCnt="0"/>
      <dgm:spPr/>
    </dgm:pt>
  </dgm:ptLst>
  <dgm:cxnLst>
    <dgm:cxn modelId="{F95ABAA3-556A-4692-ADE1-6F2C7F135E4D}" type="presOf" srcId="{AD1FF4D7-46A9-41E4-A2DB-8E201812596C}" destId="{39CED87B-7BBF-4424-80A3-1057A736A46E}" srcOrd="0" destOrd="0" presId="urn:microsoft.com/office/officeart/2005/8/layout/hierarchy6"/>
    <dgm:cxn modelId="{075CDFB0-F8BF-4349-98B9-C75382E50CB9}" type="presParOf" srcId="{39CED87B-7BBF-4424-80A3-1057A736A46E}" destId="{3C9E3630-E277-4803-8509-17AF1900BB9A}" srcOrd="0" destOrd="0" presId="urn:microsoft.com/office/officeart/2005/8/layout/hierarchy6"/>
    <dgm:cxn modelId="{464F4614-162A-407C-AEA7-10FFED300438}" type="presParOf" srcId="{3C9E3630-E277-4803-8509-17AF1900BB9A}" destId="{EB536D31-2B67-4731-B41C-5E3E346A38E5}" srcOrd="0" destOrd="0" presId="urn:microsoft.com/office/officeart/2005/8/layout/hierarchy6"/>
    <dgm:cxn modelId="{77E219BE-9123-49F3-A6E3-C1913C8C06B4}" type="presParOf" srcId="{39CED87B-7BBF-4424-80A3-1057A736A46E}" destId="{861AD36C-1A5F-417A-8D24-358DCCBE2A7C}"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a:xfrm>
          <a:off x="6485884" y="1800991"/>
          <a:ext cx="978272" cy="652181"/>
        </a:xfrm>
        <a:prstGeom prst="flowChartMultidocument">
          <a:avLst/>
        </a:prstGeom>
        <a:solidFill>
          <a:srgbClr val="D2ECF8">
            <a:alpha val="4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Study Group z …</a:t>
          </a:r>
        </a:p>
      </dgm:t>
    </dgm:pt>
    <dgm:pt modelId="{6A84429E-4F0C-4685-9434-1229B69C9F84}">
      <dgm:prSet/>
      <dgm:spPr>
        <a:xfrm>
          <a:off x="5850007" y="2714046"/>
          <a:ext cx="978272" cy="652181"/>
        </a:xfrm>
        <a:prstGeom prst="flowChartMultidocument">
          <a:avLst/>
        </a:prstGeom>
        <a:solidFill>
          <a:srgbClr val="D2ECF8">
            <a:alpha val="2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Parties …</a:t>
          </a:r>
        </a:p>
      </dgm:t>
    </dgm:pt>
    <dgm:pt modelId="{87399A92-CBF1-41F8-A098-72D1747F1E12}">
      <dgm:prSet/>
      <dgm:spPr>
        <a:xfrm>
          <a:off x="4578252"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1/y</a:t>
          </a:r>
        </a:p>
      </dgm:t>
    </dgm:pt>
    <dgm:pt modelId="{9D8D0EED-5C28-4232-B16B-7E382906F997}">
      <dgm:prSet/>
      <dgm:spPr>
        <a:xfrm>
          <a:off x="4578252"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1/y</a:t>
          </a:r>
        </a:p>
      </dgm:t>
    </dgm:pt>
    <dgm:pt modelId="{4D9AF106-75F1-48D8-90A9-A8081FD37040}" type="sibTrans" cxnId="{6AFD65B3-C0BD-415B-AAD3-52CE4AEDA496}">
      <dgm:prSet/>
      <dgm:spPr/>
      <dgm:t>
        <a:bodyPr/>
        <a:lstStyle/>
        <a:p>
          <a:endParaRPr lang="en-US">
            <a:solidFill>
              <a:schemeClr val="tx1"/>
            </a:solidFill>
          </a:endParaRPr>
        </a:p>
      </dgm:t>
    </dgm:pt>
    <dgm:pt modelId="{64AE9982-2876-4D8B-895E-B0C2C91DFF0C}" type="parTrans" cxnId="{6AFD65B3-C0BD-415B-AAD3-52CE4AEDA496}">
      <dgm:prSet/>
      <dgm:spPr>
        <a:xfrm>
          <a:off x="502166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B315C161-A86C-4144-A5CA-2B0B5300EACE}">
      <dgm:prSet phldrT="[Text]"/>
      <dgm:spPr>
        <a:xfrm>
          <a:off x="5214129" y="1800991"/>
          <a:ext cx="978272" cy="652181"/>
        </a:xfrm>
        <a:prstGeom prst="roundRect">
          <a:avLst>
            <a:gd name="adj" fmla="val 10000"/>
          </a:avLst>
        </a:prstGeom>
        <a:solidFill>
          <a:srgbClr val="D2ECF8">
            <a:alpha val="4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Study Group y</a:t>
          </a:r>
        </a:p>
      </dgm:t>
    </dgm:pt>
    <dgm:pt modelId="{99D7EB47-AE4A-4B0D-9CC3-A8E37D8F69E1}" type="sibTrans" cxnId="{828B2AD8-FE2A-4862-82CF-F0249C578F35}">
      <dgm:prSet/>
      <dgm:spPr/>
      <dgm:t>
        <a:bodyPr/>
        <a:lstStyle/>
        <a:p>
          <a:endParaRPr lang="en-US">
            <a:solidFill>
              <a:schemeClr val="tx1"/>
            </a:solidFill>
          </a:endParaRPr>
        </a:p>
      </dgm:t>
    </dgm:pt>
    <dgm:pt modelId="{FC600E30-459F-41E1-9483-63541F077E2D}" type="parTrans" cxnId="{828B2AD8-FE2A-4862-82CF-F0249C578F35}">
      <dgm:prSet/>
      <dgm:spPr>
        <a:xfrm>
          <a:off x="5703266" y="2453173"/>
          <a:ext cx="635877" cy="260872"/>
        </a:xfrm>
        <a:custGeom>
          <a:avLst/>
          <a:gdLst/>
          <a:ahLst/>
          <a:cxnLst/>
          <a:rect l="0" t="0" r="0" b="0"/>
          <a:pathLst>
            <a:path>
              <a:moveTo>
                <a:pt x="0" y="0"/>
              </a:moveTo>
              <a:lnTo>
                <a:pt x="0" y="130436"/>
              </a:lnTo>
              <a:lnTo>
                <a:pt x="635877" y="130436"/>
              </a:lnTo>
              <a:lnTo>
                <a:pt x="635877"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9DFBF989-5382-4338-A08A-7AF560AA4368}" type="sibTrans" cxnId="{36C63E92-29AD-4004-A181-FDD9120C884C}">
      <dgm:prSet/>
      <dgm:spPr/>
      <dgm:t>
        <a:bodyPr/>
        <a:lstStyle/>
        <a:p>
          <a:endParaRPr lang="en-US">
            <a:solidFill>
              <a:schemeClr val="tx1"/>
            </a:solidFill>
          </a:endParaRPr>
        </a:p>
      </dgm:t>
    </dgm:pt>
    <dgm:pt modelId="{DED9865A-3D11-434F-B7FB-8865DB022362}" type="parTrans" cxnId="{36C63E92-29AD-4004-A181-FDD9120C884C}">
      <dgm:prSet/>
      <dgm:spPr>
        <a:xfrm>
          <a:off x="5067389" y="2453173"/>
          <a:ext cx="635877" cy="260872"/>
        </a:xfrm>
        <a:custGeom>
          <a:avLst/>
          <a:gdLst/>
          <a:ahLst/>
          <a:cxnLst/>
          <a:rect l="0" t="0" r="0" b="0"/>
          <a:pathLst>
            <a:path>
              <a:moveTo>
                <a:pt x="635877" y="0"/>
              </a:moveTo>
              <a:lnTo>
                <a:pt x="635877"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372474E2-0E45-4BD3-A7F7-C59775A5064A}">
      <dgm:prSet/>
      <dgm:spPr>
        <a:xfrm>
          <a:off x="3306497"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10/x</a:t>
          </a:r>
        </a:p>
      </dgm:t>
    </dgm:pt>
    <dgm:pt modelId="{4907F140-CADE-4706-862B-3800872C3755}">
      <dgm:prSet/>
      <dgm:spPr>
        <a:xfrm>
          <a:off x="3306497"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3/x</a:t>
          </a:r>
        </a:p>
      </dgm:t>
    </dgm:pt>
    <dgm:pt modelId="{D4DE5B2E-49F4-4867-A3F6-BA39BEE620BE}" type="sibTrans" cxnId="{12A8B727-9C35-4D31-A407-FE52CB59854A}">
      <dgm:prSet/>
      <dgm:spPr/>
      <dgm:t>
        <a:bodyPr/>
        <a:lstStyle/>
        <a:p>
          <a:endParaRPr lang="en-US">
            <a:solidFill>
              <a:schemeClr val="tx1"/>
            </a:solidFill>
          </a:endParaRPr>
        </a:p>
      </dgm:t>
    </dgm:pt>
    <dgm:pt modelId="{0B31742B-0C60-4074-B3C4-756639DE4491}" type="parTrans" cxnId="{12A8B727-9C35-4D31-A407-FE52CB59854A}">
      <dgm:prSet/>
      <dgm:spPr>
        <a:xfrm>
          <a:off x="374991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996883DF-AF2F-4220-885F-CBCDA30EF650}">
      <dgm:prSet/>
      <dgm:spPr>
        <a:xfrm>
          <a:off x="2034743"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5/x</a:t>
          </a:r>
        </a:p>
      </dgm:t>
    </dgm:pt>
    <dgm:pt modelId="{F109A626-4D8C-4F60-B26D-5119D979598C}">
      <dgm:prSet/>
      <dgm:spPr>
        <a:xfrm>
          <a:off x="2034743"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2/x</a:t>
          </a:r>
        </a:p>
      </dgm:t>
    </dgm:pt>
    <dgm:pt modelId="{58375E02-A4AB-4DE4-A43C-58AC8C4BE07F}" type="sibTrans" cxnId="{CFD15AD6-EFDB-4FA2-B1D8-72C9AB593031}">
      <dgm:prSet/>
      <dgm:spPr/>
      <dgm:t>
        <a:bodyPr/>
        <a:lstStyle/>
        <a:p>
          <a:endParaRPr lang="en-US">
            <a:solidFill>
              <a:schemeClr val="tx1"/>
            </a:solidFill>
          </a:endParaRPr>
        </a:p>
      </dgm:t>
    </dgm:pt>
    <dgm:pt modelId="{2F52BF5C-8824-41B0-8F45-B8BC056A6EAC}" type="parTrans" cxnId="{CFD15AD6-EFDB-4FA2-B1D8-72C9AB593031}">
      <dgm:prSet/>
      <dgm:spPr>
        <a:xfrm>
          <a:off x="247815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B6519C8A-670C-43CE-A982-1E7A7F645532}">
      <dgm:prSet/>
      <dgm:spPr>
        <a:xfrm>
          <a:off x="762988"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1/x</a:t>
          </a:r>
        </a:p>
      </dgm:t>
    </dgm:pt>
    <dgm:pt modelId="{4990D59A-D12C-4C95-BB98-3EA9B7AB6162}">
      <dgm:prSet/>
      <dgm:spPr>
        <a:xfrm>
          <a:off x="762988"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1/x</a:t>
          </a:r>
        </a:p>
      </dgm:t>
    </dgm:pt>
    <dgm:pt modelId="{9E57CF82-2516-49A9-8882-7FDD64DBA6EE}" type="sibTrans" cxnId="{5D2B6009-2934-4099-9574-F3F517C2A14E}">
      <dgm:prSet/>
      <dgm:spPr/>
      <dgm:t>
        <a:bodyPr/>
        <a:lstStyle/>
        <a:p>
          <a:endParaRPr lang="en-US">
            <a:solidFill>
              <a:schemeClr val="tx1"/>
            </a:solidFill>
          </a:endParaRPr>
        </a:p>
      </dgm:t>
    </dgm:pt>
    <dgm:pt modelId="{2DBDF867-6593-4C2A-BA7A-E5FDF8CFEE68}" type="parTrans" cxnId="{5D2B6009-2934-4099-9574-F3F517C2A14E}">
      <dgm:prSet/>
      <dgm:spPr>
        <a:xfrm>
          <a:off x="120640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0B15E6A9-B769-4F50-844A-91CC958E664B}">
      <dgm:prSet phldrT="[Text]"/>
      <dgm:spPr>
        <a:xfrm>
          <a:off x="2034743" y="1800991"/>
          <a:ext cx="978272" cy="652181"/>
        </a:xfrm>
        <a:prstGeom prst="roundRect">
          <a:avLst>
            <a:gd name="adj" fmla="val 10000"/>
          </a:avLst>
        </a:prstGeom>
        <a:solidFill>
          <a:srgbClr val="D2ECF8">
            <a:alpha val="40000"/>
          </a:srgb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Study Group x</a:t>
          </a:r>
        </a:p>
      </dgm:t>
    </dgm:pt>
    <dgm:pt modelId="{B240A6F8-A982-4BDE-AF8B-D26E675E2D69}" type="sibTrans" cxnId="{73F329D6-2218-4714-A26C-19D66D80ED53}">
      <dgm:prSet/>
      <dgm:spPr/>
      <dgm:t>
        <a:bodyPr/>
        <a:lstStyle/>
        <a:p>
          <a:endParaRPr lang="en-US">
            <a:solidFill>
              <a:schemeClr val="tx1"/>
            </a:solidFill>
          </a:endParaRPr>
        </a:p>
      </dgm:t>
    </dgm:pt>
    <dgm:pt modelId="{63E3D3EE-BD04-4CD0-8C08-C1661ADD5CAA}" type="parTrans" cxnId="{73F329D6-2218-4714-A26C-19D66D80ED53}">
      <dgm:prSet/>
      <dgm:spPr>
        <a:xfrm>
          <a:off x="2523879" y="2453173"/>
          <a:ext cx="1271754" cy="260872"/>
        </a:xfrm>
        <a:custGeom>
          <a:avLst/>
          <a:gdLst/>
          <a:ahLst/>
          <a:cxnLst/>
          <a:rect l="0" t="0" r="0" b="0"/>
          <a:pathLst>
            <a:path>
              <a:moveTo>
                <a:pt x="0" y="0"/>
              </a:moveTo>
              <a:lnTo>
                <a:pt x="0" y="130436"/>
              </a:lnTo>
              <a:lnTo>
                <a:pt x="1271754" y="130436"/>
              </a:lnTo>
              <a:lnTo>
                <a:pt x="1271754"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D92E866A-6C56-4045-A38A-22F615C1C17F}" type="sibTrans" cxnId="{35CBCB57-5B47-4AEC-B703-F3883CF0A340}">
      <dgm:prSet/>
      <dgm:spPr/>
      <dgm:t>
        <a:bodyPr/>
        <a:lstStyle/>
        <a:p>
          <a:endParaRPr lang="en-US">
            <a:solidFill>
              <a:schemeClr val="tx1"/>
            </a:solidFill>
          </a:endParaRPr>
        </a:p>
      </dgm:t>
    </dgm:pt>
    <dgm:pt modelId="{39DD342D-ADDA-4ED3-90D8-935218081287}" type="parTrans" cxnId="{35CBCB57-5B47-4AEC-B703-F3883CF0A340}">
      <dgm:prSet/>
      <dgm:spPr>
        <a:xfrm>
          <a:off x="2478159" y="2453173"/>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F9F82B0E-0A5C-4DBF-B0D3-5A3E33EF3190}" type="sibTrans" cxnId="{1BD16633-E286-45F7-96EA-A5C9AB5E2851}">
      <dgm:prSet/>
      <dgm:spPr/>
      <dgm:t>
        <a:bodyPr/>
        <a:lstStyle/>
        <a:p>
          <a:endParaRPr lang="en-US">
            <a:solidFill>
              <a:schemeClr val="tx1"/>
            </a:solidFill>
          </a:endParaRPr>
        </a:p>
      </dgm:t>
    </dgm:pt>
    <dgm:pt modelId="{1095B535-AC77-4361-90C1-403349DF6279}" type="parTrans" cxnId="{1BD16633-E286-45F7-96EA-A5C9AB5E2851}">
      <dgm:prSet/>
      <dgm:spPr>
        <a:xfrm>
          <a:off x="1252124" y="2453173"/>
          <a:ext cx="1271754" cy="260872"/>
        </a:xfrm>
        <a:custGeom>
          <a:avLst/>
          <a:gdLst/>
          <a:ahLst/>
          <a:cxnLst/>
          <a:rect l="0" t="0" r="0" b="0"/>
          <a:pathLst>
            <a:path>
              <a:moveTo>
                <a:pt x="1271754" y="0"/>
              </a:moveTo>
              <a:lnTo>
                <a:pt x="1271754"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A19DC67E-7577-4636-9F8F-775EE4DDC931}" type="sibTrans" cxnId="{92E72EAA-6212-4146-A9AA-D186FD7B23A3}">
      <dgm:prSet/>
      <dgm:spPr/>
      <dgm:t>
        <a:bodyPr/>
        <a:lstStyle/>
        <a:p>
          <a:endParaRPr lang="en-US">
            <a:solidFill>
              <a:schemeClr val="tx1"/>
            </a:solidFill>
          </a:endParaRPr>
        </a:p>
      </dgm:t>
    </dgm:pt>
    <dgm:pt modelId="{F224FA91-B6B4-40C2-B5D7-0527798A6629}" type="parTrans" cxnId="{92E72EAA-6212-4146-A9AA-D186FD7B23A3}">
      <dgm:prSet/>
      <dgm:spPr>
        <a:xfrm>
          <a:off x="4746222" y="1545943"/>
          <a:ext cx="2228799" cy="255048"/>
        </a:xfrm>
        <a:custGeom>
          <a:avLst/>
          <a:gdLst/>
          <a:ahLst/>
          <a:cxnLst/>
          <a:rect l="0" t="0" r="0" b="0"/>
          <a:pathLst>
            <a:path>
              <a:moveTo>
                <a:pt x="0" y="0"/>
              </a:moveTo>
              <a:lnTo>
                <a:pt x="0" y="127524"/>
              </a:lnTo>
              <a:lnTo>
                <a:pt x="2228799" y="127524"/>
              </a:lnTo>
              <a:lnTo>
                <a:pt x="2228799" y="255048"/>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7031E335-9DC0-40FB-B01A-3DEC4ABA2B07}" type="sibTrans" cxnId="{EB3CE786-F634-40D6-B8B8-E9D823C37F0B}">
      <dgm:prSet/>
      <dgm:spPr/>
      <dgm:t>
        <a:bodyPr/>
        <a:lstStyle/>
        <a:p>
          <a:endParaRPr lang="en-US">
            <a:solidFill>
              <a:schemeClr val="tx1"/>
            </a:solidFill>
          </a:endParaRPr>
        </a:p>
      </dgm:t>
    </dgm:pt>
    <dgm:pt modelId="{BD4375B5-27EF-49C9-8D22-D26D84D7767C}" type="parTrans" cxnId="{EB3CE786-F634-40D6-B8B8-E9D823C37F0B}">
      <dgm:prSet/>
      <dgm:spPr>
        <a:xfrm>
          <a:off x="4746222" y="1545943"/>
          <a:ext cx="957044" cy="255048"/>
        </a:xfrm>
        <a:custGeom>
          <a:avLst/>
          <a:gdLst/>
          <a:ahLst/>
          <a:cxnLst/>
          <a:rect l="0" t="0" r="0" b="0"/>
          <a:pathLst>
            <a:path>
              <a:moveTo>
                <a:pt x="0" y="0"/>
              </a:moveTo>
              <a:lnTo>
                <a:pt x="0" y="127524"/>
              </a:lnTo>
              <a:lnTo>
                <a:pt x="957044" y="127524"/>
              </a:lnTo>
              <a:lnTo>
                <a:pt x="957044" y="255048"/>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92EB3C69-227E-4475-A4E6-B322295BE98A}" type="sibTrans" cxnId="{71EAD5D3-7A45-44F0-BCD4-6A02E5CD78D0}">
      <dgm:prSet/>
      <dgm:spPr/>
      <dgm:t>
        <a:bodyPr/>
        <a:lstStyle/>
        <a:p>
          <a:endParaRPr lang="en-US">
            <a:solidFill>
              <a:schemeClr val="tx1"/>
            </a:solidFill>
          </a:endParaRPr>
        </a:p>
      </dgm:t>
    </dgm:pt>
    <dgm:pt modelId="{4E3F9C77-B8C1-47BC-8CC5-277DD8198E3A}" type="parTrans" cxnId="{71EAD5D3-7A45-44F0-BCD4-6A02E5CD78D0}">
      <dgm:prSet/>
      <dgm:spPr>
        <a:xfrm>
          <a:off x="2523879" y="1545943"/>
          <a:ext cx="2222342" cy="255048"/>
        </a:xfrm>
        <a:custGeom>
          <a:avLst/>
          <a:gdLst/>
          <a:ahLst/>
          <a:cxnLst/>
          <a:rect l="0" t="0" r="0" b="0"/>
          <a:pathLst>
            <a:path>
              <a:moveTo>
                <a:pt x="2222342" y="0"/>
              </a:moveTo>
              <a:lnTo>
                <a:pt x="2222342" y="127524"/>
              </a:lnTo>
              <a:lnTo>
                <a:pt x="0" y="127524"/>
              </a:lnTo>
              <a:lnTo>
                <a:pt x="0" y="255048"/>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8A4137EA-FED7-4C24-9A36-EC57B7B6CCE1}">
      <dgm:prSet/>
      <dgm:spPr>
        <a:xfrm>
          <a:off x="4260313" y="4308"/>
          <a:ext cx="978272" cy="652181"/>
        </a:xfrm>
        <a:prstGeom prst="roundRect">
          <a:avLst>
            <a:gd name="adj" fmla="val 10000"/>
          </a:avLst>
        </a:prstGeom>
        <a:solidFill>
          <a:srgbClr val="AADBF0"/>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WTSA</a:t>
          </a:r>
        </a:p>
      </dgm:t>
    </dgm:pt>
    <dgm:pt modelId="{EDD8B994-4CFA-499F-A538-A7B54C4A7923}" type="sibTrans" cxnId="{F3D7019C-73C0-4AB6-A7B1-D0A4C3C6C68F}">
      <dgm:prSet/>
      <dgm:spPr/>
      <dgm:t>
        <a:bodyPr/>
        <a:lstStyle/>
        <a:p>
          <a:endParaRPr lang="en-US">
            <a:solidFill>
              <a:schemeClr val="tx1"/>
            </a:solidFill>
          </a:endParaRPr>
        </a:p>
      </dgm:t>
    </dgm:pt>
    <dgm:pt modelId="{1522D08B-2A45-467E-B3D9-985F06945FD7}" type="parTrans" cxnId="{F3D7019C-73C0-4AB6-A7B1-D0A4C3C6C68F}">
      <dgm:prSet/>
      <dgm:spPr/>
      <dgm:t>
        <a:bodyPr/>
        <a:lstStyle/>
        <a:p>
          <a:endParaRPr lang="en-US">
            <a:solidFill>
              <a:schemeClr val="tx1"/>
            </a:solidFill>
          </a:endParaRPr>
        </a:p>
      </dgm:t>
    </dgm:pt>
    <dgm:pt modelId="{2FFD705E-620F-44D8-BC32-FF318B9A2E18}">
      <dgm:prSet phldrT="[Text]"/>
      <dgm:spPr>
        <a:xfrm>
          <a:off x="4257085" y="923187"/>
          <a:ext cx="978272" cy="622755"/>
        </a:xfrm>
        <a:prstGeom prst="roundRect">
          <a:avLst>
            <a:gd name="adj" fmla="val 10000"/>
          </a:avLst>
        </a:prstGeom>
        <a:solidFill>
          <a:srgbClr val="D2ECF8"/>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b="1" dirty="0">
              <a:solidFill>
                <a:schemeClr val="tx1"/>
              </a:solidFill>
              <a:latin typeface="Calibri"/>
              <a:ea typeface="+mn-ea"/>
              <a:cs typeface="+mn-cs"/>
            </a:rPr>
            <a:t>TSAG</a:t>
          </a:r>
          <a:r>
            <a:rPr lang="en-US" dirty="0">
              <a:solidFill>
                <a:schemeClr val="tx1"/>
              </a:solidFill>
              <a:latin typeface="Calibri"/>
              <a:ea typeface="+mn-ea"/>
              <a:cs typeface="+mn-cs"/>
            </a:rPr>
            <a:t> </a:t>
          </a:r>
        </a:p>
      </dgm:t>
    </dgm:pt>
    <dgm:pt modelId="{0280FE1D-0699-4BA0-9168-9C9FDF33830E}" type="sibTrans" cxnId="{04C88A9E-31C1-4EC6-A9B5-73CE51B53834}">
      <dgm:prSet/>
      <dgm:spPr/>
      <dgm:t>
        <a:bodyPr/>
        <a:lstStyle/>
        <a:p>
          <a:endParaRPr lang="en-US">
            <a:solidFill>
              <a:schemeClr val="tx1"/>
            </a:solidFill>
          </a:endParaRPr>
        </a:p>
      </dgm:t>
    </dgm:pt>
    <dgm:pt modelId="{B818EAC5-39EE-408E-8611-636FEB3E74A3}" type="parTrans" cxnId="{04C88A9E-31C1-4EC6-A9B5-73CE51B53834}">
      <dgm:prSet/>
      <dgm:spPr>
        <a:xfrm>
          <a:off x="4700502" y="656490"/>
          <a:ext cx="91440" cy="266696"/>
        </a:xfrm>
        <a:custGeom>
          <a:avLst/>
          <a:gdLst/>
          <a:ahLst/>
          <a:cxnLst/>
          <a:rect l="0" t="0" r="0" b="0"/>
          <a:pathLst>
            <a:path>
              <a:moveTo>
                <a:pt x="48948" y="0"/>
              </a:moveTo>
              <a:lnTo>
                <a:pt x="48948" y="133348"/>
              </a:lnTo>
              <a:lnTo>
                <a:pt x="45720" y="133348"/>
              </a:lnTo>
              <a:lnTo>
                <a:pt x="45720" y="266696"/>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endParaRPr lang="en-US">
            <a:solidFill>
              <a:schemeClr val="tx1"/>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FF03657C-34E8-4BBB-8F84-3428B3D0ABB7}" type="pres">
      <dgm:prSet presAssocID="{8A4137EA-FED7-4C24-9A36-EC57B7B6CCE1}" presName="Name14" presStyleCnt="0"/>
      <dgm:spPr/>
    </dgm:pt>
    <dgm:pt modelId="{83C2866E-4FC2-482C-977E-A71B8FF60EF4}" type="pres">
      <dgm:prSet presAssocID="{8A4137EA-FED7-4C24-9A36-EC57B7B6CCE1}" presName="level1Shape" presStyleLbl="node0" presStyleIdx="0" presStyleCnt="1">
        <dgm:presLayoutVars>
          <dgm:chPref val="3"/>
        </dgm:presLayoutVars>
      </dgm:prSet>
      <dgm:spPr/>
    </dgm:pt>
    <dgm:pt modelId="{3C9B2DBA-165E-4FEE-BFB3-DF8E924B5DCC}" type="pres">
      <dgm:prSet presAssocID="{8A4137EA-FED7-4C24-9A36-EC57B7B6CCE1}" presName="hierChild2" presStyleCnt="0"/>
      <dgm:spPr/>
    </dgm:pt>
    <dgm:pt modelId="{D6BEE320-5403-47D4-82C6-93C03F840743}" type="pres">
      <dgm:prSet presAssocID="{B818EAC5-39EE-408E-8611-636FEB3E74A3}" presName="Name19" presStyleLbl="parChTrans1D2" presStyleIdx="0" presStyleCnt="1"/>
      <dgm:spPr/>
    </dgm:pt>
    <dgm:pt modelId="{CF9A3B50-348C-478E-BCA2-4DCAEBB188DD}" type="pres">
      <dgm:prSet presAssocID="{2FFD705E-620F-44D8-BC32-FF318B9A2E18}" presName="Name21" presStyleCnt="0"/>
      <dgm:spPr/>
    </dgm:pt>
    <dgm:pt modelId="{7D85400D-2BE2-4D60-9259-3D9F596AB8CE}" type="pres">
      <dgm:prSet presAssocID="{2FFD705E-620F-44D8-BC32-FF318B9A2E18}" presName="level2Shape" presStyleLbl="node2" presStyleIdx="0" presStyleCnt="1" custScaleY="95488" custLinFactNeighborX="-330" custLinFactNeighborY="893"/>
      <dgm:spPr/>
    </dgm:pt>
    <dgm:pt modelId="{5FF081AC-4A38-4F39-AB73-46F34DAEA9A0}" type="pres">
      <dgm:prSet presAssocID="{2FFD705E-620F-44D8-BC32-FF318B9A2E18}" presName="hierChild3" presStyleCnt="0"/>
      <dgm:spPr/>
    </dgm:pt>
    <dgm:pt modelId="{6EDFA2ED-CF87-40AE-B749-8487D867D309}" type="pres">
      <dgm:prSet presAssocID="{4E3F9C77-B8C1-47BC-8CC5-277DD8198E3A}" presName="Name19" presStyleLbl="parChTrans1D3" presStyleIdx="0" presStyleCnt="3"/>
      <dgm:spPr/>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3" presStyleIdx="0" presStyleCnt="3"/>
      <dgm:spPr/>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4" presStyleIdx="0" presStyleCnt="9"/>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4" presStyleIdx="0" presStyleCnt="9"/>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1" presStyleCnt="9"/>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1" presStyleCnt="9"/>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4" presStyleIdx="2" presStyleCnt="9"/>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4" presStyleIdx="2" presStyleCnt="9"/>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3" presStyleCnt="9"/>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3" presStyleCnt="9"/>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4" presStyleIdx="4" presStyleCnt="9"/>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4" presStyleIdx="4" presStyleCnt="9"/>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5" presStyleCnt="9"/>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5" presStyleCnt="9"/>
      <dgm:spPr>
        <a:prstGeom prst="flowChartMultidocument">
          <a:avLst/>
        </a:prstGeom>
      </dgm:spPr>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3" presStyleIdx="1" presStyleCnt="3"/>
      <dgm:spPr/>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3" presStyleIdx="1" presStyleCnt="3"/>
      <dgm:spPr/>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4" presStyleIdx="6" presStyleCnt="9"/>
      <dgm:spPr/>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4" presStyleIdx="6" presStyleCnt="9"/>
      <dgm:spPr/>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7" presStyleCnt="9"/>
      <dgm:spPr/>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7" presStyleCnt="9"/>
      <dgm:spPr>
        <a:prstGeom prst="flowChartMultidocument">
          <a:avLst/>
        </a:prstGeom>
      </dgm:spPr>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4" presStyleIdx="8" presStyleCnt="9"/>
      <dgm:spPr/>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4" presStyleIdx="8" presStyleCnt="9"/>
      <dgm:spPr>
        <a:prstGeom prst="flowChartMultidocument">
          <a:avLst/>
        </a:prstGeom>
      </dgm:spPr>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3" presStyleIdx="2" presStyleCnt="3"/>
      <dgm:spPr/>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3" presStyleIdx="2" presStyleCnt="3"/>
      <dgm:spPr>
        <a:prstGeom prst="flowChartMultidocument">
          <a:avLst/>
        </a:prstGeom>
      </dgm:spPr>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5D7D1300-8EB7-4EF5-ACDE-BD16007CACA9}" type="presOf" srcId="{F224FA91-B6B4-40C2-B5D7-0527798A6629}" destId="{51FCD676-F7E3-4D7D-9C62-0D678764697C}" srcOrd="0" destOrd="0" presId="urn:microsoft.com/office/officeart/2005/8/layout/hierarchy6"/>
    <dgm:cxn modelId="{007ADC00-DD0C-426D-BA40-3755EA9B1B9B}" type="presOf" srcId="{4E3F9C77-B8C1-47BC-8CC5-277DD8198E3A}" destId="{6EDFA2ED-CF87-40AE-B749-8487D867D309}" srcOrd="0" destOrd="0" presId="urn:microsoft.com/office/officeart/2005/8/layout/hierarchy6"/>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73A81D15-2F58-40EE-80C8-10C4EE6DAFCA}" type="presOf" srcId="{372474E2-0E45-4BD3-A7F7-C59775A5064A}" destId="{5F8DC824-D621-480F-9E2E-828017BB6839}" srcOrd="0" destOrd="0" presId="urn:microsoft.com/office/officeart/2005/8/layout/hierarchy6"/>
    <dgm:cxn modelId="{2A360517-D5A5-4471-88DB-CFA240CCA731}" type="presOf" srcId="{DED9865A-3D11-434F-B7FB-8865DB022362}" destId="{A695235B-49E5-4F5E-AF3B-07EC72D04BCA}" srcOrd="0" destOrd="0" presId="urn:microsoft.com/office/officeart/2005/8/layout/hierarchy6"/>
    <dgm:cxn modelId="{45EA4323-D829-49F3-B2C0-3AEF7C80439A}" type="presOf" srcId="{2DBDF867-6593-4C2A-BA7A-E5FDF8CFEE68}" destId="{B55C20DF-176C-4DAB-9784-F0A4394E31F0}" srcOrd="0" destOrd="0" presId="urn:microsoft.com/office/officeart/2005/8/layout/hierarchy6"/>
    <dgm:cxn modelId="{31A18226-F267-4614-80D0-458080C20DD6}" type="presOf" srcId="{996883DF-AF2F-4220-885F-CBCDA30EF650}" destId="{51584AF6-DE3D-4B3E-90D0-44EDC99613D0}"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C11F1A2A-ED77-4D09-9A79-D0EED16208DF}" type="presOf" srcId="{63E3D3EE-BD04-4CD0-8C08-C1661ADD5CAA}" destId="{7C5FEED6-0606-44DC-B84B-8D1B87A3000E}" srcOrd="0" destOrd="0" presId="urn:microsoft.com/office/officeart/2005/8/layout/hierarchy6"/>
    <dgm:cxn modelId="{DEC7B630-69E8-4195-979F-26342B591CE8}" type="presOf" srcId="{1095B535-AC77-4361-90C1-403349DF6279}" destId="{6E43D4BC-569B-4095-8A9D-A3EF51F393C8}"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AFFF3337-F8F1-43D1-802D-1ABF5F084394}" type="presOf" srcId="{2F52BF5C-8824-41B0-8F45-B8BC056A6EAC}" destId="{4EE6FEE0-A60F-4731-9127-A12A8E8729A8}" srcOrd="0" destOrd="0" presId="urn:microsoft.com/office/officeart/2005/8/layout/hierarchy6"/>
    <dgm:cxn modelId="{E5B17E3D-1D05-4FAF-BE46-7C5E33E696F3}" type="presOf" srcId="{0B31742B-0C60-4074-B3C4-756639DE4491}" destId="{3D0BCE2D-A13E-4F56-8F98-71C66D46D699}" srcOrd="0" destOrd="0" presId="urn:microsoft.com/office/officeart/2005/8/layout/hierarchy6"/>
    <dgm:cxn modelId="{804E1F3F-B161-44F7-B371-EF3DBFC688EF}" type="presOf" srcId="{B315C161-A86C-4144-A5CA-2B0B5300EACE}" destId="{58322E6C-EDCA-4A2C-8F31-964B97E6355A}" srcOrd="0" destOrd="0" presId="urn:microsoft.com/office/officeart/2005/8/layout/hierarchy6"/>
    <dgm:cxn modelId="{FC19803F-5D95-43B9-9427-C1888E9AB5C4}" type="presOf" srcId="{4990D59A-D12C-4C95-BB98-3EA9B7AB6162}" destId="{9E98F4C1-F731-40CE-BDF9-7690BAB7BB23}" srcOrd="0" destOrd="0" presId="urn:microsoft.com/office/officeart/2005/8/layout/hierarchy6"/>
    <dgm:cxn modelId="{3DD17940-E82A-4F85-ACC9-F1FC73A2EDFF}" type="presOf" srcId="{9D8D0EED-5C28-4232-B16B-7E382906F997}" destId="{A735BB8C-B721-4DB8-A240-93B8126E1B0C}" srcOrd="0" destOrd="0" presId="urn:microsoft.com/office/officeart/2005/8/layout/hierarchy6"/>
    <dgm:cxn modelId="{4D8ACE69-60D2-473A-A0C3-A303617EF36C}" type="presOf" srcId="{39DD342D-ADDA-4ED3-90D8-935218081287}" destId="{C3C8840E-FE7F-4B75-91E6-9EA5F0EB14BB}" srcOrd="0" destOrd="0" presId="urn:microsoft.com/office/officeart/2005/8/layout/hierarchy6"/>
    <dgm:cxn modelId="{4DB2576A-64A6-457B-9524-8869BBA842F9}" type="presOf" srcId="{C5707780-316D-4E37-A88D-974505525FCD}" destId="{44CE4ECE-7523-41B4-A3C1-97B0BF596D02}" srcOrd="0" destOrd="0" presId="urn:microsoft.com/office/officeart/2005/8/layout/hierarchy6"/>
    <dgm:cxn modelId="{31F8026B-C49B-4A3A-9CD6-A0C675D9B2BB}" type="presOf" srcId="{B6519C8A-670C-43CE-A982-1E7A7F645532}" destId="{17A8A07A-CF4F-4CF8-92E3-4B3686F6731C}" srcOrd="0" destOrd="0" presId="urn:microsoft.com/office/officeart/2005/8/layout/hierarchy6"/>
    <dgm:cxn modelId="{80EF254F-A252-495E-9063-0667A5548F38}" type="presOf" srcId="{64AE9982-2876-4D8B-895E-B0C2C91DFF0C}" destId="{690E97F7-AC51-48B9-810A-70915CCBBD91}" srcOrd="0" destOrd="0" presId="urn:microsoft.com/office/officeart/2005/8/layout/hierarchy6"/>
    <dgm:cxn modelId="{A734D573-9295-40C8-B3AB-FA3A930E4B3C}" type="presOf" srcId="{FC600E30-459F-41E1-9483-63541F077E2D}" destId="{452E47E1-DE5E-43C2-BE99-6FD414686B54}"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DE75FA7D-2E62-42AE-BB45-2773E5D5DCA9}" type="presOf" srcId="{BD4375B5-27EF-49C9-8D22-D26D84D7767C}" destId="{15DEAC90-4522-472B-8230-01B81E31E179}" srcOrd="0" destOrd="0" presId="urn:microsoft.com/office/officeart/2005/8/layout/hierarchy6"/>
    <dgm:cxn modelId="{8C0EB881-EC6E-4ED3-9CF7-B53CC3735DC2}" type="presOf" srcId="{F109A626-4D8C-4F60-B26D-5119D979598C}" destId="{94272BFF-5044-45BA-9D04-7AAC010B9E79}" srcOrd="0" destOrd="0" presId="urn:microsoft.com/office/officeart/2005/8/layout/hierarchy6"/>
    <dgm:cxn modelId="{B88D2D85-811C-4ED7-960D-8305F662E5D2}" type="presOf" srcId="{87399A92-CBF1-41F8-A098-72D1747F1E12}" destId="{1E716E53-1CBA-4CC8-8E8D-335688C14180}"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137C6D89-D3CF-4FB2-942E-D82A6B63EEE3}" type="presOf" srcId="{0B15E6A9-B769-4F50-844A-91CC958E664B}" destId="{05748E55-EA50-4408-B2B4-5923834F9BCB}"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D21B5692-6CCE-4502-AD0E-B166E514577F}" type="presOf" srcId="{6A84429E-4F0C-4685-9434-1229B69C9F84}" destId="{FAD6FA81-4F94-48C5-86A7-D7C544D37AD6}" srcOrd="0" destOrd="0" presId="urn:microsoft.com/office/officeart/2005/8/layout/hierarchy6"/>
    <dgm:cxn modelId="{F3D7019C-73C0-4AB6-A7B1-D0A4C3C6C68F}" srcId="{3E459F84-4F34-4CD0-BCC4-C59769BC71FA}" destId="{8A4137EA-FED7-4C24-9A36-EC57B7B6CCE1}" srcOrd="0" destOrd="0" parTransId="{1522D08B-2A45-467E-B3D9-985F06945FD7}" sibTransId="{EDD8B994-4CFA-499F-A538-A7B54C4A7923}"/>
    <dgm:cxn modelId="{4BA91F9C-A1FC-4103-A3F7-31D5A4BBB3F7}" type="presOf" srcId="{8A4137EA-FED7-4C24-9A36-EC57B7B6CCE1}" destId="{83C2866E-4FC2-482C-977E-A71B8FF60EF4}" srcOrd="0" destOrd="0" presId="urn:microsoft.com/office/officeart/2005/8/layout/hierarchy6"/>
    <dgm:cxn modelId="{04C88A9E-31C1-4EC6-A9B5-73CE51B53834}" srcId="{8A4137EA-FED7-4C24-9A36-EC57B7B6CCE1}" destId="{2FFD705E-620F-44D8-BC32-FF318B9A2E18}" srcOrd="0" destOrd="0" parTransId="{B818EAC5-39EE-408E-8611-636FEB3E74A3}" sibTransId="{0280FE1D-0699-4BA0-9168-9C9FDF33830E}"/>
    <dgm:cxn modelId="{C501D3A9-A69D-41C0-A502-198FCAA6CD17}" type="presOf" srcId="{B818EAC5-39EE-408E-8611-636FEB3E74A3}" destId="{D6BEE320-5403-47D4-82C6-93C03F840743}" srcOrd="0" destOrd="0" presId="urn:microsoft.com/office/officeart/2005/8/layout/hierarchy6"/>
    <dgm:cxn modelId="{92E72EAA-6212-4146-A9AA-D186FD7B23A3}" srcId="{2FFD705E-620F-44D8-BC32-FF318B9A2E18}" destId="{C5707780-316D-4E37-A88D-974505525FCD}" srcOrd="2" destOrd="0" parTransId="{F224FA91-B6B4-40C2-B5D7-0527798A6629}" sibTransId="{A19DC67E-7577-4636-9F8F-775EE4DDC931}"/>
    <dgm:cxn modelId="{6AFD65B3-C0BD-415B-AAD3-52CE4AEDA496}" srcId="{9D8D0EED-5C28-4232-B16B-7E382906F997}" destId="{87399A92-CBF1-41F8-A098-72D1747F1E12}" srcOrd="0" destOrd="0" parTransId="{64AE9982-2876-4D8B-895E-B0C2C91DFF0C}" sibTransId="{4D9AF106-75F1-48D8-90A9-A8081FD37040}"/>
    <dgm:cxn modelId="{71EAD5D3-7A45-44F0-BCD4-6A02E5CD78D0}" srcId="{2FFD705E-620F-44D8-BC32-FF318B9A2E18}" destId="{0B15E6A9-B769-4F50-844A-91CC958E664B}" srcOrd="0" destOrd="0" parTransId="{4E3F9C77-B8C1-47BC-8CC5-277DD8198E3A}" sibTransId="{92EB3C69-227E-4475-A4E6-B322295BE98A}"/>
    <dgm:cxn modelId="{A25351D4-AB60-4C19-8812-2CD9788DF7C3}" type="presOf" srcId="{4907F140-CADE-4706-862B-3800872C3755}" destId="{EF164553-C661-4A72-A77D-04EFA338FD13}" srcOrd="0" destOrd="0" presId="urn:microsoft.com/office/officeart/2005/8/layout/hierarchy6"/>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828B2AD8-FE2A-4862-82CF-F0249C578F35}" srcId="{B315C161-A86C-4144-A5CA-2B0B5300EACE}" destId="{6A84429E-4F0C-4685-9434-1229B69C9F84}" srcOrd="1" destOrd="0" parTransId="{FC600E30-459F-41E1-9483-63541F077E2D}" sibTransId="{99D7EB47-AE4A-4B0D-9CC3-A8E37D8F69E1}"/>
    <dgm:cxn modelId="{444369F1-A442-44F8-8FF6-95F0F90CE29E}" type="presOf" srcId="{2FFD705E-620F-44D8-BC32-FF318B9A2E18}" destId="{7D85400D-2BE2-4D60-9259-3D9F596AB8CE}"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647A2AD4-D4E4-44D1-B4FF-D966CDB6CD9C}" type="presParOf" srcId="{D65F0EBE-AFFC-47AF-AB8A-6961FAE84B9B}" destId="{FF03657C-34E8-4BBB-8F84-3428B3D0ABB7}" srcOrd="0" destOrd="0" presId="urn:microsoft.com/office/officeart/2005/8/layout/hierarchy6"/>
    <dgm:cxn modelId="{1910F38A-D354-430C-8A25-2AC6B658545F}" type="presParOf" srcId="{FF03657C-34E8-4BBB-8F84-3428B3D0ABB7}" destId="{83C2866E-4FC2-482C-977E-A71B8FF60EF4}" srcOrd="0" destOrd="0" presId="urn:microsoft.com/office/officeart/2005/8/layout/hierarchy6"/>
    <dgm:cxn modelId="{1E632AA5-1D70-4675-A227-A07B3CC95D7F}" type="presParOf" srcId="{FF03657C-34E8-4BBB-8F84-3428B3D0ABB7}" destId="{3C9B2DBA-165E-4FEE-BFB3-DF8E924B5DCC}" srcOrd="1" destOrd="0" presId="urn:microsoft.com/office/officeart/2005/8/layout/hierarchy6"/>
    <dgm:cxn modelId="{DF5E2078-62ED-4944-A55A-9EC2086204BC}" type="presParOf" srcId="{3C9B2DBA-165E-4FEE-BFB3-DF8E924B5DCC}" destId="{D6BEE320-5403-47D4-82C6-93C03F840743}" srcOrd="0" destOrd="0" presId="urn:microsoft.com/office/officeart/2005/8/layout/hierarchy6"/>
    <dgm:cxn modelId="{D7EF0DFC-2073-4AEB-8338-89EFB7069516}" type="presParOf" srcId="{3C9B2DBA-165E-4FEE-BFB3-DF8E924B5DCC}" destId="{CF9A3B50-348C-478E-BCA2-4DCAEBB188DD}" srcOrd="1" destOrd="0" presId="urn:microsoft.com/office/officeart/2005/8/layout/hierarchy6"/>
    <dgm:cxn modelId="{B85AF521-67F8-48B6-9187-86A646DAECD1}" type="presParOf" srcId="{CF9A3B50-348C-478E-BCA2-4DCAEBB188DD}" destId="{7D85400D-2BE2-4D60-9259-3D9F596AB8CE}" srcOrd="0" destOrd="0" presId="urn:microsoft.com/office/officeart/2005/8/layout/hierarchy6"/>
    <dgm:cxn modelId="{84E0AE7B-EF93-41AF-BCAC-0024FD0CC38B}" type="presParOf" srcId="{CF9A3B50-348C-478E-BCA2-4DCAEBB188DD}" destId="{5FF081AC-4A38-4F39-AB73-46F34DAEA9A0}" srcOrd="1" destOrd="0" presId="urn:microsoft.com/office/officeart/2005/8/layout/hierarchy6"/>
    <dgm:cxn modelId="{FD74CB16-BA34-45E3-9CE3-54AA5DB12902}" type="presParOf" srcId="{5FF081AC-4A38-4F39-AB73-46F34DAEA9A0}" destId="{6EDFA2ED-CF87-40AE-B749-8487D867D309}" srcOrd="0" destOrd="0" presId="urn:microsoft.com/office/officeart/2005/8/layout/hierarchy6"/>
    <dgm:cxn modelId="{E413B377-1D9D-4EF3-94CD-A00483C258AF}" type="presParOf" srcId="{5FF081AC-4A38-4F39-AB73-46F34DAEA9A0}" destId="{227EBBB6-86F3-417E-A66A-DE9A9DCE52CC}" srcOrd="1" destOrd="0" presId="urn:microsoft.com/office/officeart/2005/8/layout/hierarchy6"/>
    <dgm:cxn modelId="{05436A45-9D74-4BFC-A68A-5A4FBD0757F9}" type="presParOf" srcId="{227EBBB6-86F3-417E-A66A-DE9A9DCE52CC}" destId="{05748E55-EA50-4408-B2B4-5923834F9BCB}" srcOrd="0" destOrd="0" presId="urn:microsoft.com/office/officeart/2005/8/layout/hierarchy6"/>
    <dgm:cxn modelId="{26E3A74A-58A1-4E0F-860B-A010051A0873}" type="presParOf" srcId="{227EBBB6-86F3-417E-A66A-DE9A9DCE52CC}" destId="{12C0B505-8215-44D0-975D-5951E798F304}" srcOrd="1" destOrd="0" presId="urn:microsoft.com/office/officeart/2005/8/layout/hierarchy6"/>
    <dgm:cxn modelId="{9451A4FE-77BC-47CC-B73C-1E2EEF49E072}" type="presParOf" srcId="{12C0B505-8215-44D0-975D-5951E798F304}" destId="{6E43D4BC-569B-4095-8A9D-A3EF51F393C8}" srcOrd="0" destOrd="0" presId="urn:microsoft.com/office/officeart/2005/8/layout/hierarchy6"/>
    <dgm:cxn modelId="{D6C4EACC-8E8D-4D2A-B9C2-268184667A05}" type="presParOf" srcId="{12C0B505-8215-44D0-975D-5951E798F304}" destId="{1F4D7C46-545A-4D3D-8427-B3B7FC98B6DC}" srcOrd="1" destOrd="0" presId="urn:microsoft.com/office/officeart/2005/8/layout/hierarchy6"/>
    <dgm:cxn modelId="{0558D6D6-CBA9-493B-A6DC-B62281B53481}" type="presParOf" srcId="{1F4D7C46-545A-4D3D-8427-B3B7FC98B6DC}" destId="{9E98F4C1-F731-40CE-BDF9-7690BAB7BB23}" srcOrd="0" destOrd="0" presId="urn:microsoft.com/office/officeart/2005/8/layout/hierarchy6"/>
    <dgm:cxn modelId="{13E1615D-46B5-445B-A33D-3D0B4D34FCC7}" type="presParOf" srcId="{1F4D7C46-545A-4D3D-8427-B3B7FC98B6DC}" destId="{A2EE07AB-E2B2-4551-8210-1A1F4F8B4063}" srcOrd="1" destOrd="0" presId="urn:microsoft.com/office/officeart/2005/8/layout/hierarchy6"/>
    <dgm:cxn modelId="{99AF62B6-70F7-4F90-B444-E5DDEA9B7DFE}" type="presParOf" srcId="{A2EE07AB-E2B2-4551-8210-1A1F4F8B4063}" destId="{B55C20DF-176C-4DAB-9784-F0A4394E31F0}" srcOrd="0" destOrd="0" presId="urn:microsoft.com/office/officeart/2005/8/layout/hierarchy6"/>
    <dgm:cxn modelId="{3B381A86-E468-4D72-9D68-69D6034485AB}" type="presParOf" srcId="{A2EE07AB-E2B2-4551-8210-1A1F4F8B4063}" destId="{A4B8934E-BE72-4DC6-845B-C48C0382485A}" srcOrd="1" destOrd="0" presId="urn:microsoft.com/office/officeart/2005/8/layout/hierarchy6"/>
    <dgm:cxn modelId="{722E093E-861C-4263-88B8-215514AB2EFA}" type="presParOf" srcId="{A4B8934E-BE72-4DC6-845B-C48C0382485A}" destId="{17A8A07A-CF4F-4CF8-92E3-4B3686F6731C}" srcOrd="0" destOrd="0" presId="urn:microsoft.com/office/officeart/2005/8/layout/hierarchy6"/>
    <dgm:cxn modelId="{1ED5BE6B-B55E-4CE8-987E-7527B6498F5D}" type="presParOf" srcId="{A4B8934E-BE72-4DC6-845B-C48C0382485A}" destId="{A7CD3B87-1AC8-4269-83B3-799BE0B73D64}" srcOrd="1" destOrd="0" presId="urn:microsoft.com/office/officeart/2005/8/layout/hierarchy6"/>
    <dgm:cxn modelId="{0571F322-61A9-4BD8-BBFB-93173C935ED7}" type="presParOf" srcId="{12C0B505-8215-44D0-975D-5951E798F304}" destId="{C3C8840E-FE7F-4B75-91E6-9EA5F0EB14BB}" srcOrd="2" destOrd="0" presId="urn:microsoft.com/office/officeart/2005/8/layout/hierarchy6"/>
    <dgm:cxn modelId="{3ACB564F-A0B1-4DD5-8EF3-34DDD14A0CB1}" type="presParOf" srcId="{12C0B505-8215-44D0-975D-5951E798F304}" destId="{AC4C7099-59BB-4F9A-B6EB-7D24932E5865}" srcOrd="3" destOrd="0" presId="urn:microsoft.com/office/officeart/2005/8/layout/hierarchy6"/>
    <dgm:cxn modelId="{C472B868-5693-4E1B-9929-01DDA63F9A4E}" type="presParOf" srcId="{AC4C7099-59BB-4F9A-B6EB-7D24932E5865}" destId="{94272BFF-5044-45BA-9D04-7AAC010B9E79}" srcOrd="0" destOrd="0" presId="urn:microsoft.com/office/officeart/2005/8/layout/hierarchy6"/>
    <dgm:cxn modelId="{BE7DB9E4-B130-4DA1-8F23-1E2ABB66D268}" type="presParOf" srcId="{AC4C7099-59BB-4F9A-B6EB-7D24932E5865}" destId="{1B296D5A-B026-4A3A-A8EB-F4A3516D1A43}" srcOrd="1" destOrd="0" presId="urn:microsoft.com/office/officeart/2005/8/layout/hierarchy6"/>
    <dgm:cxn modelId="{589A21BE-FEBD-49E7-BF1E-9DD6104F870E}" type="presParOf" srcId="{1B296D5A-B026-4A3A-A8EB-F4A3516D1A43}" destId="{4EE6FEE0-A60F-4731-9127-A12A8E8729A8}" srcOrd="0" destOrd="0" presId="urn:microsoft.com/office/officeart/2005/8/layout/hierarchy6"/>
    <dgm:cxn modelId="{B1D631BA-FB9D-43EF-816A-57F2D10B3B4E}" type="presParOf" srcId="{1B296D5A-B026-4A3A-A8EB-F4A3516D1A43}" destId="{B196AA1F-7A5A-48C2-8360-3CB82E879A9B}" srcOrd="1" destOrd="0" presId="urn:microsoft.com/office/officeart/2005/8/layout/hierarchy6"/>
    <dgm:cxn modelId="{CB8648CE-330F-4EF1-BE45-D85992258AD6}" type="presParOf" srcId="{B196AA1F-7A5A-48C2-8360-3CB82E879A9B}" destId="{51584AF6-DE3D-4B3E-90D0-44EDC99613D0}" srcOrd="0" destOrd="0" presId="urn:microsoft.com/office/officeart/2005/8/layout/hierarchy6"/>
    <dgm:cxn modelId="{15CF16D3-E46F-46EA-B5DB-7DCA80550C7F}" type="presParOf" srcId="{B196AA1F-7A5A-48C2-8360-3CB82E879A9B}" destId="{5DC94759-71E8-4B6F-88BB-2EA06D7E35E5}" srcOrd="1" destOrd="0" presId="urn:microsoft.com/office/officeart/2005/8/layout/hierarchy6"/>
    <dgm:cxn modelId="{9F41E985-57A3-4516-B7B2-E8D3910E216A}" type="presParOf" srcId="{12C0B505-8215-44D0-975D-5951E798F304}" destId="{7C5FEED6-0606-44DC-B84B-8D1B87A3000E}" srcOrd="4" destOrd="0" presId="urn:microsoft.com/office/officeart/2005/8/layout/hierarchy6"/>
    <dgm:cxn modelId="{9DB72A00-4D43-46D2-AF6B-2C2627F5BAB5}" type="presParOf" srcId="{12C0B505-8215-44D0-975D-5951E798F304}" destId="{9346A101-52AA-473A-B256-91E0C9B54795}" srcOrd="5" destOrd="0" presId="urn:microsoft.com/office/officeart/2005/8/layout/hierarchy6"/>
    <dgm:cxn modelId="{7CBF5CCC-D70C-45BF-AB19-D001755F8974}" type="presParOf" srcId="{9346A101-52AA-473A-B256-91E0C9B54795}" destId="{EF164553-C661-4A72-A77D-04EFA338FD13}" srcOrd="0" destOrd="0" presId="urn:microsoft.com/office/officeart/2005/8/layout/hierarchy6"/>
    <dgm:cxn modelId="{D6E29337-88B4-485B-B379-3D69100ABC65}" type="presParOf" srcId="{9346A101-52AA-473A-B256-91E0C9B54795}" destId="{CBCAB461-08CB-4254-AAB9-FF815D9EDB2F}" srcOrd="1" destOrd="0" presId="urn:microsoft.com/office/officeart/2005/8/layout/hierarchy6"/>
    <dgm:cxn modelId="{24B3DD94-6350-4D7D-AC3B-6304501E1A2B}" type="presParOf" srcId="{CBCAB461-08CB-4254-AAB9-FF815D9EDB2F}" destId="{3D0BCE2D-A13E-4F56-8F98-71C66D46D699}" srcOrd="0" destOrd="0" presId="urn:microsoft.com/office/officeart/2005/8/layout/hierarchy6"/>
    <dgm:cxn modelId="{8227B859-75FB-4E75-B269-41DE306B8EBF}" type="presParOf" srcId="{CBCAB461-08CB-4254-AAB9-FF815D9EDB2F}" destId="{C2CDC11B-72C0-42D7-B507-F02BD0C14E02}" srcOrd="1" destOrd="0" presId="urn:microsoft.com/office/officeart/2005/8/layout/hierarchy6"/>
    <dgm:cxn modelId="{3A5D4D8A-DDC5-4936-91B2-D645BC86CBA5}" type="presParOf" srcId="{C2CDC11B-72C0-42D7-B507-F02BD0C14E02}" destId="{5F8DC824-D621-480F-9E2E-828017BB6839}" srcOrd="0" destOrd="0" presId="urn:microsoft.com/office/officeart/2005/8/layout/hierarchy6"/>
    <dgm:cxn modelId="{6C3F9605-2C55-4F7A-8C5E-EEF85FB42B3F}" type="presParOf" srcId="{C2CDC11B-72C0-42D7-B507-F02BD0C14E02}" destId="{9859A5FB-6E77-459F-9142-DED40947423D}" srcOrd="1" destOrd="0" presId="urn:microsoft.com/office/officeart/2005/8/layout/hierarchy6"/>
    <dgm:cxn modelId="{99796AD3-B510-4726-994B-F04EA5F6D27D}" type="presParOf" srcId="{5FF081AC-4A38-4F39-AB73-46F34DAEA9A0}" destId="{15DEAC90-4522-472B-8230-01B81E31E179}" srcOrd="2" destOrd="0" presId="urn:microsoft.com/office/officeart/2005/8/layout/hierarchy6"/>
    <dgm:cxn modelId="{6870ED32-078D-446D-A060-205FA06495D9}" type="presParOf" srcId="{5FF081AC-4A38-4F39-AB73-46F34DAEA9A0}" destId="{7CF21FDC-51EF-4102-AB6F-CE81DF89E132}" srcOrd="3" destOrd="0" presId="urn:microsoft.com/office/officeart/2005/8/layout/hierarchy6"/>
    <dgm:cxn modelId="{811E827F-5B2C-43DE-8415-879026E707BA}" type="presParOf" srcId="{7CF21FDC-51EF-4102-AB6F-CE81DF89E132}" destId="{58322E6C-EDCA-4A2C-8F31-964B97E6355A}" srcOrd="0" destOrd="0" presId="urn:microsoft.com/office/officeart/2005/8/layout/hierarchy6"/>
    <dgm:cxn modelId="{71EF18D9-8927-45CD-A1BB-768B1172062B}" type="presParOf" srcId="{7CF21FDC-51EF-4102-AB6F-CE81DF89E132}" destId="{0E7480D9-DB76-40EA-8C2D-8D45B043C314}" srcOrd="1" destOrd="0" presId="urn:microsoft.com/office/officeart/2005/8/layout/hierarchy6"/>
    <dgm:cxn modelId="{78D48901-0479-4A3F-8989-9D5AF2A2EAE5}" type="presParOf" srcId="{0E7480D9-DB76-40EA-8C2D-8D45B043C314}" destId="{A695235B-49E5-4F5E-AF3B-07EC72D04BCA}" srcOrd="0" destOrd="0" presId="urn:microsoft.com/office/officeart/2005/8/layout/hierarchy6"/>
    <dgm:cxn modelId="{944F6F0E-20CD-4EF0-B6F9-D60E5AF60532}" type="presParOf" srcId="{0E7480D9-DB76-40EA-8C2D-8D45B043C314}" destId="{7C7F4D39-6D09-496C-BF54-B302FEB8DB85}" srcOrd="1" destOrd="0" presId="urn:microsoft.com/office/officeart/2005/8/layout/hierarchy6"/>
    <dgm:cxn modelId="{FB53874A-83DB-44EC-B572-AC9974695E69}" type="presParOf" srcId="{7C7F4D39-6D09-496C-BF54-B302FEB8DB85}" destId="{A735BB8C-B721-4DB8-A240-93B8126E1B0C}" srcOrd="0" destOrd="0" presId="urn:microsoft.com/office/officeart/2005/8/layout/hierarchy6"/>
    <dgm:cxn modelId="{912F65A1-A07D-4075-AFD4-882D65A3F84A}" type="presParOf" srcId="{7C7F4D39-6D09-496C-BF54-B302FEB8DB85}" destId="{88D4DDFE-6A06-445E-A07C-9380F2781FD9}" srcOrd="1" destOrd="0" presId="urn:microsoft.com/office/officeart/2005/8/layout/hierarchy6"/>
    <dgm:cxn modelId="{E74EFC97-84CF-4197-9D32-F44108B13F6F}" type="presParOf" srcId="{88D4DDFE-6A06-445E-A07C-9380F2781FD9}" destId="{690E97F7-AC51-48B9-810A-70915CCBBD91}" srcOrd="0" destOrd="0" presId="urn:microsoft.com/office/officeart/2005/8/layout/hierarchy6"/>
    <dgm:cxn modelId="{30633792-55CD-4B45-8717-25CAB4403EF8}" type="presParOf" srcId="{88D4DDFE-6A06-445E-A07C-9380F2781FD9}" destId="{BF00BED7-37E3-4613-AF45-772D6BB947C6}" srcOrd="1" destOrd="0" presId="urn:microsoft.com/office/officeart/2005/8/layout/hierarchy6"/>
    <dgm:cxn modelId="{8EF40CB5-E49E-4B49-85CF-232BBA8C35E4}" type="presParOf" srcId="{BF00BED7-37E3-4613-AF45-772D6BB947C6}" destId="{1E716E53-1CBA-4CC8-8E8D-335688C14180}" srcOrd="0" destOrd="0" presId="urn:microsoft.com/office/officeart/2005/8/layout/hierarchy6"/>
    <dgm:cxn modelId="{D49E8F83-5769-4C2A-A5CF-08D03CB0E053}" type="presParOf" srcId="{BF00BED7-37E3-4613-AF45-772D6BB947C6}" destId="{C411C149-A582-4FD5-93EC-9F7DC6C5BC93}" srcOrd="1" destOrd="0" presId="urn:microsoft.com/office/officeart/2005/8/layout/hierarchy6"/>
    <dgm:cxn modelId="{E36AEC48-6CE7-45E3-9D95-A91BB6070B69}" type="presParOf" srcId="{0E7480D9-DB76-40EA-8C2D-8D45B043C314}" destId="{452E47E1-DE5E-43C2-BE99-6FD414686B54}" srcOrd="2" destOrd="0" presId="urn:microsoft.com/office/officeart/2005/8/layout/hierarchy6"/>
    <dgm:cxn modelId="{9BB764B7-EAE1-4543-ACD9-49F5421CE302}" type="presParOf" srcId="{0E7480D9-DB76-40EA-8C2D-8D45B043C314}" destId="{D8FED6B5-4710-49B8-944B-8EBB17C0EF70}" srcOrd="3" destOrd="0" presId="urn:microsoft.com/office/officeart/2005/8/layout/hierarchy6"/>
    <dgm:cxn modelId="{758EC7C4-FBB4-4322-B72F-5D07A20E9CE1}" type="presParOf" srcId="{D8FED6B5-4710-49B8-944B-8EBB17C0EF70}" destId="{FAD6FA81-4F94-48C5-86A7-D7C544D37AD6}" srcOrd="0" destOrd="0" presId="urn:microsoft.com/office/officeart/2005/8/layout/hierarchy6"/>
    <dgm:cxn modelId="{3E62A8B1-B3EC-455C-8065-6F1960C2DAD9}" type="presParOf" srcId="{D8FED6B5-4710-49B8-944B-8EBB17C0EF70}" destId="{8CC466C0-36CC-484D-A1FD-DACBAFEC3E53}" srcOrd="1" destOrd="0" presId="urn:microsoft.com/office/officeart/2005/8/layout/hierarchy6"/>
    <dgm:cxn modelId="{6444F8CD-FE42-445A-8596-F620F3D2104C}" type="presParOf" srcId="{5FF081AC-4A38-4F39-AB73-46F34DAEA9A0}" destId="{51FCD676-F7E3-4D7D-9C62-0D678764697C}" srcOrd="4" destOrd="0" presId="urn:microsoft.com/office/officeart/2005/8/layout/hierarchy6"/>
    <dgm:cxn modelId="{24677DB6-E14F-4B50-BD6F-41D7E9FDE73C}" type="presParOf" srcId="{5FF081AC-4A38-4F39-AB73-46F34DAEA9A0}" destId="{C79B47BC-429B-471C-A371-DC5CAEA02A3C}" srcOrd="5" destOrd="0" presId="urn:microsoft.com/office/officeart/2005/8/layout/hierarchy6"/>
    <dgm:cxn modelId="{22D9E726-DC39-4644-BD10-96A98A75201C}" type="presParOf" srcId="{C79B47BC-429B-471C-A371-DC5CAEA02A3C}" destId="{44CE4ECE-7523-41B4-A3C1-97B0BF596D02}" srcOrd="0" destOrd="0" presId="urn:microsoft.com/office/officeart/2005/8/layout/hierarchy6"/>
    <dgm:cxn modelId="{10F36937-C3C5-4296-953F-9A1F2CDD23D1}"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B41E273B-2E5B-4363-8743-A9D5DDF38997}">
      <dgm:prSet/>
      <dgm:spPr>
        <a:solidFill>
          <a:srgbClr val="159CD7">
            <a:alpha val="50000"/>
          </a:srgbClr>
        </a:solidFill>
      </dgm:spPr>
      <dgm:t>
        <a:bodyPr/>
        <a:lstStyle/>
        <a:p>
          <a:r>
            <a:rPr lang="en-US" b="1" dirty="0"/>
            <a:t>TSAG</a:t>
          </a:r>
          <a:endParaRPr lang="en-GB" b="1" dirty="0"/>
        </a:p>
      </dgm:t>
    </dgm:pt>
    <dgm:pt modelId="{D8029293-B37B-43BD-B4C9-923F5E6A747E}" type="parTrans" cxnId="{A2C65E8F-06F4-4ACB-BB72-28FE0AB97DBB}">
      <dgm:prSet/>
      <dgm:spPr/>
      <dgm:t>
        <a:bodyPr/>
        <a:lstStyle/>
        <a:p>
          <a:endParaRPr lang="en-GB"/>
        </a:p>
      </dgm:t>
    </dgm:pt>
    <dgm:pt modelId="{E65224EA-D816-491C-B89F-9FB0463136AC}" type="sibTrans" cxnId="{A2C65E8F-06F4-4ACB-BB72-28FE0AB97DBB}">
      <dgm:prSet/>
      <dgm:spPr/>
      <dgm:t>
        <a:bodyPr/>
        <a:lstStyle/>
        <a:p>
          <a:endParaRPr lang="en-GB"/>
        </a:p>
      </dgm:t>
    </dgm:pt>
    <dgm:pt modelId="{ACF42E46-8074-4022-96BD-994D4B464A01}">
      <dgm:prSet/>
      <dgm:spPr>
        <a:solidFill>
          <a:srgbClr val="159CD7">
            <a:alpha val="20000"/>
          </a:srgbClr>
        </a:solidFill>
      </dgm:spPr>
      <dgm:t>
        <a:bodyPr/>
        <a:lstStyle/>
        <a:p>
          <a:r>
            <a:rPr lang="en-US" dirty="0"/>
            <a:t>Working Party 1</a:t>
          </a:r>
          <a:endParaRPr lang="en-GB" dirty="0"/>
        </a:p>
      </dgm:t>
    </dgm:pt>
    <dgm:pt modelId="{10A94250-105D-4D84-A136-C4C974AAB132}" type="parTrans" cxnId="{46A42C0E-3BA4-40FC-A864-0751D791CD0B}">
      <dgm:prSet/>
      <dgm:spPr/>
      <dgm:t>
        <a:bodyPr/>
        <a:lstStyle/>
        <a:p>
          <a:endParaRPr lang="en-GB"/>
        </a:p>
      </dgm:t>
    </dgm:pt>
    <dgm:pt modelId="{FEB8ABB6-DF95-45BD-9818-9962CA76D4DF}" type="sibTrans" cxnId="{46A42C0E-3BA4-40FC-A864-0751D791CD0B}">
      <dgm:prSet/>
      <dgm:spPr/>
      <dgm:t>
        <a:bodyPr/>
        <a:lstStyle/>
        <a:p>
          <a:endParaRPr lang="en-GB"/>
        </a:p>
      </dgm:t>
    </dgm:pt>
    <dgm:pt modelId="{00AF2D4F-609E-4B24-91BF-BAD0F30595DE}">
      <dgm:prSet/>
      <dgm:spPr>
        <a:solidFill>
          <a:srgbClr val="159CD7">
            <a:alpha val="20000"/>
          </a:srgbClr>
        </a:solidFill>
      </dgm:spPr>
      <dgm:t>
        <a:bodyPr/>
        <a:lstStyle/>
        <a:p>
          <a:r>
            <a:rPr lang="en-US" dirty="0"/>
            <a:t>Working party 2</a:t>
          </a:r>
          <a:endParaRPr lang="en-GB" dirty="0"/>
        </a:p>
      </dgm:t>
    </dgm:pt>
    <dgm:pt modelId="{566B6B25-EA43-4912-98DB-C824E043ACA5}" type="parTrans" cxnId="{7D0C4735-A8A3-44B1-A701-136D73992DD7}">
      <dgm:prSet/>
      <dgm:spPr/>
      <dgm:t>
        <a:bodyPr/>
        <a:lstStyle/>
        <a:p>
          <a:endParaRPr lang="en-GB"/>
        </a:p>
      </dgm:t>
    </dgm:pt>
    <dgm:pt modelId="{71AABBFC-C17D-4BB9-9EDD-46F9E9973230}" type="sibTrans" cxnId="{7D0C4735-A8A3-44B1-A701-136D73992DD7}">
      <dgm:prSet/>
      <dgm:spPr/>
      <dgm:t>
        <a:bodyPr/>
        <a:lstStyle/>
        <a:p>
          <a:endParaRPr lang="en-GB"/>
        </a:p>
      </dgm:t>
    </dgm:pt>
    <dgm:pt modelId="{65F83FAB-1A15-4AB1-A452-FE27FCF57DF5}">
      <dgm:prSet/>
      <dgm:spPr>
        <a:solidFill>
          <a:srgbClr val="159CD7">
            <a:alpha val="10000"/>
          </a:srgbClr>
        </a:solidFill>
      </dgm:spPr>
      <dgm:t>
        <a:bodyPr/>
        <a:lstStyle/>
        <a:p>
          <a:r>
            <a:rPr lang="en-US" dirty="0"/>
            <a:t>RG working methods</a:t>
          </a:r>
          <a:endParaRPr lang="en-GB" dirty="0"/>
        </a:p>
      </dgm:t>
    </dgm:pt>
    <dgm:pt modelId="{3ED1036C-9606-4378-9A0B-C2F7355D3B52}" type="parTrans" cxnId="{E3E5DB9C-B87B-458E-AB0F-87B3C216020B}">
      <dgm:prSet/>
      <dgm:spPr/>
      <dgm:t>
        <a:bodyPr/>
        <a:lstStyle/>
        <a:p>
          <a:endParaRPr lang="en-GB"/>
        </a:p>
      </dgm:t>
    </dgm:pt>
    <dgm:pt modelId="{251B6E5C-07C7-4E7E-8DF2-56BCCBC52F67}" type="sibTrans" cxnId="{E3E5DB9C-B87B-458E-AB0F-87B3C216020B}">
      <dgm:prSet/>
      <dgm:spPr/>
      <dgm:t>
        <a:bodyPr/>
        <a:lstStyle/>
        <a:p>
          <a:endParaRPr lang="en-GB"/>
        </a:p>
      </dgm:t>
    </dgm:pt>
    <dgm:pt modelId="{E6C6007B-AF4E-4CA0-8620-13EDA35DB83B}">
      <dgm:prSet/>
      <dgm:spPr>
        <a:solidFill>
          <a:srgbClr val="159CD7">
            <a:alpha val="10000"/>
          </a:srgbClr>
        </a:solidFill>
      </dgm:spPr>
      <dgm:t>
        <a:bodyPr/>
        <a:lstStyle/>
        <a:p>
          <a:r>
            <a:rPr lang="en-US" dirty="0"/>
            <a:t>RG WTSA preparations</a:t>
          </a:r>
          <a:endParaRPr lang="en-GB" dirty="0"/>
        </a:p>
      </dgm:t>
    </dgm:pt>
    <dgm:pt modelId="{DA6A51A6-E467-47DB-A604-0F32DFEC3DBA}" type="parTrans" cxnId="{281DF855-66C6-42E4-9057-980B2AD77230}">
      <dgm:prSet/>
      <dgm:spPr/>
      <dgm:t>
        <a:bodyPr/>
        <a:lstStyle/>
        <a:p>
          <a:endParaRPr lang="en-GB"/>
        </a:p>
      </dgm:t>
    </dgm:pt>
    <dgm:pt modelId="{EC40EF94-6CBD-4DB1-B19C-C29585F86F68}" type="sibTrans" cxnId="{281DF855-66C6-42E4-9057-980B2AD77230}">
      <dgm:prSet/>
      <dgm:spPr/>
      <dgm:t>
        <a:bodyPr/>
        <a:lstStyle/>
        <a:p>
          <a:endParaRPr lang="en-GB"/>
        </a:p>
      </dgm:t>
    </dgm:pt>
    <dgm:pt modelId="{241D15EF-DA07-4DA9-B283-B34DA8329AB1}">
      <dgm:prSet/>
      <dgm:spPr>
        <a:solidFill>
          <a:srgbClr val="159CD7">
            <a:alpha val="10000"/>
          </a:srgbClr>
        </a:solidFill>
      </dgm:spPr>
      <dgm:t>
        <a:bodyPr/>
        <a:lstStyle/>
        <a:p>
          <a:r>
            <a:rPr lang="en-US" dirty="0"/>
            <a:t>RG work programme, structure, coordination</a:t>
          </a:r>
          <a:endParaRPr lang="en-GB" dirty="0"/>
        </a:p>
      </dgm:t>
    </dgm:pt>
    <dgm:pt modelId="{AB77F380-ED1A-479A-90C7-12DA24511E4B}" type="parTrans" cxnId="{C355898E-64AC-4D69-898E-319A04B6191A}">
      <dgm:prSet/>
      <dgm:spPr/>
      <dgm:t>
        <a:bodyPr/>
        <a:lstStyle/>
        <a:p>
          <a:endParaRPr lang="en-GB"/>
        </a:p>
      </dgm:t>
    </dgm:pt>
    <dgm:pt modelId="{6EEF01DB-AF4F-400A-94D4-B77CDC95ED2E}" type="sibTrans" cxnId="{C355898E-64AC-4D69-898E-319A04B6191A}">
      <dgm:prSet/>
      <dgm:spPr/>
      <dgm:t>
        <a:bodyPr/>
        <a:lstStyle/>
        <a:p>
          <a:endParaRPr lang="en-GB"/>
        </a:p>
      </dgm:t>
    </dgm:pt>
    <dgm:pt modelId="{6BD63F03-D602-4166-936C-00AF7EACA998}">
      <dgm:prSet/>
      <dgm:spPr>
        <a:solidFill>
          <a:srgbClr val="159CD7">
            <a:alpha val="10000"/>
          </a:srgbClr>
        </a:solidFill>
      </dgm:spPr>
      <dgm:t>
        <a:bodyPr/>
        <a:lstStyle/>
        <a:p>
          <a:r>
            <a:rPr lang="en-US" dirty="0"/>
            <a:t>RG industry engagement</a:t>
          </a:r>
          <a:endParaRPr lang="en-GB" dirty="0"/>
        </a:p>
      </dgm:t>
    </dgm:pt>
    <dgm:pt modelId="{CCD779CD-0E23-44BE-99B3-9BCC301009A7}" type="parTrans" cxnId="{4A03FDA9-DF5F-4129-BF31-A267C80C3686}">
      <dgm:prSet/>
      <dgm:spPr/>
      <dgm:t>
        <a:bodyPr/>
        <a:lstStyle/>
        <a:p>
          <a:endParaRPr lang="en-GB"/>
        </a:p>
      </dgm:t>
    </dgm:pt>
    <dgm:pt modelId="{AA49C362-BF6C-4737-B6FA-6D49F01DB9CB}" type="sibTrans" cxnId="{4A03FDA9-DF5F-4129-BF31-A267C80C3686}">
      <dgm:prSet/>
      <dgm:spPr/>
      <dgm:t>
        <a:bodyPr/>
        <a:lstStyle/>
        <a:p>
          <a:endParaRPr lang="en-GB"/>
        </a:p>
      </dgm:t>
    </dgm:pt>
    <dgm:pt modelId="{2339CDEF-B0AA-4F91-9432-A3ED3FAC86EE}">
      <dgm:prSet/>
      <dgm:spPr>
        <a:solidFill>
          <a:srgbClr val="159CD7">
            <a:alpha val="10000"/>
          </a:srgbClr>
        </a:solidFill>
      </dgm:spPr>
      <dgm:t>
        <a:bodyPr/>
        <a:lstStyle/>
        <a:p>
          <a:r>
            <a:rPr lang="en-US" dirty="0"/>
            <a:t>RG sustainable digital transformation</a:t>
          </a:r>
          <a:endParaRPr lang="en-GB" dirty="0"/>
        </a:p>
      </dgm:t>
    </dgm:pt>
    <dgm:pt modelId="{345202A0-F295-49C5-ABF3-C60F650BAD85}" type="parTrans" cxnId="{EC6CFBE5-68D8-4CF4-B59A-11B0C0AD5BD8}">
      <dgm:prSet/>
      <dgm:spPr/>
      <dgm:t>
        <a:bodyPr/>
        <a:lstStyle/>
        <a:p>
          <a:endParaRPr lang="en-GB"/>
        </a:p>
      </dgm:t>
    </dgm:pt>
    <dgm:pt modelId="{0ABEBC4C-24E4-4B3C-A28B-070BE89C09FF}" type="sibTrans" cxnId="{EC6CFBE5-68D8-4CF4-B59A-11B0C0AD5BD8}">
      <dgm:prSet/>
      <dgm:spPr/>
      <dgm:t>
        <a:bodyPr/>
        <a:lstStyle/>
        <a:p>
          <a:endParaRPr lang="en-GB"/>
        </a:p>
      </dgm:t>
    </dgm:pt>
    <dgm:pt modelId="{138DAC6A-3EC8-4AC8-AA37-DD2F86A42675}">
      <dgm:prSet/>
      <dgm:spPr/>
      <dgm:t>
        <a:bodyPr/>
        <a:lstStyle/>
        <a:p>
          <a:r>
            <a:rPr lang="en-US" dirty="0"/>
            <a:t>Direct reporting to TSAG</a:t>
          </a:r>
          <a:endParaRPr lang="en-GB" dirty="0"/>
        </a:p>
      </dgm:t>
    </dgm:pt>
    <dgm:pt modelId="{45F7EFF3-8DFD-478D-8DD1-6FF3D7F952F2}" type="parTrans" cxnId="{645C3F9C-1CB7-4828-A971-C2D77F7A926E}">
      <dgm:prSet/>
      <dgm:spPr/>
      <dgm:t>
        <a:bodyPr/>
        <a:lstStyle/>
        <a:p>
          <a:endParaRPr lang="en-GB"/>
        </a:p>
      </dgm:t>
    </dgm:pt>
    <dgm:pt modelId="{B7A0BEED-3507-4CDE-B770-375AAAEBDE15}" type="sibTrans" cxnId="{645C3F9C-1CB7-4828-A971-C2D77F7A926E}">
      <dgm:prSet/>
      <dgm:spPr/>
      <dgm:t>
        <a:bodyPr/>
        <a:lstStyle/>
        <a:p>
          <a:endParaRPr lang="en-GB"/>
        </a:p>
      </dgm:t>
    </dgm:pt>
    <dgm:pt modelId="{49CC7BC4-40AA-4616-835A-FF9A2A863A53}">
      <dgm:prSet/>
      <dgm:spPr>
        <a:solidFill>
          <a:srgbClr val="159CD7">
            <a:alpha val="10000"/>
          </a:srgbClr>
        </a:solidFill>
      </dgm:spPr>
      <dgm:t>
        <a:bodyPr/>
        <a:lstStyle/>
        <a:p>
          <a:r>
            <a:rPr lang="en-US" dirty="0"/>
            <a:t>RG strategic and operational plan</a:t>
          </a:r>
          <a:endParaRPr lang="en-GB" dirty="0"/>
        </a:p>
      </dgm:t>
    </dgm:pt>
    <dgm:pt modelId="{B6A4A5AE-0956-4319-B0B5-7FC9B690F9A5}" type="parTrans" cxnId="{F2B0765A-02C9-4993-9FB8-B6164B42EF3B}">
      <dgm:prSet/>
      <dgm:spPr/>
      <dgm:t>
        <a:bodyPr/>
        <a:lstStyle/>
        <a:p>
          <a:endParaRPr lang="en-GB"/>
        </a:p>
      </dgm:t>
    </dgm:pt>
    <dgm:pt modelId="{734D1FDE-9558-4F95-B76A-1D74EF991C59}" type="sibTrans" cxnId="{F2B0765A-02C9-4993-9FB8-B6164B42EF3B}">
      <dgm:prSet/>
      <dgm:spPr/>
      <dgm:t>
        <a:bodyPr/>
        <a:lstStyle/>
        <a:p>
          <a:endParaRPr lang="en-GB"/>
        </a:p>
      </dgm:t>
    </dgm:pt>
    <dgm:pt modelId="{774FD0C2-4873-4ADE-B847-4AA1BE6BD448}">
      <dgm:prSet/>
      <dgm:spPr>
        <a:solidFill>
          <a:srgbClr val="FF0000">
            <a:alpha val="10000"/>
          </a:srgbClr>
        </a:solidFill>
      </dgm:spPr>
      <dgm:t>
        <a:bodyPr/>
        <a:lstStyle/>
        <a:p>
          <a:r>
            <a:rPr lang="en-US" dirty="0"/>
            <a:t>JCAs: accessibility, human factors, etc.</a:t>
          </a:r>
          <a:endParaRPr lang="en-GB" dirty="0"/>
        </a:p>
      </dgm:t>
    </dgm:pt>
    <dgm:pt modelId="{BC1231D6-D452-4366-B70E-CCAF3A91032C}" type="parTrans" cxnId="{71905F6D-2F82-46D8-93D2-4EE99050BC5D}">
      <dgm:prSet/>
      <dgm:spPr/>
      <dgm:t>
        <a:bodyPr/>
        <a:lstStyle/>
        <a:p>
          <a:endParaRPr lang="en-GB"/>
        </a:p>
      </dgm:t>
    </dgm:pt>
    <dgm:pt modelId="{7B7460B4-42ED-44C4-991D-37DF8D34C553}" type="sibTrans" cxnId="{71905F6D-2F82-46D8-93D2-4EE99050BC5D}">
      <dgm:prSet/>
      <dgm:spPr/>
      <dgm:t>
        <a:bodyPr/>
        <a:lstStyle/>
        <a:p>
          <a:endParaRPr lang="en-GB"/>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99BB552F-FCDF-47E1-A592-692ABE423F60}" type="pres">
      <dgm:prSet presAssocID="{B41E273B-2E5B-4363-8743-A9D5DDF38997}" presName="Name14" presStyleCnt="0"/>
      <dgm:spPr/>
    </dgm:pt>
    <dgm:pt modelId="{FC3CF9AE-E391-4881-9FBE-6889F07A6573}" type="pres">
      <dgm:prSet presAssocID="{B41E273B-2E5B-4363-8743-A9D5DDF38997}" presName="level1Shape" presStyleLbl="node0" presStyleIdx="0" presStyleCnt="1" custLinFactNeighborX="1456">
        <dgm:presLayoutVars>
          <dgm:chPref val="3"/>
        </dgm:presLayoutVars>
      </dgm:prSet>
      <dgm:spPr/>
    </dgm:pt>
    <dgm:pt modelId="{69862761-B56C-4850-A552-5D34D988D628}" type="pres">
      <dgm:prSet presAssocID="{B41E273B-2E5B-4363-8743-A9D5DDF38997}" presName="hierChild2" presStyleCnt="0"/>
      <dgm:spPr/>
    </dgm:pt>
    <dgm:pt modelId="{F6680C58-F596-4615-B83A-56CB284CC6F5}" type="pres">
      <dgm:prSet presAssocID="{10A94250-105D-4D84-A136-C4C974AAB132}" presName="Name19" presStyleLbl="parChTrans1D2" presStyleIdx="0" presStyleCnt="3"/>
      <dgm:spPr/>
    </dgm:pt>
    <dgm:pt modelId="{D6350D7B-B6CE-4BF8-9B33-8F32374E0C88}" type="pres">
      <dgm:prSet presAssocID="{ACF42E46-8074-4022-96BD-994D4B464A01}" presName="Name21" presStyleCnt="0"/>
      <dgm:spPr/>
    </dgm:pt>
    <dgm:pt modelId="{710E3D7C-92E1-4C59-8011-462889112C99}" type="pres">
      <dgm:prSet presAssocID="{ACF42E46-8074-4022-96BD-994D4B464A01}" presName="level2Shape" presStyleLbl="node2" presStyleIdx="0" presStyleCnt="3" custScaleX="106089"/>
      <dgm:spPr/>
    </dgm:pt>
    <dgm:pt modelId="{D3C4BEAC-17C1-4B48-B9C6-400B7DCA91D7}" type="pres">
      <dgm:prSet presAssocID="{ACF42E46-8074-4022-96BD-994D4B464A01}" presName="hierChild3" presStyleCnt="0"/>
      <dgm:spPr/>
    </dgm:pt>
    <dgm:pt modelId="{67C1E0FC-3225-4C45-9081-A1316E5A04CF}" type="pres">
      <dgm:prSet presAssocID="{3ED1036C-9606-4378-9A0B-C2F7355D3B52}" presName="Name19" presStyleLbl="parChTrans1D3" presStyleIdx="0" presStyleCnt="7"/>
      <dgm:spPr/>
    </dgm:pt>
    <dgm:pt modelId="{256BADD4-525C-4BD6-843E-CE2D7716CDB0}" type="pres">
      <dgm:prSet presAssocID="{65F83FAB-1A15-4AB1-A452-FE27FCF57DF5}" presName="Name21" presStyleCnt="0"/>
      <dgm:spPr/>
    </dgm:pt>
    <dgm:pt modelId="{C5D02A95-2414-4C4A-B028-E12DD9D57417}" type="pres">
      <dgm:prSet presAssocID="{65F83FAB-1A15-4AB1-A452-FE27FCF57DF5}" presName="level2Shape" presStyleLbl="node3" presStyleIdx="0" presStyleCnt="7"/>
      <dgm:spPr/>
    </dgm:pt>
    <dgm:pt modelId="{64BA06E5-8A36-4117-BABB-F942DE77D6F5}" type="pres">
      <dgm:prSet presAssocID="{65F83FAB-1A15-4AB1-A452-FE27FCF57DF5}" presName="hierChild3" presStyleCnt="0"/>
      <dgm:spPr/>
    </dgm:pt>
    <dgm:pt modelId="{9EFECAB2-D4FD-4DDB-8F01-F87980BC4BEF}" type="pres">
      <dgm:prSet presAssocID="{DA6A51A6-E467-47DB-A604-0F32DFEC3DBA}" presName="Name19" presStyleLbl="parChTrans1D3" presStyleIdx="1" presStyleCnt="7"/>
      <dgm:spPr/>
    </dgm:pt>
    <dgm:pt modelId="{3B5BF3DE-0879-4A64-ACD2-5B6FF54B6C8A}" type="pres">
      <dgm:prSet presAssocID="{E6C6007B-AF4E-4CA0-8620-13EDA35DB83B}" presName="Name21" presStyleCnt="0"/>
      <dgm:spPr/>
    </dgm:pt>
    <dgm:pt modelId="{33C0F17B-9AB5-4697-9EEA-3CA8707DA53C}" type="pres">
      <dgm:prSet presAssocID="{E6C6007B-AF4E-4CA0-8620-13EDA35DB83B}" presName="level2Shape" presStyleLbl="node3" presStyleIdx="1" presStyleCnt="7"/>
      <dgm:spPr/>
    </dgm:pt>
    <dgm:pt modelId="{A4712B1D-7737-4950-A96A-31724263114A}" type="pres">
      <dgm:prSet presAssocID="{E6C6007B-AF4E-4CA0-8620-13EDA35DB83B}" presName="hierChild3" presStyleCnt="0"/>
      <dgm:spPr/>
    </dgm:pt>
    <dgm:pt modelId="{3AC109C6-F099-4C7A-B91A-CC92C7378F5C}" type="pres">
      <dgm:prSet presAssocID="{566B6B25-EA43-4912-98DB-C824E043ACA5}" presName="Name19" presStyleLbl="parChTrans1D2" presStyleIdx="1" presStyleCnt="3"/>
      <dgm:spPr/>
    </dgm:pt>
    <dgm:pt modelId="{156D5AA2-489C-4656-AAC8-637FC87FB875}" type="pres">
      <dgm:prSet presAssocID="{00AF2D4F-609E-4B24-91BF-BAD0F30595DE}" presName="Name21" presStyleCnt="0"/>
      <dgm:spPr/>
    </dgm:pt>
    <dgm:pt modelId="{1674EA68-EDD5-48D6-90E8-2A89609E0508}" type="pres">
      <dgm:prSet presAssocID="{00AF2D4F-609E-4B24-91BF-BAD0F30595DE}" presName="level2Shape" presStyleLbl="node2" presStyleIdx="1" presStyleCnt="3" custScaleX="110583"/>
      <dgm:spPr/>
    </dgm:pt>
    <dgm:pt modelId="{7EB8B2FB-76B1-4A9B-9F61-E46A829955E0}" type="pres">
      <dgm:prSet presAssocID="{00AF2D4F-609E-4B24-91BF-BAD0F30595DE}" presName="hierChild3" presStyleCnt="0"/>
      <dgm:spPr/>
    </dgm:pt>
    <dgm:pt modelId="{D8F29ACA-306B-4EED-863C-023AD1840009}" type="pres">
      <dgm:prSet presAssocID="{AB77F380-ED1A-479A-90C7-12DA24511E4B}" presName="Name19" presStyleLbl="parChTrans1D3" presStyleIdx="2" presStyleCnt="7"/>
      <dgm:spPr/>
    </dgm:pt>
    <dgm:pt modelId="{499BF6FA-CC59-4120-A0E9-9D713AF2B37F}" type="pres">
      <dgm:prSet presAssocID="{241D15EF-DA07-4DA9-B283-B34DA8329AB1}" presName="Name21" presStyleCnt="0"/>
      <dgm:spPr/>
    </dgm:pt>
    <dgm:pt modelId="{DF2C3F93-3102-4A98-A662-2BFA723D6A81}" type="pres">
      <dgm:prSet presAssocID="{241D15EF-DA07-4DA9-B283-B34DA8329AB1}" presName="level2Shape" presStyleLbl="node3" presStyleIdx="2" presStyleCnt="7"/>
      <dgm:spPr/>
    </dgm:pt>
    <dgm:pt modelId="{305D187F-F72A-4200-93CB-0E837954A03F}" type="pres">
      <dgm:prSet presAssocID="{241D15EF-DA07-4DA9-B283-B34DA8329AB1}" presName="hierChild3" presStyleCnt="0"/>
      <dgm:spPr/>
    </dgm:pt>
    <dgm:pt modelId="{452435B1-3D1A-4C2C-BCAA-BD5A433FBE45}" type="pres">
      <dgm:prSet presAssocID="{CCD779CD-0E23-44BE-99B3-9BCC301009A7}" presName="Name19" presStyleLbl="parChTrans1D3" presStyleIdx="3" presStyleCnt="7"/>
      <dgm:spPr/>
    </dgm:pt>
    <dgm:pt modelId="{03371FA9-FF78-4C73-9D1F-0AC5D37295F4}" type="pres">
      <dgm:prSet presAssocID="{6BD63F03-D602-4166-936C-00AF7EACA998}" presName="Name21" presStyleCnt="0"/>
      <dgm:spPr/>
    </dgm:pt>
    <dgm:pt modelId="{8B603ADC-089E-45F3-B68E-E8EE5AB78D89}" type="pres">
      <dgm:prSet presAssocID="{6BD63F03-D602-4166-936C-00AF7EACA998}" presName="level2Shape" presStyleLbl="node3" presStyleIdx="3" presStyleCnt="7"/>
      <dgm:spPr/>
    </dgm:pt>
    <dgm:pt modelId="{92743D38-183E-4965-A42A-5F1274AD680A}" type="pres">
      <dgm:prSet presAssocID="{6BD63F03-D602-4166-936C-00AF7EACA998}" presName="hierChild3" presStyleCnt="0"/>
      <dgm:spPr/>
    </dgm:pt>
    <dgm:pt modelId="{56685986-496F-4C5B-87E8-21E821D9B2C0}" type="pres">
      <dgm:prSet presAssocID="{345202A0-F295-49C5-ABF3-C60F650BAD85}" presName="Name19" presStyleLbl="parChTrans1D3" presStyleIdx="4" presStyleCnt="7"/>
      <dgm:spPr/>
    </dgm:pt>
    <dgm:pt modelId="{7CCC1FC4-28A6-4F22-9331-A270A4C68063}" type="pres">
      <dgm:prSet presAssocID="{2339CDEF-B0AA-4F91-9432-A3ED3FAC86EE}" presName="Name21" presStyleCnt="0"/>
      <dgm:spPr/>
    </dgm:pt>
    <dgm:pt modelId="{8D47182D-F35E-4F2B-9305-20BEA2A5B29F}" type="pres">
      <dgm:prSet presAssocID="{2339CDEF-B0AA-4F91-9432-A3ED3FAC86EE}" presName="level2Shape" presStyleLbl="node3" presStyleIdx="4" presStyleCnt="7"/>
      <dgm:spPr/>
    </dgm:pt>
    <dgm:pt modelId="{ACFAE386-7288-4896-BD22-9C4FC50E4980}" type="pres">
      <dgm:prSet presAssocID="{2339CDEF-B0AA-4F91-9432-A3ED3FAC86EE}" presName="hierChild3" presStyleCnt="0"/>
      <dgm:spPr/>
    </dgm:pt>
    <dgm:pt modelId="{14A0B801-EF72-4EE0-AEB0-E22820FBE01F}" type="pres">
      <dgm:prSet presAssocID="{45F7EFF3-8DFD-478D-8DD1-6FF3D7F952F2}" presName="Name19" presStyleLbl="parChTrans1D2" presStyleIdx="2" presStyleCnt="3"/>
      <dgm:spPr/>
    </dgm:pt>
    <dgm:pt modelId="{851EE617-F7D9-48A2-8AB2-766902545AC1}" type="pres">
      <dgm:prSet presAssocID="{138DAC6A-3EC8-4AC8-AA37-DD2F86A42675}" presName="Name21" presStyleCnt="0"/>
      <dgm:spPr/>
    </dgm:pt>
    <dgm:pt modelId="{FECA1E9E-3825-47CA-8B89-72DE2F176D38}" type="pres">
      <dgm:prSet presAssocID="{138DAC6A-3EC8-4AC8-AA37-DD2F86A42675}" presName="level2Shape" presStyleLbl="node2" presStyleIdx="2" presStyleCnt="3"/>
      <dgm:spPr/>
    </dgm:pt>
    <dgm:pt modelId="{FBDFEF7C-CB7B-4460-9B40-A50D5DDE9D72}" type="pres">
      <dgm:prSet presAssocID="{138DAC6A-3EC8-4AC8-AA37-DD2F86A42675}" presName="hierChild3" presStyleCnt="0"/>
      <dgm:spPr/>
    </dgm:pt>
    <dgm:pt modelId="{BAF92D3A-2209-40B7-BC72-28D536466235}" type="pres">
      <dgm:prSet presAssocID="{B6A4A5AE-0956-4319-B0B5-7FC9B690F9A5}" presName="Name19" presStyleLbl="parChTrans1D3" presStyleIdx="5" presStyleCnt="7"/>
      <dgm:spPr/>
    </dgm:pt>
    <dgm:pt modelId="{410D9F10-2041-4B80-9B27-22EA0CF1D1F7}" type="pres">
      <dgm:prSet presAssocID="{49CC7BC4-40AA-4616-835A-FF9A2A863A53}" presName="Name21" presStyleCnt="0"/>
      <dgm:spPr/>
    </dgm:pt>
    <dgm:pt modelId="{3375BBD8-2FE5-4C0E-9715-9A423023A5D5}" type="pres">
      <dgm:prSet presAssocID="{49CC7BC4-40AA-4616-835A-FF9A2A863A53}" presName="level2Shape" presStyleLbl="node3" presStyleIdx="5" presStyleCnt="7"/>
      <dgm:spPr/>
    </dgm:pt>
    <dgm:pt modelId="{5FAD70BE-DC2A-4828-841A-5BC9AA003C2E}" type="pres">
      <dgm:prSet presAssocID="{49CC7BC4-40AA-4616-835A-FF9A2A863A53}" presName="hierChild3" presStyleCnt="0"/>
      <dgm:spPr/>
    </dgm:pt>
    <dgm:pt modelId="{35A78CD5-8744-4A9F-B868-C4452AB65741}" type="pres">
      <dgm:prSet presAssocID="{BC1231D6-D452-4366-B70E-CCAF3A91032C}" presName="Name19" presStyleLbl="parChTrans1D3" presStyleIdx="6" presStyleCnt="7"/>
      <dgm:spPr/>
    </dgm:pt>
    <dgm:pt modelId="{92A13B4C-16C1-4D03-B19C-CCBEB5D15576}" type="pres">
      <dgm:prSet presAssocID="{774FD0C2-4873-4ADE-B847-4AA1BE6BD448}" presName="Name21" presStyleCnt="0"/>
      <dgm:spPr/>
    </dgm:pt>
    <dgm:pt modelId="{FCEBB497-1C3F-439F-BCAC-34F118B0F64C}" type="pres">
      <dgm:prSet presAssocID="{774FD0C2-4873-4ADE-B847-4AA1BE6BD448}" presName="level2Shape" presStyleLbl="node3" presStyleIdx="6" presStyleCnt="7"/>
      <dgm:spPr/>
    </dgm:pt>
    <dgm:pt modelId="{A3A2940A-9E09-49F2-803B-84729FDCDAA0}" type="pres">
      <dgm:prSet presAssocID="{774FD0C2-4873-4ADE-B847-4AA1BE6BD448}" presName="hierChild3" presStyleCnt="0"/>
      <dgm:spPr/>
    </dgm:pt>
    <dgm:pt modelId="{762A9029-E51B-4256-AF34-846956C6D0DC}" type="pres">
      <dgm:prSet presAssocID="{3E459F84-4F34-4CD0-BCC4-C59769BC71FA}" presName="bgShapesFlow" presStyleCnt="0"/>
      <dgm:spPr/>
    </dgm:pt>
  </dgm:ptLst>
  <dgm:cxnLst>
    <dgm:cxn modelId="{2ED19F02-C1AE-4DC0-8538-B78CC831F67C}" type="presOf" srcId="{241D15EF-DA07-4DA9-B283-B34DA8329AB1}" destId="{DF2C3F93-3102-4A98-A662-2BFA723D6A81}" srcOrd="0" destOrd="0" presId="urn:microsoft.com/office/officeart/2005/8/layout/hierarchy6"/>
    <dgm:cxn modelId="{E3D7BA08-533A-4D71-A7EC-175ED6C4D7DA}" type="presOf" srcId="{3E459F84-4F34-4CD0-BCC4-C59769BC71FA}" destId="{173B26FC-6FDA-42AE-ABC1-E1CB37D3F8DA}" srcOrd="0" destOrd="0" presId="urn:microsoft.com/office/officeart/2005/8/layout/hierarchy6"/>
    <dgm:cxn modelId="{46A42C0E-3BA4-40FC-A864-0751D791CD0B}" srcId="{B41E273B-2E5B-4363-8743-A9D5DDF38997}" destId="{ACF42E46-8074-4022-96BD-994D4B464A01}" srcOrd="0" destOrd="0" parTransId="{10A94250-105D-4D84-A136-C4C974AAB132}" sibTransId="{FEB8ABB6-DF95-45BD-9818-9962CA76D4DF}"/>
    <dgm:cxn modelId="{4BE3FC11-6BAB-47BB-9C2A-8616C7AB5D1D}" type="presOf" srcId="{774FD0C2-4873-4ADE-B847-4AA1BE6BD448}" destId="{FCEBB497-1C3F-439F-BCAC-34F118B0F64C}" srcOrd="0" destOrd="0" presId="urn:microsoft.com/office/officeart/2005/8/layout/hierarchy6"/>
    <dgm:cxn modelId="{A071D11A-3220-4BD5-A234-9CB9450C9286}" type="presOf" srcId="{CCD779CD-0E23-44BE-99B3-9BCC301009A7}" destId="{452435B1-3D1A-4C2C-BCAA-BD5A433FBE45}" srcOrd="0" destOrd="0" presId="urn:microsoft.com/office/officeart/2005/8/layout/hierarchy6"/>
    <dgm:cxn modelId="{8F06A31F-B68A-4AD6-A640-F4BC7E1772C9}" type="presOf" srcId="{65F83FAB-1A15-4AB1-A452-FE27FCF57DF5}" destId="{C5D02A95-2414-4C4A-B028-E12DD9D57417}" srcOrd="0" destOrd="0" presId="urn:microsoft.com/office/officeart/2005/8/layout/hierarchy6"/>
    <dgm:cxn modelId="{8122E221-EECB-40BC-B33E-B713D87C4F18}" type="presOf" srcId="{10A94250-105D-4D84-A136-C4C974AAB132}" destId="{F6680C58-F596-4615-B83A-56CB284CC6F5}" srcOrd="0" destOrd="0" presId="urn:microsoft.com/office/officeart/2005/8/layout/hierarchy6"/>
    <dgm:cxn modelId="{AC217325-4036-437F-9060-D61FC06501AC}" type="presOf" srcId="{ACF42E46-8074-4022-96BD-994D4B464A01}" destId="{710E3D7C-92E1-4C59-8011-462889112C99}" srcOrd="0" destOrd="0" presId="urn:microsoft.com/office/officeart/2005/8/layout/hierarchy6"/>
    <dgm:cxn modelId="{7D0C4735-A8A3-44B1-A701-136D73992DD7}" srcId="{B41E273B-2E5B-4363-8743-A9D5DDF38997}" destId="{00AF2D4F-609E-4B24-91BF-BAD0F30595DE}" srcOrd="1" destOrd="0" parTransId="{566B6B25-EA43-4912-98DB-C824E043ACA5}" sibTransId="{71AABBFC-C17D-4BB9-9EDD-46F9E9973230}"/>
    <dgm:cxn modelId="{3EEF9F5F-0128-4A7B-B27E-A1F3116E1100}" type="presOf" srcId="{45F7EFF3-8DFD-478D-8DD1-6FF3D7F952F2}" destId="{14A0B801-EF72-4EE0-AEB0-E22820FBE01F}" srcOrd="0" destOrd="0" presId="urn:microsoft.com/office/officeart/2005/8/layout/hierarchy6"/>
    <dgm:cxn modelId="{9C0ED466-097B-4B5C-AF0C-55E7DE25C7A3}" type="presOf" srcId="{566B6B25-EA43-4912-98DB-C824E043ACA5}" destId="{3AC109C6-F099-4C7A-B91A-CC92C7378F5C}" srcOrd="0" destOrd="0" presId="urn:microsoft.com/office/officeart/2005/8/layout/hierarchy6"/>
    <dgm:cxn modelId="{9A19E94A-CACA-4FBD-89E5-1CA7D497F4D1}" type="presOf" srcId="{6BD63F03-D602-4166-936C-00AF7EACA998}" destId="{8B603ADC-089E-45F3-B68E-E8EE5AB78D89}" srcOrd="0" destOrd="0" presId="urn:microsoft.com/office/officeart/2005/8/layout/hierarchy6"/>
    <dgm:cxn modelId="{71905F6D-2F82-46D8-93D2-4EE99050BC5D}" srcId="{138DAC6A-3EC8-4AC8-AA37-DD2F86A42675}" destId="{774FD0C2-4873-4ADE-B847-4AA1BE6BD448}" srcOrd="1" destOrd="0" parTransId="{BC1231D6-D452-4366-B70E-CCAF3A91032C}" sibTransId="{7B7460B4-42ED-44C4-991D-37DF8D34C553}"/>
    <dgm:cxn modelId="{4BCB8750-9F49-4D18-B136-A04D03562004}" type="presOf" srcId="{AB77F380-ED1A-479A-90C7-12DA24511E4B}" destId="{D8F29ACA-306B-4EED-863C-023AD1840009}" srcOrd="0" destOrd="0" presId="urn:microsoft.com/office/officeart/2005/8/layout/hierarchy6"/>
    <dgm:cxn modelId="{34F69B55-3ED3-46F3-98EC-9D4278B8BFDE}" type="presOf" srcId="{2339CDEF-B0AA-4F91-9432-A3ED3FAC86EE}" destId="{8D47182D-F35E-4F2B-9305-20BEA2A5B29F}" srcOrd="0" destOrd="0" presId="urn:microsoft.com/office/officeart/2005/8/layout/hierarchy6"/>
    <dgm:cxn modelId="{281DF855-66C6-42E4-9057-980B2AD77230}" srcId="{ACF42E46-8074-4022-96BD-994D4B464A01}" destId="{E6C6007B-AF4E-4CA0-8620-13EDA35DB83B}" srcOrd="1" destOrd="0" parTransId="{DA6A51A6-E467-47DB-A604-0F32DFEC3DBA}" sibTransId="{EC40EF94-6CBD-4DB1-B19C-C29585F86F68}"/>
    <dgm:cxn modelId="{BA5FFA76-3BA7-497B-BCC1-B838382E8DE2}" type="presOf" srcId="{345202A0-F295-49C5-ABF3-C60F650BAD85}" destId="{56685986-496F-4C5B-87E8-21E821D9B2C0}" srcOrd="0" destOrd="0" presId="urn:microsoft.com/office/officeart/2005/8/layout/hierarchy6"/>
    <dgm:cxn modelId="{DD4C395A-3C9E-448A-9F8F-EA15330A51B6}" type="presOf" srcId="{BC1231D6-D452-4366-B70E-CCAF3A91032C}" destId="{35A78CD5-8744-4A9F-B868-C4452AB65741}" srcOrd="0" destOrd="0" presId="urn:microsoft.com/office/officeart/2005/8/layout/hierarchy6"/>
    <dgm:cxn modelId="{F2B0765A-02C9-4993-9FB8-B6164B42EF3B}" srcId="{138DAC6A-3EC8-4AC8-AA37-DD2F86A42675}" destId="{49CC7BC4-40AA-4616-835A-FF9A2A863A53}" srcOrd="0" destOrd="0" parTransId="{B6A4A5AE-0956-4319-B0B5-7FC9B690F9A5}" sibTransId="{734D1FDE-9558-4F95-B76A-1D74EF991C59}"/>
    <dgm:cxn modelId="{C355898E-64AC-4D69-898E-319A04B6191A}" srcId="{00AF2D4F-609E-4B24-91BF-BAD0F30595DE}" destId="{241D15EF-DA07-4DA9-B283-B34DA8329AB1}" srcOrd="0" destOrd="0" parTransId="{AB77F380-ED1A-479A-90C7-12DA24511E4B}" sibTransId="{6EEF01DB-AF4F-400A-94D4-B77CDC95ED2E}"/>
    <dgm:cxn modelId="{A2C65E8F-06F4-4ACB-BB72-28FE0AB97DBB}" srcId="{3E459F84-4F34-4CD0-BCC4-C59769BC71FA}" destId="{B41E273B-2E5B-4363-8743-A9D5DDF38997}" srcOrd="0" destOrd="0" parTransId="{D8029293-B37B-43BD-B4C9-923F5E6A747E}" sibTransId="{E65224EA-D816-491C-B89F-9FB0463136AC}"/>
    <dgm:cxn modelId="{645C3F9C-1CB7-4828-A971-C2D77F7A926E}" srcId="{B41E273B-2E5B-4363-8743-A9D5DDF38997}" destId="{138DAC6A-3EC8-4AC8-AA37-DD2F86A42675}" srcOrd="2" destOrd="0" parTransId="{45F7EFF3-8DFD-478D-8DD1-6FF3D7F952F2}" sibTransId="{B7A0BEED-3507-4CDE-B770-375AAAEBDE15}"/>
    <dgm:cxn modelId="{E3E5DB9C-B87B-458E-AB0F-87B3C216020B}" srcId="{ACF42E46-8074-4022-96BD-994D4B464A01}" destId="{65F83FAB-1A15-4AB1-A452-FE27FCF57DF5}" srcOrd="0" destOrd="0" parTransId="{3ED1036C-9606-4378-9A0B-C2F7355D3B52}" sibTransId="{251B6E5C-07C7-4E7E-8DF2-56BCCBC52F67}"/>
    <dgm:cxn modelId="{65B1C1A3-76AD-4B81-90DA-03CD3502C986}" type="presOf" srcId="{138DAC6A-3EC8-4AC8-AA37-DD2F86A42675}" destId="{FECA1E9E-3825-47CA-8B89-72DE2F176D38}" srcOrd="0" destOrd="0" presId="urn:microsoft.com/office/officeart/2005/8/layout/hierarchy6"/>
    <dgm:cxn modelId="{4A03FDA9-DF5F-4129-BF31-A267C80C3686}" srcId="{00AF2D4F-609E-4B24-91BF-BAD0F30595DE}" destId="{6BD63F03-D602-4166-936C-00AF7EACA998}" srcOrd="1" destOrd="0" parTransId="{CCD779CD-0E23-44BE-99B3-9BCC301009A7}" sibTransId="{AA49C362-BF6C-4737-B6FA-6D49F01DB9CB}"/>
    <dgm:cxn modelId="{CF7FBBC8-DB80-4572-ABA1-69B53E298C21}" type="presOf" srcId="{3ED1036C-9606-4378-9A0B-C2F7355D3B52}" destId="{67C1E0FC-3225-4C45-9081-A1316E5A04CF}" srcOrd="0" destOrd="0" presId="urn:microsoft.com/office/officeart/2005/8/layout/hierarchy6"/>
    <dgm:cxn modelId="{206F11CA-E6A3-4811-B198-54EAC06EC765}" type="presOf" srcId="{DA6A51A6-E467-47DB-A604-0F32DFEC3DBA}" destId="{9EFECAB2-D4FD-4DDB-8F01-F87980BC4BEF}" srcOrd="0" destOrd="0" presId="urn:microsoft.com/office/officeart/2005/8/layout/hierarchy6"/>
    <dgm:cxn modelId="{56D2CFDB-1A33-4630-8908-E8465B97C807}" type="presOf" srcId="{49CC7BC4-40AA-4616-835A-FF9A2A863A53}" destId="{3375BBD8-2FE5-4C0E-9715-9A423023A5D5}" srcOrd="0" destOrd="0" presId="urn:microsoft.com/office/officeart/2005/8/layout/hierarchy6"/>
    <dgm:cxn modelId="{EC6CFBE5-68D8-4CF4-B59A-11B0C0AD5BD8}" srcId="{00AF2D4F-609E-4B24-91BF-BAD0F30595DE}" destId="{2339CDEF-B0AA-4F91-9432-A3ED3FAC86EE}" srcOrd="2" destOrd="0" parTransId="{345202A0-F295-49C5-ABF3-C60F650BAD85}" sibTransId="{0ABEBC4C-24E4-4B3C-A28B-070BE89C09FF}"/>
    <dgm:cxn modelId="{D0DB1FF4-6E8F-4D97-8D2A-927A301D1951}" type="presOf" srcId="{B41E273B-2E5B-4363-8743-A9D5DDF38997}" destId="{FC3CF9AE-E391-4881-9FBE-6889F07A6573}" srcOrd="0" destOrd="0" presId="urn:microsoft.com/office/officeart/2005/8/layout/hierarchy6"/>
    <dgm:cxn modelId="{F62E67FA-20F5-48F1-B7C8-117515D0779B}" type="presOf" srcId="{E6C6007B-AF4E-4CA0-8620-13EDA35DB83B}" destId="{33C0F17B-9AB5-4697-9EEA-3CA8707DA53C}" srcOrd="0" destOrd="0" presId="urn:microsoft.com/office/officeart/2005/8/layout/hierarchy6"/>
    <dgm:cxn modelId="{990849FE-8AC3-474B-8AC3-2A3D169E958A}" type="presOf" srcId="{B6A4A5AE-0956-4319-B0B5-7FC9B690F9A5}" destId="{BAF92D3A-2209-40B7-BC72-28D536466235}" srcOrd="0" destOrd="0" presId="urn:microsoft.com/office/officeart/2005/8/layout/hierarchy6"/>
    <dgm:cxn modelId="{59BF81FF-D06A-4F8E-8350-CB5C6858F48C}" type="presOf" srcId="{00AF2D4F-609E-4B24-91BF-BAD0F30595DE}" destId="{1674EA68-EDD5-48D6-90E8-2A89609E0508}"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F43D182C-2BCE-42BC-BB9B-9C8FFB105BE5}" type="presParOf" srcId="{D65F0EBE-AFFC-47AF-AB8A-6961FAE84B9B}" destId="{99BB552F-FCDF-47E1-A592-692ABE423F60}" srcOrd="0" destOrd="0" presId="urn:microsoft.com/office/officeart/2005/8/layout/hierarchy6"/>
    <dgm:cxn modelId="{BF37CBAA-47FA-4AC3-AC15-F902328F163A}" type="presParOf" srcId="{99BB552F-FCDF-47E1-A592-692ABE423F60}" destId="{FC3CF9AE-E391-4881-9FBE-6889F07A6573}" srcOrd="0" destOrd="0" presId="urn:microsoft.com/office/officeart/2005/8/layout/hierarchy6"/>
    <dgm:cxn modelId="{B144EEC5-0128-4999-9379-EFEC9B2B6C2F}" type="presParOf" srcId="{99BB552F-FCDF-47E1-A592-692ABE423F60}" destId="{69862761-B56C-4850-A552-5D34D988D628}" srcOrd="1" destOrd="0" presId="urn:microsoft.com/office/officeart/2005/8/layout/hierarchy6"/>
    <dgm:cxn modelId="{2CD7EA5C-FB73-47CE-917D-637D9CCA8F77}" type="presParOf" srcId="{69862761-B56C-4850-A552-5D34D988D628}" destId="{F6680C58-F596-4615-B83A-56CB284CC6F5}" srcOrd="0" destOrd="0" presId="urn:microsoft.com/office/officeart/2005/8/layout/hierarchy6"/>
    <dgm:cxn modelId="{B3ED9B94-BFBB-48C6-9240-1D125BE1524D}" type="presParOf" srcId="{69862761-B56C-4850-A552-5D34D988D628}" destId="{D6350D7B-B6CE-4BF8-9B33-8F32374E0C88}" srcOrd="1" destOrd="0" presId="urn:microsoft.com/office/officeart/2005/8/layout/hierarchy6"/>
    <dgm:cxn modelId="{5C6561AB-3541-47F7-87BE-2EB5BFD2FD97}" type="presParOf" srcId="{D6350D7B-B6CE-4BF8-9B33-8F32374E0C88}" destId="{710E3D7C-92E1-4C59-8011-462889112C99}" srcOrd="0" destOrd="0" presId="urn:microsoft.com/office/officeart/2005/8/layout/hierarchy6"/>
    <dgm:cxn modelId="{295CD4C8-F6E9-41E7-B06B-56446E55D4A4}" type="presParOf" srcId="{D6350D7B-B6CE-4BF8-9B33-8F32374E0C88}" destId="{D3C4BEAC-17C1-4B48-B9C6-400B7DCA91D7}" srcOrd="1" destOrd="0" presId="urn:microsoft.com/office/officeart/2005/8/layout/hierarchy6"/>
    <dgm:cxn modelId="{B143DC7A-6714-4EA1-8B2C-4D525434DF56}" type="presParOf" srcId="{D3C4BEAC-17C1-4B48-B9C6-400B7DCA91D7}" destId="{67C1E0FC-3225-4C45-9081-A1316E5A04CF}" srcOrd="0" destOrd="0" presId="urn:microsoft.com/office/officeart/2005/8/layout/hierarchy6"/>
    <dgm:cxn modelId="{B5C7CCAD-6BEB-4F6C-A7D6-E4EBD72A5FFE}" type="presParOf" srcId="{D3C4BEAC-17C1-4B48-B9C6-400B7DCA91D7}" destId="{256BADD4-525C-4BD6-843E-CE2D7716CDB0}" srcOrd="1" destOrd="0" presId="urn:microsoft.com/office/officeart/2005/8/layout/hierarchy6"/>
    <dgm:cxn modelId="{26645156-F149-4D66-AC5A-FBCFBB3C4CFF}" type="presParOf" srcId="{256BADD4-525C-4BD6-843E-CE2D7716CDB0}" destId="{C5D02A95-2414-4C4A-B028-E12DD9D57417}" srcOrd="0" destOrd="0" presId="urn:microsoft.com/office/officeart/2005/8/layout/hierarchy6"/>
    <dgm:cxn modelId="{3B5FAD9A-C0A7-4E7B-A1F7-167D11AFDB3F}" type="presParOf" srcId="{256BADD4-525C-4BD6-843E-CE2D7716CDB0}" destId="{64BA06E5-8A36-4117-BABB-F942DE77D6F5}" srcOrd="1" destOrd="0" presId="urn:microsoft.com/office/officeart/2005/8/layout/hierarchy6"/>
    <dgm:cxn modelId="{78272802-79CE-4338-8099-CA923F2F1B3D}" type="presParOf" srcId="{D3C4BEAC-17C1-4B48-B9C6-400B7DCA91D7}" destId="{9EFECAB2-D4FD-4DDB-8F01-F87980BC4BEF}" srcOrd="2" destOrd="0" presId="urn:microsoft.com/office/officeart/2005/8/layout/hierarchy6"/>
    <dgm:cxn modelId="{289E9227-679A-43BE-B183-3A29CF474AF4}" type="presParOf" srcId="{D3C4BEAC-17C1-4B48-B9C6-400B7DCA91D7}" destId="{3B5BF3DE-0879-4A64-ACD2-5B6FF54B6C8A}" srcOrd="3" destOrd="0" presId="urn:microsoft.com/office/officeart/2005/8/layout/hierarchy6"/>
    <dgm:cxn modelId="{077D4166-AC59-4479-BC0B-F26A9C2E8E20}" type="presParOf" srcId="{3B5BF3DE-0879-4A64-ACD2-5B6FF54B6C8A}" destId="{33C0F17B-9AB5-4697-9EEA-3CA8707DA53C}" srcOrd="0" destOrd="0" presId="urn:microsoft.com/office/officeart/2005/8/layout/hierarchy6"/>
    <dgm:cxn modelId="{6F748FA6-83C1-4B4F-B048-F3845DE720D8}" type="presParOf" srcId="{3B5BF3DE-0879-4A64-ACD2-5B6FF54B6C8A}" destId="{A4712B1D-7737-4950-A96A-31724263114A}" srcOrd="1" destOrd="0" presId="urn:microsoft.com/office/officeart/2005/8/layout/hierarchy6"/>
    <dgm:cxn modelId="{8A258254-A258-4870-9CB8-C3BF55FF4355}" type="presParOf" srcId="{69862761-B56C-4850-A552-5D34D988D628}" destId="{3AC109C6-F099-4C7A-B91A-CC92C7378F5C}" srcOrd="2" destOrd="0" presId="urn:microsoft.com/office/officeart/2005/8/layout/hierarchy6"/>
    <dgm:cxn modelId="{04AC463C-0BE4-40E2-B3DB-9D8018D6E8B0}" type="presParOf" srcId="{69862761-B56C-4850-A552-5D34D988D628}" destId="{156D5AA2-489C-4656-AAC8-637FC87FB875}" srcOrd="3" destOrd="0" presId="urn:microsoft.com/office/officeart/2005/8/layout/hierarchy6"/>
    <dgm:cxn modelId="{9E704DDE-D1B3-45D8-B117-612E9CAABDE1}" type="presParOf" srcId="{156D5AA2-489C-4656-AAC8-637FC87FB875}" destId="{1674EA68-EDD5-48D6-90E8-2A89609E0508}" srcOrd="0" destOrd="0" presId="urn:microsoft.com/office/officeart/2005/8/layout/hierarchy6"/>
    <dgm:cxn modelId="{ACA3700F-511A-42C7-92BE-679A4EC0EE01}" type="presParOf" srcId="{156D5AA2-489C-4656-AAC8-637FC87FB875}" destId="{7EB8B2FB-76B1-4A9B-9F61-E46A829955E0}" srcOrd="1" destOrd="0" presId="urn:microsoft.com/office/officeart/2005/8/layout/hierarchy6"/>
    <dgm:cxn modelId="{92A9D5ED-8C5E-45B0-A910-AE7DE6D46455}" type="presParOf" srcId="{7EB8B2FB-76B1-4A9B-9F61-E46A829955E0}" destId="{D8F29ACA-306B-4EED-863C-023AD1840009}" srcOrd="0" destOrd="0" presId="urn:microsoft.com/office/officeart/2005/8/layout/hierarchy6"/>
    <dgm:cxn modelId="{5802236A-2D2C-4B9C-8847-C27D69BFECE4}" type="presParOf" srcId="{7EB8B2FB-76B1-4A9B-9F61-E46A829955E0}" destId="{499BF6FA-CC59-4120-A0E9-9D713AF2B37F}" srcOrd="1" destOrd="0" presId="urn:microsoft.com/office/officeart/2005/8/layout/hierarchy6"/>
    <dgm:cxn modelId="{3500953D-D61A-49E4-BE4E-5CB9E6A94BE7}" type="presParOf" srcId="{499BF6FA-CC59-4120-A0E9-9D713AF2B37F}" destId="{DF2C3F93-3102-4A98-A662-2BFA723D6A81}" srcOrd="0" destOrd="0" presId="urn:microsoft.com/office/officeart/2005/8/layout/hierarchy6"/>
    <dgm:cxn modelId="{D18DC692-4E1C-408F-88EE-2A364123DCE9}" type="presParOf" srcId="{499BF6FA-CC59-4120-A0E9-9D713AF2B37F}" destId="{305D187F-F72A-4200-93CB-0E837954A03F}" srcOrd="1" destOrd="0" presId="urn:microsoft.com/office/officeart/2005/8/layout/hierarchy6"/>
    <dgm:cxn modelId="{FB5C697F-FFD8-446A-92CB-025D7A7EE83C}" type="presParOf" srcId="{7EB8B2FB-76B1-4A9B-9F61-E46A829955E0}" destId="{452435B1-3D1A-4C2C-BCAA-BD5A433FBE45}" srcOrd="2" destOrd="0" presId="urn:microsoft.com/office/officeart/2005/8/layout/hierarchy6"/>
    <dgm:cxn modelId="{9B672E4F-BEAF-4D15-8E67-44D9506B5940}" type="presParOf" srcId="{7EB8B2FB-76B1-4A9B-9F61-E46A829955E0}" destId="{03371FA9-FF78-4C73-9D1F-0AC5D37295F4}" srcOrd="3" destOrd="0" presId="urn:microsoft.com/office/officeart/2005/8/layout/hierarchy6"/>
    <dgm:cxn modelId="{4C787A03-4B5A-4314-BF10-08A7B47008F0}" type="presParOf" srcId="{03371FA9-FF78-4C73-9D1F-0AC5D37295F4}" destId="{8B603ADC-089E-45F3-B68E-E8EE5AB78D89}" srcOrd="0" destOrd="0" presId="urn:microsoft.com/office/officeart/2005/8/layout/hierarchy6"/>
    <dgm:cxn modelId="{513DD3E3-0658-463E-9F25-C7BE0271490F}" type="presParOf" srcId="{03371FA9-FF78-4C73-9D1F-0AC5D37295F4}" destId="{92743D38-183E-4965-A42A-5F1274AD680A}" srcOrd="1" destOrd="0" presId="urn:microsoft.com/office/officeart/2005/8/layout/hierarchy6"/>
    <dgm:cxn modelId="{3E07CB68-FB1A-4DDC-95F3-1EE1010E8426}" type="presParOf" srcId="{7EB8B2FB-76B1-4A9B-9F61-E46A829955E0}" destId="{56685986-496F-4C5B-87E8-21E821D9B2C0}" srcOrd="4" destOrd="0" presId="urn:microsoft.com/office/officeart/2005/8/layout/hierarchy6"/>
    <dgm:cxn modelId="{B862247F-7BF2-4F74-9604-1B3365125A33}" type="presParOf" srcId="{7EB8B2FB-76B1-4A9B-9F61-E46A829955E0}" destId="{7CCC1FC4-28A6-4F22-9331-A270A4C68063}" srcOrd="5" destOrd="0" presId="urn:microsoft.com/office/officeart/2005/8/layout/hierarchy6"/>
    <dgm:cxn modelId="{3C6B603E-C645-49A2-A394-F61319564D87}" type="presParOf" srcId="{7CCC1FC4-28A6-4F22-9331-A270A4C68063}" destId="{8D47182D-F35E-4F2B-9305-20BEA2A5B29F}" srcOrd="0" destOrd="0" presId="urn:microsoft.com/office/officeart/2005/8/layout/hierarchy6"/>
    <dgm:cxn modelId="{94341D53-FC67-4144-B694-0D8B64E15C9D}" type="presParOf" srcId="{7CCC1FC4-28A6-4F22-9331-A270A4C68063}" destId="{ACFAE386-7288-4896-BD22-9C4FC50E4980}" srcOrd="1" destOrd="0" presId="urn:microsoft.com/office/officeart/2005/8/layout/hierarchy6"/>
    <dgm:cxn modelId="{65995310-BA0D-4F96-99B8-5C622A2666A0}" type="presParOf" srcId="{69862761-B56C-4850-A552-5D34D988D628}" destId="{14A0B801-EF72-4EE0-AEB0-E22820FBE01F}" srcOrd="4" destOrd="0" presId="urn:microsoft.com/office/officeart/2005/8/layout/hierarchy6"/>
    <dgm:cxn modelId="{0B398B9A-8C1E-460D-8B0D-0F57EFDB8990}" type="presParOf" srcId="{69862761-B56C-4850-A552-5D34D988D628}" destId="{851EE617-F7D9-48A2-8AB2-766902545AC1}" srcOrd="5" destOrd="0" presId="urn:microsoft.com/office/officeart/2005/8/layout/hierarchy6"/>
    <dgm:cxn modelId="{543BB082-016C-40F0-B055-5FF49EAE63DF}" type="presParOf" srcId="{851EE617-F7D9-48A2-8AB2-766902545AC1}" destId="{FECA1E9E-3825-47CA-8B89-72DE2F176D38}" srcOrd="0" destOrd="0" presId="urn:microsoft.com/office/officeart/2005/8/layout/hierarchy6"/>
    <dgm:cxn modelId="{8F3E465D-2C78-4DAC-B503-4BCE223CBC90}" type="presParOf" srcId="{851EE617-F7D9-48A2-8AB2-766902545AC1}" destId="{FBDFEF7C-CB7B-4460-9B40-A50D5DDE9D72}" srcOrd="1" destOrd="0" presId="urn:microsoft.com/office/officeart/2005/8/layout/hierarchy6"/>
    <dgm:cxn modelId="{F4DE0214-DEBA-4A1E-9EE5-97600EFAC63A}" type="presParOf" srcId="{FBDFEF7C-CB7B-4460-9B40-A50D5DDE9D72}" destId="{BAF92D3A-2209-40B7-BC72-28D536466235}" srcOrd="0" destOrd="0" presId="urn:microsoft.com/office/officeart/2005/8/layout/hierarchy6"/>
    <dgm:cxn modelId="{9B147AC2-E4B1-43C4-A3AE-5C22FA2191D8}" type="presParOf" srcId="{FBDFEF7C-CB7B-4460-9B40-A50D5DDE9D72}" destId="{410D9F10-2041-4B80-9B27-22EA0CF1D1F7}" srcOrd="1" destOrd="0" presId="urn:microsoft.com/office/officeart/2005/8/layout/hierarchy6"/>
    <dgm:cxn modelId="{681108D3-0E51-4BCD-B729-8875DAE2140B}" type="presParOf" srcId="{410D9F10-2041-4B80-9B27-22EA0CF1D1F7}" destId="{3375BBD8-2FE5-4C0E-9715-9A423023A5D5}" srcOrd="0" destOrd="0" presId="urn:microsoft.com/office/officeart/2005/8/layout/hierarchy6"/>
    <dgm:cxn modelId="{108E699B-DBB0-4247-8D06-B9804DC000A5}" type="presParOf" srcId="{410D9F10-2041-4B80-9B27-22EA0CF1D1F7}" destId="{5FAD70BE-DC2A-4828-841A-5BC9AA003C2E}" srcOrd="1" destOrd="0" presId="urn:microsoft.com/office/officeart/2005/8/layout/hierarchy6"/>
    <dgm:cxn modelId="{75262310-CCE3-499D-A2F8-B6E662C44212}" type="presParOf" srcId="{FBDFEF7C-CB7B-4460-9B40-A50D5DDE9D72}" destId="{35A78CD5-8744-4A9F-B868-C4452AB65741}" srcOrd="2" destOrd="0" presId="urn:microsoft.com/office/officeart/2005/8/layout/hierarchy6"/>
    <dgm:cxn modelId="{F4DC341D-B322-449D-8024-6CACD041113E}" type="presParOf" srcId="{FBDFEF7C-CB7B-4460-9B40-A50D5DDE9D72}" destId="{92A13B4C-16C1-4D03-B19C-CCBEB5D15576}" srcOrd="3" destOrd="0" presId="urn:microsoft.com/office/officeart/2005/8/layout/hierarchy6"/>
    <dgm:cxn modelId="{105A747E-62AF-4DD4-B4EA-14C7E16FC85A}" type="presParOf" srcId="{92A13B4C-16C1-4D03-B19C-CCBEB5D15576}" destId="{FCEBB497-1C3F-439F-BCAC-34F118B0F64C}" srcOrd="0" destOrd="0" presId="urn:microsoft.com/office/officeart/2005/8/layout/hierarchy6"/>
    <dgm:cxn modelId="{217C0244-338B-4696-AA98-63238ADE011F}" type="presParOf" srcId="{92A13B4C-16C1-4D03-B19C-CCBEB5D15576}" destId="{A3A2940A-9E09-49F2-803B-84729FDCDAA0}"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1FF4D7-46A9-41E4-A2DB-8E201812596C}"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39CED87B-7BBF-4424-80A3-1057A736A46E}" type="pres">
      <dgm:prSet presAssocID="{AD1FF4D7-46A9-41E4-A2DB-8E201812596C}" presName="mainComposite" presStyleCnt="0">
        <dgm:presLayoutVars>
          <dgm:chPref val="1"/>
          <dgm:dir/>
          <dgm:animOne val="branch"/>
          <dgm:animLvl val="lvl"/>
          <dgm:resizeHandles val="exact"/>
        </dgm:presLayoutVars>
      </dgm:prSet>
      <dgm:spPr/>
    </dgm:pt>
    <dgm:pt modelId="{3C9E3630-E277-4803-8509-17AF1900BB9A}" type="pres">
      <dgm:prSet presAssocID="{AD1FF4D7-46A9-41E4-A2DB-8E201812596C}" presName="hierFlow" presStyleCnt="0"/>
      <dgm:spPr/>
    </dgm:pt>
    <dgm:pt modelId="{EB536D31-2B67-4731-B41C-5E3E346A38E5}" type="pres">
      <dgm:prSet presAssocID="{AD1FF4D7-46A9-41E4-A2DB-8E201812596C}" presName="hierChild1" presStyleCnt="0">
        <dgm:presLayoutVars>
          <dgm:chPref val="1"/>
          <dgm:animOne val="branch"/>
          <dgm:animLvl val="lvl"/>
        </dgm:presLayoutVars>
      </dgm:prSet>
      <dgm:spPr/>
    </dgm:pt>
    <dgm:pt modelId="{861AD36C-1A5F-417A-8D24-358DCCBE2A7C}" type="pres">
      <dgm:prSet presAssocID="{AD1FF4D7-46A9-41E4-A2DB-8E201812596C}" presName="bgShapesFlow" presStyleCnt="0"/>
      <dgm:spPr/>
    </dgm:pt>
  </dgm:ptLst>
  <dgm:cxnLst>
    <dgm:cxn modelId="{F95ABAA3-556A-4692-ADE1-6F2C7F135E4D}" type="presOf" srcId="{AD1FF4D7-46A9-41E4-A2DB-8E201812596C}" destId="{39CED87B-7BBF-4424-80A3-1057A736A46E}" srcOrd="0" destOrd="0" presId="urn:microsoft.com/office/officeart/2005/8/layout/hierarchy6"/>
    <dgm:cxn modelId="{075CDFB0-F8BF-4349-98B9-C75382E50CB9}" type="presParOf" srcId="{39CED87B-7BBF-4424-80A3-1057A736A46E}" destId="{3C9E3630-E277-4803-8509-17AF1900BB9A}" srcOrd="0" destOrd="0" presId="urn:microsoft.com/office/officeart/2005/8/layout/hierarchy6"/>
    <dgm:cxn modelId="{464F4614-162A-407C-AEA7-10FFED300438}" type="presParOf" srcId="{3C9E3630-E277-4803-8509-17AF1900BB9A}" destId="{EB536D31-2B67-4731-B41C-5E3E346A38E5}" srcOrd="0" destOrd="0" presId="urn:microsoft.com/office/officeart/2005/8/layout/hierarchy6"/>
    <dgm:cxn modelId="{77E219BE-9123-49F3-A6E3-C1913C8C06B4}" type="presParOf" srcId="{39CED87B-7BBF-4424-80A3-1057A736A46E}" destId="{861AD36C-1A5F-417A-8D24-358DCCBE2A7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a:xfrm>
          <a:off x="6485884" y="180099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Study Group z …</a:t>
          </a:r>
        </a:p>
      </dgm:t>
    </dgm:pt>
    <dgm:pt modelId="{6A84429E-4F0C-4685-9434-1229B69C9F84}">
      <dgm:prSet/>
      <dgm:spPr>
        <a:xfrm>
          <a:off x="5850007" y="2714046"/>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Parties …</a:t>
          </a:r>
        </a:p>
      </dgm:t>
    </dgm:pt>
    <dgm:pt modelId="{87399A92-CBF1-41F8-A098-72D1747F1E12}">
      <dgm:prSet/>
      <dgm:spPr>
        <a:xfrm>
          <a:off x="4578252"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1/y</a:t>
          </a:r>
        </a:p>
      </dgm:t>
    </dgm:pt>
    <dgm:pt modelId="{9D8D0EED-5C28-4232-B16B-7E382906F997}">
      <dgm:prSet/>
      <dgm:spPr>
        <a:xfrm>
          <a:off x="4578252"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1/y</a:t>
          </a:r>
        </a:p>
      </dgm:t>
    </dgm:pt>
    <dgm:pt modelId="{4D9AF106-75F1-48D8-90A9-A8081FD37040}" type="sibTrans" cxnId="{6AFD65B3-C0BD-415B-AAD3-52CE4AEDA496}">
      <dgm:prSet/>
      <dgm:spPr/>
      <dgm:t>
        <a:bodyPr/>
        <a:lstStyle/>
        <a:p>
          <a:endParaRPr lang="en-US">
            <a:solidFill>
              <a:schemeClr val="tx1"/>
            </a:solidFill>
          </a:endParaRPr>
        </a:p>
      </dgm:t>
    </dgm:pt>
    <dgm:pt modelId="{64AE9982-2876-4D8B-895E-B0C2C91DFF0C}" type="parTrans" cxnId="{6AFD65B3-C0BD-415B-AAD3-52CE4AEDA496}">
      <dgm:prSet/>
      <dgm:spPr>
        <a:xfrm>
          <a:off x="502166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B315C161-A86C-4144-A5CA-2B0B5300EACE}">
      <dgm:prSet phldrT="[Text]"/>
      <dgm:spPr>
        <a:xfrm>
          <a:off x="5214129" y="1800991"/>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Study Group y</a:t>
          </a:r>
        </a:p>
      </dgm:t>
    </dgm:pt>
    <dgm:pt modelId="{99D7EB47-AE4A-4B0D-9CC3-A8E37D8F69E1}" type="sibTrans" cxnId="{828B2AD8-FE2A-4862-82CF-F0249C578F35}">
      <dgm:prSet/>
      <dgm:spPr/>
      <dgm:t>
        <a:bodyPr/>
        <a:lstStyle/>
        <a:p>
          <a:endParaRPr lang="en-US">
            <a:solidFill>
              <a:schemeClr val="tx1"/>
            </a:solidFill>
          </a:endParaRPr>
        </a:p>
      </dgm:t>
    </dgm:pt>
    <dgm:pt modelId="{FC600E30-459F-41E1-9483-63541F077E2D}" type="parTrans" cxnId="{828B2AD8-FE2A-4862-82CF-F0249C578F35}">
      <dgm:prSet/>
      <dgm:spPr>
        <a:xfrm>
          <a:off x="5703266" y="2453173"/>
          <a:ext cx="635877" cy="260872"/>
        </a:xfrm>
        <a:custGeom>
          <a:avLst/>
          <a:gdLst/>
          <a:ahLst/>
          <a:cxnLst/>
          <a:rect l="0" t="0" r="0" b="0"/>
          <a:pathLst>
            <a:path>
              <a:moveTo>
                <a:pt x="0" y="0"/>
              </a:moveTo>
              <a:lnTo>
                <a:pt x="0" y="130436"/>
              </a:lnTo>
              <a:lnTo>
                <a:pt x="635877" y="130436"/>
              </a:lnTo>
              <a:lnTo>
                <a:pt x="635877"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9DFBF989-5382-4338-A08A-7AF560AA4368}" type="sibTrans" cxnId="{36C63E92-29AD-4004-A181-FDD9120C884C}">
      <dgm:prSet/>
      <dgm:spPr/>
      <dgm:t>
        <a:bodyPr/>
        <a:lstStyle/>
        <a:p>
          <a:endParaRPr lang="en-US">
            <a:solidFill>
              <a:schemeClr val="tx1"/>
            </a:solidFill>
          </a:endParaRPr>
        </a:p>
      </dgm:t>
    </dgm:pt>
    <dgm:pt modelId="{DED9865A-3D11-434F-B7FB-8865DB022362}" type="parTrans" cxnId="{36C63E92-29AD-4004-A181-FDD9120C884C}">
      <dgm:prSet/>
      <dgm:spPr>
        <a:xfrm>
          <a:off x="5067389" y="2453173"/>
          <a:ext cx="635877" cy="260872"/>
        </a:xfrm>
        <a:custGeom>
          <a:avLst/>
          <a:gdLst/>
          <a:ahLst/>
          <a:cxnLst/>
          <a:rect l="0" t="0" r="0" b="0"/>
          <a:pathLst>
            <a:path>
              <a:moveTo>
                <a:pt x="635877" y="0"/>
              </a:moveTo>
              <a:lnTo>
                <a:pt x="635877"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372474E2-0E45-4BD3-A7F7-C59775A5064A}">
      <dgm:prSet/>
      <dgm:spPr>
        <a:xfrm>
          <a:off x="3306497"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10/x</a:t>
          </a:r>
        </a:p>
      </dgm:t>
    </dgm:pt>
    <dgm:pt modelId="{4907F140-CADE-4706-862B-3800872C3755}">
      <dgm:prSet/>
      <dgm:spPr>
        <a:xfrm>
          <a:off x="3306497"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3/x</a:t>
          </a:r>
        </a:p>
      </dgm:t>
    </dgm:pt>
    <dgm:pt modelId="{D4DE5B2E-49F4-4867-A3F6-BA39BEE620BE}" type="sibTrans" cxnId="{12A8B727-9C35-4D31-A407-FE52CB59854A}">
      <dgm:prSet/>
      <dgm:spPr/>
      <dgm:t>
        <a:bodyPr/>
        <a:lstStyle/>
        <a:p>
          <a:endParaRPr lang="en-US">
            <a:solidFill>
              <a:schemeClr val="tx1"/>
            </a:solidFill>
          </a:endParaRPr>
        </a:p>
      </dgm:t>
    </dgm:pt>
    <dgm:pt modelId="{0B31742B-0C60-4074-B3C4-756639DE4491}" type="parTrans" cxnId="{12A8B727-9C35-4D31-A407-FE52CB59854A}">
      <dgm:prSet/>
      <dgm:spPr>
        <a:xfrm>
          <a:off x="374991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996883DF-AF2F-4220-885F-CBCDA30EF650}">
      <dgm:prSet/>
      <dgm:spPr>
        <a:xfrm>
          <a:off x="2034743"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5/x</a:t>
          </a:r>
        </a:p>
      </dgm:t>
    </dgm:pt>
    <dgm:pt modelId="{F109A626-4D8C-4F60-B26D-5119D979598C}">
      <dgm:prSet/>
      <dgm:spPr>
        <a:xfrm>
          <a:off x="2034743"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2/x</a:t>
          </a:r>
        </a:p>
      </dgm:t>
    </dgm:pt>
    <dgm:pt modelId="{58375E02-A4AB-4DE4-A43C-58AC8C4BE07F}" type="sibTrans" cxnId="{CFD15AD6-EFDB-4FA2-B1D8-72C9AB593031}">
      <dgm:prSet/>
      <dgm:spPr/>
      <dgm:t>
        <a:bodyPr/>
        <a:lstStyle/>
        <a:p>
          <a:endParaRPr lang="en-US">
            <a:solidFill>
              <a:schemeClr val="tx1"/>
            </a:solidFill>
          </a:endParaRPr>
        </a:p>
      </dgm:t>
    </dgm:pt>
    <dgm:pt modelId="{2F52BF5C-8824-41B0-8F45-B8BC056A6EAC}" type="parTrans" cxnId="{CFD15AD6-EFDB-4FA2-B1D8-72C9AB593031}">
      <dgm:prSet/>
      <dgm:spPr>
        <a:xfrm>
          <a:off x="247815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B6519C8A-670C-43CE-A982-1E7A7F645532}">
      <dgm:prSet/>
      <dgm:spPr>
        <a:xfrm>
          <a:off x="762988"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Question 1/x</a:t>
          </a:r>
        </a:p>
      </dgm:t>
    </dgm:pt>
    <dgm:pt modelId="{4990D59A-D12C-4C95-BB98-3EA9B7AB6162}">
      <dgm:prSet/>
      <dgm:spPr>
        <a:xfrm>
          <a:off x="762988"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Working Party 1/x</a:t>
          </a:r>
        </a:p>
      </dgm:t>
    </dgm:pt>
    <dgm:pt modelId="{9E57CF82-2516-49A9-8882-7FDD64DBA6EE}" type="sibTrans" cxnId="{5D2B6009-2934-4099-9574-F3F517C2A14E}">
      <dgm:prSet/>
      <dgm:spPr/>
      <dgm:t>
        <a:bodyPr/>
        <a:lstStyle/>
        <a:p>
          <a:endParaRPr lang="en-US">
            <a:solidFill>
              <a:schemeClr val="tx1"/>
            </a:solidFill>
          </a:endParaRPr>
        </a:p>
      </dgm:t>
    </dgm:pt>
    <dgm:pt modelId="{2DBDF867-6593-4C2A-BA7A-E5FDF8CFEE68}" type="parTrans" cxnId="{5D2B6009-2934-4099-9574-F3F517C2A14E}">
      <dgm:prSet/>
      <dgm:spPr>
        <a:xfrm>
          <a:off x="120640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0B15E6A9-B769-4F50-844A-91CC958E664B}">
      <dgm:prSet phldrT="[Text]"/>
      <dgm:spPr>
        <a:xfrm>
          <a:off x="2034743" y="1800991"/>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Study Group x</a:t>
          </a:r>
        </a:p>
      </dgm:t>
    </dgm:pt>
    <dgm:pt modelId="{B240A6F8-A982-4BDE-AF8B-D26E675E2D69}" type="sibTrans" cxnId="{73F329D6-2218-4714-A26C-19D66D80ED53}">
      <dgm:prSet/>
      <dgm:spPr/>
      <dgm:t>
        <a:bodyPr/>
        <a:lstStyle/>
        <a:p>
          <a:endParaRPr lang="en-US">
            <a:solidFill>
              <a:schemeClr val="tx1"/>
            </a:solidFill>
          </a:endParaRPr>
        </a:p>
      </dgm:t>
    </dgm:pt>
    <dgm:pt modelId="{63E3D3EE-BD04-4CD0-8C08-C1661ADD5CAA}" type="parTrans" cxnId="{73F329D6-2218-4714-A26C-19D66D80ED53}">
      <dgm:prSet/>
      <dgm:spPr>
        <a:xfrm>
          <a:off x="2523879" y="2453173"/>
          <a:ext cx="1271754" cy="260872"/>
        </a:xfrm>
        <a:custGeom>
          <a:avLst/>
          <a:gdLst/>
          <a:ahLst/>
          <a:cxnLst/>
          <a:rect l="0" t="0" r="0" b="0"/>
          <a:pathLst>
            <a:path>
              <a:moveTo>
                <a:pt x="0" y="0"/>
              </a:moveTo>
              <a:lnTo>
                <a:pt x="0" y="130436"/>
              </a:lnTo>
              <a:lnTo>
                <a:pt x="1271754" y="130436"/>
              </a:lnTo>
              <a:lnTo>
                <a:pt x="1271754"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D92E866A-6C56-4045-A38A-22F615C1C17F}" type="sibTrans" cxnId="{35CBCB57-5B47-4AEC-B703-F3883CF0A340}">
      <dgm:prSet/>
      <dgm:spPr/>
      <dgm:t>
        <a:bodyPr/>
        <a:lstStyle/>
        <a:p>
          <a:endParaRPr lang="en-US">
            <a:solidFill>
              <a:schemeClr val="tx1"/>
            </a:solidFill>
          </a:endParaRPr>
        </a:p>
      </dgm:t>
    </dgm:pt>
    <dgm:pt modelId="{39DD342D-ADDA-4ED3-90D8-935218081287}" type="parTrans" cxnId="{35CBCB57-5B47-4AEC-B703-F3883CF0A340}">
      <dgm:prSet/>
      <dgm:spPr>
        <a:xfrm>
          <a:off x="2478159" y="2453173"/>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F9F82B0E-0A5C-4DBF-B0D3-5A3E33EF3190}" type="sibTrans" cxnId="{1BD16633-E286-45F7-96EA-A5C9AB5E2851}">
      <dgm:prSet/>
      <dgm:spPr/>
      <dgm:t>
        <a:bodyPr/>
        <a:lstStyle/>
        <a:p>
          <a:endParaRPr lang="en-US">
            <a:solidFill>
              <a:schemeClr val="tx1"/>
            </a:solidFill>
          </a:endParaRPr>
        </a:p>
      </dgm:t>
    </dgm:pt>
    <dgm:pt modelId="{1095B535-AC77-4361-90C1-403349DF6279}" type="parTrans" cxnId="{1BD16633-E286-45F7-96EA-A5C9AB5E2851}">
      <dgm:prSet/>
      <dgm:spPr>
        <a:xfrm>
          <a:off x="1252124" y="2453173"/>
          <a:ext cx="1271754" cy="260872"/>
        </a:xfrm>
        <a:custGeom>
          <a:avLst/>
          <a:gdLst/>
          <a:ahLst/>
          <a:cxnLst/>
          <a:rect l="0" t="0" r="0" b="0"/>
          <a:pathLst>
            <a:path>
              <a:moveTo>
                <a:pt x="1271754" y="0"/>
              </a:moveTo>
              <a:lnTo>
                <a:pt x="1271754"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2FFD705E-620F-44D8-BC32-FF318B9A2E18}">
      <dgm:prSet phldrT="[Text]"/>
      <dgm:spPr>
        <a:xfrm>
          <a:off x="4257085" y="923187"/>
          <a:ext cx="978272" cy="622755"/>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a:solidFill>
                <a:schemeClr val="tx1"/>
              </a:solidFill>
              <a:latin typeface="Calibri"/>
              <a:ea typeface="+mn-ea"/>
              <a:cs typeface="+mn-cs"/>
            </a:rPr>
            <a:t>TSAG </a:t>
          </a:r>
        </a:p>
      </dgm:t>
    </dgm:pt>
    <dgm:pt modelId="{A19DC67E-7577-4636-9F8F-775EE4DDC931}" type="sibTrans" cxnId="{92E72EAA-6212-4146-A9AA-D186FD7B23A3}">
      <dgm:prSet/>
      <dgm:spPr/>
      <dgm:t>
        <a:bodyPr/>
        <a:lstStyle/>
        <a:p>
          <a:endParaRPr lang="en-US">
            <a:solidFill>
              <a:schemeClr val="tx1"/>
            </a:solidFill>
          </a:endParaRPr>
        </a:p>
      </dgm:t>
    </dgm:pt>
    <dgm:pt modelId="{F224FA91-B6B4-40C2-B5D7-0527798A6629}" type="parTrans" cxnId="{92E72EAA-6212-4146-A9AA-D186FD7B23A3}">
      <dgm:prSet/>
      <dgm:spPr>
        <a:xfrm>
          <a:off x="4746222" y="1545943"/>
          <a:ext cx="2228799" cy="255048"/>
        </a:xfrm>
        <a:custGeom>
          <a:avLst/>
          <a:gdLst/>
          <a:ahLst/>
          <a:cxnLst/>
          <a:rect l="0" t="0" r="0" b="0"/>
          <a:pathLst>
            <a:path>
              <a:moveTo>
                <a:pt x="0" y="0"/>
              </a:moveTo>
              <a:lnTo>
                <a:pt x="0" y="127524"/>
              </a:lnTo>
              <a:lnTo>
                <a:pt x="2228799" y="127524"/>
              </a:lnTo>
              <a:lnTo>
                <a:pt x="2228799" y="255048"/>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7031E335-9DC0-40FB-B01A-3DEC4ABA2B07}" type="sibTrans" cxnId="{EB3CE786-F634-40D6-B8B8-E9D823C37F0B}">
      <dgm:prSet/>
      <dgm:spPr/>
      <dgm:t>
        <a:bodyPr/>
        <a:lstStyle/>
        <a:p>
          <a:endParaRPr lang="en-US">
            <a:solidFill>
              <a:schemeClr val="tx1"/>
            </a:solidFill>
          </a:endParaRPr>
        </a:p>
      </dgm:t>
    </dgm:pt>
    <dgm:pt modelId="{BD4375B5-27EF-49C9-8D22-D26D84D7767C}" type="parTrans" cxnId="{EB3CE786-F634-40D6-B8B8-E9D823C37F0B}">
      <dgm:prSet/>
      <dgm:spPr>
        <a:xfrm>
          <a:off x="4746222" y="1545943"/>
          <a:ext cx="957044" cy="255048"/>
        </a:xfrm>
        <a:custGeom>
          <a:avLst/>
          <a:gdLst/>
          <a:ahLst/>
          <a:cxnLst/>
          <a:rect l="0" t="0" r="0" b="0"/>
          <a:pathLst>
            <a:path>
              <a:moveTo>
                <a:pt x="0" y="0"/>
              </a:moveTo>
              <a:lnTo>
                <a:pt x="0" y="127524"/>
              </a:lnTo>
              <a:lnTo>
                <a:pt x="957044" y="127524"/>
              </a:lnTo>
              <a:lnTo>
                <a:pt x="957044" y="255048"/>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92EB3C69-227E-4475-A4E6-B322295BE98A}" type="sibTrans" cxnId="{71EAD5D3-7A45-44F0-BCD4-6A02E5CD78D0}">
      <dgm:prSet/>
      <dgm:spPr/>
      <dgm:t>
        <a:bodyPr/>
        <a:lstStyle/>
        <a:p>
          <a:endParaRPr lang="en-US">
            <a:solidFill>
              <a:schemeClr val="tx1"/>
            </a:solidFill>
          </a:endParaRPr>
        </a:p>
      </dgm:t>
    </dgm:pt>
    <dgm:pt modelId="{4E3F9C77-B8C1-47BC-8CC5-277DD8198E3A}" type="parTrans" cxnId="{71EAD5D3-7A45-44F0-BCD4-6A02E5CD78D0}">
      <dgm:prSet/>
      <dgm:spPr>
        <a:xfrm>
          <a:off x="2523879" y="1545943"/>
          <a:ext cx="2222342" cy="255048"/>
        </a:xfrm>
        <a:custGeom>
          <a:avLst/>
          <a:gdLst/>
          <a:ahLst/>
          <a:cxnLst/>
          <a:rect l="0" t="0" r="0" b="0"/>
          <a:pathLst>
            <a:path>
              <a:moveTo>
                <a:pt x="2222342" y="0"/>
              </a:moveTo>
              <a:lnTo>
                <a:pt x="2222342" y="127524"/>
              </a:lnTo>
              <a:lnTo>
                <a:pt x="0" y="127524"/>
              </a:lnTo>
              <a:lnTo>
                <a:pt x="0" y="255048"/>
              </a:lnTo>
            </a:path>
          </a:pathLst>
        </a:custGeo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8A4137EA-FED7-4C24-9A36-EC57B7B6CCE1}">
      <dgm:prSet/>
      <dgm:spPr>
        <a:xfrm>
          <a:off x="4260313" y="4308"/>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WTSA</a:t>
          </a:r>
        </a:p>
      </dgm:t>
    </dgm:pt>
    <dgm:pt modelId="{EDD8B994-4CFA-499F-A538-A7B54C4A7923}" type="sibTrans" cxnId="{F3D7019C-73C0-4AB6-A7B1-D0A4C3C6C68F}">
      <dgm:prSet/>
      <dgm:spPr/>
      <dgm:t>
        <a:bodyPr/>
        <a:lstStyle/>
        <a:p>
          <a:endParaRPr lang="en-US">
            <a:solidFill>
              <a:schemeClr val="tx1"/>
            </a:solidFill>
          </a:endParaRPr>
        </a:p>
      </dgm:t>
    </dgm:pt>
    <dgm:pt modelId="{1522D08B-2A45-467E-B3D9-985F06945FD7}" type="parTrans" cxnId="{F3D7019C-73C0-4AB6-A7B1-D0A4C3C6C68F}">
      <dgm:prSet/>
      <dgm:spPr/>
      <dgm:t>
        <a:bodyPr/>
        <a:lstStyle/>
        <a:p>
          <a:endParaRPr lang="en-US">
            <a:solidFill>
              <a:schemeClr val="tx1"/>
            </a:solidFill>
          </a:endParaRPr>
        </a:p>
      </dgm:t>
    </dgm:pt>
    <dgm:pt modelId="{0280FE1D-0699-4BA0-9168-9C9FDF33830E}" type="sibTrans" cxnId="{04C88A9E-31C1-4EC6-A9B5-73CE51B53834}">
      <dgm:prSet/>
      <dgm:spPr/>
      <dgm:t>
        <a:bodyPr/>
        <a:lstStyle/>
        <a:p>
          <a:endParaRPr lang="en-US">
            <a:solidFill>
              <a:schemeClr val="tx1"/>
            </a:solidFill>
          </a:endParaRPr>
        </a:p>
      </dgm:t>
    </dgm:pt>
    <dgm:pt modelId="{B818EAC5-39EE-408E-8611-636FEB3E74A3}" type="parTrans" cxnId="{04C88A9E-31C1-4EC6-A9B5-73CE51B53834}">
      <dgm:prSet/>
      <dgm:spPr>
        <a:xfrm>
          <a:off x="4700502" y="656490"/>
          <a:ext cx="91440" cy="266696"/>
        </a:xfrm>
        <a:custGeom>
          <a:avLst/>
          <a:gdLst/>
          <a:ahLst/>
          <a:cxnLst/>
          <a:rect l="0" t="0" r="0" b="0"/>
          <a:pathLst>
            <a:path>
              <a:moveTo>
                <a:pt x="48948" y="0"/>
              </a:moveTo>
              <a:lnTo>
                <a:pt x="48948" y="133348"/>
              </a:lnTo>
              <a:lnTo>
                <a:pt x="45720" y="133348"/>
              </a:lnTo>
              <a:lnTo>
                <a:pt x="45720" y="266696"/>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endParaRPr lang="en-US">
            <a:solidFill>
              <a:schemeClr val="tx1"/>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FF03657C-34E8-4BBB-8F84-3428B3D0ABB7}" type="pres">
      <dgm:prSet presAssocID="{8A4137EA-FED7-4C24-9A36-EC57B7B6CCE1}" presName="Name14" presStyleCnt="0"/>
      <dgm:spPr/>
    </dgm:pt>
    <dgm:pt modelId="{83C2866E-4FC2-482C-977E-A71B8FF60EF4}" type="pres">
      <dgm:prSet presAssocID="{8A4137EA-FED7-4C24-9A36-EC57B7B6CCE1}" presName="level1Shape" presStyleLbl="node0" presStyleIdx="0" presStyleCnt="1">
        <dgm:presLayoutVars>
          <dgm:chPref val="3"/>
        </dgm:presLayoutVars>
      </dgm:prSet>
      <dgm:spPr/>
    </dgm:pt>
    <dgm:pt modelId="{3C9B2DBA-165E-4FEE-BFB3-DF8E924B5DCC}" type="pres">
      <dgm:prSet presAssocID="{8A4137EA-FED7-4C24-9A36-EC57B7B6CCE1}" presName="hierChild2" presStyleCnt="0"/>
      <dgm:spPr/>
    </dgm:pt>
    <dgm:pt modelId="{D6BEE320-5403-47D4-82C6-93C03F840743}" type="pres">
      <dgm:prSet presAssocID="{B818EAC5-39EE-408E-8611-636FEB3E74A3}" presName="Name19" presStyleLbl="parChTrans1D2" presStyleIdx="0" presStyleCnt="1"/>
      <dgm:spPr/>
    </dgm:pt>
    <dgm:pt modelId="{CF9A3B50-348C-478E-BCA2-4DCAEBB188DD}" type="pres">
      <dgm:prSet presAssocID="{2FFD705E-620F-44D8-BC32-FF318B9A2E18}" presName="Name21" presStyleCnt="0"/>
      <dgm:spPr/>
    </dgm:pt>
    <dgm:pt modelId="{7D85400D-2BE2-4D60-9259-3D9F596AB8CE}" type="pres">
      <dgm:prSet presAssocID="{2FFD705E-620F-44D8-BC32-FF318B9A2E18}" presName="level2Shape" presStyleLbl="node2" presStyleIdx="0" presStyleCnt="1" custScaleY="95488" custLinFactNeighborX="-330" custLinFactNeighborY="893"/>
      <dgm:spPr/>
    </dgm:pt>
    <dgm:pt modelId="{5FF081AC-4A38-4F39-AB73-46F34DAEA9A0}" type="pres">
      <dgm:prSet presAssocID="{2FFD705E-620F-44D8-BC32-FF318B9A2E18}" presName="hierChild3" presStyleCnt="0"/>
      <dgm:spPr/>
    </dgm:pt>
    <dgm:pt modelId="{6EDFA2ED-CF87-40AE-B749-8487D867D309}" type="pres">
      <dgm:prSet presAssocID="{4E3F9C77-B8C1-47BC-8CC5-277DD8198E3A}" presName="Name19" presStyleLbl="parChTrans1D3" presStyleIdx="0" presStyleCnt="3"/>
      <dgm:spPr/>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3" presStyleIdx="0" presStyleCnt="3"/>
      <dgm:spPr/>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4" presStyleIdx="0" presStyleCnt="9"/>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4" presStyleIdx="0" presStyleCnt="9"/>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1" presStyleCnt="9"/>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1" presStyleCnt="9"/>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4" presStyleIdx="2" presStyleCnt="9"/>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4" presStyleIdx="2" presStyleCnt="9"/>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3" presStyleCnt="9"/>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3" presStyleCnt="9"/>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4" presStyleIdx="4" presStyleCnt="9"/>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4" presStyleIdx="4" presStyleCnt="9"/>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5" presStyleCnt="9"/>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5" presStyleCnt="9"/>
      <dgm:spPr>
        <a:prstGeom prst="flowChartMultidocument">
          <a:avLst/>
        </a:prstGeom>
      </dgm:spPr>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3" presStyleIdx="1" presStyleCnt="3"/>
      <dgm:spPr/>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3" presStyleIdx="1" presStyleCnt="3"/>
      <dgm:spPr/>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4" presStyleIdx="6" presStyleCnt="9"/>
      <dgm:spPr/>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4" presStyleIdx="6" presStyleCnt="9"/>
      <dgm:spPr/>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7" presStyleCnt="9"/>
      <dgm:spPr/>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7" presStyleCnt="9"/>
      <dgm:spPr>
        <a:prstGeom prst="flowChartMultidocument">
          <a:avLst/>
        </a:prstGeom>
      </dgm:spPr>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4" presStyleIdx="8" presStyleCnt="9"/>
      <dgm:spPr/>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4" presStyleIdx="8" presStyleCnt="9"/>
      <dgm:spPr>
        <a:prstGeom prst="flowChartMultidocument">
          <a:avLst/>
        </a:prstGeom>
      </dgm:spPr>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3" presStyleIdx="2" presStyleCnt="3"/>
      <dgm:spPr/>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3" presStyleIdx="2" presStyleCnt="3"/>
      <dgm:spPr>
        <a:prstGeom prst="flowChartMultidocument">
          <a:avLst/>
        </a:prstGeom>
      </dgm:spPr>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5D7D1300-8EB7-4EF5-ACDE-BD16007CACA9}" type="presOf" srcId="{F224FA91-B6B4-40C2-B5D7-0527798A6629}" destId="{51FCD676-F7E3-4D7D-9C62-0D678764697C}" srcOrd="0" destOrd="0" presId="urn:microsoft.com/office/officeart/2005/8/layout/hierarchy6"/>
    <dgm:cxn modelId="{007ADC00-DD0C-426D-BA40-3755EA9B1B9B}" type="presOf" srcId="{4E3F9C77-B8C1-47BC-8CC5-277DD8198E3A}" destId="{6EDFA2ED-CF87-40AE-B749-8487D867D309}" srcOrd="0" destOrd="0" presId="urn:microsoft.com/office/officeart/2005/8/layout/hierarchy6"/>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73A81D15-2F58-40EE-80C8-10C4EE6DAFCA}" type="presOf" srcId="{372474E2-0E45-4BD3-A7F7-C59775A5064A}" destId="{5F8DC824-D621-480F-9E2E-828017BB6839}" srcOrd="0" destOrd="0" presId="urn:microsoft.com/office/officeart/2005/8/layout/hierarchy6"/>
    <dgm:cxn modelId="{2A360517-D5A5-4471-88DB-CFA240CCA731}" type="presOf" srcId="{DED9865A-3D11-434F-B7FB-8865DB022362}" destId="{A695235B-49E5-4F5E-AF3B-07EC72D04BCA}" srcOrd="0" destOrd="0" presId="urn:microsoft.com/office/officeart/2005/8/layout/hierarchy6"/>
    <dgm:cxn modelId="{45EA4323-D829-49F3-B2C0-3AEF7C80439A}" type="presOf" srcId="{2DBDF867-6593-4C2A-BA7A-E5FDF8CFEE68}" destId="{B55C20DF-176C-4DAB-9784-F0A4394E31F0}" srcOrd="0" destOrd="0" presId="urn:microsoft.com/office/officeart/2005/8/layout/hierarchy6"/>
    <dgm:cxn modelId="{31A18226-F267-4614-80D0-458080C20DD6}" type="presOf" srcId="{996883DF-AF2F-4220-885F-CBCDA30EF650}" destId="{51584AF6-DE3D-4B3E-90D0-44EDC99613D0}"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C11F1A2A-ED77-4D09-9A79-D0EED16208DF}" type="presOf" srcId="{63E3D3EE-BD04-4CD0-8C08-C1661ADD5CAA}" destId="{7C5FEED6-0606-44DC-B84B-8D1B87A3000E}" srcOrd="0" destOrd="0" presId="urn:microsoft.com/office/officeart/2005/8/layout/hierarchy6"/>
    <dgm:cxn modelId="{DEC7B630-69E8-4195-979F-26342B591CE8}" type="presOf" srcId="{1095B535-AC77-4361-90C1-403349DF6279}" destId="{6E43D4BC-569B-4095-8A9D-A3EF51F393C8}"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AFFF3337-F8F1-43D1-802D-1ABF5F084394}" type="presOf" srcId="{2F52BF5C-8824-41B0-8F45-B8BC056A6EAC}" destId="{4EE6FEE0-A60F-4731-9127-A12A8E8729A8}" srcOrd="0" destOrd="0" presId="urn:microsoft.com/office/officeart/2005/8/layout/hierarchy6"/>
    <dgm:cxn modelId="{E5B17E3D-1D05-4FAF-BE46-7C5E33E696F3}" type="presOf" srcId="{0B31742B-0C60-4074-B3C4-756639DE4491}" destId="{3D0BCE2D-A13E-4F56-8F98-71C66D46D699}" srcOrd="0" destOrd="0" presId="urn:microsoft.com/office/officeart/2005/8/layout/hierarchy6"/>
    <dgm:cxn modelId="{804E1F3F-B161-44F7-B371-EF3DBFC688EF}" type="presOf" srcId="{B315C161-A86C-4144-A5CA-2B0B5300EACE}" destId="{58322E6C-EDCA-4A2C-8F31-964B97E6355A}" srcOrd="0" destOrd="0" presId="urn:microsoft.com/office/officeart/2005/8/layout/hierarchy6"/>
    <dgm:cxn modelId="{FC19803F-5D95-43B9-9427-C1888E9AB5C4}" type="presOf" srcId="{4990D59A-D12C-4C95-BB98-3EA9B7AB6162}" destId="{9E98F4C1-F731-40CE-BDF9-7690BAB7BB23}" srcOrd="0" destOrd="0" presId="urn:microsoft.com/office/officeart/2005/8/layout/hierarchy6"/>
    <dgm:cxn modelId="{3DD17940-E82A-4F85-ACC9-F1FC73A2EDFF}" type="presOf" srcId="{9D8D0EED-5C28-4232-B16B-7E382906F997}" destId="{A735BB8C-B721-4DB8-A240-93B8126E1B0C}" srcOrd="0" destOrd="0" presId="urn:microsoft.com/office/officeart/2005/8/layout/hierarchy6"/>
    <dgm:cxn modelId="{4D8ACE69-60D2-473A-A0C3-A303617EF36C}" type="presOf" srcId="{39DD342D-ADDA-4ED3-90D8-935218081287}" destId="{C3C8840E-FE7F-4B75-91E6-9EA5F0EB14BB}" srcOrd="0" destOrd="0" presId="urn:microsoft.com/office/officeart/2005/8/layout/hierarchy6"/>
    <dgm:cxn modelId="{4DB2576A-64A6-457B-9524-8869BBA842F9}" type="presOf" srcId="{C5707780-316D-4E37-A88D-974505525FCD}" destId="{44CE4ECE-7523-41B4-A3C1-97B0BF596D02}" srcOrd="0" destOrd="0" presId="urn:microsoft.com/office/officeart/2005/8/layout/hierarchy6"/>
    <dgm:cxn modelId="{31F8026B-C49B-4A3A-9CD6-A0C675D9B2BB}" type="presOf" srcId="{B6519C8A-670C-43CE-A982-1E7A7F645532}" destId="{17A8A07A-CF4F-4CF8-92E3-4B3686F6731C}" srcOrd="0" destOrd="0" presId="urn:microsoft.com/office/officeart/2005/8/layout/hierarchy6"/>
    <dgm:cxn modelId="{80EF254F-A252-495E-9063-0667A5548F38}" type="presOf" srcId="{64AE9982-2876-4D8B-895E-B0C2C91DFF0C}" destId="{690E97F7-AC51-48B9-810A-70915CCBBD91}" srcOrd="0" destOrd="0" presId="urn:microsoft.com/office/officeart/2005/8/layout/hierarchy6"/>
    <dgm:cxn modelId="{A734D573-9295-40C8-B3AB-FA3A930E4B3C}" type="presOf" srcId="{FC600E30-459F-41E1-9483-63541F077E2D}" destId="{452E47E1-DE5E-43C2-BE99-6FD414686B54}"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DE75FA7D-2E62-42AE-BB45-2773E5D5DCA9}" type="presOf" srcId="{BD4375B5-27EF-49C9-8D22-D26D84D7767C}" destId="{15DEAC90-4522-472B-8230-01B81E31E179}" srcOrd="0" destOrd="0" presId="urn:microsoft.com/office/officeart/2005/8/layout/hierarchy6"/>
    <dgm:cxn modelId="{8C0EB881-EC6E-4ED3-9CF7-B53CC3735DC2}" type="presOf" srcId="{F109A626-4D8C-4F60-B26D-5119D979598C}" destId="{94272BFF-5044-45BA-9D04-7AAC010B9E79}" srcOrd="0" destOrd="0" presId="urn:microsoft.com/office/officeart/2005/8/layout/hierarchy6"/>
    <dgm:cxn modelId="{B88D2D85-811C-4ED7-960D-8305F662E5D2}" type="presOf" srcId="{87399A92-CBF1-41F8-A098-72D1747F1E12}" destId="{1E716E53-1CBA-4CC8-8E8D-335688C14180}"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137C6D89-D3CF-4FB2-942E-D82A6B63EEE3}" type="presOf" srcId="{0B15E6A9-B769-4F50-844A-91CC958E664B}" destId="{05748E55-EA50-4408-B2B4-5923834F9BCB}"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D21B5692-6CCE-4502-AD0E-B166E514577F}" type="presOf" srcId="{6A84429E-4F0C-4685-9434-1229B69C9F84}" destId="{FAD6FA81-4F94-48C5-86A7-D7C544D37AD6}" srcOrd="0" destOrd="0" presId="urn:microsoft.com/office/officeart/2005/8/layout/hierarchy6"/>
    <dgm:cxn modelId="{F3D7019C-73C0-4AB6-A7B1-D0A4C3C6C68F}" srcId="{3E459F84-4F34-4CD0-BCC4-C59769BC71FA}" destId="{8A4137EA-FED7-4C24-9A36-EC57B7B6CCE1}" srcOrd="0" destOrd="0" parTransId="{1522D08B-2A45-467E-B3D9-985F06945FD7}" sibTransId="{EDD8B994-4CFA-499F-A538-A7B54C4A7923}"/>
    <dgm:cxn modelId="{4BA91F9C-A1FC-4103-A3F7-31D5A4BBB3F7}" type="presOf" srcId="{8A4137EA-FED7-4C24-9A36-EC57B7B6CCE1}" destId="{83C2866E-4FC2-482C-977E-A71B8FF60EF4}" srcOrd="0" destOrd="0" presId="urn:microsoft.com/office/officeart/2005/8/layout/hierarchy6"/>
    <dgm:cxn modelId="{04C88A9E-31C1-4EC6-A9B5-73CE51B53834}" srcId="{8A4137EA-FED7-4C24-9A36-EC57B7B6CCE1}" destId="{2FFD705E-620F-44D8-BC32-FF318B9A2E18}" srcOrd="0" destOrd="0" parTransId="{B818EAC5-39EE-408E-8611-636FEB3E74A3}" sibTransId="{0280FE1D-0699-4BA0-9168-9C9FDF33830E}"/>
    <dgm:cxn modelId="{C501D3A9-A69D-41C0-A502-198FCAA6CD17}" type="presOf" srcId="{B818EAC5-39EE-408E-8611-636FEB3E74A3}" destId="{D6BEE320-5403-47D4-82C6-93C03F840743}" srcOrd="0" destOrd="0" presId="urn:microsoft.com/office/officeart/2005/8/layout/hierarchy6"/>
    <dgm:cxn modelId="{92E72EAA-6212-4146-A9AA-D186FD7B23A3}" srcId="{2FFD705E-620F-44D8-BC32-FF318B9A2E18}" destId="{C5707780-316D-4E37-A88D-974505525FCD}" srcOrd="2" destOrd="0" parTransId="{F224FA91-B6B4-40C2-B5D7-0527798A6629}" sibTransId="{A19DC67E-7577-4636-9F8F-775EE4DDC931}"/>
    <dgm:cxn modelId="{6AFD65B3-C0BD-415B-AAD3-52CE4AEDA496}" srcId="{9D8D0EED-5C28-4232-B16B-7E382906F997}" destId="{87399A92-CBF1-41F8-A098-72D1747F1E12}" srcOrd="0" destOrd="0" parTransId="{64AE9982-2876-4D8B-895E-B0C2C91DFF0C}" sibTransId="{4D9AF106-75F1-48D8-90A9-A8081FD37040}"/>
    <dgm:cxn modelId="{71EAD5D3-7A45-44F0-BCD4-6A02E5CD78D0}" srcId="{2FFD705E-620F-44D8-BC32-FF318B9A2E18}" destId="{0B15E6A9-B769-4F50-844A-91CC958E664B}" srcOrd="0" destOrd="0" parTransId="{4E3F9C77-B8C1-47BC-8CC5-277DD8198E3A}" sibTransId="{92EB3C69-227E-4475-A4E6-B322295BE98A}"/>
    <dgm:cxn modelId="{A25351D4-AB60-4C19-8812-2CD9788DF7C3}" type="presOf" srcId="{4907F140-CADE-4706-862B-3800872C3755}" destId="{EF164553-C661-4A72-A77D-04EFA338FD13}" srcOrd="0" destOrd="0" presId="urn:microsoft.com/office/officeart/2005/8/layout/hierarchy6"/>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828B2AD8-FE2A-4862-82CF-F0249C578F35}" srcId="{B315C161-A86C-4144-A5CA-2B0B5300EACE}" destId="{6A84429E-4F0C-4685-9434-1229B69C9F84}" srcOrd="1" destOrd="0" parTransId="{FC600E30-459F-41E1-9483-63541F077E2D}" sibTransId="{99D7EB47-AE4A-4B0D-9CC3-A8E37D8F69E1}"/>
    <dgm:cxn modelId="{444369F1-A442-44F8-8FF6-95F0F90CE29E}" type="presOf" srcId="{2FFD705E-620F-44D8-BC32-FF318B9A2E18}" destId="{7D85400D-2BE2-4D60-9259-3D9F596AB8CE}"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647A2AD4-D4E4-44D1-B4FF-D966CDB6CD9C}" type="presParOf" srcId="{D65F0EBE-AFFC-47AF-AB8A-6961FAE84B9B}" destId="{FF03657C-34E8-4BBB-8F84-3428B3D0ABB7}" srcOrd="0" destOrd="0" presId="urn:microsoft.com/office/officeart/2005/8/layout/hierarchy6"/>
    <dgm:cxn modelId="{1910F38A-D354-430C-8A25-2AC6B658545F}" type="presParOf" srcId="{FF03657C-34E8-4BBB-8F84-3428B3D0ABB7}" destId="{83C2866E-4FC2-482C-977E-A71B8FF60EF4}" srcOrd="0" destOrd="0" presId="urn:microsoft.com/office/officeart/2005/8/layout/hierarchy6"/>
    <dgm:cxn modelId="{1E632AA5-1D70-4675-A227-A07B3CC95D7F}" type="presParOf" srcId="{FF03657C-34E8-4BBB-8F84-3428B3D0ABB7}" destId="{3C9B2DBA-165E-4FEE-BFB3-DF8E924B5DCC}" srcOrd="1" destOrd="0" presId="urn:microsoft.com/office/officeart/2005/8/layout/hierarchy6"/>
    <dgm:cxn modelId="{DF5E2078-62ED-4944-A55A-9EC2086204BC}" type="presParOf" srcId="{3C9B2DBA-165E-4FEE-BFB3-DF8E924B5DCC}" destId="{D6BEE320-5403-47D4-82C6-93C03F840743}" srcOrd="0" destOrd="0" presId="urn:microsoft.com/office/officeart/2005/8/layout/hierarchy6"/>
    <dgm:cxn modelId="{D7EF0DFC-2073-4AEB-8338-89EFB7069516}" type="presParOf" srcId="{3C9B2DBA-165E-4FEE-BFB3-DF8E924B5DCC}" destId="{CF9A3B50-348C-478E-BCA2-4DCAEBB188DD}" srcOrd="1" destOrd="0" presId="urn:microsoft.com/office/officeart/2005/8/layout/hierarchy6"/>
    <dgm:cxn modelId="{B85AF521-67F8-48B6-9187-86A646DAECD1}" type="presParOf" srcId="{CF9A3B50-348C-478E-BCA2-4DCAEBB188DD}" destId="{7D85400D-2BE2-4D60-9259-3D9F596AB8CE}" srcOrd="0" destOrd="0" presId="urn:microsoft.com/office/officeart/2005/8/layout/hierarchy6"/>
    <dgm:cxn modelId="{84E0AE7B-EF93-41AF-BCAC-0024FD0CC38B}" type="presParOf" srcId="{CF9A3B50-348C-478E-BCA2-4DCAEBB188DD}" destId="{5FF081AC-4A38-4F39-AB73-46F34DAEA9A0}" srcOrd="1" destOrd="0" presId="urn:microsoft.com/office/officeart/2005/8/layout/hierarchy6"/>
    <dgm:cxn modelId="{FD74CB16-BA34-45E3-9CE3-54AA5DB12902}" type="presParOf" srcId="{5FF081AC-4A38-4F39-AB73-46F34DAEA9A0}" destId="{6EDFA2ED-CF87-40AE-B749-8487D867D309}" srcOrd="0" destOrd="0" presId="urn:microsoft.com/office/officeart/2005/8/layout/hierarchy6"/>
    <dgm:cxn modelId="{E413B377-1D9D-4EF3-94CD-A00483C258AF}" type="presParOf" srcId="{5FF081AC-4A38-4F39-AB73-46F34DAEA9A0}" destId="{227EBBB6-86F3-417E-A66A-DE9A9DCE52CC}" srcOrd="1" destOrd="0" presId="urn:microsoft.com/office/officeart/2005/8/layout/hierarchy6"/>
    <dgm:cxn modelId="{05436A45-9D74-4BFC-A68A-5A4FBD0757F9}" type="presParOf" srcId="{227EBBB6-86F3-417E-A66A-DE9A9DCE52CC}" destId="{05748E55-EA50-4408-B2B4-5923834F9BCB}" srcOrd="0" destOrd="0" presId="urn:microsoft.com/office/officeart/2005/8/layout/hierarchy6"/>
    <dgm:cxn modelId="{26E3A74A-58A1-4E0F-860B-A010051A0873}" type="presParOf" srcId="{227EBBB6-86F3-417E-A66A-DE9A9DCE52CC}" destId="{12C0B505-8215-44D0-975D-5951E798F304}" srcOrd="1" destOrd="0" presId="urn:microsoft.com/office/officeart/2005/8/layout/hierarchy6"/>
    <dgm:cxn modelId="{9451A4FE-77BC-47CC-B73C-1E2EEF49E072}" type="presParOf" srcId="{12C0B505-8215-44D0-975D-5951E798F304}" destId="{6E43D4BC-569B-4095-8A9D-A3EF51F393C8}" srcOrd="0" destOrd="0" presId="urn:microsoft.com/office/officeart/2005/8/layout/hierarchy6"/>
    <dgm:cxn modelId="{D6C4EACC-8E8D-4D2A-B9C2-268184667A05}" type="presParOf" srcId="{12C0B505-8215-44D0-975D-5951E798F304}" destId="{1F4D7C46-545A-4D3D-8427-B3B7FC98B6DC}" srcOrd="1" destOrd="0" presId="urn:microsoft.com/office/officeart/2005/8/layout/hierarchy6"/>
    <dgm:cxn modelId="{0558D6D6-CBA9-493B-A6DC-B62281B53481}" type="presParOf" srcId="{1F4D7C46-545A-4D3D-8427-B3B7FC98B6DC}" destId="{9E98F4C1-F731-40CE-BDF9-7690BAB7BB23}" srcOrd="0" destOrd="0" presId="urn:microsoft.com/office/officeart/2005/8/layout/hierarchy6"/>
    <dgm:cxn modelId="{13E1615D-46B5-445B-A33D-3D0B4D34FCC7}" type="presParOf" srcId="{1F4D7C46-545A-4D3D-8427-B3B7FC98B6DC}" destId="{A2EE07AB-E2B2-4551-8210-1A1F4F8B4063}" srcOrd="1" destOrd="0" presId="urn:microsoft.com/office/officeart/2005/8/layout/hierarchy6"/>
    <dgm:cxn modelId="{99AF62B6-70F7-4F90-B444-E5DDEA9B7DFE}" type="presParOf" srcId="{A2EE07AB-E2B2-4551-8210-1A1F4F8B4063}" destId="{B55C20DF-176C-4DAB-9784-F0A4394E31F0}" srcOrd="0" destOrd="0" presId="urn:microsoft.com/office/officeart/2005/8/layout/hierarchy6"/>
    <dgm:cxn modelId="{3B381A86-E468-4D72-9D68-69D6034485AB}" type="presParOf" srcId="{A2EE07AB-E2B2-4551-8210-1A1F4F8B4063}" destId="{A4B8934E-BE72-4DC6-845B-C48C0382485A}" srcOrd="1" destOrd="0" presId="urn:microsoft.com/office/officeart/2005/8/layout/hierarchy6"/>
    <dgm:cxn modelId="{722E093E-861C-4263-88B8-215514AB2EFA}" type="presParOf" srcId="{A4B8934E-BE72-4DC6-845B-C48C0382485A}" destId="{17A8A07A-CF4F-4CF8-92E3-4B3686F6731C}" srcOrd="0" destOrd="0" presId="urn:microsoft.com/office/officeart/2005/8/layout/hierarchy6"/>
    <dgm:cxn modelId="{1ED5BE6B-B55E-4CE8-987E-7527B6498F5D}" type="presParOf" srcId="{A4B8934E-BE72-4DC6-845B-C48C0382485A}" destId="{A7CD3B87-1AC8-4269-83B3-799BE0B73D64}" srcOrd="1" destOrd="0" presId="urn:microsoft.com/office/officeart/2005/8/layout/hierarchy6"/>
    <dgm:cxn modelId="{0571F322-61A9-4BD8-BBFB-93173C935ED7}" type="presParOf" srcId="{12C0B505-8215-44D0-975D-5951E798F304}" destId="{C3C8840E-FE7F-4B75-91E6-9EA5F0EB14BB}" srcOrd="2" destOrd="0" presId="urn:microsoft.com/office/officeart/2005/8/layout/hierarchy6"/>
    <dgm:cxn modelId="{3ACB564F-A0B1-4DD5-8EF3-34DDD14A0CB1}" type="presParOf" srcId="{12C0B505-8215-44D0-975D-5951E798F304}" destId="{AC4C7099-59BB-4F9A-B6EB-7D24932E5865}" srcOrd="3" destOrd="0" presId="urn:microsoft.com/office/officeart/2005/8/layout/hierarchy6"/>
    <dgm:cxn modelId="{C472B868-5693-4E1B-9929-01DDA63F9A4E}" type="presParOf" srcId="{AC4C7099-59BB-4F9A-B6EB-7D24932E5865}" destId="{94272BFF-5044-45BA-9D04-7AAC010B9E79}" srcOrd="0" destOrd="0" presId="urn:microsoft.com/office/officeart/2005/8/layout/hierarchy6"/>
    <dgm:cxn modelId="{BE7DB9E4-B130-4DA1-8F23-1E2ABB66D268}" type="presParOf" srcId="{AC4C7099-59BB-4F9A-B6EB-7D24932E5865}" destId="{1B296D5A-B026-4A3A-A8EB-F4A3516D1A43}" srcOrd="1" destOrd="0" presId="urn:microsoft.com/office/officeart/2005/8/layout/hierarchy6"/>
    <dgm:cxn modelId="{589A21BE-FEBD-49E7-BF1E-9DD6104F870E}" type="presParOf" srcId="{1B296D5A-B026-4A3A-A8EB-F4A3516D1A43}" destId="{4EE6FEE0-A60F-4731-9127-A12A8E8729A8}" srcOrd="0" destOrd="0" presId="urn:microsoft.com/office/officeart/2005/8/layout/hierarchy6"/>
    <dgm:cxn modelId="{B1D631BA-FB9D-43EF-816A-57F2D10B3B4E}" type="presParOf" srcId="{1B296D5A-B026-4A3A-A8EB-F4A3516D1A43}" destId="{B196AA1F-7A5A-48C2-8360-3CB82E879A9B}" srcOrd="1" destOrd="0" presId="urn:microsoft.com/office/officeart/2005/8/layout/hierarchy6"/>
    <dgm:cxn modelId="{CB8648CE-330F-4EF1-BE45-D85992258AD6}" type="presParOf" srcId="{B196AA1F-7A5A-48C2-8360-3CB82E879A9B}" destId="{51584AF6-DE3D-4B3E-90D0-44EDC99613D0}" srcOrd="0" destOrd="0" presId="urn:microsoft.com/office/officeart/2005/8/layout/hierarchy6"/>
    <dgm:cxn modelId="{15CF16D3-E46F-46EA-B5DB-7DCA80550C7F}" type="presParOf" srcId="{B196AA1F-7A5A-48C2-8360-3CB82E879A9B}" destId="{5DC94759-71E8-4B6F-88BB-2EA06D7E35E5}" srcOrd="1" destOrd="0" presId="urn:microsoft.com/office/officeart/2005/8/layout/hierarchy6"/>
    <dgm:cxn modelId="{9F41E985-57A3-4516-B7B2-E8D3910E216A}" type="presParOf" srcId="{12C0B505-8215-44D0-975D-5951E798F304}" destId="{7C5FEED6-0606-44DC-B84B-8D1B87A3000E}" srcOrd="4" destOrd="0" presId="urn:microsoft.com/office/officeart/2005/8/layout/hierarchy6"/>
    <dgm:cxn modelId="{9DB72A00-4D43-46D2-AF6B-2C2627F5BAB5}" type="presParOf" srcId="{12C0B505-8215-44D0-975D-5951E798F304}" destId="{9346A101-52AA-473A-B256-91E0C9B54795}" srcOrd="5" destOrd="0" presId="urn:microsoft.com/office/officeart/2005/8/layout/hierarchy6"/>
    <dgm:cxn modelId="{7CBF5CCC-D70C-45BF-AB19-D001755F8974}" type="presParOf" srcId="{9346A101-52AA-473A-B256-91E0C9B54795}" destId="{EF164553-C661-4A72-A77D-04EFA338FD13}" srcOrd="0" destOrd="0" presId="urn:microsoft.com/office/officeart/2005/8/layout/hierarchy6"/>
    <dgm:cxn modelId="{D6E29337-88B4-485B-B379-3D69100ABC65}" type="presParOf" srcId="{9346A101-52AA-473A-B256-91E0C9B54795}" destId="{CBCAB461-08CB-4254-AAB9-FF815D9EDB2F}" srcOrd="1" destOrd="0" presId="urn:microsoft.com/office/officeart/2005/8/layout/hierarchy6"/>
    <dgm:cxn modelId="{24B3DD94-6350-4D7D-AC3B-6304501E1A2B}" type="presParOf" srcId="{CBCAB461-08CB-4254-AAB9-FF815D9EDB2F}" destId="{3D0BCE2D-A13E-4F56-8F98-71C66D46D699}" srcOrd="0" destOrd="0" presId="urn:microsoft.com/office/officeart/2005/8/layout/hierarchy6"/>
    <dgm:cxn modelId="{8227B859-75FB-4E75-B269-41DE306B8EBF}" type="presParOf" srcId="{CBCAB461-08CB-4254-AAB9-FF815D9EDB2F}" destId="{C2CDC11B-72C0-42D7-B507-F02BD0C14E02}" srcOrd="1" destOrd="0" presId="urn:microsoft.com/office/officeart/2005/8/layout/hierarchy6"/>
    <dgm:cxn modelId="{3A5D4D8A-DDC5-4936-91B2-D645BC86CBA5}" type="presParOf" srcId="{C2CDC11B-72C0-42D7-B507-F02BD0C14E02}" destId="{5F8DC824-D621-480F-9E2E-828017BB6839}" srcOrd="0" destOrd="0" presId="urn:microsoft.com/office/officeart/2005/8/layout/hierarchy6"/>
    <dgm:cxn modelId="{6C3F9605-2C55-4F7A-8C5E-EEF85FB42B3F}" type="presParOf" srcId="{C2CDC11B-72C0-42D7-B507-F02BD0C14E02}" destId="{9859A5FB-6E77-459F-9142-DED40947423D}" srcOrd="1" destOrd="0" presId="urn:microsoft.com/office/officeart/2005/8/layout/hierarchy6"/>
    <dgm:cxn modelId="{99796AD3-B510-4726-994B-F04EA5F6D27D}" type="presParOf" srcId="{5FF081AC-4A38-4F39-AB73-46F34DAEA9A0}" destId="{15DEAC90-4522-472B-8230-01B81E31E179}" srcOrd="2" destOrd="0" presId="urn:microsoft.com/office/officeart/2005/8/layout/hierarchy6"/>
    <dgm:cxn modelId="{6870ED32-078D-446D-A060-205FA06495D9}" type="presParOf" srcId="{5FF081AC-4A38-4F39-AB73-46F34DAEA9A0}" destId="{7CF21FDC-51EF-4102-AB6F-CE81DF89E132}" srcOrd="3" destOrd="0" presId="urn:microsoft.com/office/officeart/2005/8/layout/hierarchy6"/>
    <dgm:cxn modelId="{811E827F-5B2C-43DE-8415-879026E707BA}" type="presParOf" srcId="{7CF21FDC-51EF-4102-AB6F-CE81DF89E132}" destId="{58322E6C-EDCA-4A2C-8F31-964B97E6355A}" srcOrd="0" destOrd="0" presId="urn:microsoft.com/office/officeart/2005/8/layout/hierarchy6"/>
    <dgm:cxn modelId="{71EF18D9-8927-45CD-A1BB-768B1172062B}" type="presParOf" srcId="{7CF21FDC-51EF-4102-AB6F-CE81DF89E132}" destId="{0E7480D9-DB76-40EA-8C2D-8D45B043C314}" srcOrd="1" destOrd="0" presId="urn:microsoft.com/office/officeart/2005/8/layout/hierarchy6"/>
    <dgm:cxn modelId="{78D48901-0479-4A3F-8989-9D5AF2A2EAE5}" type="presParOf" srcId="{0E7480D9-DB76-40EA-8C2D-8D45B043C314}" destId="{A695235B-49E5-4F5E-AF3B-07EC72D04BCA}" srcOrd="0" destOrd="0" presId="urn:microsoft.com/office/officeart/2005/8/layout/hierarchy6"/>
    <dgm:cxn modelId="{944F6F0E-20CD-4EF0-B6F9-D60E5AF60532}" type="presParOf" srcId="{0E7480D9-DB76-40EA-8C2D-8D45B043C314}" destId="{7C7F4D39-6D09-496C-BF54-B302FEB8DB85}" srcOrd="1" destOrd="0" presId="urn:microsoft.com/office/officeart/2005/8/layout/hierarchy6"/>
    <dgm:cxn modelId="{FB53874A-83DB-44EC-B572-AC9974695E69}" type="presParOf" srcId="{7C7F4D39-6D09-496C-BF54-B302FEB8DB85}" destId="{A735BB8C-B721-4DB8-A240-93B8126E1B0C}" srcOrd="0" destOrd="0" presId="urn:microsoft.com/office/officeart/2005/8/layout/hierarchy6"/>
    <dgm:cxn modelId="{912F65A1-A07D-4075-AFD4-882D65A3F84A}" type="presParOf" srcId="{7C7F4D39-6D09-496C-BF54-B302FEB8DB85}" destId="{88D4DDFE-6A06-445E-A07C-9380F2781FD9}" srcOrd="1" destOrd="0" presId="urn:microsoft.com/office/officeart/2005/8/layout/hierarchy6"/>
    <dgm:cxn modelId="{E74EFC97-84CF-4197-9D32-F44108B13F6F}" type="presParOf" srcId="{88D4DDFE-6A06-445E-A07C-9380F2781FD9}" destId="{690E97F7-AC51-48B9-810A-70915CCBBD91}" srcOrd="0" destOrd="0" presId="urn:microsoft.com/office/officeart/2005/8/layout/hierarchy6"/>
    <dgm:cxn modelId="{30633792-55CD-4B45-8717-25CAB4403EF8}" type="presParOf" srcId="{88D4DDFE-6A06-445E-A07C-9380F2781FD9}" destId="{BF00BED7-37E3-4613-AF45-772D6BB947C6}" srcOrd="1" destOrd="0" presId="urn:microsoft.com/office/officeart/2005/8/layout/hierarchy6"/>
    <dgm:cxn modelId="{8EF40CB5-E49E-4B49-85CF-232BBA8C35E4}" type="presParOf" srcId="{BF00BED7-37E3-4613-AF45-772D6BB947C6}" destId="{1E716E53-1CBA-4CC8-8E8D-335688C14180}" srcOrd="0" destOrd="0" presId="urn:microsoft.com/office/officeart/2005/8/layout/hierarchy6"/>
    <dgm:cxn modelId="{D49E8F83-5769-4C2A-A5CF-08D03CB0E053}" type="presParOf" srcId="{BF00BED7-37E3-4613-AF45-772D6BB947C6}" destId="{C411C149-A582-4FD5-93EC-9F7DC6C5BC93}" srcOrd="1" destOrd="0" presId="urn:microsoft.com/office/officeart/2005/8/layout/hierarchy6"/>
    <dgm:cxn modelId="{E36AEC48-6CE7-45E3-9D95-A91BB6070B69}" type="presParOf" srcId="{0E7480D9-DB76-40EA-8C2D-8D45B043C314}" destId="{452E47E1-DE5E-43C2-BE99-6FD414686B54}" srcOrd="2" destOrd="0" presId="urn:microsoft.com/office/officeart/2005/8/layout/hierarchy6"/>
    <dgm:cxn modelId="{9BB764B7-EAE1-4543-ACD9-49F5421CE302}" type="presParOf" srcId="{0E7480D9-DB76-40EA-8C2D-8D45B043C314}" destId="{D8FED6B5-4710-49B8-944B-8EBB17C0EF70}" srcOrd="3" destOrd="0" presId="urn:microsoft.com/office/officeart/2005/8/layout/hierarchy6"/>
    <dgm:cxn modelId="{758EC7C4-FBB4-4322-B72F-5D07A20E9CE1}" type="presParOf" srcId="{D8FED6B5-4710-49B8-944B-8EBB17C0EF70}" destId="{FAD6FA81-4F94-48C5-86A7-D7C544D37AD6}" srcOrd="0" destOrd="0" presId="urn:microsoft.com/office/officeart/2005/8/layout/hierarchy6"/>
    <dgm:cxn modelId="{3E62A8B1-B3EC-455C-8065-6F1960C2DAD9}" type="presParOf" srcId="{D8FED6B5-4710-49B8-944B-8EBB17C0EF70}" destId="{8CC466C0-36CC-484D-A1FD-DACBAFEC3E53}" srcOrd="1" destOrd="0" presId="urn:microsoft.com/office/officeart/2005/8/layout/hierarchy6"/>
    <dgm:cxn modelId="{6444F8CD-FE42-445A-8596-F620F3D2104C}" type="presParOf" srcId="{5FF081AC-4A38-4F39-AB73-46F34DAEA9A0}" destId="{51FCD676-F7E3-4D7D-9C62-0D678764697C}" srcOrd="4" destOrd="0" presId="urn:microsoft.com/office/officeart/2005/8/layout/hierarchy6"/>
    <dgm:cxn modelId="{24677DB6-E14F-4B50-BD6F-41D7E9FDE73C}" type="presParOf" srcId="{5FF081AC-4A38-4F39-AB73-46F34DAEA9A0}" destId="{C79B47BC-429B-471C-A371-DC5CAEA02A3C}" srcOrd="5" destOrd="0" presId="urn:microsoft.com/office/officeart/2005/8/layout/hierarchy6"/>
    <dgm:cxn modelId="{22D9E726-DC39-4644-BD10-96A98A75201C}" type="presParOf" srcId="{C79B47BC-429B-471C-A371-DC5CAEA02A3C}" destId="{44CE4ECE-7523-41B4-A3C1-97B0BF596D02}" srcOrd="0" destOrd="0" presId="urn:microsoft.com/office/officeart/2005/8/layout/hierarchy6"/>
    <dgm:cxn modelId="{10F36937-C3C5-4296-953F-9A1F2CDD23D1}"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0B15E6A9-B769-4F50-844A-91CC958E664B}">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Study Group x</a:t>
          </a:r>
        </a:p>
      </dgm:t>
    </dgm:pt>
    <dgm:pt modelId="{92EB3C69-227E-4475-A4E6-B322295BE98A}" type="sibTrans" cxnId="{71EAD5D3-7A45-44F0-BCD4-6A02E5CD78D0}">
      <dgm:prSet/>
      <dgm:spPr/>
      <dgm:t>
        <a:bodyPr/>
        <a:lstStyle/>
        <a:p>
          <a:endParaRPr lang="en-US">
            <a:solidFill>
              <a:schemeClr val="tx1"/>
            </a:solidFill>
          </a:endParaRPr>
        </a:p>
      </dgm:t>
    </dgm:pt>
    <dgm:pt modelId="{4E3F9C77-B8C1-47BC-8CC5-277DD8198E3A}" type="parTrans" cxnId="{71EAD5D3-7A45-44F0-BCD4-6A02E5CD78D0}">
      <dgm:prSet/>
      <dgm:spPr>
        <a:xfrm>
          <a:off x="2523879" y="1545943"/>
          <a:ext cx="2222342" cy="255048"/>
        </a:xfrm>
        <a:noFill/>
        <a:ln w="25400" cap="flat" cmpd="sng" algn="ctr">
          <a:solidFill>
            <a:sysClr val="windowText" lastClr="000000">
              <a:shade val="80000"/>
              <a:hueOff val="0"/>
              <a:satOff val="0"/>
              <a:lumOff val="0"/>
              <a:alphaOff val="0"/>
            </a:sysClr>
          </a:solidFill>
          <a:prstDash val="solid"/>
        </a:ln>
        <a:effectLst/>
      </dgm:spPr>
      <dgm:t>
        <a:bodyPr/>
        <a:lstStyle/>
        <a:p>
          <a:endParaRPr lang="en-US">
            <a:solidFill>
              <a:schemeClr val="tx1"/>
            </a:solidFill>
          </a:endParaRPr>
        </a:p>
      </dgm:t>
    </dgm:pt>
    <dgm:pt modelId="{2446497B-E6CE-41AB-891B-FF5470B98832}">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Working Party 1/x</a:t>
          </a:r>
        </a:p>
      </dgm:t>
    </dgm:pt>
    <dgm:pt modelId="{175FA8F1-20DA-4D96-BD1B-78700B5150C9}" type="parTrans" cxnId="{FF435FE1-2B84-45FE-BC77-6356C30F2FEC}">
      <dgm:prSet/>
      <dgm:spPr/>
      <dgm:t>
        <a:bodyPr/>
        <a:lstStyle/>
        <a:p>
          <a:endParaRPr lang="en-GB"/>
        </a:p>
      </dgm:t>
    </dgm:pt>
    <dgm:pt modelId="{D7A72CC2-D881-4750-BA56-90EB486EACAE}" type="sibTrans" cxnId="{FF435FE1-2B84-45FE-BC77-6356C30F2FEC}">
      <dgm:prSet/>
      <dgm:spPr/>
      <dgm:t>
        <a:bodyPr/>
        <a:lstStyle/>
        <a:p>
          <a:endParaRPr lang="en-GB"/>
        </a:p>
      </dgm:t>
    </dgm:pt>
    <dgm:pt modelId="{6DA94375-D395-456D-B64C-B26CE6108C1D}">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Working Party 2/x</a:t>
          </a:r>
        </a:p>
      </dgm:t>
    </dgm:pt>
    <dgm:pt modelId="{82B2F9A5-93D9-46DB-AD81-AA567FD4A750}" type="parTrans" cxnId="{34BE6C6B-BF0D-4FF8-8C94-A2471E64482D}">
      <dgm:prSet/>
      <dgm:spPr/>
      <dgm:t>
        <a:bodyPr/>
        <a:lstStyle/>
        <a:p>
          <a:endParaRPr lang="en-GB"/>
        </a:p>
      </dgm:t>
    </dgm:pt>
    <dgm:pt modelId="{4DB7941B-73D0-42D2-9AA4-A376AC35C3EE}" type="sibTrans" cxnId="{34BE6C6B-BF0D-4FF8-8C94-A2471E64482D}">
      <dgm:prSet/>
      <dgm:spPr/>
      <dgm:t>
        <a:bodyPr/>
        <a:lstStyle/>
        <a:p>
          <a:endParaRPr lang="en-GB"/>
        </a:p>
      </dgm:t>
    </dgm:pt>
    <dgm:pt modelId="{A6328937-11D0-4460-A16C-D5434B9DA493}">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Working Party 3/x</a:t>
          </a:r>
        </a:p>
      </dgm:t>
    </dgm:pt>
    <dgm:pt modelId="{C9F47EBC-8FDE-42BF-8DAE-26CF417BEB01}" type="parTrans" cxnId="{02C6694E-5772-4275-B836-DB2ED1CA0990}">
      <dgm:prSet/>
      <dgm:spPr/>
      <dgm:t>
        <a:bodyPr/>
        <a:lstStyle/>
        <a:p>
          <a:endParaRPr lang="en-GB"/>
        </a:p>
      </dgm:t>
    </dgm:pt>
    <dgm:pt modelId="{C272482C-9ECF-49E9-AB36-E6D126E2AA92}" type="sibTrans" cxnId="{02C6694E-5772-4275-B836-DB2ED1CA0990}">
      <dgm:prSet/>
      <dgm:spPr/>
      <dgm:t>
        <a:bodyPr/>
        <a:lstStyle/>
        <a:p>
          <a:endParaRPr lang="en-GB"/>
        </a:p>
      </dgm:t>
    </dgm:pt>
    <dgm:pt modelId="{F45C9351-4B8B-452A-BD61-041963FE6AC7}">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Question 5/x</a:t>
          </a:r>
        </a:p>
      </dgm:t>
    </dgm:pt>
    <dgm:pt modelId="{58290EA0-9075-40AD-8581-14F5B96F5313}" type="parTrans" cxnId="{0AF8D4A4-E2F8-4F52-8D4B-56A0A280B98A}">
      <dgm:prSet/>
      <dgm:spPr/>
      <dgm:t>
        <a:bodyPr/>
        <a:lstStyle/>
        <a:p>
          <a:endParaRPr lang="en-GB"/>
        </a:p>
      </dgm:t>
    </dgm:pt>
    <dgm:pt modelId="{BA8133ED-6CC7-4A61-A9B7-A8CFC021C3D2}" type="sibTrans" cxnId="{0AF8D4A4-E2F8-4F52-8D4B-56A0A280B98A}">
      <dgm:prSet/>
      <dgm:spPr/>
      <dgm:t>
        <a:bodyPr/>
        <a:lstStyle/>
        <a:p>
          <a:endParaRPr lang="en-GB"/>
        </a:p>
      </dgm:t>
    </dgm:pt>
    <dgm:pt modelId="{308D4756-9B27-4E90-A3AD-57CC97C76364}">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Question 6/x</a:t>
          </a:r>
        </a:p>
      </dgm:t>
    </dgm:pt>
    <dgm:pt modelId="{C3814FE1-784F-4638-ADCE-80497D868130}" type="parTrans" cxnId="{A05C3731-60EC-46EF-B545-807D0EE2694C}">
      <dgm:prSet/>
      <dgm:spPr/>
      <dgm:t>
        <a:bodyPr/>
        <a:lstStyle/>
        <a:p>
          <a:endParaRPr lang="en-GB"/>
        </a:p>
      </dgm:t>
    </dgm:pt>
    <dgm:pt modelId="{909530A5-E74A-4490-A322-68FE82E51704}" type="sibTrans" cxnId="{A05C3731-60EC-46EF-B545-807D0EE2694C}">
      <dgm:prSet/>
      <dgm:spPr/>
      <dgm:t>
        <a:bodyPr/>
        <a:lstStyle/>
        <a:p>
          <a:endParaRPr lang="en-GB"/>
        </a:p>
      </dgm:t>
    </dgm:pt>
    <dgm:pt modelId="{206314E7-974F-4CF9-BB4F-7CB0DAA82090}">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Question 1/x</a:t>
          </a:r>
        </a:p>
      </dgm:t>
    </dgm:pt>
    <dgm:pt modelId="{41E08548-16B1-46AC-92A2-9DC50A0DC6DC}" type="parTrans" cxnId="{750AFBE9-FEC9-4B33-95A0-1E7199A79172}">
      <dgm:prSet/>
      <dgm:spPr/>
      <dgm:t>
        <a:bodyPr/>
        <a:lstStyle/>
        <a:p>
          <a:endParaRPr lang="en-GB"/>
        </a:p>
      </dgm:t>
    </dgm:pt>
    <dgm:pt modelId="{EC33F2EE-8013-49E6-962F-FA58D24A7840}" type="sibTrans" cxnId="{750AFBE9-FEC9-4B33-95A0-1E7199A79172}">
      <dgm:prSet/>
      <dgm:spPr/>
      <dgm:t>
        <a:bodyPr/>
        <a:lstStyle/>
        <a:p>
          <a:endParaRPr lang="en-GB"/>
        </a:p>
      </dgm:t>
    </dgm:pt>
    <dgm:pt modelId="{3BD18275-E810-4326-AECB-141E3EE09650}">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Question 2/x</a:t>
          </a:r>
        </a:p>
      </dgm:t>
    </dgm:pt>
    <dgm:pt modelId="{C289662B-552F-4560-A358-DEF04694C87B}" type="parTrans" cxnId="{7865FC9A-84AA-4697-87E6-61E79773805F}">
      <dgm:prSet/>
      <dgm:spPr/>
      <dgm:t>
        <a:bodyPr/>
        <a:lstStyle/>
        <a:p>
          <a:endParaRPr lang="en-GB"/>
        </a:p>
      </dgm:t>
    </dgm:pt>
    <dgm:pt modelId="{A5630B18-B713-4ABD-A3B5-470240B44796}" type="sibTrans" cxnId="{7865FC9A-84AA-4697-87E6-61E79773805F}">
      <dgm:prSet/>
      <dgm:spPr/>
      <dgm:t>
        <a:bodyPr/>
        <a:lstStyle/>
        <a:p>
          <a:endParaRPr lang="en-GB"/>
        </a:p>
      </dgm:t>
    </dgm:pt>
    <dgm:pt modelId="{4BAA7EEF-45F3-4D81-8E50-852666B57103}">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Question 3/x</a:t>
          </a:r>
        </a:p>
      </dgm:t>
    </dgm:pt>
    <dgm:pt modelId="{5692CCB7-4486-45BE-9221-B7F4787CB337}" type="parTrans" cxnId="{D99122F7-C61F-4248-8E24-291104802984}">
      <dgm:prSet/>
      <dgm:spPr/>
      <dgm:t>
        <a:bodyPr/>
        <a:lstStyle/>
        <a:p>
          <a:endParaRPr lang="en-GB"/>
        </a:p>
      </dgm:t>
    </dgm:pt>
    <dgm:pt modelId="{0074A1D8-6CCA-494F-9C0C-6FF464FED483}" type="sibTrans" cxnId="{D99122F7-C61F-4248-8E24-291104802984}">
      <dgm:prSet/>
      <dgm:spPr/>
      <dgm:t>
        <a:bodyPr/>
        <a:lstStyle/>
        <a:p>
          <a:endParaRPr lang="en-GB"/>
        </a:p>
      </dgm:t>
    </dgm:pt>
    <dgm:pt modelId="{1E2A5F4C-13F4-409C-A046-9674F3F3826E}">
      <dgm:prSet phldrT="[Text]"/>
      <dgm:spPr>
        <a:xfrm>
          <a:off x="2034743" y="1800991"/>
          <a:ext cx="978272" cy="652181"/>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a:buNone/>
          </a:pPr>
          <a:r>
            <a:rPr lang="en-US" dirty="0">
              <a:solidFill>
                <a:schemeClr val="tx1"/>
              </a:solidFill>
              <a:latin typeface="Calibri"/>
              <a:ea typeface="+mn-ea"/>
              <a:cs typeface="+mn-cs"/>
            </a:rPr>
            <a:t>Question 4/x</a:t>
          </a:r>
        </a:p>
      </dgm:t>
    </dgm:pt>
    <dgm:pt modelId="{D9861EBB-734B-49CA-8B1F-0826AA17CA26}" type="parTrans" cxnId="{7063FDD7-CD2E-408C-886D-E6E031BD3DD1}">
      <dgm:prSet/>
      <dgm:spPr/>
      <dgm:t>
        <a:bodyPr/>
        <a:lstStyle/>
        <a:p>
          <a:endParaRPr lang="en-GB"/>
        </a:p>
      </dgm:t>
    </dgm:pt>
    <dgm:pt modelId="{576B7B2B-F5C4-4957-B798-DC817029A376}" type="sibTrans" cxnId="{7063FDD7-CD2E-408C-886D-E6E031BD3DD1}">
      <dgm:prSet/>
      <dgm:spPr/>
      <dgm:t>
        <a:bodyPr/>
        <a:lstStyle/>
        <a:p>
          <a:endParaRPr lang="en-GB"/>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7033525A-D0FE-43DA-94DB-B4A211CE5FE5}" type="pres">
      <dgm:prSet presAssocID="{0B15E6A9-B769-4F50-844A-91CC958E664B}" presName="Name14" presStyleCnt="0"/>
      <dgm:spPr/>
    </dgm:pt>
    <dgm:pt modelId="{AC912ABE-97B7-4906-82FF-B660F90BDC08}" type="pres">
      <dgm:prSet presAssocID="{0B15E6A9-B769-4F50-844A-91CC958E664B}" presName="level1Shape" presStyleLbl="node0" presStyleIdx="0" presStyleCnt="1">
        <dgm:presLayoutVars>
          <dgm:chPref val="3"/>
        </dgm:presLayoutVars>
      </dgm:prSet>
      <dgm:spPr/>
    </dgm:pt>
    <dgm:pt modelId="{B769B760-73A4-4B45-BFBB-A114FD162D66}" type="pres">
      <dgm:prSet presAssocID="{0B15E6A9-B769-4F50-844A-91CC958E664B}" presName="hierChild2" presStyleCnt="0"/>
      <dgm:spPr/>
    </dgm:pt>
    <dgm:pt modelId="{1B45EE81-3106-4755-BAF8-08D8397DCB87}" type="pres">
      <dgm:prSet presAssocID="{175FA8F1-20DA-4D96-BD1B-78700B5150C9}" presName="Name19" presStyleLbl="parChTrans1D2" presStyleIdx="0" presStyleCnt="3"/>
      <dgm:spPr/>
    </dgm:pt>
    <dgm:pt modelId="{260FF200-91D5-491A-9A76-B95EC39DA076}" type="pres">
      <dgm:prSet presAssocID="{2446497B-E6CE-41AB-891B-FF5470B98832}" presName="Name21" presStyleCnt="0"/>
      <dgm:spPr/>
    </dgm:pt>
    <dgm:pt modelId="{291D6FFE-D4C9-4B57-9D41-C369739540BE}" type="pres">
      <dgm:prSet presAssocID="{2446497B-E6CE-41AB-891B-FF5470B98832}" presName="level2Shape" presStyleLbl="node2" presStyleIdx="0" presStyleCnt="3"/>
      <dgm:spPr/>
    </dgm:pt>
    <dgm:pt modelId="{471443BA-1D13-4B44-B510-02F94777AD8D}" type="pres">
      <dgm:prSet presAssocID="{2446497B-E6CE-41AB-891B-FF5470B98832}" presName="hierChild3" presStyleCnt="0"/>
      <dgm:spPr/>
    </dgm:pt>
    <dgm:pt modelId="{BA29FD71-307A-4AAF-BC68-A52D52529C1F}" type="pres">
      <dgm:prSet presAssocID="{41E08548-16B1-46AC-92A2-9DC50A0DC6DC}" presName="Name19" presStyleLbl="parChTrans1D3" presStyleIdx="0" presStyleCnt="6"/>
      <dgm:spPr/>
    </dgm:pt>
    <dgm:pt modelId="{FB1DD772-6FF4-409D-99F2-7C65271E08F7}" type="pres">
      <dgm:prSet presAssocID="{206314E7-974F-4CF9-BB4F-7CB0DAA82090}" presName="Name21" presStyleCnt="0"/>
      <dgm:spPr/>
    </dgm:pt>
    <dgm:pt modelId="{616A61A4-1959-44F3-A668-007EE1189EBC}" type="pres">
      <dgm:prSet presAssocID="{206314E7-974F-4CF9-BB4F-7CB0DAA82090}" presName="level2Shape" presStyleLbl="node3" presStyleIdx="0" presStyleCnt="6"/>
      <dgm:spPr/>
    </dgm:pt>
    <dgm:pt modelId="{5F3CB6BD-3377-4117-9D3A-C24C23D14C9C}" type="pres">
      <dgm:prSet presAssocID="{206314E7-974F-4CF9-BB4F-7CB0DAA82090}" presName="hierChild3" presStyleCnt="0"/>
      <dgm:spPr/>
    </dgm:pt>
    <dgm:pt modelId="{532A69C0-32CE-40B1-9960-CC676249BBB4}" type="pres">
      <dgm:prSet presAssocID="{C289662B-552F-4560-A358-DEF04694C87B}" presName="Name19" presStyleLbl="parChTrans1D3" presStyleIdx="1" presStyleCnt="6"/>
      <dgm:spPr/>
    </dgm:pt>
    <dgm:pt modelId="{6A18F9AC-6A39-463D-978D-387DDA3F4BEF}" type="pres">
      <dgm:prSet presAssocID="{3BD18275-E810-4326-AECB-141E3EE09650}" presName="Name21" presStyleCnt="0"/>
      <dgm:spPr/>
    </dgm:pt>
    <dgm:pt modelId="{38B5A8B0-810A-489E-985F-19F4DCE97C24}" type="pres">
      <dgm:prSet presAssocID="{3BD18275-E810-4326-AECB-141E3EE09650}" presName="level2Shape" presStyleLbl="node3" presStyleIdx="1" presStyleCnt="6"/>
      <dgm:spPr/>
    </dgm:pt>
    <dgm:pt modelId="{5C243769-F2B9-4FC4-B906-42A2F8ABF907}" type="pres">
      <dgm:prSet presAssocID="{3BD18275-E810-4326-AECB-141E3EE09650}" presName="hierChild3" presStyleCnt="0"/>
      <dgm:spPr/>
    </dgm:pt>
    <dgm:pt modelId="{330D3403-8EC5-4A5E-9130-B217608704F9}" type="pres">
      <dgm:prSet presAssocID="{82B2F9A5-93D9-46DB-AD81-AA567FD4A750}" presName="Name19" presStyleLbl="parChTrans1D2" presStyleIdx="1" presStyleCnt="3"/>
      <dgm:spPr/>
    </dgm:pt>
    <dgm:pt modelId="{C931C943-FF43-44F8-BDEC-F38E762D7357}" type="pres">
      <dgm:prSet presAssocID="{6DA94375-D395-456D-B64C-B26CE6108C1D}" presName="Name21" presStyleCnt="0"/>
      <dgm:spPr/>
    </dgm:pt>
    <dgm:pt modelId="{67409A47-E913-4183-886D-1E9D5D96F2AB}" type="pres">
      <dgm:prSet presAssocID="{6DA94375-D395-456D-B64C-B26CE6108C1D}" presName="level2Shape" presStyleLbl="node2" presStyleIdx="1" presStyleCnt="3"/>
      <dgm:spPr/>
    </dgm:pt>
    <dgm:pt modelId="{07357BD3-1F41-4E33-9062-026571683E89}" type="pres">
      <dgm:prSet presAssocID="{6DA94375-D395-456D-B64C-B26CE6108C1D}" presName="hierChild3" presStyleCnt="0"/>
      <dgm:spPr/>
    </dgm:pt>
    <dgm:pt modelId="{DB3F7F11-36D9-4C1B-BFDF-DC8BE2E5591C}" type="pres">
      <dgm:prSet presAssocID="{5692CCB7-4486-45BE-9221-B7F4787CB337}" presName="Name19" presStyleLbl="parChTrans1D3" presStyleIdx="2" presStyleCnt="6"/>
      <dgm:spPr/>
    </dgm:pt>
    <dgm:pt modelId="{D9576BED-5113-4D93-8E7E-2F5211C98BE3}" type="pres">
      <dgm:prSet presAssocID="{4BAA7EEF-45F3-4D81-8E50-852666B57103}" presName="Name21" presStyleCnt="0"/>
      <dgm:spPr/>
    </dgm:pt>
    <dgm:pt modelId="{DFFEEAFA-C972-48BF-87A4-14C0A00E97F7}" type="pres">
      <dgm:prSet presAssocID="{4BAA7EEF-45F3-4D81-8E50-852666B57103}" presName="level2Shape" presStyleLbl="node3" presStyleIdx="2" presStyleCnt="6"/>
      <dgm:spPr/>
    </dgm:pt>
    <dgm:pt modelId="{BB34801E-3178-4D96-8F81-F4A8C90B8EFE}" type="pres">
      <dgm:prSet presAssocID="{4BAA7EEF-45F3-4D81-8E50-852666B57103}" presName="hierChild3" presStyleCnt="0"/>
      <dgm:spPr/>
    </dgm:pt>
    <dgm:pt modelId="{F3E5213E-2788-41B5-AA7B-0ABAC83A86BF}" type="pres">
      <dgm:prSet presAssocID="{D9861EBB-734B-49CA-8B1F-0826AA17CA26}" presName="Name19" presStyleLbl="parChTrans1D3" presStyleIdx="3" presStyleCnt="6"/>
      <dgm:spPr/>
    </dgm:pt>
    <dgm:pt modelId="{B7BC251F-DC4B-47B4-B37C-CA0331E47269}" type="pres">
      <dgm:prSet presAssocID="{1E2A5F4C-13F4-409C-A046-9674F3F3826E}" presName="Name21" presStyleCnt="0"/>
      <dgm:spPr/>
    </dgm:pt>
    <dgm:pt modelId="{069D6226-CAD6-440F-B1D6-7557A9EDB839}" type="pres">
      <dgm:prSet presAssocID="{1E2A5F4C-13F4-409C-A046-9674F3F3826E}" presName="level2Shape" presStyleLbl="node3" presStyleIdx="3" presStyleCnt="6"/>
      <dgm:spPr/>
    </dgm:pt>
    <dgm:pt modelId="{0483C1C9-175B-4D97-A877-BFD879833B12}" type="pres">
      <dgm:prSet presAssocID="{1E2A5F4C-13F4-409C-A046-9674F3F3826E}" presName="hierChild3" presStyleCnt="0"/>
      <dgm:spPr/>
    </dgm:pt>
    <dgm:pt modelId="{9EDED714-6E47-472E-8D5F-B8783A998BEA}" type="pres">
      <dgm:prSet presAssocID="{C9F47EBC-8FDE-42BF-8DAE-26CF417BEB01}" presName="Name19" presStyleLbl="parChTrans1D2" presStyleIdx="2" presStyleCnt="3"/>
      <dgm:spPr/>
    </dgm:pt>
    <dgm:pt modelId="{2111AD74-D2C0-4AC2-95D1-5B83482484E1}" type="pres">
      <dgm:prSet presAssocID="{A6328937-11D0-4460-A16C-D5434B9DA493}" presName="Name21" presStyleCnt="0"/>
      <dgm:spPr/>
    </dgm:pt>
    <dgm:pt modelId="{793F58B0-0C59-46F4-8A6A-675DA5D0A13C}" type="pres">
      <dgm:prSet presAssocID="{A6328937-11D0-4460-A16C-D5434B9DA493}" presName="level2Shape" presStyleLbl="node2" presStyleIdx="2" presStyleCnt="3"/>
      <dgm:spPr/>
    </dgm:pt>
    <dgm:pt modelId="{30B41F26-0769-4237-9D8C-BC6AE176B7D2}" type="pres">
      <dgm:prSet presAssocID="{A6328937-11D0-4460-A16C-D5434B9DA493}" presName="hierChild3" presStyleCnt="0"/>
      <dgm:spPr/>
    </dgm:pt>
    <dgm:pt modelId="{93E29798-FDF6-4767-BDA5-FD6DBFCAC29F}" type="pres">
      <dgm:prSet presAssocID="{58290EA0-9075-40AD-8581-14F5B96F5313}" presName="Name19" presStyleLbl="parChTrans1D3" presStyleIdx="4" presStyleCnt="6"/>
      <dgm:spPr/>
    </dgm:pt>
    <dgm:pt modelId="{94CF6909-70C2-432D-B835-1BF9311CA509}" type="pres">
      <dgm:prSet presAssocID="{F45C9351-4B8B-452A-BD61-041963FE6AC7}" presName="Name21" presStyleCnt="0"/>
      <dgm:spPr/>
    </dgm:pt>
    <dgm:pt modelId="{EECA651C-A867-4200-876E-1E73E14B7CBC}" type="pres">
      <dgm:prSet presAssocID="{F45C9351-4B8B-452A-BD61-041963FE6AC7}" presName="level2Shape" presStyleLbl="node3" presStyleIdx="4" presStyleCnt="6"/>
      <dgm:spPr/>
    </dgm:pt>
    <dgm:pt modelId="{DDB1ADD8-6260-48B9-BC93-6F4B4622BBE2}" type="pres">
      <dgm:prSet presAssocID="{F45C9351-4B8B-452A-BD61-041963FE6AC7}" presName="hierChild3" presStyleCnt="0"/>
      <dgm:spPr/>
    </dgm:pt>
    <dgm:pt modelId="{2BB49891-8F02-47E8-9B20-499968988FB5}" type="pres">
      <dgm:prSet presAssocID="{C3814FE1-784F-4638-ADCE-80497D868130}" presName="Name19" presStyleLbl="parChTrans1D3" presStyleIdx="5" presStyleCnt="6"/>
      <dgm:spPr/>
    </dgm:pt>
    <dgm:pt modelId="{050B2694-038C-4886-ADBE-7B8FE4F6A893}" type="pres">
      <dgm:prSet presAssocID="{308D4756-9B27-4E90-A3AD-57CC97C76364}" presName="Name21" presStyleCnt="0"/>
      <dgm:spPr/>
    </dgm:pt>
    <dgm:pt modelId="{D11567F1-436D-4CDD-A601-9B07CF438075}" type="pres">
      <dgm:prSet presAssocID="{308D4756-9B27-4E90-A3AD-57CC97C76364}" presName="level2Shape" presStyleLbl="node3" presStyleIdx="5" presStyleCnt="6"/>
      <dgm:spPr/>
    </dgm:pt>
    <dgm:pt modelId="{6668493F-4661-4FE5-9293-CDBD901FA336}" type="pres">
      <dgm:prSet presAssocID="{308D4756-9B27-4E90-A3AD-57CC97C76364}" presName="hierChild3" presStyleCnt="0"/>
      <dgm:spPr/>
    </dgm:pt>
    <dgm:pt modelId="{762A9029-E51B-4256-AF34-846956C6D0DC}" type="pres">
      <dgm:prSet presAssocID="{3E459F84-4F34-4CD0-BCC4-C59769BC71FA}" presName="bgShapesFlow" presStyleCnt="0"/>
      <dgm:spPr/>
    </dgm:pt>
  </dgm:ptLst>
  <dgm:cxnLst>
    <dgm:cxn modelId="{E3D7BA08-533A-4D71-A7EC-175ED6C4D7DA}" type="presOf" srcId="{3E459F84-4F34-4CD0-BCC4-C59769BC71FA}" destId="{173B26FC-6FDA-42AE-ABC1-E1CB37D3F8DA}" srcOrd="0" destOrd="0" presId="urn:microsoft.com/office/officeart/2005/8/layout/hierarchy6"/>
    <dgm:cxn modelId="{65BE2E22-7790-46A9-B54A-C76B96E9D909}" type="presOf" srcId="{0B15E6A9-B769-4F50-844A-91CC958E664B}" destId="{AC912ABE-97B7-4906-82FF-B660F90BDC08}" srcOrd="0" destOrd="0" presId="urn:microsoft.com/office/officeart/2005/8/layout/hierarchy6"/>
    <dgm:cxn modelId="{BB94272B-30C1-4838-8D16-42FCE47679D1}" type="presOf" srcId="{2446497B-E6CE-41AB-891B-FF5470B98832}" destId="{291D6FFE-D4C9-4B57-9D41-C369739540BE}" srcOrd="0" destOrd="0" presId="urn:microsoft.com/office/officeart/2005/8/layout/hierarchy6"/>
    <dgm:cxn modelId="{A05C3731-60EC-46EF-B545-807D0EE2694C}" srcId="{A6328937-11D0-4460-A16C-D5434B9DA493}" destId="{308D4756-9B27-4E90-A3AD-57CC97C76364}" srcOrd="1" destOrd="0" parTransId="{C3814FE1-784F-4638-ADCE-80497D868130}" sibTransId="{909530A5-E74A-4490-A322-68FE82E51704}"/>
    <dgm:cxn modelId="{098B8E32-5F8E-4E7A-919C-FF8114A9A7FD}" type="presOf" srcId="{41E08548-16B1-46AC-92A2-9DC50A0DC6DC}" destId="{BA29FD71-307A-4AAF-BC68-A52D52529C1F}" srcOrd="0" destOrd="0" presId="urn:microsoft.com/office/officeart/2005/8/layout/hierarchy6"/>
    <dgm:cxn modelId="{0D892636-1D98-4D1B-8E34-ED9EBC46CE40}" type="presOf" srcId="{206314E7-974F-4CF9-BB4F-7CB0DAA82090}" destId="{616A61A4-1959-44F3-A668-007EE1189EBC}" srcOrd="0" destOrd="0" presId="urn:microsoft.com/office/officeart/2005/8/layout/hierarchy6"/>
    <dgm:cxn modelId="{C465E965-4EC6-45EF-98E5-0B91400C31F0}" type="presOf" srcId="{308D4756-9B27-4E90-A3AD-57CC97C76364}" destId="{D11567F1-436D-4CDD-A601-9B07CF438075}" srcOrd="0" destOrd="0" presId="urn:microsoft.com/office/officeart/2005/8/layout/hierarchy6"/>
    <dgm:cxn modelId="{34BE6C6B-BF0D-4FF8-8C94-A2471E64482D}" srcId="{0B15E6A9-B769-4F50-844A-91CC958E664B}" destId="{6DA94375-D395-456D-B64C-B26CE6108C1D}" srcOrd="1" destOrd="0" parTransId="{82B2F9A5-93D9-46DB-AD81-AA567FD4A750}" sibTransId="{4DB7941B-73D0-42D2-9AA4-A376AC35C3EE}"/>
    <dgm:cxn modelId="{02C6694E-5772-4275-B836-DB2ED1CA0990}" srcId="{0B15E6A9-B769-4F50-844A-91CC958E664B}" destId="{A6328937-11D0-4460-A16C-D5434B9DA493}" srcOrd="2" destOrd="0" parTransId="{C9F47EBC-8FDE-42BF-8DAE-26CF417BEB01}" sibTransId="{C272482C-9ECF-49E9-AB36-E6D126E2AA92}"/>
    <dgm:cxn modelId="{7234D670-DAFB-4AAC-B63B-4B039E2CDEB0}" type="presOf" srcId="{58290EA0-9075-40AD-8581-14F5B96F5313}" destId="{93E29798-FDF6-4767-BDA5-FD6DBFCAC29F}" srcOrd="0" destOrd="0" presId="urn:microsoft.com/office/officeart/2005/8/layout/hierarchy6"/>
    <dgm:cxn modelId="{E0823772-85F1-414E-99D9-B30BEFEAE0F4}" type="presOf" srcId="{82B2F9A5-93D9-46DB-AD81-AA567FD4A750}" destId="{330D3403-8EC5-4A5E-9130-B217608704F9}" srcOrd="0" destOrd="0" presId="urn:microsoft.com/office/officeart/2005/8/layout/hierarchy6"/>
    <dgm:cxn modelId="{0626BB58-CBC5-4261-B318-3C136D6F4DD9}" type="presOf" srcId="{1E2A5F4C-13F4-409C-A046-9674F3F3826E}" destId="{069D6226-CAD6-440F-B1D6-7557A9EDB839}" srcOrd="0" destOrd="0" presId="urn:microsoft.com/office/officeart/2005/8/layout/hierarchy6"/>
    <dgm:cxn modelId="{F447317A-8392-4136-A801-806E59A3F648}" type="presOf" srcId="{C3814FE1-784F-4638-ADCE-80497D868130}" destId="{2BB49891-8F02-47E8-9B20-499968988FB5}" srcOrd="0" destOrd="0" presId="urn:microsoft.com/office/officeart/2005/8/layout/hierarchy6"/>
    <dgm:cxn modelId="{FBD75C86-781C-48D3-8233-1F15A5E1994B}" type="presOf" srcId="{175FA8F1-20DA-4D96-BD1B-78700B5150C9}" destId="{1B45EE81-3106-4755-BAF8-08D8397DCB87}" srcOrd="0" destOrd="0" presId="urn:microsoft.com/office/officeart/2005/8/layout/hierarchy6"/>
    <dgm:cxn modelId="{1D76A68D-3194-40EE-8674-F5008DCC5A35}" type="presOf" srcId="{F45C9351-4B8B-452A-BD61-041963FE6AC7}" destId="{EECA651C-A867-4200-876E-1E73E14B7CBC}" srcOrd="0" destOrd="0" presId="urn:microsoft.com/office/officeart/2005/8/layout/hierarchy6"/>
    <dgm:cxn modelId="{A1EB1690-FEED-49FE-A536-8C7CA7093465}" type="presOf" srcId="{A6328937-11D0-4460-A16C-D5434B9DA493}" destId="{793F58B0-0C59-46F4-8A6A-675DA5D0A13C}" srcOrd="0" destOrd="0" presId="urn:microsoft.com/office/officeart/2005/8/layout/hierarchy6"/>
    <dgm:cxn modelId="{7865FC9A-84AA-4697-87E6-61E79773805F}" srcId="{2446497B-E6CE-41AB-891B-FF5470B98832}" destId="{3BD18275-E810-4326-AECB-141E3EE09650}" srcOrd="1" destOrd="0" parTransId="{C289662B-552F-4560-A358-DEF04694C87B}" sibTransId="{A5630B18-B713-4ABD-A3B5-470240B44796}"/>
    <dgm:cxn modelId="{0AF8D4A4-E2F8-4F52-8D4B-56A0A280B98A}" srcId="{A6328937-11D0-4460-A16C-D5434B9DA493}" destId="{F45C9351-4B8B-452A-BD61-041963FE6AC7}" srcOrd="0" destOrd="0" parTransId="{58290EA0-9075-40AD-8581-14F5B96F5313}" sibTransId="{BA8133ED-6CC7-4A61-A9B7-A8CFC021C3D2}"/>
    <dgm:cxn modelId="{79C633C7-14F6-4405-9D0F-E5A73C79DF59}" type="presOf" srcId="{C9F47EBC-8FDE-42BF-8DAE-26CF417BEB01}" destId="{9EDED714-6E47-472E-8D5F-B8783A998BEA}" srcOrd="0" destOrd="0" presId="urn:microsoft.com/office/officeart/2005/8/layout/hierarchy6"/>
    <dgm:cxn modelId="{3E9AD5D3-EA14-4811-95C5-1D31348ECD9E}" type="presOf" srcId="{C289662B-552F-4560-A358-DEF04694C87B}" destId="{532A69C0-32CE-40B1-9960-CC676249BBB4}" srcOrd="0" destOrd="0" presId="urn:microsoft.com/office/officeart/2005/8/layout/hierarchy6"/>
    <dgm:cxn modelId="{71EAD5D3-7A45-44F0-BCD4-6A02E5CD78D0}" srcId="{3E459F84-4F34-4CD0-BCC4-C59769BC71FA}" destId="{0B15E6A9-B769-4F50-844A-91CC958E664B}" srcOrd="0" destOrd="0" parTransId="{4E3F9C77-B8C1-47BC-8CC5-277DD8198E3A}" sibTransId="{92EB3C69-227E-4475-A4E6-B322295BE98A}"/>
    <dgm:cxn modelId="{7063FDD7-CD2E-408C-886D-E6E031BD3DD1}" srcId="{6DA94375-D395-456D-B64C-B26CE6108C1D}" destId="{1E2A5F4C-13F4-409C-A046-9674F3F3826E}" srcOrd="1" destOrd="0" parTransId="{D9861EBB-734B-49CA-8B1F-0826AA17CA26}" sibTransId="{576B7B2B-F5C4-4957-B798-DC817029A376}"/>
    <dgm:cxn modelId="{FF435FE1-2B84-45FE-BC77-6356C30F2FEC}" srcId="{0B15E6A9-B769-4F50-844A-91CC958E664B}" destId="{2446497B-E6CE-41AB-891B-FF5470B98832}" srcOrd="0" destOrd="0" parTransId="{175FA8F1-20DA-4D96-BD1B-78700B5150C9}" sibTransId="{D7A72CC2-D881-4750-BA56-90EB486EACAE}"/>
    <dgm:cxn modelId="{73168CE2-9B8D-460B-B95F-B2B121655769}" type="presOf" srcId="{D9861EBB-734B-49CA-8B1F-0826AA17CA26}" destId="{F3E5213E-2788-41B5-AA7B-0ABAC83A86BF}" srcOrd="0" destOrd="0" presId="urn:microsoft.com/office/officeart/2005/8/layout/hierarchy6"/>
    <dgm:cxn modelId="{019188E9-AE86-49F0-BB88-A24BE75ACBAA}" type="presOf" srcId="{3BD18275-E810-4326-AECB-141E3EE09650}" destId="{38B5A8B0-810A-489E-985F-19F4DCE97C24}" srcOrd="0" destOrd="0" presId="urn:microsoft.com/office/officeart/2005/8/layout/hierarchy6"/>
    <dgm:cxn modelId="{750AFBE9-FEC9-4B33-95A0-1E7199A79172}" srcId="{2446497B-E6CE-41AB-891B-FF5470B98832}" destId="{206314E7-974F-4CF9-BB4F-7CB0DAA82090}" srcOrd="0" destOrd="0" parTransId="{41E08548-16B1-46AC-92A2-9DC50A0DC6DC}" sibTransId="{EC33F2EE-8013-49E6-962F-FA58D24A7840}"/>
    <dgm:cxn modelId="{8F9993EC-CBA6-4A44-8ABC-8F76BF814D6E}" type="presOf" srcId="{5692CCB7-4486-45BE-9221-B7F4787CB337}" destId="{DB3F7F11-36D9-4C1B-BFDF-DC8BE2E5591C}" srcOrd="0" destOrd="0" presId="urn:microsoft.com/office/officeart/2005/8/layout/hierarchy6"/>
    <dgm:cxn modelId="{DB22DBED-B237-4FEF-9FFB-EEA6DF5E38AE}" type="presOf" srcId="{4BAA7EEF-45F3-4D81-8E50-852666B57103}" destId="{DFFEEAFA-C972-48BF-87A4-14C0A00E97F7}" srcOrd="0" destOrd="0" presId="urn:microsoft.com/office/officeart/2005/8/layout/hierarchy6"/>
    <dgm:cxn modelId="{D99122F7-C61F-4248-8E24-291104802984}" srcId="{6DA94375-D395-456D-B64C-B26CE6108C1D}" destId="{4BAA7EEF-45F3-4D81-8E50-852666B57103}" srcOrd="0" destOrd="0" parTransId="{5692CCB7-4486-45BE-9221-B7F4787CB337}" sibTransId="{0074A1D8-6CCA-494F-9C0C-6FF464FED483}"/>
    <dgm:cxn modelId="{8BE77FFF-F8B1-4C65-9483-8EB109DF82A4}" type="presOf" srcId="{6DA94375-D395-456D-B64C-B26CE6108C1D}" destId="{67409A47-E913-4183-886D-1E9D5D96F2AB}"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A8DA0B09-003B-4D28-AF1C-1EF205A5E450}" type="presParOf" srcId="{D65F0EBE-AFFC-47AF-AB8A-6961FAE84B9B}" destId="{7033525A-D0FE-43DA-94DB-B4A211CE5FE5}" srcOrd="0" destOrd="0" presId="urn:microsoft.com/office/officeart/2005/8/layout/hierarchy6"/>
    <dgm:cxn modelId="{155592DA-28FF-4467-9788-4936B1653894}" type="presParOf" srcId="{7033525A-D0FE-43DA-94DB-B4A211CE5FE5}" destId="{AC912ABE-97B7-4906-82FF-B660F90BDC08}" srcOrd="0" destOrd="0" presId="urn:microsoft.com/office/officeart/2005/8/layout/hierarchy6"/>
    <dgm:cxn modelId="{D27AA872-1113-4962-B0E9-35810BD7DF45}" type="presParOf" srcId="{7033525A-D0FE-43DA-94DB-B4A211CE5FE5}" destId="{B769B760-73A4-4B45-BFBB-A114FD162D66}" srcOrd="1" destOrd="0" presId="urn:microsoft.com/office/officeart/2005/8/layout/hierarchy6"/>
    <dgm:cxn modelId="{63B046A9-C671-4DC9-AFEE-2EA9F6BA0FBD}" type="presParOf" srcId="{B769B760-73A4-4B45-BFBB-A114FD162D66}" destId="{1B45EE81-3106-4755-BAF8-08D8397DCB87}" srcOrd="0" destOrd="0" presId="urn:microsoft.com/office/officeart/2005/8/layout/hierarchy6"/>
    <dgm:cxn modelId="{B117B076-5D05-49D7-8AD6-CABB9850EE4D}" type="presParOf" srcId="{B769B760-73A4-4B45-BFBB-A114FD162D66}" destId="{260FF200-91D5-491A-9A76-B95EC39DA076}" srcOrd="1" destOrd="0" presId="urn:microsoft.com/office/officeart/2005/8/layout/hierarchy6"/>
    <dgm:cxn modelId="{38AB8F56-7806-4918-A1D2-10383F505BE7}" type="presParOf" srcId="{260FF200-91D5-491A-9A76-B95EC39DA076}" destId="{291D6FFE-D4C9-4B57-9D41-C369739540BE}" srcOrd="0" destOrd="0" presId="urn:microsoft.com/office/officeart/2005/8/layout/hierarchy6"/>
    <dgm:cxn modelId="{34B25182-80B0-4501-B090-89153B01E0ED}" type="presParOf" srcId="{260FF200-91D5-491A-9A76-B95EC39DA076}" destId="{471443BA-1D13-4B44-B510-02F94777AD8D}" srcOrd="1" destOrd="0" presId="urn:microsoft.com/office/officeart/2005/8/layout/hierarchy6"/>
    <dgm:cxn modelId="{B84A434C-C824-4CAA-8474-F97FF218AF80}" type="presParOf" srcId="{471443BA-1D13-4B44-B510-02F94777AD8D}" destId="{BA29FD71-307A-4AAF-BC68-A52D52529C1F}" srcOrd="0" destOrd="0" presId="urn:microsoft.com/office/officeart/2005/8/layout/hierarchy6"/>
    <dgm:cxn modelId="{0F3B21DE-7A86-4723-A918-7E6371966B3C}" type="presParOf" srcId="{471443BA-1D13-4B44-B510-02F94777AD8D}" destId="{FB1DD772-6FF4-409D-99F2-7C65271E08F7}" srcOrd="1" destOrd="0" presId="urn:microsoft.com/office/officeart/2005/8/layout/hierarchy6"/>
    <dgm:cxn modelId="{BEFE2717-99BC-4BC4-8EF1-1DD69458F4E8}" type="presParOf" srcId="{FB1DD772-6FF4-409D-99F2-7C65271E08F7}" destId="{616A61A4-1959-44F3-A668-007EE1189EBC}" srcOrd="0" destOrd="0" presId="urn:microsoft.com/office/officeart/2005/8/layout/hierarchy6"/>
    <dgm:cxn modelId="{7181B218-E0D1-4A0A-8EA9-E70D96CF0D94}" type="presParOf" srcId="{FB1DD772-6FF4-409D-99F2-7C65271E08F7}" destId="{5F3CB6BD-3377-4117-9D3A-C24C23D14C9C}" srcOrd="1" destOrd="0" presId="urn:microsoft.com/office/officeart/2005/8/layout/hierarchy6"/>
    <dgm:cxn modelId="{6D7784F5-1863-422F-92CB-841BD90CBBF7}" type="presParOf" srcId="{471443BA-1D13-4B44-B510-02F94777AD8D}" destId="{532A69C0-32CE-40B1-9960-CC676249BBB4}" srcOrd="2" destOrd="0" presId="urn:microsoft.com/office/officeart/2005/8/layout/hierarchy6"/>
    <dgm:cxn modelId="{BEF9FB7A-DC18-4722-ADE1-FEB5E6D86F26}" type="presParOf" srcId="{471443BA-1D13-4B44-B510-02F94777AD8D}" destId="{6A18F9AC-6A39-463D-978D-387DDA3F4BEF}" srcOrd="3" destOrd="0" presId="urn:microsoft.com/office/officeart/2005/8/layout/hierarchy6"/>
    <dgm:cxn modelId="{38514C3A-94E1-44A2-BA59-F2050AEB910C}" type="presParOf" srcId="{6A18F9AC-6A39-463D-978D-387DDA3F4BEF}" destId="{38B5A8B0-810A-489E-985F-19F4DCE97C24}" srcOrd="0" destOrd="0" presId="urn:microsoft.com/office/officeart/2005/8/layout/hierarchy6"/>
    <dgm:cxn modelId="{B0046CCF-753D-4DB4-8E19-C25A1AE50925}" type="presParOf" srcId="{6A18F9AC-6A39-463D-978D-387DDA3F4BEF}" destId="{5C243769-F2B9-4FC4-B906-42A2F8ABF907}" srcOrd="1" destOrd="0" presId="urn:microsoft.com/office/officeart/2005/8/layout/hierarchy6"/>
    <dgm:cxn modelId="{9E5F1B19-3288-43A0-91B4-D3820999959F}" type="presParOf" srcId="{B769B760-73A4-4B45-BFBB-A114FD162D66}" destId="{330D3403-8EC5-4A5E-9130-B217608704F9}" srcOrd="2" destOrd="0" presId="urn:microsoft.com/office/officeart/2005/8/layout/hierarchy6"/>
    <dgm:cxn modelId="{7BC2CFAC-61AF-419C-901D-7AE59C553277}" type="presParOf" srcId="{B769B760-73A4-4B45-BFBB-A114FD162D66}" destId="{C931C943-FF43-44F8-BDEC-F38E762D7357}" srcOrd="3" destOrd="0" presId="urn:microsoft.com/office/officeart/2005/8/layout/hierarchy6"/>
    <dgm:cxn modelId="{90B198ED-1C76-428D-89D8-E58097585269}" type="presParOf" srcId="{C931C943-FF43-44F8-BDEC-F38E762D7357}" destId="{67409A47-E913-4183-886D-1E9D5D96F2AB}" srcOrd="0" destOrd="0" presId="urn:microsoft.com/office/officeart/2005/8/layout/hierarchy6"/>
    <dgm:cxn modelId="{110A2711-AD8E-4E1B-80CB-AD6A7F25F74E}" type="presParOf" srcId="{C931C943-FF43-44F8-BDEC-F38E762D7357}" destId="{07357BD3-1F41-4E33-9062-026571683E89}" srcOrd="1" destOrd="0" presId="urn:microsoft.com/office/officeart/2005/8/layout/hierarchy6"/>
    <dgm:cxn modelId="{E62C005E-E07D-4D90-9820-057CB9FDC9C0}" type="presParOf" srcId="{07357BD3-1F41-4E33-9062-026571683E89}" destId="{DB3F7F11-36D9-4C1B-BFDF-DC8BE2E5591C}" srcOrd="0" destOrd="0" presId="urn:microsoft.com/office/officeart/2005/8/layout/hierarchy6"/>
    <dgm:cxn modelId="{33506285-A0E6-4271-9EB1-658E93081E58}" type="presParOf" srcId="{07357BD3-1F41-4E33-9062-026571683E89}" destId="{D9576BED-5113-4D93-8E7E-2F5211C98BE3}" srcOrd="1" destOrd="0" presId="urn:microsoft.com/office/officeart/2005/8/layout/hierarchy6"/>
    <dgm:cxn modelId="{3F94B87F-91FA-4A75-BBB3-0E5B8C8417F8}" type="presParOf" srcId="{D9576BED-5113-4D93-8E7E-2F5211C98BE3}" destId="{DFFEEAFA-C972-48BF-87A4-14C0A00E97F7}" srcOrd="0" destOrd="0" presId="urn:microsoft.com/office/officeart/2005/8/layout/hierarchy6"/>
    <dgm:cxn modelId="{E41ABA8B-9E93-46AF-874D-B77F2C57433E}" type="presParOf" srcId="{D9576BED-5113-4D93-8E7E-2F5211C98BE3}" destId="{BB34801E-3178-4D96-8F81-F4A8C90B8EFE}" srcOrd="1" destOrd="0" presId="urn:microsoft.com/office/officeart/2005/8/layout/hierarchy6"/>
    <dgm:cxn modelId="{92080C80-1ADC-4FEF-A796-3ACC3823F2F5}" type="presParOf" srcId="{07357BD3-1F41-4E33-9062-026571683E89}" destId="{F3E5213E-2788-41B5-AA7B-0ABAC83A86BF}" srcOrd="2" destOrd="0" presId="urn:microsoft.com/office/officeart/2005/8/layout/hierarchy6"/>
    <dgm:cxn modelId="{339AFECA-FA59-4CD2-8D18-873C5297B662}" type="presParOf" srcId="{07357BD3-1F41-4E33-9062-026571683E89}" destId="{B7BC251F-DC4B-47B4-B37C-CA0331E47269}" srcOrd="3" destOrd="0" presId="urn:microsoft.com/office/officeart/2005/8/layout/hierarchy6"/>
    <dgm:cxn modelId="{78F33228-5549-414F-A5B2-02BEECA6B55A}" type="presParOf" srcId="{B7BC251F-DC4B-47B4-B37C-CA0331E47269}" destId="{069D6226-CAD6-440F-B1D6-7557A9EDB839}" srcOrd="0" destOrd="0" presId="urn:microsoft.com/office/officeart/2005/8/layout/hierarchy6"/>
    <dgm:cxn modelId="{23173B74-2150-414D-AE9A-FB1D64C58953}" type="presParOf" srcId="{B7BC251F-DC4B-47B4-B37C-CA0331E47269}" destId="{0483C1C9-175B-4D97-A877-BFD879833B12}" srcOrd="1" destOrd="0" presId="urn:microsoft.com/office/officeart/2005/8/layout/hierarchy6"/>
    <dgm:cxn modelId="{B06094EA-76CA-4C37-A78A-C20234FCA891}" type="presParOf" srcId="{B769B760-73A4-4B45-BFBB-A114FD162D66}" destId="{9EDED714-6E47-472E-8D5F-B8783A998BEA}" srcOrd="4" destOrd="0" presId="urn:microsoft.com/office/officeart/2005/8/layout/hierarchy6"/>
    <dgm:cxn modelId="{FBBC91E2-E5E4-4022-81DE-6D9BF184906D}" type="presParOf" srcId="{B769B760-73A4-4B45-BFBB-A114FD162D66}" destId="{2111AD74-D2C0-4AC2-95D1-5B83482484E1}" srcOrd="5" destOrd="0" presId="urn:microsoft.com/office/officeart/2005/8/layout/hierarchy6"/>
    <dgm:cxn modelId="{0E3BFFF9-F9F2-4A15-941B-C152B8A72DE4}" type="presParOf" srcId="{2111AD74-D2C0-4AC2-95D1-5B83482484E1}" destId="{793F58B0-0C59-46F4-8A6A-675DA5D0A13C}" srcOrd="0" destOrd="0" presId="urn:microsoft.com/office/officeart/2005/8/layout/hierarchy6"/>
    <dgm:cxn modelId="{8ACF68D3-FE03-4D93-9964-8CAFE172A091}" type="presParOf" srcId="{2111AD74-D2C0-4AC2-95D1-5B83482484E1}" destId="{30B41F26-0769-4237-9D8C-BC6AE176B7D2}" srcOrd="1" destOrd="0" presId="urn:microsoft.com/office/officeart/2005/8/layout/hierarchy6"/>
    <dgm:cxn modelId="{F693F560-AB7F-48EF-B612-C40BCDF61A3D}" type="presParOf" srcId="{30B41F26-0769-4237-9D8C-BC6AE176B7D2}" destId="{93E29798-FDF6-4767-BDA5-FD6DBFCAC29F}" srcOrd="0" destOrd="0" presId="urn:microsoft.com/office/officeart/2005/8/layout/hierarchy6"/>
    <dgm:cxn modelId="{25BCD860-DEE1-4415-B1E0-8694DF3960CB}" type="presParOf" srcId="{30B41F26-0769-4237-9D8C-BC6AE176B7D2}" destId="{94CF6909-70C2-432D-B835-1BF9311CA509}" srcOrd="1" destOrd="0" presId="urn:microsoft.com/office/officeart/2005/8/layout/hierarchy6"/>
    <dgm:cxn modelId="{20357BC5-9269-44EB-8020-DBF111DA3ABA}" type="presParOf" srcId="{94CF6909-70C2-432D-B835-1BF9311CA509}" destId="{EECA651C-A867-4200-876E-1E73E14B7CBC}" srcOrd="0" destOrd="0" presId="urn:microsoft.com/office/officeart/2005/8/layout/hierarchy6"/>
    <dgm:cxn modelId="{37F51DDA-C5E9-418F-84E5-DF708FF7B577}" type="presParOf" srcId="{94CF6909-70C2-432D-B835-1BF9311CA509}" destId="{DDB1ADD8-6260-48B9-BC93-6F4B4622BBE2}" srcOrd="1" destOrd="0" presId="urn:microsoft.com/office/officeart/2005/8/layout/hierarchy6"/>
    <dgm:cxn modelId="{5ED9DA4F-EB62-4ED2-AFC9-632B0E57B69F}" type="presParOf" srcId="{30B41F26-0769-4237-9D8C-BC6AE176B7D2}" destId="{2BB49891-8F02-47E8-9B20-499968988FB5}" srcOrd="2" destOrd="0" presId="urn:microsoft.com/office/officeart/2005/8/layout/hierarchy6"/>
    <dgm:cxn modelId="{EE6EEFEF-0378-4125-ABD0-76A1D8631A77}" type="presParOf" srcId="{30B41F26-0769-4237-9D8C-BC6AE176B7D2}" destId="{050B2694-038C-4886-ADBE-7B8FE4F6A893}" srcOrd="3" destOrd="0" presId="urn:microsoft.com/office/officeart/2005/8/layout/hierarchy6"/>
    <dgm:cxn modelId="{522D9BA7-BD4B-4973-861A-3B3130211D96}" type="presParOf" srcId="{050B2694-038C-4886-ADBE-7B8FE4F6A893}" destId="{D11567F1-436D-4CDD-A601-9B07CF438075}" srcOrd="0" destOrd="0" presId="urn:microsoft.com/office/officeart/2005/8/layout/hierarchy6"/>
    <dgm:cxn modelId="{00CAE90D-7406-431F-8963-C0300F2D8876}" type="presParOf" srcId="{050B2694-038C-4886-ADBE-7B8FE4F6A893}" destId="{6668493F-4661-4FE5-9293-CDBD901FA336}"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2866E-4FC2-482C-977E-A71B8FF60EF4}">
      <dsp:nvSpPr>
        <dsp:cNvPr id="0" name=""/>
        <dsp:cNvSpPr/>
      </dsp:nvSpPr>
      <dsp:spPr>
        <a:xfrm>
          <a:off x="4260313" y="4308"/>
          <a:ext cx="978272" cy="652181"/>
        </a:xfrm>
        <a:prstGeom prst="roundRect">
          <a:avLst>
            <a:gd name="adj" fmla="val 10000"/>
          </a:avLst>
        </a:prstGeom>
        <a:solidFill>
          <a:srgbClr val="AADBF0"/>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Calibri"/>
              <a:ea typeface="+mn-ea"/>
              <a:cs typeface="+mn-cs"/>
            </a:rPr>
            <a:t>WTSA</a:t>
          </a:r>
        </a:p>
      </dsp:txBody>
      <dsp:txXfrm>
        <a:off x="4279415" y="23410"/>
        <a:ext cx="940068" cy="613977"/>
      </dsp:txXfrm>
    </dsp:sp>
    <dsp:sp modelId="{D6BEE320-5403-47D4-82C6-93C03F840743}">
      <dsp:nvSpPr>
        <dsp:cNvPr id="0" name=""/>
        <dsp:cNvSpPr/>
      </dsp:nvSpPr>
      <dsp:spPr>
        <a:xfrm>
          <a:off x="4700502" y="656490"/>
          <a:ext cx="91440" cy="266696"/>
        </a:xfrm>
        <a:custGeom>
          <a:avLst/>
          <a:gdLst/>
          <a:ahLst/>
          <a:cxnLst/>
          <a:rect l="0" t="0" r="0" b="0"/>
          <a:pathLst>
            <a:path>
              <a:moveTo>
                <a:pt x="48948" y="0"/>
              </a:moveTo>
              <a:lnTo>
                <a:pt x="48948" y="133348"/>
              </a:lnTo>
              <a:lnTo>
                <a:pt x="45720" y="133348"/>
              </a:lnTo>
              <a:lnTo>
                <a:pt x="45720" y="266696"/>
              </a:lnTo>
            </a:path>
          </a:pathLst>
        </a:custGeom>
        <a:noFill/>
        <a:ln w="25400" cap="flat" cmpd="sng" algn="ctr">
          <a:solidFill>
            <a:sysClr val="windowText" lastClr="000000">
              <a:shade val="6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7D85400D-2BE2-4D60-9259-3D9F596AB8CE}">
      <dsp:nvSpPr>
        <dsp:cNvPr id="0" name=""/>
        <dsp:cNvSpPr/>
      </dsp:nvSpPr>
      <dsp:spPr>
        <a:xfrm>
          <a:off x="4257085" y="923187"/>
          <a:ext cx="978272" cy="622755"/>
        </a:xfrm>
        <a:prstGeom prst="roundRect">
          <a:avLst>
            <a:gd name="adj" fmla="val 10000"/>
          </a:avLst>
        </a:prstGeom>
        <a:solidFill>
          <a:srgbClr val="D2ECF8"/>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tx1"/>
              </a:solidFill>
              <a:latin typeface="Calibri"/>
              <a:ea typeface="+mn-ea"/>
              <a:cs typeface="+mn-cs"/>
            </a:rPr>
            <a:t>TSAG</a:t>
          </a:r>
          <a:r>
            <a:rPr lang="en-US" sz="1400" kern="1200" dirty="0">
              <a:solidFill>
                <a:schemeClr val="tx1"/>
              </a:solidFill>
              <a:latin typeface="Calibri"/>
              <a:ea typeface="+mn-ea"/>
              <a:cs typeface="+mn-cs"/>
            </a:rPr>
            <a:t> </a:t>
          </a:r>
        </a:p>
      </dsp:txBody>
      <dsp:txXfrm>
        <a:off x="4275325" y="941427"/>
        <a:ext cx="941792" cy="586275"/>
      </dsp:txXfrm>
    </dsp:sp>
    <dsp:sp modelId="{6EDFA2ED-CF87-40AE-B749-8487D867D309}">
      <dsp:nvSpPr>
        <dsp:cNvPr id="0" name=""/>
        <dsp:cNvSpPr/>
      </dsp:nvSpPr>
      <dsp:spPr>
        <a:xfrm>
          <a:off x="2523879" y="1545943"/>
          <a:ext cx="2222342" cy="255048"/>
        </a:xfrm>
        <a:custGeom>
          <a:avLst/>
          <a:gdLst/>
          <a:ahLst/>
          <a:cxnLst/>
          <a:rect l="0" t="0" r="0" b="0"/>
          <a:pathLst>
            <a:path>
              <a:moveTo>
                <a:pt x="2222342" y="0"/>
              </a:moveTo>
              <a:lnTo>
                <a:pt x="2222342" y="127524"/>
              </a:lnTo>
              <a:lnTo>
                <a:pt x="0" y="127524"/>
              </a:lnTo>
              <a:lnTo>
                <a:pt x="0" y="255048"/>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2034743" y="1800991"/>
          <a:ext cx="978272" cy="652181"/>
        </a:xfrm>
        <a:prstGeom prst="roundRect">
          <a:avLst>
            <a:gd name="adj" fmla="val 10000"/>
          </a:avLst>
        </a:prstGeom>
        <a:solidFill>
          <a:srgbClr val="D2ECF8">
            <a:alpha val="4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Study Group x</a:t>
          </a:r>
        </a:p>
      </dsp:txBody>
      <dsp:txXfrm>
        <a:off x="2053845" y="1820093"/>
        <a:ext cx="940068" cy="613977"/>
      </dsp:txXfrm>
    </dsp:sp>
    <dsp:sp modelId="{6E43D4BC-569B-4095-8A9D-A3EF51F393C8}">
      <dsp:nvSpPr>
        <dsp:cNvPr id="0" name=""/>
        <dsp:cNvSpPr/>
      </dsp:nvSpPr>
      <dsp:spPr>
        <a:xfrm>
          <a:off x="1252124" y="2453173"/>
          <a:ext cx="1271754" cy="260872"/>
        </a:xfrm>
        <a:custGeom>
          <a:avLst/>
          <a:gdLst/>
          <a:ahLst/>
          <a:cxnLst/>
          <a:rect l="0" t="0" r="0" b="0"/>
          <a:pathLst>
            <a:path>
              <a:moveTo>
                <a:pt x="1271754" y="0"/>
              </a:moveTo>
              <a:lnTo>
                <a:pt x="1271754"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762988"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1/x</a:t>
          </a:r>
        </a:p>
      </dsp:txBody>
      <dsp:txXfrm>
        <a:off x="782090" y="2733148"/>
        <a:ext cx="940068" cy="613977"/>
      </dsp:txXfrm>
    </dsp:sp>
    <dsp:sp modelId="{B55C20DF-176C-4DAB-9784-F0A4394E31F0}">
      <dsp:nvSpPr>
        <dsp:cNvPr id="0" name=""/>
        <dsp:cNvSpPr/>
      </dsp:nvSpPr>
      <dsp:spPr>
        <a:xfrm>
          <a:off x="120640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762988"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1/x</a:t>
          </a:r>
        </a:p>
      </dsp:txBody>
      <dsp:txXfrm>
        <a:off x="762988" y="3738062"/>
        <a:ext cx="842174" cy="516522"/>
      </dsp:txXfrm>
    </dsp:sp>
    <dsp:sp modelId="{C3C8840E-FE7F-4B75-91E6-9EA5F0EB14BB}">
      <dsp:nvSpPr>
        <dsp:cNvPr id="0" name=""/>
        <dsp:cNvSpPr/>
      </dsp:nvSpPr>
      <dsp:spPr>
        <a:xfrm>
          <a:off x="2478159" y="2453173"/>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2034743"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2/x</a:t>
          </a:r>
        </a:p>
      </dsp:txBody>
      <dsp:txXfrm>
        <a:off x="2053845" y="2733148"/>
        <a:ext cx="940068" cy="613977"/>
      </dsp:txXfrm>
    </dsp:sp>
    <dsp:sp modelId="{4EE6FEE0-A60F-4731-9127-A12A8E8729A8}">
      <dsp:nvSpPr>
        <dsp:cNvPr id="0" name=""/>
        <dsp:cNvSpPr/>
      </dsp:nvSpPr>
      <dsp:spPr>
        <a:xfrm>
          <a:off x="247815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2034743"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5/x</a:t>
          </a:r>
        </a:p>
      </dsp:txBody>
      <dsp:txXfrm>
        <a:off x="2034743" y="3738062"/>
        <a:ext cx="842174" cy="516522"/>
      </dsp:txXfrm>
    </dsp:sp>
    <dsp:sp modelId="{7C5FEED6-0606-44DC-B84B-8D1B87A3000E}">
      <dsp:nvSpPr>
        <dsp:cNvPr id="0" name=""/>
        <dsp:cNvSpPr/>
      </dsp:nvSpPr>
      <dsp:spPr>
        <a:xfrm>
          <a:off x="2523879" y="2453173"/>
          <a:ext cx="1271754" cy="260872"/>
        </a:xfrm>
        <a:custGeom>
          <a:avLst/>
          <a:gdLst/>
          <a:ahLst/>
          <a:cxnLst/>
          <a:rect l="0" t="0" r="0" b="0"/>
          <a:pathLst>
            <a:path>
              <a:moveTo>
                <a:pt x="0" y="0"/>
              </a:moveTo>
              <a:lnTo>
                <a:pt x="0" y="130436"/>
              </a:lnTo>
              <a:lnTo>
                <a:pt x="1271754" y="130436"/>
              </a:lnTo>
              <a:lnTo>
                <a:pt x="1271754"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306497"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3/x</a:t>
          </a:r>
        </a:p>
      </dsp:txBody>
      <dsp:txXfrm>
        <a:off x="3325599" y="2733148"/>
        <a:ext cx="940068" cy="613977"/>
      </dsp:txXfrm>
    </dsp:sp>
    <dsp:sp modelId="{3D0BCE2D-A13E-4F56-8F98-71C66D46D699}">
      <dsp:nvSpPr>
        <dsp:cNvPr id="0" name=""/>
        <dsp:cNvSpPr/>
      </dsp:nvSpPr>
      <dsp:spPr>
        <a:xfrm>
          <a:off x="374991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306497"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10/x</a:t>
          </a:r>
        </a:p>
      </dsp:txBody>
      <dsp:txXfrm>
        <a:off x="3306497" y="3738062"/>
        <a:ext cx="842174" cy="516522"/>
      </dsp:txXfrm>
    </dsp:sp>
    <dsp:sp modelId="{15DEAC90-4522-472B-8230-01B81E31E179}">
      <dsp:nvSpPr>
        <dsp:cNvPr id="0" name=""/>
        <dsp:cNvSpPr/>
      </dsp:nvSpPr>
      <dsp:spPr>
        <a:xfrm>
          <a:off x="4746222" y="1545943"/>
          <a:ext cx="957044" cy="255048"/>
        </a:xfrm>
        <a:custGeom>
          <a:avLst/>
          <a:gdLst/>
          <a:ahLst/>
          <a:cxnLst/>
          <a:rect l="0" t="0" r="0" b="0"/>
          <a:pathLst>
            <a:path>
              <a:moveTo>
                <a:pt x="0" y="0"/>
              </a:moveTo>
              <a:lnTo>
                <a:pt x="0" y="127524"/>
              </a:lnTo>
              <a:lnTo>
                <a:pt x="957044" y="127524"/>
              </a:lnTo>
              <a:lnTo>
                <a:pt x="957044" y="255048"/>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5214129" y="1800991"/>
          <a:ext cx="978272" cy="652181"/>
        </a:xfrm>
        <a:prstGeom prst="roundRect">
          <a:avLst>
            <a:gd name="adj" fmla="val 10000"/>
          </a:avLst>
        </a:prstGeom>
        <a:solidFill>
          <a:srgbClr val="D2ECF8">
            <a:alpha val="4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Study Group y</a:t>
          </a:r>
        </a:p>
      </dsp:txBody>
      <dsp:txXfrm>
        <a:off x="5233231" y="1820093"/>
        <a:ext cx="940068" cy="613977"/>
      </dsp:txXfrm>
    </dsp:sp>
    <dsp:sp modelId="{A695235B-49E5-4F5E-AF3B-07EC72D04BCA}">
      <dsp:nvSpPr>
        <dsp:cNvPr id="0" name=""/>
        <dsp:cNvSpPr/>
      </dsp:nvSpPr>
      <dsp:spPr>
        <a:xfrm>
          <a:off x="5067389" y="2453173"/>
          <a:ext cx="635877" cy="260872"/>
        </a:xfrm>
        <a:custGeom>
          <a:avLst/>
          <a:gdLst/>
          <a:ahLst/>
          <a:cxnLst/>
          <a:rect l="0" t="0" r="0" b="0"/>
          <a:pathLst>
            <a:path>
              <a:moveTo>
                <a:pt x="635877" y="0"/>
              </a:moveTo>
              <a:lnTo>
                <a:pt x="635877"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4578252" y="2714046"/>
          <a:ext cx="978272" cy="652181"/>
        </a:xfrm>
        <a:prstGeom prst="roundRect">
          <a:avLst>
            <a:gd name="adj" fmla="val 10000"/>
          </a:avLst>
        </a:prstGeom>
        <a:solidFill>
          <a:srgbClr val="D2ECF8">
            <a:alpha val="2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1/y</a:t>
          </a:r>
        </a:p>
      </dsp:txBody>
      <dsp:txXfrm>
        <a:off x="4597354" y="2733148"/>
        <a:ext cx="940068" cy="613977"/>
      </dsp:txXfrm>
    </dsp:sp>
    <dsp:sp modelId="{690E97F7-AC51-48B9-810A-70915CCBBD91}">
      <dsp:nvSpPr>
        <dsp:cNvPr id="0" name=""/>
        <dsp:cNvSpPr/>
      </dsp:nvSpPr>
      <dsp:spPr>
        <a:xfrm>
          <a:off x="502166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4578252"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1/y</a:t>
          </a:r>
        </a:p>
      </dsp:txBody>
      <dsp:txXfrm>
        <a:off x="4578252" y="3738062"/>
        <a:ext cx="842174" cy="516522"/>
      </dsp:txXfrm>
    </dsp:sp>
    <dsp:sp modelId="{452E47E1-DE5E-43C2-BE99-6FD414686B54}">
      <dsp:nvSpPr>
        <dsp:cNvPr id="0" name=""/>
        <dsp:cNvSpPr/>
      </dsp:nvSpPr>
      <dsp:spPr>
        <a:xfrm>
          <a:off x="5703266" y="2453173"/>
          <a:ext cx="635877" cy="260872"/>
        </a:xfrm>
        <a:custGeom>
          <a:avLst/>
          <a:gdLst/>
          <a:ahLst/>
          <a:cxnLst/>
          <a:rect l="0" t="0" r="0" b="0"/>
          <a:pathLst>
            <a:path>
              <a:moveTo>
                <a:pt x="0" y="0"/>
              </a:moveTo>
              <a:lnTo>
                <a:pt x="0" y="130436"/>
              </a:lnTo>
              <a:lnTo>
                <a:pt x="635877" y="130436"/>
              </a:lnTo>
              <a:lnTo>
                <a:pt x="635877"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5850007" y="2714046"/>
          <a:ext cx="978272" cy="652181"/>
        </a:xfrm>
        <a:prstGeom prst="flowChartMultidocument">
          <a:avLst/>
        </a:prstGeom>
        <a:solidFill>
          <a:srgbClr val="D2ECF8">
            <a:alpha val="2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Parties …</a:t>
          </a:r>
        </a:p>
      </dsp:txBody>
      <dsp:txXfrm>
        <a:off x="5850007" y="2825007"/>
        <a:ext cx="842174" cy="516522"/>
      </dsp:txXfrm>
    </dsp:sp>
    <dsp:sp modelId="{51FCD676-F7E3-4D7D-9C62-0D678764697C}">
      <dsp:nvSpPr>
        <dsp:cNvPr id="0" name=""/>
        <dsp:cNvSpPr/>
      </dsp:nvSpPr>
      <dsp:spPr>
        <a:xfrm>
          <a:off x="4746222" y="1545943"/>
          <a:ext cx="2228799" cy="255048"/>
        </a:xfrm>
        <a:custGeom>
          <a:avLst/>
          <a:gdLst/>
          <a:ahLst/>
          <a:cxnLst/>
          <a:rect l="0" t="0" r="0" b="0"/>
          <a:pathLst>
            <a:path>
              <a:moveTo>
                <a:pt x="0" y="0"/>
              </a:moveTo>
              <a:lnTo>
                <a:pt x="0" y="127524"/>
              </a:lnTo>
              <a:lnTo>
                <a:pt x="2228799" y="127524"/>
              </a:lnTo>
              <a:lnTo>
                <a:pt x="2228799" y="255048"/>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6485884" y="1800991"/>
          <a:ext cx="978272" cy="652181"/>
        </a:xfrm>
        <a:prstGeom prst="flowChartMultidocument">
          <a:avLst/>
        </a:prstGeom>
        <a:solidFill>
          <a:srgbClr val="D2ECF8">
            <a:alpha val="40000"/>
          </a:srgb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Study Group z …</a:t>
          </a:r>
        </a:p>
      </dsp:txBody>
      <dsp:txXfrm>
        <a:off x="6485884" y="1911952"/>
        <a:ext cx="842174" cy="5165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3CF9AE-E391-4881-9FBE-6889F07A6573}">
      <dsp:nvSpPr>
        <dsp:cNvPr id="0" name=""/>
        <dsp:cNvSpPr/>
      </dsp:nvSpPr>
      <dsp:spPr>
        <a:xfrm>
          <a:off x="4673053" y="1189865"/>
          <a:ext cx="1197102" cy="798068"/>
        </a:xfrm>
        <a:prstGeom prst="roundRect">
          <a:avLst>
            <a:gd name="adj" fmla="val 10000"/>
          </a:avLst>
        </a:prstGeom>
        <a:solidFill>
          <a:srgbClr val="159CD7">
            <a:alpha val="5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TSAG</a:t>
          </a:r>
          <a:endParaRPr lang="en-GB" sz="1200" b="1" kern="1200" dirty="0"/>
        </a:p>
      </dsp:txBody>
      <dsp:txXfrm>
        <a:off x="4696428" y="1213240"/>
        <a:ext cx="1150352" cy="751318"/>
      </dsp:txXfrm>
    </dsp:sp>
    <dsp:sp modelId="{F6680C58-F596-4615-B83A-56CB284CC6F5}">
      <dsp:nvSpPr>
        <dsp:cNvPr id="0" name=""/>
        <dsp:cNvSpPr/>
      </dsp:nvSpPr>
      <dsp:spPr>
        <a:xfrm>
          <a:off x="1381816" y="1987933"/>
          <a:ext cx="3889788" cy="319227"/>
        </a:xfrm>
        <a:custGeom>
          <a:avLst/>
          <a:gdLst/>
          <a:ahLst/>
          <a:cxnLst/>
          <a:rect l="0" t="0" r="0" b="0"/>
          <a:pathLst>
            <a:path>
              <a:moveTo>
                <a:pt x="3889788" y="0"/>
              </a:moveTo>
              <a:lnTo>
                <a:pt x="3889788" y="159613"/>
              </a:lnTo>
              <a:lnTo>
                <a:pt x="0" y="159613"/>
              </a:lnTo>
              <a:lnTo>
                <a:pt x="0" y="319227"/>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0E3D7C-92E1-4C59-8011-462889112C99}">
      <dsp:nvSpPr>
        <dsp:cNvPr id="0" name=""/>
        <dsp:cNvSpPr/>
      </dsp:nvSpPr>
      <dsp:spPr>
        <a:xfrm>
          <a:off x="746819" y="2307160"/>
          <a:ext cx="1269993" cy="798068"/>
        </a:xfrm>
        <a:prstGeom prst="roundRect">
          <a:avLst>
            <a:gd name="adj" fmla="val 10000"/>
          </a:avLst>
        </a:prstGeom>
        <a:solidFill>
          <a:srgbClr val="159CD7">
            <a:alpha val="2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Working Party 1</a:t>
          </a:r>
          <a:endParaRPr lang="en-GB" sz="1200" kern="1200" dirty="0"/>
        </a:p>
      </dsp:txBody>
      <dsp:txXfrm>
        <a:off x="770194" y="2330535"/>
        <a:ext cx="1223243" cy="751318"/>
      </dsp:txXfrm>
    </dsp:sp>
    <dsp:sp modelId="{67C1E0FC-3225-4C45-9081-A1316E5A04CF}">
      <dsp:nvSpPr>
        <dsp:cNvPr id="0" name=""/>
        <dsp:cNvSpPr/>
      </dsp:nvSpPr>
      <dsp:spPr>
        <a:xfrm>
          <a:off x="603699" y="3105228"/>
          <a:ext cx="778116" cy="319227"/>
        </a:xfrm>
        <a:custGeom>
          <a:avLst/>
          <a:gdLst/>
          <a:ahLst/>
          <a:cxnLst/>
          <a:rect l="0" t="0" r="0" b="0"/>
          <a:pathLst>
            <a:path>
              <a:moveTo>
                <a:pt x="778116" y="0"/>
              </a:moveTo>
              <a:lnTo>
                <a:pt x="778116" y="159613"/>
              </a:lnTo>
              <a:lnTo>
                <a:pt x="0" y="159613"/>
              </a:lnTo>
              <a:lnTo>
                <a:pt x="0" y="31922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D02A95-2414-4C4A-B028-E12DD9D57417}">
      <dsp:nvSpPr>
        <dsp:cNvPr id="0" name=""/>
        <dsp:cNvSpPr/>
      </dsp:nvSpPr>
      <dsp:spPr>
        <a:xfrm>
          <a:off x="5148" y="3424455"/>
          <a:ext cx="1197102" cy="798068"/>
        </a:xfrm>
        <a:prstGeom prst="roundRect">
          <a:avLst>
            <a:gd name="adj" fmla="val 10000"/>
          </a:avLst>
        </a:prstGeom>
        <a:solidFill>
          <a:srgbClr val="159CD7">
            <a:alpha val="1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RG working methods</a:t>
          </a:r>
          <a:endParaRPr lang="en-GB" sz="1200" kern="1200" dirty="0"/>
        </a:p>
      </dsp:txBody>
      <dsp:txXfrm>
        <a:off x="28523" y="3447830"/>
        <a:ext cx="1150352" cy="751318"/>
      </dsp:txXfrm>
    </dsp:sp>
    <dsp:sp modelId="{9EFECAB2-D4FD-4DDB-8F01-F87980BC4BEF}">
      <dsp:nvSpPr>
        <dsp:cNvPr id="0" name=""/>
        <dsp:cNvSpPr/>
      </dsp:nvSpPr>
      <dsp:spPr>
        <a:xfrm>
          <a:off x="1381816" y="3105228"/>
          <a:ext cx="778116" cy="319227"/>
        </a:xfrm>
        <a:custGeom>
          <a:avLst/>
          <a:gdLst/>
          <a:ahLst/>
          <a:cxnLst/>
          <a:rect l="0" t="0" r="0" b="0"/>
          <a:pathLst>
            <a:path>
              <a:moveTo>
                <a:pt x="0" y="0"/>
              </a:moveTo>
              <a:lnTo>
                <a:pt x="0" y="159613"/>
              </a:lnTo>
              <a:lnTo>
                <a:pt x="778116" y="159613"/>
              </a:lnTo>
              <a:lnTo>
                <a:pt x="778116" y="31922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C0F17B-9AB5-4697-9EEA-3CA8707DA53C}">
      <dsp:nvSpPr>
        <dsp:cNvPr id="0" name=""/>
        <dsp:cNvSpPr/>
      </dsp:nvSpPr>
      <dsp:spPr>
        <a:xfrm>
          <a:off x="1561381" y="3424455"/>
          <a:ext cx="1197102" cy="798068"/>
        </a:xfrm>
        <a:prstGeom prst="roundRect">
          <a:avLst>
            <a:gd name="adj" fmla="val 10000"/>
          </a:avLst>
        </a:prstGeom>
        <a:solidFill>
          <a:srgbClr val="159CD7">
            <a:alpha val="1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RG WTSA preparations</a:t>
          </a:r>
          <a:endParaRPr lang="en-GB" sz="1200" kern="1200" dirty="0"/>
        </a:p>
      </dsp:txBody>
      <dsp:txXfrm>
        <a:off x="1584756" y="3447830"/>
        <a:ext cx="1150352" cy="751318"/>
      </dsp:txXfrm>
    </dsp:sp>
    <dsp:sp modelId="{3AC109C6-F099-4C7A-B91A-CC92C7378F5C}">
      <dsp:nvSpPr>
        <dsp:cNvPr id="0" name=""/>
        <dsp:cNvSpPr/>
      </dsp:nvSpPr>
      <dsp:spPr>
        <a:xfrm>
          <a:off x="5225884" y="1987933"/>
          <a:ext cx="91440" cy="319227"/>
        </a:xfrm>
        <a:custGeom>
          <a:avLst/>
          <a:gdLst/>
          <a:ahLst/>
          <a:cxnLst/>
          <a:rect l="0" t="0" r="0" b="0"/>
          <a:pathLst>
            <a:path>
              <a:moveTo>
                <a:pt x="45720" y="0"/>
              </a:moveTo>
              <a:lnTo>
                <a:pt x="45720" y="159613"/>
              </a:lnTo>
              <a:lnTo>
                <a:pt x="46513" y="159613"/>
              </a:lnTo>
              <a:lnTo>
                <a:pt x="46513" y="319227"/>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74EA68-EDD5-48D6-90E8-2A89609E0508}">
      <dsp:nvSpPr>
        <dsp:cNvPr id="0" name=""/>
        <dsp:cNvSpPr/>
      </dsp:nvSpPr>
      <dsp:spPr>
        <a:xfrm>
          <a:off x="4610502" y="2307160"/>
          <a:ext cx="1323791" cy="798068"/>
        </a:xfrm>
        <a:prstGeom prst="roundRect">
          <a:avLst>
            <a:gd name="adj" fmla="val 10000"/>
          </a:avLst>
        </a:prstGeom>
        <a:solidFill>
          <a:srgbClr val="159CD7">
            <a:alpha val="2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Working party 2</a:t>
          </a:r>
          <a:endParaRPr lang="en-GB" sz="1200" kern="1200" dirty="0"/>
        </a:p>
      </dsp:txBody>
      <dsp:txXfrm>
        <a:off x="4633877" y="2330535"/>
        <a:ext cx="1277041" cy="751318"/>
      </dsp:txXfrm>
    </dsp:sp>
    <dsp:sp modelId="{D8F29ACA-306B-4EED-863C-023AD1840009}">
      <dsp:nvSpPr>
        <dsp:cNvPr id="0" name=""/>
        <dsp:cNvSpPr/>
      </dsp:nvSpPr>
      <dsp:spPr>
        <a:xfrm>
          <a:off x="3716165" y="3105228"/>
          <a:ext cx="1556232" cy="319227"/>
        </a:xfrm>
        <a:custGeom>
          <a:avLst/>
          <a:gdLst/>
          <a:ahLst/>
          <a:cxnLst/>
          <a:rect l="0" t="0" r="0" b="0"/>
          <a:pathLst>
            <a:path>
              <a:moveTo>
                <a:pt x="1556232" y="0"/>
              </a:moveTo>
              <a:lnTo>
                <a:pt x="1556232" y="159613"/>
              </a:lnTo>
              <a:lnTo>
                <a:pt x="0" y="159613"/>
              </a:lnTo>
              <a:lnTo>
                <a:pt x="0" y="31922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2C3F93-3102-4A98-A662-2BFA723D6A81}">
      <dsp:nvSpPr>
        <dsp:cNvPr id="0" name=""/>
        <dsp:cNvSpPr/>
      </dsp:nvSpPr>
      <dsp:spPr>
        <a:xfrm>
          <a:off x="3117614" y="3424455"/>
          <a:ext cx="1197102" cy="798068"/>
        </a:xfrm>
        <a:prstGeom prst="roundRect">
          <a:avLst>
            <a:gd name="adj" fmla="val 10000"/>
          </a:avLst>
        </a:prstGeom>
        <a:solidFill>
          <a:srgbClr val="159CD7">
            <a:alpha val="1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RG work programme, structure, coordination</a:t>
          </a:r>
          <a:endParaRPr lang="en-GB" sz="1200" kern="1200" dirty="0"/>
        </a:p>
      </dsp:txBody>
      <dsp:txXfrm>
        <a:off x="3140989" y="3447830"/>
        <a:ext cx="1150352" cy="751318"/>
      </dsp:txXfrm>
    </dsp:sp>
    <dsp:sp modelId="{452435B1-3D1A-4C2C-BCAA-BD5A433FBE45}">
      <dsp:nvSpPr>
        <dsp:cNvPr id="0" name=""/>
        <dsp:cNvSpPr/>
      </dsp:nvSpPr>
      <dsp:spPr>
        <a:xfrm>
          <a:off x="5226678" y="3105228"/>
          <a:ext cx="91440" cy="319227"/>
        </a:xfrm>
        <a:custGeom>
          <a:avLst/>
          <a:gdLst/>
          <a:ahLst/>
          <a:cxnLst/>
          <a:rect l="0" t="0" r="0" b="0"/>
          <a:pathLst>
            <a:path>
              <a:moveTo>
                <a:pt x="45720" y="0"/>
              </a:moveTo>
              <a:lnTo>
                <a:pt x="45720" y="31922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603ADC-089E-45F3-B68E-E8EE5AB78D89}">
      <dsp:nvSpPr>
        <dsp:cNvPr id="0" name=""/>
        <dsp:cNvSpPr/>
      </dsp:nvSpPr>
      <dsp:spPr>
        <a:xfrm>
          <a:off x="4673846" y="3424455"/>
          <a:ext cx="1197102" cy="798068"/>
        </a:xfrm>
        <a:prstGeom prst="roundRect">
          <a:avLst>
            <a:gd name="adj" fmla="val 10000"/>
          </a:avLst>
        </a:prstGeom>
        <a:solidFill>
          <a:srgbClr val="159CD7">
            <a:alpha val="1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RG industry engagement</a:t>
          </a:r>
          <a:endParaRPr lang="en-GB" sz="1200" kern="1200" dirty="0"/>
        </a:p>
      </dsp:txBody>
      <dsp:txXfrm>
        <a:off x="4697221" y="3447830"/>
        <a:ext cx="1150352" cy="751318"/>
      </dsp:txXfrm>
    </dsp:sp>
    <dsp:sp modelId="{56685986-496F-4C5B-87E8-21E821D9B2C0}">
      <dsp:nvSpPr>
        <dsp:cNvPr id="0" name=""/>
        <dsp:cNvSpPr/>
      </dsp:nvSpPr>
      <dsp:spPr>
        <a:xfrm>
          <a:off x="5272398" y="3105228"/>
          <a:ext cx="1556232" cy="319227"/>
        </a:xfrm>
        <a:custGeom>
          <a:avLst/>
          <a:gdLst/>
          <a:ahLst/>
          <a:cxnLst/>
          <a:rect l="0" t="0" r="0" b="0"/>
          <a:pathLst>
            <a:path>
              <a:moveTo>
                <a:pt x="0" y="0"/>
              </a:moveTo>
              <a:lnTo>
                <a:pt x="0" y="159613"/>
              </a:lnTo>
              <a:lnTo>
                <a:pt x="1556232" y="159613"/>
              </a:lnTo>
              <a:lnTo>
                <a:pt x="1556232" y="31922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47182D-F35E-4F2B-9305-20BEA2A5B29F}">
      <dsp:nvSpPr>
        <dsp:cNvPr id="0" name=""/>
        <dsp:cNvSpPr/>
      </dsp:nvSpPr>
      <dsp:spPr>
        <a:xfrm>
          <a:off x="6230079" y="3424455"/>
          <a:ext cx="1197102" cy="798068"/>
        </a:xfrm>
        <a:prstGeom prst="roundRect">
          <a:avLst>
            <a:gd name="adj" fmla="val 10000"/>
          </a:avLst>
        </a:prstGeom>
        <a:solidFill>
          <a:srgbClr val="159CD7">
            <a:alpha val="1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RG sustainable digital transformation</a:t>
          </a:r>
          <a:endParaRPr lang="en-GB" sz="1200" kern="1200" dirty="0"/>
        </a:p>
      </dsp:txBody>
      <dsp:txXfrm>
        <a:off x="6253454" y="3447830"/>
        <a:ext cx="1150352" cy="751318"/>
      </dsp:txXfrm>
    </dsp:sp>
    <dsp:sp modelId="{14A0B801-EF72-4EE0-AEB0-E22820FBE01F}">
      <dsp:nvSpPr>
        <dsp:cNvPr id="0" name=""/>
        <dsp:cNvSpPr/>
      </dsp:nvSpPr>
      <dsp:spPr>
        <a:xfrm>
          <a:off x="5271604" y="1987933"/>
          <a:ext cx="3891374" cy="319227"/>
        </a:xfrm>
        <a:custGeom>
          <a:avLst/>
          <a:gdLst/>
          <a:ahLst/>
          <a:cxnLst/>
          <a:rect l="0" t="0" r="0" b="0"/>
          <a:pathLst>
            <a:path>
              <a:moveTo>
                <a:pt x="0" y="0"/>
              </a:moveTo>
              <a:lnTo>
                <a:pt x="0" y="159613"/>
              </a:lnTo>
              <a:lnTo>
                <a:pt x="3891374" y="159613"/>
              </a:lnTo>
              <a:lnTo>
                <a:pt x="3891374" y="319227"/>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CA1E9E-3825-47CA-8B89-72DE2F176D38}">
      <dsp:nvSpPr>
        <dsp:cNvPr id="0" name=""/>
        <dsp:cNvSpPr/>
      </dsp:nvSpPr>
      <dsp:spPr>
        <a:xfrm>
          <a:off x="8564428" y="2307160"/>
          <a:ext cx="1197102" cy="79806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Direct reporting to TSAG</a:t>
          </a:r>
          <a:endParaRPr lang="en-GB" sz="1200" kern="1200" dirty="0"/>
        </a:p>
      </dsp:txBody>
      <dsp:txXfrm>
        <a:off x="8587803" y="2330535"/>
        <a:ext cx="1150352" cy="751318"/>
      </dsp:txXfrm>
    </dsp:sp>
    <dsp:sp modelId="{BAF92D3A-2209-40B7-BC72-28D536466235}">
      <dsp:nvSpPr>
        <dsp:cNvPr id="0" name=""/>
        <dsp:cNvSpPr/>
      </dsp:nvSpPr>
      <dsp:spPr>
        <a:xfrm>
          <a:off x="8384863" y="3105228"/>
          <a:ext cx="778116" cy="319227"/>
        </a:xfrm>
        <a:custGeom>
          <a:avLst/>
          <a:gdLst/>
          <a:ahLst/>
          <a:cxnLst/>
          <a:rect l="0" t="0" r="0" b="0"/>
          <a:pathLst>
            <a:path>
              <a:moveTo>
                <a:pt x="778116" y="0"/>
              </a:moveTo>
              <a:lnTo>
                <a:pt x="778116" y="159613"/>
              </a:lnTo>
              <a:lnTo>
                <a:pt x="0" y="159613"/>
              </a:lnTo>
              <a:lnTo>
                <a:pt x="0" y="31922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75BBD8-2FE5-4C0E-9715-9A423023A5D5}">
      <dsp:nvSpPr>
        <dsp:cNvPr id="0" name=""/>
        <dsp:cNvSpPr/>
      </dsp:nvSpPr>
      <dsp:spPr>
        <a:xfrm>
          <a:off x="7786312" y="3424455"/>
          <a:ext cx="1197102" cy="798068"/>
        </a:xfrm>
        <a:prstGeom prst="roundRect">
          <a:avLst>
            <a:gd name="adj" fmla="val 10000"/>
          </a:avLst>
        </a:prstGeom>
        <a:solidFill>
          <a:srgbClr val="159CD7">
            <a:alpha val="1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RG strategic and operational plan</a:t>
          </a:r>
          <a:endParaRPr lang="en-GB" sz="1200" kern="1200" dirty="0"/>
        </a:p>
      </dsp:txBody>
      <dsp:txXfrm>
        <a:off x="7809687" y="3447830"/>
        <a:ext cx="1150352" cy="751318"/>
      </dsp:txXfrm>
    </dsp:sp>
    <dsp:sp modelId="{35A78CD5-8744-4A9F-B868-C4452AB65741}">
      <dsp:nvSpPr>
        <dsp:cNvPr id="0" name=""/>
        <dsp:cNvSpPr/>
      </dsp:nvSpPr>
      <dsp:spPr>
        <a:xfrm>
          <a:off x="9162979" y="3105228"/>
          <a:ext cx="778116" cy="319227"/>
        </a:xfrm>
        <a:custGeom>
          <a:avLst/>
          <a:gdLst/>
          <a:ahLst/>
          <a:cxnLst/>
          <a:rect l="0" t="0" r="0" b="0"/>
          <a:pathLst>
            <a:path>
              <a:moveTo>
                <a:pt x="0" y="0"/>
              </a:moveTo>
              <a:lnTo>
                <a:pt x="0" y="159613"/>
              </a:lnTo>
              <a:lnTo>
                <a:pt x="778116" y="159613"/>
              </a:lnTo>
              <a:lnTo>
                <a:pt x="778116" y="31922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EBB497-1C3F-439F-BCAC-34F118B0F64C}">
      <dsp:nvSpPr>
        <dsp:cNvPr id="0" name=""/>
        <dsp:cNvSpPr/>
      </dsp:nvSpPr>
      <dsp:spPr>
        <a:xfrm>
          <a:off x="9342545" y="3424455"/>
          <a:ext cx="1197102" cy="798068"/>
        </a:xfrm>
        <a:prstGeom prst="roundRect">
          <a:avLst>
            <a:gd name="adj" fmla="val 10000"/>
          </a:avLst>
        </a:prstGeom>
        <a:solidFill>
          <a:srgbClr val="FF0000">
            <a:alpha val="10000"/>
          </a:srgb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JCAs: accessibility, human factors, etc.</a:t>
          </a:r>
          <a:endParaRPr lang="en-GB" sz="1200" kern="1200" dirty="0"/>
        </a:p>
      </dsp:txBody>
      <dsp:txXfrm>
        <a:off x="9365920" y="3447830"/>
        <a:ext cx="1150352" cy="7513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2866E-4FC2-482C-977E-A71B8FF60EF4}">
      <dsp:nvSpPr>
        <dsp:cNvPr id="0" name=""/>
        <dsp:cNvSpPr/>
      </dsp:nvSpPr>
      <dsp:spPr>
        <a:xfrm>
          <a:off x="4260313" y="4308"/>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Calibri"/>
              <a:ea typeface="+mn-ea"/>
              <a:cs typeface="+mn-cs"/>
            </a:rPr>
            <a:t>WTSA</a:t>
          </a:r>
        </a:p>
      </dsp:txBody>
      <dsp:txXfrm>
        <a:off x="4279415" y="23410"/>
        <a:ext cx="940068" cy="613977"/>
      </dsp:txXfrm>
    </dsp:sp>
    <dsp:sp modelId="{D6BEE320-5403-47D4-82C6-93C03F840743}">
      <dsp:nvSpPr>
        <dsp:cNvPr id="0" name=""/>
        <dsp:cNvSpPr/>
      </dsp:nvSpPr>
      <dsp:spPr>
        <a:xfrm>
          <a:off x="4700502" y="656490"/>
          <a:ext cx="91440" cy="266696"/>
        </a:xfrm>
        <a:custGeom>
          <a:avLst/>
          <a:gdLst/>
          <a:ahLst/>
          <a:cxnLst/>
          <a:rect l="0" t="0" r="0" b="0"/>
          <a:pathLst>
            <a:path>
              <a:moveTo>
                <a:pt x="48948" y="0"/>
              </a:moveTo>
              <a:lnTo>
                <a:pt x="48948" y="133348"/>
              </a:lnTo>
              <a:lnTo>
                <a:pt x="45720" y="133348"/>
              </a:lnTo>
              <a:lnTo>
                <a:pt x="45720" y="266696"/>
              </a:lnTo>
            </a:path>
          </a:pathLst>
        </a:custGeom>
        <a:noFill/>
        <a:ln w="25400" cap="flat" cmpd="sng" algn="ctr">
          <a:solidFill>
            <a:sysClr val="windowText" lastClr="000000">
              <a:shade val="6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7D85400D-2BE2-4D60-9259-3D9F596AB8CE}">
      <dsp:nvSpPr>
        <dsp:cNvPr id="0" name=""/>
        <dsp:cNvSpPr/>
      </dsp:nvSpPr>
      <dsp:spPr>
        <a:xfrm>
          <a:off x="4257085" y="923187"/>
          <a:ext cx="978272" cy="622755"/>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TSAG </a:t>
          </a:r>
        </a:p>
      </dsp:txBody>
      <dsp:txXfrm>
        <a:off x="4275325" y="941427"/>
        <a:ext cx="941792" cy="586275"/>
      </dsp:txXfrm>
    </dsp:sp>
    <dsp:sp modelId="{6EDFA2ED-CF87-40AE-B749-8487D867D309}">
      <dsp:nvSpPr>
        <dsp:cNvPr id="0" name=""/>
        <dsp:cNvSpPr/>
      </dsp:nvSpPr>
      <dsp:spPr>
        <a:xfrm>
          <a:off x="2523879" y="1545943"/>
          <a:ext cx="2222342" cy="255048"/>
        </a:xfrm>
        <a:custGeom>
          <a:avLst/>
          <a:gdLst/>
          <a:ahLst/>
          <a:cxnLst/>
          <a:rect l="0" t="0" r="0" b="0"/>
          <a:pathLst>
            <a:path>
              <a:moveTo>
                <a:pt x="2222342" y="0"/>
              </a:moveTo>
              <a:lnTo>
                <a:pt x="2222342" y="127524"/>
              </a:lnTo>
              <a:lnTo>
                <a:pt x="0" y="127524"/>
              </a:lnTo>
              <a:lnTo>
                <a:pt x="0" y="255048"/>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2034743" y="1800991"/>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Study Group x</a:t>
          </a:r>
        </a:p>
      </dsp:txBody>
      <dsp:txXfrm>
        <a:off x="2053845" y="1820093"/>
        <a:ext cx="940068" cy="613977"/>
      </dsp:txXfrm>
    </dsp:sp>
    <dsp:sp modelId="{6E43D4BC-569B-4095-8A9D-A3EF51F393C8}">
      <dsp:nvSpPr>
        <dsp:cNvPr id="0" name=""/>
        <dsp:cNvSpPr/>
      </dsp:nvSpPr>
      <dsp:spPr>
        <a:xfrm>
          <a:off x="1252124" y="2453173"/>
          <a:ext cx="1271754" cy="260872"/>
        </a:xfrm>
        <a:custGeom>
          <a:avLst/>
          <a:gdLst/>
          <a:ahLst/>
          <a:cxnLst/>
          <a:rect l="0" t="0" r="0" b="0"/>
          <a:pathLst>
            <a:path>
              <a:moveTo>
                <a:pt x="1271754" y="0"/>
              </a:moveTo>
              <a:lnTo>
                <a:pt x="1271754"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762988"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1/x</a:t>
          </a:r>
        </a:p>
      </dsp:txBody>
      <dsp:txXfrm>
        <a:off x="782090" y="2733148"/>
        <a:ext cx="940068" cy="613977"/>
      </dsp:txXfrm>
    </dsp:sp>
    <dsp:sp modelId="{B55C20DF-176C-4DAB-9784-F0A4394E31F0}">
      <dsp:nvSpPr>
        <dsp:cNvPr id="0" name=""/>
        <dsp:cNvSpPr/>
      </dsp:nvSpPr>
      <dsp:spPr>
        <a:xfrm>
          <a:off x="120640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762988"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1/x</a:t>
          </a:r>
        </a:p>
      </dsp:txBody>
      <dsp:txXfrm>
        <a:off x="762988" y="3738062"/>
        <a:ext cx="842174" cy="516522"/>
      </dsp:txXfrm>
    </dsp:sp>
    <dsp:sp modelId="{C3C8840E-FE7F-4B75-91E6-9EA5F0EB14BB}">
      <dsp:nvSpPr>
        <dsp:cNvPr id="0" name=""/>
        <dsp:cNvSpPr/>
      </dsp:nvSpPr>
      <dsp:spPr>
        <a:xfrm>
          <a:off x="2478159" y="2453173"/>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2034743"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2/x</a:t>
          </a:r>
        </a:p>
      </dsp:txBody>
      <dsp:txXfrm>
        <a:off x="2053845" y="2733148"/>
        <a:ext cx="940068" cy="613977"/>
      </dsp:txXfrm>
    </dsp:sp>
    <dsp:sp modelId="{4EE6FEE0-A60F-4731-9127-A12A8E8729A8}">
      <dsp:nvSpPr>
        <dsp:cNvPr id="0" name=""/>
        <dsp:cNvSpPr/>
      </dsp:nvSpPr>
      <dsp:spPr>
        <a:xfrm>
          <a:off x="247815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2034743"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5/x</a:t>
          </a:r>
        </a:p>
      </dsp:txBody>
      <dsp:txXfrm>
        <a:off x="2034743" y="3738062"/>
        <a:ext cx="842174" cy="516522"/>
      </dsp:txXfrm>
    </dsp:sp>
    <dsp:sp modelId="{7C5FEED6-0606-44DC-B84B-8D1B87A3000E}">
      <dsp:nvSpPr>
        <dsp:cNvPr id="0" name=""/>
        <dsp:cNvSpPr/>
      </dsp:nvSpPr>
      <dsp:spPr>
        <a:xfrm>
          <a:off x="2523879" y="2453173"/>
          <a:ext cx="1271754" cy="260872"/>
        </a:xfrm>
        <a:custGeom>
          <a:avLst/>
          <a:gdLst/>
          <a:ahLst/>
          <a:cxnLst/>
          <a:rect l="0" t="0" r="0" b="0"/>
          <a:pathLst>
            <a:path>
              <a:moveTo>
                <a:pt x="0" y="0"/>
              </a:moveTo>
              <a:lnTo>
                <a:pt x="0" y="130436"/>
              </a:lnTo>
              <a:lnTo>
                <a:pt x="1271754" y="130436"/>
              </a:lnTo>
              <a:lnTo>
                <a:pt x="1271754"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306497"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3/x</a:t>
          </a:r>
        </a:p>
      </dsp:txBody>
      <dsp:txXfrm>
        <a:off x="3325599" y="2733148"/>
        <a:ext cx="940068" cy="613977"/>
      </dsp:txXfrm>
    </dsp:sp>
    <dsp:sp modelId="{3D0BCE2D-A13E-4F56-8F98-71C66D46D699}">
      <dsp:nvSpPr>
        <dsp:cNvPr id="0" name=""/>
        <dsp:cNvSpPr/>
      </dsp:nvSpPr>
      <dsp:spPr>
        <a:xfrm>
          <a:off x="3749914"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306497"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10/x</a:t>
          </a:r>
        </a:p>
      </dsp:txBody>
      <dsp:txXfrm>
        <a:off x="3306497" y="3738062"/>
        <a:ext cx="842174" cy="516522"/>
      </dsp:txXfrm>
    </dsp:sp>
    <dsp:sp modelId="{15DEAC90-4522-472B-8230-01B81E31E179}">
      <dsp:nvSpPr>
        <dsp:cNvPr id="0" name=""/>
        <dsp:cNvSpPr/>
      </dsp:nvSpPr>
      <dsp:spPr>
        <a:xfrm>
          <a:off x="4746222" y="1545943"/>
          <a:ext cx="957044" cy="255048"/>
        </a:xfrm>
        <a:custGeom>
          <a:avLst/>
          <a:gdLst/>
          <a:ahLst/>
          <a:cxnLst/>
          <a:rect l="0" t="0" r="0" b="0"/>
          <a:pathLst>
            <a:path>
              <a:moveTo>
                <a:pt x="0" y="0"/>
              </a:moveTo>
              <a:lnTo>
                <a:pt x="0" y="127524"/>
              </a:lnTo>
              <a:lnTo>
                <a:pt x="957044" y="127524"/>
              </a:lnTo>
              <a:lnTo>
                <a:pt x="957044" y="255048"/>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5214129" y="1800991"/>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Study Group y</a:t>
          </a:r>
        </a:p>
      </dsp:txBody>
      <dsp:txXfrm>
        <a:off x="5233231" y="1820093"/>
        <a:ext cx="940068" cy="613977"/>
      </dsp:txXfrm>
    </dsp:sp>
    <dsp:sp modelId="{A695235B-49E5-4F5E-AF3B-07EC72D04BCA}">
      <dsp:nvSpPr>
        <dsp:cNvPr id="0" name=""/>
        <dsp:cNvSpPr/>
      </dsp:nvSpPr>
      <dsp:spPr>
        <a:xfrm>
          <a:off x="5067389" y="2453173"/>
          <a:ext cx="635877" cy="260872"/>
        </a:xfrm>
        <a:custGeom>
          <a:avLst/>
          <a:gdLst/>
          <a:ahLst/>
          <a:cxnLst/>
          <a:rect l="0" t="0" r="0" b="0"/>
          <a:pathLst>
            <a:path>
              <a:moveTo>
                <a:pt x="635877" y="0"/>
              </a:moveTo>
              <a:lnTo>
                <a:pt x="635877" y="130436"/>
              </a:lnTo>
              <a:lnTo>
                <a:pt x="0" y="130436"/>
              </a:lnTo>
              <a:lnTo>
                <a:pt x="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4578252" y="2714046"/>
          <a:ext cx="978272" cy="652181"/>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Party 1/y</a:t>
          </a:r>
        </a:p>
      </dsp:txBody>
      <dsp:txXfrm>
        <a:off x="4597354" y="2733148"/>
        <a:ext cx="940068" cy="613977"/>
      </dsp:txXfrm>
    </dsp:sp>
    <dsp:sp modelId="{690E97F7-AC51-48B9-810A-70915CCBBD91}">
      <dsp:nvSpPr>
        <dsp:cNvPr id="0" name=""/>
        <dsp:cNvSpPr/>
      </dsp:nvSpPr>
      <dsp:spPr>
        <a:xfrm>
          <a:off x="5021669" y="3366228"/>
          <a:ext cx="91440" cy="260872"/>
        </a:xfrm>
        <a:custGeom>
          <a:avLst/>
          <a:gdLst/>
          <a:ahLst/>
          <a:cxnLst/>
          <a:rect l="0" t="0" r="0" b="0"/>
          <a:pathLst>
            <a:path>
              <a:moveTo>
                <a:pt x="45720" y="0"/>
              </a:moveTo>
              <a:lnTo>
                <a:pt x="45720"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4578252" y="362710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Question 1/y</a:t>
          </a:r>
        </a:p>
      </dsp:txBody>
      <dsp:txXfrm>
        <a:off x="4578252" y="3738062"/>
        <a:ext cx="842174" cy="516522"/>
      </dsp:txXfrm>
    </dsp:sp>
    <dsp:sp modelId="{452E47E1-DE5E-43C2-BE99-6FD414686B54}">
      <dsp:nvSpPr>
        <dsp:cNvPr id="0" name=""/>
        <dsp:cNvSpPr/>
      </dsp:nvSpPr>
      <dsp:spPr>
        <a:xfrm>
          <a:off x="5703266" y="2453173"/>
          <a:ext cx="635877" cy="260872"/>
        </a:xfrm>
        <a:custGeom>
          <a:avLst/>
          <a:gdLst/>
          <a:ahLst/>
          <a:cxnLst/>
          <a:rect l="0" t="0" r="0" b="0"/>
          <a:pathLst>
            <a:path>
              <a:moveTo>
                <a:pt x="0" y="0"/>
              </a:moveTo>
              <a:lnTo>
                <a:pt x="0" y="130436"/>
              </a:lnTo>
              <a:lnTo>
                <a:pt x="635877" y="130436"/>
              </a:lnTo>
              <a:lnTo>
                <a:pt x="635877" y="260872"/>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5850007" y="2714046"/>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Working Parties …</a:t>
          </a:r>
        </a:p>
      </dsp:txBody>
      <dsp:txXfrm>
        <a:off x="5850007" y="2825007"/>
        <a:ext cx="842174" cy="516522"/>
      </dsp:txXfrm>
    </dsp:sp>
    <dsp:sp modelId="{51FCD676-F7E3-4D7D-9C62-0D678764697C}">
      <dsp:nvSpPr>
        <dsp:cNvPr id="0" name=""/>
        <dsp:cNvSpPr/>
      </dsp:nvSpPr>
      <dsp:spPr>
        <a:xfrm>
          <a:off x="4746222" y="1545943"/>
          <a:ext cx="2228799" cy="255048"/>
        </a:xfrm>
        <a:custGeom>
          <a:avLst/>
          <a:gdLst/>
          <a:ahLst/>
          <a:cxnLst/>
          <a:rect l="0" t="0" r="0" b="0"/>
          <a:pathLst>
            <a:path>
              <a:moveTo>
                <a:pt x="0" y="0"/>
              </a:moveTo>
              <a:lnTo>
                <a:pt x="0" y="127524"/>
              </a:lnTo>
              <a:lnTo>
                <a:pt x="2228799" y="127524"/>
              </a:lnTo>
              <a:lnTo>
                <a:pt x="2228799" y="255048"/>
              </a:lnTo>
            </a:path>
          </a:pathLst>
        </a:custGeom>
        <a:no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6485884" y="1800991"/>
          <a:ext cx="978272" cy="652181"/>
        </a:xfrm>
        <a:prstGeom prst="flowChartMultidocument">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latin typeface="Calibri"/>
              <a:ea typeface="+mn-ea"/>
              <a:cs typeface="+mn-cs"/>
            </a:rPr>
            <a:t>Study Group z …</a:t>
          </a:r>
        </a:p>
      </dsp:txBody>
      <dsp:txXfrm>
        <a:off x="6485884" y="1911952"/>
        <a:ext cx="842174" cy="51652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912ABE-97B7-4906-82FF-B660F90BDC08}">
      <dsp:nvSpPr>
        <dsp:cNvPr id="0" name=""/>
        <dsp:cNvSpPr/>
      </dsp:nvSpPr>
      <dsp:spPr>
        <a:xfrm>
          <a:off x="2856009" y="942750"/>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Study Group x</a:t>
          </a:r>
        </a:p>
      </dsp:txBody>
      <dsp:txXfrm>
        <a:off x="2873163" y="959904"/>
        <a:ext cx="844216" cy="551375"/>
      </dsp:txXfrm>
    </dsp:sp>
    <dsp:sp modelId="{1B45EE81-3106-4755-BAF8-08D8397DCB87}">
      <dsp:nvSpPr>
        <dsp:cNvPr id="0" name=""/>
        <dsp:cNvSpPr/>
      </dsp:nvSpPr>
      <dsp:spPr>
        <a:xfrm>
          <a:off x="1011107" y="1528433"/>
          <a:ext cx="2284164" cy="234273"/>
        </a:xfrm>
        <a:custGeom>
          <a:avLst/>
          <a:gdLst/>
          <a:ahLst/>
          <a:cxnLst/>
          <a:rect l="0" t="0" r="0" b="0"/>
          <a:pathLst>
            <a:path>
              <a:moveTo>
                <a:pt x="2284164" y="0"/>
              </a:moveTo>
              <a:lnTo>
                <a:pt x="2284164" y="117136"/>
              </a:lnTo>
              <a:lnTo>
                <a:pt x="0" y="117136"/>
              </a:lnTo>
              <a:lnTo>
                <a:pt x="0" y="23427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1D6FFE-D4C9-4B57-9D41-C369739540BE}">
      <dsp:nvSpPr>
        <dsp:cNvPr id="0" name=""/>
        <dsp:cNvSpPr/>
      </dsp:nvSpPr>
      <dsp:spPr>
        <a:xfrm>
          <a:off x="571845" y="1762706"/>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Working Party 1/x</a:t>
          </a:r>
        </a:p>
      </dsp:txBody>
      <dsp:txXfrm>
        <a:off x="588999" y="1779860"/>
        <a:ext cx="844216" cy="551375"/>
      </dsp:txXfrm>
    </dsp:sp>
    <dsp:sp modelId="{BA29FD71-307A-4AAF-BC68-A52D52529C1F}">
      <dsp:nvSpPr>
        <dsp:cNvPr id="0" name=""/>
        <dsp:cNvSpPr/>
      </dsp:nvSpPr>
      <dsp:spPr>
        <a:xfrm>
          <a:off x="440066" y="2348389"/>
          <a:ext cx="571041" cy="234273"/>
        </a:xfrm>
        <a:custGeom>
          <a:avLst/>
          <a:gdLst/>
          <a:ahLst/>
          <a:cxnLst/>
          <a:rect l="0" t="0" r="0" b="0"/>
          <a:pathLst>
            <a:path>
              <a:moveTo>
                <a:pt x="571041" y="0"/>
              </a:moveTo>
              <a:lnTo>
                <a:pt x="571041" y="117136"/>
              </a:lnTo>
              <a:lnTo>
                <a:pt x="0" y="117136"/>
              </a:lnTo>
              <a:lnTo>
                <a:pt x="0" y="23427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16A61A4-1959-44F3-A668-007EE1189EBC}">
      <dsp:nvSpPr>
        <dsp:cNvPr id="0" name=""/>
        <dsp:cNvSpPr/>
      </dsp:nvSpPr>
      <dsp:spPr>
        <a:xfrm>
          <a:off x="804" y="2582662"/>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Question 1/x</a:t>
          </a:r>
        </a:p>
      </dsp:txBody>
      <dsp:txXfrm>
        <a:off x="17958" y="2599816"/>
        <a:ext cx="844216" cy="551375"/>
      </dsp:txXfrm>
    </dsp:sp>
    <dsp:sp modelId="{532A69C0-32CE-40B1-9960-CC676249BBB4}">
      <dsp:nvSpPr>
        <dsp:cNvPr id="0" name=""/>
        <dsp:cNvSpPr/>
      </dsp:nvSpPr>
      <dsp:spPr>
        <a:xfrm>
          <a:off x="1011107" y="2348389"/>
          <a:ext cx="571041" cy="234273"/>
        </a:xfrm>
        <a:custGeom>
          <a:avLst/>
          <a:gdLst/>
          <a:ahLst/>
          <a:cxnLst/>
          <a:rect l="0" t="0" r="0" b="0"/>
          <a:pathLst>
            <a:path>
              <a:moveTo>
                <a:pt x="0" y="0"/>
              </a:moveTo>
              <a:lnTo>
                <a:pt x="0" y="117136"/>
              </a:lnTo>
              <a:lnTo>
                <a:pt x="571041" y="117136"/>
              </a:lnTo>
              <a:lnTo>
                <a:pt x="571041" y="23427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B5A8B0-810A-489E-985F-19F4DCE97C24}">
      <dsp:nvSpPr>
        <dsp:cNvPr id="0" name=""/>
        <dsp:cNvSpPr/>
      </dsp:nvSpPr>
      <dsp:spPr>
        <a:xfrm>
          <a:off x="1142886" y="2582662"/>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Question 2/x</a:t>
          </a:r>
        </a:p>
      </dsp:txBody>
      <dsp:txXfrm>
        <a:off x="1160040" y="2599816"/>
        <a:ext cx="844216" cy="551375"/>
      </dsp:txXfrm>
    </dsp:sp>
    <dsp:sp modelId="{330D3403-8EC5-4A5E-9130-B217608704F9}">
      <dsp:nvSpPr>
        <dsp:cNvPr id="0" name=""/>
        <dsp:cNvSpPr/>
      </dsp:nvSpPr>
      <dsp:spPr>
        <a:xfrm>
          <a:off x="3249551" y="1528433"/>
          <a:ext cx="91440" cy="234273"/>
        </a:xfrm>
        <a:custGeom>
          <a:avLst/>
          <a:gdLst/>
          <a:ahLst/>
          <a:cxnLst/>
          <a:rect l="0" t="0" r="0" b="0"/>
          <a:pathLst>
            <a:path>
              <a:moveTo>
                <a:pt x="45720" y="0"/>
              </a:moveTo>
              <a:lnTo>
                <a:pt x="45720" y="23427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409A47-E913-4183-886D-1E9D5D96F2AB}">
      <dsp:nvSpPr>
        <dsp:cNvPr id="0" name=""/>
        <dsp:cNvSpPr/>
      </dsp:nvSpPr>
      <dsp:spPr>
        <a:xfrm>
          <a:off x="2856009" y="1762706"/>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Working Party 2/x</a:t>
          </a:r>
        </a:p>
      </dsp:txBody>
      <dsp:txXfrm>
        <a:off x="2873163" y="1779860"/>
        <a:ext cx="844216" cy="551375"/>
      </dsp:txXfrm>
    </dsp:sp>
    <dsp:sp modelId="{DB3F7F11-36D9-4C1B-BFDF-DC8BE2E5591C}">
      <dsp:nvSpPr>
        <dsp:cNvPr id="0" name=""/>
        <dsp:cNvSpPr/>
      </dsp:nvSpPr>
      <dsp:spPr>
        <a:xfrm>
          <a:off x="2724230" y="2348389"/>
          <a:ext cx="571041" cy="234273"/>
        </a:xfrm>
        <a:custGeom>
          <a:avLst/>
          <a:gdLst/>
          <a:ahLst/>
          <a:cxnLst/>
          <a:rect l="0" t="0" r="0" b="0"/>
          <a:pathLst>
            <a:path>
              <a:moveTo>
                <a:pt x="571041" y="0"/>
              </a:moveTo>
              <a:lnTo>
                <a:pt x="571041" y="117136"/>
              </a:lnTo>
              <a:lnTo>
                <a:pt x="0" y="117136"/>
              </a:lnTo>
              <a:lnTo>
                <a:pt x="0" y="23427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EEAFA-C972-48BF-87A4-14C0A00E97F7}">
      <dsp:nvSpPr>
        <dsp:cNvPr id="0" name=""/>
        <dsp:cNvSpPr/>
      </dsp:nvSpPr>
      <dsp:spPr>
        <a:xfrm>
          <a:off x="2284968" y="2582662"/>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Question 3/x</a:t>
          </a:r>
        </a:p>
      </dsp:txBody>
      <dsp:txXfrm>
        <a:off x="2302122" y="2599816"/>
        <a:ext cx="844216" cy="551375"/>
      </dsp:txXfrm>
    </dsp:sp>
    <dsp:sp modelId="{F3E5213E-2788-41B5-AA7B-0ABAC83A86BF}">
      <dsp:nvSpPr>
        <dsp:cNvPr id="0" name=""/>
        <dsp:cNvSpPr/>
      </dsp:nvSpPr>
      <dsp:spPr>
        <a:xfrm>
          <a:off x="3295271" y="2348389"/>
          <a:ext cx="571041" cy="234273"/>
        </a:xfrm>
        <a:custGeom>
          <a:avLst/>
          <a:gdLst/>
          <a:ahLst/>
          <a:cxnLst/>
          <a:rect l="0" t="0" r="0" b="0"/>
          <a:pathLst>
            <a:path>
              <a:moveTo>
                <a:pt x="0" y="0"/>
              </a:moveTo>
              <a:lnTo>
                <a:pt x="0" y="117136"/>
              </a:lnTo>
              <a:lnTo>
                <a:pt x="571041" y="117136"/>
              </a:lnTo>
              <a:lnTo>
                <a:pt x="571041" y="23427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69D6226-CAD6-440F-B1D6-7557A9EDB839}">
      <dsp:nvSpPr>
        <dsp:cNvPr id="0" name=""/>
        <dsp:cNvSpPr/>
      </dsp:nvSpPr>
      <dsp:spPr>
        <a:xfrm>
          <a:off x="3427050" y="2582662"/>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Question 4/x</a:t>
          </a:r>
        </a:p>
      </dsp:txBody>
      <dsp:txXfrm>
        <a:off x="3444204" y="2599816"/>
        <a:ext cx="844216" cy="551375"/>
      </dsp:txXfrm>
    </dsp:sp>
    <dsp:sp modelId="{9EDED714-6E47-472E-8D5F-B8783A998BEA}">
      <dsp:nvSpPr>
        <dsp:cNvPr id="0" name=""/>
        <dsp:cNvSpPr/>
      </dsp:nvSpPr>
      <dsp:spPr>
        <a:xfrm>
          <a:off x="3295271" y="1528433"/>
          <a:ext cx="2284164" cy="234273"/>
        </a:xfrm>
        <a:custGeom>
          <a:avLst/>
          <a:gdLst/>
          <a:ahLst/>
          <a:cxnLst/>
          <a:rect l="0" t="0" r="0" b="0"/>
          <a:pathLst>
            <a:path>
              <a:moveTo>
                <a:pt x="0" y="0"/>
              </a:moveTo>
              <a:lnTo>
                <a:pt x="0" y="117136"/>
              </a:lnTo>
              <a:lnTo>
                <a:pt x="2284164" y="117136"/>
              </a:lnTo>
              <a:lnTo>
                <a:pt x="2284164" y="23427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3F58B0-0C59-46F4-8A6A-675DA5D0A13C}">
      <dsp:nvSpPr>
        <dsp:cNvPr id="0" name=""/>
        <dsp:cNvSpPr/>
      </dsp:nvSpPr>
      <dsp:spPr>
        <a:xfrm>
          <a:off x="5140173" y="1762706"/>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Working Party 3/x</a:t>
          </a:r>
        </a:p>
      </dsp:txBody>
      <dsp:txXfrm>
        <a:off x="5157327" y="1779860"/>
        <a:ext cx="844216" cy="551375"/>
      </dsp:txXfrm>
    </dsp:sp>
    <dsp:sp modelId="{93E29798-FDF6-4767-BDA5-FD6DBFCAC29F}">
      <dsp:nvSpPr>
        <dsp:cNvPr id="0" name=""/>
        <dsp:cNvSpPr/>
      </dsp:nvSpPr>
      <dsp:spPr>
        <a:xfrm>
          <a:off x="5008395" y="2348389"/>
          <a:ext cx="571041" cy="234273"/>
        </a:xfrm>
        <a:custGeom>
          <a:avLst/>
          <a:gdLst/>
          <a:ahLst/>
          <a:cxnLst/>
          <a:rect l="0" t="0" r="0" b="0"/>
          <a:pathLst>
            <a:path>
              <a:moveTo>
                <a:pt x="571041" y="0"/>
              </a:moveTo>
              <a:lnTo>
                <a:pt x="571041" y="117136"/>
              </a:lnTo>
              <a:lnTo>
                <a:pt x="0" y="117136"/>
              </a:lnTo>
              <a:lnTo>
                <a:pt x="0" y="23427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CA651C-A867-4200-876E-1E73E14B7CBC}">
      <dsp:nvSpPr>
        <dsp:cNvPr id="0" name=""/>
        <dsp:cNvSpPr/>
      </dsp:nvSpPr>
      <dsp:spPr>
        <a:xfrm>
          <a:off x="4569132" y="2582662"/>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Question 5/x</a:t>
          </a:r>
        </a:p>
      </dsp:txBody>
      <dsp:txXfrm>
        <a:off x="4586286" y="2599816"/>
        <a:ext cx="844216" cy="551375"/>
      </dsp:txXfrm>
    </dsp:sp>
    <dsp:sp modelId="{2BB49891-8F02-47E8-9B20-499968988FB5}">
      <dsp:nvSpPr>
        <dsp:cNvPr id="0" name=""/>
        <dsp:cNvSpPr/>
      </dsp:nvSpPr>
      <dsp:spPr>
        <a:xfrm>
          <a:off x="5579436" y="2348389"/>
          <a:ext cx="571041" cy="234273"/>
        </a:xfrm>
        <a:custGeom>
          <a:avLst/>
          <a:gdLst/>
          <a:ahLst/>
          <a:cxnLst/>
          <a:rect l="0" t="0" r="0" b="0"/>
          <a:pathLst>
            <a:path>
              <a:moveTo>
                <a:pt x="0" y="0"/>
              </a:moveTo>
              <a:lnTo>
                <a:pt x="0" y="117136"/>
              </a:lnTo>
              <a:lnTo>
                <a:pt x="571041" y="117136"/>
              </a:lnTo>
              <a:lnTo>
                <a:pt x="571041" y="23427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11567F1-436D-4CDD-A601-9B07CF438075}">
      <dsp:nvSpPr>
        <dsp:cNvPr id="0" name=""/>
        <dsp:cNvSpPr/>
      </dsp:nvSpPr>
      <dsp:spPr>
        <a:xfrm>
          <a:off x="5711214" y="2582662"/>
          <a:ext cx="878524" cy="585683"/>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libri"/>
              <a:ea typeface="+mn-ea"/>
              <a:cs typeface="+mn-cs"/>
            </a:rPr>
            <a:t>Question 6/x</a:t>
          </a:r>
        </a:p>
      </dsp:txBody>
      <dsp:txXfrm>
        <a:off x="5728368" y="2599816"/>
        <a:ext cx="844216" cy="55137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E192EA-4FB5-417A-96F6-B3058A54AB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75D5479-0008-4BFD-BE18-7442B16913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472114D-3A05-4B20-822E-8261653B33D2}" type="datetimeFigureOut">
              <a:rPr lang="en-US" smtClean="0"/>
              <a:t>4/28/2025</a:t>
            </a:fld>
            <a:endParaRPr lang="en-US"/>
          </a:p>
        </p:txBody>
      </p:sp>
      <p:sp>
        <p:nvSpPr>
          <p:cNvPr id="4" name="Footer Placeholder 3">
            <a:extLst>
              <a:ext uri="{FF2B5EF4-FFF2-40B4-BE49-F238E27FC236}">
                <a16:creationId xmlns:a16="http://schemas.microsoft.com/office/drawing/2014/main" id="{EABD4BE7-9FD8-4D10-87DD-2B2BC23B46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10342B2-B657-4BF5-B0C4-8D3FD65073D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1E5079B-D1F0-49DB-8DFB-E06CD09EC17E}" type="slidenum">
              <a:rPr lang="en-US" smtClean="0"/>
              <a:t>‹#›</a:t>
            </a:fld>
            <a:endParaRPr lang="en-US"/>
          </a:p>
        </p:txBody>
      </p:sp>
    </p:spTree>
    <p:extLst>
      <p:ext uri="{BB962C8B-B14F-4D97-AF65-F5344CB8AC3E}">
        <p14:creationId xmlns:p14="http://schemas.microsoft.com/office/powerpoint/2010/main" val="42005472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008D2-43B4-45EB-8E80-36DCF9CD046D}" type="datetimeFigureOut">
              <a:rPr lang="en-US" smtClean="0"/>
              <a:t>4/28/2025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8591F-50F3-4C40-9DA2-D793276CC051}" type="slidenum">
              <a:rPr lang="en-US" smtClean="0"/>
              <a:t>‹#›</a:t>
            </a:fld>
            <a:endParaRPr lang="en-US"/>
          </a:p>
        </p:txBody>
      </p:sp>
    </p:spTree>
    <p:extLst>
      <p:ext uri="{BB962C8B-B14F-4D97-AF65-F5344CB8AC3E}">
        <p14:creationId xmlns:p14="http://schemas.microsoft.com/office/powerpoint/2010/main" val="779994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tu.int/now4wrc23/#:~:text=The%20Network%20of%20Women%20for,Conference%20(WRC%2D23)"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s://www.itu.int/en/ITU-T/NoW/Pages/default.aspx" TargetMode="External"/><Relationship Id="rId4" Type="http://schemas.openxmlformats.org/officeDocument/2006/relationships/hyperlink" Target="https://www.itu.int/en/ITU-D/Digital-Inclusion/Women-and-Girls/NoW/Pages/default.aspx"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tu.int/itu-d/reports/statistics/facts-figures-2024/"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www.weforum.org/stories/2022/08/why-we-must-act-now-to-close-the-gender-gap-in-ai/" TargetMode="External"/><Relationship Id="rId4" Type="http://schemas.openxmlformats.org/officeDocument/2006/relationships/hyperlink" Target="https://eur03.safelinks.protection.outlook.com/?url=https%3A%2F%2Fwww.equalsintech.org%2F_files%2Fugd%2F04bfff_3e55294c2d6d4174a9243006822c4c5b.pdf&amp;data=05%7C02%7Carianna.dilauro%40itu.int%7C4b40a09a3ff745345cc108dd5b3cb37d%7C23e464d704e64b87913c24bd89219fd3%7C0%7C0%7C638767038449350911%7CUnknown%7CTWFpbGZsb3d8eyJFbXB0eU1hcGkiOnRydWUsIlYiOiIwLjAuMDAwMCIsIlAiOiJXaW4zMiIsIkFOIjoiTWFpbCIsIldUIjoyfQ%3D%3D%7C0%7C%7C%7C&amp;sdata=Y5EDyH3zmog2ky6XO63Cj2rfAMqrr7Pg7cjhrz%2F0P%2BY%3D&amp;reserved=0"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3E947-3736-4DBA-7D6C-12B5FE787D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7C9223-EEF9-1C8F-F242-BFBD3F7C89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680F6-17C3-B9BD-D26F-326E598C4BE3}"/>
              </a:ext>
            </a:extLst>
          </p:cNvPr>
          <p:cNvSpPr>
            <a:spLocks noGrp="1"/>
          </p:cNvSpPr>
          <p:nvPr>
            <p:ph type="body" idx="1"/>
          </p:nvPr>
        </p:nvSpPr>
        <p:spPr/>
        <p:txBody>
          <a:bodyPr/>
          <a:lstStyle/>
          <a:p>
            <a:r>
              <a:rPr lang="en-GB" dirty="0"/>
              <a:t>https://www.itu.int/md/T25-TSAG-COL-0001/en</a:t>
            </a:r>
          </a:p>
          <a:p>
            <a:endParaRPr lang="en-GB" dirty="0"/>
          </a:p>
          <a:p>
            <a:r>
              <a:rPr lang="en-GB" dirty="0"/>
              <a:t>* Registration is required in order to participate in person or online; focal point approval is required, so plan ahead.</a:t>
            </a:r>
          </a:p>
        </p:txBody>
      </p:sp>
      <p:sp>
        <p:nvSpPr>
          <p:cNvPr id="4" name="Slide Number Placeholder 3">
            <a:extLst>
              <a:ext uri="{FF2B5EF4-FFF2-40B4-BE49-F238E27FC236}">
                <a16:creationId xmlns:a16="http://schemas.microsoft.com/office/drawing/2014/main" id="{B34135E9-B4CC-4D10-1C12-5D6471E794A3}"/>
              </a:ext>
            </a:extLst>
          </p:cNvPr>
          <p:cNvSpPr>
            <a:spLocks noGrp="1"/>
          </p:cNvSpPr>
          <p:nvPr>
            <p:ph type="sldNum" sz="quarter" idx="5"/>
          </p:nvPr>
        </p:nvSpPr>
        <p:spPr/>
        <p:txBody>
          <a:bodyPr/>
          <a:lstStyle/>
          <a:p>
            <a:fld id="{46A8591F-50F3-4C40-9DA2-D793276CC051}" type="slidenum">
              <a:rPr lang="en-US" smtClean="0"/>
              <a:t>2</a:t>
            </a:fld>
            <a:endParaRPr lang="en-US"/>
          </a:p>
        </p:txBody>
      </p:sp>
    </p:spTree>
    <p:extLst>
      <p:ext uri="{BB962C8B-B14F-4D97-AF65-F5344CB8AC3E}">
        <p14:creationId xmlns:p14="http://schemas.microsoft.com/office/powerpoint/2010/main" val="3158372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DCC0F-6038-202E-D17C-C9E23275CC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6AACA5-4FD2-7AE5-BEE9-F47B127131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CDE9F4-173C-C683-2D74-504AB8523A0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C0DEF42-B963-1D9B-1C06-FA8EC03739AF}"/>
              </a:ext>
            </a:extLst>
          </p:cNvPr>
          <p:cNvSpPr>
            <a:spLocks noGrp="1"/>
          </p:cNvSpPr>
          <p:nvPr>
            <p:ph type="sldNum" sz="quarter" idx="5"/>
          </p:nvPr>
        </p:nvSpPr>
        <p:spPr/>
        <p:txBody>
          <a:bodyPr/>
          <a:lstStyle/>
          <a:p>
            <a:fld id="{46A8591F-50F3-4C40-9DA2-D793276CC051}" type="slidenum">
              <a:rPr lang="en-US" smtClean="0"/>
              <a:t>32</a:t>
            </a:fld>
            <a:endParaRPr lang="en-US"/>
          </a:p>
        </p:txBody>
      </p:sp>
    </p:spTree>
    <p:extLst>
      <p:ext uri="{BB962C8B-B14F-4D97-AF65-F5344CB8AC3E}">
        <p14:creationId xmlns:p14="http://schemas.microsoft.com/office/powerpoint/2010/main" val="1624331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5D46D-49D9-D12B-346C-56D0D9C3BA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BEC8D1-03D9-A8FD-57AF-D5C0599779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589296-B187-CF5F-4E27-A14DE06DF45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48F1939-23A0-5DC9-17DF-E1F439C0B373}"/>
              </a:ext>
            </a:extLst>
          </p:cNvPr>
          <p:cNvSpPr>
            <a:spLocks noGrp="1"/>
          </p:cNvSpPr>
          <p:nvPr>
            <p:ph type="sldNum" sz="quarter" idx="5"/>
          </p:nvPr>
        </p:nvSpPr>
        <p:spPr/>
        <p:txBody>
          <a:bodyPr/>
          <a:lstStyle/>
          <a:p>
            <a:fld id="{46A8591F-50F3-4C40-9DA2-D793276CC051}" type="slidenum">
              <a:rPr lang="en-US" smtClean="0"/>
              <a:t>33</a:t>
            </a:fld>
            <a:endParaRPr lang="en-US"/>
          </a:p>
        </p:txBody>
      </p:sp>
    </p:spTree>
    <p:extLst>
      <p:ext uri="{BB962C8B-B14F-4D97-AF65-F5344CB8AC3E}">
        <p14:creationId xmlns:p14="http://schemas.microsoft.com/office/powerpoint/2010/main" val="1066196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936ED-1358-5561-4918-08C438DEFF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8B18B5-01BF-974D-95C1-FEB2B61AC1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74C5E2-D83B-EC65-44E5-37A87872CF50}"/>
              </a:ext>
            </a:extLst>
          </p:cNvPr>
          <p:cNvSpPr>
            <a:spLocks noGrp="1"/>
          </p:cNvSpPr>
          <p:nvPr>
            <p:ph type="body" idx="1"/>
          </p:nvPr>
        </p:nvSpPr>
        <p:spPr/>
        <p:txBody>
          <a:bodyPr/>
          <a:lstStyle/>
          <a:p>
            <a:r>
              <a:rPr lang="en-GB" dirty="0"/>
              <a:t>https://www.itu.int/md/T25-TSAG-COL-0001/en</a:t>
            </a:r>
          </a:p>
        </p:txBody>
      </p:sp>
      <p:sp>
        <p:nvSpPr>
          <p:cNvPr id="4" name="Slide Number Placeholder 3">
            <a:extLst>
              <a:ext uri="{FF2B5EF4-FFF2-40B4-BE49-F238E27FC236}">
                <a16:creationId xmlns:a16="http://schemas.microsoft.com/office/drawing/2014/main" id="{2EC17960-B97B-937E-EFF1-3D710867F3EE}"/>
              </a:ext>
            </a:extLst>
          </p:cNvPr>
          <p:cNvSpPr>
            <a:spLocks noGrp="1"/>
          </p:cNvSpPr>
          <p:nvPr>
            <p:ph type="sldNum" sz="quarter" idx="5"/>
          </p:nvPr>
        </p:nvSpPr>
        <p:spPr/>
        <p:txBody>
          <a:bodyPr/>
          <a:lstStyle/>
          <a:p>
            <a:fld id="{46A8591F-50F3-4C40-9DA2-D793276CC051}" type="slidenum">
              <a:rPr lang="en-US" smtClean="0"/>
              <a:t>89</a:t>
            </a:fld>
            <a:endParaRPr lang="en-US"/>
          </a:p>
        </p:txBody>
      </p:sp>
    </p:spTree>
    <p:extLst>
      <p:ext uri="{BB962C8B-B14F-4D97-AF65-F5344CB8AC3E}">
        <p14:creationId xmlns:p14="http://schemas.microsoft.com/office/powerpoint/2010/main" val="1904258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6A8591F-50F3-4C40-9DA2-D793276CC051}" type="slidenum">
              <a:rPr lang="en-US" smtClean="0"/>
              <a:t>13</a:t>
            </a:fld>
            <a:endParaRPr lang="en-US"/>
          </a:p>
        </p:txBody>
      </p:sp>
    </p:spTree>
    <p:extLst>
      <p:ext uri="{BB962C8B-B14F-4D97-AF65-F5344CB8AC3E}">
        <p14:creationId xmlns:p14="http://schemas.microsoft.com/office/powerpoint/2010/main" val="3092333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A8591F-50F3-4C40-9DA2-D793276CC0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695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References to:</a:t>
            </a:r>
          </a:p>
          <a:p>
            <a:endParaRPr lang="en-US" sz="1200" b="1"/>
          </a:p>
          <a:p>
            <a:r>
              <a:rPr lang="en-US" sz="1200" b="1"/>
              <a:t>ITU Constitution </a:t>
            </a:r>
            <a:r>
              <a:rPr lang="en-US" sz="1200"/>
              <a:t>[Article 1 d] </a:t>
            </a:r>
            <a:r>
              <a:rPr lang="en-GB" sz="1200"/>
              <a:t>to promote the extension of the benefits of the new telecommunication technologies to all the world’s inhabitants</a:t>
            </a:r>
            <a:endParaRPr lang="en-US" sz="1200" b="1"/>
          </a:p>
          <a:p>
            <a:r>
              <a:rPr lang="en-US" sz="1200" b="1"/>
              <a:t>ITU Resolution 70 </a:t>
            </a:r>
            <a:r>
              <a:rPr lang="en-US" sz="1200"/>
              <a:t>(Rev. Bucharest, 2022): </a:t>
            </a:r>
            <a:r>
              <a:rPr lang="en-GB" sz="1200"/>
              <a:t>Mainstreaming a gender perspective in ITU and promoting gender equality and the empowerment of women and girls through telecommunications /ICTs</a:t>
            </a:r>
            <a:endParaRPr lang="en-US" sz="1200"/>
          </a:p>
          <a:p>
            <a:r>
              <a:rPr lang="en-US" sz="1200" b="1"/>
              <a:t>ITU-T Resolution 55 </a:t>
            </a:r>
            <a:r>
              <a:rPr lang="en-US" sz="1200"/>
              <a:t>(Rev. </a:t>
            </a:r>
            <a:r>
              <a:rPr lang="en-US"/>
              <a:t>New Delhi</a:t>
            </a:r>
            <a:r>
              <a:rPr lang="en-US" sz="1200"/>
              <a:t>, 2024): </a:t>
            </a:r>
            <a:r>
              <a:rPr lang="en-GB"/>
              <a:t>Mainstreaming</a:t>
            </a:r>
            <a:r>
              <a:rPr lang="en-GB" sz="1200"/>
              <a:t> gender equality in ITU Telecommunication Standardization Sector activities</a:t>
            </a:r>
          </a:p>
          <a:p>
            <a:r>
              <a:rPr lang="en-US" sz="1200" b="1"/>
              <a:t>ITU-R Resolution 72 </a:t>
            </a:r>
            <a:r>
              <a:rPr lang="en-US" sz="1200"/>
              <a:t>(Dubai 2023): Promoting gender equality and equity and bridging the contribution and participation gap between women and men in ITU-R activities </a:t>
            </a:r>
          </a:p>
          <a:p>
            <a:r>
              <a:rPr lang="en-US" sz="1200" b="1"/>
              <a:t>ITU-D Resolution 55 </a:t>
            </a:r>
            <a:r>
              <a:rPr lang="en-US" sz="1200"/>
              <a:t>(Rev. Kigali, 2022): </a:t>
            </a:r>
            <a:r>
              <a:rPr lang="en-GB" sz="1200"/>
              <a:t>Mainstreaming a gender perspective1 in ITU to enhance women's empowerment through telecommunications/ICTs</a:t>
            </a:r>
            <a:endParaRPr lang="en-US" sz="1200"/>
          </a:p>
          <a:p>
            <a:r>
              <a:rPr lang="en-US" sz="1200" b="1"/>
              <a:t>ITU Gender Equality and Mainstreaming Policy – </a:t>
            </a:r>
            <a:r>
              <a:rPr lang="en-US" sz="1200"/>
              <a:t>endorsed by ITU Council in 2022</a:t>
            </a:r>
          </a:p>
          <a:p>
            <a:r>
              <a:rPr lang="en-US" b="1"/>
              <a:t>ITU GEM plan and implementation for 2024-2025 </a:t>
            </a:r>
            <a:r>
              <a:rPr lang="en-US"/>
              <a:t>– approved by ITU Council in June 2024</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A8591F-50F3-4C40-9DA2-D793276CC0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3391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444444"/>
                </a:solidFill>
                <a:effectLst/>
                <a:latin typeface="Arial" panose="020B0604020202020204" pitchFamily="34" charset="0"/>
              </a:rPr>
              <a:t>Across ITU sectors many initiatives are in place to achieve greater participation and assume active leadership of female delegates at key conferences, assemblies, seminars, study and working groups, as well as publications. This work is linked to the UN SDG 5, promoting gender equality. </a:t>
            </a:r>
          </a:p>
          <a:p>
            <a:endParaRPr lang="en-GB" b="0" i="0">
              <a:solidFill>
                <a:srgbClr val="444444"/>
              </a:solidFill>
              <a:effectLst/>
              <a:latin typeface="Arial" panose="020B0604020202020204" pitchFamily="34" charset="0"/>
            </a:endParaRPr>
          </a:p>
          <a:p>
            <a:r>
              <a:rPr lang="en-GB" b="0" i="0">
                <a:solidFill>
                  <a:srgbClr val="000000"/>
                </a:solidFill>
                <a:effectLst/>
                <a:latin typeface="Arial" panose="020B0604020202020204" pitchFamily="34" charset="0"/>
              </a:rPr>
              <a:t>Women's equal and meaningful participation in decision-making is not only a question of rights, justice, and democracy but represents a necessary condition for women's rights to be respected and women’s interests to shape public decisions. Only with the active participation of women and the incorporation of women's perspectives and lived experiences at all levels of decision-making, the goals of equality, sustainable development and peace will be achieved.</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Aptos" panose="020B0004020202020204" pitchFamily="34" charset="0"/>
              </a:rPr>
              <a:t>ITU's "Network of Women" (NoW) activities focus on increasing the active participation of women in ITU events and decision-making processes across its three sectors: Radiocommunication, Development, and Standardization. Through targeted efforts such as the </a:t>
            </a:r>
            <a:r>
              <a:rPr lang="en-US" sz="1800" u="sng">
                <a:solidFill>
                  <a:srgbClr val="467886"/>
                </a:solidFill>
                <a:effectLst/>
                <a:latin typeface="Calibri" panose="020F0502020204030204" pitchFamily="34" charset="0"/>
                <a:ea typeface="Aptos" panose="020B0004020202020204" pitchFamily="34" charset="0"/>
                <a:cs typeface="Arial" panose="020B0604020202020204" pitchFamily="34" charset="0"/>
                <a:hlinkClick r:id="rId3"/>
              </a:rPr>
              <a:t>NoW for WRC</a:t>
            </a:r>
            <a:r>
              <a:rPr lang="en-US" sz="1800">
                <a:effectLst/>
                <a:latin typeface="Calibri" panose="020F0502020204030204" pitchFamily="34" charset="0"/>
                <a:ea typeface="Aptos" panose="020B0004020202020204" pitchFamily="34" charset="0"/>
              </a:rPr>
              <a:t>, </a:t>
            </a:r>
            <a:r>
              <a:rPr lang="en-US" sz="1800" u="sng">
                <a:solidFill>
                  <a:srgbClr val="467886"/>
                </a:solidFill>
                <a:effectLst/>
                <a:latin typeface="Calibri" panose="020F0502020204030204" pitchFamily="34" charset="0"/>
                <a:ea typeface="Aptos" panose="020B0004020202020204" pitchFamily="34" charset="0"/>
                <a:cs typeface="Arial" panose="020B0604020202020204" pitchFamily="34" charset="0"/>
                <a:hlinkClick r:id="rId4"/>
              </a:rPr>
              <a:t>NoW in ITU-D</a:t>
            </a:r>
            <a:r>
              <a:rPr lang="en-US" sz="1800">
                <a:effectLst/>
                <a:latin typeface="Calibri" panose="020F0502020204030204" pitchFamily="34" charset="0"/>
                <a:ea typeface="Aptos" panose="020B0004020202020204" pitchFamily="34" charset="0"/>
              </a:rPr>
              <a:t>, and the </a:t>
            </a:r>
            <a:r>
              <a:rPr lang="en-US" sz="1800" u="sng">
                <a:solidFill>
                  <a:srgbClr val="467886"/>
                </a:solidFill>
                <a:effectLst/>
                <a:latin typeface="Calibri" panose="020F0502020204030204" pitchFamily="34" charset="0"/>
                <a:ea typeface="Aptos" panose="020B0004020202020204" pitchFamily="34" charset="0"/>
                <a:cs typeface="Arial" panose="020B0604020202020204" pitchFamily="34" charset="0"/>
                <a:hlinkClick r:id="rId5"/>
              </a:rPr>
              <a:t>NoW in ITU-T</a:t>
            </a:r>
            <a:r>
              <a:rPr lang="en-US" sz="1800" u="sng">
                <a:solidFill>
                  <a:srgbClr val="467886"/>
                </a:solidFill>
                <a:effectLst/>
                <a:latin typeface="Calibri" panose="020F0502020204030204" pitchFamily="34" charset="0"/>
                <a:ea typeface="Aptos" panose="020B0004020202020204" pitchFamily="34" charset="0"/>
                <a:cs typeface="Arial" panose="020B0604020202020204" pitchFamily="34" charset="0"/>
              </a:rPr>
              <a:t>, </a:t>
            </a:r>
            <a:r>
              <a:rPr lang="en-US" sz="1800">
                <a:effectLst/>
                <a:latin typeface="Calibri" panose="020F0502020204030204" pitchFamily="34" charset="0"/>
                <a:ea typeface="Aptos" panose="020B0004020202020204" pitchFamily="34" charset="0"/>
              </a:rPr>
              <a:t>the organization strives to bridge the gender digital divide, increase women’s participation in decision-making and leadership roles and promote more inclusive digital policies. </a:t>
            </a:r>
            <a:endParaRPr lang="en-US" sz="1800">
              <a:effectLst/>
              <a:latin typeface="Calibri" panose="020F0502020204030204" pitchFamily="34" charset="0"/>
            </a:endParaRPr>
          </a:p>
          <a:p>
            <a:pPr>
              <a:lnSpc>
                <a:spcPct val="115000"/>
              </a:lnSpc>
              <a:spcAft>
                <a:spcPts val="800"/>
              </a:spcAft>
            </a:pPr>
            <a:r>
              <a:rPr lang="en-US" sz="1800" kern="100">
                <a:effectLst/>
                <a:latin typeface="Calibri" panose="020F0502020204030204" pitchFamily="34" charset="0"/>
                <a:ea typeface="Aptos" panose="020B0004020202020204" pitchFamily="34" charset="0"/>
                <a:cs typeface="Arial" panose="020B0604020202020204" pitchFamily="34" charset="0"/>
              </a:rPr>
              <a:t>Through NoW activities, ITU supports sector-specific gender resolutions which gives ITU a mandate to promote gender equality. </a:t>
            </a:r>
            <a:endParaRPr lang="en-US" sz="1800">
              <a:effectLst/>
              <a:latin typeface="Calibri" panose="020F0502020204030204" pitchFamily="34" charset="0"/>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Aptos" panose="020B0004020202020204" pitchFamily="34" charset="0"/>
              </a:rPr>
              <a:t>NoW provides a safe space for women and a platform for collaboration and knowledge-sharing among women delegates across all ITU sectors.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Calibri" panose="020F050202020403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kern="100">
                <a:effectLst/>
                <a:latin typeface="Calibri" panose="020F0502020204030204" pitchFamily="34" charset="0"/>
                <a:ea typeface="Aptos" panose="020B0004020202020204" pitchFamily="34" charset="0"/>
                <a:cs typeface="Arial" panose="020B0604020202020204" pitchFamily="34" charset="0"/>
              </a:rPr>
              <a:t>These efforts not only address barriers to entry but also ensure that women’s voices are heard and central in shaping the future of the digital world, aligning with ITU’s broader commitment to empowering women in the digital realm and advancing gender equality across its sectors.</a:t>
            </a: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1800" kern="100">
              <a:effectLst/>
              <a:latin typeface="Calibri" panose="020F0502020204030204" pitchFamily="34" charset="0"/>
              <a:ea typeface="Aptos" panose="020B0004020202020204" pitchFamily="34" charset="0"/>
              <a:cs typeface="Arial" panose="020B0604020202020204" pitchFamily="34" charset="0"/>
            </a:endParaRPr>
          </a:p>
          <a:p>
            <a:pPr>
              <a:lnSpc>
                <a:spcPct val="115000"/>
              </a:lnSpc>
              <a:spcAft>
                <a:spcPts val="800"/>
              </a:spcAft>
            </a:pPr>
            <a:r>
              <a:rPr lang="en-US" sz="1800" kern="100">
                <a:effectLst/>
                <a:latin typeface="Calibri" panose="020F0502020204030204" pitchFamily="34" charset="0"/>
                <a:ea typeface="Aptos" panose="020B0004020202020204" pitchFamily="34" charset="0"/>
                <a:cs typeface="Arial" panose="020B0604020202020204" pitchFamily="34" charset="0"/>
              </a:rPr>
              <a:t>The NoW offers also capacity building sessions with the aim to equip women with the skills and knowledge necessary to take on leadership roles at ITU meetings. This includes sector-specific technical training, an understanding of ITU's structure, procedures, and processes, as well as practical skills such as chairing meetings, enhancing negotiation abilities, boosting confidence, and building competence in consensus-building scenarios. </a:t>
            </a:r>
            <a:endParaRPr lang="en-GB" sz="1800" kern="10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pPr>
            <a:r>
              <a:rPr lang="en-US" sz="1800" kern="100">
                <a:effectLst/>
                <a:latin typeface="Calibri" panose="020F0502020204030204" pitchFamily="34" charset="0"/>
                <a:ea typeface="Aptos" panose="020B0004020202020204" pitchFamily="34" charset="0"/>
                <a:cs typeface="Arial" panose="020B0604020202020204" pitchFamily="34" charset="0"/>
              </a:rPr>
              <a:t>Additionally, mentorship programs offer women delegates a platform for professional growth and leadership and career development. </a:t>
            </a:r>
          </a:p>
          <a:p>
            <a:pPr>
              <a:lnSpc>
                <a:spcPct val="115000"/>
              </a:lnSpc>
              <a:spcAft>
                <a:spcPts val="800"/>
              </a:spcAft>
            </a:pPr>
            <a:endParaRPr lang="en-US" sz="1800" kern="100">
              <a:effectLst/>
              <a:latin typeface="Calibri" panose="020F0502020204030204" pitchFamily="34" charset="0"/>
              <a:ea typeface="Aptos" panose="020B0004020202020204" pitchFamily="34" charset="0"/>
              <a:cs typeface="Arial" panose="020B0604020202020204" pitchFamily="34" charset="0"/>
            </a:endParaRPr>
          </a:p>
          <a:p>
            <a:pPr>
              <a:lnSpc>
                <a:spcPct val="115000"/>
              </a:lnSpc>
              <a:spcAft>
                <a:spcPts val="800"/>
              </a:spcAft>
            </a:pPr>
            <a:r>
              <a:rPr lang="en-US" sz="1800">
                <a:effectLst/>
                <a:latin typeface="Calibri" panose="020F0502020204030204" pitchFamily="34" charset="0"/>
                <a:ea typeface="Aptos" panose="020B0004020202020204" pitchFamily="34" charset="0"/>
              </a:rPr>
              <a:t>The NoW activities facilitated an increase in women's participation in ITU events, meetings and leadership roles, showcasing a unified approach to gender inclusivity within the organization. </a:t>
            </a:r>
          </a:p>
          <a:p>
            <a:pPr>
              <a:lnSpc>
                <a:spcPct val="115000"/>
              </a:lnSpc>
              <a:spcAft>
                <a:spcPts val="800"/>
              </a:spcAft>
            </a:pPr>
            <a:endParaRPr lang="en-US" sz="1800" kern="100">
              <a:effectLst/>
              <a:latin typeface="Calibri" panose="020F050202020403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endParaRPr lang="en-GB" sz="1800" kern="10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pPr>
            <a:endParaRPr lang="en-GB" sz="1800" kern="10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A8591F-50F3-4C40-9DA2-D793276CC0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261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mj-lt"/>
              </a:rPr>
              <a:t>Reference to data:</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200">
                <a:latin typeface="+mj-lt"/>
              </a:rPr>
              <a:t>In 2024, </a:t>
            </a:r>
            <a:r>
              <a:rPr lang="en-GB" sz="1800">
                <a:effectLst/>
                <a:latin typeface="Calibri" panose="020F0502020204030204" pitchFamily="34" charset="0"/>
              </a:rPr>
              <a:t>l</a:t>
            </a:r>
            <a:r>
              <a:rPr lang="en-GB" sz="1800">
                <a:effectLst/>
                <a:latin typeface="Calibri" panose="020F0502020204030204" pitchFamily="34" charset="0"/>
                <a:ea typeface="Aptos" panose="020B0004020202020204" pitchFamily="34" charset="0"/>
              </a:rPr>
              <a:t>atest figures show that </a:t>
            </a:r>
            <a:r>
              <a:rPr lang="en-GB" sz="1800" b="1">
                <a:effectLst/>
                <a:latin typeface="Calibri" panose="020F0502020204030204" pitchFamily="34" charset="0"/>
                <a:ea typeface="Aptos" panose="020B0004020202020204" pitchFamily="34" charset="0"/>
              </a:rPr>
              <a:t>in 2024 </a:t>
            </a:r>
            <a:r>
              <a:rPr lang="en-US" sz="1800" b="1">
                <a:effectLst/>
                <a:latin typeface="Calibri" panose="020F0502020204030204" pitchFamily="34" charset="0"/>
                <a:ea typeface="Aptos" panose="020B0004020202020204" pitchFamily="34" charset="0"/>
              </a:rPr>
              <a:t>5.5 billion of people</a:t>
            </a:r>
            <a:r>
              <a:rPr lang="en-US" sz="1800">
                <a:effectLst/>
                <a:latin typeface="Calibri" panose="020F0502020204030204" pitchFamily="34" charset="0"/>
                <a:ea typeface="Aptos" panose="020B0004020202020204" pitchFamily="34" charset="0"/>
              </a:rPr>
              <a:t> are </a:t>
            </a:r>
            <a:r>
              <a:rPr lang="en-US" sz="1800" b="1">
                <a:effectLst/>
                <a:latin typeface="Calibri" panose="020F0502020204030204" pitchFamily="34" charset="0"/>
                <a:ea typeface="Aptos" panose="020B0004020202020204" pitchFamily="34" charset="0"/>
              </a:rPr>
              <a:t>online</a:t>
            </a:r>
            <a:r>
              <a:rPr lang="en-US" sz="1800">
                <a:effectLst/>
                <a:latin typeface="Calibri" panose="020F0502020204030204" pitchFamily="34" charset="0"/>
                <a:ea typeface="Aptos" panose="020B0004020202020204" pitchFamily="34" charset="0"/>
              </a:rPr>
              <a:t> representing the </a:t>
            </a:r>
            <a:r>
              <a:rPr lang="en-US" sz="1800" b="1">
                <a:effectLst/>
                <a:latin typeface="Calibri" panose="020F0502020204030204" pitchFamily="34" charset="0"/>
                <a:ea typeface="Aptos" panose="020B0004020202020204" pitchFamily="34" charset="0"/>
              </a:rPr>
              <a:t>68%</a:t>
            </a:r>
            <a:r>
              <a:rPr lang="en-US" sz="1800">
                <a:effectLst/>
                <a:latin typeface="Calibri" panose="020F0502020204030204" pitchFamily="34" charset="0"/>
                <a:ea typeface="Aptos" panose="020B0004020202020204" pitchFamily="34" charset="0"/>
              </a:rPr>
              <a:t> of the world population, while 2.6 billion people, one-third of the global population, are still offline </a:t>
            </a:r>
            <a:r>
              <a:rPr lang="en-GB" sz="1200">
                <a:effectLst/>
                <a:latin typeface="+mj-lt"/>
                <a:ea typeface="Aptos" panose="020B0004020202020204" pitchFamily="34" charset="0"/>
                <a:sym typeface="Wingdings" panose="05000000000000000000" pitchFamily="2" charset="2"/>
              </a:rPr>
              <a:t> </a:t>
            </a:r>
            <a:r>
              <a:rPr lang="en-GB" sz="1200">
                <a:latin typeface="+mj-lt"/>
              </a:rPr>
              <a:t>1.4 billion of women are offline </a:t>
            </a:r>
            <a:r>
              <a:rPr lang="en-GB" sz="1200">
                <a:effectLst/>
                <a:latin typeface="+mj-lt"/>
                <a:ea typeface="Aptos" panose="020B0004020202020204" pitchFamily="34" charset="0"/>
              </a:rPr>
              <a:t>[</a:t>
            </a:r>
            <a:r>
              <a:rPr lang="en-GB" sz="1200" u="sng">
                <a:solidFill>
                  <a:srgbClr val="467886"/>
                </a:solidFill>
                <a:effectLst/>
                <a:latin typeface="+mj-lt"/>
                <a:ea typeface="Aptos" panose="020B0004020202020204" pitchFamily="34" charset="0"/>
                <a:cs typeface="Times New Roman" panose="02020603050405020304" pitchFamily="18" charset="0"/>
                <a:hlinkClick r:id="rId3"/>
              </a:rPr>
              <a:t>ITU Facts and Figures 2024</a:t>
            </a:r>
            <a:r>
              <a:rPr lang="en-GB" sz="1200">
                <a:effectLst/>
                <a:latin typeface="+mj-lt"/>
                <a:ea typeface="Aptos" panose="020B00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a:solidFill>
                  <a:schemeClr val="tx1"/>
                </a:solidFill>
                <a:latin typeface="+mj-lt"/>
                <a:ea typeface="Aptos" panose="020B0004020202020204" pitchFamily="34" charset="0"/>
              </a:rPr>
              <a:t>Gap in digital access prevents women to access to  opportunities </a:t>
            </a:r>
            <a:endParaRPr lang="en-GB" sz="1200">
              <a:effectLst/>
              <a:latin typeface="+mj-lt"/>
              <a:ea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800" b="1" kern="100">
                <a:effectLst/>
                <a:latin typeface="Calibri" panose="020F0502020204030204" pitchFamily="34" charset="0"/>
                <a:ea typeface="Aptos" panose="020B0004020202020204" pitchFamily="34" charset="0"/>
                <a:cs typeface="Times New Roman" panose="02020603050405020304" pitchFamily="18" charset="0"/>
              </a:rPr>
              <a:t>Women account for 29.4% of entry-level workers in the tech workforce</a:t>
            </a:r>
            <a:r>
              <a:rPr lang="en-GB" sz="1800" kern="100">
                <a:effectLst/>
                <a:latin typeface="Calibri" panose="020F0502020204030204" pitchFamily="34" charset="0"/>
                <a:ea typeface="Aptos" panose="020B0004020202020204" pitchFamily="34" charset="0"/>
                <a:cs typeface="Times New Roman" panose="02020603050405020304" pitchFamily="18" charset="0"/>
              </a:rPr>
              <a:t> [</a:t>
            </a:r>
            <a:r>
              <a:rPr lang="en-US" sz="1800" u="sng" kern="100">
                <a:solidFill>
                  <a:srgbClr val="467886"/>
                </a:solidFill>
                <a:effectLst/>
                <a:latin typeface="Calibri" panose="020F0502020204030204" pitchFamily="34" charset="0"/>
                <a:ea typeface="Times New Roman" panose="02020603050405020304" pitchFamily="18" charset="0"/>
                <a:cs typeface="Times New Roman" panose="02020603050405020304" pitchFamily="18" charset="0"/>
                <a:hlinkClick r:id="rId4"/>
              </a:rPr>
              <a:t>EQUALS</a:t>
            </a:r>
            <a:r>
              <a:rPr lang="en-US" sz="1800" kern="100">
                <a:effectLst/>
                <a:latin typeface="Calibri" panose="020F0502020204030204" pitchFamily="34" charset="0"/>
                <a:ea typeface="Times New Roman" panose="02020603050405020304" pitchFamily="18" charset="0"/>
                <a:cs typeface="Times New Roman" panose="02020603050405020304" pitchFamily="18" charset="0"/>
              </a:rPr>
              <a:t>, 2024]</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800" kern="100">
                <a:effectLst/>
                <a:latin typeface="Calibri" panose="020F0502020204030204" pitchFamily="34" charset="0"/>
                <a:ea typeface="Aptos" panose="020B0004020202020204" pitchFamily="34" charset="0"/>
                <a:cs typeface="Times New Roman" panose="02020603050405020304" pitchFamily="18" charset="0"/>
              </a:rPr>
              <a:t>Tech industry remains male dominated. Only </a:t>
            </a:r>
            <a:r>
              <a:rPr lang="en-GB" sz="1800" b="1" kern="100">
                <a:effectLst/>
                <a:latin typeface="Calibri" panose="020F0502020204030204" pitchFamily="34" charset="0"/>
                <a:ea typeface="Aptos" panose="020B0004020202020204" pitchFamily="34" charset="0"/>
                <a:cs typeface="Times New Roman" panose="02020603050405020304" pitchFamily="18" charset="0"/>
              </a:rPr>
              <a:t>22% of AI professional worldwide are women</a:t>
            </a:r>
            <a:r>
              <a:rPr lang="en-GB" sz="1800" kern="100">
                <a:effectLst/>
                <a:latin typeface="Calibri" panose="020F0502020204030204" pitchFamily="34" charset="0"/>
                <a:ea typeface="Aptos" panose="020B0004020202020204" pitchFamily="34" charset="0"/>
                <a:cs typeface="Times New Roman" panose="02020603050405020304" pitchFamily="18" charset="0"/>
              </a:rPr>
              <a:t> [</a:t>
            </a:r>
            <a:r>
              <a:rPr lang="en-GB" sz="1800" u="sng" kern="100">
                <a:solidFill>
                  <a:srgbClr val="467886"/>
                </a:solidFill>
                <a:effectLst/>
                <a:latin typeface="Calibri" panose="020F0502020204030204" pitchFamily="34" charset="0"/>
                <a:ea typeface="Aptos" panose="020B0004020202020204" pitchFamily="34" charset="0"/>
                <a:cs typeface="Times New Roman" panose="02020603050405020304" pitchFamily="18" charset="0"/>
                <a:hlinkClick r:id="rId5"/>
              </a:rPr>
              <a:t>WEF 2022,</a:t>
            </a:r>
            <a:r>
              <a:rPr lang="en-GB" sz="1800" kern="100">
                <a:effectLst/>
                <a:latin typeface="Calibri" panose="020F0502020204030204" pitchFamily="34" charset="0"/>
                <a:ea typeface="Aptos" panose="020B0004020202020204" pitchFamily="34" charset="0"/>
                <a:cs typeface="Times New Roman" panose="02020603050405020304" pitchFamily="18" charset="0"/>
              </a:rPr>
              <a:t> 2024 GICT]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sz="1200">
              <a:effectLst/>
              <a:latin typeface="+mj-lt"/>
              <a:ea typeface="Aptos" panose="020B0004020202020204" pitchFamily="34" charset="0"/>
            </a:endParaRP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A8591F-50F3-4C40-9DA2-D793276CC0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3721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8640" lvl="1" indent="0">
              <a:buFont typeface="Wingdings" panose="05000000000000000000" pitchFamily="2" charset="2"/>
              <a:buNone/>
            </a:pPr>
            <a:r>
              <a:rPr lang="en-US"/>
              <a:t>Global campaign linked to the main objective of increase women in leadership positions and the Conference itself double the number of women in leadership positions and participation (26%)</a:t>
            </a: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A8591F-50F3-4C40-9DA2-D793276CC0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6688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A8591F-50F3-4C40-9DA2-D793276CC0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2344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a:t>CV/Article 14A Nos. 197A-197I Article 15 No. 205A</a:t>
            </a:r>
            <a:endParaRPr lang="en-GB" dirty="0"/>
          </a:p>
        </p:txBody>
      </p:sp>
      <p:sp>
        <p:nvSpPr>
          <p:cNvPr id="4" name="Slide Number Placeholder 3"/>
          <p:cNvSpPr>
            <a:spLocks noGrp="1"/>
          </p:cNvSpPr>
          <p:nvPr>
            <p:ph type="sldNum" sz="quarter" idx="5"/>
          </p:nvPr>
        </p:nvSpPr>
        <p:spPr/>
        <p:txBody>
          <a:bodyPr/>
          <a:lstStyle/>
          <a:p>
            <a:fld id="{46A8591F-50F3-4C40-9DA2-D793276CC051}" type="slidenum">
              <a:rPr lang="en-US" smtClean="0"/>
              <a:t>31</a:t>
            </a:fld>
            <a:endParaRPr lang="en-US"/>
          </a:p>
        </p:txBody>
      </p:sp>
    </p:spTree>
    <p:extLst>
      <p:ext uri="{BB962C8B-B14F-4D97-AF65-F5344CB8AC3E}">
        <p14:creationId xmlns:p14="http://schemas.microsoft.com/office/powerpoint/2010/main" val="111179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divider - ITU-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1887221"/>
            <a:ext cx="9150108" cy="3083559"/>
          </a:xfrm>
        </p:spPr>
        <p:txBody>
          <a:bodyPr numCol="1" spcCol="274320" anchor="ctr">
            <a:noAutofit/>
          </a:bodyPr>
          <a:lstStyle>
            <a:lvl1pPr marL="91440" indent="0">
              <a:lnSpc>
                <a:spcPct val="100000"/>
              </a:lnSpc>
              <a:buClr>
                <a:srgbClr val="009CD6"/>
              </a:buClr>
              <a:buFontTx/>
              <a:buNone/>
              <a:defRPr sz="4000" b="1" i="0" spc="20">
                <a:latin typeface="+mn-lt"/>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Sample text</a:t>
            </a:r>
          </a:p>
        </p:txBody>
      </p:sp>
    </p:spTree>
    <p:extLst>
      <p:ext uri="{BB962C8B-B14F-4D97-AF65-F5344CB8AC3E}">
        <p14:creationId xmlns:p14="http://schemas.microsoft.com/office/powerpoint/2010/main" val="19879591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6714066" y="0"/>
            <a:ext cx="5477933"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5823894" cy="3936800"/>
          </a:xfrm>
          <a:prstGeom prst="rect">
            <a:avLst/>
          </a:prstGeom>
        </p:spPr>
        <p:txBody>
          <a:bodyPr>
            <a:normAutofit/>
          </a:bodyPr>
          <a:lstStyle>
            <a:lvl1pPr marL="285750" indent="-285750">
              <a:buFont typeface="Arial" panose="020B0604020202020204" pitchFamily="34" charset="0"/>
              <a:buChar char="•"/>
              <a:defRPr sz="24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5796520" cy="933507"/>
          </a:xfrm>
          <a:prstGeom prst="rect">
            <a:avLst/>
          </a:prstGeom>
        </p:spPr>
        <p:txBody>
          <a:bodyPr anchor="t">
            <a:noAutofit/>
          </a:bodyPr>
          <a:lstStyle>
            <a:lvl1pPr>
              <a:defRPr sz="3200"/>
            </a:lvl1pPr>
          </a:lstStyle>
          <a:p>
            <a:pPr lvl="0"/>
            <a:r>
              <a:rPr lang="en-US" dirty="0"/>
              <a:t>Click to add title to this example slide</a:t>
            </a:r>
          </a:p>
        </p:txBody>
      </p:sp>
    </p:spTree>
    <p:extLst>
      <p:ext uri="{BB962C8B-B14F-4D97-AF65-F5344CB8AC3E}">
        <p14:creationId xmlns:p14="http://schemas.microsoft.com/office/powerpoint/2010/main" val="2282487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969160"/>
            <a:ext cx="10946368" cy="535531"/>
          </a:xfrm>
          <a:prstGeom prst="rect">
            <a:avLst/>
          </a:prstGeom>
        </p:spPr>
        <p:txBody>
          <a:bodyPr wrap="square">
            <a:spAutoFit/>
          </a:bodyPr>
          <a:lstStyle>
            <a:lvl1pPr>
              <a:defRPr sz="3200"/>
            </a:lvl1pPr>
          </a:lstStyle>
          <a:p>
            <a:pPr lvl="0"/>
            <a:r>
              <a:rPr lang="en-US" dirty="0"/>
              <a:t>Click to edit Master title style</a:t>
            </a:r>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796276"/>
            <a:ext cx="10947820" cy="4393813"/>
          </a:xfrm>
          <a:prstGeom prst="rect">
            <a:avLst/>
          </a:prstGeom>
        </p:spPr>
        <p:txBody>
          <a:bodyPr>
            <a:normAutofit/>
          </a:bodyPr>
          <a:lstStyle>
            <a:lvl1pPr marL="91440" indent="0">
              <a:buNone/>
              <a:defRPr sz="2400"/>
            </a:lvl1pPr>
            <a:lvl2pPr marL="834390" indent="-285750">
              <a:buFont typeface="Arial" panose="020B0604020202020204" pitchFamily="34" charset="0"/>
              <a:buChar char="•"/>
              <a:defRPr sz="24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Tree>
    <p:extLst>
      <p:ext uri="{BB962C8B-B14F-4D97-AF65-F5344CB8AC3E}">
        <p14:creationId xmlns:p14="http://schemas.microsoft.com/office/powerpoint/2010/main" val="741120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969160"/>
            <a:ext cx="10946368" cy="535531"/>
          </a:xfrm>
          <a:prstGeom prst="rect">
            <a:avLst/>
          </a:prstGeom>
        </p:spPr>
        <p:txBody>
          <a:bodyPr wrap="square">
            <a:spAutoFit/>
          </a:bodyPr>
          <a:lstStyle>
            <a:lvl1pPr>
              <a:defRPr sz="3200"/>
            </a:lvl1pPr>
          </a:lstStyle>
          <a:p>
            <a:pPr lvl="0"/>
            <a:r>
              <a:rPr lang="en-US" dirty="0"/>
              <a:t>Click to edit Master title style</a:t>
            </a:r>
          </a:p>
        </p:txBody>
      </p:sp>
    </p:spTree>
    <p:extLst>
      <p:ext uri="{BB962C8B-B14F-4D97-AF65-F5344CB8AC3E}">
        <p14:creationId xmlns:p14="http://schemas.microsoft.com/office/powerpoint/2010/main" val="36565109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21934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Page Number_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0" indent="0">
              <a:buFont typeface="Arial" panose="020B0604020202020204" pitchFamily="34" charset="0"/>
              <a:buNone/>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hasCustomPrompt="1"/>
          </p:nvPr>
        </p:nvSpPr>
        <p:spPr>
          <a:xfrm>
            <a:off x="616074" y="313371"/>
            <a:ext cx="427594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3095311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Page Number_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Tree>
    <p:extLst>
      <p:ext uri="{BB962C8B-B14F-4D97-AF65-F5344CB8AC3E}">
        <p14:creationId xmlns:p14="http://schemas.microsoft.com/office/powerpoint/2010/main" val="10682393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Page Number_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7484726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 Page Number_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a:lvl1pPr>
          </a:lstStyle>
          <a:p>
            <a:pPr lvl="0"/>
            <a:r>
              <a:rPr lang="en-US"/>
              <a:t>Insert call out text here</a:t>
            </a:r>
            <a:endParaRPr lang="en-150"/>
          </a:p>
        </p:txBody>
      </p:sp>
    </p:spTree>
    <p:extLst>
      <p:ext uri="{BB962C8B-B14F-4D97-AF65-F5344CB8AC3E}">
        <p14:creationId xmlns:p14="http://schemas.microsoft.com/office/powerpoint/2010/main" val="8739595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Page Number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0CBB9220-06B0-1216-B453-6A95C0865570}"/>
              </a:ext>
            </a:extLst>
          </p:cNvPr>
          <p:cNvSpPr>
            <a:spLocks noGrp="1"/>
          </p:cNvSpPr>
          <p:nvPr>
            <p:ph type="body" sz="quarter" idx="10" hasCustomPrompt="1"/>
          </p:nvPr>
        </p:nvSpPr>
        <p:spPr>
          <a:xfrm>
            <a:off x="614783" y="313371"/>
            <a:ext cx="4554538" cy="308803"/>
          </a:xfrm>
          <a:prstGeom prst="rect">
            <a:avLst/>
          </a:prstGeom>
        </p:spPr>
        <p:txBody>
          <a:bodyPr anchor="ctr">
            <a:noAutofit/>
          </a:bodyPr>
          <a:lstStyle>
            <a:lvl1pPr marL="91440" indent="0">
              <a:buNone/>
              <a:defRPr sz="1600">
                <a:solidFill>
                  <a:schemeClr val="accent2"/>
                </a:solidFill>
              </a:defRPr>
            </a:lvl1pPr>
          </a:lstStyle>
          <a:p>
            <a:pPr lvl="0"/>
            <a:r>
              <a:rPr lang="en-US" err="1"/>
              <a:t>NoW</a:t>
            </a:r>
            <a:r>
              <a:rPr lang="en-US"/>
              <a:t> in ITU-T</a:t>
            </a:r>
          </a:p>
        </p:txBody>
      </p: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endParaRPr lang="en-US"/>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29395959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 Page Number_Two Column Body Tex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a:p>
            <a:pPr lvl="0"/>
            <a:r>
              <a:rPr lang="en-US" err="1"/>
              <a:t>Nulla</a:t>
            </a:r>
            <a:r>
              <a:rPr lang="en-US"/>
              <a:t> </a:t>
            </a:r>
            <a:r>
              <a:rPr lang="en-US" err="1"/>
              <a:t>consequat</a:t>
            </a:r>
            <a:r>
              <a:rPr lang="en-US"/>
              <a:t> </a:t>
            </a:r>
            <a:r>
              <a:rPr lang="en-US" err="1"/>
              <a:t>massa</a:t>
            </a:r>
            <a:r>
              <a:rPr lang="en-US"/>
              <a:t> </a:t>
            </a:r>
            <a:r>
              <a:rPr lang="en-US" err="1"/>
              <a:t>quis</a:t>
            </a:r>
            <a:r>
              <a:rPr lang="en-US"/>
              <a:t> </a:t>
            </a:r>
            <a:r>
              <a:rPr lang="en-US" err="1"/>
              <a:t>enim</a:t>
            </a:r>
            <a:r>
              <a:rPr lang="en-US"/>
              <a:t>. Donec </a:t>
            </a:r>
            <a:r>
              <a:rPr lang="en-US" err="1"/>
              <a:t>pede</a:t>
            </a:r>
            <a:r>
              <a:rPr lang="en-US"/>
              <a:t> </a:t>
            </a:r>
            <a:r>
              <a:rPr lang="en-US" err="1"/>
              <a:t>justo</a:t>
            </a:r>
            <a:r>
              <a:rPr lang="en-US"/>
              <a:t>, </a:t>
            </a:r>
            <a:r>
              <a:rPr lang="en-US" err="1"/>
              <a:t>fringilla</a:t>
            </a:r>
            <a:r>
              <a:rPr lang="en-US"/>
              <a:t> vel, </a:t>
            </a:r>
            <a:r>
              <a:rPr lang="en-US" err="1"/>
              <a:t>aliquet</a:t>
            </a:r>
            <a:r>
              <a:rPr lang="en-US"/>
              <a:t> </a:t>
            </a:r>
            <a:r>
              <a:rPr lang="en-US" err="1"/>
              <a:t>nec</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hasCustomPrompt="1"/>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2057252364"/>
      </p:ext>
    </p:extLst>
  </p:cSld>
  <p:clrMapOvr>
    <a:masterClrMapping/>
  </p:clrMapOvr>
  <p:extLst>
    <p:ext uri="{DCECCB84-F9BA-43D5-87BE-67443E8EF086}">
      <p15:sldGuideLst xmlns:p15="http://schemas.microsoft.com/office/powerpoint/2012/main">
        <p15:guide id="1" orient="horz" pos="2160">
          <p15:clr>
            <a:srgbClr val="FBAE40"/>
          </p15:clr>
        </p15:guide>
        <p15:guide id="2" pos="393">
          <p15:clr>
            <a:srgbClr val="FBAE40"/>
          </p15:clr>
        </p15:guide>
        <p15:guide id="3" pos="7287">
          <p15:clr>
            <a:srgbClr val="FBAE40"/>
          </p15:clr>
        </p15:guide>
        <p15:guide id="4" orient="horz" pos="346">
          <p15:clr>
            <a:srgbClr val="FBAE40"/>
          </p15:clr>
        </p15:guide>
        <p15:guide id="5"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ote: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658534"/>
            <a:ext cx="9150108" cy="3764076"/>
          </a:xfrm>
        </p:spPr>
        <p:txBody>
          <a:bodyPr numCol="1" spcCol="274320">
            <a:noAutofit/>
          </a:bodyPr>
          <a:lstStyle>
            <a:lvl1pPr marL="91440" indent="0">
              <a:lnSpc>
                <a:spcPct val="100000"/>
              </a:lnSpc>
              <a:buClr>
                <a:srgbClr val="009CD6"/>
              </a:buClr>
              <a:buFontTx/>
              <a:buNone/>
              <a:defRPr sz="3200" i="1" spc="20">
                <a:latin typeface="Georgia" panose="02040502050405020303" pitchFamily="18"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sp>
        <p:nvSpPr>
          <p:cNvPr id="6" name="Picture Placeholder 5">
            <a:extLst>
              <a:ext uri="{FF2B5EF4-FFF2-40B4-BE49-F238E27FC236}">
                <a16:creationId xmlns:a16="http://schemas.microsoft.com/office/drawing/2014/main" id="{BE0DB947-B9BF-4F5D-BCB3-A4E551A7C958}"/>
              </a:ext>
            </a:extLst>
          </p:cNvPr>
          <p:cNvSpPr>
            <a:spLocks noGrp="1"/>
          </p:cNvSpPr>
          <p:nvPr>
            <p:ph type="pic" sz="quarter" idx="11" hasCustomPrompt="1"/>
          </p:nvPr>
        </p:nvSpPr>
        <p:spPr>
          <a:xfrm>
            <a:off x="5473700" y="1215232"/>
            <a:ext cx="1244600" cy="1244600"/>
          </a:xfrm>
          <a:prstGeom prst="flowChartConnector">
            <a:avLst/>
          </a:prstGeom>
          <a:solidFill>
            <a:schemeClr val="bg1">
              <a:lumMod val="85000"/>
            </a:schemeClr>
          </a:solidFill>
        </p:spPr>
        <p:txBody>
          <a:bodyPr anchor="ctr"/>
          <a:lstStyle>
            <a:lvl1pPr>
              <a:defRPr sz="1400" b="0"/>
            </a:lvl1pPr>
          </a:lstStyle>
          <a:p>
            <a:r>
              <a:rPr lang="en-US" dirty="0"/>
              <a:t>Insert</a:t>
            </a:r>
            <a:br>
              <a:rPr lang="en-US" dirty="0"/>
            </a:br>
            <a:r>
              <a:rPr lang="en-US" dirty="0"/>
              <a:t>Photo</a:t>
            </a:r>
          </a:p>
        </p:txBody>
      </p:sp>
    </p:spTree>
    <p:extLst>
      <p:ext uri="{BB962C8B-B14F-4D97-AF65-F5344CB8AC3E}">
        <p14:creationId xmlns:p14="http://schemas.microsoft.com/office/powerpoint/2010/main" val="1068319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 Page Number_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endParaRPr lang="en-US"/>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E8A78C8E-6713-4582-84CE-8C8A0FE572A4}"/>
              </a:ext>
            </a:extLst>
          </p:cNvPr>
          <p:cNvSpPr>
            <a:spLocks noGrp="1"/>
          </p:cNvSpPr>
          <p:nvPr>
            <p:ph type="body" sz="quarter" idx="12" hasCustomPrompt="1"/>
          </p:nvPr>
        </p:nvSpPr>
        <p:spPr>
          <a:xfrm>
            <a:off x="614780"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28060691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No Page Number_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6501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 Page Number_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0" indent="0">
              <a:buFont typeface="Arial" panose="020B0604020202020204" pitchFamily="34" charset="0"/>
              <a:buNone/>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hasCustomPrompt="1"/>
          </p:nvPr>
        </p:nvSpPr>
        <p:spPr>
          <a:xfrm>
            <a:off x="616074" y="313371"/>
            <a:ext cx="427594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1135204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 Page Number_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Tree>
    <p:extLst>
      <p:ext uri="{BB962C8B-B14F-4D97-AF65-F5344CB8AC3E}">
        <p14:creationId xmlns:p14="http://schemas.microsoft.com/office/powerpoint/2010/main" val="4221310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 Page Number_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25736196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 Page Number_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a:lvl1pPr>
          </a:lstStyle>
          <a:p>
            <a:pPr lvl="0"/>
            <a:r>
              <a:rPr lang="en-US"/>
              <a:t>Insert call out text here</a:t>
            </a:r>
            <a:endParaRPr lang="en-150"/>
          </a:p>
        </p:txBody>
      </p:sp>
    </p:spTree>
    <p:extLst>
      <p:ext uri="{BB962C8B-B14F-4D97-AF65-F5344CB8AC3E}">
        <p14:creationId xmlns:p14="http://schemas.microsoft.com/office/powerpoint/2010/main" val="13369167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 Page Number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0CBB9220-06B0-1216-B453-6A95C0865570}"/>
              </a:ext>
            </a:extLst>
          </p:cNvPr>
          <p:cNvSpPr>
            <a:spLocks noGrp="1"/>
          </p:cNvSpPr>
          <p:nvPr>
            <p:ph type="body" sz="quarter" idx="10" hasCustomPrompt="1"/>
          </p:nvPr>
        </p:nvSpPr>
        <p:spPr>
          <a:xfrm>
            <a:off x="614783" y="313371"/>
            <a:ext cx="4554538" cy="308803"/>
          </a:xfrm>
          <a:prstGeom prst="rect">
            <a:avLst/>
          </a:prstGeom>
        </p:spPr>
        <p:txBody>
          <a:bodyPr anchor="ctr">
            <a:noAutofit/>
          </a:bodyPr>
          <a:lstStyle>
            <a:lvl1pPr marL="91440" indent="0">
              <a:buNone/>
              <a:defRPr sz="1600">
                <a:solidFill>
                  <a:schemeClr val="accent2"/>
                </a:solidFill>
              </a:defRPr>
            </a:lvl1pPr>
          </a:lstStyle>
          <a:p>
            <a:pPr lvl="0"/>
            <a:r>
              <a:rPr lang="en-US"/>
              <a:t>Click to add section name</a:t>
            </a:r>
          </a:p>
        </p:txBody>
      </p: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endParaRPr lang="en-US"/>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34846566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 Page Number_Two Column Body Tex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a:p>
            <a:pPr lvl="0"/>
            <a:r>
              <a:rPr lang="en-US" err="1"/>
              <a:t>Nulla</a:t>
            </a:r>
            <a:r>
              <a:rPr lang="en-US"/>
              <a:t> </a:t>
            </a:r>
            <a:r>
              <a:rPr lang="en-US" err="1"/>
              <a:t>consequat</a:t>
            </a:r>
            <a:r>
              <a:rPr lang="en-US"/>
              <a:t> </a:t>
            </a:r>
            <a:r>
              <a:rPr lang="en-US" err="1"/>
              <a:t>massa</a:t>
            </a:r>
            <a:r>
              <a:rPr lang="en-US"/>
              <a:t> </a:t>
            </a:r>
            <a:r>
              <a:rPr lang="en-US" err="1"/>
              <a:t>quis</a:t>
            </a:r>
            <a:r>
              <a:rPr lang="en-US"/>
              <a:t> </a:t>
            </a:r>
            <a:r>
              <a:rPr lang="en-US" err="1"/>
              <a:t>enim</a:t>
            </a:r>
            <a:r>
              <a:rPr lang="en-US"/>
              <a:t>. Donec </a:t>
            </a:r>
            <a:r>
              <a:rPr lang="en-US" err="1"/>
              <a:t>pede</a:t>
            </a:r>
            <a:r>
              <a:rPr lang="en-US"/>
              <a:t> </a:t>
            </a:r>
            <a:r>
              <a:rPr lang="en-US" err="1"/>
              <a:t>justo</a:t>
            </a:r>
            <a:r>
              <a:rPr lang="en-US"/>
              <a:t>, </a:t>
            </a:r>
            <a:r>
              <a:rPr lang="en-US" err="1"/>
              <a:t>fringilla</a:t>
            </a:r>
            <a:r>
              <a:rPr lang="en-US"/>
              <a:t> vel, </a:t>
            </a:r>
            <a:r>
              <a:rPr lang="en-US" err="1"/>
              <a:t>aliquet</a:t>
            </a:r>
            <a:r>
              <a:rPr lang="en-US"/>
              <a:t> </a:t>
            </a:r>
            <a:r>
              <a:rPr lang="en-US" err="1"/>
              <a:t>nec</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hasCustomPrompt="1"/>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343528396"/>
      </p:ext>
    </p:extLst>
  </p:cSld>
  <p:clrMapOvr>
    <a:masterClrMapping/>
  </p:clrMapOvr>
  <p:extLst>
    <p:ext uri="{DCECCB84-F9BA-43D5-87BE-67443E8EF086}">
      <p15:sldGuideLst xmlns:p15="http://schemas.microsoft.com/office/powerpoint/2012/main">
        <p15:guide id="1" orient="horz" pos="2160">
          <p15:clr>
            <a:srgbClr val="FBAE40"/>
          </p15:clr>
        </p15:guide>
        <p15:guide id="2" pos="393">
          <p15:clr>
            <a:srgbClr val="FBAE40"/>
          </p15:clr>
        </p15:guide>
        <p15:guide id="3" pos="7287">
          <p15:clr>
            <a:srgbClr val="FBAE40"/>
          </p15:clr>
        </p15:guide>
        <p15:guide id="4" orient="horz" pos="346">
          <p15:clr>
            <a:srgbClr val="FBAE40"/>
          </p15:clr>
        </p15:guide>
        <p15:guide id="5" orient="horz" pos="397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 Page Number_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endParaRPr lang="en-US"/>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E8A78C8E-6713-4582-84CE-8C8A0FE572A4}"/>
              </a:ext>
            </a:extLst>
          </p:cNvPr>
          <p:cNvSpPr>
            <a:spLocks noGrp="1"/>
          </p:cNvSpPr>
          <p:nvPr>
            <p:ph type="body" sz="quarter" idx="12" hasCustomPrompt="1"/>
          </p:nvPr>
        </p:nvSpPr>
        <p:spPr>
          <a:xfrm>
            <a:off x="614780"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30825966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No Page Number_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055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6714066" y="0"/>
            <a:ext cx="5477933"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5823894" cy="3936800"/>
          </a:xfrm>
          <a:prstGeom prst="rect">
            <a:avLst/>
          </a:prstGeom>
        </p:spPr>
        <p:txBody>
          <a:bodyPr>
            <a:normAutofit/>
          </a:bodyPr>
          <a:lstStyle>
            <a:lvl1pPr marL="285750" indent="-285750">
              <a:buFont typeface="Arial" panose="020B0604020202020204" pitchFamily="34" charset="0"/>
              <a:buChar char="•"/>
              <a:defRPr sz="24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5796520" cy="933507"/>
          </a:xfrm>
          <a:prstGeom prst="rect">
            <a:avLst/>
          </a:prstGeom>
        </p:spPr>
        <p:txBody>
          <a:bodyPr anchor="t">
            <a:noAutofit/>
          </a:bodyPr>
          <a:lstStyle>
            <a:lvl1pPr>
              <a:defRPr sz="3200"/>
            </a:lvl1pPr>
          </a:lstStyle>
          <a:p>
            <a:pPr lvl="0"/>
            <a:r>
              <a:rPr lang="en-US" dirty="0"/>
              <a:t>Click to add title to this example slide</a:t>
            </a:r>
          </a:p>
        </p:txBody>
      </p:sp>
    </p:spTree>
    <p:extLst>
      <p:ext uri="{BB962C8B-B14F-4D97-AF65-F5344CB8AC3E}">
        <p14:creationId xmlns:p14="http://schemas.microsoft.com/office/powerpoint/2010/main" val="14801525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white bg) ">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6622E0-A137-429D-BE75-779E322CE694}"/>
              </a:ext>
            </a:extLst>
          </p:cNvPr>
          <p:cNvSpPr/>
          <p:nvPr userDrawn="1"/>
        </p:nvSpPr>
        <p:spPr>
          <a:xfrm>
            <a:off x="10624088" y="6323308"/>
            <a:ext cx="1675861" cy="534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Tree>
    <p:extLst>
      <p:ext uri="{BB962C8B-B14F-4D97-AF65-F5344CB8AC3E}">
        <p14:creationId xmlns:p14="http://schemas.microsoft.com/office/powerpoint/2010/main" val="7007657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light blue bg) ">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4435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ig text: 2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a:p>
            <a:pPr lvl="0"/>
            <a:r>
              <a:rPr lang="en-US" err="1"/>
              <a:t>Nulla</a:t>
            </a:r>
            <a:r>
              <a:rPr lang="en-US"/>
              <a:t> </a:t>
            </a:r>
            <a:r>
              <a:rPr lang="en-US" err="1"/>
              <a:t>consequat</a:t>
            </a:r>
            <a:r>
              <a:rPr lang="en-US"/>
              <a:t> </a:t>
            </a:r>
            <a:r>
              <a:rPr lang="en-US" err="1"/>
              <a:t>massa</a:t>
            </a:r>
            <a:r>
              <a:rPr lang="en-US"/>
              <a:t> </a:t>
            </a:r>
            <a:r>
              <a:rPr lang="en-US" err="1"/>
              <a:t>quis</a:t>
            </a:r>
            <a:r>
              <a:rPr lang="en-US"/>
              <a:t> </a:t>
            </a:r>
            <a:r>
              <a:rPr lang="en-US" err="1"/>
              <a:t>enim</a:t>
            </a:r>
            <a:r>
              <a:rPr lang="en-US"/>
              <a:t>. Donec </a:t>
            </a:r>
            <a:r>
              <a:rPr lang="en-US" err="1"/>
              <a:t>pede</a:t>
            </a:r>
            <a:r>
              <a:rPr lang="en-US"/>
              <a:t> </a:t>
            </a:r>
            <a:r>
              <a:rPr lang="en-US" err="1"/>
              <a:t>justo</a:t>
            </a:r>
            <a:r>
              <a:rPr lang="en-US"/>
              <a:t>, </a:t>
            </a:r>
            <a:r>
              <a:rPr lang="en-US" err="1"/>
              <a:t>fringilla</a:t>
            </a:r>
            <a:r>
              <a:rPr lang="en-US"/>
              <a:t> vel, </a:t>
            </a:r>
            <a:r>
              <a:rPr lang="en-US" err="1"/>
              <a:t>aliquet</a:t>
            </a:r>
            <a:r>
              <a:rPr lang="en-US"/>
              <a:t> </a:t>
            </a:r>
            <a:r>
              <a:rPr lang="en-US" err="1"/>
              <a:t>nec</a:t>
            </a:r>
            <a:r>
              <a:rPr lang="en-US"/>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a:t>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38620363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ig text: 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6297178" cy="4067251"/>
          </a:xfrm>
        </p:spPr>
        <p:txBody>
          <a:bodyPr numCol="1"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38247793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ig text: Aligned right + Italic">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
        <p:nvSpPr>
          <p:cNvPr id="6" name="Shape 610" hidden="1">
            <a:extLst>
              <a:ext uri="{FF2B5EF4-FFF2-40B4-BE49-F238E27FC236}">
                <a16:creationId xmlns:a16="http://schemas.microsoft.com/office/drawing/2014/main" id="{C5B068B2-AEB9-41E6-AB3C-EA87FFB0FE76}"/>
              </a:ext>
            </a:extLst>
          </p:cNvPr>
          <p:cNvSpPr/>
          <p:nvPr userDrawn="1"/>
        </p:nvSpPr>
        <p:spPr>
          <a:xfrm>
            <a:off x="510238" y="2132869"/>
            <a:ext cx="6303518" cy="3103212"/>
          </a:xfrm>
          <a:prstGeom prst="rect">
            <a:avLst/>
          </a:prstGeom>
          <a:noFill/>
          <a:ln>
            <a:noFill/>
          </a:ln>
        </p:spPr>
        <p:txBody>
          <a:bodyPr lIns="91412" tIns="45700" rIns="91412" bIns="45700" anchor="t" anchorCtr="0">
            <a:noAutofit/>
          </a:bodyPr>
          <a:lstStyle/>
          <a:p>
            <a:pPr algn="r">
              <a:buSzPct val="25000"/>
            </a:pPr>
            <a:r>
              <a:rPr lang="en-GB" sz="2800">
                <a:latin typeface="Arial" panose="020B0604020202020204" pitchFamily="34" charset="0"/>
                <a:ea typeface="Roboto"/>
                <a:cs typeface="Arial" panose="020B0604020202020204" pitchFamily="34" charset="0"/>
                <a:sym typeface="Roboto"/>
              </a:rPr>
              <a:t>We have focused on </a:t>
            </a:r>
            <a:r>
              <a:rPr lang="en-GB" sz="2800" b="1">
                <a:latin typeface="Arial" panose="020B0604020202020204" pitchFamily="34" charset="0"/>
                <a:ea typeface="Roboto"/>
                <a:cs typeface="Arial" panose="020B0604020202020204" pitchFamily="34" charset="0"/>
                <a:sym typeface="Roboto"/>
              </a:rPr>
              <a:t>preparing and empowering BDT staff</a:t>
            </a:r>
            <a:r>
              <a:rPr lang="en-GB" sz="2800">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p:txBody>
      </p:sp>
      <p:sp>
        <p:nvSpPr>
          <p:cNvPr id="7" name="Subtitle 8">
            <a:extLst>
              <a:ext uri="{FF2B5EF4-FFF2-40B4-BE49-F238E27FC236}">
                <a16:creationId xmlns:a16="http://schemas.microsoft.com/office/drawing/2014/main" id="{A4620858-2872-44F6-B072-7E678A260322}"/>
              </a:ext>
            </a:extLst>
          </p:cNvPr>
          <p:cNvSpPr txBox="1">
            <a:spLocks/>
          </p:cNvSpPr>
          <p:nvPr userDrawn="1"/>
        </p:nvSpPr>
        <p:spPr>
          <a:xfrm>
            <a:off x="7295839" y="2132869"/>
            <a:ext cx="4663323" cy="4303496"/>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endParaRPr lang="en-US" i="1">
              <a:solidFill>
                <a:schemeClr val="bg2">
                  <a:lumMod val="25000"/>
                </a:schemeClr>
              </a:solidFill>
              <a:latin typeface="Georgia" panose="02040502050405020303" pitchFamily="18" charset="0"/>
            </a:endParaRPr>
          </a:p>
        </p:txBody>
      </p:sp>
      <p:cxnSp>
        <p:nvCxnSpPr>
          <p:cNvPr id="11" name="Straight Connector 10">
            <a:extLst>
              <a:ext uri="{FF2B5EF4-FFF2-40B4-BE49-F238E27FC236}">
                <a16:creationId xmlns:a16="http://schemas.microsoft.com/office/drawing/2014/main" id="{BE0E510D-A28B-40D0-90A9-897A15E93F85}"/>
              </a:ext>
            </a:extLst>
          </p:cNvPr>
          <p:cNvCxnSpPr>
            <a:cxnSpLocks/>
          </p:cNvCxnSpPr>
          <p:nvPr userDrawn="1"/>
        </p:nvCxnSpPr>
        <p:spPr>
          <a:xfrm>
            <a:off x="7069545" y="2248302"/>
            <a:ext cx="0" cy="3133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B885EC5-B7E9-4FBB-A4AE-A260C8DCB031}"/>
              </a:ext>
            </a:extLst>
          </p:cNvPr>
          <p:cNvSpPr>
            <a:spLocks noGrp="1"/>
          </p:cNvSpPr>
          <p:nvPr>
            <p:ph type="body" sz="quarter" idx="11" hasCustomPrompt="1"/>
          </p:nvPr>
        </p:nvSpPr>
        <p:spPr>
          <a:xfrm>
            <a:off x="503238" y="2133600"/>
            <a:ext cx="6297612" cy="3079750"/>
          </a:xfrm>
        </p:spPr>
        <p:txBody>
          <a:bodyPr/>
          <a:lstStyle>
            <a:lvl1pPr marL="0" marR="0" indent="0" algn="r" defTabSz="914400" rtl="0" eaLnBrk="1" fontAlgn="auto" latinLnBrk="0" hangingPunct="1">
              <a:lnSpc>
                <a:spcPct val="100000"/>
              </a:lnSpc>
              <a:spcBef>
                <a:spcPts val="0"/>
              </a:spcBef>
              <a:spcAft>
                <a:spcPts val="0"/>
              </a:spcAft>
              <a:buClrTx/>
              <a:buSzPct val="25000"/>
              <a:buFontTx/>
              <a:buNone/>
              <a:tabLst/>
              <a:defRPr/>
            </a:lvl1pPr>
          </a:lstStyle>
          <a:p>
            <a:pPr marL="0" marR="0" lvl="0" indent="0" algn="r" defTabSz="914400" rtl="0" eaLnBrk="1" fontAlgn="auto" latinLnBrk="0" hangingPunct="1">
              <a:lnSpc>
                <a:spcPct val="100000"/>
              </a:lnSpc>
              <a:spcBef>
                <a:spcPts val="0"/>
              </a:spcBef>
              <a:spcAft>
                <a:spcPts val="0"/>
              </a:spcAft>
              <a:buClrTx/>
              <a:buSzPct val="25000"/>
              <a:buFontTx/>
              <a:buNone/>
              <a:tabLst/>
              <a:defRPr/>
            </a:pPr>
            <a:r>
              <a:rPr kumimoji="0" lang="en-GB" sz="2800" b="0"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We have focused on </a:t>
            </a:r>
            <a:r>
              <a:rPr kumimoji="0" lang="en-GB" sz="2800" b="1"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preparing and empowering BDT staff</a:t>
            </a:r>
            <a:r>
              <a:rPr kumimoji="0" lang="en-GB" sz="2800" b="0"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a:p>
            <a:pPr lvl="0"/>
            <a:endParaRPr lang="en-US"/>
          </a:p>
        </p:txBody>
      </p:sp>
      <p:sp>
        <p:nvSpPr>
          <p:cNvPr id="12" name="Text Placeholder 11">
            <a:extLst>
              <a:ext uri="{FF2B5EF4-FFF2-40B4-BE49-F238E27FC236}">
                <a16:creationId xmlns:a16="http://schemas.microsoft.com/office/drawing/2014/main" id="{2EFC6EC8-B366-4C1C-9E18-04E70FF727B4}"/>
              </a:ext>
            </a:extLst>
          </p:cNvPr>
          <p:cNvSpPr>
            <a:spLocks noGrp="1"/>
          </p:cNvSpPr>
          <p:nvPr>
            <p:ph type="body" sz="quarter" idx="12" hasCustomPrompt="1"/>
          </p:nvPr>
        </p:nvSpPr>
        <p:spPr>
          <a:xfrm>
            <a:off x="7296150" y="2133600"/>
            <a:ext cx="4683125" cy="3856038"/>
          </a:xfrm>
        </p:spPr>
        <p:txBody>
          <a:bodyPr/>
          <a:lstStyle>
            <a:lvl1pPr marL="0" marR="0" indent="0" algn="l" defTabSz="914400" rtl="0" eaLnBrk="1" fontAlgn="auto" latinLnBrk="0" hangingPunct="1">
              <a:lnSpc>
                <a:spcPct val="100000"/>
              </a:lnSpc>
              <a:spcBef>
                <a:spcPts val="1800"/>
              </a:spcBef>
              <a:spcAft>
                <a:spcPts val="0"/>
              </a:spcAft>
              <a:buClrTx/>
              <a:buSzTx/>
              <a:buFontTx/>
              <a:buNone/>
              <a:tabLst/>
              <a:defRPr sz="2400">
                <a:solidFill>
                  <a:schemeClr val="accent2"/>
                </a:solidFill>
              </a:defRPr>
            </a:lvl1pPr>
          </a:lstStyle>
          <a:p>
            <a:pPr algn="l">
              <a:lnSpc>
                <a:spcPct val="100000"/>
              </a:lnSpc>
              <a:spcBef>
                <a:spcPts val="1800"/>
              </a:spcBef>
            </a:pPr>
            <a:r>
              <a:rPr lang="en-GB" i="1">
                <a:solidFill>
                  <a:schemeClr val="bg2">
                    <a:lumMod val="25000"/>
                  </a:schemeClr>
                </a:solidFill>
                <a:latin typeface="Georgia" panose="02040502050405020303" pitchFamily="18" charset="0"/>
              </a:rPr>
              <a:t>Multiple RBM workshops for</a:t>
            </a:r>
            <a:br>
              <a:rPr lang="en-GB" i="1">
                <a:solidFill>
                  <a:schemeClr val="bg2">
                    <a:lumMod val="25000"/>
                  </a:schemeClr>
                </a:solidFill>
                <a:latin typeface="Georgia" panose="02040502050405020303" pitchFamily="18" charset="0"/>
              </a:rPr>
            </a:br>
            <a:r>
              <a:rPr lang="en-GB" i="1">
                <a:solidFill>
                  <a:schemeClr val="bg2">
                    <a:lumMod val="25000"/>
                  </a:schemeClr>
                </a:solidFill>
                <a:latin typeface="Georgia" panose="02040502050405020303" pitchFamily="18" charset="0"/>
              </a:rPr>
              <a:t>all HQ-based teams and Regional Offices </a:t>
            </a:r>
          </a:p>
          <a:p>
            <a:pPr algn="l">
              <a:lnSpc>
                <a:spcPct val="100000"/>
              </a:lnSpc>
              <a:spcBef>
                <a:spcPts val="1800"/>
              </a:spcBef>
            </a:pPr>
            <a:r>
              <a:rPr lang="en-GB" i="1">
                <a:solidFill>
                  <a:schemeClr val="bg2">
                    <a:lumMod val="25000"/>
                  </a:schemeClr>
                </a:solidFill>
                <a:latin typeface="Georgia" panose="02040502050405020303" pitchFamily="18" charset="0"/>
              </a:rPr>
              <a:t>Project Management training</a:t>
            </a:r>
          </a:p>
          <a:p>
            <a:pPr algn="l">
              <a:lnSpc>
                <a:spcPct val="100000"/>
              </a:lnSpc>
              <a:spcBef>
                <a:spcPts val="1800"/>
              </a:spcBef>
            </a:pPr>
            <a:r>
              <a:rPr lang="en-GB" i="1">
                <a:solidFill>
                  <a:schemeClr val="bg2">
                    <a:lumMod val="25000"/>
                  </a:schemeClr>
                </a:solidFill>
                <a:latin typeface="Georgia" panose="02040502050405020303" pitchFamily="18" charset="0"/>
              </a:rPr>
              <a:t>Communication for Development training</a:t>
            </a:r>
          </a:p>
          <a:p>
            <a:pPr algn="l">
              <a:lnSpc>
                <a:spcPct val="100000"/>
              </a:lnSpc>
              <a:spcBef>
                <a:spcPts val="1800"/>
              </a:spcBef>
            </a:pPr>
            <a:r>
              <a:rPr lang="en-GB" i="1">
                <a:solidFill>
                  <a:schemeClr val="bg2">
                    <a:lumMod val="25000"/>
                  </a:schemeClr>
                </a:solidFill>
                <a:latin typeface="Georgia" panose="02040502050405020303" pitchFamily="18" charset="0"/>
              </a:rPr>
              <a:t>Procurement training</a:t>
            </a:r>
            <a:endParaRPr lang="en-US" i="1">
              <a:solidFill>
                <a:schemeClr val="bg2">
                  <a:lumMod val="25000"/>
                </a:schemeClr>
              </a:solidFill>
              <a:latin typeface="Georgia" panose="02040502050405020303" pitchFamily="18" charset="0"/>
            </a:endParaRPr>
          </a:p>
          <a:p>
            <a:pPr lvl="0"/>
            <a:endParaRPr lang="en-US"/>
          </a:p>
        </p:txBody>
      </p:sp>
    </p:spTree>
    <p:extLst>
      <p:ext uri="{BB962C8B-B14F-4D97-AF65-F5344CB8AC3E}">
        <p14:creationId xmlns:p14="http://schemas.microsoft.com/office/powerpoint/2010/main" val="73910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r>
              <a:rPr lang="en-US"/>
              <a:t>Click to edit Master title style</a:t>
            </a:r>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marL="91440" indent="0">
              <a:buNone/>
              <a:defRPr/>
            </a:lvl1pPr>
            <a:lvl2pPr marL="834390" indent="-285750">
              <a:buFont typeface="Arial" panose="020B060402020202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5987453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285750" indent="-285750">
              <a:buFont typeface="Arial" panose="020B0604020202020204" pitchFamily="34" charset="0"/>
              <a:buChar char="•"/>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p:nvPr>
        </p:nvSpPr>
        <p:spPr>
          <a:xfrm>
            <a:off x="616074" y="313371"/>
            <a:ext cx="427594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212819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Tree>
    <p:extLst>
      <p:ext uri="{BB962C8B-B14F-4D97-AF65-F5344CB8AC3E}">
        <p14:creationId xmlns:p14="http://schemas.microsoft.com/office/powerpoint/2010/main" val="39056199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21549188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i="1">
                <a:solidFill>
                  <a:schemeClr val="bg1">
                    <a:lumMod val="75000"/>
                  </a:schemeClr>
                </a:solidFill>
              </a:defRPr>
            </a:lvl1pPr>
          </a:lstStyle>
          <a:p>
            <a:pPr lvl="0"/>
            <a:r>
              <a:rPr lang="en-US"/>
              <a:t>Insert call out text here</a:t>
            </a:r>
            <a:endParaRPr lang="en-150"/>
          </a:p>
        </p:txBody>
      </p:sp>
    </p:spTree>
    <p:extLst>
      <p:ext uri="{BB962C8B-B14F-4D97-AF65-F5344CB8AC3E}">
        <p14:creationId xmlns:p14="http://schemas.microsoft.com/office/powerpoint/2010/main" val="39902748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969160"/>
            <a:ext cx="10946368" cy="535531"/>
          </a:xfrm>
          <a:prstGeom prst="rect">
            <a:avLst/>
          </a:prstGeom>
        </p:spPr>
        <p:txBody>
          <a:bodyPr wrap="square">
            <a:spAutoFit/>
          </a:bodyPr>
          <a:lstStyle>
            <a:lvl1pPr>
              <a:defRPr sz="3200"/>
            </a:lvl1pPr>
          </a:lstStyle>
          <a:p>
            <a:pPr lvl="0"/>
            <a:r>
              <a:rPr lang="en-US" dirty="0"/>
              <a:t>Click to edit Master title style</a:t>
            </a:r>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796276"/>
            <a:ext cx="10947820" cy="4393813"/>
          </a:xfrm>
          <a:prstGeom prst="rect">
            <a:avLst/>
          </a:prstGeom>
        </p:spPr>
        <p:txBody>
          <a:bodyPr>
            <a:normAutofit/>
          </a:bodyPr>
          <a:lstStyle>
            <a:lvl1pPr marL="91440" indent="0">
              <a:buNone/>
              <a:defRPr sz="2400"/>
            </a:lvl1pPr>
            <a:lvl2pPr marL="834390" indent="-285750">
              <a:buFont typeface="Arial" panose="020B0604020202020204" pitchFamily="34" charset="0"/>
              <a:buChar char="•"/>
              <a:defRPr sz="24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hasCustomPrompt="1"/>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marL="91440" marR="0" lvl="0" indent="0" algn="l" defTabSz="914400" rtl="0" eaLnBrk="1" fontAlgn="auto" latinLnBrk="0" hangingPunct="1">
              <a:lnSpc>
                <a:spcPts val="2200"/>
              </a:lnSpc>
              <a:spcBef>
                <a:spcPts val="1000"/>
              </a:spcBef>
              <a:spcAft>
                <a:spcPts val="0"/>
              </a:spcAft>
              <a:buClr>
                <a:srgbClr val="009CD6"/>
              </a:buClr>
              <a:buSzPct val="110000"/>
              <a:buFont typeface="Arial" panose="020B0604020202020204" pitchFamily="34" charset="0"/>
              <a:buNone/>
              <a:tabLst/>
              <a:defRPr/>
            </a:pPr>
            <a:r>
              <a:rPr lang="en-US" dirty="0"/>
              <a:t>ITU-T delegate training - Newcomers</a:t>
            </a:r>
            <a:endParaRPr lang="en-GB" dirty="0"/>
          </a:p>
        </p:txBody>
      </p:sp>
    </p:spTree>
    <p:extLst>
      <p:ext uri="{BB962C8B-B14F-4D97-AF65-F5344CB8AC3E}">
        <p14:creationId xmlns:p14="http://schemas.microsoft.com/office/powerpoint/2010/main" val="17925081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r>
              <a:rPr lang="en-US"/>
              <a:t>Click to edit Master title style</a:t>
            </a:r>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marL="91440" indent="0">
              <a:buNone/>
              <a:defRPr/>
            </a:lvl1pPr>
            <a:lvl2pPr marL="834390" indent="-285750">
              <a:buFont typeface="Arial" panose="020B060402020202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365756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ody Text (White 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a:p>
            <a:pPr lvl="0"/>
            <a:r>
              <a:rPr lang="en-US" err="1"/>
              <a:t>Nulla</a:t>
            </a:r>
            <a:r>
              <a:rPr lang="en-US"/>
              <a:t> </a:t>
            </a:r>
            <a:r>
              <a:rPr lang="en-US" err="1"/>
              <a:t>consequat</a:t>
            </a:r>
            <a:r>
              <a:rPr lang="en-US"/>
              <a:t> </a:t>
            </a:r>
            <a:r>
              <a:rPr lang="en-US" err="1"/>
              <a:t>massa</a:t>
            </a:r>
            <a:r>
              <a:rPr lang="en-US"/>
              <a:t> </a:t>
            </a:r>
            <a:r>
              <a:rPr lang="en-US" err="1"/>
              <a:t>quis</a:t>
            </a:r>
            <a:r>
              <a:rPr lang="en-US"/>
              <a:t> </a:t>
            </a:r>
            <a:r>
              <a:rPr lang="en-US" err="1"/>
              <a:t>enim</a:t>
            </a:r>
            <a:r>
              <a:rPr lang="en-US"/>
              <a:t>. Donec </a:t>
            </a:r>
            <a:r>
              <a:rPr lang="en-US" err="1"/>
              <a:t>pede</a:t>
            </a:r>
            <a:r>
              <a:rPr lang="en-US"/>
              <a:t> </a:t>
            </a:r>
            <a:r>
              <a:rPr lang="en-US" err="1"/>
              <a:t>justo</a:t>
            </a:r>
            <a:r>
              <a:rPr lang="en-US"/>
              <a:t>, </a:t>
            </a:r>
            <a:r>
              <a:rPr lang="en-US" err="1"/>
              <a:t>fringilla</a:t>
            </a:r>
            <a:r>
              <a:rPr lang="en-US"/>
              <a:t> vel, </a:t>
            </a:r>
            <a:r>
              <a:rPr lang="en-US" err="1"/>
              <a:t>aliquet</a:t>
            </a:r>
            <a:r>
              <a:rPr lang="en-US"/>
              <a:t> </a:t>
            </a:r>
            <a:r>
              <a:rPr lang="en-US" err="1"/>
              <a:t>nec</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3502273978"/>
      </p:ext>
    </p:extLst>
  </p:cSld>
  <p:clrMapOvr>
    <a:masterClrMapping/>
  </p:clrMapOvr>
  <p:extLst>
    <p:ext uri="{DCECCB84-F9BA-43D5-87BE-67443E8EF086}">
      <p15:sldGuideLst xmlns:p15="http://schemas.microsoft.com/office/powerpoint/2012/main">
        <p15:guide id="1" orient="horz" pos="2160">
          <p15:clr>
            <a:srgbClr val="FBAE40"/>
          </p15:clr>
        </p15:guide>
        <p15:guide id="2" pos="393">
          <p15:clr>
            <a:srgbClr val="FBAE40"/>
          </p15:clr>
        </p15:guide>
        <p15:guide id="3" pos="7287">
          <p15:clr>
            <a:srgbClr val="FBAE40"/>
          </p15:clr>
        </p15:guide>
        <p15:guide id="4" orient="horz" pos="346">
          <p15:clr>
            <a:srgbClr val="FBAE40"/>
          </p15:clr>
        </p15:guide>
        <p15:guide id="5" orient="horz" pos="397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z="1800"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z="1800"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r>
              <a:rPr lang="en-US"/>
              <a:t>Click to edit Master title style</a:t>
            </a:r>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46CD3D1C-31A7-0A47-A8E4-31B053AD5A05}"/>
              </a:ext>
            </a:extLst>
          </p:cNvPr>
          <p:cNvSpPr>
            <a:spLocks noGrp="1"/>
          </p:cNvSpPr>
          <p:nvPr>
            <p:ph type="body" sz="quarter" idx="12"/>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1038429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157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969160"/>
            <a:ext cx="10946368" cy="535531"/>
          </a:xfrm>
          <a:prstGeom prst="rect">
            <a:avLst/>
          </a:prstGeom>
        </p:spPr>
        <p:txBody>
          <a:bodyPr wrap="square">
            <a:spAutoFit/>
          </a:bodyPr>
          <a:lstStyle>
            <a:lvl1pPr>
              <a:defRPr sz="3200"/>
            </a:lvl1pPr>
          </a:lstStyle>
          <a:p>
            <a:pPr lvl="0"/>
            <a:r>
              <a:rPr lang="en-US" dirty="0"/>
              <a:t>Click to edit Master title style</a:t>
            </a:r>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hasCustomPrompt="1"/>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marL="91440" marR="0" lvl="0" indent="0" algn="l" defTabSz="914400" rtl="0" eaLnBrk="1" fontAlgn="auto" latinLnBrk="0" hangingPunct="1">
              <a:lnSpc>
                <a:spcPts val="2200"/>
              </a:lnSpc>
              <a:spcBef>
                <a:spcPts val="1000"/>
              </a:spcBef>
              <a:spcAft>
                <a:spcPts val="0"/>
              </a:spcAft>
              <a:buClr>
                <a:srgbClr val="009CD6"/>
              </a:buClr>
              <a:buSzPct val="110000"/>
              <a:buFont typeface="Arial" panose="020B0604020202020204" pitchFamily="34" charset="0"/>
              <a:buNone/>
              <a:tabLst/>
              <a:defRPr/>
            </a:pPr>
            <a:r>
              <a:rPr lang="en-US" dirty="0"/>
              <a:t>ITU-T delegate training - Newcomers</a:t>
            </a:r>
            <a:endParaRPr lang="en-GB" dirty="0"/>
          </a:p>
        </p:txBody>
      </p:sp>
    </p:spTree>
    <p:extLst>
      <p:ext uri="{BB962C8B-B14F-4D97-AF65-F5344CB8AC3E}">
        <p14:creationId xmlns:p14="http://schemas.microsoft.com/office/powerpoint/2010/main" val="20797503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669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Blank with title">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969160"/>
            <a:ext cx="10946368" cy="535531"/>
          </a:xfrm>
          <a:prstGeom prst="rect">
            <a:avLst/>
          </a:prstGeom>
        </p:spPr>
        <p:txBody>
          <a:bodyPr wrap="square">
            <a:spAutoFit/>
          </a:bodyPr>
          <a:lstStyle>
            <a:lvl1pPr>
              <a:defRPr sz="3200"/>
            </a:lvl1pPr>
          </a:lstStyle>
          <a:p>
            <a:pPr lvl="0"/>
            <a:r>
              <a:rPr lang="en-US" dirty="0"/>
              <a:t>Click to edit Master title style</a:t>
            </a:r>
          </a:p>
        </p:txBody>
      </p:sp>
    </p:spTree>
    <p:extLst>
      <p:ext uri="{BB962C8B-B14F-4D97-AF65-F5344CB8AC3E}">
        <p14:creationId xmlns:p14="http://schemas.microsoft.com/office/powerpoint/2010/main" val="12718004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ection divider - ITU-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1887221"/>
            <a:ext cx="9150108" cy="3083559"/>
          </a:xfrm>
        </p:spPr>
        <p:txBody>
          <a:bodyPr numCol="1" spcCol="274320" anchor="ctr">
            <a:noAutofit/>
          </a:bodyPr>
          <a:lstStyle>
            <a:lvl1pPr marL="91440" indent="0">
              <a:lnSpc>
                <a:spcPct val="100000"/>
              </a:lnSpc>
              <a:buClr>
                <a:srgbClr val="009CD6"/>
              </a:buClr>
              <a:buFontTx/>
              <a:buNone/>
              <a:defRPr sz="4000" b="1" i="0" spc="20">
                <a:latin typeface="+mn-lt"/>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Sample text</a:t>
            </a:r>
          </a:p>
        </p:txBody>
      </p:sp>
    </p:spTree>
    <p:extLst>
      <p:ext uri="{BB962C8B-B14F-4D97-AF65-F5344CB8AC3E}">
        <p14:creationId xmlns:p14="http://schemas.microsoft.com/office/powerpoint/2010/main" val="815256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969160"/>
            <a:ext cx="10946368" cy="535531"/>
          </a:xfrm>
          <a:prstGeom prst="rect">
            <a:avLst/>
          </a:prstGeom>
        </p:spPr>
        <p:txBody>
          <a:bodyPr wrap="square">
            <a:spAutoFit/>
          </a:bodyPr>
          <a:lstStyle>
            <a:lvl1pPr>
              <a:defRPr sz="3200"/>
            </a:lvl1pPr>
          </a:lstStyle>
          <a:p>
            <a:pPr lvl="0"/>
            <a:r>
              <a:rPr lang="en-US" dirty="0"/>
              <a:t>Click to edit Master title style</a:t>
            </a:r>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796276"/>
            <a:ext cx="10947820" cy="4393813"/>
          </a:xfrm>
          <a:prstGeom prst="rect">
            <a:avLst/>
          </a:prstGeom>
        </p:spPr>
        <p:txBody>
          <a:bodyPr>
            <a:normAutofit/>
          </a:bodyPr>
          <a:lstStyle>
            <a:lvl1pPr marL="91440" indent="0">
              <a:buNone/>
              <a:defRPr sz="2400"/>
            </a:lvl1pPr>
            <a:lvl2pPr marL="834390" indent="-285750">
              <a:buFont typeface="Arial" panose="020B0604020202020204" pitchFamily="34" charset="0"/>
              <a:buChar char="•"/>
              <a:defRPr sz="24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Tree>
    <p:extLst>
      <p:ext uri="{BB962C8B-B14F-4D97-AF65-F5344CB8AC3E}">
        <p14:creationId xmlns:p14="http://schemas.microsoft.com/office/powerpoint/2010/main" val="34278844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theme" Target="../theme/theme7.xml"/><Relationship Id="rId4" Type="http://schemas.openxmlformats.org/officeDocument/2006/relationships/slideLayout" Target="../slideLayouts/slideLayout3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9"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1816313" y="2209801"/>
            <a:ext cx="8559373" cy="3793066"/>
          </a:xfrm>
          <a:prstGeom prst="rect">
            <a:avLst/>
          </a:prstGeom>
        </p:spPr>
        <p:txBody>
          <a:bodyPr vert="horz" lIns="91440" tIns="45720" rIns="91440" bIns="45720" rtlCol="0">
            <a:noAutofit/>
          </a:bodyPr>
          <a:lstStyle/>
          <a:p>
            <a:pPr algn="ctr"/>
            <a:r>
              <a:rPr lang="en-US" sz="2800" i="1" dirty="0">
                <a:latin typeface="Georgia" panose="02040502050405020303" pitchFamily="18" charset="0"/>
              </a:rPr>
              <a:t>We grew up with the internet. </a:t>
            </a:r>
            <a:br>
              <a:rPr lang="en-US" sz="2800" i="1" dirty="0">
                <a:latin typeface="Georgia" panose="02040502050405020303" pitchFamily="18" charset="0"/>
              </a:rPr>
            </a:br>
            <a:r>
              <a:rPr lang="en-US" sz="2800" i="1" dirty="0">
                <a:latin typeface="Georgia" panose="02040502050405020303" pitchFamily="18" charset="0"/>
              </a:rPr>
              <a:t>I mean, the internet has always been here with us. The grown-ups are like ‘Wow the internet appeared’, while it is perfectly normal for us.” </a:t>
            </a:r>
          </a:p>
        </p:txBody>
      </p:sp>
      <p:sp>
        <p:nvSpPr>
          <p:cNvPr id="8" name="TextBox 7">
            <a:extLst>
              <a:ext uri="{FF2B5EF4-FFF2-40B4-BE49-F238E27FC236}">
                <a16:creationId xmlns:a16="http://schemas.microsoft.com/office/drawing/2014/main" id="{43FB8933-3AE5-487A-8B03-0B68C8923CB0}"/>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rial" panose="020B0604020202020204" pitchFamily="34" charset="0"/>
                <a:cs typeface="Arial" panose="020B0604020202020204" pitchFamily="34" charset="0"/>
              </a:rPr>
              <a:t>www.itu.int</a:t>
            </a:r>
          </a:p>
        </p:txBody>
      </p:sp>
      <p:sp>
        <p:nvSpPr>
          <p:cNvPr id="9" name="TextBox 8">
            <a:extLst>
              <a:ext uri="{FF2B5EF4-FFF2-40B4-BE49-F238E27FC236}">
                <a16:creationId xmlns:a16="http://schemas.microsoft.com/office/drawing/2014/main" id="{CD9BF5BD-2163-4157-A2AF-C24DDF31C8DA}"/>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a:t>
            </a:fld>
            <a:endParaRPr lang="en-US" sz="1300" dirty="0">
              <a:solidFill>
                <a:schemeClr val="tx1"/>
              </a:solidFill>
            </a:endParaRPr>
          </a:p>
        </p:txBody>
      </p:sp>
      <p:pic>
        <p:nvPicPr>
          <p:cNvPr id="12" name="Picture 11" descr="A blue and white logo&#10;&#10;Description automatically generated">
            <a:extLst>
              <a:ext uri="{FF2B5EF4-FFF2-40B4-BE49-F238E27FC236}">
                <a16:creationId xmlns:a16="http://schemas.microsoft.com/office/drawing/2014/main" id="{6C8D8DC4-3A63-1C80-2117-500F23A528C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991728" y="182722"/>
            <a:ext cx="856684" cy="944312"/>
          </a:xfrm>
          <a:prstGeom prst="rect">
            <a:avLst/>
          </a:prstGeom>
        </p:spPr>
      </p:pic>
    </p:spTree>
    <p:extLst>
      <p:ext uri="{BB962C8B-B14F-4D97-AF65-F5344CB8AC3E}">
        <p14:creationId xmlns:p14="http://schemas.microsoft.com/office/powerpoint/2010/main" val="157613210"/>
      </p:ext>
    </p:extLst>
  </p:cSld>
  <p:clrMap bg1="lt1" tx1="dk1" bg2="lt2" tx2="dk2" accent1="accent1" accent2="accent2" accent3="accent3" accent4="accent4" accent5="accent5" accent6="accent6" hlink="hlink" folHlink="folHlink"/>
  <p:sldLayoutIdLst>
    <p:sldLayoutId id="2147483714" r:id="rId1"/>
    <p:sldLayoutId id="2147483715" r:id="rId2"/>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ctr" defTabSz="914400" rtl="0" eaLnBrk="1" latinLnBrk="0" hangingPunct="1">
        <a:lnSpc>
          <a:spcPct val="100000"/>
        </a:lnSpc>
        <a:spcBef>
          <a:spcPts val="1000"/>
        </a:spcBef>
        <a:buClr>
          <a:srgbClr val="009CD6"/>
        </a:buClr>
        <a:buSzPct val="110000"/>
        <a:buFontTx/>
        <a:buNone/>
        <a:defRPr sz="3600" b="1" i="0" u="none" kern="1200" spc="0">
          <a:solidFill>
            <a:schemeClr val="tx1"/>
          </a:solidFill>
          <a:latin typeface="+mn-lt"/>
          <a:ea typeface="+mn-ea"/>
          <a:cs typeface="Arial" panose="020B0604020202020204" pitchFamily="34" charset="0"/>
        </a:defRPr>
      </a:lvl1pPr>
      <a:lvl2pPr marL="548640" indent="0" algn="l" defTabSz="914400" rtl="0" eaLnBrk="1" latinLnBrk="0" hangingPunct="1">
        <a:lnSpc>
          <a:spcPct val="100000"/>
        </a:lnSpc>
        <a:spcBef>
          <a:spcPts val="500"/>
        </a:spcBef>
        <a:buClr>
          <a:srgbClr val="009CD6"/>
        </a:buClr>
        <a:buSzPct val="110000"/>
        <a:buFontTx/>
        <a:buNone/>
        <a:defRPr sz="2800" kern="1200" spc="0">
          <a:solidFill>
            <a:schemeClr val="tx1"/>
          </a:solidFill>
          <a:latin typeface="Arial" panose="020B0604020202020204" pitchFamily="34" charset="0"/>
          <a:ea typeface="+mn-ea"/>
          <a:cs typeface="Arial" panose="020B0604020202020204" pitchFamily="34" charset="0"/>
        </a:defRPr>
      </a:lvl2pPr>
      <a:lvl3pPr marL="10058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3pPr>
      <a:lvl4pPr marL="14630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8" name="TextBox 7">
            <a:extLst>
              <a:ext uri="{FF2B5EF4-FFF2-40B4-BE49-F238E27FC236}">
                <a16:creationId xmlns:a16="http://schemas.microsoft.com/office/drawing/2014/main" id="{69A5A063-7EAA-4705-81BD-73270FF5BA28}"/>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rial" panose="020B0604020202020204" pitchFamily="34" charset="0"/>
                <a:cs typeface="Arial" panose="020B0604020202020204" pitchFamily="34" charset="0"/>
              </a:rPr>
              <a:t>www.itu.int</a:t>
            </a:r>
          </a:p>
        </p:txBody>
      </p:sp>
      <p:sp>
        <p:nvSpPr>
          <p:cNvPr id="9" name="TextBox 8">
            <a:extLst>
              <a:ext uri="{FF2B5EF4-FFF2-40B4-BE49-F238E27FC236}">
                <a16:creationId xmlns:a16="http://schemas.microsoft.com/office/drawing/2014/main" id="{F4ED357C-3FA0-42D4-850C-879BB0BE1875}"/>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a:t>
            </a:fld>
            <a:endParaRPr lang="en-US" sz="1300" dirty="0">
              <a:solidFill>
                <a:schemeClr val="tx1"/>
              </a:solidFill>
            </a:endParaRPr>
          </a:p>
        </p:txBody>
      </p:sp>
      <p:sp>
        <p:nvSpPr>
          <p:cNvPr id="3" name="Text Placeholder 2">
            <a:extLst>
              <a:ext uri="{FF2B5EF4-FFF2-40B4-BE49-F238E27FC236}">
                <a16:creationId xmlns:a16="http://schemas.microsoft.com/office/drawing/2014/main" id="{A98B4EFF-1FEC-0946-7DB1-15407D351DAA}"/>
              </a:ext>
            </a:extLst>
          </p:cNvPr>
          <p:cNvSpPr>
            <a:spLocks noGrp="1"/>
          </p:cNvSpPr>
          <p:nvPr>
            <p:ph type="body" idx="1"/>
          </p:nvPr>
        </p:nvSpPr>
        <p:spPr>
          <a:xfrm>
            <a:off x="838200" y="2299569"/>
            <a:ext cx="10515600" cy="404356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cxnSp>
        <p:nvCxnSpPr>
          <p:cNvPr id="4" name="Straight Connector 3">
            <a:extLst>
              <a:ext uri="{FF2B5EF4-FFF2-40B4-BE49-F238E27FC236}">
                <a16:creationId xmlns:a16="http://schemas.microsoft.com/office/drawing/2014/main" id="{E7E030B1-8346-8058-8150-7DFED570730A}"/>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FBB1515D-9369-8077-CB2D-4A90E044A1B8}"/>
              </a:ext>
            </a:extLst>
          </p:cNvPr>
          <p:cNvSpPr txBox="1">
            <a:spLocks/>
          </p:cNvSpPr>
          <p:nvPr userDrawn="1"/>
        </p:nvSpPr>
        <p:spPr>
          <a:xfrm>
            <a:off x="616074" y="313371"/>
            <a:ext cx="4554538" cy="308803"/>
          </a:xfrm>
          <a:prstGeom prst="rect">
            <a:avLst/>
          </a:prstGeom>
        </p:spPr>
        <p:txBody>
          <a:bodyPr anchor="ctr">
            <a:noAutofit/>
          </a:bodyPr>
          <a:lst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lang="en-US" sz="1600" kern="1200" spc="0" dirty="0">
                <a:solidFill>
                  <a:schemeClr val="accent2"/>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ITU-T delegate training - Newcomers</a:t>
            </a:r>
          </a:p>
        </p:txBody>
      </p:sp>
      <p:pic>
        <p:nvPicPr>
          <p:cNvPr id="29" name="Picture 28" descr="A blue and white logo&#10;&#10;Description automatically generated">
            <a:extLst>
              <a:ext uri="{FF2B5EF4-FFF2-40B4-BE49-F238E27FC236}">
                <a16:creationId xmlns:a16="http://schemas.microsoft.com/office/drawing/2014/main" id="{6C95C608-32A3-F3D6-0E70-E4DB3F2ABDAE}"/>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991728" y="182722"/>
            <a:ext cx="856684" cy="944312"/>
          </a:xfrm>
          <a:prstGeom prst="rect">
            <a:avLst/>
          </a:prstGeom>
        </p:spPr>
      </p:pic>
    </p:spTree>
    <p:extLst>
      <p:ext uri="{BB962C8B-B14F-4D97-AF65-F5344CB8AC3E}">
        <p14:creationId xmlns:p14="http://schemas.microsoft.com/office/powerpoint/2010/main" val="296569215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72" r:id="rId6"/>
    <p:sldLayoutId id="2147483773" r:id="rId7"/>
  </p:sldLayoutIdLst>
  <p:hf hdr="0" ftr="0" dt="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2400" kern="1200" spc="0">
          <a:solidFill>
            <a:schemeClr val="tx1"/>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24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8" name="TextBox 7">
            <a:extLst>
              <a:ext uri="{FF2B5EF4-FFF2-40B4-BE49-F238E27FC236}">
                <a16:creationId xmlns:a16="http://schemas.microsoft.com/office/drawing/2014/main" id="{69A5A063-7EAA-4705-81BD-73270FF5BA28}"/>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rial" panose="020B0604020202020204" pitchFamily="34" charset="0"/>
                <a:cs typeface="Arial" panose="020B0604020202020204" pitchFamily="34" charset="0"/>
              </a:rPr>
              <a:t>www.itu.int</a:t>
            </a:r>
          </a:p>
        </p:txBody>
      </p:sp>
      <p:sp>
        <p:nvSpPr>
          <p:cNvPr id="9" name="TextBox 8">
            <a:extLst>
              <a:ext uri="{FF2B5EF4-FFF2-40B4-BE49-F238E27FC236}">
                <a16:creationId xmlns:a16="http://schemas.microsoft.com/office/drawing/2014/main" id="{F4ED357C-3FA0-42D4-850C-879BB0BE1875}"/>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a:t>
            </a:fld>
            <a:endParaRPr lang="en-US" sz="1300" dirty="0">
              <a:solidFill>
                <a:schemeClr val="tx1"/>
              </a:solidFill>
            </a:endParaRPr>
          </a:p>
        </p:txBody>
      </p:sp>
      <p:sp>
        <p:nvSpPr>
          <p:cNvPr id="3" name="Text Placeholder 2">
            <a:extLst>
              <a:ext uri="{FF2B5EF4-FFF2-40B4-BE49-F238E27FC236}">
                <a16:creationId xmlns:a16="http://schemas.microsoft.com/office/drawing/2014/main" id="{A98B4EFF-1FEC-0946-7DB1-15407D351DAA}"/>
              </a:ext>
            </a:extLst>
          </p:cNvPr>
          <p:cNvSpPr>
            <a:spLocks noGrp="1"/>
          </p:cNvSpPr>
          <p:nvPr>
            <p:ph type="body" idx="1"/>
          </p:nvPr>
        </p:nvSpPr>
        <p:spPr>
          <a:xfrm>
            <a:off x="838200" y="2299569"/>
            <a:ext cx="10515600" cy="404356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
        <p:nvSpPr>
          <p:cNvPr id="5" name="Text Placeholder 3">
            <a:extLst>
              <a:ext uri="{FF2B5EF4-FFF2-40B4-BE49-F238E27FC236}">
                <a16:creationId xmlns:a16="http://schemas.microsoft.com/office/drawing/2014/main" id="{FBB1515D-9369-8077-CB2D-4A90E044A1B8}"/>
              </a:ext>
            </a:extLst>
          </p:cNvPr>
          <p:cNvSpPr txBox="1">
            <a:spLocks/>
          </p:cNvSpPr>
          <p:nvPr userDrawn="1"/>
        </p:nvSpPr>
        <p:spPr>
          <a:xfrm>
            <a:off x="616073" y="313371"/>
            <a:ext cx="5661481" cy="308803"/>
          </a:xfrm>
          <a:prstGeom prst="rect">
            <a:avLst/>
          </a:prstGeom>
        </p:spPr>
        <p:txBody>
          <a:bodyPr anchor="ctr">
            <a:noAutofit/>
          </a:bodyPr>
          <a:lst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lang="en-US" sz="1600" kern="1200" spc="0" dirty="0">
                <a:solidFill>
                  <a:schemeClr val="accent2"/>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ITU-T – Bridging the Standardization gap</a:t>
            </a:r>
          </a:p>
        </p:txBody>
      </p:sp>
      <p:pic>
        <p:nvPicPr>
          <p:cNvPr id="29" name="Picture 28" descr="A blue and white logo&#10;&#10;Description automatically generated">
            <a:extLst>
              <a:ext uri="{FF2B5EF4-FFF2-40B4-BE49-F238E27FC236}">
                <a16:creationId xmlns:a16="http://schemas.microsoft.com/office/drawing/2014/main" id="{6C95C608-32A3-F3D6-0E70-E4DB3F2ABDA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91728" y="182722"/>
            <a:ext cx="856684" cy="944312"/>
          </a:xfrm>
          <a:prstGeom prst="rect">
            <a:avLst/>
          </a:prstGeom>
        </p:spPr>
      </p:pic>
      <p:grpSp>
        <p:nvGrpSpPr>
          <p:cNvPr id="6" name="Group 5">
            <a:extLst>
              <a:ext uri="{FF2B5EF4-FFF2-40B4-BE49-F238E27FC236}">
                <a16:creationId xmlns:a16="http://schemas.microsoft.com/office/drawing/2014/main" id="{E71DF3C0-885A-166C-7514-7D1BE5D34DE9}"/>
              </a:ext>
            </a:extLst>
          </p:cNvPr>
          <p:cNvGrpSpPr/>
          <p:nvPr userDrawn="1"/>
        </p:nvGrpSpPr>
        <p:grpSpPr>
          <a:xfrm>
            <a:off x="219478" y="215095"/>
            <a:ext cx="480234" cy="622982"/>
            <a:chOff x="5588185" y="2346324"/>
            <a:chExt cx="1110880" cy="1441081"/>
          </a:xfrm>
          <a:solidFill>
            <a:srgbClr val="47B3E1"/>
          </a:solidFill>
        </p:grpSpPr>
        <p:sp>
          <p:nvSpPr>
            <p:cNvPr id="7" name="Block Arc 6">
              <a:extLst>
                <a:ext uri="{FF2B5EF4-FFF2-40B4-BE49-F238E27FC236}">
                  <a16:creationId xmlns:a16="http://schemas.microsoft.com/office/drawing/2014/main" id="{9692B3C7-A018-CE6B-BE85-14548283EEB5}"/>
                </a:ext>
              </a:extLst>
            </p:cNvPr>
            <p:cNvSpPr/>
            <p:nvPr/>
          </p:nvSpPr>
          <p:spPr>
            <a:xfrm>
              <a:off x="5588185" y="2676525"/>
              <a:ext cx="1110880" cy="1110880"/>
            </a:xfrm>
            <a:prstGeom prst="blockArc">
              <a:avLst>
                <a:gd name="adj1" fmla="val 10800000"/>
                <a:gd name="adj2" fmla="val 125557"/>
                <a:gd name="adj3" fmla="val 18691"/>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solidFill>
                  <a:srgbClr val="478BCA"/>
                </a:solidFill>
              </a:endParaRPr>
            </a:p>
          </p:txBody>
        </p:sp>
        <p:sp>
          <p:nvSpPr>
            <p:cNvPr id="10" name="Oval 9">
              <a:extLst>
                <a:ext uri="{FF2B5EF4-FFF2-40B4-BE49-F238E27FC236}">
                  <a16:creationId xmlns:a16="http://schemas.microsoft.com/office/drawing/2014/main" id="{AAA80295-11AD-BE71-3F34-6A2FCAB03AAE}"/>
                </a:ext>
              </a:extLst>
            </p:cNvPr>
            <p:cNvSpPr/>
            <p:nvPr/>
          </p:nvSpPr>
          <p:spPr>
            <a:xfrm>
              <a:off x="6024562" y="2346324"/>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solidFill>
                  <a:srgbClr val="478BCA"/>
                </a:solidFill>
              </a:endParaRPr>
            </a:p>
          </p:txBody>
        </p:sp>
        <p:sp>
          <p:nvSpPr>
            <p:cNvPr id="11" name="Oval 10">
              <a:extLst>
                <a:ext uri="{FF2B5EF4-FFF2-40B4-BE49-F238E27FC236}">
                  <a16:creationId xmlns:a16="http://schemas.microsoft.com/office/drawing/2014/main" id="{DB4AF250-8E55-CCA7-3F42-374D94ACA604}"/>
                </a:ext>
              </a:extLst>
            </p:cNvPr>
            <p:cNvSpPr/>
            <p:nvPr/>
          </p:nvSpPr>
          <p:spPr>
            <a:xfrm>
              <a:off x="6024562" y="3112902"/>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solidFill>
                  <a:srgbClr val="478BCA"/>
                </a:solidFill>
              </a:endParaRPr>
            </a:p>
          </p:txBody>
        </p:sp>
      </p:grpSp>
    </p:spTree>
    <p:extLst>
      <p:ext uri="{BB962C8B-B14F-4D97-AF65-F5344CB8AC3E}">
        <p14:creationId xmlns:p14="http://schemas.microsoft.com/office/powerpoint/2010/main" val="378261997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Lst>
  <p:hf hdr="0" ftr="0" dt="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2400" kern="1200" spc="0">
          <a:solidFill>
            <a:schemeClr val="tx1"/>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24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a:t>Click to edit Master title style</a:t>
            </a:r>
          </a:p>
        </p:txBody>
      </p:sp>
      <p:sp>
        <p:nvSpPr>
          <p:cNvPr id="3" name="TextBox 2">
            <a:extLst>
              <a:ext uri="{FF2B5EF4-FFF2-40B4-BE49-F238E27FC236}">
                <a16:creationId xmlns:a16="http://schemas.microsoft.com/office/drawing/2014/main" id="{B4000E1E-D04F-9864-57F1-1F1BADAA2CAC}"/>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
        <p:nvSpPr>
          <p:cNvPr id="5" name="Text Placeholder 4">
            <a:extLst>
              <a:ext uri="{FF2B5EF4-FFF2-40B4-BE49-F238E27FC236}">
                <a16:creationId xmlns:a16="http://schemas.microsoft.com/office/drawing/2014/main" id="{CC90E566-5E52-A699-825B-26D01E35FE5C}"/>
              </a:ext>
            </a:extLst>
          </p:cNvPr>
          <p:cNvSpPr>
            <a:spLocks noGrp="1"/>
          </p:cNvSpPr>
          <p:nvPr>
            <p:ph type="body" idx="1"/>
          </p:nvPr>
        </p:nvSpPr>
        <p:spPr>
          <a:xfrm>
            <a:off x="617625" y="1861719"/>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3680125136"/>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Lst>
  <p:hf hdr="0" ftr="0" dt="0"/>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377190" indent="-285750" algn="l" defTabSz="914400" rtl="0" eaLnBrk="1" latinLnBrk="0" hangingPunct="1">
        <a:lnSpc>
          <a:spcPts val="2200"/>
        </a:lnSpc>
        <a:spcBef>
          <a:spcPts val="1000"/>
        </a:spcBef>
        <a:buClr>
          <a:srgbClr val="009CD6"/>
        </a:buClr>
        <a:buSzPct val="110000"/>
        <a:buFont typeface="Arial" panose="020B0604020202020204" pitchFamily="34" charset="0"/>
        <a:buChar char="•"/>
        <a:defRPr sz="1800" kern="1200" spc="0">
          <a:solidFill>
            <a:schemeClr val="tx1"/>
          </a:solidFill>
          <a:latin typeface="Arial" panose="020B0604020202020204" pitchFamily="34" charset="0"/>
          <a:ea typeface="+mn-ea"/>
          <a:cs typeface="Arial" panose="020B0604020202020204" pitchFamily="34" charset="0"/>
        </a:defRPr>
      </a:lvl1pPr>
      <a:lvl2pPr marL="548640" indent="0" algn="l" defTabSz="914400" rtl="0" eaLnBrk="1" latinLnBrk="0" hangingPunct="1">
        <a:lnSpc>
          <a:spcPts val="2200"/>
        </a:lnSpc>
        <a:spcBef>
          <a:spcPts val="500"/>
        </a:spcBef>
        <a:buClr>
          <a:srgbClr val="009CD6"/>
        </a:buClr>
        <a:buSzPct val="110000"/>
        <a:buFont typeface="Arial" panose="020B0604020202020204" pitchFamily="34" charset="0"/>
        <a:buNone/>
        <a:defRPr sz="18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a:t>Click to edit Master title style</a:t>
            </a:r>
          </a:p>
        </p:txBody>
      </p:sp>
      <p:sp>
        <p:nvSpPr>
          <p:cNvPr id="3" name="TextBox 2">
            <a:extLst>
              <a:ext uri="{FF2B5EF4-FFF2-40B4-BE49-F238E27FC236}">
                <a16:creationId xmlns:a16="http://schemas.microsoft.com/office/drawing/2014/main" id="{B4000E1E-D04F-9864-57F1-1F1BADAA2CAC}"/>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
        <p:nvSpPr>
          <p:cNvPr id="5" name="Text Placeholder 4">
            <a:extLst>
              <a:ext uri="{FF2B5EF4-FFF2-40B4-BE49-F238E27FC236}">
                <a16:creationId xmlns:a16="http://schemas.microsoft.com/office/drawing/2014/main" id="{CC90E566-5E52-A699-825B-26D01E35FE5C}"/>
              </a:ext>
            </a:extLst>
          </p:cNvPr>
          <p:cNvSpPr>
            <a:spLocks noGrp="1"/>
          </p:cNvSpPr>
          <p:nvPr>
            <p:ph type="body" idx="1"/>
          </p:nvPr>
        </p:nvSpPr>
        <p:spPr>
          <a:xfrm>
            <a:off x="617625" y="1861719"/>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2817573023"/>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Lst>
  <p:hf hdr="0" ftr="0" dt="0"/>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377190" indent="-285750" algn="l" defTabSz="914400" rtl="0" eaLnBrk="1" latinLnBrk="0" hangingPunct="1">
        <a:lnSpc>
          <a:spcPts val="2200"/>
        </a:lnSpc>
        <a:spcBef>
          <a:spcPts val="1000"/>
        </a:spcBef>
        <a:buClr>
          <a:srgbClr val="009CD6"/>
        </a:buClr>
        <a:buSzPct val="110000"/>
        <a:buFont typeface="Arial" panose="020B0604020202020204" pitchFamily="34" charset="0"/>
        <a:buChar char="•"/>
        <a:defRPr sz="1800" kern="1200" spc="0">
          <a:solidFill>
            <a:schemeClr val="tx1"/>
          </a:solidFill>
          <a:latin typeface="Arial" panose="020B0604020202020204" pitchFamily="34" charset="0"/>
          <a:ea typeface="+mn-ea"/>
          <a:cs typeface="Arial" panose="020B0604020202020204" pitchFamily="34" charset="0"/>
        </a:defRPr>
      </a:lvl1pPr>
      <a:lvl2pPr marL="548640" indent="0" algn="l" defTabSz="914400" rtl="0" eaLnBrk="1" latinLnBrk="0" hangingPunct="1">
        <a:lnSpc>
          <a:spcPts val="2200"/>
        </a:lnSpc>
        <a:spcBef>
          <a:spcPts val="500"/>
        </a:spcBef>
        <a:buClr>
          <a:srgbClr val="009CD6"/>
        </a:buClr>
        <a:buSzPct val="110000"/>
        <a:buFont typeface="Arial" panose="020B0604020202020204" pitchFamily="34" charset="0"/>
        <a:buNone/>
        <a:defRPr sz="18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667232"/>
      </p:ext>
    </p:extLst>
  </p:cSld>
  <p:clrMap bg1="lt1" tx1="dk1" bg2="lt2" tx2="dk2" accent1="accent1" accent2="accent2" accent3="accent3" accent4="accent4" accent5="accent5" accent6="accent6" hlink="hlink" folHlink="folHlink"/>
  <p:sldLayoutIdLst>
    <p:sldLayoutId id="2147483756" r:id="rId1"/>
    <p:sldLayoutId id="214748375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150"/>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88392" y="879975"/>
            <a:ext cx="10515600" cy="746442"/>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688392" y="1804342"/>
            <a:ext cx="10515600" cy="4351338"/>
          </a:xfrm>
          <a:prstGeom prst="rect">
            <a:avLst/>
          </a:prstGeom>
        </p:spPr>
        <p:txBody>
          <a:bodyPr vert="horz" lIns="91440" tIns="45720" rIns="91440" bIns="45720" rtlCol="0">
            <a:noAutofit/>
          </a:bodyPr>
          <a:lstStyle/>
          <a:p>
            <a:pPr lvl="0"/>
            <a:r>
              <a:rPr lang="en-US"/>
              <a:t>Second level</a:t>
            </a:r>
          </a:p>
          <a:p>
            <a:pPr lvl="1"/>
            <a:r>
              <a:rPr lang="en-US"/>
              <a:t>Third level</a:t>
            </a:r>
          </a:p>
          <a:p>
            <a:pPr lvl="2"/>
            <a:r>
              <a:rPr lang="en-US"/>
              <a:t>Fourth level</a:t>
            </a:r>
          </a:p>
          <a:p>
            <a:pPr lvl="3"/>
            <a:r>
              <a:rPr lang="en-US"/>
              <a:t>Fifth level</a:t>
            </a:r>
          </a:p>
        </p:txBody>
      </p:sp>
      <p:sp>
        <p:nvSpPr>
          <p:cNvPr id="6" name="TextBox 5">
            <a:extLst>
              <a:ext uri="{FF2B5EF4-FFF2-40B4-BE49-F238E27FC236}">
                <a16:creationId xmlns:a16="http://schemas.microsoft.com/office/drawing/2014/main" id="{693ABCAB-1B02-4C7B-89B1-A5BB0E479D06}"/>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
        <p:nvSpPr>
          <p:cNvPr id="7" name="TextBox 6">
            <a:extLst>
              <a:ext uri="{FF2B5EF4-FFF2-40B4-BE49-F238E27FC236}">
                <a16:creationId xmlns:a16="http://schemas.microsoft.com/office/drawing/2014/main" id="{77662A7B-D8AC-460A-9C3E-1872390023D8}"/>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a:t>
            </a:fld>
            <a:endParaRPr lang="en-US" sz="1300">
              <a:solidFill>
                <a:schemeClr val="tx1"/>
              </a:solidFill>
            </a:endParaRPr>
          </a:p>
        </p:txBody>
      </p:sp>
    </p:spTree>
    <p:extLst>
      <p:ext uri="{BB962C8B-B14F-4D97-AF65-F5344CB8AC3E}">
        <p14:creationId xmlns:p14="http://schemas.microsoft.com/office/powerpoint/2010/main" val="1524213875"/>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228600" indent="-137160" algn="l" defTabSz="914400" rtl="0" eaLnBrk="1" latinLnBrk="0" hangingPunct="1">
        <a:lnSpc>
          <a:spcPct val="100000"/>
        </a:lnSpc>
        <a:spcBef>
          <a:spcPts val="1000"/>
        </a:spcBef>
        <a:buClr>
          <a:srgbClr val="009CD6"/>
        </a:buClr>
        <a:buSzPct val="110000"/>
        <a:buFont typeface="Arial" panose="020B0604020202020204" pitchFamily="34" charset="0"/>
        <a:buChar char="•"/>
        <a:defRPr sz="2800" kern="1200" spc="0">
          <a:solidFill>
            <a:schemeClr val="tx1"/>
          </a:solidFill>
          <a:latin typeface="Arial" panose="020B0604020202020204" pitchFamily="34" charset="0"/>
          <a:ea typeface="+mn-ea"/>
          <a:cs typeface="Arial" panose="020B0604020202020204" pitchFamily="34" charset="0"/>
        </a:defRPr>
      </a:lvl1pPr>
      <a:lvl2pPr marL="6858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a:solidFill>
            <a:schemeClr val="tx1"/>
          </a:solidFill>
          <a:latin typeface="Arial" panose="020B0604020202020204" pitchFamily="34" charset="0"/>
          <a:ea typeface="+mn-ea"/>
          <a:cs typeface="Arial" panose="020B0604020202020204" pitchFamily="34" charset="0"/>
        </a:defRPr>
      </a:lvl2pPr>
      <a:lvl3pPr marL="11430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rial" panose="020B0604020202020204" pitchFamily="34" charset="0"/>
          <a:ea typeface="+mn-ea"/>
          <a:cs typeface="Arial" panose="020B0604020202020204" pitchFamily="34" charset="0"/>
        </a:defRPr>
      </a:lvl3pPr>
      <a:lvl4pPr marL="16002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a:t>Click to edit Master title style</a:t>
            </a:r>
          </a:p>
        </p:txBody>
      </p:sp>
      <p:sp>
        <p:nvSpPr>
          <p:cNvPr id="8" name="TextBox 7">
            <a:extLst>
              <a:ext uri="{FF2B5EF4-FFF2-40B4-BE49-F238E27FC236}">
                <a16:creationId xmlns:a16="http://schemas.microsoft.com/office/drawing/2014/main" id="{69A5A063-7EAA-4705-81BD-73270FF5BA28}"/>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
        <p:nvSpPr>
          <p:cNvPr id="9" name="TextBox 8">
            <a:extLst>
              <a:ext uri="{FF2B5EF4-FFF2-40B4-BE49-F238E27FC236}">
                <a16:creationId xmlns:a16="http://schemas.microsoft.com/office/drawing/2014/main" id="{F4ED357C-3FA0-42D4-850C-879BB0BE1875}"/>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a:t>
            </a:fld>
            <a:endParaRPr lang="en-US" sz="1300">
              <a:solidFill>
                <a:schemeClr val="tx1"/>
              </a:solidFill>
            </a:endParaRPr>
          </a:p>
        </p:txBody>
      </p:sp>
      <p:sp>
        <p:nvSpPr>
          <p:cNvPr id="3" name="Text Placeholder 2">
            <a:extLst>
              <a:ext uri="{FF2B5EF4-FFF2-40B4-BE49-F238E27FC236}">
                <a16:creationId xmlns:a16="http://schemas.microsoft.com/office/drawing/2014/main" id="{A98B4EFF-1FEC-0946-7DB1-15407D351D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3976436402"/>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Lst>
  <p:hf hdr="0" ftr="0" dt="0"/>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1800" kern="1200" spc="0">
          <a:solidFill>
            <a:schemeClr val="tx1"/>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notesSlide" Target="../notesSlides/notesSlide2.xml"/><Relationship Id="rId7" Type="http://schemas.openxmlformats.org/officeDocument/2006/relationships/image" Target="../media/image8.jpeg"/><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hyperlink" Target="https://www.itu.int/en/action/gender-equality/data/Pages/default.aspx" TargetMode="External"/><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hyperlink" Target="https://www.itu.int/en/action/gender-equality/Pages/default.aspx"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hyperlink" Target="https://www.itu.int/en/ITU-D/Digital-Inclusion/Women-and-Girls/NoW/Pages/default.aspx" TargetMode="External"/><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hyperlink" Target="https://www.itu.int/now4wrc/" TargetMode="External"/><Relationship Id="rId11" Type="http://schemas.openxmlformats.org/officeDocument/2006/relationships/image" Target="../media/image24.png"/><Relationship Id="rId5" Type="http://schemas.openxmlformats.org/officeDocument/2006/relationships/hyperlink" Target="https://www.itu.int/net4/mob/wise" TargetMode="External"/><Relationship Id="rId10" Type="http://schemas.openxmlformats.org/officeDocument/2006/relationships/image" Target="../media/image23.svg"/><Relationship Id="rId4" Type="http://schemas.openxmlformats.org/officeDocument/2006/relationships/hyperlink" Target="https://www.itu.int/en/ITU-T/NoW/Pages/default.aspx" TargetMode="External"/><Relationship Id="rId9" Type="http://schemas.openxmlformats.org/officeDocument/2006/relationships/image" Target="../media/image22.png"/></Relationships>
</file>

<file path=ppt/slides/_rels/slide23.xml.rels><?xml version="1.0" encoding="UTF-8" standalone="yes"?>
<Relationships xmlns="http://schemas.openxmlformats.org/package/2006/relationships"><Relationship Id="rId8" Type="http://schemas.openxmlformats.org/officeDocument/2006/relationships/hyperlink" Target="https://svgsilh.com/image/1271657.html" TargetMode="External"/><Relationship Id="rId3" Type="http://schemas.openxmlformats.org/officeDocument/2006/relationships/image" Target="../media/image26.png"/><Relationship Id="rId7" Type="http://schemas.openxmlformats.org/officeDocument/2006/relationships/image" Target="../media/image28.svg"/><Relationship Id="rId2" Type="http://schemas.openxmlformats.org/officeDocument/2006/relationships/notesSlide" Target="../notesSlides/notesSlide6.xml"/><Relationship Id="rId1" Type="http://schemas.openxmlformats.org/officeDocument/2006/relationships/slideLayout" Target="../slideLayouts/slideLayout38.xml"/><Relationship Id="rId6" Type="http://schemas.openxmlformats.org/officeDocument/2006/relationships/image" Target="../media/image27.png"/><Relationship Id="rId5" Type="http://schemas.openxmlformats.org/officeDocument/2006/relationships/hyperlink" Target="https://researchoutreach.org/articles/gendered-digital-divides-enhancing-inclusivity/" TargetMode="External"/><Relationship Id="rId10" Type="http://schemas.openxmlformats.org/officeDocument/2006/relationships/image" Target="../media/image30.svg"/><Relationship Id="rId4" Type="http://schemas.microsoft.com/office/2007/relationships/hdphoto" Target="../media/hdphoto3.wdp"/><Relationship Id="rId9" Type="http://schemas.openxmlformats.org/officeDocument/2006/relationships/image" Target="../media/image29.png"/></Relationships>
</file>

<file path=ppt/slides/_rels/slide24.xml.rels><?xml version="1.0" encoding="UTF-8" standalone="yes"?>
<Relationships xmlns="http://schemas.openxmlformats.org/package/2006/relationships"><Relationship Id="rId8" Type="http://schemas.openxmlformats.org/officeDocument/2006/relationships/hyperlink" Target="https://www.itu.int/en/ITU-T/NoW/Pages/default.aspx" TargetMode="External"/><Relationship Id="rId13" Type="http://schemas.openxmlformats.org/officeDocument/2006/relationships/hyperlink" Target="https://www.itu.int/dms_pub/itu-t/opb/res/T-RES-T.55-2024-PDF-E.pdf" TargetMode="External"/><Relationship Id="rId3" Type="http://schemas.openxmlformats.org/officeDocument/2006/relationships/image" Target="../media/image31.png"/><Relationship Id="rId7" Type="http://schemas.openxmlformats.org/officeDocument/2006/relationships/hyperlink" Target="https://user.itu.int/login" TargetMode="External"/><Relationship Id="rId12" Type="http://schemas.openxmlformats.org/officeDocument/2006/relationships/hyperlink" Target="https://www.itu.int/dms_pub/itu-t/opb/res/T-RES-T.55-2022-PDF-E.pdf"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hyperlink" Target="https://www.itu.int/net4/iwm/?p0=0&amp;p11=ITU&amp;p12=ITU-SEP-ITU-T-SEP-Other%20Groups-SEP-Network%20of%20Women%20in%20ITU-T&amp;p21=ITU&amp;p22=ITU" TargetMode="External"/><Relationship Id="rId11" Type="http://schemas.openxmlformats.org/officeDocument/2006/relationships/hyperlink" Target="https://www.itu.int/en/action/gender-equality/Documents/S22-PP-Res70-E.pdf" TargetMode="External"/><Relationship Id="rId5" Type="http://schemas.openxmlformats.org/officeDocument/2006/relationships/image" Target="../media/image33.png"/><Relationship Id="rId10" Type="http://schemas.openxmlformats.org/officeDocument/2006/relationships/image" Target="../media/image34.png"/><Relationship Id="rId4" Type="http://schemas.openxmlformats.org/officeDocument/2006/relationships/image" Target="../media/image32.png"/><Relationship Id="rId9" Type="http://schemas.openxmlformats.org/officeDocument/2006/relationships/hyperlink" Target="mailto:NoW-T@itu.int" TargetMode="External"/><Relationship Id="rId14" Type="http://schemas.openxmlformats.org/officeDocument/2006/relationships/hyperlink" Target="https://www.itu.int/en/ITU-T/NoW/Documents/Terms%20of%20Reference.pdf" TargetMode="Externa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6.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38.jpg"/><Relationship Id="rId13" Type="http://schemas.openxmlformats.org/officeDocument/2006/relationships/image" Target="../media/image43.png"/><Relationship Id="rId3" Type="http://schemas.openxmlformats.org/officeDocument/2006/relationships/audio" Target="../media/media1.m4a"/><Relationship Id="rId7" Type="http://schemas.openxmlformats.org/officeDocument/2006/relationships/image" Target="../media/image37.jpg"/><Relationship Id="rId12" Type="http://schemas.openxmlformats.org/officeDocument/2006/relationships/image" Target="../media/image42.png"/><Relationship Id="rId2" Type="http://schemas.microsoft.com/office/2007/relationships/media" Target="../media/media1.m4a"/><Relationship Id="rId1" Type="http://schemas.openxmlformats.org/officeDocument/2006/relationships/tags" Target="../tags/tag9.xml"/><Relationship Id="rId6" Type="http://schemas.openxmlformats.org/officeDocument/2006/relationships/image" Target="../media/image36.jpg"/><Relationship Id="rId11" Type="http://schemas.openxmlformats.org/officeDocument/2006/relationships/image" Target="../media/image41.png"/><Relationship Id="rId5" Type="http://schemas.openxmlformats.org/officeDocument/2006/relationships/image" Target="../media/image35.jpg"/><Relationship Id="rId10" Type="http://schemas.openxmlformats.org/officeDocument/2006/relationships/image" Target="../media/image40.jpg"/><Relationship Id="rId4" Type="http://schemas.openxmlformats.org/officeDocument/2006/relationships/slideLayout" Target="../slideLayouts/slideLayout4.xml"/><Relationship Id="rId9" Type="http://schemas.openxmlformats.org/officeDocument/2006/relationships/image" Target="../media/image3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5.xml"/><Relationship Id="rId1" Type="http://schemas.openxmlformats.org/officeDocument/2006/relationships/tags" Target="../tags/tag1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4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slideLayout" Target="../slideLayouts/slideLayout5.xml"/><Relationship Id="rId1" Type="http://schemas.openxmlformats.org/officeDocument/2006/relationships/tags" Target="../tags/tag13.xml"/><Relationship Id="rId5" Type="http://schemas.openxmlformats.org/officeDocument/2006/relationships/image" Target="../media/image46.emf"/><Relationship Id="rId4" Type="http://schemas.openxmlformats.org/officeDocument/2006/relationships/image" Target="../media/image45.emf"/></Relationships>
</file>

<file path=ppt/slides/_rels/slide46.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jpe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 Id="rId14" Type="http://schemas.openxmlformats.org/officeDocument/2006/relationships/image" Target="../media/image5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audio" Target="../media/media2.m4a"/><Relationship Id="rId7" Type="http://schemas.openxmlformats.org/officeDocument/2006/relationships/image" Target="../media/image64.jpeg"/><Relationship Id="rId12" Type="http://schemas.openxmlformats.org/officeDocument/2006/relationships/image" Target="../media/image43.png"/><Relationship Id="rId2" Type="http://schemas.microsoft.com/office/2007/relationships/media" Target="../media/media2.m4a"/><Relationship Id="rId1" Type="http://schemas.openxmlformats.org/officeDocument/2006/relationships/tags" Target="../tags/tag18.xml"/><Relationship Id="rId6" Type="http://schemas.openxmlformats.org/officeDocument/2006/relationships/image" Target="../media/image63.png"/><Relationship Id="rId11" Type="http://schemas.openxmlformats.org/officeDocument/2006/relationships/image" Target="../media/image67.png"/><Relationship Id="rId5" Type="http://schemas.openxmlformats.org/officeDocument/2006/relationships/image" Target="../media/image12.jpeg"/><Relationship Id="rId10" Type="http://schemas.openxmlformats.org/officeDocument/2006/relationships/image" Target="../media/image66.png"/><Relationship Id="rId4" Type="http://schemas.openxmlformats.org/officeDocument/2006/relationships/slideLayout" Target="../slideLayouts/slideLayout5.xml"/><Relationship Id="rId9" Type="http://schemas.openxmlformats.org/officeDocument/2006/relationships/image" Target="../media/image11.png"/></Relationships>
</file>

<file path=ppt/slides/_rels/slide5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1.png"/><Relationship Id="rId7" Type="http://schemas.openxmlformats.org/officeDocument/2006/relationships/image" Target="../media/image60.png"/><Relationship Id="rId2" Type="http://schemas.openxmlformats.org/officeDocument/2006/relationships/slideLayout" Target="../slideLayouts/slideLayout5.xml"/><Relationship Id="rId1" Type="http://schemas.openxmlformats.org/officeDocument/2006/relationships/tags" Target="../tags/tag19.xml"/><Relationship Id="rId6" Type="http://schemas.microsoft.com/office/2007/relationships/hdphoto" Target="../media/hdphoto4.wdp"/><Relationship Id="rId5" Type="http://schemas.openxmlformats.org/officeDocument/2006/relationships/image" Target="../media/image69.png"/><Relationship Id="rId4" Type="http://schemas.openxmlformats.org/officeDocument/2006/relationships/image" Target="../media/image68.png"/></Relationships>
</file>

<file path=ppt/slides/_rels/slide57.xml.rels><?xml version="1.0" encoding="UTF-8" standalone="yes"?>
<Relationships xmlns="http://schemas.openxmlformats.org/package/2006/relationships"><Relationship Id="rId3" Type="http://schemas.openxmlformats.org/officeDocument/2006/relationships/audio" Target="../media/media3.m4a"/><Relationship Id="rId2" Type="http://schemas.microsoft.com/office/2007/relationships/media" Target="../media/media3.m4a"/><Relationship Id="rId1" Type="http://schemas.openxmlformats.org/officeDocument/2006/relationships/tags" Target="../tags/tag20.xml"/><Relationship Id="rId5" Type="http://schemas.openxmlformats.org/officeDocument/2006/relationships/image" Target="../media/image43.png"/><Relationship Id="rId4"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3.xml"/><Relationship Id="rId5" Type="http://schemas.openxmlformats.org/officeDocument/2006/relationships/image" Target="../media/image43.png"/><Relationship Id="rId4"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24.xml"/><Relationship Id="rId5" Type="http://schemas.openxmlformats.org/officeDocument/2006/relationships/image" Target="../media/image43.png"/><Relationship Id="rId4"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68.png"/></Relationships>
</file>

<file path=ppt/slides/_rels/slide6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76.png"/><Relationship Id="rId2" Type="http://schemas.openxmlformats.org/officeDocument/2006/relationships/slideLayout" Target="../slideLayouts/slideLayout5.xml"/><Relationship Id="rId1" Type="http://schemas.openxmlformats.org/officeDocument/2006/relationships/tags" Target="../tags/tag27.xml"/><Relationship Id="rId6" Type="http://schemas.openxmlformats.org/officeDocument/2006/relationships/image" Target="../media/image12.jpeg"/><Relationship Id="rId5" Type="http://schemas.openxmlformats.org/officeDocument/2006/relationships/image" Target="../media/image75.png"/><Relationship Id="rId4" Type="http://schemas.openxmlformats.org/officeDocument/2006/relationships/image" Target="../media/image74.png"/></Relationships>
</file>

<file path=ppt/slides/_rels/slide65.xml.rels><?xml version="1.0" encoding="UTF-8" standalone="yes"?>
<Relationships xmlns="http://schemas.openxmlformats.org/package/2006/relationships"><Relationship Id="rId3" Type="http://schemas.openxmlformats.org/officeDocument/2006/relationships/audio" Target="../media/media6.m4a"/><Relationship Id="rId2" Type="http://schemas.microsoft.com/office/2007/relationships/media" Target="../media/media6.m4a"/><Relationship Id="rId1" Type="http://schemas.openxmlformats.org/officeDocument/2006/relationships/tags" Target="../tags/tag28.xml"/><Relationship Id="rId5" Type="http://schemas.openxmlformats.org/officeDocument/2006/relationships/image" Target="../media/image43.png"/><Relationship Id="rId4"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29.xml"/><Relationship Id="rId6" Type="http://schemas.openxmlformats.org/officeDocument/2006/relationships/image" Target="../media/image43.png"/><Relationship Id="rId5" Type="http://schemas.openxmlformats.org/officeDocument/2006/relationships/image" Target="../media/image76.png"/><Relationship Id="rId4"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6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slideLayout" Target="../slideLayouts/slideLayout5.xml"/><Relationship Id="rId1" Type="http://schemas.openxmlformats.org/officeDocument/2006/relationships/tags" Target="../tags/tag31.xml"/><Relationship Id="rId5" Type="http://schemas.microsoft.com/office/2007/relationships/hdphoto" Target="../media/hdphoto5.wdp"/><Relationship Id="rId4" Type="http://schemas.openxmlformats.org/officeDocument/2006/relationships/image" Target="../media/image7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71.xml.rels><?xml version="1.0" encoding="UTF-8" standalone="yes"?>
<Relationships xmlns="http://schemas.openxmlformats.org/package/2006/relationships"><Relationship Id="rId3" Type="http://schemas.openxmlformats.org/officeDocument/2006/relationships/audio" Target="../media/media8.m4a"/><Relationship Id="rId2" Type="http://schemas.microsoft.com/office/2007/relationships/media" Target="../media/media8.m4a"/><Relationship Id="rId1" Type="http://schemas.openxmlformats.org/officeDocument/2006/relationships/tags" Target="../tags/tag33.xml"/><Relationship Id="rId5" Type="http://schemas.openxmlformats.org/officeDocument/2006/relationships/image" Target="../media/image43.png"/><Relationship Id="rId4"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diagramLayout" Target="../diagrams/layout6.xml"/><Relationship Id="rId7" Type="http://schemas.openxmlformats.org/officeDocument/2006/relationships/image" Target="../media/image59.png"/><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727F4-E1BE-4CFD-0FC4-81289AD1EAF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DA3D0-F56F-ABFE-785E-C97CF5B6AAA6}"/>
              </a:ext>
            </a:extLst>
          </p:cNvPr>
          <p:cNvSpPr>
            <a:spLocks noGrp="1"/>
          </p:cNvSpPr>
          <p:nvPr>
            <p:ph idx="1"/>
          </p:nvPr>
        </p:nvSpPr>
        <p:spPr>
          <a:xfrm>
            <a:off x="699436" y="1261534"/>
            <a:ext cx="10793128" cy="4793464"/>
          </a:xfrm>
        </p:spPr>
        <p:txBody>
          <a:bodyPr/>
          <a:lstStyle/>
          <a:p>
            <a:r>
              <a:rPr lang="en-GB" sz="3200" dirty="0"/>
              <a:t>Bridging the Standardization Gap (BSG)</a:t>
            </a:r>
            <a:br>
              <a:rPr lang="en-GB" sz="3200" dirty="0"/>
            </a:br>
            <a:r>
              <a:rPr lang="en-GB" sz="3200" dirty="0"/>
              <a:t>and newcomers’ session:</a:t>
            </a:r>
          </a:p>
          <a:p>
            <a:r>
              <a:rPr lang="en-GB" sz="4400" dirty="0">
                <a:solidFill>
                  <a:srgbClr val="00B050"/>
                </a:solidFill>
              </a:rPr>
              <a:t>Contributions and TSAG overview</a:t>
            </a:r>
          </a:p>
          <a:p>
            <a:endParaRPr lang="en-GB" sz="3600" dirty="0"/>
          </a:p>
          <a:p>
            <a:r>
              <a:rPr lang="en-GB" sz="2800" dirty="0"/>
              <a:t>ITU-T TSAG (Geneva, 26-30 May 2025)</a:t>
            </a:r>
          </a:p>
          <a:p>
            <a:r>
              <a:rPr lang="en-GB" sz="2800" dirty="0"/>
              <a:t>Rob Clark, BSG Programme Coordinator</a:t>
            </a:r>
          </a:p>
        </p:txBody>
      </p:sp>
      <p:grpSp>
        <p:nvGrpSpPr>
          <p:cNvPr id="3" name="Group 2">
            <a:extLst>
              <a:ext uri="{FF2B5EF4-FFF2-40B4-BE49-F238E27FC236}">
                <a16:creationId xmlns:a16="http://schemas.microsoft.com/office/drawing/2014/main" id="{30875E34-B528-E309-D42E-1613FA2E0023}"/>
              </a:ext>
            </a:extLst>
          </p:cNvPr>
          <p:cNvGrpSpPr/>
          <p:nvPr/>
        </p:nvGrpSpPr>
        <p:grpSpPr>
          <a:xfrm>
            <a:off x="9942008" y="308230"/>
            <a:ext cx="876250" cy="1148036"/>
            <a:chOff x="5588185" y="2346324"/>
            <a:chExt cx="1110880" cy="1441081"/>
          </a:xfrm>
          <a:solidFill>
            <a:srgbClr val="47B3E1"/>
          </a:solidFill>
        </p:grpSpPr>
        <p:sp>
          <p:nvSpPr>
            <p:cNvPr id="4" name="Block Arc 3">
              <a:extLst>
                <a:ext uri="{FF2B5EF4-FFF2-40B4-BE49-F238E27FC236}">
                  <a16:creationId xmlns:a16="http://schemas.microsoft.com/office/drawing/2014/main" id="{4DD219F5-8EB7-DD12-0D33-AFB534E9EC2A}"/>
                </a:ext>
              </a:extLst>
            </p:cNvPr>
            <p:cNvSpPr/>
            <p:nvPr/>
          </p:nvSpPr>
          <p:spPr>
            <a:xfrm>
              <a:off x="5588185" y="2676525"/>
              <a:ext cx="1110880" cy="1110880"/>
            </a:xfrm>
            <a:prstGeom prst="blockArc">
              <a:avLst>
                <a:gd name="adj1" fmla="val 10800000"/>
                <a:gd name="adj2" fmla="val 125557"/>
                <a:gd name="adj3" fmla="val 18691"/>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478BCA"/>
                </a:solidFill>
                <a:effectLst/>
                <a:uLnTx/>
                <a:uFillTx/>
                <a:latin typeface="Arial"/>
                <a:ea typeface="+mn-ea"/>
                <a:cs typeface="+mn-cs"/>
              </a:endParaRPr>
            </a:p>
          </p:txBody>
        </p:sp>
        <p:sp>
          <p:nvSpPr>
            <p:cNvPr id="5" name="Oval 4">
              <a:extLst>
                <a:ext uri="{FF2B5EF4-FFF2-40B4-BE49-F238E27FC236}">
                  <a16:creationId xmlns:a16="http://schemas.microsoft.com/office/drawing/2014/main" id="{4F716A3A-C841-ACDC-CAF3-0CBC71DD4C3D}"/>
                </a:ext>
              </a:extLst>
            </p:cNvPr>
            <p:cNvSpPr/>
            <p:nvPr/>
          </p:nvSpPr>
          <p:spPr>
            <a:xfrm>
              <a:off x="6024562" y="2346324"/>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478BCA"/>
                </a:solidFill>
                <a:effectLst/>
                <a:uLnTx/>
                <a:uFillTx/>
                <a:latin typeface="Arial"/>
                <a:ea typeface="+mn-ea"/>
                <a:cs typeface="+mn-cs"/>
              </a:endParaRPr>
            </a:p>
          </p:txBody>
        </p:sp>
        <p:sp>
          <p:nvSpPr>
            <p:cNvPr id="6" name="Oval 5">
              <a:extLst>
                <a:ext uri="{FF2B5EF4-FFF2-40B4-BE49-F238E27FC236}">
                  <a16:creationId xmlns:a16="http://schemas.microsoft.com/office/drawing/2014/main" id="{29D62D58-60DF-6032-FB96-00AC5BA4D394}"/>
                </a:ext>
              </a:extLst>
            </p:cNvPr>
            <p:cNvSpPr/>
            <p:nvPr/>
          </p:nvSpPr>
          <p:spPr>
            <a:xfrm>
              <a:off x="6024562" y="3112902"/>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478BCA"/>
                </a:solidFill>
                <a:effectLst/>
                <a:uLnTx/>
                <a:uFillTx/>
                <a:latin typeface="Arial"/>
                <a:ea typeface="+mn-ea"/>
                <a:cs typeface="+mn-cs"/>
              </a:endParaRPr>
            </a:p>
          </p:txBody>
        </p:sp>
      </p:grpSp>
    </p:spTree>
    <p:extLst>
      <p:ext uri="{BB962C8B-B14F-4D97-AF65-F5344CB8AC3E}">
        <p14:creationId xmlns:p14="http://schemas.microsoft.com/office/powerpoint/2010/main" val="1464672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BDA47EA-73DF-58A3-B53C-5CD70A2DCB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C7BAA9-1D13-C330-D74C-52B469A64264}"/>
              </a:ext>
            </a:extLst>
          </p:cNvPr>
          <p:cNvSpPr>
            <a:spLocks noGrp="1"/>
          </p:cNvSpPr>
          <p:nvPr>
            <p:ph type="title"/>
          </p:nvPr>
        </p:nvSpPr>
        <p:spPr/>
        <p:txBody>
          <a:bodyPr/>
          <a:lstStyle/>
          <a:p>
            <a:r>
              <a:rPr lang="en-GB" dirty="0"/>
              <a:t>Language support</a:t>
            </a:r>
          </a:p>
        </p:txBody>
      </p:sp>
      <p:sp>
        <p:nvSpPr>
          <p:cNvPr id="7" name="Content Placeholder 2">
            <a:extLst>
              <a:ext uri="{FF2B5EF4-FFF2-40B4-BE49-F238E27FC236}">
                <a16:creationId xmlns:a16="http://schemas.microsoft.com/office/drawing/2014/main" id="{C548C784-CCFA-B9C0-27B8-28ECA93831CD}"/>
              </a:ext>
            </a:extLst>
          </p:cNvPr>
          <p:cNvSpPr>
            <a:spLocks noGrp="1"/>
          </p:cNvSpPr>
          <p:nvPr>
            <p:ph sz="quarter" idx="11"/>
          </p:nvPr>
        </p:nvSpPr>
        <p:spPr>
          <a:xfrm>
            <a:off x="633255" y="1796276"/>
            <a:ext cx="10947820" cy="4393813"/>
          </a:xfrm>
        </p:spPr>
        <p:txBody>
          <a:bodyPr/>
          <a:lstStyle/>
          <a:p>
            <a:pPr marL="434340" indent="-342900">
              <a:buFont typeface="Arial" panose="020B0604020202020204" pitchFamily="34" charset="0"/>
              <a:buChar char="•"/>
            </a:pPr>
            <a:r>
              <a:rPr lang="en-GB" sz="2400" dirty="0"/>
              <a:t>The six official languages of ITU are:</a:t>
            </a:r>
            <a:br>
              <a:rPr lang="en-GB" sz="2400" dirty="0"/>
            </a:br>
            <a:r>
              <a:rPr lang="en-GB" sz="2400" b="1" dirty="0"/>
              <a:t>Arabic, Chinese, English, French, Russian and Spanish</a:t>
            </a:r>
            <a:r>
              <a:rPr lang="en-GB" sz="2400" dirty="0"/>
              <a:t>.</a:t>
            </a:r>
          </a:p>
          <a:p>
            <a:pPr marL="434340" indent="-342900">
              <a:buFont typeface="Arial" panose="020B0604020202020204" pitchFamily="34" charset="0"/>
              <a:buChar char="•"/>
            </a:pPr>
            <a:r>
              <a:rPr lang="en-GB" sz="2400" dirty="0"/>
              <a:t>In practice, ITU-T works primarily in </a:t>
            </a:r>
            <a:r>
              <a:rPr lang="en-GB" sz="2400" b="1" dirty="0"/>
              <a:t>English</a:t>
            </a:r>
            <a:r>
              <a:rPr lang="en-GB" sz="2400" dirty="0"/>
              <a:t>.</a:t>
            </a:r>
          </a:p>
          <a:p>
            <a:pPr marL="434340" indent="-342900">
              <a:buFont typeface="Arial" panose="020B0604020202020204" pitchFamily="34" charset="0"/>
              <a:buChar char="•"/>
            </a:pPr>
            <a:r>
              <a:rPr lang="en-GB" sz="2400" b="1" dirty="0"/>
              <a:t>Translation</a:t>
            </a:r>
            <a:r>
              <a:rPr lang="en-GB" sz="2400" dirty="0"/>
              <a:t> (written word):</a:t>
            </a:r>
          </a:p>
          <a:p>
            <a:pPr marL="1177290" lvl="1" indent="-342900"/>
            <a:r>
              <a:rPr lang="en-GB" dirty="0"/>
              <a:t>Human translation for selected documents (extremely high quality).</a:t>
            </a:r>
          </a:p>
          <a:p>
            <a:pPr marL="1177290" lvl="1" indent="-342900"/>
            <a:r>
              <a:rPr lang="en-GB" dirty="0"/>
              <a:t>Automatic machine translation of meeting documents.</a:t>
            </a:r>
          </a:p>
          <a:p>
            <a:pPr marL="1177290" lvl="1" indent="-342900"/>
            <a:r>
              <a:rPr lang="en-GB" dirty="0"/>
              <a:t>On-demand machine translation via MyWorkspace/DMS.</a:t>
            </a:r>
          </a:p>
          <a:p>
            <a:pPr marL="434340" indent="-342900">
              <a:buFont typeface="Arial" panose="020B0604020202020204" pitchFamily="34" charset="0"/>
              <a:buChar char="•"/>
            </a:pPr>
            <a:r>
              <a:rPr lang="en-GB" sz="2400" b="1" dirty="0"/>
              <a:t>Interpretation</a:t>
            </a:r>
            <a:r>
              <a:rPr lang="en-GB" sz="2400" dirty="0"/>
              <a:t> (spoken word) is provided for selected sessions.</a:t>
            </a:r>
          </a:p>
          <a:p>
            <a:pPr marL="434340" indent="-342900">
              <a:buFont typeface="Arial" panose="020B0604020202020204" pitchFamily="34" charset="0"/>
              <a:buChar char="•"/>
            </a:pPr>
            <a:r>
              <a:rPr lang="en-GB" b="1" dirty="0"/>
              <a:t>Captioning</a:t>
            </a:r>
            <a:r>
              <a:rPr lang="en-GB" dirty="0"/>
              <a:t>:</a:t>
            </a:r>
          </a:p>
          <a:p>
            <a:pPr marL="1177290" lvl="1" indent="-342900"/>
            <a:r>
              <a:rPr lang="en-GB" dirty="0"/>
              <a:t>Human captioning on request, e.g., when accessibility is discussed.</a:t>
            </a:r>
          </a:p>
          <a:p>
            <a:pPr marL="1177290" lvl="1" indent="-342900"/>
            <a:r>
              <a:rPr lang="en-GB" dirty="0"/>
              <a:t>Automatic captioning, if supported by remote participation platforms.</a:t>
            </a:r>
          </a:p>
        </p:txBody>
      </p:sp>
    </p:spTree>
    <p:extLst>
      <p:ext uri="{BB962C8B-B14F-4D97-AF65-F5344CB8AC3E}">
        <p14:creationId xmlns:p14="http://schemas.microsoft.com/office/powerpoint/2010/main" val="54010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01CE2B3-833F-6803-3F75-0745BFFB21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1EDF98-0255-7C06-8B05-CE97EDD5E117}"/>
              </a:ext>
            </a:extLst>
          </p:cNvPr>
          <p:cNvSpPr>
            <a:spLocks noGrp="1"/>
          </p:cNvSpPr>
          <p:nvPr>
            <p:ph type="title"/>
          </p:nvPr>
        </p:nvSpPr>
        <p:spPr/>
        <p:txBody>
          <a:bodyPr/>
          <a:lstStyle/>
          <a:p>
            <a:r>
              <a:rPr lang="en-GB" dirty="0"/>
              <a:t>Fellowships</a:t>
            </a:r>
          </a:p>
        </p:txBody>
      </p:sp>
      <p:sp>
        <p:nvSpPr>
          <p:cNvPr id="3" name="Content Placeholder 2">
            <a:extLst>
              <a:ext uri="{FF2B5EF4-FFF2-40B4-BE49-F238E27FC236}">
                <a16:creationId xmlns:a16="http://schemas.microsoft.com/office/drawing/2014/main" id="{D8AFE436-2FDA-35CB-1440-407CA5B7E5C9}"/>
              </a:ext>
            </a:extLst>
          </p:cNvPr>
          <p:cNvSpPr>
            <a:spLocks noGrp="1"/>
          </p:cNvSpPr>
          <p:nvPr>
            <p:ph sz="quarter" idx="11"/>
          </p:nvPr>
        </p:nvSpPr>
        <p:spPr>
          <a:xfrm>
            <a:off x="633255" y="2082800"/>
            <a:ext cx="10947820" cy="4107289"/>
          </a:xfrm>
        </p:spPr>
        <p:txBody>
          <a:bodyPr>
            <a:normAutofit fontScale="92500"/>
          </a:bodyPr>
          <a:lstStyle/>
          <a:p>
            <a:pPr marL="457200" indent="-457200">
              <a:buFont typeface="Arial" panose="020B0604020202020204" pitchFamily="34" charset="0"/>
              <a:buChar char="•"/>
            </a:pPr>
            <a:r>
              <a:rPr lang="en-GB" sz="2400" dirty="0"/>
              <a:t>Funding to ensure </a:t>
            </a:r>
            <a:r>
              <a:rPr lang="en-GB" sz="2400" b="1" dirty="0"/>
              <a:t>inclusiveness at meetings and continuity of participation</a:t>
            </a:r>
            <a:r>
              <a:rPr lang="en-GB" sz="2400" dirty="0"/>
              <a:t>.</a:t>
            </a:r>
          </a:p>
          <a:p>
            <a:pPr marL="457200" indent="-457200">
              <a:buFont typeface="Arial" panose="020B0604020202020204" pitchFamily="34" charset="0"/>
              <a:buChar char="•"/>
            </a:pPr>
            <a:r>
              <a:rPr lang="en-GB" sz="2400" dirty="0"/>
              <a:t>Partial Fellowships cover </a:t>
            </a:r>
            <a:r>
              <a:rPr lang="en-GB" sz="2400" b="1" dirty="0"/>
              <a:t>either travel or daily subsistence</a:t>
            </a:r>
            <a:r>
              <a:rPr lang="en-GB" sz="2400" dirty="0"/>
              <a:t> allowance.</a:t>
            </a:r>
          </a:p>
          <a:p>
            <a:pPr marL="457200" indent="-457200">
              <a:buFont typeface="Arial" panose="020B0604020202020204" pitchFamily="34" charset="0"/>
              <a:buChar char="•"/>
            </a:pPr>
            <a:r>
              <a:rPr lang="en-GB" sz="2400" b="1" dirty="0"/>
              <a:t>Criteria</a:t>
            </a:r>
            <a:r>
              <a:rPr lang="en-GB" sz="2400" dirty="0"/>
              <a:t>:</a:t>
            </a:r>
          </a:p>
          <a:p>
            <a:pPr marL="857250" lvl="1" indent="-457200">
              <a:buFont typeface="Courier New" panose="02070309020205020404" pitchFamily="49" charset="0"/>
              <a:buChar char="o"/>
            </a:pPr>
            <a:r>
              <a:rPr lang="en-GB" sz="2400" b="1" dirty="0"/>
              <a:t>Developing countries</a:t>
            </a:r>
            <a:r>
              <a:rPr lang="en-GB" sz="2400" dirty="0"/>
              <a:t>, including LDCs, SIDS, landlocked and in transition.</a:t>
            </a:r>
          </a:p>
          <a:p>
            <a:pPr marL="857250" lvl="1" indent="-457200">
              <a:buFont typeface="Courier New" panose="02070309020205020404" pitchFamily="49" charset="0"/>
              <a:buChar char="o"/>
            </a:pPr>
            <a:r>
              <a:rPr lang="en-GB" sz="2400" dirty="0"/>
              <a:t>Member State must satisfy </a:t>
            </a:r>
            <a:r>
              <a:rPr lang="en-GB" sz="2400" b="1" dirty="0"/>
              <a:t>obligations</a:t>
            </a:r>
            <a:r>
              <a:rPr lang="en-GB" sz="2400" dirty="0"/>
              <a:t> for participation.</a:t>
            </a:r>
          </a:p>
          <a:p>
            <a:pPr marL="857250" lvl="1" indent="-457200">
              <a:buFont typeface="Courier New" panose="02070309020205020404" pitchFamily="49" charset="0"/>
              <a:buChar char="o"/>
            </a:pPr>
            <a:r>
              <a:rPr lang="en-GB" sz="2400" dirty="0"/>
              <a:t>Registration and Fellowship requests must be approved by </a:t>
            </a:r>
            <a:r>
              <a:rPr lang="en-GB" sz="2400" b="1" dirty="0"/>
              <a:t>MS focal point</a:t>
            </a:r>
            <a:r>
              <a:rPr lang="en-GB" sz="2400" dirty="0"/>
              <a:t>(s).</a:t>
            </a:r>
          </a:p>
          <a:p>
            <a:pPr marL="857250" lvl="1" indent="-457200">
              <a:buFont typeface="Courier New" panose="02070309020205020404" pitchFamily="49" charset="0"/>
              <a:buChar char="o"/>
            </a:pPr>
            <a:r>
              <a:rPr lang="en-GB" sz="2400" dirty="0"/>
              <a:t>Professional background and position; long-term commitment to ITU’s work; academic and language proficiency; leadership potential; contributions.</a:t>
            </a:r>
          </a:p>
          <a:p>
            <a:pPr marL="857250" lvl="1" indent="-457200">
              <a:buFont typeface="Courier New" panose="02070309020205020404" pitchFamily="49" charset="0"/>
              <a:buChar char="o"/>
            </a:pPr>
            <a:r>
              <a:rPr lang="en-GB" sz="2400" dirty="0"/>
              <a:t>Equitable allocation: country, region, gender, delegates with specific needs.</a:t>
            </a:r>
          </a:p>
          <a:p>
            <a:pPr marL="457200" indent="-457200">
              <a:buFont typeface="Arial" panose="020B0604020202020204" pitchFamily="34" charset="0"/>
              <a:buChar char="•"/>
            </a:pPr>
            <a:r>
              <a:rPr lang="en-GB" sz="2400" b="1" dirty="0"/>
              <a:t>Details</a:t>
            </a:r>
            <a:r>
              <a:rPr lang="en-GB" sz="2400" dirty="0"/>
              <a:t>, including deadlines, can be found in the </a:t>
            </a:r>
            <a:r>
              <a:rPr lang="en-GB" sz="2400" b="1" dirty="0"/>
              <a:t>meeting announcement</a:t>
            </a:r>
            <a:r>
              <a:rPr lang="en-GB" sz="2400" dirty="0"/>
              <a:t>.</a:t>
            </a:r>
          </a:p>
          <a:p>
            <a:pPr marL="342900" indent="-342900">
              <a:buFont typeface="Arial" panose="020B0604020202020204" pitchFamily="34" charset="0"/>
              <a:buChar char="•"/>
            </a:pPr>
            <a:endParaRPr lang="en-GB" sz="2400" dirty="0"/>
          </a:p>
          <a:p>
            <a:pPr marL="434340" indent="-342900">
              <a:buFont typeface="Arial" panose="020B0604020202020204" pitchFamily="34" charset="0"/>
              <a:buChar char="•"/>
            </a:pPr>
            <a:endParaRPr lang="en-GB" dirty="0"/>
          </a:p>
        </p:txBody>
      </p:sp>
    </p:spTree>
    <p:extLst>
      <p:ext uri="{BB962C8B-B14F-4D97-AF65-F5344CB8AC3E}">
        <p14:creationId xmlns:p14="http://schemas.microsoft.com/office/powerpoint/2010/main" val="210442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0D088-0180-B8E2-2E1A-02DBEEAC00B5}"/>
              </a:ext>
            </a:extLst>
          </p:cNvPr>
          <p:cNvSpPr>
            <a:spLocks noGrp="1"/>
          </p:cNvSpPr>
          <p:nvPr>
            <p:ph type="title"/>
          </p:nvPr>
        </p:nvSpPr>
        <p:spPr/>
        <p:txBody>
          <a:bodyPr/>
          <a:lstStyle/>
          <a:p>
            <a:r>
              <a:rPr lang="en-GB"/>
              <a:t>Regional </a:t>
            </a:r>
            <a:r>
              <a:rPr lang="en-GB" dirty="0"/>
              <a:t>groups</a:t>
            </a:r>
          </a:p>
        </p:txBody>
      </p:sp>
      <p:sp>
        <p:nvSpPr>
          <p:cNvPr id="3" name="Content Placeholder 2">
            <a:extLst>
              <a:ext uri="{FF2B5EF4-FFF2-40B4-BE49-F238E27FC236}">
                <a16:creationId xmlns:a16="http://schemas.microsoft.com/office/drawing/2014/main" id="{F3E3B517-09A3-BA5F-CF68-6510F1184486}"/>
              </a:ext>
            </a:extLst>
          </p:cNvPr>
          <p:cNvSpPr>
            <a:spLocks noGrp="1"/>
          </p:cNvSpPr>
          <p:nvPr>
            <p:ph sz="quarter" idx="11"/>
          </p:nvPr>
        </p:nvSpPr>
        <p:spPr>
          <a:xfrm>
            <a:off x="633255" y="2311400"/>
            <a:ext cx="10947820" cy="3878689"/>
          </a:xfrm>
        </p:spPr>
        <p:txBody>
          <a:bodyPr/>
          <a:lstStyle/>
          <a:p>
            <a:pPr marL="434340" indent="-342900">
              <a:buFont typeface="Arial" panose="020B0604020202020204" pitchFamily="34" charset="0"/>
              <a:buChar char="•"/>
            </a:pPr>
            <a:r>
              <a:rPr lang="en-GB" sz="2400" dirty="0"/>
              <a:t>WTSA Resolution 54 (Rev. New Delhi, 2024) supports the creation ​of regional groups of the study groups.</a:t>
            </a:r>
          </a:p>
          <a:p>
            <a:pPr marL="434340" indent="-342900">
              <a:buFont typeface="Arial" panose="020B0604020202020204" pitchFamily="34" charset="0"/>
              <a:buChar char="•"/>
            </a:pPr>
            <a:r>
              <a:rPr lang="en-GB" sz="2400" dirty="0"/>
              <a:t>Regional groups </a:t>
            </a:r>
            <a:r>
              <a:rPr lang="en-GB" sz="2400" b="1" dirty="0"/>
              <a:t>encourage participation</a:t>
            </a:r>
            <a:r>
              <a:rPr lang="en-GB" sz="2400" dirty="0"/>
              <a:t>, particularly among </a:t>
            </a:r>
            <a:r>
              <a:rPr lang="en-GB" sz="2400" b="1" dirty="0"/>
              <a:t>developing countries</a:t>
            </a:r>
            <a:r>
              <a:rPr lang="en-GB" sz="2400" dirty="0"/>
              <a:t>, focusing on </a:t>
            </a:r>
            <a:r>
              <a:rPr lang="en-GB" sz="2400" b="1" dirty="0"/>
              <a:t>regional issues</a:t>
            </a:r>
            <a:r>
              <a:rPr lang="en-GB" sz="2400" dirty="0"/>
              <a:t>.</a:t>
            </a:r>
          </a:p>
          <a:p>
            <a:pPr marL="434340" indent="-342900">
              <a:buFont typeface="Arial" panose="020B0604020202020204" pitchFamily="34" charset="0"/>
              <a:buChar char="•"/>
            </a:pPr>
            <a:r>
              <a:rPr lang="en-GB" sz="2400" dirty="0"/>
              <a:t>Regional group meetings foster discussion, consensus-building and collaboration, e.g., </a:t>
            </a:r>
            <a:r>
              <a:rPr lang="en-GB" sz="2400" b="1" dirty="0"/>
              <a:t>joint Contributions to parent study group meetings</a:t>
            </a:r>
            <a:r>
              <a:rPr lang="en-GB" sz="2400" dirty="0"/>
              <a:t>.</a:t>
            </a:r>
          </a:p>
          <a:p>
            <a:pPr marL="434340" indent="-342900">
              <a:buFont typeface="Arial" panose="020B0604020202020204" pitchFamily="34" charset="0"/>
              <a:buChar char="•"/>
            </a:pPr>
            <a:r>
              <a:rPr lang="en-GB" sz="2400" dirty="0"/>
              <a:t>Unlike study groups, regional groups are not linked to a specific study period, their mandate and leadership team continue until a decision is made to change.</a:t>
            </a:r>
          </a:p>
          <a:p>
            <a:pPr marL="434340" indent="-342900">
              <a:buFont typeface="Arial" panose="020B0604020202020204" pitchFamily="34" charset="0"/>
              <a:buChar char="•"/>
            </a:pPr>
            <a:endParaRPr lang="en-GB" dirty="0"/>
          </a:p>
        </p:txBody>
      </p:sp>
    </p:spTree>
    <p:extLst>
      <p:ext uri="{BB962C8B-B14F-4D97-AF65-F5344CB8AC3E}">
        <p14:creationId xmlns:p14="http://schemas.microsoft.com/office/powerpoint/2010/main" val="134767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ACD1D57A-67FB-E0D8-2B60-C222C4FCFE10}"/>
              </a:ext>
            </a:extLst>
          </p:cNvPr>
          <p:cNvGrpSpPr/>
          <p:nvPr/>
        </p:nvGrpSpPr>
        <p:grpSpPr>
          <a:xfrm>
            <a:off x="10218420" y="1511343"/>
            <a:ext cx="2067816" cy="5028772"/>
            <a:chOff x="10307320" y="1511343"/>
            <a:chExt cx="2067816" cy="5028772"/>
          </a:xfrm>
        </p:grpSpPr>
        <p:sp>
          <p:nvSpPr>
            <p:cNvPr id="24" name="Freeform: Shape 23">
              <a:extLst>
                <a:ext uri="{FF2B5EF4-FFF2-40B4-BE49-F238E27FC236}">
                  <a16:creationId xmlns:a16="http://schemas.microsoft.com/office/drawing/2014/main" id="{3589F8EE-BA5C-6AF9-9DAE-4E6B7A9A583A}"/>
                </a:ext>
              </a:extLst>
            </p:cNvPr>
            <p:cNvSpPr/>
            <p:nvPr/>
          </p:nvSpPr>
          <p:spPr>
            <a:xfrm>
              <a:off x="10307320" y="2691676"/>
              <a:ext cx="2067816" cy="522543"/>
            </a:xfrm>
            <a:custGeom>
              <a:avLst/>
              <a:gdLst>
                <a:gd name="connsiteX0" fmla="*/ 0 w 1408472"/>
                <a:gd name="connsiteY0" fmla="*/ 0 h 522543"/>
                <a:gd name="connsiteX1" fmla="*/ 1408472 w 1408472"/>
                <a:gd name="connsiteY1" fmla="*/ 0 h 522543"/>
                <a:gd name="connsiteX2" fmla="*/ 1408472 w 1408472"/>
                <a:gd name="connsiteY2" fmla="*/ 522543 h 522543"/>
                <a:gd name="connsiteX3" fmla="*/ 0 w 1408472"/>
                <a:gd name="connsiteY3" fmla="*/ 522543 h 522543"/>
                <a:gd name="connsiteX4" fmla="*/ 0 w 1408472"/>
                <a:gd name="connsiteY4" fmla="*/ 0 h 52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472" h="522543">
                  <a:moveTo>
                    <a:pt x="0" y="0"/>
                  </a:moveTo>
                  <a:lnTo>
                    <a:pt x="1408472" y="0"/>
                  </a:lnTo>
                  <a:lnTo>
                    <a:pt x="1408472" y="522543"/>
                  </a:lnTo>
                  <a:lnTo>
                    <a:pt x="0" y="522543"/>
                  </a:lnTo>
                  <a:lnTo>
                    <a:pt x="0" y="0"/>
                  </a:lnTo>
                  <a:close/>
                </a:path>
              </a:pathLst>
            </a:custGeom>
            <a:noFill/>
            <a:ln>
              <a:noFill/>
            </a:ln>
            <a:effectLst/>
          </p:spPr>
          <p:txBody>
            <a:bodyPr spcFirstLastPara="0" vert="horz" wrap="square" lIns="170688" tIns="170688" rIns="170688" bIns="0" numCol="1" spcCol="1270" anchor="t"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dirty="0">
                  <a:ln>
                    <a:noFill/>
                  </a:ln>
                  <a:effectLst/>
                  <a:uLnTx/>
                  <a:uFillTx/>
                  <a:latin typeface="Calibri"/>
                  <a:ea typeface="+mn-ea"/>
                  <a:cs typeface="+mn-cs"/>
                </a:rPr>
                <a:t>Europe</a:t>
              </a:r>
            </a:p>
          </p:txBody>
        </p:sp>
        <p:sp>
          <p:nvSpPr>
            <p:cNvPr id="25" name="Content Placeholder 2">
              <a:extLst>
                <a:ext uri="{FF2B5EF4-FFF2-40B4-BE49-F238E27FC236}">
                  <a16:creationId xmlns:a16="http://schemas.microsoft.com/office/drawing/2014/main" id="{66D5FFE3-9A86-C5DB-A473-D347C1C7808A}"/>
                </a:ext>
              </a:extLst>
            </p:cNvPr>
            <p:cNvSpPr txBox="1">
              <a:spLocks/>
            </p:cNvSpPr>
            <p:nvPr/>
          </p:nvSpPr>
          <p:spPr>
            <a:xfrm>
              <a:off x="10395804" y="3345871"/>
              <a:ext cx="1890847" cy="319424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GB" sz="2300" dirty="0">
                <a:solidFill>
                  <a:schemeClr val="tx1"/>
                </a:solidFill>
                <a:latin typeface="Calibri"/>
              </a:endParaRPr>
            </a:p>
            <a:p>
              <a:pPr marL="0" indent="0" algn="ctr">
                <a:buFont typeface="Arial"/>
                <a:buNone/>
              </a:pPr>
              <a:r>
                <a:rPr lang="en-GB" sz="2300" dirty="0">
                  <a:solidFill>
                    <a:schemeClr val="tx1"/>
                  </a:solidFill>
                  <a:latin typeface="Calibri"/>
                </a:rPr>
                <a:t>SG3RG-EURM</a:t>
              </a:r>
            </a:p>
          </p:txBody>
        </p:sp>
        <p:pic>
          <p:nvPicPr>
            <p:cNvPr id="1026" name="Picture 2" descr="Cruise the Mediterranean's medieval cities | Senior">
              <a:extLst>
                <a:ext uri="{FF2B5EF4-FFF2-40B4-BE49-F238E27FC236}">
                  <a16:creationId xmlns:a16="http://schemas.microsoft.com/office/drawing/2014/main" id="{9BA22F84-5379-A83E-54F5-DC92DF91A5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9500" y="1511343"/>
              <a:ext cx="1670507" cy="1173681"/>
            </a:xfrm>
            <a:prstGeom prst="roundRect">
              <a:avLst>
                <a:gd name="adj" fmla="val 16029"/>
              </a:avLst>
            </a:prstGeom>
            <a:solidFill>
              <a:srgbClr val="FFFFFF">
                <a:shade val="85000"/>
              </a:srgbClr>
            </a:solidFill>
            <a:ln>
              <a:noFill/>
            </a:ln>
            <a:effectLst/>
          </p:spPr>
        </p:pic>
      </p:grpSp>
      <p:sp>
        <p:nvSpPr>
          <p:cNvPr id="2" name="Title 1">
            <a:extLst>
              <a:ext uri="{FF2B5EF4-FFF2-40B4-BE49-F238E27FC236}">
                <a16:creationId xmlns:a16="http://schemas.microsoft.com/office/drawing/2014/main" id="{0C3F24B7-F156-1C68-DE4A-B0098497B55C}"/>
              </a:ext>
            </a:extLst>
          </p:cNvPr>
          <p:cNvSpPr>
            <a:spLocks noGrp="1"/>
          </p:cNvSpPr>
          <p:nvPr>
            <p:ph type="title"/>
          </p:nvPr>
        </p:nvSpPr>
        <p:spPr/>
        <p:txBody>
          <a:bodyPr/>
          <a:lstStyle/>
          <a:p>
            <a:r>
              <a:rPr lang="en-GB" dirty="0"/>
              <a:t>Current regional groups </a:t>
            </a:r>
          </a:p>
        </p:txBody>
      </p:sp>
      <p:grpSp>
        <p:nvGrpSpPr>
          <p:cNvPr id="45" name="Group 44">
            <a:extLst>
              <a:ext uri="{FF2B5EF4-FFF2-40B4-BE49-F238E27FC236}">
                <a16:creationId xmlns:a16="http://schemas.microsoft.com/office/drawing/2014/main" id="{C886F076-39AF-27B0-C0C1-5020CA5C38E1}"/>
              </a:ext>
            </a:extLst>
          </p:cNvPr>
          <p:cNvGrpSpPr/>
          <p:nvPr/>
        </p:nvGrpSpPr>
        <p:grpSpPr>
          <a:xfrm>
            <a:off x="-215900" y="1517995"/>
            <a:ext cx="2626151" cy="5016156"/>
            <a:chOff x="-215900" y="1517995"/>
            <a:chExt cx="2626151" cy="5016156"/>
          </a:xfrm>
        </p:grpSpPr>
        <p:sp>
          <p:nvSpPr>
            <p:cNvPr id="4" name="Freeform: Shape 3">
              <a:extLst>
                <a:ext uri="{FF2B5EF4-FFF2-40B4-BE49-F238E27FC236}">
                  <a16:creationId xmlns:a16="http://schemas.microsoft.com/office/drawing/2014/main" id="{C6F8C0C1-B02E-D128-352D-0E8F1226BA02}"/>
                </a:ext>
              </a:extLst>
            </p:cNvPr>
            <p:cNvSpPr/>
            <p:nvPr/>
          </p:nvSpPr>
          <p:spPr>
            <a:xfrm>
              <a:off x="-215900" y="2691676"/>
              <a:ext cx="2626151" cy="522543"/>
            </a:xfrm>
            <a:custGeom>
              <a:avLst/>
              <a:gdLst>
                <a:gd name="connsiteX0" fmla="*/ 0 w 1408472"/>
                <a:gd name="connsiteY0" fmla="*/ 0 h 522543"/>
                <a:gd name="connsiteX1" fmla="*/ 1408472 w 1408472"/>
                <a:gd name="connsiteY1" fmla="*/ 0 h 522543"/>
                <a:gd name="connsiteX2" fmla="*/ 1408472 w 1408472"/>
                <a:gd name="connsiteY2" fmla="*/ 522543 h 522543"/>
                <a:gd name="connsiteX3" fmla="*/ 0 w 1408472"/>
                <a:gd name="connsiteY3" fmla="*/ 522543 h 522543"/>
                <a:gd name="connsiteX4" fmla="*/ 0 w 1408472"/>
                <a:gd name="connsiteY4" fmla="*/ 0 h 52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472" h="522543">
                  <a:moveTo>
                    <a:pt x="0" y="0"/>
                  </a:moveTo>
                  <a:lnTo>
                    <a:pt x="1408472" y="0"/>
                  </a:lnTo>
                  <a:lnTo>
                    <a:pt x="1408472" y="522543"/>
                  </a:lnTo>
                  <a:lnTo>
                    <a:pt x="0" y="522543"/>
                  </a:lnTo>
                  <a:lnTo>
                    <a:pt x="0" y="0"/>
                  </a:lnTo>
                  <a:close/>
                </a:path>
              </a:pathLst>
            </a:custGeom>
            <a:noFill/>
            <a:ln>
              <a:noFill/>
            </a:ln>
            <a:effectLst/>
          </p:spPr>
          <p:txBody>
            <a:bodyPr spcFirstLastPara="0" vert="horz" wrap="square" lIns="170688" tIns="170688" rIns="170688" bIns="0" numCol="1" spcCol="1270" anchor="t"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dirty="0">
                  <a:ln>
                    <a:noFill/>
                  </a:ln>
                  <a:effectLst/>
                  <a:uLnTx/>
                  <a:uFillTx/>
                  <a:latin typeface="Calibri"/>
                  <a:ea typeface="+mn-ea"/>
                  <a:cs typeface="+mn-cs"/>
                </a:rPr>
                <a:t>Africa</a:t>
              </a:r>
            </a:p>
          </p:txBody>
        </p:sp>
        <p:sp>
          <p:nvSpPr>
            <p:cNvPr id="13" name="Content Placeholder 2">
              <a:extLst>
                <a:ext uri="{FF2B5EF4-FFF2-40B4-BE49-F238E27FC236}">
                  <a16:creationId xmlns:a16="http://schemas.microsoft.com/office/drawing/2014/main" id="{BD0718D4-A75E-0475-EF70-7E0E14FC4234}"/>
                </a:ext>
              </a:extLst>
            </p:cNvPr>
            <p:cNvSpPr txBox="1">
              <a:spLocks/>
            </p:cNvSpPr>
            <p:nvPr/>
          </p:nvSpPr>
          <p:spPr>
            <a:xfrm>
              <a:off x="158831" y="3339907"/>
              <a:ext cx="1890847" cy="319424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SG2RG-AFR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SG3RG-AFR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SG5RG-AFR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SG11RG-AFR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SG12RG-AFR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SG13RG-AFR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SG17RG-AFR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2300" b="0" i="0" u="none" strike="noStrike" kern="1200" cap="none" spc="0" normalizeH="0" baseline="0" noProof="0" dirty="0">
                  <a:ln>
                    <a:noFill/>
                  </a:ln>
                  <a:solidFill>
                    <a:schemeClr val="tx1"/>
                  </a:solidFill>
                  <a:effectLst/>
                  <a:uLnTx/>
                  <a:uFillTx/>
                  <a:latin typeface="Calibri"/>
                  <a:ea typeface="+mn-ea"/>
                  <a:cs typeface="+mn-cs"/>
                </a:rPr>
                <a:t>SG20RG-AFR</a:t>
              </a:r>
            </a:p>
          </p:txBody>
        </p:sp>
        <p:sp>
          <p:nvSpPr>
            <p:cNvPr id="3" name="Rectangle: Rounded Corners 2">
              <a:extLst>
                <a:ext uri="{FF2B5EF4-FFF2-40B4-BE49-F238E27FC236}">
                  <a16:creationId xmlns:a16="http://schemas.microsoft.com/office/drawing/2014/main" id="{203C1F4D-56A2-E306-7CE6-C1D410E00902}"/>
                </a:ext>
              </a:extLst>
            </p:cNvPr>
            <p:cNvSpPr/>
            <p:nvPr/>
          </p:nvSpPr>
          <p:spPr>
            <a:xfrm>
              <a:off x="245447" y="1517995"/>
              <a:ext cx="1703456" cy="1173681"/>
            </a:xfrm>
            <a:prstGeom prst="roundRect">
              <a:avLst/>
            </a:prstGeom>
            <a:blipFill>
              <a:blip r:embed="rId5">
                <a:extLst>
                  <a:ext uri="{28A0092B-C50C-407E-A947-70E740481C1C}">
                    <a14:useLocalDpi xmlns:a14="http://schemas.microsoft.com/office/drawing/2010/main" val="0"/>
                  </a:ext>
                </a:extLst>
              </a:blip>
              <a:srcRect/>
              <a:stretch>
                <a:fillRect l="-17000" r="-17000"/>
              </a:stretch>
            </a:blipFill>
            <a:ln w="25400" cap="flat" cmpd="sng" algn="ctr">
              <a:solidFill>
                <a:sysClr val="window" lastClr="FFFFFF">
                  <a:hueOff val="0"/>
                  <a:satOff val="0"/>
                  <a:lumOff val="0"/>
                  <a:alphaOff val="0"/>
                </a:sysClr>
              </a:solidFill>
              <a:prstDash val="solid"/>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34" name="Group 33">
            <a:extLst>
              <a:ext uri="{FF2B5EF4-FFF2-40B4-BE49-F238E27FC236}">
                <a16:creationId xmlns:a16="http://schemas.microsoft.com/office/drawing/2014/main" id="{4CD0A0B9-FBF8-EE9A-3D3E-9B469A85E0EC}"/>
              </a:ext>
            </a:extLst>
          </p:cNvPr>
          <p:cNvGrpSpPr/>
          <p:nvPr/>
        </p:nvGrpSpPr>
        <p:grpSpPr>
          <a:xfrm>
            <a:off x="1896572" y="1517995"/>
            <a:ext cx="2483130" cy="5015963"/>
            <a:chOff x="1962630" y="1517995"/>
            <a:chExt cx="2483130" cy="5015963"/>
          </a:xfrm>
        </p:grpSpPr>
        <p:sp>
          <p:nvSpPr>
            <p:cNvPr id="5" name="Rectangle: Rounded Corners 4">
              <a:extLst>
                <a:ext uri="{FF2B5EF4-FFF2-40B4-BE49-F238E27FC236}">
                  <a16:creationId xmlns:a16="http://schemas.microsoft.com/office/drawing/2014/main" id="{27B72061-EA8F-3659-E525-1E79068E9649}"/>
                </a:ext>
              </a:extLst>
            </p:cNvPr>
            <p:cNvSpPr/>
            <p:nvPr/>
          </p:nvSpPr>
          <p:spPr>
            <a:xfrm>
              <a:off x="2352467" y="1517995"/>
              <a:ext cx="1703456" cy="1173681"/>
            </a:xfrm>
            <a:prstGeom prst="roundRect">
              <a:avLst/>
            </a:prstGeom>
            <a:blipFill>
              <a:blip r:embed="rId6">
                <a:extLst>
                  <a:ext uri="{28A0092B-C50C-407E-A947-70E740481C1C}">
                    <a14:useLocalDpi xmlns:a14="http://schemas.microsoft.com/office/drawing/2010/main" val="0"/>
                  </a:ext>
                </a:extLst>
              </a:blip>
              <a:srcRect/>
              <a:stretch>
                <a:fillRect l="-17000" r="-17000"/>
              </a:stretch>
            </a:blipFill>
            <a:ln w="25400" cap="flat" cmpd="sng" algn="ctr">
              <a:solidFill>
                <a:sysClr val="window" lastClr="FFFFFF">
                  <a:hueOff val="0"/>
                  <a:satOff val="0"/>
                  <a:lumOff val="0"/>
                  <a:alphaOff val="0"/>
                </a:sysClr>
              </a:solidFill>
              <a:prstDash val="solid"/>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6" name="Freeform: Shape 5">
              <a:extLst>
                <a:ext uri="{FF2B5EF4-FFF2-40B4-BE49-F238E27FC236}">
                  <a16:creationId xmlns:a16="http://schemas.microsoft.com/office/drawing/2014/main" id="{BE98D19E-61FF-83CA-8E91-34E644F6A222}"/>
                </a:ext>
              </a:extLst>
            </p:cNvPr>
            <p:cNvSpPr/>
            <p:nvPr/>
          </p:nvSpPr>
          <p:spPr>
            <a:xfrm>
              <a:off x="1962630" y="2691676"/>
              <a:ext cx="2483130" cy="522543"/>
            </a:xfrm>
            <a:custGeom>
              <a:avLst/>
              <a:gdLst>
                <a:gd name="connsiteX0" fmla="*/ 0 w 1408472"/>
                <a:gd name="connsiteY0" fmla="*/ 0 h 522543"/>
                <a:gd name="connsiteX1" fmla="*/ 1408472 w 1408472"/>
                <a:gd name="connsiteY1" fmla="*/ 0 h 522543"/>
                <a:gd name="connsiteX2" fmla="*/ 1408472 w 1408472"/>
                <a:gd name="connsiteY2" fmla="*/ 522543 h 522543"/>
                <a:gd name="connsiteX3" fmla="*/ 0 w 1408472"/>
                <a:gd name="connsiteY3" fmla="*/ 522543 h 522543"/>
                <a:gd name="connsiteX4" fmla="*/ 0 w 1408472"/>
                <a:gd name="connsiteY4" fmla="*/ 0 h 52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472" h="522543">
                  <a:moveTo>
                    <a:pt x="0" y="0"/>
                  </a:moveTo>
                  <a:lnTo>
                    <a:pt x="1408472" y="0"/>
                  </a:lnTo>
                  <a:lnTo>
                    <a:pt x="1408472" y="522543"/>
                  </a:lnTo>
                  <a:lnTo>
                    <a:pt x="0" y="522543"/>
                  </a:lnTo>
                  <a:lnTo>
                    <a:pt x="0" y="0"/>
                  </a:lnTo>
                  <a:close/>
                </a:path>
              </a:pathLst>
            </a:custGeom>
            <a:noFill/>
            <a:ln>
              <a:noFill/>
            </a:ln>
            <a:effectLst/>
          </p:spPr>
          <p:txBody>
            <a:bodyPr spcFirstLastPara="0" vert="horz" wrap="square" lIns="170688" tIns="170688" rIns="170688" bIns="0" numCol="1" spcCol="1270" anchor="t"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dirty="0">
                  <a:ln>
                    <a:noFill/>
                  </a:ln>
                  <a:effectLst/>
                  <a:uLnTx/>
                  <a:uFillTx/>
                  <a:latin typeface="Calibri"/>
                  <a:ea typeface="+mn-ea"/>
                  <a:cs typeface="+mn-cs"/>
                </a:rPr>
                <a:t>Americas</a:t>
              </a:r>
            </a:p>
          </p:txBody>
        </p:sp>
        <p:sp>
          <p:nvSpPr>
            <p:cNvPr id="14" name="Content Placeholder 2">
              <a:extLst>
                <a:ext uri="{FF2B5EF4-FFF2-40B4-BE49-F238E27FC236}">
                  <a16:creationId xmlns:a16="http://schemas.microsoft.com/office/drawing/2014/main" id="{0F71A4C4-5DA2-8406-CE2A-DEA1876FD376}"/>
                </a:ext>
              </a:extLst>
            </p:cNvPr>
            <p:cNvSpPr txBox="1">
              <a:spLocks/>
            </p:cNvSpPr>
            <p:nvPr/>
          </p:nvSpPr>
          <p:spPr>
            <a:xfrm>
              <a:off x="2179319" y="3339714"/>
              <a:ext cx="2063912" cy="319424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GB" sz="2300" dirty="0">
                  <a:solidFill>
                    <a:schemeClr val="tx1"/>
                  </a:solidFill>
                  <a:latin typeface="Calibri"/>
                </a:rPr>
                <a:t>SG2RG-AMR</a:t>
              </a:r>
            </a:p>
            <a:p>
              <a:pPr marL="0" indent="0" algn="ctr">
                <a:buFont typeface="Arial"/>
                <a:buNone/>
              </a:pPr>
              <a:r>
                <a:rPr lang="en-GB" sz="2300" dirty="0">
                  <a:solidFill>
                    <a:schemeClr val="tx1"/>
                  </a:solidFill>
                  <a:latin typeface="Calibri"/>
                </a:rPr>
                <a:t>SG3RG-LAC</a:t>
              </a:r>
            </a:p>
            <a:p>
              <a:pPr marL="0" indent="0" algn="ctr">
                <a:buFont typeface="Arial"/>
                <a:buNone/>
              </a:pPr>
              <a:r>
                <a:rPr lang="en-GB" sz="2300" dirty="0">
                  <a:solidFill>
                    <a:schemeClr val="tx1"/>
                  </a:solidFill>
                  <a:latin typeface="Calibri"/>
                </a:rPr>
                <a:t>SG5RG-LATAM</a:t>
              </a:r>
            </a:p>
            <a:p>
              <a:pPr marL="0" indent="0" algn="ctr">
                <a:buFont typeface="Arial"/>
                <a:buNone/>
              </a:pPr>
              <a:endParaRPr lang="en-GB" sz="2300" dirty="0">
                <a:solidFill>
                  <a:schemeClr val="tx1"/>
                </a:solidFill>
                <a:latin typeface="Calibri"/>
              </a:endParaRPr>
            </a:p>
            <a:p>
              <a:pPr marL="0" indent="0" algn="ctr">
                <a:buFont typeface="Arial"/>
                <a:buNone/>
              </a:pPr>
              <a:r>
                <a:rPr lang="en-GB" sz="2300" dirty="0">
                  <a:solidFill>
                    <a:schemeClr val="tx1"/>
                  </a:solidFill>
                  <a:latin typeface="Calibri"/>
                </a:rPr>
                <a:t>SG12RG-AMR</a:t>
              </a:r>
            </a:p>
            <a:p>
              <a:pPr marL="0" indent="0" algn="ctr">
                <a:buFont typeface="Arial"/>
                <a:buNone/>
              </a:pPr>
              <a:endParaRPr lang="en-GB" sz="2300" dirty="0">
                <a:solidFill>
                  <a:schemeClr val="tx1"/>
                </a:solidFill>
                <a:latin typeface="Calibri"/>
              </a:endParaRPr>
            </a:p>
            <a:p>
              <a:pPr marL="0" indent="0" algn="ctr">
                <a:buFont typeface="Arial"/>
                <a:buNone/>
              </a:pPr>
              <a:endParaRPr lang="en-GB" sz="2300" dirty="0">
                <a:solidFill>
                  <a:schemeClr val="tx1"/>
                </a:solidFill>
                <a:latin typeface="Calibri"/>
              </a:endParaRPr>
            </a:p>
            <a:p>
              <a:pPr marL="0" indent="0" algn="ctr">
                <a:buFont typeface="Arial"/>
                <a:buNone/>
              </a:pPr>
              <a:r>
                <a:rPr lang="en-GB" sz="2300" dirty="0">
                  <a:solidFill>
                    <a:schemeClr val="tx1"/>
                  </a:solidFill>
                  <a:latin typeface="Calibri"/>
                </a:rPr>
                <a:t>SG20RG-LATAM</a:t>
              </a:r>
            </a:p>
          </p:txBody>
        </p:sp>
      </p:grpSp>
      <p:grpSp>
        <p:nvGrpSpPr>
          <p:cNvPr id="36" name="Group 35">
            <a:extLst>
              <a:ext uri="{FF2B5EF4-FFF2-40B4-BE49-F238E27FC236}">
                <a16:creationId xmlns:a16="http://schemas.microsoft.com/office/drawing/2014/main" id="{B4C85D68-0F1D-D1F3-E5DA-F2F2FBC05707}"/>
              </a:ext>
            </a:extLst>
          </p:cNvPr>
          <p:cNvGrpSpPr/>
          <p:nvPr/>
        </p:nvGrpSpPr>
        <p:grpSpPr>
          <a:xfrm>
            <a:off x="4177173" y="1517995"/>
            <a:ext cx="1975856" cy="5015963"/>
            <a:chOff x="4332156" y="1517995"/>
            <a:chExt cx="1975856" cy="5015963"/>
          </a:xfrm>
        </p:grpSpPr>
        <p:sp>
          <p:nvSpPr>
            <p:cNvPr id="7" name="Rectangle: Rounded Corners 6">
              <a:extLst>
                <a:ext uri="{FF2B5EF4-FFF2-40B4-BE49-F238E27FC236}">
                  <a16:creationId xmlns:a16="http://schemas.microsoft.com/office/drawing/2014/main" id="{89B52449-37D4-C916-B7E9-03BDCD268B01}"/>
                </a:ext>
              </a:extLst>
            </p:cNvPr>
            <p:cNvSpPr/>
            <p:nvPr/>
          </p:nvSpPr>
          <p:spPr>
            <a:xfrm>
              <a:off x="4470713" y="1517995"/>
              <a:ext cx="1703456" cy="1173681"/>
            </a:xfrm>
            <a:prstGeom prst="roundRect">
              <a:avLst/>
            </a:prstGeom>
            <a:blipFill>
              <a:blip r:embed="rId7">
                <a:extLst>
                  <a:ext uri="{28A0092B-C50C-407E-A947-70E740481C1C}">
                    <a14:useLocalDpi xmlns:a14="http://schemas.microsoft.com/office/drawing/2010/main" val="0"/>
                  </a:ext>
                </a:extLst>
              </a:blip>
              <a:srcRect/>
              <a:stretch>
                <a:fillRect l="-17000" r="-17000"/>
              </a:stretch>
            </a:blipFill>
            <a:ln w="25400" cap="flat" cmpd="sng" algn="ctr">
              <a:solidFill>
                <a:sysClr val="window" lastClr="FFFFFF">
                  <a:hueOff val="0"/>
                  <a:satOff val="0"/>
                  <a:lumOff val="0"/>
                  <a:alphaOff val="0"/>
                </a:sysClr>
              </a:solidFill>
              <a:prstDash val="solid"/>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8" name="Freeform: Shape 7">
              <a:extLst>
                <a:ext uri="{FF2B5EF4-FFF2-40B4-BE49-F238E27FC236}">
                  <a16:creationId xmlns:a16="http://schemas.microsoft.com/office/drawing/2014/main" id="{7874E774-4D66-0972-6A26-AF813A9BEEBD}"/>
                </a:ext>
              </a:extLst>
            </p:cNvPr>
            <p:cNvSpPr/>
            <p:nvPr/>
          </p:nvSpPr>
          <p:spPr>
            <a:xfrm>
              <a:off x="4336870" y="2691676"/>
              <a:ext cx="1971142" cy="522543"/>
            </a:xfrm>
            <a:custGeom>
              <a:avLst/>
              <a:gdLst>
                <a:gd name="connsiteX0" fmla="*/ 0 w 1408472"/>
                <a:gd name="connsiteY0" fmla="*/ 0 h 522543"/>
                <a:gd name="connsiteX1" fmla="*/ 1408472 w 1408472"/>
                <a:gd name="connsiteY1" fmla="*/ 0 h 522543"/>
                <a:gd name="connsiteX2" fmla="*/ 1408472 w 1408472"/>
                <a:gd name="connsiteY2" fmla="*/ 522543 h 522543"/>
                <a:gd name="connsiteX3" fmla="*/ 0 w 1408472"/>
                <a:gd name="connsiteY3" fmla="*/ 522543 h 522543"/>
                <a:gd name="connsiteX4" fmla="*/ 0 w 1408472"/>
                <a:gd name="connsiteY4" fmla="*/ 0 h 52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472" h="522543">
                  <a:moveTo>
                    <a:pt x="0" y="0"/>
                  </a:moveTo>
                  <a:lnTo>
                    <a:pt x="1408472" y="0"/>
                  </a:lnTo>
                  <a:lnTo>
                    <a:pt x="1408472" y="522543"/>
                  </a:lnTo>
                  <a:lnTo>
                    <a:pt x="0" y="522543"/>
                  </a:lnTo>
                  <a:lnTo>
                    <a:pt x="0" y="0"/>
                  </a:lnTo>
                  <a:close/>
                </a:path>
              </a:pathLst>
            </a:custGeom>
            <a:noFill/>
            <a:ln>
              <a:noFill/>
            </a:ln>
            <a:effectLst/>
          </p:spPr>
          <p:txBody>
            <a:bodyPr spcFirstLastPara="0" vert="horz" wrap="square" lIns="170688" tIns="170688" rIns="170688" bIns="0" numCol="1" spcCol="1270" anchor="t"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a:ln>
                    <a:noFill/>
                  </a:ln>
                  <a:effectLst/>
                  <a:uLnTx/>
                  <a:uFillTx/>
                  <a:latin typeface="Calibri"/>
                  <a:ea typeface="+mn-ea"/>
                  <a:cs typeface="+mn-cs"/>
                </a:rPr>
                <a:t>Arab</a:t>
              </a:r>
              <a:r>
                <a:rPr kumimoji="0" lang="en-US" sz="2400" b="1" i="0" u="none" strike="noStrike" kern="0" cap="none" spc="0" normalizeH="0" baseline="0" noProof="0">
                  <a:ln>
                    <a:noFill/>
                  </a:ln>
                  <a:effectLst/>
                  <a:uLnTx/>
                  <a:uFillTx/>
                  <a:latin typeface="Calibri"/>
                  <a:ea typeface="+mn-ea"/>
                  <a:cs typeface="Arial" panose="020B0604020202020204" pitchFamily="34" charset="0"/>
                </a:rPr>
                <a:t> </a:t>
              </a:r>
              <a:r>
                <a:rPr kumimoji="0" lang="en-US" sz="2400" b="1" i="0" u="none" strike="noStrike" kern="0" cap="none" spc="0" normalizeH="0" baseline="0" noProof="0">
                  <a:ln>
                    <a:noFill/>
                  </a:ln>
                  <a:effectLst/>
                  <a:uLnTx/>
                  <a:uFillTx/>
                  <a:latin typeface="Calibri"/>
                  <a:ea typeface="+mn-ea"/>
                  <a:cs typeface="+mn-cs"/>
                </a:rPr>
                <a:t>Region</a:t>
              </a:r>
            </a:p>
          </p:txBody>
        </p:sp>
        <p:sp>
          <p:nvSpPr>
            <p:cNvPr id="15" name="Content Placeholder 2">
              <a:extLst>
                <a:ext uri="{FF2B5EF4-FFF2-40B4-BE49-F238E27FC236}">
                  <a16:creationId xmlns:a16="http://schemas.microsoft.com/office/drawing/2014/main" id="{17730FCB-3297-51F9-F8ED-C00F001A571F}"/>
                </a:ext>
              </a:extLst>
            </p:cNvPr>
            <p:cNvSpPr txBox="1">
              <a:spLocks/>
            </p:cNvSpPr>
            <p:nvPr/>
          </p:nvSpPr>
          <p:spPr>
            <a:xfrm>
              <a:off x="4332156" y="3339714"/>
              <a:ext cx="1890847" cy="319424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GB" sz="2300">
                  <a:solidFill>
                    <a:schemeClr val="tx1"/>
                  </a:solidFill>
                  <a:latin typeface="Calibri"/>
                </a:rPr>
                <a:t>SG2RG-ARB</a:t>
              </a:r>
            </a:p>
            <a:p>
              <a:pPr marL="0" indent="0" algn="ctr">
                <a:buFont typeface="Arial"/>
                <a:buNone/>
              </a:pPr>
              <a:r>
                <a:rPr lang="en-GB" sz="2300">
                  <a:solidFill>
                    <a:schemeClr val="tx1"/>
                  </a:solidFill>
                  <a:latin typeface="Calibri"/>
                </a:rPr>
                <a:t>SG3RG-ARB</a:t>
              </a:r>
            </a:p>
            <a:p>
              <a:pPr marL="0" indent="0" algn="ctr">
                <a:buFont typeface="Arial"/>
                <a:buNone/>
              </a:pPr>
              <a:r>
                <a:rPr lang="en-GB" sz="2300">
                  <a:solidFill>
                    <a:schemeClr val="tx1"/>
                  </a:solidFill>
                  <a:latin typeface="Calibri"/>
                </a:rPr>
                <a:t>SG5RG-ARB</a:t>
              </a:r>
            </a:p>
            <a:p>
              <a:pPr marL="0" indent="0" algn="ctr">
                <a:buFont typeface="Arial"/>
                <a:buNone/>
              </a:pPr>
              <a:endParaRPr lang="en-GB" sz="2300">
                <a:solidFill>
                  <a:schemeClr val="tx1"/>
                </a:solidFill>
                <a:latin typeface="Calibri"/>
              </a:endParaRPr>
            </a:p>
            <a:p>
              <a:pPr marL="0" indent="0" algn="ctr">
                <a:buFont typeface="Arial"/>
                <a:buNone/>
              </a:pPr>
              <a:endParaRPr lang="en-GB" sz="2300">
                <a:solidFill>
                  <a:schemeClr val="tx1"/>
                </a:solidFill>
                <a:latin typeface="Calibri"/>
              </a:endParaRPr>
            </a:p>
            <a:p>
              <a:pPr marL="0" indent="0" algn="ctr">
                <a:buFont typeface="Arial"/>
                <a:buNone/>
              </a:pPr>
              <a:endParaRPr lang="en-GB" sz="2300">
                <a:solidFill>
                  <a:schemeClr val="tx1"/>
                </a:solidFill>
                <a:latin typeface="Calibri"/>
              </a:endParaRPr>
            </a:p>
            <a:p>
              <a:pPr marL="0" indent="0" algn="ctr">
                <a:buFont typeface="Arial"/>
                <a:buNone/>
              </a:pPr>
              <a:r>
                <a:rPr lang="en-GB" sz="2300">
                  <a:solidFill>
                    <a:schemeClr val="tx1"/>
                  </a:solidFill>
                  <a:latin typeface="Calibri"/>
                </a:rPr>
                <a:t>SG17RG-ARB</a:t>
              </a:r>
            </a:p>
            <a:p>
              <a:pPr marL="0" indent="0" algn="ctr">
                <a:buFont typeface="Arial"/>
                <a:buNone/>
              </a:pPr>
              <a:r>
                <a:rPr lang="en-GB" sz="2300">
                  <a:solidFill>
                    <a:schemeClr val="tx1"/>
                  </a:solidFill>
                  <a:latin typeface="Calibri"/>
                </a:rPr>
                <a:t>SG20RG-ARB</a:t>
              </a:r>
            </a:p>
          </p:txBody>
        </p:sp>
      </p:grpSp>
      <p:grpSp>
        <p:nvGrpSpPr>
          <p:cNvPr id="38" name="Group 37">
            <a:extLst>
              <a:ext uri="{FF2B5EF4-FFF2-40B4-BE49-F238E27FC236}">
                <a16:creationId xmlns:a16="http://schemas.microsoft.com/office/drawing/2014/main" id="{26FE8AF4-9389-5436-B585-C146AC606811}"/>
              </a:ext>
            </a:extLst>
          </p:cNvPr>
          <p:cNvGrpSpPr/>
          <p:nvPr/>
        </p:nvGrpSpPr>
        <p:grpSpPr>
          <a:xfrm>
            <a:off x="6064800" y="1517995"/>
            <a:ext cx="2357510" cy="5016156"/>
            <a:chOff x="6176670" y="1517995"/>
            <a:chExt cx="2357510" cy="5016156"/>
          </a:xfrm>
        </p:grpSpPr>
        <p:sp>
          <p:nvSpPr>
            <p:cNvPr id="9" name="Rectangle: Rounded Corners 8">
              <a:extLst>
                <a:ext uri="{FF2B5EF4-FFF2-40B4-BE49-F238E27FC236}">
                  <a16:creationId xmlns:a16="http://schemas.microsoft.com/office/drawing/2014/main" id="{B10548A8-B7BA-3666-5A1F-38639E64DA80}"/>
                </a:ext>
              </a:extLst>
            </p:cNvPr>
            <p:cNvSpPr/>
            <p:nvPr/>
          </p:nvSpPr>
          <p:spPr>
            <a:xfrm>
              <a:off x="6503697" y="1517995"/>
              <a:ext cx="1703456" cy="1173681"/>
            </a:xfrm>
            <a:prstGeom prst="roundRect">
              <a:avLst/>
            </a:prstGeom>
            <a:blipFill>
              <a:blip r:embed="rId8">
                <a:extLst>
                  <a:ext uri="{28A0092B-C50C-407E-A947-70E740481C1C}">
                    <a14:useLocalDpi xmlns:a14="http://schemas.microsoft.com/office/drawing/2010/main" val="0"/>
                  </a:ext>
                </a:extLst>
              </a:blip>
              <a:srcRect/>
              <a:stretch>
                <a:fillRect l="-17000" r="-17000"/>
              </a:stretch>
            </a:blipFill>
            <a:ln w="25400" cap="flat" cmpd="sng" algn="ctr">
              <a:solidFill>
                <a:sysClr val="window" lastClr="FFFFFF">
                  <a:hueOff val="0"/>
                  <a:satOff val="0"/>
                  <a:lumOff val="0"/>
                  <a:alphaOff val="0"/>
                </a:sysClr>
              </a:solidFill>
              <a:prstDash val="solid"/>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Freeform: Shape 9">
              <a:extLst>
                <a:ext uri="{FF2B5EF4-FFF2-40B4-BE49-F238E27FC236}">
                  <a16:creationId xmlns:a16="http://schemas.microsoft.com/office/drawing/2014/main" id="{EF631EAF-83FD-E736-C836-C4CC411A88B0}"/>
                </a:ext>
              </a:extLst>
            </p:cNvPr>
            <p:cNvSpPr/>
            <p:nvPr/>
          </p:nvSpPr>
          <p:spPr>
            <a:xfrm>
              <a:off x="6176670" y="2691676"/>
              <a:ext cx="2357510" cy="522543"/>
            </a:xfrm>
            <a:custGeom>
              <a:avLst/>
              <a:gdLst>
                <a:gd name="connsiteX0" fmla="*/ 0 w 1408472"/>
                <a:gd name="connsiteY0" fmla="*/ 0 h 522543"/>
                <a:gd name="connsiteX1" fmla="*/ 1408472 w 1408472"/>
                <a:gd name="connsiteY1" fmla="*/ 0 h 522543"/>
                <a:gd name="connsiteX2" fmla="*/ 1408472 w 1408472"/>
                <a:gd name="connsiteY2" fmla="*/ 522543 h 522543"/>
                <a:gd name="connsiteX3" fmla="*/ 0 w 1408472"/>
                <a:gd name="connsiteY3" fmla="*/ 522543 h 522543"/>
                <a:gd name="connsiteX4" fmla="*/ 0 w 1408472"/>
                <a:gd name="connsiteY4" fmla="*/ 0 h 52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472" h="522543">
                  <a:moveTo>
                    <a:pt x="0" y="0"/>
                  </a:moveTo>
                  <a:lnTo>
                    <a:pt x="1408472" y="0"/>
                  </a:lnTo>
                  <a:lnTo>
                    <a:pt x="1408472" y="522543"/>
                  </a:lnTo>
                  <a:lnTo>
                    <a:pt x="0" y="522543"/>
                  </a:lnTo>
                  <a:lnTo>
                    <a:pt x="0" y="0"/>
                  </a:lnTo>
                  <a:close/>
                </a:path>
              </a:pathLst>
            </a:custGeom>
            <a:noFill/>
            <a:ln>
              <a:noFill/>
            </a:ln>
            <a:effectLst/>
          </p:spPr>
          <p:txBody>
            <a:bodyPr spcFirstLastPara="0" vert="horz" wrap="square" lIns="170688" tIns="170688" rIns="170688" bIns="0" numCol="1" spcCol="1270" anchor="t"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dirty="0">
                  <a:ln>
                    <a:noFill/>
                  </a:ln>
                  <a:effectLst/>
                  <a:uLnTx/>
                  <a:uFillTx/>
                  <a:latin typeface="Calibri"/>
                  <a:ea typeface="+mn-ea"/>
                  <a:cs typeface="+mn-cs"/>
                </a:rPr>
                <a:t>Asia &amp;</a:t>
              </a:r>
              <a:r>
                <a:rPr kumimoji="0" lang="en-US" sz="2400" b="1" i="0" u="none" strike="noStrike" kern="0" cap="none" spc="0" normalizeH="0" baseline="0" noProof="0" dirty="0">
                  <a:ln>
                    <a:noFill/>
                  </a:ln>
                  <a:effectLst/>
                  <a:uLnTx/>
                  <a:uFillTx/>
                  <a:latin typeface="Calibri"/>
                  <a:ea typeface="+mn-ea"/>
                  <a:cs typeface="Arial" panose="020B0604020202020204" pitchFamily="34" charset="0"/>
                </a:rPr>
                <a:t> </a:t>
              </a:r>
              <a:r>
                <a:rPr kumimoji="0" lang="en-US" sz="2400" b="1" i="0" u="none" strike="noStrike" kern="0" cap="none" spc="0" normalizeH="0" baseline="0" noProof="0" dirty="0">
                  <a:ln>
                    <a:noFill/>
                  </a:ln>
                  <a:effectLst/>
                  <a:uLnTx/>
                  <a:uFillTx/>
                  <a:latin typeface="Calibri"/>
                  <a:ea typeface="+mn-ea"/>
                  <a:cs typeface="+mn-cs"/>
                </a:rPr>
                <a:t>Pacific</a:t>
              </a:r>
              <a:endParaRPr kumimoji="0" lang="en-GB" sz="2400" b="1" i="0" u="none" strike="noStrike" kern="0" cap="none" spc="0" normalizeH="0" baseline="0" noProof="0" dirty="0">
                <a:ln>
                  <a:noFill/>
                </a:ln>
                <a:effectLst/>
                <a:uLnTx/>
                <a:uFillTx/>
                <a:latin typeface="Calibri"/>
                <a:ea typeface="+mn-ea"/>
                <a:cs typeface="+mn-cs"/>
              </a:endParaRPr>
            </a:p>
          </p:txBody>
        </p:sp>
        <p:sp>
          <p:nvSpPr>
            <p:cNvPr id="16" name="Content Placeholder 2">
              <a:extLst>
                <a:ext uri="{FF2B5EF4-FFF2-40B4-BE49-F238E27FC236}">
                  <a16:creationId xmlns:a16="http://schemas.microsoft.com/office/drawing/2014/main" id="{2472868F-7D6A-47B6-8195-2E5E91CA9035}"/>
                </a:ext>
              </a:extLst>
            </p:cNvPr>
            <p:cNvSpPr txBox="1">
              <a:spLocks/>
            </p:cNvSpPr>
            <p:nvPr/>
          </p:nvSpPr>
          <p:spPr>
            <a:xfrm>
              <a:off x="6417081" y="3339907"/>
              <a:ext cx="1890847" cy="319424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GB" sz="2300">
                <a:solidFill>
                  <a:schemeClr val="tx1"/>
                </a:solidFill>
                <a:latin typeface="Calibri"/>
              </a:endParaRPr>
            </a:p>
            <a:p>
              <a:pPr marL="0" indent="0" algn="ctr">
                <a:buFont typeface="Arial"/>
                <a:buNone/>
              </a:pPr>
              <a:r>
                <a:rPr lang="en-GB" sz="2300">
                  <a:solidFill>
                    <a:schemeClr val="tx1"/>
                  </a:solidFill>
                  <a:latin typeface="Calibri"/>
                </a:rPr>
                <a:t>SG3RG-AO</a:t>
              </a:r>
            </a:p>
            <a:p>
              <a:pPr marL="0" indent="0" algn="ctr">
                <a:buFont typeface="Arial"/>
                <a:buNone/>
              </a:pPr>
              <a:r>
                <a:rPr lang="en-GB" sz="2300">
                  <a:solidFill>
                    <a:schemeClr val="tx1"/>
                  </a:solidFill>
                  <a:latin typeface="Calibri"/>
                </a:rPr>
                <a:t>SG5RG-AP</a:t>
              </a:r>
            </a:p>
            <a:p>
              <a:pPr marL="0" indent="0" algn="ctr">
                <a:buFont typeface="Arial"/>
                <a:buNone/>
              </a:pPr>
              <a:endParaRPr lang="en-GB" sz="2300">
                <a:solidFill>
                  <a:schemeClr val="tx1"/>
                </a:solidFill>
                <a:latin typeface="Calibri"/>
              </a:endParaRPr>
            </a:p>
            <a:p>
              <a:pPr marL="0" indent="0" algn="ctr">
                <a:buFont typeface="Arial"/>
                <a:buNone/>
              </a:pPr>
              <a:endParaRPr lang="en-GB" sz="2300">
                <a:solidFill>
                  <a:schemeClr val="tx1"/>
                </a:solidFill>
                <a:latin typeface="Calibri"/>
              </a:endParaRPr>
            </a:p>
            <a:p>
              <a:pPr marL="0" indent="0" algn="ctr">
                <a:buFont typeface="Arial"/>
                <a:buNone/>
              </a:pPr>
              <a:endParaRPr lang="en-GB" sz="2300">
                <a:solidFill>
                  <a:schemeClr val="tx1"/>
                </a:solidFill>
                <a:latin typeface="Calibri"/>
              </a:endParaRPr>
            </a:p>
            <a:p>
              <a:pPr marL="0" indent="0" algn="ctr">
                <a:buFont typeface="Arial"/>
                <a:buNone/>
              </a:pPr>
              <a:endParaRPr lang="en-GB" sz="2300">
                <a:solidFill>
                  <a:schemeClr val="tx1"/>
                </a:solidFill>
                <a:latin typeface="Calibri"/>
              </a:endParaRPr>
            </a:p>
            <a:p>
              <a:pPr marL="0" indent="0" algn="ctr">
                <a:buFont typeface="Arial"/>
                <a:buNone/>
              </a:pPr>
              <a:r>
                <a:rPr lang="en-GB" sz="2300">
                  <a:solidFill>
                    <a:schemeClr val="tx1"/>
                  </a:solidFill>
                  <a:latin typeface="Calibri"/>
                </a:rPr>
                <a:t>SG20RG-AP</a:t>
              </a:r>
            </a:p>
          </p:txBody>
        </p:sp>
      </p:grpSp>
      <p:grpSp>
        <p:nvGrpSpPr>
          <p:cNvPr id="40" name="Group 39">
            <a:extLst>
              <a:ext uri="{FF2B5EF4-FFF2-40B4-BE49-F238E27FC236}">
                <a16:creationId xmlns:a16="http://schemas.microsoft.com/office/drawing/2014/main" id="{4A484BD8-9A30-D04F-38EC-1EA69E080D9F}"/>
              </a:ext>
            </a:extLst>
          </p:cNvPr>
          <p:cNvGrpSpPr/>
          <p:nvPr/>
        </p:nvGrpSpPr>
        <p:grpSpPr>
          <a:xfrm>
            <a:off x="8257881" y="1517995"/>
            <a:ext cx="2067816" cy="5022120"/>
            <a:chOff x="8402838" y="1517995"/>
            <a:chExt cx="2067816" cy="5022120"/>
          </a:xfrm>
        </p:grpSpPr>
        <p:sp>
          <p:nvSpPr>
            <p:cNvPr id="11" name="Rectangle: Rounded Corners 10">
              <a:extLst>
                <a:ext uri="{FF2B5EF4-FFF2-40B4-BE49-F238E27FC236}">
                  <a16:creationId xmlns:a16="http://schemas.microsoft.com/office/drawing/2014/main" id="{EE86A60A-2835-1E74-2148-72E585C7396A}"/>
                </a:ext>
              </a:extLst>
            </p:cNvPr>
            <p:cNvSpPr/>
            <p:nvPr/>
          </p:nvSpPr>
          <p:spPr>
            <a:xfrm>
              <a:off x="8585018" y="1517995"/>
              <a:ext cx="1703456" cy="1173681"/>
            </a:xfrm>
            <a:prstGeom prst="roundRect">
              <a:avLst/>
            </a:prstGeom>
            <a:blipFill>
              <a:blip r:embed="rId9">
                <a:extLst>
                  <a:ext uri="{28A0092B-C50C-407E-A947-70E740481C1C}">
                    <a14:useLocalDpi xmlns:a14="http://schemas.microsoft.com/office/drawing/2010/main" val="0"/>
                  </a:ext>
                </a:extLst>
              </a:blip>
              <a:srcRect/>
              <a:stretch>
                <a:fillRect l="-17000" r="-17000"/>
              </a:stretch>
            </a:blipFill>
            <a:ln w="25400" cap="flat" cmpd="sng" algn="ctr">
              <a:solidFill>
                <a:sysClr val="window" lastClr="FFFFFF">
                  <a:hueOff val="0"/>
                  <a:satOff val="0"/>
                  <a:lumOff val="0"/>
                  <a:alphaOff val="0"/>
                </a:sysClr>
              </a:solidFill>
              <a:prstDash val="solid"/>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12" name="Freeform: Shape 11">
              <a:extLst>
                <a:ext uri="{FF2B5EF4-FFF2-40B4-BE49-F238E27FC236}">
                  <a16:creationId xmlns:a16="http://schemas.microsoft.com/office/drawing/2014/main" id="{06780FE8-0F79-6CA8-24A4-836DE31F21B2}"/>
                </a:ext>
              </a:extLst>
            </p:cNvPr>
            <p:cNvSpPr/>
            <p:nvPr/>
          </p:nvSpPr>
          <p:spPr>
            <a:xfrm>
              <a:off x="8402838" y="2691676"/>
              <a:ext cx="2067816" cy="522543"/>
            </a:xfrm>
            <a:custGeom>
              <a:avLst/>
              <a:gdLst>
                <a:gd name="connsiteX0" fmla="*/ 0 w 1408472"/>
                <a:gd name="connsiteY0" fmla="*/ 0 h 522543"/>
                <a:gd name="connsiteX1" fmla="*/ 1408472 w 1408472"/>
                <a:gd name="connsiteY1" fmla="*/ 0 h 522543"/>
                <a:gd name="connsiteX2" fmla="*/ 1408472 w 1408472"/>
                <a:gd name="connsiteY2" fmla="*/ 522543 h 522543"/>
                <a:gd name="connsiteX3" fmla="*/ 0 w 1408472"/>
                <a:gd name="connsiteY3" fmla="*/ 522543 h 522543"/>
                <a:gd name="connsiteX4" fmla="*/ 0 w 1408472"/>
                <a:gd name="connsiteY4" fmla="*/ 0 h 52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472" h="522543">
                  <a:moveTo>
                    <a:pt x="0" y="0"/>
                  </a:moveTo>
                  <a:lnTo>
                    <a:pt x="1408472" y="0"/>
                  </a:lnTo>
                  <a:lnTo>
                    <a:pt x="1408472" y="522543"/>
                  </a:lnTo>
                  <a:lnTo>
                    <a:pt x="0" y="522543"/>
                  </a:lnTo>
                  <a:lnTo>
                    <a:pt x="0" y="0"/>
                  </a:lnTo>
                  <a:close/>
                </a:path>
              </a:pathLst>
            </a:custGeom>
            <a:noFill/>
            <a:ln>
              <a:noFill/>
            </a:ln>
            <a:effectLst/>
          </p:spPr>
          <p:txBody>
            <a:bodyPr spcFirstLastPara="0" vert="horz" wrap="square" lIns="170688" tIns="170688" rIns="170688" bIns="0" numCol="1" spcCol="1270" anchor="t"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dirty="0">
                  <a:ln>
                    <a:noFill/>
                  </a:ln>
                  <a:effectLst/>
                  <a:uLnTx/>
                  <a:uFillTx/>
                  <a:latin typeface="Calibri"/>
                  <a:ea typeface="+mn-ea"/>
                  <a:cs typeface="+mn-cs"/>
                </a:rPr>
                <a:t>EECAT</a:t>
              </a:r>
            </a:p>
          </p:txBody>
        </p:sp>
        <p:sp>
          <p:nvSpPr>
            <p:cNvPr id="17" name="Content Placeholder 2">
              <a:extLst>
                <a:ext uri="{FF2B5EF4-FFF2-40B4-BE49-F238E27FC236}">
                  <a16:creationId xmlns:a16="http://schemas.microsoft.com/office/drawing/2014/main" id="{1FC69DC5-2151-C4A0-3B5A-9CA265DEB409}"/>
                </a:ext>
              </a:extLst>
            </p:cNvPr>
            <p:cNvSpPr txBox="1">
              <a:spLocks/>
            </p:cNvSpPr>
            <p:nvPr/>
          </p:nvSpPr>
          <p:spPr>
            <a:xfrm>
              <a:off x="8459374" y="3345871"/>
              <a:ext cx="1954744" cy="319424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GB" sz="2300" dirty="0">
                <a:solidFill>
                  <a:schemeClr val="tx1"/>
                </a:solidFill>
                <a:latin typeface="Calibri"/>
              </a:endParaRPr>
            </a:p>
            <a:p>
              <a:pPr marL="0" indent="0" algn="ctr">
                <a:buFont typeface="Arial"/>
                <a:buNone/>
              </a:pPr>
              <a:r>
                <a:rPr lang="en-GB" sz="2300" dirty="0">
                  <a:solidFill>
                    <a:schemeClr val="tx1"/>
                  </a:solidFill>
                  <a:latin typeface="Calibri"/>
                </a:rPr>
                <a:t>SG3RG-EECAT</a:t>
              </a:r>
            </a:p>
            <a:p>
              <a:pPr marL="0" indent="0" algn="ctr">
                <a:buFont typeface="Arial"/>
                <a:buNone/>
              </a:pPr>
              <a:endParaRPr lang="en-GB" sz="2300" dirty="0">
                <a:solidFill>
                  <a:schemeClr val="tx1"/>
                </a:solidFill>
                <a:latin typeface="Calibri"/>
              </a:endParaRPr>
            </a:p>
            <a:p>
              <a:pPr marL="0" indent="0" algn="ctr">
                <a:buFont typeface="Arial"/>
                <a:buNone/>
              </a:pPr>
              <a:r>
                <a:rPr lang="en-GB" sz="2300" dirty="0">
                  <a:solidFill>
                    <a:schemeClr val="tx1"/>
                  </a:solidFill>
                  <a:latin typeface="Calibri"/>
                </a:rPr>
                <a:t>SG11RG-EECAT</a:t>
              </a:r>
            </a:p>
            <a:p>
              <a:pPr marL="0" indent="0" algn="ctr">
                <a:buFont typeface="Arial"/>
                <a:buNone/>
              </a:pPr>
              <a:endParaRPr lang="en-GB" sz="2300" dirty="0">
                <a:solidFill>
                  <a:schemeClr val="tx1"/>
                </a:solidFill>
                <a:latin typeface="Calibri"/>
              </a:endParaRPr>
            </a:p>
            <a:p>
              <a:pPr marL="0" indent="0" algn="ctr">
                <a:buFont typeface="Arial"/>
                <a:buNone/>
              </a:pPr>
              <a:r>
                <a:rPr lang="en-GB" sz="2300" dirty="0">
                  <a:solidFill>
                    <a:schemeClr val="tx1"/>
                  </a:solidFill>
                  <a:latin typeface="Calibri"/>
                </a:rPr>
                <a:t>SG13RG-EECAT</a:t>
              </a:r>
            </a:p>
            <a:p>
              <a:pPr marL="0" indent="0" algn="ctr">
                <a:buFont typeface="Arial"/>
                <a:buNone/>
              </a:pPr>
              <a:endParaRPr lang="en-GB" sz="2300" dirty="0">
                <a:solidFill>
                  <a:schemeClr val="tx1"/>
                </a:solidFill>
                <a:latin typeface="Calibri"/>
              </a:endParaRPr>
            </a:p>
            <a:p>
              <a:pPr marL="0" indent="0" algn="ctr">
                <a:buFont typeface="Arial"/>
                <a:buNone/>
              </a:pPr>
              <a:r>
                <a:rPr lang="en-GB" sz="2300" dirty="0">
                  <a:solidFill>
                    <a:schemeClr val="tx1"/>
                  </a:solidFill>
                  <a:latin typeface="Calibri"/>
                </a:rPr>
                <a:t>SG20RG-EECAT</a:t>
              </a:r>
            </a:p>
          </p:txBody>
        </p:sp>
      </p:grpSp>
    </p:spTree>
    <p:custDataLst>
      <p:tags r:id="rId1"/>
    </p:custDataLst>
    <p:extLst>
      <p:ext uri="{BB962C8B-B14F-4D97-AF65-F5344CB8AC3E}">
        <p14:creationId xmlns:p14="http://schemas.microsoft.com/office/powerpoint/2010/main" val="2917901705"/>
      </p:ext>
    </p:extLst>
  </p:cSld>
  <p:clrMapOvr>
    <a:masterClrMapping/>
  </p:clrMapOvr>
  <mc:AlternateContent xmlns:mc="http://schemas.openxmlformats.org/markup-compatibility/2006" xmlns:p14="http://schemas.microsoft.com/office/powerpoint/2010/main">
    <mc:Choice Requires="p14">
      <p:transition spd="slow" p14:dur="2000" advTm="28583"/>
    </mc:Choice>
    <mc:Fallback xmlns="">
      <p:transition spd="slow" advTm="28583"/>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70331-EBA8-1575-38DB-36018A96FB4D}"/>
              </a:ext>
            </a:extLst>
          </p:cNvPr>
          <p:cNvSpPr>
            <a:spLocks noGrp="1"/>
          </p:cNvSpPr>
          <p:nvPr>
            <p:ph type="title"/>
          </p:nvPr>
        </p:nvSpPr>
        <p:spPr/>
        <p:txBody>
          <a:bodyPr/>
          <a:lstStyle/>
          <a:p>
            <a:r>
              <a:rPr lang="en-GB" dirty="0"/>
              <a:t>Regional group contributions</a:t>
            </a:r>
          </a:p>
        </p:txBody>
      </p:sp>
      <p:sp>
        <p:nvSpPr>
          <p:cNvPr id="3" name="Content Placeholder 2">
            <a:extLst>
              <a:ext uri="{FF2B5EF4-FFF2-40B4-BE49-F238E27FC236}">
                <a16:creationId xmlns:a16="http://schemas.microsoft.com/office/drawing/2014/main" id="{A0242D5E-A1B5-9C0F-722A-4CEE73BC07B5}"/>
              </a:ext>
            </a:extLst>
          </p:cNvPr>
          <p:cNvSpPr>
            <a:spLocks noGrp="1"/>
          </p:cNvSpPr>
          <p:nvPr>
            <p:ph sz="quarter" idx="11"/>
          </p:nvPr>
        </p:nvSpPr>
        <p:spPr>
          <a:xfrm>
            <a:off x="633255" y="2421467"/>
            <a:ext cx="10947820" cy="3768622"/>
          </a:xfrm>
        </p:spPr>
        <p:txBody>
          <a:bodyPr/>
          <a:lstStyle/>
          <a:p>
            <a:pPr marL="0" indent="0">
              <a:buNone/>
            </a:pPr>
            <a:r>
              <a:rPr lang="en-GB" sz="2400" dirty="0"/>
              <a:t>Regional group meetings give an opportunity for experts to:</a:t>
            </a:r>
          </a:p>
          <a:p>
            <a:pPr marL="434340" indent="-342900">
              <a:buFont typeface="Arial" panose="020B0604020202020204" pitchFamily="34" charset="0"/>
              <a:buChar char="•"/>
            </a:pPr>
            <a:r>
              <a:rPr lang="en-GB" sz="2400" dirty="0"/>
              <a:t>Identify </a:t>
            </a:r>
            <a:r>
              <a:rPr lang="en-GB" sz="2400" b="1" dirty="0"/>
              <a:t>common regional interests</a:t>
            </a:r>
            <a:r>
              <a:rPr lang="en-GB" sz="2400" dirty="0"/>
              <a:t>.</a:t>
            </a:r>
          </a:p>
          <a:p>
            <a:pPr marL="434340" indent="-342900">
              <a:buFont typeface="Arial" panose="020B0604020202020204" pitchFamily="34" charset="0"/>
              <a:buChar char="•"/>
            </a:pPr>
            <a:r>
              <a:rPr lang="en-GB" sz="2400" b="1" dirty="0"/>
              <a:t>Provide feedback and quality improvements </a:t>
            </a:r>
            <a:r>
              <a:rPr lang="en-GB" sz="2400" dirty="0"/>
              <a:t>on regional Contributions.</a:t>
            </a:r>
          </a:p>
          <a:p>
            <a:pPr marL="434340" indent="-342900">
              <a:buFont typeface="Arial" panose="020B0604020202020204" pitchFamily="34" charset="0"/>
              <a:buChar char="•"/>
            </a:pPr>
            <a:r>
              <a:rPr lang="en-GB" sz="2400" b="1" dirty="0"/>
              <a:t>Consolidate similar ideas </a:t>
            </a:r>
            <a:r>
              <a:rPr lang="en-GB" sz="2400" dirty="0"/>
              <a:t>and feedback into outputs.</a:t>
            </a:r>
          </a:p>
          <a:p>
            <a:pPr marL="434340" indent="-342900">
              <a:buFont typeface="Arial" panose="020B0604020202020204" pitchFamily="34" charset="0"/>
              <a:buChar char="•"/>
            </a:pPr>
            <a:r>
              <a:rPr lang="en-GB" sz="2400" dirty="0"/>
              <a:t>Increase </a:t>
            </a:r>
            <a:r>
              <a:rPr lang="en-GB" sz="2400" b="1" dirty="0"/>
              <a:t>visibility</a:t>
            </a:r>
            <a:r>
              <a:rPr lang="en-GB" sz="2400" dirty="0"/>
              <a:t> of Contributions within the region.</a:t>
            </a:r>
          </a:p>
          <a:p>
            <a:pPr marL="434340" indent="-342900">
              <a:buFont typeface="Arial" panose="020B0604020202020204" pitchFamily="34" charset="0"/>
              <a:buChar char="•"/>
            </a:pPr>
            <a:r>
              <a:rPr lang="en-GB" sz="2400" dirty="0"/>
              <a:t>Build and reflect the </a:t>
            </a:r>
            <a:r>
              <a:rPr lang="en-GB" sz="2400" b="1" dirty="0"/>
              <a:t>level of support </a:t>
            </a:r>
            <a:r>
              <a:rPr lang="en-GB" sz="2400" dirty="0"/>
              <a:t>by co-signing output Contributions.</a:t>
            </a:r>
            <a:br>
              <a:rPr lang="en-GB" sz="2400" dirty="0"/>
            </a:br>
            <a:r>
              <a:rPr lang="en-GB" sz="2400" dirty="0"/>
              <a:t>(High quality, co-signed and well supported Contributions are stronger!)</a:t>
            </a:r>
          </a:p>
          <a:p>
            <a:endParaRPr lang="en-GB" dirty="0"/>
          </a:p>
        </p:txBody>
      </p:sp>
    </p:spTree>
    <p:extLst>
      <p:ext uri="{BB962C8B-B14F-4D97-AF65-F5344CB8AC3E}">
        <p14:creationId xmlns:p14="http://schemas.microsoft.com/office/powerpoint/2010/main" val="315338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2710D-4E00-0C24-3DF4-0B9300331B8E}"/>
              </a:ext>
            </a:extLst>
          </p:cNvPr>
          <p:cNvSpPr>
            <a:spLocks noGrp="1"/>
          </p:cNvSpPr>
          <p:nvPr>
            <p:ph type="title"/>
          </p:nvPr>
        </p:nvSpPr>
        <p:spPr/>
        <p:txBody>
          <a:bodyPr/>
          <a:lstStyle/>
          <a:p>
            <a:r>
              <a:rPr lang="en-US" dirty="0"/>
              <a:t>Co-signing regional group Contributions</a:t>
            </a:r>
            <a:endParaRPr lang="en-GB" dirty="0"/>
          </a:p>
        </p:txBody>
      </p:sp>
      <p:sp>
        <p:nvSpPr>
          <p:cNvPr id="3" name="Content Placeholder 2">
            <a:extLst>
              <a:ext uri="{FF2B5EF4-FFF2-40B4-BE49-F238E27FC236}">
                <a16:creationId xmlns:a16="http://schemas.microsoft.com/office/drawing/2014/main" id="{F126AA65-8E79-D0F5-DEF8-CB819C8C0717}"/>
              </a:ext>
            </a:extLst>
          </p:cNvPr>
          <p:cNvSpPr>
            <a:spLocks noGrp="1"/>
          </p:cNvSpPr>
          <p:nvPr>
            <p:ph sz="quarter" idx="11"/>
          </p:nvPr>
        </p:nvSpPr>
        <p:spPr>
          <a:xfrm>
            <a:off x="633255" y="2110854"/>
            <a:ext cx="10947820" cy="4079235"/>
          </a:xfrm>
        </p:spPr>
        <p:txBody>
          <a:bodyPr/>
          <a:lstStyle/>
          <a:p>
            <a:pPr marL="434340" indent="-342900">
              <a:buFont typeface="Arial" panose="020B0604020202020204" pitchFamily="34" charset="0"/>
              <a:buChar char="•"/>
            </a:pPr>
            <a:r>
              <a:rPr lang="en-GB" sz="2400" b="1" dirty="0"/>
              <a:t>During the regional group meeting</a:t>
            </a:r>
            <a:r>
              <a:rPr lang="en-GB" sz="2400" dirty="0"/>
              <a:t>:</a:t>
            </a:r>
          </a:p>
          <a:p>
            <a:pPr lvl="1">
              <a:buFont typeface="Courier New" panose="02070309020205020404" pitchFamily="49" charset="0"/>
              <a:buChar char="o"/>
            </a:pPr>
            <a:r>
              <a:rPr lang="en-GB" sz="2400" dirty="0"/>
              <a:t>Only the members present in the meeting can be added.</a:t>
            </a:r>
          </a:p>
          <a:p>
            <a:pPr lvl="1">
              <a:buFont typeface="Courier New" panose="02070309020205020404" pitchFamily="49" charset="0"/>
              <a:buChar char="o"/>
            </a:pPr>
            <a:r>
              <a:rPr lang="en-GB" sz="2400" dirty="0"/>
              <a:t>Members are ready to make a commitment.</a:t>
            </a:r>
          </a:p>
          <a:p>
            <a:pPr lvl="1">
              <a:buFont typeface="Courier New" panose="02070309020205020404" pitchFamily="49" charset="0"/>
              <a:buChar char="o"/>
            </a:pPr>
            <a:r>
              <a:rPr lang="en-GB" sz="2400" dirty="0"/>
              <a:t>Text should be stable, and possibly frozen during the meeting.</a:t>
            </a:r>
          </a:p>
          <a:p>
            <a:pPr marL="434340" indent="-342900">
              <a:buFont typeface="Arial" panose="020B0604020202020204" pitchFamily="34" charset="0"/>
              <a:buChar char="•"/>
            </a:pPr>
            <a:endParaRPr lang="en-GB" sz="2400" b="1" dirty="0"/>
          </a:p>
          <a:p>
            <a:pPr marL="434340" indent="-342900">
              <a:buFont typeface="Arial" panose="020B0604020202020204" pitchFamily="34" charset="0"/>
              <a:buChar char="•"/>
            </a:pPr>
            <a:r>
              <a:rPr lang="en-GB" sz="2400" b="1" dirty="0"/>
              <a:t>After the regional group meeting</a:t>
            </a:r>
            <a:r>
              <a:rPr lang="en-GB" sz="2400" dirty="0"/>
              <a:t>:</a:t>
            </a:r>
          </a:p>
          <a:p>
            <a:pPr lvl="1">
              <a:buFont typeface="Courier New" panose="02070309020205020404" pitchFamily="49" charset="0"/>
              <a:buChar char="o"/>
            </a:pPr>
            <a:r>
              <a:rPr lang="en-GB" sz="2400" dirty="0"/>
              <a:t>There is time for additional review, consultation and bug-fixing.</a:t>
            </a:r>
          </a:p>
          <a:p>
            <a:pPr lvl="1">
              <a:buFont typeface="Courier New" panose="02070309020205020404" pitchFamily="49" charset="0"/>
              <a:buChar char="o"/>
            </a:pPr>
            <a:r>
              <a:rPr lang="en-GB" sz="2400" dirty="0"/>
              <a:t>Other members from the region can co-sign, gaining broader support.</a:t>
            </a:r>
          </a:p>
          <a:p>
            <a:pPr lvl="1">
              <a:buFont typeface="Courier New" panose="02070309020205020404" pitchFamily="49" charset="0"/>
              <a:buChar char="o"/>
            </a:pPr>
            <a:r>
              <a:rPr lang="en-GB" sz="2400" dirty="0"/>
              <a:t>Consensus building can be done offline, but this can be challenging.</a:t>
            </a:r>
          </a:p>
          <a:p>
            <a:endParaRPr lang="en-GB" dirty="0"/>
          </a:p>
        </p:txBody>
      </p:sp>
    </p:spTree>
    <p:extLst>
      <p:ext uri="{BB962C8B-B14F-4D97-AF65-F5344CB8AC3E}">
        <p14:creationId xmlns:p14="http://schemas.microsoft.com/office/powerpoint/2010/main" val="1116976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4C7E0-FD56-A785-3ECE-D9C3F78381B3}"/>
              </a:ext>
            </a:extLst>
          </p:cNvPr>
          <p:cNvSpPr>
            <a:spLocks noGrp="1"/>
          </p:cNvSpPr>
          <p:nvPr>
            <p:ph type="title"/>
          </p:nvPr>
        </p:nvSpPr>
        <p:spPr/>
        <p:txBody>
          <a:bodyPr/>
          <a:lstStyle/>
          <a:p>
            <a:r>
              <a:rPr lang="en-GB" dirty="0"/>
              <a:t>Contribution flow: Regional group to study group</a:t>
            </a:r>
          </a:p>
        </p:txBody>
      </p:sp>
      <p:grpSp>
        <p:nvGrpSpPr>
          <p:cNvPr id="109" name="Group 108">
            <a:extLst>
              <a:ext uri="{FF2B5EF4-FFF2-40B4-BE49-F238E27FC236}">
                <a16:creationId xmlns:a16="http://schemas.microsoft.com/office/drawing/2014/main" id="{81A9A2F6-901B-9335-3020-2AEC94D68830}"/>
              </a:ext>
            </a:extLst>
          </p:cNvPr>
          <p:cNvGrpSpPr/>
          <p:nvPr/>
        </p:nvGrpSpPr>
        <p:grpSpPr>
          <a:xfrm>
            <a:off x="945296" y="1814141"/>
            <a:ext cx="6547043" cy="2576426"/>
            <a:chOff x="1186704" y="1928066"/>
            <a:chExt cx="6547043" cy="2576426"/>
          </a:xfrm>
        </p:grpSpPr>
        <p:sp>
          <p:nvSpPr>
            <p:cNvPr id="110" name="Arc 109">
              <a:extLst>
                <a:ext uri="{FF2B5EF4-FFF2-40B4-BE49-F238E27FC236}">
                  <a16:creationId xmlns:a16="http://schemas.microsoft.com/office/drawing/2014/main" id="{609206B3-83F9-4318-FE7E-F47DA33DEB63}"/>
                </a:ext>
              </a:extLst>
            </p:cNvPr>
            <p:cNvSpPr/>
            <p:nvPr/>
          </p:nvSpPr>
          <p:spPr>
            <a:xfrm rot="16200000">
              <a:off x="3388697" y="-273927"/>
              <a:ext cx="1918036" cy="6322021"/>
            </a:xfrm>
            <a:prstGeom prst="arc">
              <a:avLst>
                <a:gd name="adj1" fmla="val 18159715"/>
                <a:gd name="adj2" fmla="val 4188958"/>
              </a:avLst>
            </a:prstGeom>
            <a:noFill/>
            <a:ln w="28575" cap="flat" cmpd="sng" algn="ctr">
              <a:solidFill>
                <a:srgbClr val="478BCA"/>
              </a:solidFill>
              <a:prstDash val="sysDash"/>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0C0"/>
                </a:solidFill>
                <a:effectLst/>
                <a:uLnTx/>
                <a:uFillTx/>
                <a:latin typeface="Calibri"/>
                <a:ea typeface="+mn-ea"/>
                <a:cs typeface="+mn-cs"/>
              </a:endParaRPr>
            </a:p>
          </p:txBody>
        </p:sp>
        <p:sp>
          <p:nvSpPr>
            <p:cNvPr id="111" name="Arc 110">
              <a:extLst>
                <a:ext uri="{FF2B5EF4-FFF2-40B4-BE49-F238E27FC236}">
                  <a16:creationId xmlns:a16="http://schemas.microsoft.com/office/drawing/2014/main" id="{D6AB9EAB-65A5-281E-673C-137238452952}"/>
                </a:ext>
              </a:extLst>
            </p:cNvPr>
            <p:cNvSpPr/>
            <p:nvPr/>
          </p:nvSpPr>
          <p:spPr>
            <a:xfrm rot="15358699">
              <a:off x="3613719" y="384463"/>
              <a:ext cx="1918036" cy="6322021"/>
            </a:xfrm>
            <a:prstGeom prst="arc">
              <a:avLst>
                <a:gd name="adj1" fmla="val 18159715"/>
                <a:gd name="adj2" fmla="val 4188958"/>
              </a:avLst>
            </a:prstGeom>
            <a:noFill/>
            <a:ln w="28575" cap="flat" cmpd="sng" algn="ctr">
              <a:solidFill>
                <a:srgbClr val="478BCA"/>
              </a:solidFill>
              <a:prstDash val="sysDash"/>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1F497D">
                    <a:lumMod val="60000"/>
                    <a:lumOff val="40000"/>
                  </a:srgbClr>
                </a:solidFill>
                <a:effectLst/>
                <a:uLnTx/>
                <a:uFillTx/>
                <a:latin typeface="Calibri"/>
                <a:ea typeface="+mn-ea"/>
                <a:cs typeface="+mn-cs"/>
              </a:endParaRPr>
            </a:p>
          </p:txBody>
        </p:sp>
      </p:grpSp>
      <p:grpSp>
        <p:nvGrpSpPr>
          <p:cNvPr id="112" name="Group 111">
            <a:extLst>
              <a:ext uri="{FF2B5EF4-FFF2-40B4-BE49-F238E27FC236}">
                <a16:creationId xmlns:a16="http://schemas.microsoft.com/office/drawing/2014/main" id="{55593ACA-032B-02B8-3D94-FA741A6937B2}"/>
              </a:ext>
            </a:extLst>
          </p:cNvPr>
          <p:cNvGrpSpPr/>
          <p:nvPr/>
        </p:nvGrpSpPr>
        <p:grpSpPr>
          <a:xfrm>
            <a:off x="5116064" y="1708593"/>
            <a:ext cx="2953774" cy="1058073"/>
            <a:chOff x="779113" y="2477508"/>
            <a:chExt cx="2953774" cy="1058073"/>
          </a:xfrm>
        </p:grpSpPr>
        <p:pic>
          <p:nvPicPr>
            <p:cNvPr id="113" name="Picture 112">
              <a:extLst>
                <a:ext uri="{FF2B5EF4-FFF2-40B4-BE49-F238E27FC236}">
                  <a16:creationId xmlns:a16="http://schemas.microsoft.com/office/drawing/2014/main" id="{F1082690-4167-DF22-4019-ECA2015B79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8379" y="2477508"/>
              <a:ext cx="458890" cy="411742"/>
            </a:xfrm>
            <a:prstGeom prst="rect">
              <a:avLst/>
            </a:prstGeom>
          </p:spPr>
        </p:pic>
        <p:sp>
          <p:nvSpPr>
            <p:cNvPr id="114" name="Rectangle 113">
              <a:extLst>
                <a:ext uri="{FF2B5EF4-FFF2-40B4-BE49-F238E27FC236}">
                  <a16:creationId xmlns:a16="http://schemas.microsoft.com/office/drawing/2014/main" id="{DDCC6F47-9684-40E0-5254-EC52ADEE9095}"/>
                </a:ext>
              </a:extLst>
            </p:cNvPr>
            <p:cNvSpPr/>
            <p:nvPr/>
          </p:nvSpPr>
          <p:spPr>
            <a:xfrm>
              <a:off x="779113" y="2889250"/>
              <a:ext cx="2953774" cy="646331"/>
            </a:xfrm>
            <a:prstGeom prst="rect">
              <a:avLst/>
            </a:prstGeom>
            <a:effectLst/>
          </p:spPr>
          <p:txBody>
            <a:bodyPr wrap="square">
              <a:spAutoFit/>
            </a:bodyPr>
            <a:lstStyle/>
            <a:p>
              <a:pPr algn="ctr" defTabSz="457200"/>
              <a:r>
                <a:rPr lang="en-US" sz="1200">
                  <a:solidFill>
                    <a:srgbClr val="1F497D">
                      <a:lumMod val="60000"/>
                      <a:lumOff val="40000"/>
                    </a:srgbClr>
                  </a:solidFill>
                  <a:latin typeface="Calibri"/>
                </a:rPr>
                <a:t>SGx-C001</a:t>
              </a:r>
              <a:br>
                <a:rPr lang="en-US" sz="1200">
                  <a:solidFill>
                    <a:srgbClr val="1F497D">
                      <a:lumMod val="60000"/>
                      <a:lumOff val="40000"/>
                    </a:srgbClr>
                  </a:solidFill>
                  <a:latin typeface="Calibri"/>
                </a:rPr>
              </a:br>
              <a:r>
                <a:rPr lang="en-US" sz="1200">
                  <a:solidFill>
                    <a:srgbClr val="1F497D">
                      <a:lumMod val="60000"/>
                      <a:lumOff val="40000"/>
                    </a:srgbClr>
                  </a:solidFill>
                  <a:latin typeface="Calibri"/>
                </a:rPr>
                <a:t>(Member States </a:t>
              </a:r>
              <a:r>
                <a:rPr lang="en-US" sz="1200">
                  <a:solidFill>
                    <a:srgbClr val="FF0000"/>
                  </a:solidFill>
                  <a:latin typeface="Calibri"/>
                </a:rPr>
                <a:t>A &amp; B</a:t>
              </a:r>
              <a:r>
                <a:rPr lang="en-US" sz="1200">
                  <a:solidFill>
                    <a:srgbClr val="1F497D">
                      <a:lumMod val="60000"/>
                      <a:lumOff val="40000"/>
                    </a:srgbClr>
                  </a:solidFill>
                  <a:latin typeface="Calibri"/>
                </a:rPr>
                <a:t>,</a:t>
              </a:r>
              <a:br>
                <a:rPr lang="en-US" sz="1200">
                  <a:solidFill>
                    <a:srgbClr val="1F497D">
                      <a:lumMod val="60000"/>
                      <a:lumOff val="40000"/>
                    </a:srgbClr>
                  </a:solidFill>
                  <a:latin typeface="Calibri"/>
                </a:rPr>
              </a:br>
              <a:r>
                <a:rPr lang="en-US" sz="1200">
                  <a:solidFill>
                    <a:srgbClr val="FF0000"/>
                  </a:solidFill>
                  <a:latin typeface="Calibri"/>
                </a:rPr>
                <a:t>merged</a:t>
              </a:r>
              <a:r>
                <a:rPr lang="en-US" sz="1200">
                  <a:solidFill>
                    <a:srgbClr val="1F497D">
                      <a:lumMod val="60000"/>
                      <a:lumOff val="40000"/>
                    </a:srgbClr>
                  </a:solidFill>
                  <a:latin typeface="Calibri"/>
                </a:rPr>
                <a:t> proposal)</a:t>
              </a:r>
              <a:endParaRPr lang="en-GB" sz="1600">
                <a:solidFill>
                  <a:srgbClr val="1F497D">
                    <a:lumMod val="60000"/>
                    <a:lumOff val="40000"/>
                  </a:srgbClr>
                </a:solidFill>
                <a:latin typeface="Calibri"/>
              </a:endParaRPr>
            </a:p>
          </p:txBody>
        </p:sp>
      </p:grpSp>
      <p:grpSp>
        <p:nvGrpSpPr>
          <p:cNvPr id="115" name="Group 114">
            <a:extLst>
              <a:ext uri="{FF2B5EF4-FFF2-40B4-BE49-F238E27FC236}">
                <a16:creationId xmlns:a16="http://schemas.microsoft.com/office/drawing/2014/main" id="{6CE8656B-E7B0-D654-717E-599F5DF9AAD6}"/>
              </a:ext>
            </a:extLst>
          </p:cNvPr>
          <p:cNvGrpSpPr/>
          <p:nvPr/>
        </p:nvGrpSpPr>
        <p:grpSpPr>
          <a:xfrm>
            <a:off x="3030658" y="1670284"/>
            <a:ext cx="2599956" cy="3848009"/>
            <a:chOff x="2829649" y="1695915"/>
            <a:chExt cx="2599956" cy="3848009"/>
          </a:xfrm>
        </p:grpSpPr>
        <p:sp>
          <p:nvSpPr>
            <p:cNvPr id="116" name="Rectangle: Rounded Corners 115">
              <a:extLst>
                <a:ext uri="{FF2B5EF4-FFF2-40B4-BE49-F238E27FC236}">
                  <a16:creationId xmlns:a16="http://schemas.microsoft.com/office/drawing/2014/main" id="{2CA37C2D-1A37-1551-644C-B714A57E153A}"/>
                </a:ext>
              </a:extLst>
            </p:cNvPr>
            <p:cNvSpPr/>
            <p:nvPr/>
          </p:nvSpPr>
          <p:spPr>
            <a:xfrm>
              <a:off x="3687409" y="2884098"/>
              <a:ext cx="1677762" cy="1373190"/>
            </a:xfrm>
            <a:prstGeom prst="roundRect">
              <a:avLst/>
            </a:prstGeom>
            <a:solidFill>
              <a:srgbClr val="4F81BD">
                <a:lumMod val="20000"/>
                <a:lumOff val="80000"/>
              </a:srgbClr>
            </a:solidFill>
            <a:ln w="28575" cap="flat" cmpd="sng" algn="ctr">
              <a:solidFill>
                <a:srgbClr val="00B05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17" name="Group 116">
              <a:extLst>
                <a:ext uri="{FF2B5EF4-FFF2-40B4-BE49-F238E27FC236}">
                  <a16:creationId xmlns:a16="http://schemas.microsoft.com/office/drawing/2014/main" id="{300E268A-8AE1-700B-FFCB-E679B419D1D0}"/>
                </a:ext>
              </a:extLst>
            </p:cNvPr>
            <p:cNvGrpSpPr/>
            <p:nvPr/>
          </p:nvGrpSpPr>
          <p:grpSpPr>
            <a:xfrm>
              <a:off x="2829649" y="1695915"/>
              <a:ext cx="2599956" cy="3848009"/>
              <a:chOff x="3272066" y="1765287"/>
              <a:chExt cx="2599956" cy="3848009"/>
            </a:xfrm>
          </p:grpSpPr>
          <p:grpSp>
            <p:nvGrpSpPr>
              <p:cNvPr id="118" name="Group 117">
                <a:extLst>
                  <a:ext uri="{FF2B5EF4-FFF2-40B4-BE49-F238E27FC236}">
                    <a16:creationId xmlns:a16="http://schemas.microsoft.com/office/drawing/2014/main" id="{BC773A7F-0251-52B1-9793-24BFEE9C9FA5}"/>
                  </a:ext>
                </a:extLst>
              </p:cNvPr>
              <p:cNvGrpSpPr/>
              <p:nvPr/>
            </p:nvGrpSpPr>
            <p:grpSpPr>
              <a:xfrm>
                <a:off x="4075988" y="3027165"/>
                <a:ext cx="1796034" cy="1257917"/>
                <a:chOff x="4075988" y="3154165"/>
                <a:chExt cx="1796034" cy="1257917"/>
              </a:xfrm>
            </p:grpSpPr>
            <p:pic>
              <p:nvPicPr>
                <p:cNvPr id="122" name="Picture 8" descr="https://www.globalreporting.org/SiteCollectionImages/Information%20Hub/Newsletter%20article%20images/dialogue_resized.jpg">
                  <a:extLst>
                    <a:ext uri="{FF2B5EF4-FFF2-40B4-BE49-F238E27FC236}">
                      <a16:creationId xmlns:a16="http://schemas.microsoft.com/office/drawing/2014/main" id="{C006E38B-FE76-FF84-7F5A-81C0FF70DF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6038" y="3154165"/>
                  <a:ext cx="1555935" cy="1070253"/>
                </a:xfrm>
                <a:prstGeom prst="rect">
                  <a:avLst/>
                </a:prstGeom>
                <a:ln>
                  <a:solidFill>
                    <a:srgbClr val="00B050"/>
                  </a:solidFill>
                </a:ln>
                <a:effectLst>
                  <a:softEdge rad="112500"/>
                </a:effectLst>
                <a:extLst>
                  <a:ext uri="{909E8E84-426E-40DD-AFC4-6F175D3DCCD1}">
                    <a14:hiddenFill xmlns:a14="http://schemas.microsoft.com/office/drawing/2010/main">
                      <a:solidFill>
                        <a:srgbClr val="FFFFFF"/>
                      </a:solidFill>
                    </a14:hiddenFill>
                  </a:ext>
                </a:extLst>
              </p:spPr>
            </p:pic>
            <p:sp>
              <p:nvSpPr>
                <p:cNvPr id="123" name="Rectangle 122">
                  <a:extLst>
                    <a:ext uri="{FF2B5EF4-FFF2-40B4-BE49-F238E27FC236}">
                      <a16:creationId xmlns:a16="http://schemas.microsoft.com/office/drawing/2014/main" id="{FB581786-25DF-60EC-6C21-81E5B1090A76}"/>
                    </a:ext>
                  </a:extLst>
                </p:cNvPr>
                <p:cNvSpPr/>
                <p:nvPr/>
              </p:nvSpPr>
              <p:spPr>
                <a:xfrm>
                  <a:off x="4075988" y="4104305"/>
                  <a:ext cx="1796034" cy="307777"/>
                </a:xfrm>
                <a:prstGeom prst="rect">
                  <a:avLst/>
                </a:prstGeom>
                <a:ln>
                  <a:noFill/>
                </a:ln>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1F497D">
                          <a:lumMod val="60000"/>
                          <a:lumOff val="40000"/>
                        </a:srgbClr>
                      </a:solidFill>
                      <a:effectLst/>
                      <a:uLnTx/>
                      <a:uFillTx/>
                      <a:latin typeface="Calibri"/>
                    </a:rPr>
                    <a:t>Regional group</a:t>
                  </a:r>
                  <a:endParaRPr kumimoji="0" lang="en-GB" sz="1800" b="1" i="0" u="none" strike="noStrike" kern="0" cap="none" spc="0" normalizeH="0" baseline="0" noProof="0">
                    <a:ln>
                      <a:noFill/>
                    </a:ln>
                    <a:solidFill>
                      <a:srgbClr val="1F497D">
                        <a:lumMod val="60000"/>
                        <a:lumOff val="40000"/>
                      </a:srgbClr>
                    </a:solidFill>
                    <a:effectLst/>
                    <a:uLnTx/>
                    <a:uFillTx/>
                    <a:latin typeface="Calibri"/>
                  </a:endParaRPr>
                </a:p>
              </p:txBody>
            </p:sp>
          </p:grpSp>
          <p:grpSp>
            <p:nvGrpSpPr>
              <p:cNvPr id="119" name="Group 118">
                <a:extLst>
                  <a:ext uri="{FF2B5EF4-FFF2-40B4-BE49-F238E27FC236}">
                    <a16:creationId xmlns:a16="http://schemas.microsoft.com/office/drawing/2014/main" id="{F0079506-3F7F-B9D0-1BD8-DBB3DFB7CA20}"/>
                  </a:ext>
                </a:extLst>
              </p:cNvPr>
              <p:cNvGrpSpPr/>
              <p:nvPr/>
            </p:nvGrpSpPr>
            <p:grpSpPr>
              <a:xfrm>
                <a:off x="3272066" y="1765287"/>
                <a:ext cx="1075649" cy="3848009"/>
                <a:chOff x="3272066" y="1765287"/>
                <a:chExt cx="1075649" cy="3848009"/>
              </a:xfrm>
            </p:grpSpPr>
            <p:sp>
              <p:nvSpPr>
                <p:cNvPr id="120" name="Right Brace 119">
                  <a:extLst>
                    <a:ext uri="{FF2B5EF4-FFF2-40B4-BE49-F238E27FC236}">
                      <a16:creationId xmlns:a16="http://schemas.microsoft.com/office/drawing/2014/main" id="{864A2449-C7A8-067C-533A-957C50980461}"/>
                    </a:ext>
                  </a:extLst>
                </p:cNvPr>
                <p:cNvSpPr/>
                <p:nvPr/>
              </p:nvSpPr>
              <p:spPr>
                <a:xfrm>
                  <a:off x="3272066" y="1765287"/>
                  <a:ext cx="479735" cy="3848009"/>
                </a:xfrm>
                <a:prstGeom prst="rightBrace">
                  <a:avLst>
                    <a:gd name="adj1" fmla="val 64808"/>
                    <a:gd name="adj2" fmla="val 50000"/>
                  </a:avLst>
                </a:prstGeom>
                <a:noFill/>
                <a:ln w="28575" cap="flat" cmpd="sng" algn="ctr">
                  <a:solidFill>
                    <a:srgbClr val="00B050"/>
                  </a:solidFill>
                  <a:prstDash val="sysDash"/>
                  <a:tailEnd type="non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0C0"/>
                    </a:solidFill>
                    <a:effectLst/>
                    <a:uLnTx/>
                    <a:uFillTx/>
                    <a:latin typeface="Calibri"/>
                    <a:ea typeface="+mn-ea"/>
                    <a:cs typeface="+mn-cs"/>
                  </a:endParaRPr>
                </a:p>
              </p:txBody>
            </p:sp>
            <p:cxnSp>
              <p:nvCxnSpPr>
                <p:cNvPr id="121" name="Straight Connector 120">
                  <a:extLst>
                    <a:ext uri="{FF2B5EF4-FFF2-40B4-BE49-F238E27FC236}">
                      <a16:creationId xmlns:a16="http://schemas.microsoft.com/office/drawing/2014/main" id="{B9B86466-A92B-22E4-F4C6-43CC62413522}"/>
                    </a:ext>
                  </a:extLst>
                </p:cNvPr>
                <p:cNvCxnSpPr>
                  <a:cxnSpLocks/>
                </p:cNvCxnSpPr>
                <p:nvPr/>
              </p:nvCxnSpPr>
              <p:spPr>
                <a:xfrm>
                  <a:off x="3741401" y="3689291"/>
                  <a:ext cx="606314" cy="1"/>
                </a:xfrm>
                <a:prstGeom prst="line">
                  <a:avLst/>
                </a:prstGeom>
                <a:noFill/>
                <a:ln w="28575" cap="flat" cmpd="sng" algn="ctr">
                  <a:solidFill>
                    <a:srgbClr val="00B050"/>
                  </a:solidFill>
                  <a:prstDash val="sysDash"/>
                  <a:tailEnd type="triangle" w="lg" len="lg"/>
                </a:ln>
                <a:effectLst/>
              </p:spPr>
            </p:cxnSp>
          </p:grpSp>
        </p:grpSp>
      </p:grpSp>
      <p:grpSp>
        <p:nvGrpSpPr>
          <p:cNvPr id="124" name="Group 123">
            <a:extLst>
              <a:ext uri="{FF2B5EF4-FFF2-40B4-BE49-F238E27FC236}">
                <a16:creationId xmlns:a16="http://schemas.microsoft.com/office/drawing/2014/main" id="{504C4BDA-64A7-9F89-826D-36ED8053D1B7}"/>
              </a:ext>
            </a:extLst>
          </p:cNvPr>
          <p:cNvGrpSpPr/>
          <p:nvPr/>
        </p:nvGrpSpPr>
        <p:grpSpPr>
          <a:xfrm>
            <a:off x="1146305" y="4560926"/>
            <a:ext cx="7267521" cy="2118636"/>
            <a:chOff x="1426502" y="4686924"/>
            <a:chExt cx="7267521" cy="2118636"/>
          </a:xfrm>
        </p:grpSpPr>
        <p:grpSp>
          <p:nvGrpSpPr>
            <p:cNvPr id="125" name="Group 124">
              <a:extLst>
                <a:ext uri="{FF2B5EF4-FFF2-40B4-BE49-F238E27FC236}">
                  <a16:creationId xmlns:a16="http://schemas.microsoft.com/office/drawing/2014/main" id="{C7E99FE8-E920-A2D8-7AB0-C07D977FF049}"/>
                </a:ext>
              </a:extLst>
            </p:cNvPr>
            <p:cNvGrpSpPr/>
            <p:nvPr/>
          </p:nvGrpSpPr>
          <p:grpSpPr>
            <a:xfrm>
              <a:off x="5108685" y="4686924"/>
              <a:ext cx="3585338" cy="1058073"/>
              <a:chOff x="477205" y="2427762"/>
              <a:chExt cx="3585338" cy="1058073"/>
            </a:xfrm>
          </p:grpSpPr>
          <p:pic>
            <p:nvPicPr>
              <p:cNvPr id="127" name="Picture 126">
                <a:extLst>
                  <a:ext uri="{FF2B5EF4-FFF2-40B4-BE49-F238E27FC236}">
                    <a16:creationId xmlns:a16="http://schemas.microsoft.com/office/drawing/2014/main" id="{FED1A9B9-AC86-8190-4265-BAD77815B8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2253" y="2427762"/>
                <a:ext cx="458890" cy="411742"/>
              </a:xfrm>
              <a:prstGeom prst="rect">
                <a:avLst/>
              </a:prstGeom>
            </p:spPr>
          </p:pic>
          <p:sp>
            <p:nvSpPr>
              <p:cNvPr id="128" name="Rectangle 127">
                <a:extLst>
                  <a:ext uri="{FF2B5EF4-FFF2-40B4-BE49-F238E27FC236}">
                    <a16:creationId xmlns:a16="http://schemas.microsoft.com/office/drawing/2014/main" id="{CF6F5382-F75F-79E3-19B1-C6D85094A8AC}"/>
                  </a:ext>
                </a:extLst>
              </p:cNvPr>
              <p:cNvSpPr/>
              <p:nvPr/>
            </p:nvSpPr>
            <p:spPr>
              <a:xfrm>
                <a:off x="477205" y="2839504"/>
                <a:ext cx="3585338" cy="646331"/>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1F497D">
                        <a:lumMod val="60000"/>
                        <a:lumOff val="40000"/>
                      </a:srgbClr>
                    </a:solidFill>
                    <a:effectLst/>
                    <a:uLnTx/>
                    <a:uFillTx/>
                    <a:latin typeface="Calibri"/>
                  </a:rPr>
                  <a:t>SGx-C003</a:t>
                </a:r>
                <a:br>
                  <a:rPr kumimoji="0" lang="en-US" sz="1200" b="0" i="0" u="none" strike="noStrike" kern="0" cap="none" spc="0" normalizeH="0" baseline="0" noProof="0" dirty="0">
                    <a:ln>
                      <a:noFill/>
                    </a:ln>
                    <a:solidFill>
                      <a:srgbClr val="1F497D">
                        <a:lumMod val="60000"/>
                        <a:lumOff val="40000"/>
                      </a:srgbClr>
                    </a:solidFill>
                    <a:effectLst/>
                    <a:uLnTx/>
                    <a:uFillTx/>
                    <a:latin typeface="Calibri"/>
                  </a:rPr>
                </a:br>
                <a:r>
                  <a:rPr kumimoji="0" lang="en-US" sz="1200" b="0" i="0" u="none" strike="noStrike" kern="0" cap="none" spc="0" normalizeH="0" baseline="0" noProof="0" dirty="0">
                    <a:ln>
                      <a:noFill/>
                    </a:ln>
                    <a:solidFill>
                      <a:srgbClr val="1F497D">
                        <a:lumMod val="60000"/>
                        <a:lumOff val="40000"/>
                      </a:srgbClr>
                    </a:solidFill>
                    <a:effectLst/>
                    <a:uLnTx/>
                    <a:uFillTx/>
                    <a:latin typeface="Calibri"/>
                  </a:rPr>
                  <a:t>(Member States </a:t>
                </a:r>
                <a:r>
                  <a:rPr kumimoji="0" lang="en-US" sz="1200" b="0" i="0" u="none" strike="noStrike" kern="0" cap="none" spc="0" normalizeH="0" baseline="0" noProof="0" dirty="0">
                    <a:ln>
                      <a:noFill/>
                    </a:ln>
                    <a:solidFill>
                      <a:srgbClr val="FF0000"/>
                    </a:solidFill>
                    <a:effectLst/>
                    <a:uLnTx/>
                    <a:uFillTx/>
                    <a:latin typeface="Calibri"/>
                  </a:rPr>
                  <a:t>C &amp; </a:t>
                </a:r>
                <a:r>
                  <a:rPr kumimoji="0" lang="en-US" sz="1200" b="0" i="0" u="none" strike="noStrike" kern="0" cap="none" spc="0" normalizeH="0" baseline="0" noProof="0" dirty="0">
                    <a:ln>
                      <a:noFill/>
                    </a:ln>
                    <a:solidFill>
                      <a:srgbClr val="1F497D">
                        <a:lumMod val="60000"/>
                        <a:lumOff val="40000"/>
                      </a:srgbClr>
                    </a:solidFill>
                    <a:effectLst/>
                    <a:uLnTx/>
                    <a:uFillTx/>
                    <a:latin typeface="Calibri"/>
                  </a:rPr>
                  <a:t>D,</a:t>
                </a:r>
                <a:br>
                  <a:rPr kumimoji="0" lang="en-US" sz="1200" b="0" i="0" u="none" strike="noStrike" kern="0" cap="none" spc="0" normalizeH="0" baseline="0" noProof="0" dirty="0">
                    <a:ln>
                      <a:noFill/>
                    </a:ln>
                    <a:solidFill>
                      <a:srgbClr val="1F497D">
                        <a:lumMod val="60000"/>
                        <a:lumOff val="40000"/>
                      </a:srgbClr>
                    </a:solidFill>
                    <a:effectLst/>
                    <a:uLnTx/>
                    <a:uFillTx/>
                    <a:latin typeface="Calibri"/>
                  </a:rPr>
                </a:br>
                <a:r>
                  <a:rPr kumimoji="0" lang="en-US" sz="1200" b="0" i="0" u="none" strike="noStrike" kern="0" cap="none" spc="0" normalizeH="0" baseline="0" noProof="0" dirty="0">
                    <a:ln>
                      <a:noFill/>
                    </a:ln>
                    <a:solidFill>
                      <a:srgbClr val="FF0000"/>
                    </a:solidFill>
                    <a:effectLst/>
                    <a:uLnTx/>
                    <a:uFillTx/>
                    <a:latin typeface="Calibri"/>
                  </a:rPr>
                  <a:t>modified</a:t>
                </a:r>
                <a:r>
                  <a:rPr kumimoji="0" lang="en-US" sz="1200" b="0" i="0" u="none" strike="noStrike" kern="0" cap="none" spc="0" normalizeH="0" baseline="0" noProof="0" dirty="0">
                    <a:ln>
                      <a:noFill/>
                    </a:ln>
                    <a:solidFill>
                      <a:srgbClr val="1F497D">
                        <a:lumMod val="60000"/>
                        <a:lumOff val="40000"/>
                      </a:srgbClr>
                    </a:solidFill>
                    <a:effectLst/>
                    <a:uLnTx/>
                    <a:uFillTx/>
                    <a:latin typeface="Calibri"/>
                  </a:rPr>
                  <a:t> proposal)</a:t>
                </a:r>
                <a:endParaRPr kumimoji="0" lang="en-GB" sz="1600" b="0" i="0" u="none" strike="noStrike" kern="0" cap="none" spc="0" normalizeH="0" baseline="0" noProof="0" dirty="0">
                  <a:ln>
                    <a:noFill/>
                  </a:ln>
                  <a:solidFill>
                    <a:srgbClr val="1F497D">
                      <a:lumMod val="60000"/>
                      <a:lumOff val="40000"/>
                    </a:srgbClr>
                  </a:solidFill>
                  <a:effectLst/>
                  <a:uLnTx/>
                  <a:uFillTx/>
                  <a:latin typeface="Calibri"/>
                </a:endParaRPr>
              </a:p>
            </p:txBody>
          </p:sp>
        </p:grpSp>
        <p:sp>
          <p:nvSpPr>
            <p:cNvPr id="126" name="Arc 125">
              <a:extLst>
                <a:ext uri="{FF2B5EF4-FFF2-40B4-BE49-F238E27FC236}">
                  <a16:creationId xmlns:a16="http://schemas.microsoft.com/office/drawing/2014/main" id="{A0B3BD34-9D6F-592B-8B94-11C4FD2FCC2C}"/>
                </a:ext>
              </a:extLst>
            </p:cNvPr>
            <p:cNvSpPr/>
            <p:nvPr/>
          </p:nvSpPr>
          <p:spPr>
            <a:xfrm rot="16200000">
              <a:off x="3628495" y="2685531"/>
              <a:ext cx="1918036" cy="6322021"/>
            </a:xfrm>
            <a:prstGeom prst="arc">
              <a:avLst>
                <a:gd name="adj1" fmla="val 17846372"/>
                <a:gd name="adj2" fmla="val 4125752"/>
              </a:avLst>
            </a:prstGeom>
            <a:noFill/>
            <a:ln w="28575" cap="flat" cmpd="sng" algn="ctr">
              <a:solidFill>
                <a:srgbClr val="478BCA"/>
              </a:solidFill>
              <a:prstDash val="sysDash"/>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1F497D">
                    <a:lumMod val="60000"/>
                    <a:lumOff val="40000"/>
                  </a:srgbClr>
                </a:solidFill>
                <a:effectLst/>
                <a:uLnTx/>
                <a:uFillTx/>
                <a:latin typeface="Calibri"/>
                <a:ea typeface="+mn-ea"/>
                <a:cs typeface="+mn-cs"/>
              </a:endParaRPr>
            </a:p>
          </p:txBody>
        </p:sp>
      </p:grpSp>
      <p:grpSp>
        <p:nvGrpSpPr>
          <p:cNvPr id="129" name="Group 128">
            <a:extLst>
              <a:ext uri="{FF2B5EF4-FFF2-40B4-BE49-F238E27FC236}">
                <a16:creationId xmlns:a16="http://schemas.microsoft.com/office/drawing/2014/main" id="{ED77DCA3-B289-E5AE-DA98-3FAFD1FD34F6}"/>
              </a:ext>
            </a:extLst>
          </p:cNvPr>
          <p:cNvGrpSpPr/>
          <p:nvPr/>
        </p:nvGrpSpPr>
        <p:grpSpPr>
          <a:xfrm>
            <a:off x="1607157" y="2661818"/>
            <a:ext cx="1516634" cy="873407"/>
            <a:chOff x="1497683" y="2477508"/>
            <a:chExt cx="1516634" cy="873407"/>
          </a:xfrm>
        </p:grpSpPr>
        <p:pic>
          <p:nvPicPr>
            <p:cNvPr id="130" name="Picture 129">
              <a:extLst>
                <a:ext uri="{FF2B5EF4-FFF2-40B4-BE49-F238E27FC236}">
                  <a16:creationId xmlns:a16="http://schemas.microsoft.com/office/drawing/2014/main" id="{D56C0DE7-2633-2D53-A85D-BBB2BA04DF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8379" y="2477508"/>
              <a:ext cx="458890" cy="411742"/>
            </a:xfrm>
            <a:prstGeom prst="rect">
              <a:avLst/>
            </a:prstGeom>
          </p:spPr>
        </p:pic>
        <p:sp>
          <p:nvSpPr>
            <p:cNvPr id="131" name="Rectangle 130">
              <a:extLst>
                <a:ext uri="{FF2B5EF4-FFF2-40B4-BE49-F238E27FC236}">
                  <a16:creationId xmlns:a16="http://schemas.microsoft.com/office/drawing/2014/main" id="{EA187E67-6645-0B79-5400-2C500DA0868E}"/>
                </a:ext>
              </a:extLst>
            </p:cNvPr>
            <p:cNvSpPr/>
            <p:nvPr/>
          </p:nvSpPr>
          <p:spPr>
            <a:xfrm>
              <a:off x="1497683" y="2889250"/>
              <a:ext cx="1516634" cy="461665"/>
            </a:xfrm>
            <a:prstGeom prst="rect">
              <a:avLst/>
            </a:prstGeom>
            <a:effectLst/>
          </p:spPr>
          <p:txBody>
            <a:bodyPr wrap="square">
              <a:spAutoFit/>
            </a:bodyPr>
            <a:lstStyle/>
            <a:p>
              <a:pPr algn="ctr" defTabSz="457200">
                <a:defRPr/>
              </a:pPr>
              <a:r>
                <a:rPr lang="en-US" sz="1200">
                  <a:solidFill>
                    <a:srgbClr val="00B050"/>
                  </a:solidFill>
                  <a:latin typeface="Calibri"/>
                </a:rPr>
                <a:t>SGxRG-C002</a:t>
              </a:r>
              <a:br>
                <a:rPr lang="en-US" sz="1200">
                  <a:solidFill>
                    <a:srgbClr val="00B050"/>
                  </a:solidFill>
                  <a:latin typeface="Calibri"/>
                </a:rPr>
              </a:br>
              <a:r>
                <a:rPr lang="en-US" sz="1200">
                  <a:solidFill>
                    <a:srgbClr val="00B050"/>
                  </a:solidFill>
                  <a:latin typeface="Calibri"/>
                </a:rPr>
                <a:t>(Member State B)</a:t>
              </a:r>
              <a:endParaRPr lang="en-GB" sz="1600">
                <a:solidFill>
                  <a:srgbClr val="00B050"/>
                </a:solidFill>
                <a:latin typeface="Calibri"/>
              </a:endParaRPr>
            </a:p>
          </p:txBody>
        </p:sp>
      </p:grpSp>
      <p:grpSp>
        <p:nvGrpSpPr>
          <p:cNvPr id="132" name="Group 131">
            <a:extLst>
              <a:ext uri="{FF2B5EF4-FFF2-40B4-BE49-F238E27FC236}">
                <a16:creationId xmlns:a16="http://schemas.microsoft.com/office/drawing/2014/main" id="{BC994D25-4A7B-B9BC-02DB-E709B45296EF}"/>
              </a:ext>
            </a:extLst>
          </p:cNvPr>
          <p:cNvGrpSpPr/>
          <p:nvPr/>
        </p:nvGrpSpPr>
        <p:grpSpPr>
          <a:xfrm>
            <a:off x="1467457" y="1670284"/>
            <a:ext cx="1796034" cy="873407"/>
            <a:chOff x="1357983" y="2477508"/>
            <a:chExt cx="1796034" cy="873407"/>
          </a:xfrm>
        </p:grpSpPr>
        <p:pic>
          <p:nvPicPr>
            <p:cNvPr id="133" name="Picture 132">
              <a:extLst>
                <a:ext uri="{FF2B5EF4-FFF2-40B4-BE49-F238E27FC236}">
                  <a16:creationId xmlns:a16="http://schemas.microsoft.com/office/drawing/2014/main" id="{A54F74E5-4F5B-96E1-24A1-EB78BEEE10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8379" y="2477508"/>
              <a:ext cx="458890" cy="411742"/>
            </a:xfrm>
            <a:prstGeom prst="rect">
              <a:avLst/>
            </a:prstGeom>
          </p:spPr>
        </p:pic>
        <p:sp>
          <p:nvSpPr>
            <p:cNvPr id="134" name="Rectangle 133">
              <a:extLst>
                <a:ext uri="{FF2B5EF4-FFF2-40B4-BE49-F238E27FC236}">
                  <a16:creationId xmlns:a16="http://schemas.microsoft.com/office/drawing/2014/main" id="{75048163-88C9-50C7-BF5C-228BCA3467C8}"/>
                </a:ext>
              </a:extLst>
            </p:cNvPr>
            <p:cNvSpPr/>
            <p:nvPr/>
          </p:nvSpPr>
          <p:spPr>
            <a:xfrm>
              <a:off x="1357983" y="2889250"/>
              <a:ext cx="1796034" cy="461665"/>
            </a:xfrm>
            <a:prstGeom prst="rect">
              <a:avLst/>
            </a:prstGeom>
            <a:effectLst/>
          </p:spPr>
          <p:txBody>
            <a:bodyPr wrap="square">
              <a:spAutoFit/>
            </a:bodyPr>
            <a:lstStyle/>
            <a:p>
              <a:pPr algn="ctr" defTabSz="457200"/>
              <a:r>
                <a:rPr lang="en-US" sz="1200">
                  <a:solidFill>
                    <a:srgbClr val="00B050"/>
                  </a:solidFill>
                  <a:latin typeface="Calibri"/>
                </a:rPr>
                <a:t>SGxRG-C001</a:t>
              </a:r>
              <a:br>
                <a:rPr lang="en-US" sz="1200">
                  <a:solidFill>
                    <a:srgbClr val="00B050"/>
                  </a:solidFill>
                  <a:latin typeface="Calibri"/>
                </a:rPr>
              </a:br>
              <a:r>
                <a:rPr lang="en-US" sz="1200">
                  <a:solidFill>
                    <a:srgbClr val="00B050"/>
                  </a:solidFill>
                  <a:latin typeface="Calibri"/>
                </a:rPr>
                <a:t>(Member State A)</a:t>
              </a:r>
              <a:endParaRPr lang="en-GB" sz="1600">
                <a:solidFill>
                  <a:srgbClr val="00B050"/>
                </a:solidFill>
                <a:latin typeface="Calibri"/>
              </a:endParaRPr>
            </a:p>
          </p:txBody>
        </p:sp>
      </p:grpSp>
      <p:grpSp>
        <p:nvGrpSpPr>
          <p:cNvPr id="135" name="Group 134">
            <a:extLst>
              <a:ext uri="{FF2B5EF4-FFF2-40B4-BE49-F238E27FC236}">
                <a16:creationId xmlns:a16="http://schemas.microsoft.com/office/drawing/2014/main" id="{B9A569D2-5D2E-E08F-1F5E-56642D2C2D7E}"/>
              </a:ext>
            </a:extLst>
          </p:cNvPr>
          <p:cNvGrpSpPr/>
          <p:nvPr/>
        </p:nvGrpSpPr>
        <p:grpSpPr>
          <a:xfrm>
            <a:off x="1573290" y="3653352"/>
            <a:ext cx="1584368" cy="873407"/>
            <a:chOff x="1463816" y="2477508"/>
            <a:chExt cx="1584368" cy="873407"/>
          </a:xfrm>
        </p:grpSpPr>
        <p:pic>
          <p:nvPicPr>
            <p:cNvPr id="136" name="Picture 135">
              <a:extLst>
                <a:ext uri="{FF2B5EF4-FFF2-40B4-BE49-F238E27FC236}">
                  <a16:creationId xmlns:a16="http://schemas.microsoft.com/office/drawing/2014/main" id="{12E84D4A-404E-7A00-05AD-71EA423EF9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8379" y="2477508"/>
              <a:ext cx="458890" cy="411742"/>
            </a:xfrm>
            <a:prstGeom prst="rect">
              <a:avLst/>
            </a:prstGeom>
          </p:spPr>
        </p:pic>
        <p:sp>
          <p:nvSpPr>
            <p:cNvPr id="137" name="Rectangle 136">
              <a:extLst>
                <a:ext uri="{FF2B5EF4-FFF2-40B4-BE49-F238E27FC236}">
                  <a16:creationId xmlns:a16="http://schemas.microsoft.com/office/drawing/2014/main" id="{B5DA49C8-DF7C-B580-02D0-BD13370582DB}"/>
                </a:ext>
              </a:extLst>
            </p:cNvPr>
            <p:cNvSpPr/>
            <p:nvPr/>
          </p:nvSpPr>
          <p:spPr>
            <a:xfrm>
              <a:off x="1463816" y="2889250"/>
              <a:ext cx="1584368" cy="461665"/>
            </a:xfrm>
            <a:prstGeom prst="rect">
              <a:avLst/>
            </a:prstGeom>
            <a:effectLst/>
          </p:spPr>
          <p:txBody>
            <a:bodyPr wrap="square">
              <a:spAutoFit/>
            </a:bodyPr>
            <a:lstStyle/>
            <a:p>
              <a:pPr algn="ctr" defTabSz="457200">
                <a:defRPr/>
              </a:pPr>
              <a:r>
                <a:rPr lang="en-US" sz="1200">
                  <a:solidFill>
                    <a:srgbClr val="00B050"/>
                  </a:solidFill>
                  <a:latin typeface="Calibri"/>
                </a:rPr>
                <a:t>SGxRG-C003</a:t>
              </a:r>
              <a:br>
                <a:rPr lang="en-US" sz="1200">
                  <a:solidFill>
                    <a:srgbClr val="00B050"/>
                  </a:solidFill>
                  <a:latin typeface="Calibri"/>
                </a:rPr>
              </a:br>
              <a:r>
                <a:rPr lang="en-US" sz="1200">
                  <a:solidFill>
                    <a:srgbClr val="00B050"/>
                  </a:solidFill>
                  <a:latin typeface="Calibri"/>
                </a:rPr>
                <a:t>(Member State C)</a:t>
              </a:r>
              <a:endParaRPr lang="en-GB" sz="1600">
                <a:solidFill>
                  <a:srgbClr val="00B050"/>
                </a:solidFill>
                <a:latin typeface="Calibri"/>
              </a:endParaRPr>
            </a:p>
          </p:txBody>
        </p:sp>
      </p:grpSp>
      <p:grpSp>
        <p:nvGrpSpPr>
          <p:cNvPr id="138" name="Group 137">
            <a:extLst>
              <a:ext uri="{FF2B5EF4-FFF2-40B4-BE49-F238E27FC236}">
                <a16:creationId xmlns:a16="http://schemas.microsoft.com/office/drawing/2014/main" id="{C79E7D1F-3871-5AAE-AC29-4F79652ACC18}"/>
              </a:ext>
            </a:extLst>
          </p:cNvPr>
          <p:cNvGrpSpPr/>
          <p:nvPr/>
        </p:nvGrpSpPr>
        <p:grpSpPr>
          <a:xfrm>
            <a:off x="1573290" y="4644886"/>
            <a:ext cx="1584368" cy="873407"/>
            <a:chOff x="1463816" y="2477508"/>
            <a:chExt cx="1584368" cy="873407"/>
          </a:xfrm>
        </p:grpSpPr>
        <p:pic>
          <p:nvPicPr>
            <p:cNvPr id="139" name="Picture 138">
              <a:extLst>
                <a:ext uri="{FF2B5EF4-FFF2-40B4-BE49-F238E27FC236}">
                  <a16:creationId xmlns:a16="http://schemas.microsoft.com/office/drawing/2014/main" id="{E0D793D5-49DE-A93C-9150-72E8B91ED3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8379" y="2477508"/>
              <a:ext cx="458890" cy="411742"/>
            </a:xfrm>
            <a:prstGeom prst="rect">
              <a:avLst/>
            </a:prstGeom>
          </p:spPr>
        </p:pic>
        <p:sp>
          <p:nvSpPr>
            <p:cNvPr id="140" name="Rectangle 139">
              <a:extLst>
                <a:ext uri="{FF2B5EF4-FFF2-40B4-BE49-F238E27FC236}">
                  <a16:creationId xmlns:a16="http://schemas.microsoft.com/office/drawing/2014/main" id="{49DE3790-653F-2BCD-2F98-21AD5B61C26F}"/>
                </a:ext>
              </a:extLst>
            </p:cNvPr>
            <p:cNvSpPr/>
            <p:nvPr/>
          </p:nvSpPr>
          <p:spPr>
            <a:xfrm>
              <a:off x="1463816" y="2889250"/>
              <a:ext cx="1584368" cy="461665"/>
            </a:xfrm>
            <a:prstGeom prst="rect">
              <a:avLst/>
            </a:prstGeom>
            <a:effectLst/>
          </p:spPr>
          <p:txBody>
            <a:bodyPr wrap="square">
              <a:spAutoFit/>
            </a:bodyPr>
            <a:lstStyle/>
            <a:p>
              <a:pPr algn="ctr" defTabSz="457200">
                <a:defRPr/>
              </a:pPr>
              <a:r>
                <a:rPr lang="en-US" sz="1200">
                  <a:solidFill>
                    <a:srgbClr val="00B050"/>
                  </a:solidFill>
                  <a:latin typeface="Calibri"/>
                </a:rPr>
                <a:t>SGxRG-C004</a:t>
              </a:r>
              <a:br>
                <a:rPr lang="en-US" sz="1200">
                  <a:solidFill>
                    <a:srgbClr val="00B050"/>
                  </a:solidFill>
                  <a:latin typeface="Calibri"/>
                </a:rPr>
              </a:br>
              <a:r>
                <a:rPr lang="en-US" sz="1200">
                  <a:solidFill>
                    <a:srgbClr val="00B050"/>
                  </a:solidFill>
                  <a:latin typeface="Calibri"/>
                </a:rPr>
                <a:t>(Member State D)</a:t>
              </a:r>
              <a:endParaRPr lang="en-GB" sz="1600">
                <a:solidFill>
                  <a:srgbClr val="00B050"/>
                </a:solidFill>
                <a:latin typeface="Calibri"/>
              </a:endParaRPr>
            </a:p>
          </p:txBody>
        </p:sp>
      </p:grpSp>
      <p:sp>
        <p:nvSpPr>
          <p:cNvPr id="141" name="Rectangle 140">
            <a:extLst>
              <a:ext uri="{FF2B5EF4-FFF2-40B4-BE49-F238E27FC236}">
                <a16:creationId xmlns:a16="http://schemas.microsoft.com/office/drawing/2014/main" id="{B1F799DD-D367-0D1D-EFE3-9206A08D0894}"/>
              </a:ext>
            </a:extLst>
          </p:cNvPr>
          <p:cNvSpPr/>
          <p:nvPr/>
        </p:nvSpPr>
        <p:spPr>
          <a:xfrm>
            <a:off x="1094603" y="5913558"/>
            <a:ext cx="2405390" cy="523220"/>
          </a:xfrm>
          <a:prstGeom prst="rect">
            <a:avLst/>
          </a:prstGeom>
          <a:effectLst/>
        </p:spPr>
        <p:txBody>
          <a:bodyPr wrap="square">
            <a:spAutoFit/>
          </a:bodyPr>
          <a:lstStyle/>
          <a:p>
            <a:pPr algn="ctr" defTabSz="457200"/>
            <a:r>
              <a:rPr lang="en-US" sz="1400" b="1">
                <a:solidFill>
                  <a:srgbClr val="00B050"/>
                </a:solidFill>
                <a:latin typeface="Calibri"/>
              </a:rPr>
              <a:t>1) Regional group</a:t>
            </a:r>
            <a:br>
              <a:rPr lang="en-US" sz="1400" b="1">
                <a:solidFill>
                  <a:srgbClr val="00B050"/>
                </a:solidFill>
                <a:latin typeface="Calibri"/>
              </a:rPr>
            </a:br>
            <a:r>
              <a:rPr lang="en-US" sz="1400" b="1">
                <a:solidFill>
                  <a:srgbClr val="00B050"/>
                </a:solidFill>
                <a:latin typeface="Calibri"/>
              </a:rPr>
              <a:t>Contributions (individual)</a:t>
            </a:r>
            <a:endParaRPr lang="en-GB" b="1">
              <a:solidFill>
                <a:srgbClr val="00B050"/>
              </a:solidFill>
              <a:latin typeface="Calibri"/>
            </a:endParaRPr>
          </a:p>
        </p:txBody>
      </p:sp>
      <p:sp>
        <p:nvSpPr>
          <p:cNvPr id="142" name="Rectangle 141">
            <a:extLst>
              <a:ext uri="{FF2B5EF4-FFF2-40B4-BE49-F238E27FC236}">
                <a16:creationId xmlns:a16="http://schemas.microsoft.com/office/drawing/2014/main" id="{A3A1D256-2574-E35B-478E-E264E16315DA}"/>
              </a:ext>
            </a:extLst>
          </p:cNvPr>
          <p:cNvSpPr/>
          <p:nvPr/>
        </p:nvSpPr>
        <p:spPr>
          <a:xfrm>
            <a:off x="3270128" y="5913558"/>
            <a:ext cx="1796034" cy="523220"/>
          </a:xfrm>
          <a:prstGeom prst="rect">
            <a:avLst/>
          </a:prstGeom>
          <a:effectLst/>
        </p:spPr>
        <p:txBody>
          <a:bodyPr wrap="square">
            <a:spAutoFit/>
          </a:bodyPr>
          <a:lstStyle/>
          <a:p>
            <a:pPr algn="ctr" defTabSz="457200"/>
            <a:r>
              <a:rPr lang="en-US" sz="1400" b="1">
                <a:solidFill>
                  <a:srgbClr val="00B050"/>
                </a:solidFill>
                <a:latin typeface="Calibri"/>
              </a:rPr>
              <a:t>2) Regional group</a:t>
            </a:r>
            <a:br>
              <a:rPr lang="en-US" sz="1400" b="1">
                <a:solidFill>
                  <a:srgbClr val="00B050"/>
                </a:solidFill>
                <a:latin typeface="Calibri"/>
              </a:rPr>
            </a:br>
            <a:r>
              <a:rPr lang="en-US" sz="1400" b="1">
                <a:solidFill>
                  <a:srgbClr val="00B050"/>
                </a:solidFill>
                <a:latin typeface="Calibri"/>
              </a:rPr>
              <a:t>Discussions/Ad </a:t>
            </a:r>
            <a:r>
              <a:rPr lang="en-US" sz="1400" b="1" err="1">
                <a:solidFill>
                  <a:srgbClr val="00B050"/>
                </a:solidFill>
                <a:latin typeface="Calibri"/>
              </a:rPr>
              <a:t>hocs</a:t>
            </a:r>
            <a:endParaRPr lang="en-GB" b="1">
              <a:solidFill>
                <a:srgbClr val="00B050"/>
              </a:solidFill>
              <a:latin typeface="Calibri"/>
            </a:endParaRPr>
          </a:p>
        </p:txBody>
      </p:sp>
      <p:grpSp>
        <p:nvGrpSpPr>
          <p:cNvPr id="143" name="Group 142">
            <a:extLst>
              <a:ext uri="{FF2B5EF4-FFF2-40B4-BE49-F238E27FC236}">
                <a16:creationId xmlns:a16="http://schemas.microsoft.com/office/drawing/2014/main" id="{3EEBED35-2C84-D58C-7E5D-23D4E370BC06}"/>
              </a:ext>
            </a:extLst>
          </p:cNvPr>
          <p:cNvGrpSpPr/>
          <p:nvPr/>
        </p:nvGrpSpPr>
        <p:grpSpPr>
          <a:xfrm>
            <a:off x="6842359" y="1670284"/>
            <a:ext cx="3290244" cy="4766494"/>
            <a:chOff x="6641350" y="1695915"/>
            <a:chExt cx="3290244" cy="4766494"/>
          </a:xfrm>
        </p:grpSpPr>
        <p:sp>
          <p:nvSpPr>
            <p:cNvPr id="144" name="Rectangle: Rounded Corners 143">
              <a:extLst>
                <a:ext uri="{FF2B5EF4-FFF2-40B4-BE49-F238E27FC236}">
                  <a16:creationId xmlns:a16="http://schemas.microsoft.com/office/drawing/2014/main" id="{7552F42B-E65A-1E4E-CB3D-6E51C7513827}"/>
                </a:ext>
              </a:extLst>
            </p:cNvPr>
            <p:cNvSpPr/>
            <p:nvPr/>
          </p:nvSpPr>
          <p:spPr>
            <a:xfrm>
              <a:off x="8164145" y="2893320"/>
              <a:ext cx="1677762" cy="1373190"/>
            </a:xfrm>
            <a:prstGeom prst="roundRect">
              <a:avLst/>
            </a:prstGeom>
            <a:solidFill>
              <a:srgbClr val="4F81BD">
                <a:lumMod val="20000"/>
                <a:lumOff val="80000"/>
              </a:srgbClr>
            </a:solidFill>
            <a:ln w="28575" cap="flat" cmpd="sng" algn="ctr">
              <a:solidFill>
                <a:srgbClr val="4F81BD">
                  <a:shade val="95000"/>
                  <a:satMod val="105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45" name="Group 144">
              <a:extLst>
                <a:ext uri="{FF2B5EF4-FFF2-40B4-BE49-F238E27FC236}">
                  <a16:creationId xmlns:a16="http://schemas.microsoft.com/office/drawing/2014/main" id="{D12F47B3-FF73-9D33-92BF-88E2A84367A7}"/>
                </a:ext>
              </a:extLst>
            </p:cNvPr>
            <p:cNvGrpSpPr/>
            <p:nvPr/>
          </p:nvGrpSpPr>
          <p:grpSpPr>
            <a:xfrm>
              <a:off x="6641350" y="1695915"/>
              <a:ext cx="3290244" cy="4766494"/>
              <a:chOff x="7083767" y="1765287"/>
              <a:chExt cx="3290244" cy="4766494"/>
            </a:xfrm>
          </p:grpSpPr>
          <p:grpSp>
            <p:nvGrpSpPr>
              <p:cNvPr id="146" name="Group 145">
                <a:extLst>
                  <a:ext uri="{FF2B5EF4-FFF2-40B4-BE49-F238E27FC236}">
                    <a16:creationId xmlns:a16="http://schemas.microsoft.com/office/drawing/2014/main" id="{E2B33E91-E172-30B6-BA0E-57761FCD8B62}"/>
                  </a:ext>
                </a:extLst>
              </p:cNvPr>
              <p:cNvGrpSpPr/>
              <p:nvPr/>
            </p:nvGrpSpPr>
            <p:grpSpPr>
              <a:xfrm>
                <a:off x="8577977" y="3027165"/>
                <a:ext cx="1796034" cy="1313709"/>
                <a:chOff x="8612363" y="3154165"/>
                <a:chExt cx="1796034" cy="1313709"/>
              </a:xfrm>
            </p:grpSpPr>
            <p:pic>
              <p:nvPicPr>
                <p:cNvPr id="150" name="Picture 8" descr="https://www.globalreporting.org/SiteCollectionImages/Information%20Hub/Newsletter%20article%20images/dialogue_resized.jpg">
                  <a:extLst>
                    <a:ext uri="{FF2B5EF4-FFF2-40B4-BE49-F238E27FC236}">
                      <a16:creationId xmlns:a16="http://schemas.microsoft.com/office/drawing/2014/main" id="{98B9E14C-CA1B-10B8-4F68-0FCEAB4FCD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2413" y="3154165"/>
                  <a:ext cx="1555935" cy="10702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1E8F008D-9AA1-935C-BD33-E0F6F92B6630}"/>
                    </a:ext>
                  </a:extLst>
                </p:cNvPr>
                <p:cNvSpPr/>
                <p:nvPr/>
              </p:nvSpPr>
              <p:spPr>
                <a:xfrm>
                  <a:off x="8612363" y="4160097"/>
                  <a:ext cx="1796034" cy="307777"/>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1F497D">
                          <a:lumMod val="60000"/>
                          <a:lumOff val="40000"/>
                        </a:srgbClr>
                      </a:solidFill>
                      <a:effectLst/>
                      <a:uLnTx/>
                      <a:uFillTx/>
                      <a:latin typeface="Calibri"/>
                    </a:rPr>
                    <a:t>Study group</a:t>
                  </a:r>
                  <a:endParaRPr kumimoji="0" lang="en-GB" sz="1800" b="1" i="0" u="none" strike="noStrike" kern="0" cap="none" spc="0" normalizeH="0" baseline="0" noProof="0">
                    <a:ln>
                      <a:noFill/>
                    </a:ln>
                    <a:solidFill>
                      <a:srgbClr val="1F497D">
                        <a:lumMod val="60000"/>
                        <a:lumOff val="40000"/>
                      </a:srgbClr>
                    </a:solidFill>
                    <a:effectLst/>
                    <a:uLnTx/>
                    <a:uFillTx/>
                    <a:latin typeface="Calibri"/>
                  </a:endParaRPr>
                </a:p>
              </p:txBody>
            </p:sp>
          </p:grpSp>
          <p:sp>
            <p:nvSpPr>
              <p:cNvPr id="147" name="Right Brace 146">
                <a:extLst>
                  <a:ext uri="{FF2B5EF4-FFF2-40B4-BE49-F238E27FC236}">
                    <a16:creationId xmlns:a16="http://schemas.microsoft.com/office/drawing/2014/main" id="{57B8B784-E1BC-F486-5EFA-FB378E64768C}"/>
                  </a:ext>
                </a:extLst>
              </p:cNvPr>
              <p:cNvSpPr/>
              <p:nvPr/>
            </p:nvSpPr>
            <p:spPr>
              <a:xfrm>
                <a:off x="7719363" y="1765287"/>
                <a:ext cx="479735" cy="3848009"/>
              </a:xfrm>
              <a:prstGeom prst="rightBrace">
                <a:avLst>
                  <a:gd name="adj1" fmla="val 64808"/>
                  <a:gd name="adj2" fmla="val 50000"/>
                </a:avLst>
              </a:prstGeom>
              <a:noFill/>
              <a:ln w="28575" cap="flat" cmpd="sng" algn="ctr">
                <a:solidFill>
                  <a:srgbClr val="478BCA"/>
                </a:solidFill>
                <a:prstDash val="sysDash"/>
                <a:tailEnd type="non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0C0"/>
                  </a:solidFill>
                  <a:effectLst/>
                  <a:uLnTx/>
                  <a:uFillTx/>
                  <a:latin typeface="Calibri"/>
                  <a:ea typeface="+mn-ea"/>
                  <a:cs typeface="+mn-cs"/>
                </a:endParaRPr>
              </a:p>
            </p:txBody>
          </p:sp>
          <p:cxnSp>
            <p:nvCxnSpPr>
              <p:cNvPr id="148" name="Straight Connector 147">
                <a:extLst>
                  <a:ext uri="{FF2B5EF4-FFF2-40B4-BE49-F238E27FC236}">
                    <a16:creationId xmlns:a16="http://schemas.microsoft.com/office/drawing/2014/main" id="{03F6771E-D647-336E-E875-355F4DE8449D}"/>
                  </a:ext>
                </a:extLst>
              </p:cNvPr>
              <p:cNvCxnSpPr>
                <a:cxnSpLocks/>
              </p:cNvCxnSpPr>
              <p:nvPr/>
            </p:nvCxnSpPr>
            <p:spPr>
              <a:xfrm>
                <a:off x="8227450" y="3686072"/>
                <a:ext cx="606314" cy="1"/>
              </a:xfrm>
              <a:prstGeom prst="line">
                <a:avLst/>
              </a:prstGeom>
              <a:noFill/>
              <a:ln w="28575" cap="flat" cmpd="sng" algn="ctr">
                <a:solidFill>
                  <a:srgbClr val="478BCA"/>
                </a:solidFill>
                <a:prstDash val="sysDash"/>
                <a:tailEnd type="triangle" w="lg" len="lg"/>
              </a:ln>
              <a:effectLst/>
            </p:spPr>
          </p:cxnSp>
          <p:sp>
            <p:nvSpPr>
              <p:cNvPr id="149" name="Rectangle 148">
                <a:extLst>
                  <a:ext uri="{FF2B5EF4-FFF2-40B4-BE49-F238E27FC236}">
                    <a16:creationId xmlns:a16="http://schemas.microsoft.com/office/drawing/2014/main" id="{C9AF242E-6FB5-8DDE-7759-B7BA9F0B1108}"/>
                  </a:ext>
                </a:extLst>
              </p:cNvPr>
              <p:cNvSpPr/>
              <p:nvPr/>
            </p:nvSpPr>
            <p:spPr>
              <a:xfrm>
                <a:off x="7083767" y="6008561"/>
                <a:ext cx="2211160" cy="523220"/>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1F497D">
                        <a:lumMod val="60000"/>
                        <a:lumOff val="40000"/>
                      </a:srgbClr>
                    </a:solidFill>
                    <a:effectLst/>
                    <a:uLnTx/>
                    <a:uFillTx/>
                    <a:latin typeface="Calibri"/>
                  </a:rPr>
                  <a:t>4) Study group Contributions (so-signed)</a:t>
                </a:r>
                <a:endParaRPr kumimoji="0" lang="en-GB" sz="1800" b="1" i="0" u="none" strike="noStrike" kern="0" cap="none" spc="0" normalizeH="0" baseline="0" noProof="0">
                  <a:ln>
                    <a:noFill/>
                  </a:ln>
                  <a:solidFill>
                    <a:srgbClr val="1F497D">
                      <a:lumMod val="60000"/>
                      <a:lumOff val="40000"/>
                    </a:srgbClr>
                  </a:solidFill>
                  <a:effectLst/>
                  <a:uLnTx/>
                  <a:uFillTx/>
                  <a:latin typeface="Calibri"/>
                </a:endParaRPr>
              </a:p>
            </p:txBody>
          </p:sp>
        </p:grpSp>
      </p:grpSp>
      <p:sp>
        <p:nvSpPr>
          <p:cNvPr id="152" name="Rectangle 151">
            <a:extLst>
              <a:ext uri="{FF2B5EF4-FFF2-40B4-BE49-F238E27FC236}">
                <a16:creationId xmlns:a16="http://schemas.microsoft.com/office/drawing/2014/main" id="{44B6BBED-8A08-9FF5-12E2-D734D9717E24}"/>
              </a:ext>
            </a:extLst>
          </p:cNvPr>
          <p:cNvSpPr/>
          <p:nvPr/>
        </p:nvSpPr>
        <p:spPr>
          <a:xfrm>
            <a:off x="5102875" y="5913558"/>
            <a:ext cx="1796034" cy="523220"/>
          </a:xfrm>
          <a:prstGeom prst="rect">
            <a:avLst/>
          </a:prstGeom>
          <a:effectLst/>
        </p:spPr>
        <p:txBody>
          <a:bodyPr wrap="square">
            <a:spAutoFit/>
          </a:bodyPr>
          <a:lstStyle/>
          <a:p>
            <a:pPr algn="ctr" defTabSz="457200"/>
            <a:r>
              <a:rPr lang="en-US" sz="1400" b="1">
                <a:solidFill>
                  <a:srgbClr val="00B050"/>
                </a:solidFill>
                <a:latin typeface="Calibri"/>
              </a:rPr>
              <a:t>3) Plans to modify &amp; co-sign Contributions</a:t>
            </a:r>
            <a:endParaRPr lang="en-GB" b="1">
              <a:solidFill>
                <a:srgbClr val="00B050"/>
              </a:solidFill>
              <a:latin typeface="Calibri"/>
            </a:endParaRPr>
          </a:p>
        </p:txBody>
      </p:sp>
      <p:sp>
        <p:nvSpPr>
          <p:cNvPr id="153" name="Rectangle 152">
            <a:extLst>
              <a:ext uri="{FF2B5EF4-FFF2-40B4-BE49-F238E27FC236}">
                <a16:creationId xmlns:a16="http://schemas.microsoft.com/office/drawing/2014/main" id="{01192627-8621-1DCC-886D-238764816FA2}"/>
              </a:ext>
            </a:extLst>
          </p:cNvPr>
          <p:cNvSpPr/>
          <p:nvPr/>
        </p:nvSpPr>
        <p:spPr>
          <a:xfrm>
            <a:off x="8933469" y="5913558"/>
            <a:ext cx="1796034" cy="523220"/>
          </a:xfrm>
          <a:prstGeom prst="rect">
            <a:avLst/>
          </a:prstGeom>
          <a:effectLst/>
        </p:spPr>
        <p:txBody>
          <a:bodyPr wrap="square">
            <a:spAutoFit/>
          </a:bodyPr>
          <a:lstStyle/>
          <a:p>
            <a:pPr algn="ctr" defTabSz="457200"/>
            <a:r>
              <a:rPr lang="en-US" sz="1400" b="1">
                <a:solidFill>
                  <a:srgbClr val="1F497D">
                    <a:lumMod val="60000"/>
                    <a:lumOff val="40000"/>
                  </a:srgbClr>
                </a:solidFill>
                <a:latin typeface="Calibri"/>
              </a:rPr>
              <a:t>5) Study group Discussions</a:t>
            </a:r>
            <a:endParaRPr lang="en-GB" b="1">
              <a:solidFill>
                <a:srgbClr val="1F497D">
                  <a:lumMod val="60000"/>
                  <a:lumOff val="40000"/>
                </a:srgbClr>
              </a:solidFill>
              <a:latin typeface="Calibri"/>
            </a:endParaRPr>
          </a:p>
        </p:txBody>
      </p:sp>
      <p:grpSp>
        <p:nvGrpSpPr>
          <p:cNvPr id="154" name="Group 153">
            <a:extLst>
              <a:ext uri="{FF2B5EF4-FFF2-40B4-BE49-F238E27FC236}">
                <a16:creationId xmlns:a16="http://schemas.microsoft.com/office/drawing/2014/main" id="{29087FD3-BC67-F9F3-98A7-D45F56ABE908}"/>
              </a:ext>
            </a:extLst>
          </p:cNvPr>
          <p:cNvGrpSpPr/>
          <p:nvPr/>
        </p:nvGrpSpPr>
        <p:grpSpPr>
          <a:xfrm>
            <a:off x="1139729" y="3161072"/>
            <a:ext cx="7269922" cy="2370200"/>
            <a:chOff x="1381137" y="3256075"/>
            <a:chExt cx="7269922" cy="2370200"/>
          </a:xfrm>
        </p:grpSpPr>
        <p:grpSp>
          <p:nvGrpSpPr>
            <p:cNvPr id="155" name="Group 154">
              <a:extLst>
                <a:ext uri="{FF2B5EF4-FFF2-40B4-BE49-F238E27FC236}">
                  <a16:creationId xmlns:a16="http://schemas.microsoft.com/office/drawing/2014/main" id="{F5ED9A79-CBB5-CFFA-5764-185935C3B6CC}"/>
                </a:ext>
              </a:extLst>
            </p:cNvPr>
            <p:cNvGrpSpPr/>
            <p:nvPr/>
          </p:nvGrpSpPr>
          <p:grpSpPr>
            <a:xfrm>
              <a:off x="5065721" y="3256075"/>
              <a:ext cx="3585338" cy="1058073"/>
              <a:chOff x="434241" y="1999841"/>
              <a:chExt cx="3585338" cy="1058073"/>
            </a:xfrm>
          </p:grpSpPr>
          <p:pic>
            <p:nvPicPr>
              <p:cNvPr id="157" name="Picture 156">
                <a:extLst>
                  <a:ext uri="{FF2B5EF4-FFF2-40B4-BE49-F238E27FC236}">
                    <a16:creationId xmlns:a16="http://schemas.microsoft.com/office/drawing/2014/main" id="{024521F4-967B-2357-936E-AAF80B4E95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9289" y="1999841"/>
                <a:ext cx="458890" cy="411742"/>
              </a:xfrm>
              <a:prstGeom prst="rect">
                <a:avLst/>
              </a:prstGeom>
            </p:spPr>
          </p:pic>
          <p:sp>
            <p:nvSpPr>
              <p:cNvPr id="158" name="Rectangle 157">
                <a:extLst>
                  <a:ext uri="{FF2B5EF4-FFF2-40B4-BE49-F238E27FC236}">
                    <a16:creationId xmlns:a16="http://schemas.microsoft.com/office/drawing/2014/main" id="{D82B7D94-8FAB-6D18-6246-892D52317A59}"/>
                  </a:ext>
                </a:extLst>
              </p:cNvPr>
              <p:cNvSpPr/>
              <p:nvPr/>
            </p:nvSpPr>
            <p:spPr>
              <a:xfrm>
                <a:off x="434241" y="2411583"/>
                <a:ext cx="3585338" cy="646331"/>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1F497D">
                        <a:lumMod val="60000"/>
                        <a:lumOff val="40000"/>
                      </a:srgbClr>
                    </a:solidFill>
                    <a:effectLst/>
                    <a:uLnTx/>
                    <a:uFillTx/>
                    <a:latin typeface="Calibri"/>
                  </a:rPr>
                  <a:t>SGx-C002</a:t>
                </a:r>
                <a:br>
                  <a:rPr kumimoji="0" lang="en-US" sz="1200" b="0" i="0" u="none" strike="noStrike" kern="0" cap="none" spc="0" normalizeH="0" baseline="0" noProof="0" dirty="0">
                    <a:ln>
                      <a:noFill/>
                    </a:ln>
                    <a:solidFill>
                      <a:srgbClr val="1F497D">
                        <a:lumMod val="60000"/>
                        <a:lumOff val="40000"/>
                      </a:srgbClr>
                    </a:solidFill>
                    <a:effectLst/>
                    <a:uLnTx/>
                    <a:uFillTx/>
                    <a:latin typeface="Calibri"/>
                  </a:rPr>
                </a:br>
                <a:r>
                  <a:rPr kumimoji="0" lang="en-US" sz="1200" b="0" i="0" u="none" strike="noStrike" kern="0" cap="none" spc="0" normalizeH="0" baseline="0" noProof="0" dirty="0">
                    <a:ln>
                      <a:noFill/>
                    </a:ln>
                    <a:solidFill>
                      <a:srgbClr val="1F497D">
                        <a:lumMod val="60000"/>
                        <a:lumOff val="40000"/>
                      </a:srgbClr>
                    </a:solidFill>
                    <a:effectLst/>
                    <a:uLnTx/>
                    <a:uFillTx/>
                    <a:latin typeface="Calibri"/>
                  </a:rPr>
                  <a:t>(Member States </a:t>
                </a:r>
                <a:r>
                  <a:rPr kumimoji="0" lang="en-US" sz="1200" b="0" i="0" u="none" strike="noStrike" kern="0" cap="none" spc="0" normalizeH="0" baseline="0" noProof="0" dirty="0">
                    <a:ln>
                      <a:noFill/>
                    </a:ln>
                    <a:solidFill>
                      <a:srgbClr val="FF0000"/>
                    </a:solidFill>
                    <a:effectLst/>
                    <a:uLnTx/>
                    <a:uFillTx/>
                    <a:latin typeface="Calibri"/>
                  </a:rPr>
                  <a:t>A, B, </a:t>
                </a:r>
                <a:r>
                  <a:rPr kumimoji="0" lang="en-US" sz="1200" b="0" i="0" u="none" strike="noStrike" kern="0" cap="none" spc="0" normalizeH="0" baseline="0" noProof="0" dirty="0">
                    <a:ln>
                      <a:noFill/>
                    </a:ln>
                    <a:solidFill>
                      <a:srgbClr val="1F497D">
                        <a:lumMod val="60000"/>
                        <a:lumOff val="40000"/>
                      </a:srgbClr>
                    </a:solidFill>
                    <a:effectLst/>
                    <a:uLnTx/>
                    <a:uFillTx/>
                    <a:latin typeface="Calibri"/>
                  </a:rPr>
                  <a:t>C </a:t>
                </a:r>
                <a:r>
                  <a:rPr kumimoji="0" lang="en-US" sz="1200" b="0" i="0" u="none" strike="noStrike" kern="0" cap="none" spc="0" normalizeH="0" baseline="0" noProof="0" dirty="0">
                    <a:ln>
                      <a:noFill/>
                    </a:ln>
                    <a:solidFill>
                      <a:srgbClr val="FF0000"/>
                    </a:solidFill>
                    <a:effectLst/>
                    <a:uLnTx/>
                    <a:uFillTx/>
                    <a:latin typeface="Calibri"/>
                  </a:rPr>
                  <a:t>and D</a:t>
                </a:r>
                <a:r>
                  <a:rPr kumimoji="0" lang="en-US" sz="1200" b="0" i="0" u="none" strike="noStrike" kern="0" cap="none" spc="0" normalizeH="0" baseline="0" noProof="0" dirty="0">
                    <a:ln>
                      <a:noFill/>
                    </a:ln>
                    <a:solidFill>
                      <a:srgbClr val="1F497D">
                        <a:lumMod val="60000"/>
                        <a:lumOff val="40000"/>
                      </a:srgbClr>
                    </a:solidFill>
                    <a:effectLst/>
                    <a:uLnTx/>
                    <a:uFillTx/>
                    <a:latin typeface="Calibri"/>
                  </a:rPr>
                  <a:t>,</a:t>
                </a:r>
                <a:br>
                  <a:rPr kumimoji="0" lang="en-US" sz="1200" b="0" i="0" u="none" strike="noStrike" kern="0" cap="none" spc="0" normalizeH="0" baseline="0" noProof="0" dirty="0">
                    <a:ln>
                      <a:noFill/>
                    </a:ln>
                    <a:solidFill>
                      <a:srgbClr val="1F497D">
                        <a:lumMod val="60000"/>
                        <a:lumOff val="40000"/>
                      </a:srgbClr>
                    </a:solidFill>
                    <a:effectLst/>
                    <a:uLnTx/>
                    <a:uFillTx/>
                    <a:latin typeface="Calibri"/>
                  </a:rPr>
                </a:br>
                <a:r>
                  <a:rPr kumimoji="0" lang="en-US" sz="1200" b="0" i="0" u="none" strike="noStrike" kern="0" cap="none" spc="0" normalizeH="0" baseline="0" noProof="0" dirty="0">
                    <a:ln>
                      <a:noFill/>
                    </a:ln>
                    <a:solidFill>
                      <a:srgbClr val="FF0000"/>
                    </a:solidFill>
                    <a:effectLst/>
                    <a:uLnTx/>
                    <a:uFillTx/>
                    <a:latin typeface="Calibri"/>
                  </a:rPr>
                  <a:t>unmodified</a:t>
                </a:r>
                <a:r>
                  <a:rPr kumimoji="0" lang="en-US" sz="1200" b="0" i="0" u="none" strike="noStrike" kern="0" cap="none" spc="0" normalizeH="0" baseline="0" noProof="0" dirty="0">
                    <a:ln>
                      <a:noFill/>
                    </a:ln>
                    <a:solidFill>
                      <a:srgbClr val="1F497D">
                        <a:lumMod val="60000"/>
                        <a:lumOff val="40000"/>
                      </a:srgbClr>
                    </a:solidFill>
                    <a:effectLst/>
                    <a:uLnTx/>
                    <a:uFillTx/>
                    <a:latin typeface="Calibri"/>
                  </a:rPr>
                  <a:t> proposal)</a:t>
                </a:r>
                <a:endParaRPr kumimoji="0" lang="en-GB" sz="1600" b="0" i="0" u="none" strike="noStrike" kern="0" cap="none" spc="0" normalizeH="0" baseline="0" noProof="0" dirty="0">
                  <a:ln>
                    <a:noFill/>
                  </a:ln>
                  <a:solidFill>
                    <a:srgbClr val="1F497D">
                      <a:lumMod val="60000"/>
                      <a:lumOff val="40000"/>
                    </a:srgbClr>
                  </a:solidFill>
                  <a:effectLst/>
                  <a:uLnTx/>
                  <a:uFillTx/>
                  <a:latin typeface="Calibri"/>
                </a:endParaRPr>
              </a:p>
            </p:txBody>
          </p:sp>
        </p:grpSp>
        <p:sp>
          <p:nvSpPr>
            <p:cNvPr id="156" name="Arc 155">
              <a:extLst>
                <a:ext uri="{FF2B5EF4-FFF2-40B4-BE49-F238E27FC236}">
                  <a16:creationId xmlns:a16="http://schemas.microsoft.com/office/drawing/2014/main" id="{52101C4C-CE3B-68AB-2A2A-82244BB9239C}"/>
                </a:ext>
              </a:extLst>
            </p:cNvPr>
            <p:cNvSpPr/>
            <p:nvPr/>
          </p:nvSpPr>
          <p:spPr>
            <a:xfrm rot="15966296">
              <a:off x="3583130" y="1506246"/>
              <a:ext cx="1918036" cy="6322021"/>
            </a:xfrm>
            <a:prstGeom prst="arc">
              <a:avLst>
                <a:gd name="adj1" fmla="val 17846372"/>
                <a:gd name="adj2" fmla="val 4125752"/>
              </a:avLst>
            </a:prstGeom>
            <a:noFill/>
            <a:ln w="28575" cap="flat" cmpd="sng" algn="ctr">
              <a:solidFill>
                <a:srgbClr val="478BCA"/>
              </a:solidFill>
              <a:prstDash val="sysDash"/>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1F497D">
                    <a:lumMod val="60000"/>
                    <a:lumOff val="40000"/>
                  </a:srgbClr>
                </a:solidFill>
                <a:effectLst/>
                <a:uLnTx/>
                <a:uFillTx/>
                <a:latin typeface="Calibri"/>
                <a:ea typeface="+mn-ea"/>
                <a:cs typeface="+mn-cs"/>
              </a:endParaRPr>
            </a:p>
          </p:txBody>
        </p:sp>
      </p:grpSp>
      <p:grpSp>
        <p:nvGrpSpPr>
          <p:cNvPr id="159" name="Group 158">
            <a:extLst>
              <a:ext uri="{FF2B5EF4-FFF2-40B4-BE49-F238E27FC236}">
                <a16:creationId xmlns:a16="http://schemas.microsoft.com/office/drawing/2014/main" id="{84522086-0F67-4470-C863-98A93AD848C8}"/>
              </a:ext>
            </a:extLst>
          </p:cNvPr>
          <p:cNvGrpSpPr/>
          <p:nvPr/>
        </p:nvGrpSpPr>
        <p:grpSpPr>
          <a:xfrm>
            <a:off x="9987244" y="3076723"/>
            <a:ext cx="1999233" cy="1379225"/>
            <a:chOff x="10087786" y="3117703"/>
            <a:chExt cx="1999233" cy="1379225"/>
          </a:xfrm>
        </p:grpSpPr>
        <p:sp>
          <p:nvSpPr>
            <p:cNvPr id="160" name="Arc 159">
              <a:extLst>
                <a:ext uri="{FF2B5EF4-FFF2-40B4-BE49-F238E27FC236}">
                  <a16:creationId xmlns:a16="http://schemas.microsoft.com/office/drawing/2014/main" id="{EFD14F4B-0BD4-52BD-498C-9264FBA682FE}"/>
                </a:ext>
              </a:extLst>
            </p:cNvPr>
            <p:cNvSpPr/>
            <p:nvPr/>
          </p:nvSpPr>
          <p:spPr>
            <a:xfrm rot="16200000">
              <a:off x="10252952" y="3393997"/>
              <a:ext cx="937765" cy="1268098"/>
            </a:xfrm>
            <a:prstGeom prst="arc">
              <a:avLst>
                <a:gd name="adj1" fmla="val 19154014"/>
                <a:gd name="adj2" fmla="val 3076578"/>
              </a:avLst>
            </a:prstGeom>
            <a:noFill/>
            <a:ln w="28575" cap="flat" cmpd="sng" algn="ctr">
              <a:solidFill>
                <a:srgbClr val="FF0000"/>
              </a:solidFill>
              <a:prstDash val="sysDash"/>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1F497D">
                    <a:lumMod val="60000"/>
                    <a:lumOff val="40000"/>
                  </a:srgbClr>
                </a:solidFill>
                <a:effectLst/>
                <a:uLnTx/>
                <a:uFillTx/>
                <a:latin typeface="Calibri"/>
                <a:ea typeface="+mn-ea"/>
                <a:cs typeface="+mn-cs"/>
              </a:endParaRPr>
            </a:p>
          </p:txBody>
        </p:sp>
        <p:sp>
          <p:nvSpPr>
            <p:cNvPr id="161" name="Rectangle 160">
              <a:extLst>
                <a:ext uri="{FF2B5EF4-FFF2-40B4-BE49-F238E27FC236}">
                  <a16:creationId xmlns:a16="http://schemas.microsoft.com/office/drawing/2014/main" id="{B7373959-504E-DE7C-F72F-B3BF5BF3816B}"/>
                </a:ext>
              </a:extLst>
            </p:cNvPr>
            <p:cNvSpPr/>
            <p:nvPr/>
          </p:nvSpPr>
          <p:spPr>
            <a:xfrm>
              <a:off x="10290985" y="3117703"/>
              <a:ext cx="1796034" cy="307777"/>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1F497D">
                      <a:lumMod val="60000"/>
                      <a:lumOff val="40000"/>
                    </a:srgbClr>
                  </a:solidFill>
                  <a:effectLst/>
                  <a:uLnTx/>
                  <a:uFillTx/>
                  <a:latin typeface="Calibri"/>
                </a:rPr>
                <a:t>Next steps</a:t>
              </a:r>
              <a:endParaRPr kumimoji="0" lang="en-GB" sz="1800" b="1" i="0" u="none" strike="noStrike" kern="0" cap="none" spc="0" normalizeH="0" baseline="0" noProof="0">
                <a:ln>
                  <a:noFill/>
                </a:ln>
                <a:solidFill>
                  <a:srgbClr val="1F497D">
                    <a:lumMod val="60000"/>
                    <a:lumOff val="40000"/>
                  </a:srgbClr>
                </a:solidFill>
                <a:effectLst/>
                <a:uLnTx/>
                <a:uFillTx/>
                <a:latin typeface="Calibri"/>
              </a:endParaRPr>
            </a:p>
          </p:txBody>
        </p:sp>
      </p:grpSp>
    </p:spTree>
    <p:extLst>
      <p:ext uri="{BB962C8B-B14F-4D97-AF65-F5344CB8AC3E}">
        <p14:creationId xmlns:p14="http://schemas.microsoft.com/office/powerpoint/2010/main" val="411536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4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152" grpId="0"/>
      <p:bldP spid="153"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B01C-12F0-E942-1983-EDA5FD096673}"/>
              </a:ext>
            </a:extLst>
          </p:cNvPr>
          <p:cNvSpPr>
            <a:spLocks noGrp="1"/>
          </p:cNvSpPr>
          <p:nvPr>
            <p:ph type="title"/>
          </p:nvPr>
        </p:nvSpPr>
        <p:spPr/>
        <p:txBody>
          <a:bodyPr/>
          <a:lstStyle/>
          <a:p>
            <a:r>
              <a:rPr lang="en-US" dirty="0"/>
              <a:t>Delegate training – Who is it for?</a:t>
            </a:r>
            <a:endParaRPr lang="en-GB" dirty="0"/>
          </a:p>
        </p:txBody>
      </p:sp>
      <p:sp>
        <p:nvSpPr>
          <p:cNvPr id="3" name="Content Placeholder 2">
            <a:extLst>
              <a:ext uri="{FF2B5EF4-FFF2-40B4-BE49-F238E27FC236}">
                <a16:creationId xmlns:a16="http://schemas.microsoft.com/office/drawing/2014/main" id="{EF16EC4E-C0B2-C4B9-4241-127A5672365B}"/>
              </a:ext>
            </a:extLst>
          </p:cNvPr>
          <p:cNvSpPr>
            <a:spLocks noGrp="1"/>
          </p:cNvSpPr>
          <p:nvPr>
            <p:ph sz="quarter" idx="11"/>
          </p:nvPr>
        </p:nvSpPr>
        <p:spPr>
          <a:xfrm>
            <a:off x="633255" y="2211976"/>
            <a:ext cx="10947820" cy="4437017"/>
          </a:xfrm>
        </p:spPr>
        <p:txBody>
          <a:bodyPr>
            <a:normAutofit/>
          </a:bodyPr>
          <a:lstStyle/>
          <a:p>
            <a:pPr marL="548640" lvl="0" indent="-457200">
              <a:buFont typeface="Arial" panose="020B0604020202020204" pitchFamily="34" charset="0"/>
              <a:buChar char="•"/>
            </a:pPr>
            <a:r>
              <a:rPr lang="en-GB" dirty="0">
                <a:solidFill>
                  <a:prstClr val="black"/>
                </a:solidFill>
              </a:rPr>
              <a:t>New members, including sector members, associates and academia.</a:t>
            </a:r>
          </a:p>
          <a:p>
            <a:pPr marL="548640" lvl="0" indent="-457200">
              <a:buFont typeface="Arial" panose="020B0604020202020204" pitchFamily="34" charset="0"/>
              <a:buChar char="•"/>
            </a:pPr>
            <a:r>
              <a:rPr lang="en-GB" dirty="0">
                <a:solidFill>
                  <a:prstClr val="black"/>
                </a:solidFill>
              </a:rPr>
              <a:t>New delegates representing existing members.</a:t>
            </a:r>
          </a:p>
          <a:p>
            <a:pPr marL="548640" lvl="0" indent="-457200">
              <a:buFont typeface="Arial" panose="020B0604020202020204" pitchFamily="34" charset="0"/>
              <a:buChar char="•"/>
            </a:pPr>
            <a:r>
              <a:rPr lang="en-GB" dirty="0">
                <a:solidFill>
                  <a:prstClr val="black"/>
                </a:solidFill>
              </a:rPr>
              <a:t>Returning delegates – refresher.</a:t>
            </a:r>
          </a:p>
          <a:p>
            <a:pPr marL="548640" lvl="0" indent="-457200">
              <a:buFont typeface="Arial" panose="020B0604020202020204" pitchFamily="34" charset="0"/>
              <a:buChar char="•"/>
            </a:pPr>
            <a:r>
              <a:rPr lang="en-GB" dirty="0">
                <a:solidFill>
                  <a:prstClr val="black"/>
                </a:solidFill>
              </a:rPr>
              <a:t>Experienced experts – upskilling on technical and leadership topics.</a:t>
            </a:r>
          </a:p>
          <a:p>
            <a:pPr marL="548640" lvl="0" indent="-457200">
              <a:buFont typeface="Arial" panose="020B0604020202020204" pitchFamily="34" charset="0"/>
              <a:buChar char="•"/>
            </a:pPr>
            <a:r>
              <a:rPr lang="en-GB" dirty="0">
                <a:solidFill>
                  <a:prstClr val="black"/>
                </a:solidFill>
              </a:rPr>
              <a:t>Specific groups:</a:t>
            </a:r>
          </a:p>
          <a:p>
            <a:pPr marL="1291590" lvl="1" indent="-457200">
              <a:buFont typeface="Wingdings" panose="05000000000000000000" pitchFamily="2" charset="2"/>
              <a:buChar char="§"/>
            </a:pPr>
            <a:r>
              <a:rPr lang="en-GB" dirty="0">
                <a:solidFill>
                  <a:prstClr val="black"/>
                </a:solidFill>
              </a:rPr>
              <a:t>Bridging the Standardization Gap (WTSA Res.44).</a:t>
            </a:r>
            <a:br>
              <a:rPr lang="en-GB" dirty="0">
                <a:solidFill>
                  <a:prstClr val="black"/>
                </a:solidFill>
              </a:rPr>
            </a:br>
            <a:r>
              <a:rPr lang="en-GB" dirty="0">
                <a:solidFill>
                  <a:prstClr val="black"/>
                </a:solidFill>
              </a:rPr>
              <a:t>(emphasis on Contributions, regional activities, support services)</a:t>
            </a:r>
          </a:p>
          <a:p>
            <a:pPr marL="1291590" lvl="1" indent="-457200">
              <a:buFont typeface="Wingdings" panose="05000000000000000000" pitchFamily="2" charset="2"/>
              <a:buChar char="§"/>
            </a:pPr>
            <a:r>
              <a:rPr lang="en-GB" dirty="0">
                <a:solidFill>
                  <a:prstClr val="black"/>
                </a:solidFill>
              </a:rPr>
              <a:t>Gender mainstreaming (WTSA Res.55).</a:t>
            </a:r>
            <a:br>
              <a:rPr lang="en-GB" dirty="0">
                <a:solidFill>
                  <a:prstClr val="black"/>
                </a:solidFill>
              </a:rPr>
            </a:br>
            <a:r>
              <a:rPr lang="en-GB" dirty="0">
                <a:solidFill>
                  <a:prstClr val="black"/>
                </a:solidFill>
              </a:rPr>
              <a:t>(emphasis on awareness raising and leadership roles)</a:t>
            </a:r>
          </a:p>
          <a:p>
            <a:pPr marL="1291590" lvl="1" indent="-457200">
              <a:buFont typeface="Wingdings" panose="05000000000000000000" pitchFamily="2" charset="2"/>
              <a:buChar char="§"/>
            </a:pPr>
            <a:r>
              <a:rPr lang="en-GB" dirty="0">
                <a:solidFill>
                  <a:prstClr val="black"/>
                </a:solidFill>
              </a:rPr>
              <a:t>Next generation (WTSA Res.107).</a:t>
            </a:r>
            <a:br>
              <a:rPr lang="en-GB" dirty="0">
                <a:solidFill>
                  <a:prstClr val="black"/>
                </a:solidFill>
              </a:rPr>
            </a:br>
            <a:r>
              <a:rPr lang="en-GB" dirty="0">
                <a:solidFill>
                  <a:prstClr val="black"/>
                </a:solidFill>
              </a:rPr>
              <a:t>(emphasis on leveraging subject matter expertise in standards).</a:t>
            </a:r>
            <a:endParaRPr lang="en-US" dirty="0">
              <a:solidFill>
                <a:prstClr val="black"/>
              </a:solidFill>
            </a:endParaRPr>
          </a:p>
        </p:txBody>
      </p:sp>
    </p:spTree>
    <p:extLst>
      <p:ext uri="{BB962C8B-B14F-4D97-AF65-F5344CB8AC3E}">
        <p14:creationId xmlns:p14="http://schemas.microsoft.com/office/powerpoint/2010/main" val="120866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BC04632-D1E0-2F38-9641-C8E4F51F4E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47F0E4-1080-86E3-31E2-D1F935626CBD}"/>
              </a:ext>
            </a:extLst>
          </p:cNvPr>
          <p:cNvSpPr>
            <a:spLocks noGrp="1"/>
          </p:cNvSpPr>
          <p:nvPr>
            <p:ph type="title"/>
          </p:nvPr>
        </p:nvSpPr>
        <p:spPr/>
        <p:txBody>
          <a:bodyPr/>
          <a:lstStyle/>
          <a:p>
            <a:r>
              <a:rPr lang="en-US" dirty="0"/>
              <a:t>Delegate training – What is covered?</a:t>
            </a:r>
            <a:endParaRPr lang="en-GB" dirty="0"/>
          </a:p>
        </p:txBody>
      </p:sp>
      <p:sp>
        <p:nvSpPr>
          <p:cNvPr id="3" name="Content Placeholder 2">
            <a:extLst>
              <a:ext uri="{FF2B5EF4-FFF2-40B4-BE49-F238E27FC236}">
                <a16:creationId xmlns:a16="http://schemas.microsoft.com/office/drawing/2014/main" id="{56376FF7-BC73-F929-A52C-207240276C07}"/>
              </a:ext>
            </a:extLst>
          </p:cNvPr>
          <p:cNvSpPr>
            <a:spLocks noGrp="1"/>
          </p:cNvSpPr>
          <p:nvPr>
            <p:ph sz="quarter" idx="11"/>
          </p:nvPr>
        </p:nvSpPr>
        <p:spPr>
          <a:xfrm>
            <a:off x="633255" y="1968137"/>
            <a:ext cx="10947820" cy="4221952"/>
          </a:xfrm>
        </p:spPr>
        <p:txBody>
          <a:bodyPr>
            <a:normAutofit/>
          </a:bodyPr>
          <a:lstStyle/>
          <a:p>
            <a:pPr marL="434340" lvl="0" indent="-342900">
              <a:buFont typeface="Arial" panose="020B0604020202020204" pitchFamily="34" charset="0"/>
              <a:buChar char="•"/>
            </a:pPr>
            <a:r>
              <a:rPr lang="en-GB" dirty="0">
                <a:solidFill>
                  <a:prstClr val="black"/>
                </a:solidFill>
              </a:rPr>
              <a:t>Newcomer training:</a:t>
            </a:r>
          </a:p>
          <a:p>
            <a:pPr marL="1291590" lvl="1" indent="-457200">
              <a:buFont typeface="Wingdings" panose="05000000000000000000" pitchFamily="2" charset="2"/>
              <a:buChar char="§"/>
            </a:pPr>
            <a:r>
              <a:rPr lang="en-GB" dirty="0">
                <a:solidFill>
                  <a:prstClr val="black"/>
                </a:solidFill>
              </a:rPr>
              <a:t>Getting started, structure and organization of ITU-T.</a:t>
            </a:r>
          </a:p>
          <a:p>
            <a:pPr marL="1291590" lvl="1" indent="-457200">
              <a:buFont typeface="Wingdings" panose="05000000000000000000" pitchFamily="2" charset="2"/>
              <a:buChar char="§"/>
            </a:pPr>
            <a:r>
              <a:rPr lang="en-GB" dirty="0">
                <a:solidFill>
                  <a:prstClr val="black"/>
                </a:solidFill>
              </a:rPr>
              <a:t>Meetings and documents, including Contributions.</a:t>
            </a:r>
          </a:p>
          <a:p>
            <a:pPr marL="1291590" lvl="1" indent="-457200">
              <a:buFont typeface="Wingdings" panose="05000000000000000000" pitchFamily="2" charset="2"/>
              <a:buChar char="§"/>
            </a:pPr>
            <a:r>
              <a:rPr lang="en-GB" dirty="0">
                <a:solidFill>
                  <a:prstClr val="black"/>
                </a:solidFill>
              </a:rPr>
              <a:t>Roles and responsibilities.</a:t>
            </a:r>
          </a:p>
          <a:p>
            <a:pPr marL="1291590" lvl="1" indent="-457200">
              <a:buFont typeface="Wingdings" panose="05000000000000000000" pitchFamily="2" charset="2"/>
              <a:buChar char="§"/>
            </a:pPr>
            <a:r>
              <a:rPr lang="en-GB" dirty="0">
                <a:solidFill>
                  <a:prstClr val="black"/>
                </a:solidFill>
              </a:rPr>
              <a:t>Work item lifecycle, decision-making, electronic working methods.</a:t>
            </a:r>
          </a:p>
          <a:p>
            <a:pPr marL="548640" indent="-457200">
              <a:buFont typeface="Arial" panose="020B0604020202020204" pitchFamily="34" charset="0"/>
              <a:buChar char="•"/>
            </a:pPr>
            <a:r>
              <a:rPr lang="en-US" dirty="0">
                <a:solidFill>
                  <a:prstClr val="black"/>
                </a:solidFill>
              </a:rPr>
              <a:t>Advanced:</a:t>
            </a:r>
          </a:p>
          <a:p>
            <a:pPr marL="1291590" lvl="1" indent="-457200">
              <a:buFont typeface="Wingdings" panose="05000000000000000000" pitchFamily="2" charset="2"/>
              <a:buChar char="§"/>
            </a:pPr>
            <a:r>
              <a:rPr lang="en-US" dirty="0">
                <a:solidFill>
                  <a:prstClr val="black"/>
                </a:solidFill>
              </a:rPr>
              <a:t>Approval, preparing documents, terms and definitions.</a:t>
            </a:r>
          </a:p>
          <a:p>
            <a:pPr marL="1291590" lvl="1" indent="-457200">
              <a:buFont typeface="Wingdings" panose="05000000000000000000" pitchFamily="2" charset="2"/>
              <a:buChar char="§"/>
            </a:pPr>
            <a:r>
              <a:rPr lang="en-US" dirty="0">
                <a:solidFill>
                  <a:prstClr val="black"/>
                </a:solidFill>
              </a:rPr>
              <a:t>Intellectual Property Rights.</a:t>
            </a:r>
          </a:p>
          <a:p>
            <a:pPr marL="548640" indent="-457200">
              <a:buFont typeface="Arial" panose="020B0604020202020204" pitchFamily="34" charset="0"/>
              <a:buChar char="•"/>
            </a:pPr>
            <a:r>
              <a:rPr lang="en-US" dirty="0">
                <a:solidFill>
                  <a:prstClr val="black"/>
                </a:solidFill>
              </a:rPr>
              <a:t>Leadership team:</a:t>
            </a:r>
          </a:p>
          <a:p>
            <a:pPr marL="1291590" lvl="1" indent="-457200">
              <a:buFont typeface="Wingdings" panose="05000000000000000000" pitchFamily="2" charset="2"/>
              <a:buChar char="§"/>
            </a:pPr>
            <a:r>
              <a:rPr lang="en-US" dirty="0">
                <a:solidFill>
                  <a:prstClr val="black"/>
                </a:solidFill>
              </a:rPr>
              <a:t>Building consensus.</a:t>
            </a:r>
          </a:p>
          <a:p>
            <a:pPr marL="1291590" lvl="1" indent="-457200">
              <a:buFont typeface="Wingdings" panose="05000000000000000000" pitchFamily="2" charset="2"/>
              <a:buChar char="§"/>
            </a:pPr>
            <a:r>
              <a:rPr lang="en-US" dirty="0">
                <a:solidFill>
                  <a:prstClr val="black"/>
                </a:solidFill>
              </a:rPr>
              <a:t>Preparing for and running meetings.</a:t>
            </a:r>
          </a:p>
        </p:txBody>
      </p:sp>
    </p:spTree>
    <p:extLst>
      <p:ext uri="{BB962C8B-B14F-4D97-AF65-F5344CB8AC3E}">
        <p14:creationId xmlns:p14="http://schemas.microsoft.com/office/powerpoint/2010/main" val="2438627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3AD2D-10C9-477C-A23B-1CC815F237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1C697E-FFC9-4EA6-49F7-8BAD3DF7FCF5}"/>
              </a:ext>
            </a:extLst>
          </p:cNvPr>
          <p:cNvSpPr>
            <a:spLocks noGrp="1"/>
          </p:cNvSpPr>
          <p:nvPr>
            <p:ph type="title"/>
          </p:nvPr>
        </p:nvSpPr>
        <p:spPr/>
        <p:txBody>
          <a:bodyPr/>
          <a:lstStyle/>
          <a:p>
            <a:r>
              <a:rPr lang="en-US" dirty="0"/>
              <a:t>BSG and newcomer training model</a:t>
            </a:r>
            <a:endParaRPr lang="en-GB" dirty="0"/>
          </a:p>
        </p:txBody>
      </p:sp>
      <p:sp>
        <p:nvSpPr>
          <p:cNvPr id="3" name="Content Placeholder 2">
            <a:extLst>
              <a:ext uri="{FF2B5EF4-FFF2-40B4-BE49-F238E27FC236}">
                <a16:creationId xmlns:a16="http://schemas.microsoft.com/office/drawing/2014/main" id="{9074212C-FC33-90B0-76A4-45BE4DF7A974}"/>
              </a:ext>
            </a:extLst>
          </p:cNvPr>
          <p:cNvSpPr>
            <a:spLocks noGrp="1"/>
          </p:cNvSpPr>
          <p:nvPr>
            <p:ph sz="quarter" idx="11"/>
          </p:nvPr>
        </p:nvSpPr>
        <p:spPr>
          <a:xfrm>
            <a:off x="633255" y="1785257"/>
            <a:ext cx="10947820" cy="4404832"/>
          </a:xfrm>
        </p:spPr>
        <p:txBody>
          <a:bodyPr>
            <a:normAutofit/>
          </a:bodyPr>
          <a:lstStyle/>
          <a:p>
            <a:pPr marL="548640" lvl="0" indent="-457200">
              <a:buFont typeface="+mj-lt"/>
              <a:buAutoNum type="arabicParenR"/>
            </a:pPr>
            <a:r>
              <a:rPr lang="en-GB" b="1" dirty="0">
                <a:solidFill>
                  <a:prstClr val="black"/>
                </a:solidFill>
              </a:rPr>
              <a:t>Available on demand</a:t>
            </a:r>
            <a:r>
              <a:rPr lang="en-GB" dirty="0">
                <a:solidFill>
                  <a:prstClr val="black"/>
                </a:solidFill>
              </a:rPr>
              <a:t>:</a:t>
            </a:r>
          </a:p>
          <a:p>
            <a:pPr marL="1291590" lvl="1" indent="-457200"/>
            <a:r>
              <a:rPr lang="en-GB" dirty="0">
                <a:solidFill>
                  <a:prstClr val="black"/>
                </a:solidFill>
              </a:rPr>
              <a:t>Modules on working methods, advanced, leadership.</a:t>
            </a:r>
            <a:endParaRPr lang="en-GB" baseline="30000" dirty="0">
              <a:solidFill>
                <a:srgbClr val="FF0000"/>
              </a:solidFill>
            </a:endParaRPr>
          </a:p>
          <a:p>
            <a:pPr marL="1291590" lvl="1" indent="-457200"/>
            <a:r>
              <a:rPr lang="en-GB" dirty="0">
                <a:solidFill>
                  <a:prstClr val="black"/>
                </a:solidFill>
              </a:rPr>
              <a:t>Delegate and newcomer guides.</a:t>
            </a:r>
          </a:p>
          <a:p>
            <a:pPr marL="548640" lvl="0" indent="-457200">
              <a:buFont typeface="+mj-lt"/>
              <a:buAutoNum type="arabicParenR"/>
            </a:pPr>
            <a:r>
              <a:rPr lang="en-GB" b="1" dirty="0">
                <a:solidFill>
                  <a:prstClr val="black"/>
                </a:solidFill>
              </a:rPr>
              <a:t>Two weeks before the Contribution deadline</a:t>
            </a:r>
            <a:r>
              <a:rPr lang="en-GB" dirty="0">
                <a:solidFill>
                  <a:prstClr val="black"/>
                </a:solidFill>
              </a:rPr>
              <a:t>, one-hour </a:t>
            </a:r>
            <a:r>
              <a:rPr lang="en-GB" dirty="0"/>
              <a:t>online session</a:t>
            </a:r>
            <a:r>
              <a:rPr lang="en-GB" dirty="0">
                <a:solidFill>
                  <a:prstClr val="black"/>
                </a:solidFill>
              </a:rPr>
              <a:t>:</a:t>
            </a:r>
          </a:p>
          <a:p>
            <a:pPr marL="1291590" lvl="1" indent="-457200"/>
            <a:r>
              <a:rPr lang="en-GB" dirty="0">
                <a:solidFill>
                  <a:prstClr val="black"/>
                </a:solidFill>
              </a:rPr>
              <a:t>Preparing, submitting and presenting Contributions; and</a:t>
            </a:r>
          </a:p>
          <a:p>
            <a:pPr marL="1291590" lvl="1" indent="-457200"/>
            <a:r>
              <a:rPr lang="en-GB" dirty="0">
                <a:solidFill>
                  <a:prstClr val="black"/>
                </a:solidFill>
              </a:rPr>
              <a:t>Clinic/AMA – opportunity to come with questions or problems.</a:t>
            </a:r>
          </a:p>
          <a:p>
            <a:pPr marL="548640" lvl="0" indent="-457200">
              <a:buFont typeface="+mj-lt"/>
              <a:buAutoNum type="arabicParenR"/>
            </a:pPr>
            <a:r>
              <a:rPr lang="en-GB" b="1" dirty="0">
                <a:solidFill>
                  <a:prstClr val="black"/>
                </a:solidFill>
              </a:rPr>
              <a:t>During the meeting</a:t>
            </a:r>
            <a:r>
              <a:rPr lang="en-GB" dirty="0">
                <a:solidFill>
                  <a:prstClr val="black"/>
                </a:solidFill>
              </a:rPr>
              <a:t>:</a:t>
            </a:r>
          </a:p>
          <a:p>
            <a:pPr marL="1291590" lvl="1" indent="-457200"/>
            <a:r>
              <a:rPr lang="en-GB" b="1" dirty="0">
                <a:solidFill>
                  <a:prstClr val="black"/>
                </a:solidFill>
              </a:rPr>
              <a:t>Newcomer session </a:t>
            </a:r>
            <a:r>
              <a:rPr lang="en-GB" dirty="0">
                <a:solidFill>
                  <a:prstClr val="black"/>
                </a:solidFill>
              </a:rPr>
              <a:t>(led by Counsellor or senior expert)</a:t>
            </a:r>
            <a:br>
              <a:rPr lang="en-GB" dirty="0">
                <a:solidFill>
                  <a:prstClr val="black"/>
                </a:solidFill>
              </a:rPr>
            </a:br>
            <a:r>
              <a:rPr lang="en-GB" dirty="0">
                <a:solidFill>
                  <a:prstClr val="black"/>
                </a:solidFill>
              </a:rPr>
              <a:t>Meet &amp; greet, study-group specific information.</a:t>
            </a:r>
          </a:p>
          <a:p>
            <a:pPr marL="1291590" lvl="1" indent="-457200"/>
            <a:r>
              <a:rPr lang="en-GB" b="1" dirty="0">
                <a:solidFill>
                  <a:prstClr val="black"/>
                </a:solidFill>
              </a:rPr>
              <a:t>BSG session </a:t>
            </a:r>
            <a:r>
              <a:rPr lang="en-GB" dirty="0">
                <a:solidFill>
                  <a:prstClr val="black"/>
                </a:solidFill>
              </a:rPr>
              <a:t>(led by BSG Programme Coordinator)</a:t>
            </a:r>
            <a:br>
              <a:rPr lang="en-GB" dirty="0">
                <a:solidFill>
                  <a:prstClr val="black"/>
                </a:solidFill>
              </a:rPr>
            </a:br>
            <a:r>
              <a:rPr lang="en-GB" dirty="0">
                <a:solidFill>
                  <a:prstClr val="black"/>
                </a:solidFill>
              </a:rPr>
              <a:t>working methods - interactive, quizzes, role-playing.</a:t>
            </a:r>
          </a:p>
          <a:p>
            <a:pPr marL="548640" lvl="0" indent="-457200">
              <a:buFont typeface="+mj-lt"/>
              <a:buAutoNum type="arabicParenR"/>
            </a:pPr>
            <a:r>
              <a:rPr lang="en-GB" b="1" dirty="0">
                <a:solidFill>
                  <a:prstClr val="black"/>
                </a:solidFill>
              </a:rPr>
              <a:t>On request</a:t>
            </a:r>
            <a:r>
              <a:rPr lang="en-GB" dirty="0">
                <a:solidFill>
                  <a:prstClr val="black"/>
                </a:solidFill>
              </a:rPr>
              <a:t>, other activities as needed e.g., workshops, presentations.</a:t>
            </a:r>
          </a:p>
          <a:p>
            <a:pPr marL="434340" lvl="0" indent="-342900">
              <a:buFont typeface="Courier New" panose="02070309020205020404" pitchFamily="49" charset="0"/>
              <a:buChar char="o"/>
            </a:pPr>
            <a:endParaRPr lang="en-US" dirty="0">
              <a:solidFill>
                <a:prstClr val="black"/>
              </a:solidFill>
            </a:endParaRPr>
          </a:p>
        </p:txBody>
      </p:sp>
    </p:spTree>
    <p:extLst>
      <p:ext uri="{BB962C8B-B14F-4D97-AF65-F5344CB8AC3E}">
        <p14:creationId xmlns:p14="http://schemas.microsoft.com/office/powerpoint/2010/main" val="189139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F333D-1099-BD95-738D-044D9480FC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3A22BF-A715-BEE2-966E-EDB353053B17}"/>
              </a:ext>
            </a:extLst>
          </p:cNvPr>
          <p:cNvSpPr>
            <a:spLocks noGrp="1"/>
          </p:cNvSpPr>
          <p:nvPr>
            <p:ph type="title"/>
          </p:nvPr>
        </p:nvSpPr>
        <p:spPr/>
        <p:txBody>
          <a:bodyPr/>
          <a:lstStyle/>
          <a:p>
            <a:r>
              <a:rPr lang="en-US" dirty="0"/>
              <a:t>TSAG meeting (Geneva, 26-30 May 2025): Deadlines</a:t>
            </a:r>
            <a:endParaRPr lang="en-GB" dirty="0"/>
          </a:p>
        </p:txBody>
      </p:sp>
      <p:sp>
        <p:nvSpPr>
          <p:cNvPr id="4" name="Text Placeholder 3">
            <a:extLst>
              <a:ext uri="{FF2B5EF4-FFF2-40B4-BE49-F238E27FC236}">
                <a16:creationId xmlns:a16="http://schemas.microsoft.com/office/drawing/2014/main" id="{EA61B235-38F3-0970-C6DA-B7D7CEBC0224}"/>
              </a:ext>
            </a:extLst>
          </p:cNvPr>
          <p:cNvSpPr>
            <a:spLocks noGrp="1"/>
          </p:cNvSpPr>
          <p:nvPr>
            <p:ph type="body" sz="quarter" idx="10"/>
          </p:nvPr>
        </p:nvSpPr>
        <p:spPr/>
        <p:txBody>
          <a:bodyPr/>
          <a:lstStyle/>
          <a:p>
            <a:endParaRPr lang="en-GB"/>
          </a:p>
        </p:txBody>
      </p:sp>
      <p:sp>
        <p:nvSpPr>
          <p:cNvPr id="9" name="Content Placeholder 2">
            <a:extLst>
              <a:ext uri="{FF2B5EF4-FFF2-40B4-BE49-F238E27FC236}">
                <a16:creationId xmlns:a16="http://schemas.microsoft.com/office/drawing/2014/main" id="{A6E89A65-B9E5-CCFE-BCC7-D3FC0FA6A4B2}"/>
              </a:ext>
            </a:extLst>
          </p:cNvPr>
          <p:cNvSpPr>
            <a:spLocks noGrp="1"/>
          </p:cNvSpPr>
          <p:nvPr>
            <p:ph sz="quarter" idx="11"/>
          </p:nvPr>
        </p:nvSpPr>
        <p:spPr>
          <a:xfrm>
            <a:off x="633254" y="2540000"/>
            <a:ext cx="10946367" cy="3835400"/>
          </a:xfrm>
        </p:spPr>
        <p:txBody>
          <a:bodyPr>
            <a:normAutofit/>
          </a:bodyPr>
          <a:lstStyle/>
          <a:p>
            <a:r>
              <a:rPr lang="en-US" dirty="0"/>
              <a:t>Meeting announcement: Collective letter 1/TSAG:</a:t>
            </a:r>
          </a:p>
          <a:p>
            <a:pPr marL="434340" indent="-342900">
              <a:buFont typeface="Arial" panose="020B0604020202020204" pitchFamily="34" charset="0"/>
              <a:buChar char="•"/>
            </a:pPr>
            <a:r>
              <a:rPr lang="en-US" dirty="0"/>
              <a:t>26 March 2025: Captioning/sign language; Contributions for translation.</a:t>
            </a:r>
          </a:p>
          <a:p>
            <a:pPr marL="434340" indent="-342900">
              <a:buFont typeface="Arial" panose="020B0604020202020204" pitchFamily="34" charset="0"/>
              <a:buChar char="•"/>
            </a:pPr>
            <a:r>
              <a:rPr lang="en-US" dirty="0"/>
              <a:t>14 April 2025: Fellowship &amp; interpretation requests.</a:t>
            </a:r>
          </a:p>
          <a:p>
            <a:pPr marL="434340" indent="-342900">
              <a:buFont typeface="Arial" panose="020B0604020202020204" pitchFamily="34" charset="0"/>
              <a:buChar char="•"/>
            </a:pPr>
            <a:r>
              <a:rPr lang="en-US" dirty="0">
                <a:solidFill>
                  <a:srgbClr val="FF0000"/>
                </a:solidFill>
              </a:rPr>
              <a:t>26 April: Registration</a:t>
            </a:r>
            <a:r>
              <a:rPr lang="en-US" dirty="0"/>
              <a:t>* &amp; visa support letters.</a:t>
            </a:r>
          </a:p>
          <a:p>
            <a:pPr marL="434340" indent="-342900">
              <a:buFont typeface="Arial" panose="020B0604020202020204" pitchFamily="34" charset="0"/>
              <a:buChar char="•"/>
            </a:pPr>
            <a:r>
              <a:rPr lang="en-US" dirty="0">
                <a:solidFill>
                  <a:srgbClr val="FF0000"/>
                </a:solidFill>
              </a:rPr>
              <a:t>13 May 2025: Contributions</a:t>
            </a:r>
            <a:r>
              <a:rPr lang="en-US" dirty="0"/>
              <a:t>.</a:t>
            </a:r>
          </a:p>
          <a:p>
            <a:pPr marL="434340" indent="-342900">
              <a:buFont typeface="Arial" panose="020B0604020202020204" pitchFamily="34" charset="0"/>
              <a:buChar char="•"/>
            </a:pPr>
            <a:r>
              <a:rPr lang="en-US" dirty="0"/>
              <a:t>26-30 May 2025: TSAG (Geneva and online).</a:t>
            </a:r>
            <a:endParaRPr lang="en-GB" dirty="0"/>
          </a:p>
        </p:txBody>
      </p:sp>
    </p:spTree>
    <p:custDataLst>
      <p:tags r:id="rId1"/>
    </p:custDataLst>
    <p:extLst>
      <p:ext uri="{BB962C8B-B14F-4D97-AF65-F5344CB8AC3E}">
        <p14:creationId xmlns:p14="http://schemas.microsoft.com/office/powerpoint/2010/main" val="3874188790"/>
      </p:ext>
    </p:extLst>
  </p:cSld>
  <p:clrMapOvr>
    <a:masterClrMapping/>
  </p:clrMapOvr>
  <mc:AlternateContent xmlns:mc="http://schemas.openxmlformats.org/markup-compatibility/2006" xmlns:p14="http://schemas.microsoft.com/office/powerpoint/2010/main">
    <mc:Choice Requires="p14">
      <p:transition spd="slow" p14:dur="2000" advTm="74133"/>
    </mc:Choice>
    <mc:Fallback xmlns="">
      <p:transition spd="slow" advTm="7413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3E53D30F-8798-45FB-BE1C-62326591A8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1093" y="5759284"/>
            <a:ext cx="748040" cy="824258"/>
          </a:xfrm>
          <a:prstGeom prst="rect">
            <a:avLst/>
          </a:prstGeom>
        </p:spPr>
      </p:pic>
      <p:sp>
        <p:nvSpPr>
          <p:cNvPr id="10" name="Title 9">
            <a:extLst>
              <a:ext uri="{FF2B5EF4-FFF2-40B4-BE49-F238E27FC236}">
                <a16:creationId xmlns:a16="http://schemas.microsoft.com/office/drawing/2014/main" id="{89F30285-D598-437F-82DD-E03C393D63FF}"/>
              </a:ext>
            </a:extLst>
          </p:cNvPr>
          <p:cNvSpPr txBox="1">
            <a:spLocks/>
          </p:cNvSpPr>
          <p:nvPr/>
        </p:nvSpPr>
        <p:spPr>
          <a:xfrm>
            <a:off x="779652" y="4809846"/>
            <a:ext cx="10301865" cy="631959"/>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ts val="600"/>
              </a:spcBef>
              <a:spcAft>
                <a:spcPts val="0"/>
              </a:spcAft>
              <a:buClrTx/>
              <a:buSzTx/>
              <a:buFontTx/>
              <a:buNone/>
              <a:tabLst/>
              <a:defRPr/>
            </a:pPr>
            <a:endParaRPr kumimoji="0" lang="de-DE" sz="2800" b="0" i="0" u="none" strike="noStrike" kern="1200" cap="none" spc="0" normalizeH="0" baseline="0" noProof="0">
              <a:ln>
                <a:noFill/>
              </a:ln>
              <a:solidFill>
                <a:prstClr val="black"/>
              </a:solidFill>
              <a:effectLst/>
              <a:uLnTx/>
              <a:uFillTx/>
              <a:latin typeface="Arial"/>
              <a:ea typeface="+mj-ea"/>
              <a:cs typeface="Varela Round"/>
            </a:endParaRPr>
          </a:p>
          <a:p>
            <a:pPr marL="0" marR="0" lvl="0" indent="0" algn="l" defTabSz="914400" rtl="0" eaLnBrk="1" fontAlgn="auto" latinLnBrk="0" hangingPunct="1">
              <a:lnSpc>
                <a:spcPct val="90000"/>
              </a:lnSpc>
              <a:spcBef>
                <a:spcPts val="600"/>
              </a:spcBef>
              <a:spcAft>
                <a:spcPts val="0"/>
              </a:spcAft>
              <a:buClrTx/>
              <a:buSzTx/>
              <a:buFontTx/>
              <a:buNone/>
              <a:tabLst/>
              <a:defRPr/>
            </a:pPr>
            <a:r>
              <a:rPr kumimoji="0" lang="de-DE" sz="2800" b="0" i="0" u="none" strike="noStrike" kern="1200" cap="none" spc="0" normalizeH="0" baseline="0" noProof="0">
                <a:ln>
                  <a:noFill/>
                </a:ln>
                <a:solidFill>
                  <a:prstClr val="black"/>
                </a:solidFill>
                <a:effectLst/>
                <a:uLnTx/>
                <a:uFillTx/>
                <a:latin typeface="Arial"/>
                <a:ea typeface="+mj-ea"/>
                <a:cs typeface="Varela Round"/>
              </a:rPr>
              <a:t>Advancing Gender Equality in Standardization </a:t>
            </a:r>
            <a:br>
              <a:rPr kumimoji="0" lang="de-DE" sz="2800" b="0" i="0" u="none" strike="noStrike" kern="1200" cap="none" spc="0" normalizeH="0" baseline="0" noProof="0">
                <a:ln>
                  <a:noFill/>
                </a:ln>
                <a:solidFill>
                  <a:prstClr val="black"/>
                </a:solidFill>
                <a:effectLst/>
                <a:uLnTx/>
                <a:uFillTx/>
                <a:latin typeface="Arial"/>
                <a:ea typeface="+mj-ea"/>
                <a:cs typeface="Varela Round"/>
              </a:rPr>
            </a:br>
            <a:endParaRPr kumimoji="0" lang="de-DE" sz="2800" b="0" i="0" u="none" strike="noStrike" kern="1200" cap="none" spc="0" normalizeH="0" baseline="0" noProof="0">
              <a:ln>
                <a:noFill/>
              </a:ln>
              <a:solidFill>
                <a:prstClr val="black"/>
              </a:solidFill>
              <a:effectLst/>
              <a:uLnTx/>
              <a:uFillTx/>
              <a:latin typeface="Arial"/>
              <a:ea typeface="+mj-ea"/>
              <a:cs typeface="Varela Round"/>
            </a:endParaRPr>
          </a:p>
        </p:txBody>
      </p:sp>
      <p:sp>
        <p:nvSpPr>
          <p:cNvPr id="13" name="Title 9">
            <a:extLst>
              <a:ext uri="{FF2B5EF4-FFF2-40B4-BE49-F238E27FC236}">
                <a16:creationId xmlns:a16="http://schemas.microsoft.com/office/drawing/2014/main" id="{122F9856-ABF7-4797-98C9-74C4BD7B847C}"/>
              </a:ext>
            </a:extLst>
          </p:cNvPr>
          <p:cNvSpPr txBox="1">
            <a:spLocks/>
          </p:cNvSpPr>
          <p:nvPr/>
        </p:nvSpPr>
        <p:spPr>
          <a:xfrm>
            <a:off x="849227" y="6203285"/>
            <a:ext cx="4586648" cy="298021"/>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mj-ea"/>
                <a:cs typeface="Arial"/>
              </a:rPr>
              <a:t>April</a:t>
            </a:r>
            <a:r>
              <a:rPr kumimoji="0" lang="en-US" sz="1800" b="0" i="0" u="none" strike="noStrike" kern="1200" cap="none" spc="0" normalizeH="0" baseline="0" noProof="0">
                <a:ln>
                  <a:noFill/>
                </a:ln>
                <a:solidFill>
                  <a:prstClr val="black"/>
                </a:solidFill>
                <a:effectLst/>
                <a:uLnTx/>
                <a:uFillTx/>
                <a:latin typeface="Arial"/>
                <a:ea typeface="+mj-ea"/>
                <a:cs typeface="Arial"/>
              </a:rPr>
              <a:t> 2025</a:t>
            </a:r>
          </a:p>
        </p:txBody>
      </p:sp>
      <p:pic>
        <p:nvPicPr>
          <p:cNvPr id="7" name="ITU logo blue">
            <a:extLst>
              <a:ext uri="{FF2B5EF4-FFF2-40B4-BE49-F238E27FC236}">
                <a16:creationId xmlns:a16="http://schemas.microsoft.com/office/drawing/2014/main" id="{D3495090-241C-4D64-8E17-F3193A4D4A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68024" y="5242067"/>
            <a:ext cx="1323975" cy="1873596"/>
          </a:xfrm>
          <a:prstGeom prst="rect">
            <a:avLst/>
          </a:prstGeom>
        </p:spPr>
      </p:pic>
      <p:pic>
        <p:nvPicPr>
          <p:cNvPr id="2" name="Image 7">
            <a:extLst>
              <a:ext uri="{FF2B5EF4-FFF2-40B4-BE49-F238E27FC236}">
                <a16:creationId xmlns:a16="http://schemas.microsoft.com/office/drawing/2014/main" id="{66D02AB0-B21C-C2E4-4666-AB89E4FA8DF1}"/>
              </a:ext>
            </a:extLst>
          </p:cNvPr>
          <p:cNvPicPr>
            <a:picLocks noChangeAspect="1"/>
          </p:cNvPicPr>
          <p:nvPr/>
        </p:nvPicPr>
        <p:blipFill>
          <a:blip r:embed="rId5"/>
          <a:stretch>
            <a:fillRect/>
          </a:stretch>
        </p:blipFill>
        <p:spPr>
          <a:xfrm>
            <a:off x="0" y="-84892"/>
            <a:ext cx="12191999" cy="4061397"/>
          </a:xfrm>
          <a:prstGeom prst="rect">
            <a:avLst/>
          </a:prstGeom>
        </p:spPr>
      </p:pic>
      <p:pic>
        <p:nvPicPr>
          <p:cNvPr id="3" name="Graphic 2">
            <a:extLst>
              <a:ext uri="{FF2B5EF4-FFF2-40B4-BE49-F238E27FC236}">
                <a16:creationId xmlns:a16="http://schemas.microsoft.com/office/drawing/2014/main" id="{F5C85D9D-85C9-AA7F-1A33-85EFA965EAC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49643" y="4284667"/>
            <a:ext cx="841158" cy="841158"/>
          </a:xfrm>
          <a:prstGeom prst="rect">
            <a:avLst/>
          </a:prstGeom>
        </p:spPr>
      </p:pic>
      <p:grpSp>
        <p:nvGrpSpPr>
          <p:cNvPr id="4" name="Group 3">
            <a:extLst>
              <a:ext uri="{FF2B5EF4-FFF2-40B4-BE49-F238E27FC236}">
                <a16:creationId xmlns:a16="http://schemas.microsoft.com/office/drawing/2014/main" id="{094B5F57-DA9E-6FD1-874E-B6B38E897B5B}"/>
              </a:ext>
            </a:extLst>
          </p:cNvPr>
          <p:cNvGrpSpPr/>
          <p:nvPr/>
        </p:nvGrpSpPr>
        <p:grpSpPr>
          <a:xfrm>
            <a:off x="11151093" y="4137690"/>
            <a:ext cx="841158" cy="1089473"/>
            <a:chOff x="8544403" y="1155320"/>
            <a:chExt cx="967072" cy="1272540"/>
          </a:xfrm>
          <a:solidFill>
            <a:srgbClr val="FF3A21"/>
          </a:solidFill>
        </p:grpSpPr>
        <p:sp>
          <p:nvSpPr>
            <p:cNvPr id="5" name="Freeform: Shape 4">
              <a:extLst>
                <a:ext uri="{FF2B5EF4-FFF2-40B4-BE49-F238E27FC236}">
                  <a16:creationId xmlns:a16="http://schemas.microsoft.com/office/drawing/2014/main" id="{E1E35740-2A70-7839-A58F-56B5554D6E07}"/>
                </a:ext>
              </a:extLst>
            </p:cNvPr>
            <p:cNvSpPr/>
            <p:nvPr/>
          </p:nvSpPr>
          <p:spPr>
            <a:xfrm>
              <a:off x="8544403" y="1160368"/>
              <a:ext cx="145446" cy="312610"/>
            </a:xfrm>
            <a:custGeom>
              <a:avLst/>
              <a:gdLst>
                <a:gd name="connsiteX0" fmla="*/ 92678 w 145446"/>
                <a:gd name="connsiteY0" fmla="*/ 98012 h 312610"/>
                <a:gd name="connsiteX1" fmla="*/ 48958 w 145446"/>
                <a:gd name="connsiteY1" fmla="*/ 119444 h 312610"/>
                <a:gd name="connsiteX2" fmla="*/ 48482 w 145446"/>
                <a:gd name="connsiteY2" fmla="*/ 119444 h 312610"/>
                <a:gd name="connsiteX3" fmla="*/ 48482 w 145446"/>
                <a:gd name="connsiteY3" fmla="*/ 42386 h 312610"/>
                <a:gd name="connsiteX4" fmla="*/ 137827 w 145446"/>
                <a:gd name="connsiteY4" fmla="*/ 42386 h 312610"/>
                <a:gd name="connsiteX5" fmla="*/ 137827 w 145446"/>
                <a:gd name="connsiteY5" fmla="*/ 0 h 312610"/>
                <a:gd name="connsiteX6" fmla="*/ 1048 w 145446"/>
                <a:gd name="connsiteY6" fmla="*/ 0 h 312610"/>
                <a:gd name="connsiteX7" fmla="*/ 1048 w 145446"/>
                <a:gd name="connsiteY7" fmla="*/ 174117 h 312610"/>
                <a:gd name="connsiteX8" fmla="*/ 48387 w 145446"/>
                <a:gd name="connsiteY8" fmla="*/ 174117 h 312610"/>
                <a:gd name="connsiteX9" fmla="*/ 48387 w 145446"/>
                <a:gd name="connsiteY9" fmla="*/ 167259 h 312610"/>
                <a:gd name="connsiteX10" fmla="*/ 71152 w 145446"/>
                <a:gd name="connsiteY10" fmla="*/ 138970 h 312610"/>
                <a:gd name="connsiteX11" fmla="*/ 93536 w 145446"/>
                <a:gd name="connsiteY11" fmla="*/ 166783 h 312610"/>
                <a:gd name="connsiteX12" fmla="*/ 93536 w 145446"/>
                <a:gd name="connsiteY12" fmla="*/ 241554 h 312610"/>
                <a:gd name="connsiteX13" fmla="*/ 71628 w 145446"/>
                <a:gd name="connsiteY13" fmla="*/ 269367 h 312610"/>
                <a:gd name="connsiteX14" fmla="*/ 47434 w 145446"/>
                <a:gd name="connsiteY14" fmla="*/ 239268 h 312610"/>
                <a:gd name="connsiteX15" fmla="*/ 47434 w 145446"/>
                <a:gd name="connsiteY15" fmla="*/ 200501 h 312610"/>
                <a:gd name="connsiteX16" fmla="*/ 0 w 145446"/>
                <a:gd name="connsiteY16" fmla="*/ 200501 h 312610"/>
                <a:gd name="connsiteX17" fmla="*/ 0 w 145446"/>
                <a:gd name="connsiteY17" fmla="*/ 235553 h 312610"/>
                <a:gd name="connsiteX18" fmla="*/ 71628 w 145446"/>
                <a:gd name="connsiteY18" fmla="*/ 312611 h 312610"/>
                <a:gd name="connsiteX19" fmla="*/ 145447 w 145446"/>
                <a:gd name="connsiteY19" fmla="*/ 241935 h 312610"/>
                <a:gd name="connsiteX20" fmla="*/ 145447 w 145446"/>
                <a:gd name="connsiteY20" fmla="*/ 166307 h 312610"/>
                <a:gd name="connsiteX21" fmla="*/ 92583 w 145446"/>
                <a:gd name="connsiteY21" fmla="*/ 97917 h 31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446" h="312610">
                  <a:moveTo>
                    <a:pt x="92678" y="98012"/>
                  </a:moveTo>
                  <a:cubicBezTo>
                    <a:pt x="72200" y="98012"/>
                    <a:pt x="57150" y="105251"/>
                    <a:pt x="48958" y="119444"/>
                  </a:cubicBezTo>
                  <a:lnTo>
                    <a:pt x="48482" y="119444"/>
                  </a:lnTo>
                  <a:lnTo>
                    <a:pt x="48482" y="42386"/>
                  </a:lnTo>
                  <a:lnTo>
                    <a:pt x="137827" y="42386"/>
                  </a:lnTo>
                  <a:lnTo>
                    <a:pt x="137827" y="0"/>
                  </a:lnTo>
                  <a:lnTo>
                    <a:pt x="1048" y="0"/>
                  </a:lnTo>
                  <a:lnTo>
                    <a:pt x="1048" y="174117"/>
                  </a:lnTo>
                  <a:lnTo>
                    <a:pt x="48387" y="174117"/>
                  </a:lnTo>
                  <a:lnTo>
                    <a:pt x="48387" y="167259"/>
                  </a:lnTo>
                  <a:cubicBezTo>
                    <a:pt x="48387" y="149066"/>
                    <a:pt x="56579" y="138970"/>
                    <a:pt x="71152" y="138970"/>
                  </a:cubicBezTo>
                  <a:cubicBezTo>
                    <a:pt x="87154" y="138970"/>
                    <a:pt x="93536" y="149923"/>
                    <a:pt x="93536" y="166783"/>
                  </a:cubicBezTo>
                  <a:lnTo>
                    <a:pt x="93536" y="241554"/>
                  </a:lnTo>
                  <a:cubicBezTo>
                    <a:pt x="93536" y="257937"/>
                    <a:pt x="87630" y="269367"/>
                    <a:pt x="71628" y="269367"/>
                  </a:cubicBezTo>
                  <a:cubicBezTo>
                    <a:pt x="53816" y="269367"/>
                    <a:pt x="47434" y="257556"/>
                    <a:pt x="47434" y="239268"/>
                  </a:cubicBezTo>
                  <a:lnTo>
                    <a:pt x="47434" y="200501"/>
                  </a:lnTo>
                  <a:lnTo>
                    <a:pt x="0" y="200501"/>
                  </a:lnTo>
                  <a:lnTo>
                    <a:pt x="0" y="235553"/>
                  </a:lnTo>
                  <a:cubicBezTo>
                    <a:pt x="0" y="282512"/>
                    <a:pt x="18669" y="312611"/>
                    <a:pt x="71628" y="312611"/>
                  </a:cubicBezTo>
                  <a:cubicBezTo>
                    <a:pt x="124587" y="312611"/>
                    <a:pt x="145447" y="284798"/>
                    <a:pt x="145447" y="241935"/>
                  </a:cubicBezTo>
                  <a:lnTo>
                    <a:pt x="145447" y="166307"/>
                  </a:lnTo>
                  <a:cubicBezTo>
                    <a:pt x="145447" y="117538"/>
                    <a:pt x="120396" y="97917"/>
                    <a:pt x="92583" y="9791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Freeform: Shape 5">
              <a:extLst>
                <a:ext uri="{FF2B5EF4-FFF2-40B4-BE49-F238E27FC236}">
                  <a16:creationId xmlns:a16="http://schemas.microsoft.com/office/drawing/2014/main" id="{BFB420F5-8946-8173-93D3-942ABAB660D1}"/>
                </a:ext>
              </a:extLst>
            </p:cNvPr>
            <p:cNvSpPr/>
            <p:nvPr/>
          </p:nvSpPr>
          <p:spPr>
            <a:xfrm>
              <a:off x="8906829" y="1612044"/>
              <a:ext cx="604646" cy="815816"/>
            </a:xfrm>
            <a:custGeom>
              <a:avLst/>
              <a:gdLst>
                <a:gd name="connsiteX0" fmla="*/ 602266 w 604646"/>
                <a:gd name="connsiteY0" fmla="*/ 0 h 815816"/>
                <a:gd name="connsiteX1" fmla="*/ 411766 w 604646"/>
                <a:gd name="connsiteY1" fmla="*/ 0 h 815816"/>
                <a:gd name="connsiteX2" fmla="*/ 409385 w 604646"/>
                <a:gd name="connsiteY2" fmla="*/ 2381 h 815816"/>
                <a:gd name="connsiteX3" fmla="*/ 409385 w 604646"/>
                <a:gd name="connsiteY3" fmla="*/ 65723 h 815816"/>
                <a:gd name="connsiteX4" fmla="*/ 411766 w 604646"/>
                <a:gd name="connsiteY4" fmla="*/ 68199 h 815816"/>
                <a:gd name="connsiteX5" fmla="*/ 487585 w 604646"/>
                <a:gd name="connsiteY5" fmla="*/ 68199 h 815816"/>
                <a:gd name="connsiteX6" fmla="*/ 403384 w 604646"/>
                <a:gd name="connsiteY6" fmla="*/ 152400 h 815816"/>
                <a:gd name="connsiteX7" fmla="*/ 249555 w 604646"/>
                <a:gd name="connsiteY7" fmla="*/ 99155 h 815816"/>
                <a:gd name="connsiteX8" fmla="*/ 0 w 604646"/>
                <a:gd name="connsiteY8" fmla="*/ 348710 h 815816"/>
                <a:gd name="connsiteX9" fmla="*/ 217265 w 604646"/>
                <a:gd name="connsiteY9" fmla="*/ 596075 h 815816"/>
                <a:gd name="connsiteX10" fmla="*/ 217265 w 604646"/>
                <a:gd name="connsiteY10" fmla="*/ 669036 h 815816"/>
                <a:gd name="connsiteX11" fmla="*/ 142113 w 604646"/>
                <a:gd name="connsiteY11" fmla="*/ 669036 h 815816"/>
                <a:gd name="connsiteX12" fmla="*/ 139637 w 604646"/>
                <a:gd name="connsiteY12" fmla="*/ 671417 h 815816"/>
                <a:gd name="connsiteX13" fmla="*/ 139637 w 604646"/>
                <a:gd name="connsiteY13" fmla="*/ 739235 h 815816"/>
                <a:gd name="connsiteX14" fmla="*/ 142113 w 604646"/>
                <a:gd name="connsiteY14" fmla="*/ 741617 h 815816"/>
                <a:gd name="connsiteX15" fmla="*/ 217265 w 604646"/>
                <a:gd name="connsiteY15" fmla="*/ 741617 h 815816"/>
                <a:gd name="connsiteX16" fmla="*/ 217265 w 604646"/>
                <a:gd name="connsiteY16" fmla="*/ 813435 h 815816"/>
                <a:gd name="connsiteX17" fmla="*/ 219647 w 604646"/>
                <a:gd name="connsiteY17" fmla="*/ 815816 h 815816"/>
                <a:gd name="connsiteX18" fmla="*/ 287465 w 604646"/>
                <a:gd name="connsiteY18" fmla="*/ 815816 h 815816"/>
                <a:gd name="connsiteX19" fmla="*/ 289941 w 604646"/>
                <a:gd name="connsiteY19" fmla="*/ 813435 h 815816"/>
                <a:gd name="connsiteX20" fmla="*/ 289941 w 604646"/>
                <a:gd name="connsiteY20" fmla="*/ 741617 h 815816"/>
                <a:gd name="connsiteX21" fmla="*/ 365093 w 604646"/>
                <a:gd name="connsiteY21" fmla="*/ 741617 h 815816"/>
                <a:gd name="connsiteX22" fmla="*/ 367474 w 604646"/>
                <a:gd name="connsiteY22" fmla="*/ 739235 h 815816"/>
                <a:gd name="connsiteX23" fmla="*/ 367474 w 604646"/>
                <a:gd name="connsiteY23" fmla="*/ 671417 h 815816"/>
                <a:gd name="connsiteX24" fmla="*/ 365093 w 604646"/>
                <a:gd name="connsiteY24" fmla="*/ 669036 h 815816"/>
                <a:gd name="connsiteX25" fmla="*/ 289941 w 604646"/>
                <a:gd name="connsiteY25" fmla="*/ 669036 h 815816"/>
                <a:gd name="connsiteX26" fmla="*/ 289941 w 604646"/>
                <a:gd name="connsiteY26" fmla="*/ 594932 h 815816"/>
                <a:gd name="connsiteX27" fmla="*/ 498920 w 604646"/>
                <a:gd name="connsiteY27" fmla="*/ 348806 h 815816"/>
                <a:gd name="connsiteX28" fmla="*/ 453390 w 604646"/>
                <a:gd name="connsiteY28" fmla="*/ 205264 h 815816"/>
                <a:gd name="connsiteX29" fmla="*/ 536448 w 604646"/>
                <a:gd name="connsiteY29" fmla="*/ 122206 h 815816"/>
                <a:gd name="connsiteX30" fmla="*/ 536448 w 604646"/>
                <a:gd name="connsiteY30" fmla="*/ 193072 h 815816"/>
                <a:gd name="connsiteX31" fmla="*/ 538925 w 604646"/>
                <a:gd name="connsiteY31" fmla="*/ 195453 h 815816"/>
                <a:gd name="connsiteX32" fmla="*/ 602171 w 604646"/>
                <a:gd name="connsiteY32" fmla="*/ 195453 h 815816"/>
                <a:gd name="connsiteX33" fmla="*/ 604647 w 604646"/>
                <a:gd name="connsiteY33" fmla="*/ 193072 h 815816"/>
                <a:gd name="connsiteX34" fmla="*/ 604647 w 604646"/>
                <a:gd name="connsiteY34" fmla="*/ 2572 h 815816"/>
                <a:gd name="connsiteX35" fmla="*/ 602171 w 604646"/>
                <a:gd name="connsiteY35" fmla="*/ 191 h 815816"/>
                <a:gd name="connsiteX36" fmla="*/ 249460 w 604646"/>
                <a:gd name="connsiteY36" fmla="*/ 532448 h 815816"/>
                <a:gd name="connsiteX37" fmla="*/ 65818 w 604646"/>
                <a:gd name="connsiteY37" fmla="*/ 348806 h 815816"/>
                <a:gd name="connsiteX38" fmla="*/ 249460 w 604646"/>
                <a:gd name="connsiteY38" fmla="*/ 165164 h 815816"/>
                <a:gd name="connsiteX39" fmla="*/ 433102 w 604646"/>
                <a:gd name="connsiteY39" fmla="*/ 348806 h 815816"/>
                <a:gd name="connsiteX40" fmla="*/ 249460 w 604646"/>
                <a:gd name="connsiteY40" fmla="*/ 532448 h 81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4646" h="815816">
                  <a:moveTo>
                    <a:pt x="602266" y="0"/>
                  </a:moveTo>
                  <a:lnTo>
                    <a:pt x="411766" y="0"/>
                  </a:lnTo>
                  <a:cubicBezTo>
                    <a:pt x="410432" y="0"/>
                    <a:pt x="409385" y="1048"/>
                    <a:pt x="409385" y="2381"/>
                  </a:cubicBezTo>
                  <a:lnTo>
                    <a:pt x="409385" y="65723"/>
                  </a:lnTo>
                  <a:cubicBezTo>
                    <a:pt x="409385" y="67056"/>
                    <a:pt x="410528" y="68199"/>
                    <a:pt x="411766" y="68199"/>
                  </a:cubicBezTo>
                  <a:lnTo>
                    <a:pt x="487585" y="68199"/>
                  </a:lnTo>
                  <a:lnTo>
                    <a:pt x="403384" y="152400"/>
                  </a:lnTo>
                  <a:cubicBezTo>
                    <a:pt x="360997" y="119063"/>
                    <a:pt x="307562" y="99155"/>
                    <a:pt x="249555" y="99155"/>
                  </a:cubicBezTo>
                  <a:cubicBezTo>
                    <a:pt x="112014" y="99155"/>
                    <a:pt x="0" y="211074"/>
                    <a:pt x="0" y="348710"/>
                  </a:cubicBezTo>
                  <a:cubicBezTo>
                    <a:pt x="0" y="475393"/>
                    <a:pt x="94869" y="580168"/>
                    <a:pt x="217265" y="596075"/>
                  </a:cubicBezTo>
                  <a:lnTo>
                    <a:pt x="217265" y="669036"/>
                  </a:lnTo>
                  <a:lnTo>
                    <a:pt x="142113" y="669036"/>
                  </a:lnTo>
                  <a:cubicBezTo>
                    <a:pt x="140684" y="669036"/>
                    <a:pt x="139637" y="670084"/>
                    <a:pt x="139637" y="671417"/>
                  </a:cubicBezTo>
                  <a:lnTo>
                    <a:pt x="139637" y="739235"/>
                  </a:lnTo>
                  <a:cubicBezTo>
                    <a:pt x="139637" y="740569"/>
                    <a:pt x="140684" y="741617"/>
                    <a:pt x="142113" y="741617"/>
                  </a:cubicBezTo>
                  <a:lnTo>
                    <a:pt x="217265" y="741617"/>
                  </a:lnTo>
                  <a:lnTo>
                    <a:pt x="217265" y="813435"/>
                  </a:lnTo>
                  <a:cubicBezTo>
                    <a:pt x="217265" y="814768"/>
                    <a:pt x="218313" y="815816"/>
                    <a:pt x="219647" y="815816"/>
                  </a:cubicBezTo>
                  <a:lnTo>
                    <a:pt x="287465" y="815816"/>
                  </a:lnTo>
                  <a:cubicBezTo>
                    <a:pt x="288798" y="815816"/>
                    <a:pt x="289941" y="814768"/>
                    <a:pt x="289941" y="813435"/>
                  </a:cubicBezTo>
                  <a:lnTo>
                    <a:pt x="289941" y="741617"/>
                  </a:lnTo>
                  <a:lnTo>
                    <a:pt x="365093" y="741617"/>
                  </a:lnTo>
                  <a:cubicBezTo>
                    <a:pt x="366427" y="741617"/>
                    <a:pt x="367474" y="740569"/>
                    <a:pt x="367474" y="739235"/>
                  </a:cubicBezTo>
                  <a:lnTo>
                    <a:pt x="367474" y="671417"/>
                  </a:lnTo>
                  <a:cubicBezTo>
                    <a:pt x="367474" y="670084"/>
                    <a:pt x="366427" y="669036"/>
                    <a:pt x="365093" y="669036"/>
                  </a:cubicBezTo>
                  <a:lnTo>
                    <a:pt x="289941" y="669036"/>
                  </a:lnTo>
                  <a:lnTo>
                    <a:pt x="289941" y="594932"/>
                  </a:lnTo>
                  <a:cubicBezTo>
                    <a:pt x="408337" y="575501"/>
                    <a:pt x="498920" y="472535"/>
                    <a:pt x="498920" y="348806"/>
                  </a:cubicBezTo>
                  <a:cubicBezTo>
                    <a:pt x="498920" y="295370"/>
                    <a:pt x="482060" y="245936"/>
                    <a:pt x="453390" y="205264"/>
                  </a:cubicBezTo>
                  <a:lnTo>
                    <a:pt x="536448" y="122206"/>
                  </a:lnTo>
                  <a:lnTo>
                    <a:pt x="536448" y="193072"/>
                  </a:lnTo>
                  <a:cubicBezTo>
                    <a:pt x="536448" y="194405"/>
                    <a:pt x="537591" y="195453"/>
                    <a:pt x="538925" y="195453"/>
                  </a:cubicBezTo>
                  <a:lnTo>
                    <a:pt x="602171" y="195453"/>
                  </a:lnTo>
                  <a:cubicBezTo>
                    <a:pt x="603504" y="195453"/>
                    <a:pt x="604647" y="194405"/>
                    <a:pt x="604647" y="193072"/>
                  </a:cubicBezTo>
                  <a:lnTo>
                    <a:pt x="604647" y="2572"/>
                  </a:lnTo>
                  <a:cubicBezTo>
                    <a:pt x="604647" y="1238"/>
                    <a:pt x="603504" y="191"/>
                    <a:pt x="602171" y="191"/>
                  </a:cubicBezTo>
                  <a:moveTo>
                    <a:pt x="249460" y="532448"/>
                  </a:moveTo>
                  <a:cubicBezTo>
                    <a:pt x="148209" y="532448"/>
                    <a:pt x="65818" y="450056"/>
                    <a:pt x="65818" y="348806"/>
                  </a:cubicBezTo>
                  <a:cubicBezTo>
                    <a:pt x="65818" y="247555"/>
                    <a:pt x="148209" y="165164"/>
                    <a:pt x="249460" y="165164"/>
                  </a:cubicBezTo>
                  <a:cubicBezTo>
                    <a:pt x="350711" y="165164"/>
                    <a:pt x="433102" y="247555"/>
                    <a:pt x="433102" y="348806"/>
                  </a:cubicBezTo>
                  <a:cubicBezTo>
                    <a:pt x="433102" y="450056"/>
                    <a:pt x="350711" y="532448"/>
                    <a:pt x="249460" y="532448"/>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8" name="Freeform: Shape 7">
              <a:extLst>
                <a:ext uri="{FF2B5EF4-FFF2-40B4-BE49-F238E27FC236}">
                  <a16:creationId xmlns:a16="http://schemas.microsoft.com/office/drawing/2014/main" id="{3EA9ADEB-DBF7-64CD-9B3E-03F26F1575BC}"/>
                </a:ext>
              </a:extLst>
            </p:cNvPr>
            <p:cNvSpPr/>
            <p:nvPr/>
          </p:nvSpPr>
          <p:spPr>
            <a:xfrm>
              <a:off x="9043417" y="1885316"/>
              <a:ext cx="227647" cy="58292"/>
            </a:xfrm>
            <a:custGeom>
              <a:avLst/>
              <a:gdLst>
                <a:gd name="connsiteX0" fmla="*/ 225171 w 227647"/>
                <a:gd name="connsiteY0" fmla="*/ 0 h 58292"/>
                <a:gd name="connsiteX1" fmla="*/ 2381 w 227647"/>
                <a:gd name="connsiteY1" fmla="*/ 0 h 58292"/>
                <a:gd name="connsiteX2" fmla="*/ 0 w 227647"/>
                <a:gd name="connsiteY2" fmla="*/ 2191 h 58292"/>
                <a:gd name="connsiteX3" fmla="*/ 0 w 227647"/>
                <a:gd name="connsiteY3" fmla="*/ 56102 h 58292"/>
                <a:gd name="connsiteX4" fmla="*/ 2381 w 227647"/>
                <a:gd name="connsiteY4" fmla="*/ 58293 h 58292"/>
                <a:gd name="connsiteX5" fmla="*/ 225171 w 227647"/>
                <a:gd name="connsiteY5" fmla="*/ 58293 h 58292"/>
                <a:gd name="connsiteX6" fmla="*/ 227648 w 227647"/>
                <a:gd name="connsiteY6" fmla="*/ 56102 h 58292"/>
                <a:gd name="connsiteX7" fmla="*/ 227648 w 227647"/>
                <a:gd name="connsiteY7" fmla="*/ 2191 h 58292"/>
                <a:gd name="connsiteX8" fmla="*/ 225171 w 227647"/>
                <a:gd name="connsiteY8" fmla="*/ 0 h 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292">
                  <a:moveTo>
                    <a:pt x="225171" y="0"/>
                  </a:moveTo>
                  <a:lnTo>
                    <a:pt x="2381" y="0"/>
                  </a:lnTo>
                  <a:cubicBezTo>
                    <a:pt x="1048" y="0"/>
                    <a:pt x="0" y="952"/>
                    <a:pt x="0" y="2191"/>
                  </a:cubicBezTo>
                  <a:lnTo>
                    <a:pt x="0" y="56102"/>
                  </a:lnTo>
                  <a:cubicBezTo>
                    <a:pt x="0" y="57340"/>
                    <a:pt x="1048" y="58293"/>
                    <a:pt x="2381" y="58293"/>
                  </a:cubicBezTo>
                  <a:lnTo>
                    <a:pt x="225171" y="58293"/>
                  </a:lnTo>
                  <a:cubicBezTo>
                    <a:pt x="226600" y="58293"/>
                    <a:pt x="227648" y="57340"/>
                    <a:pt x="227648" y="56102"/>
                  </a:cubicBezTo>
                  <a:lnTo>
                    <a:pt x="227648" y="2191"/>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Freeform: Shape 10">
              <a:extLst>
                <a:ext uri="{FF2B5EF4-FFF2-40B4-BE49-F238E27FC236}">
                  <a16:creationId xmlns:a16="http://schemas.microsoft.com/office/drawing/2014/main" id="{C1FC0FA5-BAD0-7D3C-1710-44A8D034796C}"/>
                </a:ext>
              </a:extLst>
            </p:cNvPr>
            <p:cNvSpPr/>
            <p:nvPr/>
          </p:nvSpPr>
          <p:spPr>
            <a:xfrm>
              <a:off x="9043417" y="1981614"/>
              <a:ext cx="227647" cy="58388"/>
            </a:xfrm>
            <a:custGeom>
              <a:avLst/>
              <a:gdLst>
                <a:gd name="connsiteX0" fmla="*/ 225171 w 227647"/>
                <a:gd name="connsiteY0" fmla="*/ 0 h 58388"/>
                <a:gd name="connsiteX1" fmla="*/ 2381 w 227647"/>
                <a:gd name="connsiteY1" fmla="*/ 0 h 58388"/>
                <a:gd name="connsiteX2" fmla="*/ 0 w 227647"/>
                <a:gd name="connsiteY2" fmla="*/ 2286 h 58388"/>
                <a:gd name="connsiteX3" fmla="*/ 0 w 227647"/>
                <a:gd name="connsiteY3" fmla="*/ 56197 h 58388"/>
                <a:gd name="connsiteX4" fmla="*/ 2381 w 227647"/>
                <a:gd name="connsiteY4" fmla="*/ 58388 h 58388"/>
                <a:gd name="connsiteX5" fmla="*/ 225171 w 227647"/>
                <a:gd name="connsiteY5" fmla="*/ 58388 h 58388"/>
                <a:gd name="connsiteX6" fmla="*/ 227648 w 227647"/>
                <a:gd name="connsiteY6" fmla="*/ 56197 h 58388"/>
                <a:gd name="connsiteX7" fmla="*/ 227648 w 227647"/>
                <a:gd name="connsiteY7" fmla="*/ 2286 h 58388"/>
                <a:gd name="connsiteX8" fmla="*/ 225171 w 227647"/>
                <a:gd name="connsiteY8" fmla="*/ 0 h 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388">
                  <a:moveTo>
                    <a:pt x="225171" y="0"/>
                  </a:moveTo>
                  <a:lnTo>
                    <a:pt x="2381" y="0"/>
                  </a:lnTo>
                  <a:cubicBezTo>
                    <a:pt x="1048" y="0"/>
                    <a:pt x="0" y="1048"/>
                    <a:pt x="0" y="2286"/>
                  </a:cubicBezTo>
                  <a:lnTo>
                    <a:pt x="0" y="56197"/>
                  </a:lnTo>
                  <a:cubicBezTo>
                    <a:pt x="0" y="57436"/>
                    <a:pt x="1048" y="58388"/>
                    <a:pt x="2381" y="58388"/>
                  </a:cubicBezTo>
                  <a:lnTo>
                    <a:pt x="225171" y="58388"/>
                  </a:lnTo>
                  <a:cubicBezTo>
                    <a:pt x="226600" y="58388"/>
                    <a:pt x="227648" y="57436"/>
                    <a:pt x="227648" y="56197"/>
                  </a:cubicBezTo>
                  <a:lnTo>
                    <a:pt x="227648" y="2286"/>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 name="Freeform: Shape 11">
              <a:extLst>
                <a:ext uri="{FF2B5EF4-FFF2-40B4-BE49-F238E27FC236}">
                  <a16:creationId xmlns:a16="http://schemas.microsoft.com/office/drawing/2014/main" id="{DF131CF0-D423-4BEE-753E-EA59F54983F0}"/>
                </a:ext>
              </a:extLst>
            </p:cNvPr>
            <p:cNvSpPr/>
            <p:nvPr/>
          </p:nvSpPr>
          <p:spPr>
            <a:xfrm>
              <a:off x="8544403" y="1160368"/>
              <a:ext cx="145446" cy="312610"/>
            </a:xfrm>
            <a:custGeom>
              <a:avLst/>
              <a:gdLst>
                <a:gd name="connsiteX0" fmla="*/ 92678 w 145446"/>
                <a:gd name="connsiteY0" fmla="*/ 98012 h 312610"/>
                <a:gd name="connsiteX1" fmla="*/ 48958 w 145446"/>
                <a:gd name="connsiteY1" fmla="*/ 119444 h 312610"/>
                <a:gd name="connsiteX2" fmla="*/ 48482 w 145446"/>
                <a:gd name="connsiteY2" fmla="*/ 119444 h 312610"/>
                <a:gd name="connsiteX3" fmla="*/ 48482 w 145446"/>
                <a:gd name="connsiteY3" fmla="*/ 42386 h 312610"/>
                <a:gd name="connsiteX4" fmla="*/ 137827 w 145446"/>
                <a:gd name="connsiteY4" fmla="*/ 42386 h 312610"/>
                <a:gd name="connsiteX5" fmla="*/ 137827 w 145446"/>
                <a:gd name="connsiteY5" fmla="*/ 0 h 312610"/>
                <a:gd name="connsiteX6" fmla="*/ 1048 w 145446"/>
                <a:gd name="connsiteY6" fmla="*/ 0 h 312610"/>
                <a:gd name="connsiteX7" fmla="*/ 1048 w 145446"/>
                <a:gd name="connsiteY7" fmla="*/ 174117 h 312610"/>
                <a:gd name="connsiteX8" fmla="*/ 48387 w 145446"/>
                <a:gd name="connsiteY8" fmla="*/ 174117 h 312610"/>
                <a:gd name="connsiteX9" fmla="*/ 48387 w 145446"/>
                <a:gd name="connsiteY9" fmla="*/ 167259 h 312610"/>
                <a:gd name="connsiteX10" fmla="*/ 71152 w 145446"/>
                <a:gd name="connsiteY10" fmla="*/ 138970 h 312610"/>
                <a:gd name="connsiteX11" fmla="*/ 93536 w 145446"/>
                <a:gd name="connsiteY11" fmla="*/ 166783 h 312610"/>
                <a:gd name="connsiteX12" fmla="*/ 93536 w 145446"/>
                <a:gd name="connsiteY12" fmla="*/ 241554 h 312610"/>
                <a:gd name="connsiteX13" fmla="*/ 71628 w 145446"/>
                <a:gd name="connsiteY13" fmla="*/ 269367 h 312610"/>
                <a:gd name="connsiteX14" fmla="*/ 47434 w 145446"/>
                <a:gd name="connsiteY14" fmla="*/ 239268 h 312610"/>
                <a:gd name="connsiteX15" fmla="*/ 47434 w 145446"/>
                <a:gd name="connsiteY15" fmla="*/ 200501 h 312610"/>
                <a:gd name="connsiteX16" fmla="*/ 0 w 145446"/>
                <a:gd name="connsiteY16" fmla="*/ 200501 h 312610"/>
                <a:gd name="connsiteX17" fmla="*/ 0 w 145446"/>
                <a:gd name="connsiteY17" fmla="*/ 235553 h 312610"/>
                <a:gd name="connsiteX18" fmla="*/ 71628 w 145446"/>
                <a:gd name="connsiteY18" fmla="*/ 312611 h 312610"/>
                <a:gd name="connsiteX19" fmla="*/ 145447 w 145446"/>
                <a:gd name="connsiteY19" fmla="*/ 241935 h 312610"/>
                <a:gd name="connsiteX20" fmla="*/ 145447 w 145446"/>
                <a:gd name="connsiteY20" fmla="*/ 166307 h 312610"/>
                <a:gd name="connsiteX21" fmla="*/ 92583 w 145446"/>
                <a:gd name="connsiteY21" fmla="*/ 97917 h 31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446" h="312610">
                  <a:moveTo>
                    <a:pt x="92678" y="98012"/>
                  </a:moveTo>
                  <a:cubicBezTo>
                    <a:pt x="72200" y="98012"/>
                    <a:pt x="57150" y="105251"/>
                    <a:pt x="48958" y="119444"/>
                  </a:cubicBezTo>
                  <a:lnTo>
                    <a:pt x="48482" y="119444"/>
                  </a:lnTo>
                  <a:lnTo>
                    <a:pt x="48482" y="42386"/>
                  </a:lnTo>
                  <a:lnTo>
                    <a:pt x="137827" y="42386"/>
                  </a:lnTo>
                  <a:lnTo>
                    <a:pt x="137827" y="0"/>
                  </a:lnTo>
                  <a:lnTo>
                    <a:pt x="1048" y="0"/>
                  </a:lnTo>
                  <a:lnTo>
                    <a:pt x="1048" y="174117"/>
                  </a:lnTo>
                  <a:lnTo>
                    <a:pt x="48387" y="174117"/>
                  </a:lnTo>
                  <a:lnTo>
                    <a:pt x="48387" y="167259"/>
                  </a:lnTo>
                  <a:cubicBezTo>
                    <a:pt x="48387" y="149066"/>
                    <a:pt x="56579" y="138970"/>
                    <a:pt x="71152" y="138970"/>
                  </a:cubicBezTo>
                  <a:cubicBezTo>
                    <a:pt x="87154" y="138970"/>
                    <a:pt x="93536" y="149923"/>
                    <a:pt x="93536" y="166783"/>
                  </a:cubicBezTo>
                  <a:lnTo>
                    <a:pt x="93536" y="241554"/>
                  </a:lnTo>
                  <a:cubicBezTo>
                    <a:pt x="93536" y="257937"/>
                    <a:pt x="87630" y="269367"/>
                    <a:pt x="71628" y="269367"/>
                  </a:cubicBezTo>
                  <a:cubicBezTo>
                    <a:pt x="53816" y="269367"/>
                    <a:pt x="47434" y="257556"/>
                    <a:pt x="47434" y="239268"/>
                  </a:cubicBezTo>
                  <a:lnTo>
                    <a:pt x="47434" y="200501"/>
                  </a:lnTo>
                  <a:lnTo>
                    <a:pt x="0" y="200501"/>
                  </a:lnTo>
                  <a:lnTo>
                    <a:pt x="0" y="235553"/>
                  </a:lnTo>
                  <a:cubicBezTo>
                    <a:pt x="0" y="282512"/>
                    <a:pt x="18669" y="312611"/>
                    <a:pt x="71628" y="312611"/>
                  </a:cubicBezTo>
                  <a:cubicBezTo>
                    <a:pt x="124587" y="312611"/>
                    <a:pt x="145447" y="284798"/>
                    <a:pt x="145447" y="241935"/>
                  </a:cubicBezTo>
                  <a:lnTo>
                    <a:pt x="145447" y="166307"/>
                  </a:lnTo>
                  <a:cubicBezTo>
                    <a:pt x="145447" y="117538"/>
                    <a:pt x="120396" y="97917"/>
                    <a:pt x="92583" y="9791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4" name="Freeform: Shape 13">
              <a:extLst>
                <a:ext uri="{FF2B5EF4-FFF2-40B4-BE49-F238E27FC236}">
                  <a16:creationId xmlns:a16="http://schemas.microsoft.com/office/drawing/2014/main" id="{AF3A138D-59B8-E96B-CAEE-3017932D94B4}"/>
                </a:ext>
              </a:extLst>
            </p:cNvPr>
            <p:cNvSpPr/>
            <p:nvPr/>
          </p:nvSpPr>
          <p:spPr>
            <a:xfrm>
              <a:off x="8906829" y="1612044"/>
              <a:ext cx="604646" cy="815816"/>
            </a:xfrm>
            <a:custGeom>
              <a:avLst/>
              <a:gdLst>
                <a:gd name="connsiteX0" fmla="*/ 602266 w 604646"/>
                <a:gd name="connsiteY0" fmla="*/ 0 h 815816"/>
                <a:gd name="connsiteX1" fmla="*/ 411766 w 604646"/>
                <a:gd name="connsiteY1" fmla="*/ 0 h 815816"/>
                <a:gd name="connsiteX2" fmla="*/ 409385 w 604646"/>
                <a:gd name="connsiteY2" fmla="*/ 2381 h 815816"/>
                <a:gd name="connsiteX3" fmla="*/ 409385 w 604646"/>
                <a:gd name="connsiteY3" fmla="*/ 65723 h 815816"/>
                <a:gd name="connsiteX4" fmla="*/ 411766 w 604646"/>
                <a:gd name="connsiteY4" fmla="*/ 68199 h 815816"/>
                <a:gd name="connsiteX5" fmla="*/ 487585 w 604646"/>
                <a:gd name="connsiteY5" fmla="*/ 68199 h 815816"/>
                <a:gd name="connsiteX6" fmla="*/ 403384 w 604646"/>
                <a:gd name="connsiteY6" fmla="*/ 152400 h 815816"/>
                <a:gd name="connsiteX7" fmla="*/ 249555 w 604646"/>
                <a:gd name="connsiteY7" fmla="*/ 99155 h 815816"/>
                <a:gd name="connsiteX8" fmla="*/ 0 w 604646"/>
                <a:gd name="connsiteY8" fmla="*/ 348710 h 815816"/>
                <a:gd name="connsiteX9" fmla="*/ 217265 w 604646"/>
                <a:gd name="connsiteY9" fmla="*/ 596075 h 815816"/>
                <a:gd name="connsiteX10" fmla="*/ 217265 w 604646"/>
                <a:gd name="connsiteY10" fmla="*/ 669036 h 815816"/>
                <a:gd name="connsiteX11" fmla="*/ 142113 w 604646"/>
                <a:gd name="connsiteY11" fmla="*/ 669036 h 815816"/>
                <a:gd name="connsiteX12" fmla="*/ 139637 w 604646"/>
                <a:gd name="connsiteY12" fmla="*/ 671417 h 815816"/>
                <a:gd name="connsiteX13" fmla="*/ 139637 w 604646"/>
                <a:gd name="connsiteY13" fmla="*/ 739235 h 815816"/>
                <a:gd name="connsiteX14" fmla="*/ 142113 w 604646"/>
                <a:gd name="connsiteY14" fmla="*/ 741617 h 815816"/>
                <a:gd name="connsiteX15" fmla="*/ 217265 w 604646"/>
                <a:gd name="connsiteY15" fmla="*/ 741617 h 815816"/>
                <a:gd name="connsiteX16" fmla="*/ 217265 w 604646"/>
                <a:gd name="connsiteY16" fmla="*/ 813435 h 815816"/>
                <a:gd name="connsiteX17" fmla="*/ 219647 w 604646"/>
                <a:gd name="connsiteY17" fmla="*/ 815816 h 815816"/>
                <a:gd name="connsiteX18" fmla="*/ 287465 w 604646"/>
                <a:gd name="connsiteY18" fmla="*/ 815816 h 815816"/>
                <a:gd name="connsiteX19" fmla="*/ 289941 w 604646"/>
                <a:gd name="connsiteY19" fmla="*/ 813435 h 815816"/>
                <a:gd name="connsiteX20" fmla="*/ 289941 w 604646"/>
                <a:gd name="connsiteY20" fmla="*/ 741617 h 815816"/>
                <a:gd name="connsiteX21" fmla="*/ 365093 w 604646"/>
                <a:gd name="connsiteY21" fmla="*/ 741617 h 815816"/>
                <a:gd name="connsiteX22" fmla="*/ 367474 w 604646"/>
                <a:gd name="connsiteY22" fmla="*/ 739235 h 815816"/>
                <a:gd name="connsiteX23" fmla="*/ 367474 w 604646"/>
                <a:gd name="connsiteY23" fmla="*/ 671417 h 815816"/>
                <a:gd name="connsiteX24" fmla="*/ 365093 w 604646"/>
                <a:gd name="connsiteY24" fmla="*/ 669036 h 815816"/>
                <a:gd name="connsiteX25" fmla="*/ 289941 w 604646"/>
                <a:gd name="connsiteY25" fmla="*/ 669036 h 815816"/>
                <a:gd name="connsiteX26" fmla="*/ 289941 w 604646"/>
                <a:gd name="connsiteY26" fmla="*/ 594932 h 815816"/>
                <a:gd name="connsiteX27" fmla="*/ 498920 w 604646"/>
                <a:gd name="connsiteY27" fmla="*/ 348806 h 815816"/>
                <a:gd name="connsiteX28" fmla="*/ 453390 w 604646"/>
                <a:gd name="connsiteY28" fmla="*/ 205264 h 815816"/>
                <a:gd name="connsiteX29" fmla="*/ 536448 w 604646"/>
                <a:gd name="connsiteY29" fmla="*/ 122206 h 815816"/>
                <a:gd name="connsiteX30" fmla="*/ 536448 w 604646"/>
                <a:gd name="connsiteY30" fmla="*/ 193072 h 815816"/>
                <a:gd name="connsiteX31" fmla="*/ 538925 w 604646"/>
                <a:gd name="connsiteY31" fmla="*/ 195453 h 815816"/>
                <a:gd name="connsiteX32" fmla="*/ 602171 w 604646"/>
                <a:gd name="connsiteY32" fmla="*/ 195453 h 815816"/>
                <a:gd name="connsiteX33" fmla="*/ 604647 w 604646"/>
                <a:gd name="connsiteY33" fmla="*/ 193072 h 815816"/>
                <a:gd name="connsiteX34" fmla="*/ 604647 w 604646"/>
                <a:gd name="connsiteY34" fmla="*/ 2572 h 815816"/>
                <a:gd name="connsiteX35" fmla="*/ 602171 w 604646"/>
                <a:gd name="connsiteY35" fmla="*/ 191 h 815816"/>
                <a:gd name="connsiteX36" fmla="*/ 249460 w 604646"/>
                <a:gd name="connsiteY36" fmla="*/ 532448 h 815816"/>
                <a:gd name="connsiteX37" fmla="*/ 65818 w 604646"/>
                <a:gd name="connsiteY37" fmla="*/ 348806 h 815816"/>
                <a:gd name="connsiteX38" fmla="*/ 249460 w 604646"/>
                <a:gd name="connsiteY38" fmla="*/ 165164 h 815816"/>
                <a:gd name="connsiteX39" fmla="*/ 433102 w 604646"/>
                <a:gd name="connsiteY39" fmla="*/ 348806 h 815816"/>
                <a:gd name="connsiteX40" fmla="*/ 249460 w 604646"/>
                <a:gd name="connsiteY40" fmla="*/ 532448 h 81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4646" h="815816">
                  <a:moveTo>
                    <a:pt x="602266" y="0"/>
                  </a:moveTo>
                  <a:lnTo>
                    <a:pt x="411766" y="0"/>
                  </a:lnTo>
                  <a:cubicBezTo>
                    <a:pt x="410432" y="0"/>
                    <a:pt x="409385" y="1048"/>
                    <a:pt x="409385" y="2381"/>
                  </a:cubicBezTo>
                  <a:lnTo>
                    <a:pt x="409385" y="65723"/>
                  </a:lnTo>
                  <a:cubicBezTo>
                    <a:pt x="409385" y="67056"/>
                    <a:pt x="410528" y="68199"/>
                    <a:pt x="411766" y="68199"/>
                  </a:cubicBezTo>
                  <a:lnTo>
                    <a:pt x="487585" y="68199"/>
                  </a:lnTo>
                  <a:lnTo>
                    <a:pt x="403384" y="152400"/>
                  </a:lnTo>
                  <a:cubicBezTo>
                    <a:pt x="360997" y="119063"/>
                    <a:pt x="307562" y="99155"/>
                    <a:pt x="249555" y="99155"/>
                  </a:cubicBezTo>
                  <a:cubicBezTo>
                    <a:pt x="112014" y="99155"/>
                    <a:pt x="0" y="211074"/>
                    <a:pt x="0" y="348710"/>
                  </a:cubicBezTo>
                  <a:cubicBezTo>
                    <a:pt x="0" y="475393"/>
                    <a:pt x="94869" y="580168"/>
                    <a:pt x="217265" y="596075"/>
                  </a:cubicBezTo>
                  <a:lnTo>
                    <a:pt x="217265" y="669036"/>
                  </a:lnTo>
                  <a:lnTo>
                    <a:pt x="142113" y="669036"/>
                  </a:lnTo>
                  <a:cubicBezTo>
                    <a:pt x="140684" y="669036"/>
                    <a:pt x="139637" y="670084"/>
                    <a:pt x="139637" y="671417"/>
                  </a:cubicBezTo>
                  <a:lnTo>
                    <a:pt x="139637" y="739235"/>
                  </a:lnTo>
                  <a:cubicBezTo>
                    <a:pt x="139637" y="740569"/>
                    <a:pt x="140684" y="741617"/>
                    <a:pt x="142113" y="741617"/>
                  </a:cubicBezTo>
                  <a:lnTo>
                    <a:pt x="217265" y="741617"/>
                  </a:lnTo>
                  <a:lnTo>
                    <a:pt x="217265" y="813435"/>
                  </a:lnTo>
                  <a:cubicBezTo>
                    <a:pt x="217265" y="814768"/>
                    <a:pt x="218313" y="815816"/>
                    <a:pt x="219647" y="815816"/>
                  </a:cubicBezTo>
                  <a:lnTo>
                    <a:pt x="287465" y="815816"/>
                  </a:lnTo>
                  <a:cubicBezTo>
                    <a:pt x="288798" y="815816"/>
                    <a:pt x="289941" y="814768"/>
                    <a:pt x="289941" y="813435"/>
                  </a:cubicBezTo>
                  <a:lnTo>
                    <a:pt x="289941" y="741617"/>
                  </a:lnTo>
                  <a:lnTo>
                    <a:pt x="365093" y="741617"/>
                  </a:lnTo>
                  <a:cubicBezTo>
                    <a:pt x="366427" y="741617"/>
                    <a:pt x="367474" y="740569"/>
                    <a:pt x="367474" y="739235"/>
                  </a:cubicBezTo>
                  <a:lnTo>
                    <a:pt x="367474" y="671417"/>
                  </a:lnTo>
                  <a:cubicBezTo>
                    <a:pt x="367474" y="670084"/>
                    <a:pt x="366427" y="669036"/>
                    <a:pt x="365093" y="669036"/>
                  </a:cubicBezTo>
                  <a:lnTo>
                    <a:pt x="289941" y="669036"/>
                  </a:lnTo>
                  <a:lnTo>
                    <a:pt x="289941" y="594932"/>
                  </a:lnTo>
                  <a:cubicBezTo>
                    <a:pt x="408337" y="575501"/>
                    <a:pt x="498920" y="472535"/>
                    <a:pt x="498920" y="348806"/>
                  </a:cubicBezTo>
                  <a:cubicBezTo>
                    <a:pt x="498920" y="295370"/>
                    <a:pt x="482060" y="245936"/>
                    <a:pt x="453390" y="205264"/>
                  </a:cubicBezTo>
                  <a:lnTo>
                    <a:pt x="536448" y="122206"/>
                  </a:lnTo>
                  <a:lnTo>
                    <a:pt x="536448" y="193072"/>
                  </a:lnTo>
                  <a:cubicBezTo>
                    <a:pt x="536448" y="194405"/>
                    <a:pt x="537591" y="195453"/>
                    <a:pt x="538925" y="195453"/>
                  </a:cubicBezTo>
                  <a:lnTo>
                    <a:pt x="602171" y="195453"/>
                  </a:lnTo>
                  <a:cubicBezTo>
                    <a:pt x="603504" y="195453"/>
                    <a:pt x="604647" y="194405"/>
                    <a:pt x="604647" y="193072"/>
                  </a:cubicBezTo>
                  <a:lnTo>
                    <a:pt x="604647" y="2572"/>
                  </a:lnTo>
                  <a:cubicBezTo>
                    <a:pt x="604647" y="1238"/>
                    <a:pt x="603504" y="191"/>
                    <a:pt x="602171" y="191"/>
                  </a:cubicBezTo>
                  <a:moveTo>
                    <a:pt x="249460" y="532448"/>
                  </a:moveTo>
                  <a:cubicBezTo>
                    <a:pt x="148209" y="532448"/>
                    <a:pt x="65818" y="450056"/>
                    <a:pt x="65818" y="348806"/>
                  </a:cubicBezTo>
                  <a:cubicBezTo>
                    <a:pt x="65818" y="247555"/>
                    <a:pt x="148209" y="165164"/>
                    <a:pt x="249460" y="165164"/>
                  </a:cubicBezTo>
                  <a:cubicBezTo>
                    <a:pt x="350711" y="165164"/>
                    <a:pt x="433102" y="247555"/>
                    <a:pt x="433102" y="348806"/>
                  </a:cubicBezTo>
                  <a:cubicBezTo>
                    <a:pt x="433102" y="450056"/>
                    <a:pt x="350711" y="532448"/>
                    <a:pt x="249460" y="532448"/>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5" name="Freeform: Shape 14">
              <a:extLst>
                <a:ext uri="{FF2B5EF4-FFF2-40B4-BE49-F238E27FC236}">
                  <a16:creationId xmlns:a16="http://schemas.microsoft.com/office/drawing/2014/main" id="{F5D89664-5F47-6403-80F5-E48F4498A7D1}"/>
                </a:ext>
              </a:extLst>
            </p:cNvPr>
            <p:cNvSpPr/>
            <p:nvPr/>
          </p:nvSpPr>
          <p:spPr>
            <a:xfrm>
              <a:off x="9043417" y="1885316"/>
              <a:ext cx="227647" cy="58292"/>
            </a:xfrm>
            <a:custGeom>
              <a:avLst/>
              <a:gdLst>
                <a:gd name="connsiteX0" fmla="*/ 225171 w 227647"/>
                <a:gd name="connsiteY0" fmla="*/ 0 h 58292"/>
                <a:gd name="connsiteX1" fmla="*/ 2381 w 227647"/>
                <a:gd name="connsiteY1" fmla="*/ 0 h 58292"/>
                <a:gd name="connsiteX2" fmla="*/ 0 w 227647"/>
                <a:gd name="connsiteY2" fmla="*/ 2191 h 58292"/>
                <a:gd name="connsiteX3" fmla="*/ 0 w 227647"/>
                <a:gd name="connsiteY3" fmla="*/ 56102 h 58292"/>
                <a:gd name="connsiteX4" fmla="*/ 2381 w 227647"/>
                <a:gd name="connsiteY4" fmla="*/ 58293 h 58292"/>
                <a:gd name="connsiteX5" fmla="*/ 225171 w 227647"/>
                <a:gd name="connsiteY5" fmla="*/ 58293 h 58292"/>
                <a:gd name="connsiteX6" fmla="*/ 227648 w 227647"/>
                <a:gd name="connsiteY6" fmla="*/ 56102 h 58292"/>
                <a:gd name="connsiteX7" fmla="*/ 227648 w 227647"/>
                <a:gd name="connsiteY7" fmla="*/ 2191 h 58292"/>
                <a:gd name="connsiteX8" fmla="*/ 225171 w 227647"/>
                <a:gd name="connsiteY8" fmla="*/ 0 h 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292">
                  <a:moveTo>
                    <a:pt x="225171" y="0"/>
                  </a:moveTo>
                  <a:lnTo>
                    <a:pt x="2381" y="0"/>
                  </a:lnTo>
                  <a:cubicBezTo>
                    <a:pt x="1048" y="0"/>
                    <a:pt x="0" y="952"/>
                    <a:pt x="0" y="2191"/>
                  </a:cubicBezTo>
                  <a:lnTo>
                    <a:pt x="0" y="56102"/>
                  </a:lnTo>
                  <a:cubicBezTo>
                    <a:pt x="0" y="57340"/>
                    <a:pt x="1048" y="58293"/>
                    <a:pt x="2381" y="58293"/>
                  </a:cubicBezTo>
                  <a:lnTo>
                    <a:pt x="225171" y="58293"/>
                  </a:lnTo>
                  <a:cubicBezTo>
                    <a:pt x="226600" y="58293"/>
                    <a:pt x="227648" y="57340"/>
                    <a:pt x="227648" y="56102"/>
                  </a:cubicBezTo>
                  <a:lnTo>
                    <a:pt x="227648" y="2191"/>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6" name="Freeform: Shape 15">
              <a:extLst>
                <a:ext uri="{FF2B5EF4-FFF2-40B4-BE49-F238E27FC236}">
                  <a16:creationId xmlns:a16="http://schemas.microsoft.com/office/drawing/2014/main" id="{4E31CEAA-6AB5-E8F6-26DC-5A4CD8C0A419}"/>
                </a:ext>
              </a:extLst>
            </p:cNvPr>
            <p:cNvSpPr/>
            <p:nvPr/>
          </p:nvSpPr>
          <p:spPr>
            <a:xfrm>
              <a:off x="9043417" y="1981614"/>
              <a:ext cx="227647" cy="58388"/>
            </a:xfrm>
            <a:custGeom>
              <a:avLst/>
              <a:gdLst>
                <a:gd name="connsiteX0" fmla="*/ 225171 w 227647"/>
                <a:gd name="connsiteY0" fmla="*/ 0 h 58388"/>
                <a:gd name="connsiteX1" fmla="*/ 2381 w 227647"/>
                <a:gd name="connsiteY1" fmla="*/ 0 h 58388"/>
                <a:gd name="connsiteX2" fmla="*/ 0 w 227647"/>
                <a:gd name="connsiteY2" fmla="*/ 2286 h 58388"/>
                <a:gd name="connsiteX3" fmla="*/ 0 w 227647"/>
                <a:gd name="connsiteY3" fmla="*/ 56197 h 58388"/>
                <a:gd name="connsiteX4" fmla="*/ 2381 w 227647"/>
                <a:gd name="connsiteY4" fmla="*/ 58388 h 58388"/>
                <a:gd name="connsiteX5" fmla="*/ 225171 w 227647"/>
                <a:gd name="connsiteY5" fmla="*/ 58388 h 58388"/>
                <a:gd name="connsiteX6" fmla="*/ 227648 w 227647"/>
                <a:gd name="connsiteY6" fmla="*/ 56197 h 58388"/>
                <a:gd name="connsiteX7" fmla="*/ 227648 w 227647"/>
                <a:gd name="connsiteY7" fmla="*/ 2286 h 58388"/>
                <a:gd name="connsiteX8" fmla="*/ 225171 w 227647"/>
                <a:gd name="connsiteY8" fmla="*/ 0 h 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388">
                  <a:moveTo>
                    <a:pt x="225171" y="0"/>
                  </a:moveTo>
                  <a:lnTo>
                    <a:pt x="2381" y="0"/>
                  </a:lnTo>
                  <a:cubicBezTo>
                    <a:pt x="1048" y="0"/>
                    <a:pt x="0" y="1048"/>
                    <a:pt x="0" y="2286"/>
                  </a:cubicBezTo>
                  <a:lnTo>
                    <a:pt x="0" y="56197"/>
                  </a:lnTo>
                  <a:cubicBezTo>
                    <a:pt x="0" y="57436"/>
                    <a:pt x="1048" y="58388"/>
                    <a:pt x="2381" y="58388"/>
                  </a:cubicBezTo>
                  <a:lnTo>
                    <a:pt x="225171" y="58388"/>
                  </a:lnTo>
                  <a:cubicBezTo>
                    <a:pt x="226600" y="58388"/>
                    <a:pt x="227648" y="57436"/>
                    <a:pt x="227648" y="56197"/>
                  </a:cubicBezTo>
                  <a:lnTo>
                    <a:pt x="227648" y="2286"/>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7" name="Freeform: Shape 16">
              <a:extLst>
                <a:ext uri="{FF2B5EF4-FFF2-40B4-BE49-F238E27FC236}">
                  <a16:creationId xmlns:a16="http://schemas.microsoft.com/office/drawing/2014/main" id="{7B791176-6883-25CB-AE92-90686E19634A}"/>
                </a:ext>
              </a:extLst>
            </p:cNvPr>
            <p:cNvSpPr/>
            <p:nvPr/>
          </p:nvSpPr>
          <p:spPr>
            <a:xfrm>
              <a:off x="8837582" y="1155320"/>
              <a:ext cx="63627" cy="132207"/>
            </a:xfrm>
            <a:custGeom>
              <a:avLst/>
              <a:gdLst>
                <a:gd name="connsiteX0" fmla="*/ 32766 w 63627"/>
                <a:gd name="connsiteY0" fmla="*/ 61722 h 132207"/>
                <a:gd name="connsiteX1" fmla="*/ 63627 w 63627"/>
                <a:gd name="connsiteY1" fmla="*/ 61722 h 132207"/>
                <a:gd name="connsiteX2" fmla="*/ 63627 w 63627"/>
                <a:gd name="connsiteY2" fmla="*/ 130683 h 132207"/>
                <a:gd name="connsiteX3" fmla="*/ 48006 w 63627"/>
                <a:gd name="connsiteY3" fmla="*/ 130683 h 132207"/>
                <a:gd name="connsiteX4" fmla="*/ 48006 w 63627"/>
                <a:gd name="connsiteY4" fmla="*/ 116586 h 132207"/>
                <a:gd name="connsiteX5" fmla="*/ 27242 w 63627"/>
                <a:gd name="connsiteY5" fmla="*/ 132207 h 132207"/>
                <a:gd name="connsiteX6" fmla="*/ 0 w 63627"/>
                <a:gd name="connsiteY6" fmla="*/ 97346 h 132207"/>
                <a:gd name="connsiteX7" fmla="*/ 0 w 63627"/>
                <a:gd name="connsiteY7" fmla="*/ 34862 h 132207"/>
                <a:gd name="connsiteX8" fmla="*/ 32576 w 63627"/>
                <a:gd name="connsiteY8" fmla="*/ 0 h 132207"/>
                <a:gd name="connsiteX9" fmla="*/ 63627 w 63627"/>
                <a:gd name="connsiteY9" fmla="*/ 32385 h 132207"/>
                <a:gd name="connsiteX10" fmla="*/ 63627 w 63627"/>
                <a:gd name="connsiteY10" fmla="*/ 43815 h 132207"/>
                <a:gd name="connsiteX11" fmla="*/ 43815 w 63627"/>
                <a:gd name="connsiteY11" fmla="*/ 43815 h 132207"/>
                <a:gd name="connsiteX12" fmla="*/ 43815 w 63627"/>
                <a:gd name="connsiteY12" fmla="*/ 30671 h 132207"/>
                <a:gd name="connsiteX13" fmla="*/ 32956 w 63627"/>
                <a:gd name="connsiteY13" fmla="*/ 18098 h 132207"/>
                <a:gd name="connsiteX14" fmla="*/ 21717 w 63627"/>
                <a:gd name="connsiteY14" fmla="*/ 31433 h 132207"/>
                <a:gd name="connsiteX15" fmla="*/ 21717 w 63627"/>
                <a:gd name="connsiteY15" fmla="*/ 100775 h 132207"/>
                <a:gd name="connsiteX16" fmla="*/ 32385 w 63627"/>
                <a:gd name="connsiteY16" fmla="*/ 114110 h 132207"/>
                <a:gd name="connsiteX17" fmla="*/ 43053 w 63627"/>
                <a:gd name="connsiteY17" fmla="*/ 101727 h 132207"/>
                <a:gd name="connsiteX18" fmla="*/ 43053 w 63627"/>
                <a:gd name="connsiteY18" fmla="*/ 78867 h 132207"/>
                <a:gd name="connsiteX19" fmla="*/ 32766 w 63627"/>
                <a:gd name="connsiteY19" fmla="*/ 78867 h 132207"/>
                <a:gd name="connsiteX20" fmla="*/ 32766 w 63627"/>
                <a:gd name="connsiteY20" fmla="*/ 61722 h 13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3627" h="132207">
                  <a:moveTo>
                    <a:pt x="32766" y="61722"/>
                  </a:moveTo>
                  <a:lnTo>
                    <a:pt x="63627" y="61722"/>
                  </a:lnTo>
                  <a:lnTo>
                    <a:pt x="63627" y="130683"/>
                  </a:lnTo>
                  <a:lnTo>
                    <a:pt x="48006" y="130683"/>
                  </a:lnTo>
                  <a:lnTo>
                    <a:pt x="48006" y="116586"/>
                  </a:lnTo>
                  <a:cubicBezTo>
                    <a:pt x="45149" y="126302"/>
                    <a:pt x="39053" y="132207"/>
                    <a:pt x="27242" y="132207"/>
                  </a:cubicBezTo>
                  <a:cubicBezTo>
                    <a:pt x="8573" y="132207"/>
                    <a:pt x="0" y="117348"/>
                    <a:pt x="0" y="97346"/>
                  </a:cubicBezTo>
                  <a:lnTo>
                    <a:pt x="0" y="34862"/>
                  </a:lnTo>
                  <a:cubicBezTo>
                    <a:pt x="0" y="14669"/>
                    <a:pt x="9716" y="0"/>
                    <a:pt x="32576" y="0"/>
                  </a:cubicBezTo>
                  <a:cubicBezTo>
                    <a:pt x="56579" y="0"/>
                    <a:pt x="63627" y="13335"/>
                    <a:pt x="63627" y="32385"/>
                  </a:cubicBezTo>
                  <a:lnTo>
                    <a:pt x="63627" y="43815"/>
                  </a:lnTo>
                  <a:lnTo>
                    <a:pt x="43815" y="43815"/>
                  </a:lnTo>
                  <a:lnTo>
                    <a:pt x="43815" y="30671"/>
                  </a:lnTo>
                  <a:cubicBezTo>
                    <a:pt x="43815" y="22670"/>
                    <a:pt x="40767" y="18098"/>
                    <a:pt x="32956" y="18098"/>
                  </a:cubicBezTo>
                  <a:cubicBezTo>
                    <a:pt x="25146" y="18098"/>
                    <a:pt x="21717" y="23622"/>
                    <a:pt x="21717" y="31433"/>
                  </a:cubicBezTo>
                  <a:lnTo>
                    <a:pt x="21717" y="100775"/>
                  </a:lnTo>
                  <a:cubicBezTo>
                    <a:pt x="21717" y="108585"/>
                    <a:pt x="24956" y="114110"/>
                    <a:pt x="32385" y="114110"/>
                  </a:cubicBezTo>
                  <a:cubicBezTo>
                    <a:pt x="39815" y="114110"/>
                    <a:pt x="43053" y="110109"/>
                    <a:pt x="43053" y="101727"/>
                  </a:cubicBezTo>
                  <a:lnTo>
                    <a:pt x="43053" y="78867"/>
                  </a:lnTo>
                  <a:lnTo>
                    <a:pt x="32766" y="78867"/>
                  </a:lnTo>
                  <a:lnTo>
                    <a:pt x="32766" y="6172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8" name="Freeform: Shape 17">
              <a:extLst>
                <a:ext uri="{FF2B5EF4-FFF2-40B4-BE49-F238E27FC236}">
                  <a16:creationId xmlns:a16="http://schemas.microsoft.com/office/drawing/2014/main" id="{19D2EFE0-B26F-218B-A1D7-958180DED67E}"/>
                </a:ext>
              </a:extLst>
            </p:cNvPr>
            <p:cNvSpPr/>
            <p:nvPr/>
          </p:nvSpPr>
          <p:spPr>
            <a:xfrm>
              <a:off x="8913592" y="1156844"/>
              <a:ext cx="51816" cy="129158"/>
            </a:xfrm>
            <a:custGeom>
              <a:avLst/>
              <a:gdLst>
                <a:gd name="connsiteX0" fmla="*/ 0 w 51816"/>
                <a:gd name="connsiteY0" fmla="*/ 0 h 129158"/>
                <a:gd name="connsiteX1" fmla="*/ 51816 w 51816"/>
                <a:gd name="connsiteY1" fmla="*/ 0 h 129158"/>
                <a:gd name="connsiteX2" fmla="*/ 51816 w 51816"/>
                <a:gd name="connsiteY2" fmla="*/ 17716 h 129158"/>
                <a:gd name="connsiteX3" fmla="*/ 21717 w 51816"/>
                <a:gd name="connsiteY3" fmla="*/ 17716 h 129158"/>
                <a:gd name="connsiteX4" fmla="*/ 21717 w 51816"/>
                <a:gd name="connsiteY4" fmla="*/ 54673 h 129158"/>
                <a:gd name="connsiteX5" fmla="*/ 43244 w 51816"/>
                <a:gd name="connsiteY5" fmla="*/ 54673 h 129158"/>
                <a:gd name="connsiteX6" fmla="*/ 43244 w 51816"/>
                <a:gd name="connsiteY6" fmla="*/ 72200 h 129158"/>
                <a:gd name="connsiteX7" fmla="*/ 21717 w 51816"/>
                <a:gd name="connsiteY7" fmla="*/ 72200 h 129158"/>
                <a:gd name="connsiteX8" fmla="*/ 21717 w 51816"/>
                <a:gd name="connsiteY8" fmla="*/ 111442 h 129158"/>
                <a:gd name="connsiteX9" fmla="*/ 51816 w 51816"/>
                <a:gd name="connsiteY9" fmla="*/ 111442 h 129158"/>
                <a:gd name="connsiteX10" fmla="*/ 51816 w 51816"/>
                <a:gd name="connsiteY10" fmla="*/ 129159 h 129158"/>
                <a:gd name="connsiteX11" fmla="*/ 0 w 51816"/>
                <a:gd name="connsiteY11" fmla="*/ 129159 h 129158"/>
                <a:gd name="connsiteX12" fmla="*/ 0 w 51816"/>
                <a:gd name="connsiteY12" fmla="*/ 0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6" h="129158">
                  <a:moveTo>
                    <a:pt x="0" y="0"/>
                  </a:moveTo>
                  <a:lnTo>
                    <a:pt x="51816" y="0"/>
                  </a:lnTo>
                  <a:lnTo>
                    <a:pt x="51816" y="17716"/>
                  </a:lnTo>
                  <a:lnTo>
                    <a:pt x="21717" y="17716"/>
                  </a:lnTo>
                  <a:lnTo>
                    <a:pt x="21717" y="54673"/>
                  </a:lnTo>
                  <a:lnTo>
                    <a:pt x="43244" y="54673"/>
                  </a:lnTo>
                  <a:lnTo>
                    <a:pt x="43244" y="72200"/>
                  </a:lnTo>
                  <a:lnTo>
                    <a:pt x="21717" y="72200"/>
                  </a:lnTo>
                  <a:lnTo>
                    <a:pt x="21717" y="111442"/>
                  </a:lnTo>
                  <a:lnTo>
                    <a:pt x="51816" y="111442"/>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9" name="Freeform: Shape 18">
              <a:extLst>
                <a:ext uri="{FF2B5EF4-FFF2-40B4-BE49-F238E27FC236}">
                  <a16:creationId xmlns:a16="http://schemas.microsoft.com/office/drawing/2014/main" id="{15472C5B-935D-6B3F-54FA-3D6E0A7C3677}"/>
                </a:ext>
              </a:extLst>
            </p:cNvPr>
            <p:cNvSpPr/>
            <p:nvPr/>
          </p:nvSpPr>
          <p:spPr>
            <a:xfrm>
              <a:off x="8977028" y="1156844"/>
              <a:ext cx="62864" cy="129158"/>
            </a:xfrm>
            <a:custGeom>
              <a:avLst/>
              <a:gdLst>
                <a:gd name="connsiteX0" fmla="*/ 18288 w 62864"/>
                <a:gd name="connsiteY0" fmla="*/ 48006 h 129158"/>
                <a:gd name="connsiteX1" fmla="*/ 18288 w 62864"/>
                <a:gd name="connsiteY1" fmla="*/ 129159 h 129158"/>
                <a:gd name="connsiteX2" fmla="*/ 0 w 62864"/>
                <a:gd name="connsiteY2" fmla="*/ 129159 h 129158"/>
                <a:gd name="connsiteX3" fmla="*/ 0 w 62864"/>
                <a:gd name="connsiteY3" fmla="*/ 0 h 129158"/>
                <a:gd name="connsiteX4" fmla="*/ 21336 w 62864"/>
                <a:gd name="connsiteY4" fmla="*/ 0 h 129158"/>
                <a:gd name="connsiteX5" fmla="*/ 44768 w 62864"/>
                <a:gd name="connsiteY5" fmla="*/ 74104 h 129158"/>
                <a:gd name="connsiteX6" fmla="*/ 44768 w 62864"/>
                <a:gd name="connsiteY6" fmla="*/ 0 h 129158"/>
                <a:gd name="connsiteX7" fmla="*/ 62865 w 62864"/>
                <a:gd name="connsiteY7" fmla="*/ 0 h 129158"/>
                <a:gd name="connsiteX8" fmla="*/ 62865 w 62864"/>
                <a:gd name="connsiteY8" fmla="*/ 129159 h 129158"/>
                <a:gd name="connsiteX9" fmla="*/ 43815 w 62864"/>
                <a:gd name="connsiteY9" fmla="*/ 129159 h 129158"/>
                <a:gd name="connsiteX10" fmla="*/ 18288 w 62864"/>
                <a:gd name="connsiteY10" fmla="*/ 48006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864" h="129158">
                  <a:moveTo>
                    <a:pt x="18288" y="48006"/>
                  </a:moveTo>
                  <a:lnTo>
                    <a:pt x="18288" y="129159"/>
                  </a:lnTo>
                  <a:lnTo>
                    <a:pt x="0" y="129159"/>
                  </a:lnTo>
                  <a:lnTo>
                    <a:pt x="0" y="0"/>
                  </a:lnTo>
                  <a:lnTo>
                    <a:pt x="21336" y="0"/>
                  </a:lnTo>
                  <a:lnTo>
                    <a:pt x="44768" y="74104"/>
                  </a:lnTo>
                  <a:lnTo>
                    <a:pt x="44768" y="0"/>
                  </a:lnTo>
                  <a:lnTo>
                    <a:pt x="62865" y="0"/>
                  </a:lnTo>
                  <a:lnTo>
                    <a:pt x="62865" y="129159"/>
                  </a:lnTo>
                  <a:lnTo>
                    <a:pt x="43815" y="129159"/>
                  </a:lnTo>
                  <a:lnTo>
                    <a:pt x="18288" y="4800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0" name="Freeform: Shape 19">
              <a:extLst>
                <a:ext uri="{FF2B5EF4-FFF2-40B4-BE49-F238E27FC236}">
                  <a16:creationId xmlns:a16="http://schemas.microsoft.com/office/drawing/2014/main" id="{E1C2E5D5-E7E7-7A99-07DA-8A275CD98C04}"/>
                </a:ext>
              </a:extLst>
            </p:cNvPr>
            <p:cNvSpPr/>
            <p:nvPr/>
          </p:nvSpPr>
          <p:spPr>
            <a:xfrm>
              <a:off x="9052276" y="1156844"/>
              <a:ext cx="64960" cy="129158"/>
            </a:xfrm>
            <a:custGeom>
              <a:avLst/>
              <a:gdLst>
                <a:gd name="connsiteX0" fmla="*/ 64960 w 64960"/>
                <a:gd name="connsiteY0" fmla="*/ 34671 h 129158"/>
                <a:gd name="connsiteX1" fmla="*/ 64960 w 64960"/>
                <a:gd name="connsiteY1" fmla="*/ 94488 h 129158"/>
                <a:gd name="connsiteX2" fmla="*/ 33528 w 64960"/>
                <a:gd name="connsiteY2" fmla="*/ 129159 h 129158"/>
                <a:gd name="connsiteX3" fmla="*/ 0 w 64960"/>
                <a:gd name="connsiteY3" fmla="*/ 129159 h 129158"/>
                <a:gd name="connsiteX4" fmla="*/ 0 w 64960"/>
                <a:gd name="connsiteY4" fmla="*/ 0 h 129158"/>
                <a:gd name="connsiteX5" fmla="*/ 33528 w 64960"/>
                <a:gd name="connsiteY5" fmla="*/ 0 h 129158"/>
                <a:gd name="connsiteX6" fmla="*/ 64960 w 64960"/>
                <a:gd name="connsiteY6" fmla="*/ 34671 h 129158"/>
                <a:gd name="connsiteX7" fmla="*/ 30861 w 64960"/>
                <a:gd name="connsiteY7" fmla="*/ 111442 h 129158"/>
                <a:gd name="connsiteX8" fmla="*/ 43244 w 64960"/>
                <a:gd name="connsiteY8" fmla="*/ 98298 h 129158"/>
                <a:gd name="connsiteX9" fmla="*/ 43244 w 64960"/>
                <a:gd name="connsiteY9" fmla="*/ 30670 h 129158"/>
                <a:gd name="connsiteX10" fmla="*/ 30861 w 64960"/>
                <a:gd name="connsiteY10" fmla="*/ 17716 h 129158"/>
                <a:gd name="connsiteX11" fmla="*/ 21717 w 64960"/>
                <a:gd name="connsiteY11" fmla="*/ 17716 h 129158"/>
                <a:gd name="connsiteX12" fmla="*/ 21717 w 64960"/>
                <a:gd name="connsiteY12" fmla="*/ 111442 h 129158"/>
                <a:gd name="connsiteX13" fmla="*/ 30861 w 64960"/>
                <a:gd name="connsiteY13" fmla="*/ 111442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960" h="129158">
                  <a:moveTo>
                    <a:pt x="64960" y="34671"/>
                  </a:moveTo>
                  <a:lnTo>
                    <a:pt x="64960" y="94488"/>
                  </a:lnTo>
                  <a:cubicBezTo>
                    <a:pt x="64960" y="114300"/>
                    <a:pt x="56769" y="129159"/>
                    <a:pt x="33528" y="129159"/>
                  </a:cubicBezTo>
                  <a:lnTo>
                    <a:pt x="0" y="129159"/>
                  </a:lnTo>
                  <a:lnTo>
                    <a:pt x="0" y="0"/>
                  </a:lnTo>
                  <a:lnTo>
                    <a:pt x="33528" y="0"/>
                  </a:lnTo>
                  <a:cubicBezTo>
                    <a:pt x="56769" y="0"/>
                    <a:pt x="64960" y="14669"/>
                    <a:pt x="64960" y="34671"/>
                  </a:cubicBezTo>
                  <a:close/>
                  <a:moveTo>
                    <a:pt x="30861" y="111442"/>
                  </a:moveTo>
                  <a:cubicBezTo>
                    <a:pt x="39815" y="111442"/>
                    <a:pt x="43244" y="106108"/>
                    <a:pt x="43244" y="98298"/>
                  </a:cubicBezTo>
                  <a:lnTo>
                    <a:pt x="43244" y="30670"/>
                  </a:lnTo>
                  <a:cubicBezTo>
                    <a:pt x="43244" y="23051"/>
                    <a:pt x="39815" y="17716"/>
                    <a:pt x="30861" y="17716"/>
                  </a:cubicBezTo>
                  <a:lnTo>
                    <a:pt x="21717" y="17716"/>
                  </a:lnTo>
                  <a:lnTo>
                    <a:pt x="21717" y="111442"/>
                  </a:lnTo>
                  <a:lnTo>
                    <a:pt x="30861" y="11144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1" name="Freeform: Shape 20">
              <a:extLst>
                <a:ext uri="{FF2B5EF4-FFF2-40B4-BE49-F238E27FC236}">
                  <a16:creationId xmlns:a16="http://schemas.microsoft.com/office/drawing/2014/main" id="{D5CC0204-3DD7-73BA-0697-834999F0E5F6}"/>
                </a:ext>
              </a:extLst>
            </p:cNvPr>
            <p:cNvSpPr/>
            <p:nvPr/>
          </p:nvSpPr>
          <p:spPr>
            <a:xfrm>
              <a:off x="9129619" y="1156844"/>
              <a:ext cx="51815" cy="129158"/>
            </a:xfrm>
            <a:custGeom>
              <a:avLst/>
              <a:gdLst>
                <a:gd name="connsiteX0" fmla="*/ 0 w 51815"/>
                <a:gd name="connsiteY0" fmla="*/ 0 h 129158"/>
                <a:gd name="connsiteX1" fmla="*/ 51816 w 51815"/>
                <a:gd name="connsiteY1" fmla="*/ 0 h 129158"/>
                <a:gd name="connsiteX2" fmla="*/ 51816 w 51815"/>
                <a:gd name="connsiteY2" fmla="*/ 17716 h 129158"/>
                <a:gd name="connsiteX3" fmla="*/ 21717 w 51815"/>
                <a:gd name="connsiteY3" fmla="*/ 17716 h 129158"/>
                <a:gd name="connsiteX4" fmla="*/ 21717 w 51815"/>
                <a:gd name="connsiteY4" fmla="*/ 54673 h 129158"/>
                <a:gd name="connsiteX5" fmla="*/ 43244 w 51815"/>
                <a:gd name="connsiteY5" fmla="*/ 54673 h 129158"/>
                <a:gd name="connsiteX6" fmla="*/ 43244 w 51815"/>
                <a:gd name="connsiteY6" fmla="*/ 72200 h 129158"/>
                <a:gd name="connsiteX7" fmla="*/ 21717 w 51815"/>
                <a:gd name="connsiteY7" fmla="*/ 72200 h 129158"/>
                <a:gd name="connsiteX8" fmla="*/ 21717 w 51815"/>
                <a:gd name="connsiteY8" fmla="*/ 111442 h 129158"/>
                <a:gd name="connsiteX9" fmla="*/ 51816 w 51815"/>
                <a:gd name="connsiteY9" fmla="*/ 111442 h 129158"/>
                <a:gd name="connsiteX10" fmla="*/ 51816 w 51815"/>
                <a:gd name="connsiteY10" fmla="*/ 129159 h 129158"/>
                <a:gd name="connsiteX11" fmla="*/ 0 w 51815"/>
                <a:gd name="connsiteY11" fmla="*/ 129159 h 129158"/>
                <a:gd name="connsiteX12" fmla="*/ 0 w 51815"/>
                <a:gd name="connsiteY12" fmla="*/ 0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5" h="129158">
                  <a:moveTo>
                    <a:pt x="0" y="0"/>
                  </a:moveTo>
                  <a:lnTo>
                    <a:pt x="51816" y="0"/>
                  </a:lnTo>
                  <a:lnTo>
                    <a:pt x="51816" y="17716"/>
                  </a:lnTo>
                  <a:lnTo>
                    <a:pt x="21717" y="17716"/>
                  </a:lnTo>
                  <a:lnTo>
                    <a:pt x="21717" y="54673"/>
                  </a:lnTo>
                  <a:lnTo>
                    <a:pt x="43244" y="54673"/>
                  </a:lnTo>
                  <a:lnTo>
                    <a:pt x="43244" y="72200"/>
                  </a:lnTo>
                  <a:lnTo>
                    <a:pt x="21717" y="72200"/>
                  </a:lnTo>
                  <a:lnTo>
                    <a:pt x="21717" y="111442"/>
                  </a:lnTo>
                  <a:lnTo>
                    <a:pt x="51816" y="111442"/>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2" name="Freeform: Shape 21">
              <a:extLst>
                <a:ext uri="{FF2B5EF4-FFF2-40B4-BE49-F238E27FC236}">
                  <a16:creationId xmlns:a16="http://schemas.microsoft.com/office/drawing/2014/main" id="{987F2DCA-65BE-794E-0C0D-4D9D55C31922}"/>
                </a:ext>
              </a:extLst>
            </p:cNvPr>
            <p:cNvSpPr/>
            <p:nvPr/>
          </p:nvSpPr>
          <p:spPr>
            <a:xfrm>
              <a:off x="9193055" y="1156844"/>
              <a:ext cx="64960" cy="129158"/>
            </a:xfrm>
            <a:custGeom>
              <a:avLst/>
              <a:gdLst>
                <a:gd name="connsiteX0" fmla="*/ 21717 w 64960"/>
                <a:gd name="connsiteY0" fmla="*/ 69914 h 129158"/>
                <a:gd name="connsiteX1" fmla="*/ 21717 w 64960"/>
                <a:gd name="connsiteY1" fmla="*/ 129159 h 129158"/>
                <a:gd name="connsiteX2" fmla="*/ 0 w 64960"/>
                <a:gd name="connsiteY2" fmla="*/ 129159 h 129158"/>
                <a:gd name="connsiteX3" fmla="*/ 0 w 64960"/>
                <a:gd name="connsiteY3" fmla="*/ 0 h 129158"/>
                <a:gd name="connsiteX4" fmla="*/ 31623 w 64960"/>
                <a:gd name="connsiteY4" fmla="*/ 0 h 129158"/>
                <a:gd name="connsiteX5" fmla="*/ 61531 w 64960"/>
                <a:gd name="connsiteY5" fmla="*/ 28956 h 129158"/>
                <a:gd name="connsiteX6" fmla="*/ 61531 w 64960"/>
                <a:gd name="connsiteY6" fmla="*/ 45529 h 129158"/>
                <a:gd name="connsiteX7" fmla="*/ 44196 w 64960"/>
                <a:gd name="connsiteY7" fmla="*/ 70485 h 129158"/>
                <a:gd name="connsiteX8" fmla="*/ 64960 w 64960"/>
                <a:gd name="connsiteY8" fmla="*/ 129159 h 129158"/>
                <a:gd name="connsiteX9" fmla="*/ 42100 w 64960"/>
                <a:gd name="connsiteY9" fmla="*/ 129159 h 129158"/>
                <a:gd name="connsiteX10" fmla="*/ 21717 w 64960"/>
                <a:gd name="connsiteY10" fmla="*/ 69914 h 129158"/>
                <a:gd name="connsiteX11" fmla="*/ 21717 w 64960"/>
                <a:gd name="connsiteY11" fmla="*/ 17716 h 129158"/>
                <a:gd name="connsiteX12" fmla="*/ 21717 w 64960"/>
                <a:gd name="connsiteY12" fmla="*/ 57912 h 129158"/>
                <a:gd name="connsiteX13" fmla="*/ 28956 w 64960"/>
                <a:gd name="connsiteY13" fmla="*/ 57912 h 129158"/>
                <a:gd name="connsiteX14" fmla="*/ 39624 w 64960"/>
                <a:gd name="connsiteY14" fmla="*/ 47244 h 129158"/>
                <a:gd name="connsiteX15" fmla="*/ 39624 w 64960"/>
                <a:gd name="connsiteY15" fmla="*/ 28194 h 129158"/>
                <a:gd name="connsiteX16" fmla="*/ 28956 w 64960"/>
                <a:gd name="connsiteY16" fmla="*/ 17716 h 129158"/>
                <a:gd name="connsiteX17" fmla="*/ 21717 w 64960"/>
                <a:gd name="connsiteY17" fmla="*/ 17716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960" h="129158">
                  <a:moveTo>
                    <a:pt x="21717" y="69914"/>
                  </a:moveTo>
                  <a:lnTo>
                    <a:pt x="21717" y="129159"/>
                  </a:lnTo>
                  <a:lnTo>
                    <a:pt x="0" y="129159"/>
                  </a:lnTo>
                  <a:lnTo>
                    <a:pt x="0" y="0"/>
                  </a:lnTo>
                  <a:lnTo>
                    <a:pt x="31623" y="0"/>
                  </a:lnTo>
                  <a:cubicBezTo>
                    <a:pt x="53531" y="0"/>
                    <a:pt x="61531" y="10858"/>
                    <a:pt x="61531" y="28956"/>
                  </a:cubicBezTo>
                  <a:lnTo>
                    <a:pt x="61531" y="45529"/>
                  </a:lnTo>
                  <a:cubicBezTo>
                    <a:pt x="61531" y="59436"/>
                    <a:pt x="56579" y="67628"/>
                    <a:pt x="44196" y="70485"/>
                  </a:cubicBezTo>
                  <a:lnTo>
                    <a:pt x="64960" y="129159"/>
                  </a:lnTo>
                  <a:lnTo>
                    <a:pt x="42100" y="129159"/>
                  </a:lnTo>
                  <a:lnTo>
                    <a:pt x="21717" y="69914"/>
                  </a:lnTo>
                  <a:close/>
                  <a:moveTo>
                    <a:pt x="21717" y="17716"/>
                  </a:moveTo>
                  <a:lnTo>
                    <a:pt x="21717" y="57912"/>
                  </a:lnTo>
                  <a:lnTo>
                    <a:pt x="28956" y="57912"/>
                  </a:lnTo>
                  <a:cubicBezTo>
                    <a:pt x="36385" y="57912"/>
                    <a:pt x="39624" y="54102"/>
                    <a:pt x="39624" y="47244"/>
                  </a:cubicBezTo>
                  <a:lnTo>
                    <a:pt x="39624" y="28194"/>
                  </a:lnTo>
                  <a:cubicBezTo>
                    <a:pt x="39624" y="21145"/>
                    <a:pt x="36385" y="17716"/>
                    <a:pt x="28956" y="17716"/>
                  </a:cubicBezTo>
                  <a:lnTo>
                    <a:pt x="21717" y="1771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3" name="Freeform: Shape 22">
              <a:extLst>
                <a:ext uri="{FF2B5EF4-FFF2-40B4-BE49-F238E27FC236}">
                  <a16:creationId xmlns:a16="http://schemas.microsoft.com/office/drawing/2014/main" id="{1570927D-BE7A-7D94-1A0F-00AA6DF45326}"/>
                </a:ext>
              </a:extLst>
            </p:cNvPr>
            <p:cNvSpPr/>
            <p:nvPr/>
          </p:nvSpPr>
          <p:spPr>
            <a:xfrm>
              <a:off x="8837582" y="1337819"/>
              <a:ext cx="51816" cy="129159"/>
            </a:xfrm>
            <a:custGeom>
              <a:avLst/>
              <a:gdLst>
                <a:gd name="connsiteX0" fmla="*/ 0 w 51816"/>
                <a:gd name="connsiteY0" fmla="*/ 0 h 129159"/>
                <a:gd name="connsiteX1" fmla="*/ 51816 w 51816"/>
                <a:gd name="connsiteY1" fmla="*/ 0 h 129159"/>
                <a:gd name="connsiteX2" fmla="*/ 51816 w 51816"/>
                <a:gd name="connsiteY2" fmla="*/ 17717 h 129159"/>
                <a:gd name="connsiteX3" fmla="*/ 21717 w 51816"/>
                <a:gd name="connsiteY3" fmla="*/ 17717 h 129159"/>
                <a:gd name="connsiteX4" fmla="*/ 21717 w 51816"/>
                <a:gd name="connsiteY4" fmla="*/ 54674 h 129159"/>
                <a:gd name="connsiteX5" fmla="*/ 43244 w 51816"/>
                <a:gd name="connsiteY5" fmla="*/ 54674 h 129159"/>
                <a:gd name="connsiteX6" fmla="*/ 43244 w 51816"/>
                <a:gd name="connsiteY6" fmla="*/ 72200 h 129159"/>
                <a:gd name="connsiteX7" fmla="*/ 21717 w 51816"/>
                <a:gd name="connsiteY7" fmla="*/ 72200 h 129159"/>
                <a:gd name="connsiteX8" fmla="*/ 21717 w 51816"/>
                <a:gd name="connsiteY8" fmla="*/ 111443 h 129159"/>
                <a:gd name="connsiteX9" fmla="*/ 51816 w 51816"/>
                <a:gd name="connsiteY9" fmla="*/ 111443 h 129159"/>
                <a:gd name="connsiteX10" fmla="*/ 51816 w 51816"/>
                <a:gd name="connsiteY10" fmla="*/ 129159 h 129159"/>
                <a:gd name="connsiteX11" fmla="*/ 0 w 51816"/>
                <a:gd name="connsiteY11" fmla="*/ 129159 h 129159"/>
                <a:gd name="connsiteX12" fmla="*/ 0 w 51816"/>
                <a:gd name="connsiteY12"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6" h="129159">
                  <a:moveTo>
                    <a:pt x="0" y="0"/>
                  </a:moveTo>
                  <a:lnTo>
                    <a:pt x="51816" y="0"/>
                  </a:lnTo>
                  <a:lnTo>
                    <a:pt x="51816" y="17717"/>
                  </a:lnTo>
                  <a:lnTo>
                    <a:pt x="21717" y="17717"/>
                  </a:lnTo>
                  <a:lnTo>
                    <a:pt x="21717" y="54674"/>
                  </a:lnTo>
                  <a:lnTo>
                    <a:pt x="43244" y="54674"/>
                  </a:lnTo>
                  <a:lnTo>
                    <a:pt x="43244" y="72200"/>
                  </a:lnTo>
                  <a:lnTo>
                    <a:pt x="21717" y="72200"/>
                  </a:lnTo>
                  <a:lnTo>
                    <a:pt x="21717" y="111443"/>
                  </a:lnTo>
                  <a:lnTo>
                    <a:pt x="51816" y="111443"/>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4" name="Freeform: Shape 23">
              <a:extLst>
                <a:ext uri="{FF2B5EF4-FFF2-40B4-BE49-F238E27FC236}">
                  <a16:creationId xmlns:a16="http://schemas.microsoft.com/office/drawing/2014/main" id="{EE61279D-6855-E8DF-58CC-395194A0E704}"/>
                </a:ext>
              </a:extLst>
            </p:cNvPr>
            <p:cNvSpPr/>
            <p:nvPr/>
          </p:nvSpPr>
          <p:spPr>
            <a:xfrm>
              <a:off x="8899114" y="1336295"/>
              <a:ext cx="65722" cy="147066"/>
            </a:xfrm>
            <a:custGeom>
              <a:avLst/>
              <a:gdLst>
                <a:gd name="connsiteX0" fmla="*/ 24765 w 65722"/>
                <a:gd name="connsiteY0" fmla="*/ 139446 h 147066"/>
                <a:gd name="connsiteX1" fmla="*/ 24765 w 65722"/>
                <a:gd name="connsiteY1" fmla="*/ 130683 h 147066"/>
                <a:gd name="connsiteX2" fmla="*/ 0 w 65722"/>
                <a:gd name="connsiteY2" fmla="*/ 97345 h 147066"/>
                <a:gd name="connsiteX3" fmla="*/ 0 w 65722"/>
                <a:gd name="connsiteY3" fmla="*/ 34861 h 147066"/>
                <a:gd name="connsiteX4" fmla="*/ 32766 w 65722"/>
                <a:gd name="connsiteY4" fmla="*/ 0 h 147066"/>
                <a:gd name="connsiteX5" fmla="*/ 65723 w 65722"/>
                <a:gd name="connsiteY5" fmla="*/ 34861 h 147066"/>
                <a:gd name="connsiteX6" fmla="*/ 65723 w 65722"/>
                <a:gd name="connsiteY6" fmla="*/ 97345 h 147066"/>
                <a:gd name="connsiteX7" fmla="*/ 49721 w 65722"/>
                <a:gd name="connsiteY7" fmla="*/ 127826 h 147066"/>
                <a:gd name="connsiteX8" fmla="*/ 65723 w 65722"/>
                <a:gd name="connsiteY8" fmla="*/ 130874 h 147066"/>
                <a:gd name="connsiteX9" fmla="*/ 65723 w 65722"/>
                <a:gd name="connsiteY9" fmla="*/ 147066 h 147066"/>
                <a:gd name="connsiteX10" fmla="*/ 24765 w 65722"/>
                <a:gd name="connsiteY10" fmla="*/ 139446 h 147066"/>
                <a:gd name="connsiteX11" fmla="*/ 44006 w 65722"/>
                <a:gd name="connsiteY11" fmla="*/ 101917 h 147066"/>
                <a:gd name="connsiteX12" fmla="*/ 44006 w 65722"/>
                <a:gd name="connsiteY12" fmla="*/ 31433 h 147066"/>
                <a:gd name="connsiteX13" fmla="*/ 32766 w 65722"/>
                <a:gd name="connsiteY13" fmla="*/ 18097 h 147066"/>
                <a:gd name="connsiteX14" fmla="*/ 21717 w 65722"/>
                <a:gd name="connsiteY14" fmla="*/ 31433 h 147066"/>
                <a:gd name="connsiteX15" fmla="*/ 21717 w 65722"/>
                <a:gd name="connsiteY15" fmla="*/ 101917 h 147066"/>
                <a:gd name="connsiteX16" fmla="*/ 32766 w 65722"/>
                <a:gd name="connsiteY16" fmla="*/ 115253 h 147066"/>
                <a:gd name="connsiteX17" fmla="*/ 44006 w 65722"/>
                <a:gd name="connsiteY17" fmla="*/ 101917 h 1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722" h="147066">
                  <a:moveTo>
                    <a:pt x="24765" y="139446"/>
                  </a:moveTo>
                  <a:lnTo>
                    <a:pt x="24765" y="130683"/>
                  </a:lnTo>
                  <a:cubicBezTo>
                    <a:pt x="7430" y="127635"/>
                    <a:pt x="0" y="114871"/>
                    <a:pt x="0" y="97345"/>
                  </a:cubicBezTo>
                  <a:lnTo>
                    <a:pt x="0" y="34861"/>
                  </a:lnTo>
                  <a:cubicBezTo>
                    <a:pt x="0" y="14668"/>
                    <a:pt x="9906" y="0"/>
                    <a:pt x="32766" y="0"/>
                  </a:cubicBezTo>
                  <a:cubicBezTo>
                    <a:pt x="55626" y="0"/>
                    <a:pt x="65723" y="14668"/>
                    <a:pt x="65723" y="34861"/>
                  </a:cubicBezTo>
                  <a:lnTo>
                    <a:pt x="65723" y="97345"/>
                  </a:lnTo>
                  <a:cubicBezTo>
                    <a:pt x="65723" y="111442"/>
                    <a:pt x="60770" y="122491"/>
                    <a:pt x="49721" y="127826"/>
                  </a:cubicBezTo>
                  <a:lnTo>
                    <a:pt x="65723" y="130874"/>
                  </a:lnTo>
                  <a:lnTo>
                    <a:pt x="65723" y="147066"/>
                  </a:lnTo>
                  <a:lnTo>
                    <a:pt x="24765" y="139446"/>
                  </a:lnTo>
                  <a:close/>
                  <a:moveTo>
                    <a:pt x="44006" y="101917"/>
                  </a:moveTo>
                  <a:lnTo>
                    <a:pt x="44006" y="31433"/>
                  </a:lnTo>
                  <a:cubicBezTo>
                    <a:pt x="44006" y="23622"/>
                    <a:pt x="40577" y="18097"/>
                    <a:pt x="32766" y="18097"/>
                  </a:cubicBezTo>
                  <a:cubicBezTo>
                    <a:pt x="24956" y="18097"/>
                    <a:pt x="21717" y="23622"/>
                    <a:pt x="21717" y="31433"/>
                  </a:cubicBezTo>
                  <a:lnTo>
                    <a:pt x="21717" y="101917"/>
                  </a:lnTo>
                  <a:cubicBezTo>
                    <a:pt x="21717" y="109537"/>
                    <a:pt x="25146" y="115253"/>
                    <a:pt x="32766" y="115253"/>
                  </a:cubicBezTo>
                  <a:cubicBezTo>
                    <a:pt x="40386" y="115253"/>
                    <a:pt x="44006" y="109537"/>
                    <a:pt x="44006" y="1019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5" name="Freeform: Shape 24">
              <a:extLst>
                <a:ext uri="{FF2B5EF4-FFF2-40B4-BE49-F238E27FC236}">
                  <a16:creationId xmlns:a16="http://schemas.microsoft.com/office/drawing/2014/main" id="{131B3BA4-F576-D3C6-6712-8BE0D7483495}"/>
                </a:ext>
              </a:extLst>
            </p:cNvPr>
            <p:cNvSpPr/>
            <p:nvPr/>
          </p:nvSpPr>
          <p:spPr>
            <a:xfrm>
              <a:off x="8977219" y="1337819"/>
              <a:ext cx="63055" cy="130683"/>
            </a:xfrm>
            <a:custGeom>
              <a:avLst/>
              <a:gdLst>
                <a:gd name="connsiteX0" fmla="*/ 63055 w 63055"/>
                <a:gd name="connsiteY0" fmla="*/ 0 h 130683"/>
                <a:gd name="connsiteX1" fmla="*/ 63055 w 63055"/>
                <a:gd name="connsiteY1" fmla="*/ 97727 h 130683"/>
                <a:gd name="connsiteX2" fmla="*/ 32385 w 63055"/>
                <a:gd name="connsiteY2" fmla="*/ 130683 h 130683"/>
                <a:gd name="connsiteX3" fmla="*/ 0 w 63055"/>
                <a:gd name="connsiteY3" fmla="*/ 97727 h 130683"/>
                <a:gd name="connsiteX4" fmla="*/ 0 w 63055"/>
                <a:gd name="connsiteY4" fmla="*/ 0 h 130683"/>
                <a:gd name="connsiteX5" fmla="*/ 21717 w 63055"/>
                <a:gd name="connsiteY5" fmla="*/ 0 h 130683"/>
                <a:gd name="connsiteX6" fmla="*/ 21717 w 63055"/>
                <a:gd name="connsiteY6" fmla="*/ 99822 h 130683"/>
                <a:gd name="connsiteX7" fmla="*/ 32385 w 63055"/>
                <a:gd name="connsiteY7" fmla="*/ 112586 h 130683"/>
                <a:gd name="connsiteX8" fmla="*/ 43053 w 63055"/>
                <a:gd name="connsiteY8" fmla="*/ 99822 h 130683"/>
                <a:gd name="connsiteX9" fmla="*/ 43053 w 63055"/>
                <a:gd name="connsiteY9" fmla="*/ 0 h 130683"/>
                <a:gd name="connsiteX10" fmla="*/ 63055 w 63055"/>
                <a:gd name="connsiteY10" fmla="*/ 0 h 13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55" h="130683">
                  <a:moveTo>
                    <a:pt x="63055" y="0"/>
                  </a:moveTo>
                  <a:lnTo>
                    <a:pt x="63055" y="97727"/>
                  </a:lnTo>
                  <a:cubicBezTo>
                    <a:pt x="63055" y="117729"/>
                    <a:pt x="54483" y="130683"/>
                    <a:pt x="32385" y="130683"/>
                  </a:cubicBezTo>
                  <a:cubicBezTo>
                    <a:pt x="10287" y="130683"/>
                    <a:pt x="0" y="117729"/>
                    <a:pt x="0" y="97727"/>
                  </a:cubicBezTo>
                  <a:lnTo>
                    <a:pt x="0" y="0"/>
                  </a:lnTo>
                  <a:lnTo>
                    <a:pt x="21717" y="0"/>
                  </a:lnTo>
                  <a:lnTo>
                    <a:pt x="21717" y="99822"/>
                  </a:lnTo>
                  <a:cubicBezTo>
                    <a:pt x="21717" y="107442"/>
                    <a:pt x="24765" y="112586"/>
                    <a:pt x="32385" y="112586"/>
                  </a:cubicBezTo>
                  <a:cubicBezTo>
                    <a:pt x="40005" y="112586"/>
                    <a:pt x="43053" y="107442"/>
                    <a:pt x="43053" y="99822"/>
                  </a:cubicBezTo>
                  <a:lnTo>
                    <a:pt x="43053" y="0"/>
                  </a:lnTo>
                  <a:lnTo>
                    <a:pt x="63055"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6" name="Freeform: Shape 25">
              <a:extLst>
                <a:ext uri="{FF2B5EF4-FFF2-40B4-BE49-F238E27FC236}">
                  <a16:creationId xmlns:a16="http://schemas.microsoft.com/office/drawing/2014/main" id="{B6B5B9D2-7D73-5DC6-037F-FE0B31CA727C}"/>
                </a:ext>
              </a:extLst>
            </p:cNvPr>
            <p:cNvSpPr/>
            <p:nvPr/>
          </p:nvSpPr>
          <p:spPr>
            <a:xfrm>
              <a:off x="9046370" y="1337819"/>
              <a:ext cx="73723" cy="129159"/>
            </a:xfrm>
            <a:custGeom>
              <a:avLst/>
              <a:gdLst>
                <a:gd name="connsiteX0" fmla="*/ 0 w 73723"/>
                <a:gd name="connsiteY0" fmla="*/ 129159 h 129159"/>
                <a:gd name="connsiteX1" fmla="*/ 24384 w 73723"/>
                <a:gd name="connsiteY1" fmla="*/ 0 h 129159"/>
                <a:gd name="connsiteX2" fmla="*/ 49149 w 73723"/>
                <a:gd name="connsiteY2" fmla="*/ 0 h 129159"/>
                <a:gd name="connsiteX3" fmla="*/ 73724 w 73723"/>
                <a:gd name="connsiteY3" fmla="*/ 129159 h 129159"/>
                <a:gd name="connsiteX4" fmla="*/ 51435 w 73723"/>
                <a:gd name="connsiteY4" fmla="*/ 129159 h 129159"/>
                <a:gd name="connsiteX5" fmla="*/ 47435 w 73723"/>
                <a:gd name="connsiteY5" fmla="*/ 105537 h 129159"/>
                <a:gd name="connsiteX6" fmla="*/ 24384 w 73723"/>
                <a:gd name="connsiteY6" fmla="*/ 105537 h 129159"/>
                <a:gd name="connsiteX7" fmla="*/ 20574 w 73723"/>
                <a:gd name="connsiteY7" fmla="*/ 129159 h 129159"/>
                <a:gd name="connsiteX8" fmla="*/ 0 w 73723"/>
                <a:gd name="connsiteY8" fmla="*/ 129159 h 129159"/>
                <a:gd name="connsiteX9" fmla="*/ 27242 w 73723"/>
                <a:gd name="connsiteY9" fmla="*/ 88202 h 129159"/>
                <a:gd name="connsiteX10" fmla="*/ 44577 w 73723"/>
                <a:gd name="connsiteY10" fmla="*/ 88202 h 129159"/>
                <a:gd name="connsiteX11" fmla="*/ 36005 w 73723"/>
                <a:gd name="connsiteY11" fmla="*/ 36385 h 129159"/>
                <a:gd name="connsiteX12" fmla="*/ 35814 w 73723"/>
                <a:gd name="connsiteY12" fmla="*/ 36385 h 129159"/>
                <a:gd name="connsiteX13" fmla="*/ 27242 w 73723"/>
                <a:gd name="connsiteY13" fmla="*/ 88202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723" h="129159">
                  <a:moveTo>
                    <a:pt x="0" y="129159"/>
                  </a:moveTo>
                  <a:lnTo>
                    <a:pt x="24384" y="0"/>
                  </a:lnTo>
                  <a:lnTo>
                    <a:pt x="49149" y="0"/>
                  </a:lnTo>
                  <a:lnTo>
                    <a:pt x="73724" y="129159"/>
                  </a:lnTo>
                  <a:lnTo>
                    <a:pt x="51435" y="129159"/>
                  </a:lnTo>
                  <a:lnTo>
                    <a:pt x="47435" y="105537"/>
                  </a:lnTo>
                  <a:lnTo>
                    <a:pt x="24384" y="105537"/>
                  </a:lnTo>
                  <a:lnTo>
                    <a:pt x="20574" y="129159"/>
                  </a:lnTo>
                  <a:lnTo>
                    <a:pt x="0" y="129159"/>
                  </a:lnTo>
                  <a:close/>
                  <a:moveTo>
                    <a:pt x="27242" y="88202"/>
                  </a:moveTo>
                  <a:lnTo>
                    <a:pt x="44577" y="88202"/>
                  </a:lnTo>
                  <a:lnTo>
                    <a:pt x="36005" y="36385"/>
                  </a:lnTo>
                  <a:lnTo>
                    <a:pt x="35814" y="36385"/>
                  </a:lnTo>
                  <a:lnTo>
                    <a:pt x="27242" y="8820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7" name="Freeform: Shape 26">
              <a:extLst>
                <a:ext uri="{FF2B5EF4-FFF2-40B4-BE49-F238E27FC236}">
                  <a16:creationId xmlns:a16="http://schemas.microsoft.com/office/drawing/2014/main" id="{9DDF7478-C8B8-A461-2AE6-F0C5FE3F0B00}"/>
                </a:ext>
              </a:extLst>
            </p:cNvPr>
            <p:cNvSpPr/>
            <p:nvPr/>
          </p:nvSpPr>
          <p:spPr>
            <a:xfrm>
              <a:off x="9129047" y="1337819"/>
              <a:ext cx="47625" cy="129159"/>
            </a:xfrm>
            <a:custGeom>
              <a:avLst/>
              <a:gdLst>
                <a:gd name="connsiteX0" fmla="*/ 0 w 47625"/>
                <a:gd name="connsiteY0" fmla="*/ 0 h 129159"/>
                <a:gd name="connsiteX1" fmla="*/ 21717 w 47625"/>
                <a:gd name="connsiteY1" fmla="*/ 0 h 129159"/>
                <a:gd name="connsiteX2" fmla="*/ 21717 w 47625"/>
                <a:gd name="connsiteY2" fmla="*/ 111443 h 129159"/>
                <a:gd name="connsiteX3" fmla="*/ 47625 w 47625"/>
                <a:gd name="connsiteY3" fmla="*/ 111443 h 129159"/>
                <a:gd name="connsiteX4" fmla="*/ 47625 w 47625"/>
                <a:gd name="connsiteY4" fmla="*/ 129159 h 129159"/>
                <a:gd name="connsiteX5" fmla="*/ 0 w 47625"/>
                <a:gd name="connsiteY5" fmla="*/ 129159 h 129159"/>
                <a:gd name="connsiteX6" fmla="*/ 0 w 47625"/>
                <a:gd name="connsiteY6"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129159">
                  <a:moveTo>
                    <a:pt x="0" y="0"/>
                  </a:moveTo>
                  <a:lnTo>
                    <a:pt x="21717" y="0"/>
                  </a:lnTo>
                  <a:lnTo>
                    <a:pt x="21717" y="111443"/>
                  </a:lnTo>
                  <a:lnTo>
                    <a:pt x="47625" y="111443"/>
                  </a:lnTo>
                  <a:lnTo>
                    <a:pt x="47625"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8" name="Freeform: Shape 27">
              <a:extLst>
                <a:ext uri="{FF2B5EF4-FFF2-40B4-BE49-F238E27FC236}">
                  <a16:creationId xmlns:a16="http://schemas.microsoft.com/office/drawing/2014/main" id="{B7995102-C2F1-01D9-482B-822ED9696A9E}"/>
                </a:ext>
              </a:extLst>
            </p:cNvPr>
            <p:cNvSpPr/>
            <p:nvPr/>
          </p:nvSpPr>
          <p:spPr>
            <a:xfrm>
              <a:off x="9186578" y="1337819"/>
              <a:ext cx="21716" cy="129159"/>
            </a:xfrm>
            <a:custGeom>
              <a:avLst/>
              <a:gdLst>
                <a:gd name="connsiteX0" fmla="*/ 0 w 21716"/>
                <a:gd name="connsiteY0" fmla="*/ 0 h 129159"/>
                <a:gd name="connsiteX1" fmla="*/ 21717 w 21716"/>
                <a:gd name="connsiteY1" fmla="*/ 0 h 129159"/>
                <a:gd name="connsiteX2" fmla="*/ 21717 w 21716"/>
                <a:gd name="connsiteY2" fmla="*/ 129159 h 129159"/>
                <a:gd name="connsiteX3" fmla="*/ 0 w 21716"/>
                <a:gd name="connsiteY3" fmla="*/ 129159 h 129159"/>
                <a:gd name="connsiteX4" fmla="*/ 0 w 21716"/>
                <a:gd name="connsiteY4" fmla="*/ 0 h 129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6" h="129159">
                  <a:moveTo>
                    <a:pt x="0" y="0"/>
                  </a:moveTo>
                  <a:lnTo>
                    <a:pt x="21717" y="0"/>
                  </a:lnTo>
                  <a:lnTo>
                    <a:pt x="21717"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9" name="Freeform: Shape 28">
              <a:extLst>
                <a:ext uri="{FF2B5EF4-FFF2-40B4-BE49-F238E27FC236}">
                  <a16:creationId xmlns:a16="http://schemas.microsoft.com/office/drawing/2014/main" id="{D3B2FC38-C1C5-6DB5-04C3-689C578030E5}"/>
                </a:ext>
              </a:extLst>
            </p:cNvPr>
            <p:cNvSpPr/>
            <p:nvPr/>
          </p:nvSpPr>
          <p:spPr>
            <a:xfrm>
              <a:off x="9218392" y="1337819"/>
              <a:ext cx="57721" cy="129159"/>
            </a:xfrm>
            <a:custGeom>
              <a:avLst/>
              <a:gdLst>
                <a:gd name="connsiteX0" fmla="*/ 0 w 57721"/>
                <a:gd name="connsiteY0" fmla="*/ 0 h 129159"/>
                <a:gd name="connsiteX1" fmla="*/ 57721 w 57721"/>
                <a:gd name="connsiteY1" fmla="*/ 0 h 129159"/>
                <a:gd name="connsiteX2" fmla="*/ 57721 w 57721"/>
                <a:gd name="connsiteY2" fmla="*/ 17717 h 129159"/>
                <a:gd name="connsiteX3" fmla="*/ 39815 w 57721"/>
                <a:gd name="connsiteY3" fmla="*/ 17717 h 129159"/>
                <a:gd name="connsiteX4" fmla="*/ 39815 w 57721"/>
                <a:gd name="connsiteY4" fmla="*/ 129159 h 129159"/>
                <a:gd name="connsiteX5" fmla="*/ 17907 w 57721"/>
                <a:gd name="connsiteY5" fmla="*/ 129159 h 129159"/>
                <a:gd name="connsiteX6" fmla="*/ 17907 w 57721"/>
                <a:gd name="connsiteY6" fmla="*/ 17717 h 129159"/>
                <a:gd name="connsiteX7" fmla="*/ 0 w 57721"/>
                <a:gd name="connsiteY7" fmla="*/ 17717 h 129159"/>
                <a:gd name="connsiteX8" fmla="*/ 0 w 57721"/>
                <a:gd name="connsiteY8"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21" h="129159">
                  <a:moveTo>
                    <a:pt x="0" y="0"/>
                  </a:moveTo>
                  <a:lnTo>
                    <a:pt x="57721" y="0"/>
                  </a:lnTo>
                  <a:lnTo>
                    <a:pt x="57721" y="17717"/>
                  </a:lnTo>
                  <a:lnTo>
                    <a:pt x="39815" y="17717"/>
                  </a:lnTo>
                  <a:lnTo>
                    <a:pt x="39815" y="129159"/>
                  </a:lnTo>
                  <a:lnTo>
                    <a:pt x="17907" y="129159"/>
                  </a:lnTo>
                  <a:lnTo>
                    <a:pt x="17907" y="17717"/>
                  </a:lnTo>
                  <a:lnTo>
                    <a:pt x="0" y="17717"/>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0" name="Freeform: Shape 29">
              <a:extLst>
                <a:ext uri="{FF2B5EF4-FFF2-40B4-BE49-F238E27FC236}">
                  <a16:creationId xmlns:a16="http://schemas.microsoft.com/office/drawing/2014/main" id="{9D65C0E7-53A8-10D5-03FC-3AFDEF71FBA1}"/>
                </a:ext>
              </a:extLst>
            </p:cNvPr>
            <p:cNvSpPr/>
            <p:nvPr/>
          </p:nvSpPr>
          <p:spPr>
            <a:xfrm>
              <a:off x="9282590" y="1337819"/>
              <a:ext cx="69913" cy="129159"/>
            </a:xfrm>
            <a:custGeom>
              <a:avLst/>
              <a:gdLst>
                <a:gd name="connsiteX0" fmla="*/ 45910 w 69913"/>
                <a:gd name="connsiteY0" fmla="*/ 80010 h 129159"/>
                <a:gd name="connsiteX1" fmla="*/ 45910 w 69913"/>
                <a:gd name="connsiteY1" fmla="*/ 129159 h 129159"/>
                <a:gd name="connsiteX2" fmla="*/ 24194 w 69913"/>
                <a:gd name="connsiteY2" fmla="*/ 129159 h 129159"/>
                <a:gd name="connsiteX3" fmla="*/ 24194 w 69913"/>
                <a:gd name="connsiteY3" fmla="*/ 80010 h 129159"/>
                <a:gd name="connsiteX4" fmla="*/ 0 w 69913"/>
                <a:gd name="connsiteY4" fmla="*/ 0 h 129159"/>
                <a:gd name="connsiteX5" fmla="*/ 22669 w 69913"/>
                <a:gd name="connsiteY5" fmla="*/ 0 h 129159"/>
                <a:gd name="connsiteX6" fmla="*/ 35814 w 69913"/>
                <a:gd name="connsiteY6" fmla="*/ 48959 h 129159"/>
                <a:gd name="connsiteX7" fmla="*/ 36004 w 69913"/>
                <a:gd name="connsiteY7" fmla="*/ 48959 h 129159"/>
                <a:gd name="connsiteX8" fmla="*/ 49149 w 69913"/>
                <a:gd name="connsiteY8" fmla="*/ 0 h 129159"/>
                <a:gd name="connsiteX9" fmla="*/ 69913 w 69913"/>
                <a:gd name="connsiteY9" fmla="*/ 0 h 129159"/>
                <a:gd name="connsiteX10" fmla="*/ 45910 w 69913"/>
                <a:gd name="connsiteY10" fmla="*/ 8001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913" h="129159">
                  <a:moveTo>
                    <a:pt x="45910" y="80010"/>
                  </a:moveTo>
                  <a:lnTo>
                    <a:pt x="45910" y="129159"/>
                  </a:lnTo>
                  <a:lnTo>
                    <a:pt x="24194" y="129159"/>
                  </a:lnTo>
                  <a:lnTo>
                    <a:pt x="24194" y="80010"/>
                  </a:lnTo>
                  <a:lnTo>
                    <a:pt x="0" y="0"/>
                  </a:lnTo>
                  <a:lnTo>
                    <a:pt x="22669" y="0"/>
                  </a:lnTo>
                  <a:lnTo>
                    <a:pt x="35814" y="48959"/>
                  </a:lnTo>
                  <a:lnTo>
                    <a:pt x="36004" y="48959"/>
                  </a:lnTo>
                  <a:lnTo>
                    <a:pt x="49149" y="0"/>
                  </a:lnTo>
                  <a:lnTo>
                    <a:pt x="69913" y="0"/>
                  </a:lnTo>
                  <a:lnTo>
                    <a:pt x="45910" y="8001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grpSp>
    </p:spTree>
    <p:extLst>
      <p:ext uri="{BB962C8B-B14F-4D97-AF65-F5344CB8AC3E}">
        <p14:creationId xmlns:p14="http://schemas.microsoft.com/office/powerpoint/2010/main" val="2481265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2BD8029-39EC-42B4-8793-8CFE58A2FB6A}"/>
              </a:ext>
            </a:extLst>
          </p:cNvPr>
          <p:cNvSpPr>
            <a:spLocks noGrp="1"/>
          </p:cNvSpPr>
          <p:nvPr>
            <p:ph idx="1"/>
          </p:nvPr>
        </p:nvSpPr>
        <p:spPr>
          <a:xfrm>
            <a:off x="614785" y="2799608"/>
            <a:ext cx="10817886" cy="3860836"/>
          </a:xfrm>
          <a:noFill/>
        </p:spPr>
        <p:txBody>
          <a:bodyPr/>
          <a:lstStyle/>
          <a:p>
            <a:pPr marL="434340" indent="-342900">
              <a:buFont typeface="Arial" panose="020B0604020202020204" pitchFamily="34" charset="0"/>
              <a:buChar char="•"/>
            </a:pPr>
            <a:r>
              <a:rPr lang="en-GB"/>
              <a:t>ITU’s efforts to promote active participation of women</a:t>
            </a:r>
          </a:p>
          <a:p>
            <a:pPr marL="891540" lvl="1" indent="-342900">
              <a:buFont typeface="Wingdings" panose="05000000000000000000" pitchFamily="2" charset="2"/>
              <a:buChar char="Ø"/>
            </a:pPr>
            <a:r>
              <a:rPr lang="en-GB"/>
              <a:t>ITU Networks of Women (NoW) activities  </a:t>
            </a:r>
          </a:p>
          <a:p>
            <a:pPr marL="891540" lvl="1" indent="-342900">
              <a:buFont typeface="Wingdings" panose="05000000000000000000" pitchFamily="2" charset="2"/>
              <a:buChar char="Ø"/>
            </a:pPr>
            <a:r>
              <a:rPr lang="en-GB"/>
              <a:t>NoW Digital Ministers </a:t>
            </a:r>
          </a:p>
          <a:p>
            <a:pPr marL="891540" lvl="1" indent="-342900">
              <a:buFont typeface="Wingdings" panose="05000000000000000000" pitchFamily="2" charset="2"/>
              <a:buChar char="Ø"/>
            </a:pPr>
            <a:r>
              <a:rPr lang="en-GB"/>
              <a:t>Measuring progress and impacts: </a:t>
            </a:r>
            <a:r>
              <a:rPr lang="en-GB">
                <a:hlinkClick r:id="rId3"/>
              </a:rPr>
              <a:t>ITU’s Gender Dashboard</a:t>
            </a:r>
            <a:endParaRPr lang="en-GB" sz="2400"/>
          </a:p>
          <a:p>
            <a:pPr marL="891540" lvl="1" indent="-342900">
              <a:buFont typeface="Wingdings" panose="05000000000000000000" pitchFamily="2" charset="2"/>
              <a:buChar char="Ø"/>
            </a:pPr>
            <a:r>
              <a:rPr lang="en-GB" sz="1800"/>
              <a:t>Learn more: </a:t>
            </a:r>
            <a:r>
              <a:rPr lang="en-GB" sz="1800">
                <a:hlinkClick r:id="rId4"/>
              </a:rPr>
              <a:t>ITU’s Gender Equality webpage </a:t>
            </a:r>
            <a:endParaRPr lang="en-GB" sz="1800"/>
          </a:p>
          <a:p>
            <a:pPr lvl="1"/>
            <a:endParaRPr lang="en-GB"/>
          </a:p>
          <a:p>
            <a:pPr marL="434340" indent="-342900">
              <a:buFont typeface="Arial" panose="020B0604020202020204" pitchFamily="34" charset="0"/>
              <a:buChar char="•"/>
            </a:pPr>
            <a:r>
              <a:rPr lang="en-GB"/>
              <a:t>ITU’s gender mainstreaming work:</a:t>
            </a:r>
          </a:p>
          <a:p>
            <a:pPr marL="891540" lvl="1" indent="-342900">
              <a:buFont typeface="Wingdings" panose="05000000000000000000" pitchFamily="2" charset="2"/>
              <a:buChar char="Ø"/>
            </a:pPr>
            <a:r>
              <a:rPr lang="en-GB"/>
              <a:t>ITU Gender mandate </a:t>
            </a:r>
          </a:p>
          <a:p>
            <a:pPr marL="891540" lvl="1" indent="-342900">
              <a:buFont typeface="Wingdings" panose="05000000000000000000" pitchFamily="2" charset="2"/>
              <a:buChar char="Ø"/>
            </a:pPr>
            <a:r>
              <a:rPr lang="en-GB"/>
              <a:t>UN-system wide efforts on SDG 5 (UN-SWAP &amp; GEAP)</a:t>
            </a:r>
          </a:p>
          <a:p>
            <a:pPr marL="434340" indent="-342900">
              <a:buFont typeface="Arial" panose="020B0604020202020204" pitchFamily="34" charset="0"/>
              <a:buChar char="•"/>
            </a:pPr>
            <a:endParaRPr lang="en-US"/>
          </a:p>
        </p:txBody>
      </p:sp>
      <p:sp>
        <p:nvSpPr>
          <p:cNvPr id="5" name="Title 4">
            <a:extLst>
              <a:ext uri="{FF2B5EF4-FFF2-40B4-BE49-F238E27FC236}">
                <a16:creationId xmlns:a16="http://schemas.microsoft.com/office/drawing/2014/main" id="{1D91165D-664B-44E8-9D3C-EFA8C4375ADB}"/>
              </a:ext>
            </a:extLst>
          </p:cNvPr>
          <p:cNvSpPr>
            <a:spLocks noGrp="1"/>
          </p:cNvSpPr>
          <p:nvPr>
            <p:ph type="title"/>
          </p:nvPr>
        </p:nvSpPr>
        <p:spPr>
          <a:xfrm>
            <a:off x="614785" y="966105"/>
            <a:ext cx="6175022" cy="1027889"/>
          </a:xfrm>
        </p:spPr>
        <p:txBody>
          <a:bodyPr/>
          <a:lstStyle/>
          <a:p>
            <a:r>
              <a:rPr lang="en-US"/>
              <a:t>Empowering women in digital decision-making processes </a:t>
            </a:r>
          </a:p>
        </p:txBody>
      </p:sp>
      <p:sp>
        <p:nvSpPr>
          <p:cNvPr id="7" name="Text Placeholder 6">
            <a:extLst>
              <a:ext uri="{FF2B5EF4-FFF2-40B4-BE49-F238E27FC236}">
                <a16:creationId xmlns:a16="http://schemas.microsoft.com/office/drawing/2014/main" id="{A9D67F80-9E3A-4BD0-83CD-51DB7DBD57B5}"/>
              </a:ext>
            </a:extLst>
          </p:cNvPr>
          <p:cNvSpPr>
            <a:spLocks noGrp="1"/>
          </p:cNvSpPr>
          <p:nvPr>
            <p:ph type="body" sz="quarter" idx="10"/>
          </p:nvPr>
        </p:nvSpPr>
        <p:spPr/>
        <p:txBody>
          <a:bodyPr>
            <a:normAutofit fontScale="92500" lnSpcReduction="10000"/>
          </a:bodyPr>
          <a:lstStyle/>
          <a:p>
            <a:r>
              <a:rPr lang="en-US"/>
              <a:t>Promoting Gender Equality in ITU</a:t>
            </a:r>
          </a:p>
        </p:txBody>
      </p:sp>
      <p:pic>
        <p:nvPicPr>
          <p:cNvPr id="4" name="Picture 3">
            <a:extLst>
              <a:ext uri="{FF2B5EF4-FFF2-40B4-BE49-F238E27FC236}">
                <a16:creationId xmlns:a16="http://schemas.microsoft.com/office/drawing/2014/main" id="{B15C32A6-CB51-F411-B299-30FEF8B4D4F1}"/>
              </a:ext>
            </a:extLst>
          </p:cNvPr>
          <p:cNvPicPr>
            <a:picLocks noChangeAspect="1"/>
          </p:cNvPicPr>
          <p:nvPr/>
        </p:nvPicPr>
        <p:blipFill rotWithShape="1">
          <a:blip r:embed="rId5"/>
          <a:srcRect t="13417" b="1599"/>
          <a:stretch/>
        </p:blipFill>
        <p:spPr>
          <a:xfrm>
            <a:off x="6367549" y="1287"/>
            <a:ext cx="5824451" cy="2560634"/>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effectLst>
            <a:outerShdw blurRad="50800" dist="38100" dir="5400000" algn="t" rotWithShape="0">
              <a:prstClr val="black">
                <a:alpha val="40000"/>
              </a:prstClr>
            </a:outerShdw>
          </a:effectLst>
        </p:spPr>
      </p:pic>
      <p:pic>
        <p:nvPicPr>
          <p:cNvPr id="2" name="Picture Placeholder 5">
            <a:extLst>
              <a:ext uri="{FF2B5EF4-FFF2-40B4-BE49-F238E27FC236}">
                <a16:creationId xmlns:a16="http://schemas.microsoft.com/office/drawing/2014/main" id="{FD41E938-89C9-9809-7D6C-C8A440CFEDAE}"/>
              </a:ext>
            </a:extLst>
          </p:cNvPr>
          <p:cNvPicPr>
            <a:picLocks noChangeAspect="1"/>
          </p:cNvPicPr>
          <p:nvPr/>
        </p:nvPicPr>
        <p:blipFill>
          <a:blip r:embed="rId6">
            <a:extLst>
              <a:ext uri="{28A0092B-C50C-407E-A947-70E740481C1C}">
                <a14:useLocalDpi xmlns:a14="http://schemas.microsoft.com/office/drawing/2010/main" val="0"/>
              </a:ext>
            </a:extLst>
          </a:blip>
          <a:srcRect l="-717" r="-263"/>
          <a:stretch/>
        </p:blipFill>
        <p:spPr>
          <a:xfrm>
            <a:off x="8544457" y="3367535"/>
            <a:ext cx="3458095" cy="34223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64758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1000"/>
                                        <p:tgtEl>
                                          <p:spTgt spid="6">
                                            <p:txEl>
                                              <p:pRg st="2" end="2"/>
                                            </p:txEl>
                                          </p:spTgt>
                                        </p:tgtEl>
                                      </p:cBhvr>
                                    </p:animEffect>
                                    <p:anim calcmode="lin" valueType="num">
                                      <p:cBhvr>
                                        <p:cTn id="2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fade">
                                      <p:cBhvr>
                                        <p:cTn id="34" dur="1000"/>
                                        <p:tgtEl>
                                          <p:spTgt spid="6">
                                            <p:txEl>
                                              <p:pRg st="4" end="4"/>
                                            </p:txEl>
                                          </p:spTgt>
                                        </p:tgtEl>
                                      </p:cBhvr>
                                    </p:animEffect>
                                    <p:anim calcmode="lin" valueType="num">
                                      <p:cBhvr>
                                        <p:cTn id="3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
                                            <p:txEl>
                                              <p:pRg st="6" end="6"/>
                                            </p:txEl>
                                          </p:spTgt>
                                        </p:tgtEl>
                                        <p:attrNameLst>
                                          <p:attrName>style.visibility</p:attrName>
                                        </p:attrNameLst>
                                      </p:cBhvr>
                                      <p:to>
                                        <p:strVal val="visible"/>
                                      </p:to>
                                    </p:set>
                                    <p:animEffect transition="in" filter="fade">
                                      <p:cBhvr>
                                        <p:cTn id="41" dur="1000"/>
                                        <p:tgtEl>
                                          <p:spTgt spid="6">
                                            <p:txEl>
                                              <p:pRg st="6" end="6"/>
                                            </p:txEl>
                                          </p:spTgt>
                                        </p:tgtEl>
                                      </p:cBhvr>
                                    </p:animEffect>
                                    <p:anim calcmode="lin" valueType="num">
                                      <p:cBhvr>
                                        <p:cTn id="4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6">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6">
                                            <p:txEl>
                                              <p:pRg st="7" end="7"/>
                                            </p:txEl>
                                          </p:spTgt>
                                        </p:tgtEl>
                                        <p:attrNameLst>
                                          <p:attrName>style.visibility</p:attrName>
                                        </p:attrNameLst>
                                      </p:cBhvr>
                                      <p:to>
                                        <p:strVal val="visible"/>
                                      </p:to>
                                    </p:set>
                                    <p:animEffect transition="in" filter="fade">
                                      <p:cBhvr>
                                        <p:cTn id="46" dur="1000"/>
                                        <p:tgtEl>
                                          <p:spTgt spid="6">
                                            <p:txEl>
                                              <p:pRg st="7" end="7"/>
                                            </p:txEl>
                                          </p:spTgt>
                                        </p:tgtEl>
                                      </p:cBhvr>
                                    </p:animEffect>
                                    <p:anim calcmode="lin" valueType="num">
                                      <p:cBhvr>
                                        <p:cTn id="4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6">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xEl>
                                              <p:pRg st="8" end="8"/>
                                            </p:txEl>
                                          </p:spTgt>
                                        </p:tgtEl>
                                        <p:attrNameLst>
                                          <p:attrName>style.visibility</p:attrName>
                                        </p:attrNameLst>
                                      </p:cBhvr>
                                      <p:to>
                                        <p:strVal val="visible"/>
                                      </p:to>
                                    </p:set>
                                    <p:animEffect transition="in" filter="fade">
                                      <p:cBhvr>
                                        <p:cTn id="51" dur="1000"/>
                                        <p:tgtEl>
                                          <p:spTgt spid="6">
                                            <p:txEl>
                                              <p:pRg st="8" end="8"/>
                                            </p:txEl>
                                          </p:spTgt>
                                        </p:tgtEl>
                                      </p:cBhvr>
                                    </p:animEffect>
                                    <p:anim calcmode="lin" valueType="num">
                                      <p:cBhvr>
                                        <p:cTn id="52"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p:cTn id="58" dur="1250" fill="hold"/>
                                        <p:tgtEl>
                                          <p:spTgt spid="2"/>
                                        </p:tgtEl>
                                        <p:attrNameLst>
                                          <p:attrName>ppt_w</p:attrName>
                                        </p:attrNameLst>
                                      </p:cBhvr>
                                      <p:tavLst>
                                        <p:tav tm="0">
                                          <p:val>
                                            <p:fltVal val="0"/>
                                          </p:val>
                                        </p:tav>
                                        <p:tav tm="100000">
                                          <p:val>
                                            <p:strVal val="#ppt_w"/>
                                          </p:val>
                                        </p:tav>
                                      </p:tavLst>
                                    </p:anim>
                                    <p:anim calcmode="lin" valueType="num">
                                      <p:cBhvr>
                                        <p:cTn id="59" dur="1250" fill="hold"/>
                                        <p:tgtEl>
                                          <p:spTgt spid="2"/>
                                        </p:tgtEl>
                                        <p:attrNameLst>
                                          <p:attrName>ppt_h</p:attrName>
                                        </p:attrNameLst>
                                      </p:cBhvr>
                                      <p:tavLst>
                                        <p:tav tm="0">
                                          <p:val>
                                            <p:fltVal val="0"/>
                                          </p:val>
                                        </p:tav>
                                        <p:tav tm="100000">
                                          <p:val>
                                            <p:strVal val="#ppt_h"/>
                                          </p:val>
                                        </p:tav>
                                      </p:tavLst>
                                    </p:anim>
                                    <p:animEffect transition="in" filter="fade">
                                      <p:cBhvr>
                                        <p:cTn id="60"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 name="Title 4">
            <a:extLst>
              <a:ext uri="{FF2B5EF4-FFF2-40B4-BE49-F238E27FC236}">
                <a16:creationId xmlns:a16="http://schemas.microsoft.com/office/drawing/2014/main" id="{070834BD-D805-4224-8EE5-45AC75945E69}"/>
              </a:ext>
            </a:extLst>
          </p:cNvPr>
          <p:cNvSpPr txBox="1">
            <a:spLocks/>
          </p:cNvSpPr>
          <p:nvPr/>
        </p:nvSpPr>
        <p:spPr>
          <a:xfrm>
            <a:off x="8258345" y="3845246"/>
            <a:ext cx="3463456" cy="2105078"/>
          </a:xfrm>
          <a:prstGeom prst="rect">
            <a:avLst/>
          </a:prstGeom>
        </p:spPr>
        <p:txBody>
          <a:bodyPr anchor="t">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The </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hlinkClick r:id="rId3"/>
              </a:rPr>
              <a:t>Network of Women in Development </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aims to foster gender balance in ITU-D activities, especially in the lead-up to the World Telecommunication Development Conference (WTDC-25).</a:t>
            </a:r>
          </a:p>
        </p:txBody>
      </p:sp>
      <p:sp>
        <p:nvSpPr>
          <p:cNvPr id="29" name="Title 4">
            <a:extLst>
              <a:ext uri="{FF2B5EF4-FFF2-40B4-BE49-F238E27FC236}">
                <a16:creationId xmlns:a16="http://schemas.microsoft.com/office/drawing/2014/main" id="{EA0A2F02-B00D-4B10-B815-E5A66EA3F5CD}"/>
              </a:ext>
            </a:extLst>
          </p:cNvPr>
          <p:cNvSpPr txBox="1">
            <a:spLocks/>
          </p:cNvSpPr>
          <p:nvPr/>
        </p:nvSpPr>
        <p:spPr>
          <a:xfrm>
            <a:off x="4179259" y="3838521"/>
            <a:ext cx="3618521" cy="2431161"/>
          </a:xfrm>
          <a:prstGeom prst="rect">
            <a:avLst/>
          </a:prstGeom>
        </p:spPr>
        <p:txBody>
          <a:bodyPr anchor="t">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The </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hlinkClick r:id="rId4"/>
              </a:rPr>
              <a:t>Network of Women in Standardization</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 formerly known as </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hlinkClick r:id="rId5"/>
              </a:rPr>
              <a:t>WISE</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 aims to promote the active participation of women </a:t>
            </a:r>
            <a:r>
              <a:rPr kumimoji="0" lang="en-GB" sz="1500" b="0" i="1" u="none" strike="noStrike" kern="1200" cap="none" spc="0" normalizeH="0" baseline="0" noProof="0" err="1">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i</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​n ITU-T activities, as well as the inclusion of a gender perspective in all ITU-T's work.</a:t>
            </a:r>
          </a:p>
        </p:txBody>
      </p:sp>
      <p:sp>
        <p:nvSpPr>
          <p:cNvPr id="32" name="Title 4">
            <a:extLst>
              <a:ext uri="{FF2B5EF4-FFF2-40B4-BE49-F238E27FC236}">
                <a16:creationId xmlns:a16="http://schemas.microsoft.com/office/drawing/2014/main" id="{190F8ECF-2A8C-441E-9CFE-88404916361C}"/>
              </a:ext>
            </a:extLst>
          </p:cNvPr>
          <p:cNvSpPr txBox="1">
            <a:spLocks/>
          </p:cNvSpPr>
          <p:nvPr/>
        </p:nvSpPr>
        <p:spPr>
          <a:xfrm>
            <a:off x="471749" y="3845245"/>
            <a:ext cx="3254720" cy="2699383"/>
          </a:xfrm>
          <a:prstGeom prst="rect">
            <a:avLst/>
          </a:prstGeom>
        </p:spPr>
        <p:txBody>
          <a:bodyPr anchor="t">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The </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hlinkClick r:id="rId6"/>
              </a:rPr>
              <a:t>Network of Women in Radiocommunication </a:t>
            </a:r>
            <a:r>
              <a:rPr kumimoji="0" lang="en-GB" sz="1500" b="0" i="1" u="none" strike="noStrike" kern="1200" cap="none" spc="0" normalizeH="0" baseline="0" noProof="0">
                <a:ln>
                  <a:noFill/>
                </a:ln>
                <a:solidFill>
                  <a:prstClr val="black">
                    <a:lumMod val="65000"/>
                    <a:lumOff val="35000"/>
                  </a:prstClr>
                </a:solidFill>
                <a:effectLst/>
                <a:uLnTx/>
                <a:uFillTx/>
                <a:latin typeface="Georgia" panose="02040502050405020303" pitchFamily="18" charset="0"/>
                <a:ea typeface="+mj-ea"/>
                <a:cs typeface="Arial" panose="020B0604020202020204" pitchFamily="34" charset="0"/>
              </a:rPr>
              <a:t>initiative aims to keep strengthening, accelerating and scaling up the active involvement of women in the work and activities of ITU-R.</a:t>
            </a:r>
          </a:p>
        </p:txBody>
      </p:sp>
      <p:sp>
        <p:nvSpPr>
          <p:cNvPr id="39" name="Title 4">
            <a:extLst>
              <a:ext uri="{FF2B5EF4-FFF2-40B4-BE49-F238E27FC236}">
                <a16:creationId xmlns:a16="http://schemas.microsoft.com/office/drawing/2014/main" id="{99AFE2E8-329B-4ECE-842B-5E8942988A46}"/>
              </a:ext>
            </a:extLst>
          </p:cNvPr>
          <p:cNvSpPr txBox="1">
            <a:spLocks/>
          </p:cNvSpPr>
          <p:nvPr/>
        </p:nvSpPr>
        <p:spPr>
          <a:xfrm>
            <a:off x="332422" y="3198770"/>
            <a:ext cx="3533374" cy="494319"/>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Radiocommunication</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NoW in ITU-R</a:t>
            </a:r>
            <a:endParaRPr kumimoji="0" lang="en-GB"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40" name="Title 4">
            <a:extLst>
              <a:ext uri="{FF2B5EF4-FFF2-40B4-BE49-F238E27FC236}">
                <a16:creationId xmlns:a16="http://schemas.microsoft.com/office/drawing/2014/main" id="{F32EF107-780F-4DCE-804E-9D245796D662}"/>
              </a:ext>
            </a:extLst>
          </p:cNvPr>
          <p:cNvSpPr txBox="1">
            <a:spLocks/>
          </p:cNvSpPr>
          <p:nvPr/>
        </p:nvSpPr>
        <p:spPr>
          <a:xfrm>
            <a:off x="4138058" y="3198769"/>
            <a:ext cx="3533374" cy="494319"/>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Standardization</a:t>
            </a:r>
            <a:endParaRPr kumimoji="0" lang="en-GB"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NoW in ITU-T </a:t>
            </a:r>
          </a:p>
        </p:txBody>
      </p:sp>
      <p:sp>
        <p:nvSpPr>
          <p:cNvPr id="41" name="Title 4">
            <a:extLst>
              <a:ext uri="{FF2B5EF4-FFF2-40B4-BE49-F238E27FC236}">
                <a16:creationId xmlns:a16="http://schemas.microsoft.com/office/drawing/2014/main" id="{BAA63150-F2F9-445F-8719-DB97010C952B}"/>
              </a:ext>
            </a:extLst>
          </p:cNvPr>
          <p:cNvSpPr txBox="1">
            <a:spLocks/>
          </p:cNvSpPr>
          <p:nvPr/>
        </p:nvSpPr>
        <p:spPr>
          <a:xfrm>
            <a:off x="8188427" y="3210309"/>
            <a:ext cx="3533374" cy="494319"/>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Development</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NoW in ITU-D</a:t>
            </a:r>
          </a:p>
        </p:txBody>
      </p:sp>
      <p:cxnSp>
        <p:nvCxnSpPr>
          <p:cNvPr id="47" name="Straight Connector 46">
            <a:extLst>
              <a:ext uri="{FF2B5EF4-FFF2-40B4-BE49-F238E27FC236}">
                <a16:creationId xmlns:a16="http://schemas.microsoft.com/office/drawing/2014/main" id="{3A29D6F2-CEFD-479B-B18B-7EFBA851DF3F}"/>
              </a:ext>
            </a:extLst>
          </p:cNvPr>
          <p:cNvCxnSpPr>
            <a:cxnSpLocks/>
          </p:cNvCxnSpPr>
          <p:nvPr/>
        </p:nvCxnSpPr>
        <p:spPr>
          <a:xfrm>
            <a:off x="8025268" y="1170773"/>
            <a:ext cx="0" cy="50051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7534AD3-4CD8-432B-AF4A-9456120D47F1}"/>
              </a:ext>
            </a:extLst>
          </p:cNvPr>
          <p:cNvCxnSpPr>
            <a:cxnSpLocks/>
          </p:cNvCxnSpPr>
          <p:nvPr/>
        </p:nvCxnSpPr>
        <p:spPr>
          <a:xfrm>
            <a:off x="4022527" y="1170773"/>
            <a:ext cx="0" cy="50051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A1676DD4-BFAC-0390-BBF9-0A018BAEB9F1}"/>
              </a:ext>
            </a:extLst>
          </p:cNvPr>
          <p:cNvSpPr>
            <a:spLocks noGrp="1"/>
          </p:cNvSpPr>
          <p:nvPr>
            <p:ph type="body" sz="quarter" idx="10"/>
          </p:nvPr>
        </p:nvSpPr>
        <p:spPr/>
        <p:txBody>
          <a:bodyPr/>
          <a:lstStyle/>
          <a:p>
            <a:r>
              <a:rPr lang="en-US"/>
              <a:t>Leadership and Gender Equality in ITU</a:t>
            </a:r>
            <a:endParaRPr lang="en-150"/>
          </a:p>
        </p:txBody>
      </p:sp>
      <p:grpSp>
        <p:nvGrpSpPr>
          <p:cNvPr id="14" name="Group 13">
            <a:extLst>
              <a:ext uri="{FF2B5EF4-FFF2-40B4-BE49-F238E27FC236}">
                <a16:creationId xmlns:a16="http://schemas.microsoft.com/office/drawing/2014/main" id="{CDFBFB46-B1CE-A799-C031-65B2B59352D3}"/>
              </a:ext>
            </a:extLst>
          </p:cNvPr>
          <p:cNvGrpSpPr/>
          <p:nvPr/>
        </p:nvGrpSpPr>
        <p:grpSpPr>
          <a:xfrm>
            <a:off x="1234185" y="1233785"/>
            <a:ext cx="9341119" cy="1558108"/>
            <a:chOff x="1393049" y="2648124"/>
            <a:chExt cx="9341119" cy="1558108"/>
          </a:xfrm>
        </p:grpSpPr>
        <p:grpSp>
          <p:nvGrpSpPr>
            <p:cNvPr id="15" name="Group 14">
              <a:extLst>
                <a:ext uri="{FF2B5EF4-FFF2-40B4-BE49-F238E27FC236}">
                  <a16:creationId xmlns:a16="http://schemas.microsoft.com/office/drawing/2014/main" id="{0F74468F-61FB-2BD6-E09B-11BB7BEA1E0E}"/>
                </a:ext>
              </a:extLst>
            </p:cNvPr>
            <p:cNvGrpSpPr/>
            <p:nvPr/>
          </p:nvGrpSpPr>
          <p:grpSpPr>
            <a:xfrm>
              <a:off x="9176060" y="2648124"/>
              <a:ext cx="1558108" cy="1558108"/>
              <a:chOff x="6259548" y="4949118"/>
              <a:chExt cx="1558108" cy="1558108"/>
            </a:xfrm>
          </p:grpSpPr>
          <p:sp>
            <p:nvSpPr>
              <p:cNvPr id="22" name="Freeform: Shape 21">
                <a:extLst>
                  <a:ext uri="{FF2B5EF4-FFF2-40B4-BE49-F238E27FC236}">
                    <a16:creationId xmlns:a16="http://schemas.microsoft.com/office/drawing/2014/main" id="{B03F1AAD-FA26-73A0-38F7-179313FB9163}"/>
                  </a:ext>
                </a:extLst>
              </p:cNvPr>
              <p:cNvSpPr/>
              <p:nvPr/>
            </p:nvSpPr>
            <p:spPr>
              <a:xfrm>
                <a:off x="6259548" y="4949118"/>
                <a:ext cx="1558108" cy="1558108"/>
              </a:xfrm>
              <a:custGeom>
                <a:avLst/>
                <a:gdLst>
                  <a:gd name="connsiteX0" fmla="*/ 2085292 w 2085292"/>
                  <a:gd name="connsiteY0" fmla="*/ 1042646 h 2085292"/>
                  <a:gd name="connsiteX1" fmla="*/ 1042646 w 2085292"/>
                  <a:gd name="connsiteY1" fmla="*/ 2085292 h 2085292"/>
                  <a:gd name="connsiteX2" fmla="*/ 0 w 2085292"/>
                  <a:gd name="connsiteY2" fmla="*/ 1042646 h 2085292"/>
                  <a:gd name="connsiteX3" fmla="*/ 1042646 w 2085292"/>
                  <a:gd name="connsiteY3" fmla="*/ 0 h 2085292"/>
                  <a:gd name="connsiteX4" fmla="*/ 2085292 w 2085292"/>
                  <a:gd name="connsiteY4" fmla="*/ 1042646 h 2085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292" h="2085292">
                    <a:moveTo>
                      <a:pt x="2085292" y="1042646"/>
                    </a:moveTo>
                    <a:cubicBezTo>
                      <a:pt x="2085292" y="1618484"/>
                      <a:pt x="1618484" y="2085292"/>
                      <a:pt x="1042646" y="2085292"/>
                    </a:cubicBezTo>
                    <a:cubicBezTo>
                      <a:pt x="466809" y="2085292"/>
                      <a:pt x="0" y="1618484"/>
                      <a:pt x="0" y="1042646"/>
                    </a:cubicBezTo>
                    <a:cubicBezTo>
                      <a:pt x="0" y="466809"/>
                      <a:pt x="466809" y="0"/>
                      <a:pt x="1042646" y="0"/>
                    </a:cubicBezTo>
                    <a:cubicBezTo>
                      <a:pt x="1618484" y="0"/>
                      <a:pt x="2085292" y="466809"/>
                      <a:pt x="2085292" y="1042646"/>
                    </a:cubicBezTo>
                    <a:close/>
                  </a:path>
                </a:pathLst>
              </a:custGeom>
              <a:solidFill>
                <a:srgbClr val="009CD6"/>
              </a:solidFill>
              <a:ln w="57150" cap="flat">
                <a:solidFill>
                  <a:schemeClr val="bg1"/>
                </a:solid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pic>
            <p:nvPicPr>
              <p:cNvPr id="23" name="Graphic 22">
                <a:extLst>
                  <a:ext uri="{FF2B5EF4-FFF2-40B4-BE49-F238E27FC236}">
                    <a16:creationId xmlns:a16="http://schemas.microsoft.com/office/drawing/2014/main" id="{54DB4D88-4F26-3D55-3E47-34F0D8D183E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14160" y="5303730"/>
                <a:ext cx="848884" cy="848884"/>
              </a:xfrm>
              <a:prstGeom prst="rect">
                <a:avLst/>
              </a:prstGeom>
            </p:spPr>
          </p:pic>
        </p:grpSp>
        <p:grpSp>
          <p:nvGrpSpPr>
            <p:cNvPr id="16" name="Group 15">
              <a:extLst>
                <a:ext uri="{FF2B5EF4-FFF2-40B4-BE49-F238E27FC236}">
                  <a16:creationId xmlns:a16="http://schemas.microsoft.com/office/drawing/2014/main" id="{182C269F-8675-D7F0-3A57-8A91D062116E}"/>
                </a:ext>
              </a:extLst>
            </p:cNvPr>
            <p:cNvGrpSpPr/>
            <p:nvPr/>
          </p:nvGrpSpPr>
          <p:grpSpPr>
            <a:xfrm>
              <a:off x="1393049" y="2648124"/>
              <a:ext cx="1558108" cy="1558108"/>
              <a:chOff x="1393049" y="2648124"/>
              <a:chExt cx="1558108" cy="1558108"/>
            </a:xfrm>
          </p:grpSpPr>
          <p:sp>
            <p:nvSpPr>
              <p:cNvPr id="20" name="Freeform: Shape 19">
                <a:extLst>
                  <a:ext uri="{FF2B5EF4-FFF2-40B4-BE49-F238E27FC236}">
                    <a16:creationId xmlns:a16="http://schemas.microsoft.com/office/drawing/2014/main" id="{6E10B9A0-3716-76BA-9651-19F9DC1ED775}"/>
                  </a:ext>
                </a:extLst>
              </p:cNvPr>
              <p:cNvSpPr/>
              <p:nvPr/>
            </p:nvSpPr>
            <p:spPr>
              <a:xfrm>
                <a:off x="1393049" y="2648124"/>
                <a:ext cx="1558108" cy="1558108"/>
              </a:xfrm>
              <a:custGeom>
                <a:avLst/>
                <a:gdLst>
                  <a:gd name="connsiteX0" fmla="*/ 2085292 w 2085292"/>
                  <a:gd name="connsiteY0" fmla="*/ 1042646 h 2085292"/>
                  <a:gd name="connsiteX1" fmla="*/ 1042646 w 2085292"/>
                  <a:gd name="connsiteY1" fmla="*/ 2085292 h 2085292"/>
                  <a:gd name="connsiteX2" fmla="*/ 0 w 2085292"/>
                  <a:gd name="connsiteY2" fmla="*/ 1042646 h 2085292"/>
                  <a:gd name="connsiteX3" fmla="*/ 1042646 w 2085292"/>
                  <a:gd name="connsiteY3" fmla="*/ 0 h 2085292"/>
                  <a:gd name="connsiteX4" fmla="*/ 2085292 w 2085292"/>
                  <a:gd name="connsiteY4" fmla="*/ 1042646 h 2085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292" h="2085292">
                    <a:moveTo>
                      <a:pt x="2085292" y="1042646"/>
                    </a:moveTo>
                    <a:cubicBezTo>
                      <a:pt x="2085292" y="1618484"/>
                      <a:pt x="1618484" y="2085292"/>
                      <a:pt x="1042646" y="2085292"/>
                    </a:cubicBezTo>
                    <a:cubicBezTo>
                      <a:pt x="466809" y="2085292"/>
                      <a:pt x="0" y="1618484"/>
                      <a:pt x="0" y="1042646"/>
                    </a:cubicBezTo>
                    <a:cubicBezTo>
                      <a:pt x="0" y="466809"/>
                      <a:pt x="466809" y="0"/>
                      <a:pt x="1042646" y="0"/>
                    </a:cubicBezTo>
                    <a:cubicBezTo>
                      <a:pt x="1618484" y="0"/>
                      <a:pt x="2085292" y="466809"/>
                      <a:pt x="2085292" y="1042646"/>
                    </a:cubicBezTo>
                    <a:close/>
                  </a:path>
                </a:pathLst>
              </a:custGeom>
              <a:solidFill>
                <a:srgbClr val="009CD6"/>
              </a:solidFill>
              <a:ln w="57150" cap="flat">
                <a:solidFill>
                  <a:schemeClr val="bg1"/>
                </a:solid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pic>
            <p:nvPicPr>
              <p:cNvPr id="21" name="Graphic 20">
                <a:extLst>
                  <a:ext uri="{FF2B5EF4-FFF2-40B4-BE49-F238E27FC236}">
                    <a16:creationId xmlns:a16="http://schemas.microsoft.com/office/drawing/2014/main" id="{024E7355-1F2C-0B04-3DFB-D47D002EEE4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63942" y="3069783"/>
                <a:ext cx="807879" cy="807879"/>
              </a:xfrm>
              <a:prstGeom prst="rect">
                <a:avLst/>
              </a:prstGeom>
            </p:spPr>
          </p:pic>
        </p:grpSp>
        <p:grpSp>
          <p:nvGrpSpPr>
            <p:cNvPr id="17" name="Group 16">
              <a:extLst>
                <a:ext uri="{FF2B5EF4-FFF2-40B4-BE49-F238E27FC236}">
                  <a16:creationId xmlns:a16="http://schemas.microsoft.com/office/drawing/2014/main" id="{A358698E-D550-0B88-481D-AAEE8D378336}"/>
                </a:ext>
              </a:extLst>
            </p:cNvPr>
            <p:cNvGrpSpPr/>
            <p:nvPr/>
          </p:nvGrpSpPr>
          <p:grpSpPr>
            <a:xfrm>
              <a:off x="5284554" y="2648124"/>
              <a:ext cx="1558108" cy="1558108"/>
              <a:chOff x="5284554" y="2648124"/>
              <a:chExt cx="1558108" cy="1558108"/>
            </a:xfrm>
          </p:grpSpPr>
          <p:sp>
            <p:nvSpPr>
              <p:cNvPr id="18" name="Freeform: Shape 17">
                <a:extLst>
                  <a:ext uri="{FF2B5EF4-FFF2-40B4-BE49-F238E27FC236}">
                    <a16:creationId xmlns:a16="http://schemas.microsoft.com/office/drawing/2014/main" id="{3CAA7CC3-0AFE-278B-8A0C-01E6EACAAFB9}"/>
                  </a:ext>
                </a:extLst>
              </p:cNvPr>
              <p:cNvSpPr/>
              <p:nvPr/>
            </p:nvSpPr>
            <p:spPr>
              <a:xfrm>
                <a:off x="5284554" y="2648124"/>
                <a:ext cx="1558108" cy="1558108"/>
              </a:xfrm>
              <a:custGeom>
                <a:avLst/>
                <a:gdLst>
                  <a:gd name="connsiteX0" fmla="*/ 2085292 w 2085292"/>
                  <a:gd name="connsiteY0" fmla="*/ 1042646 h 2085292"/>
                  <a:gd name="connsiteX1" fmla="*/ 1042646 w 2085292"/>
                  <a:gd name="connsiteY1" fmla="*/ 2085292 h 2085292"/>
                  <a:gd name="connsiteX2" fmla="*/ 0 w 2085292"/>
                  <a:gd name="connsiteY2" fmla="*/ 1042646 h 2085292"/>
                  <a:gd name="connsiteX3" fmla="*/ 1042646 w 2085292"/>
                  <a:gd name="connsiteY3" fmla="*/ 0 h 2085292"/>
                  <a:gd name="connsiteX4" fmla="*/ 2085292 w 2085292"/>
                  <a:gd name="connsiteY4" fmla="*/ 1042646 h 2085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292" h="2085292">
                    <a:moveTo>
                      <a:pt x="2085292" y="1042646"/>
                    </a:moveTo>
                    <a:cubicBezTo>
                      <a:pt x="2085292" y="1618484"/>
                      <a:pt x="1618484" y="2085292"/>
                      <a:pt x="1042646" y="2085292"/>
                    </a:cubicBezTo>
                    <a:cubicBezTo>
                      <a:pt x="466809" y="2085292"/>
                      <a:pt x="0" y="1618484"/>
                      <a:pt x="0" y="1042646"/>
                    </a:cubicBezTo>
                    <a:cubicBezTo>
                      <a:pt x="0" y="466809"/>
                      <a:pt x="466809" y="0"/>
                      <a:pt x="1042646" y="0"/>
                    </a:cubicBezTo>
                    <a:cubicBezTo>
                      <a:pt x="1618484" y="0"/>
                      <a:pt x="2085292" y="466809"/>
                      <a:pt x="2085292" y="1042646"/>
                    </a:cubicBezTo>
                    <a:close/>
                  </a:path>
                </a:pathLst>
              </a:custGeom>
              <a:solidFill>
                <a:srgbClr val="009CD6"/>
              </a:solidFill>
              <a:ln w="57150" cap="flat">
                <a:solidFill>
                  <a:schemeClr val="bg1"/>
                </a:solid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pic>
            <p:nvPicPr>
              <p:cNvPr id="19" name="Graphic 18">
                <a:extLst>
                  <a:ext uri="{FF2B5EF4-FFF2-40B4-BE49-F238E27FC236}">
                    <a16:creationId xmlns:a16="http://schemas.microsoft.com/office/drawing/2014/main" id="{062858B2-006B-9DF6-6EFA-A37F6311F2D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788583" y="2993396"/>
                <a:ext cx="542228" cy="867565"/>
              </a:xfrm>
              <a:prstGeom prst="rect">
                <a:avLst/>
              </a:prstGeom>
            </p:spPr>
          </p:pic>
        </p:grpSp>
      </p:grpSp>
      <p:grpSp>
        <p:nvGrpSpPr>
          <p:cNvPr id="2" name="Group 1">
            <a:extLst>
              <a:ext uri="{FF2B5EF4-FFF2-40B4-BE49-F238E27FC236}">
                <a16:creationId xmlns:a16="http://schemas.microsoft.com/office/drawing/2014/main" id="{D48A05A9-EF10-5D1E-4775-2EC1483AA395}"/>
              </a:ext>
            </a:extLst>
          </p:cNvPr>
          <p:cNvGrpSpPr/>
          <p:nvPr/>
        </p:nvGrpSpPr>
        <p:grpSpPr>
          <a:xfrm>
            <a:off x="11301222" y="81300"/>
            <a:ext cx="841158" cy="1089473"/>
            <a:chOff x="8544403" y="1155320"/>
            <a:chExt cx="967072" cy="1272540"/>
          </a:xfrm>
          <a:solidFill>
            <a:srgbClr val="FF3A21"/>
          </a:solidFill>
        </p:grpSpPr>
        <p:sp>
          <p:nvSpPr>
            <p:cNvPr id="3" name="Freeform: Shape 2">
              <a:extLst>
                <a:ext uri="{FF2B5EF4-FFF2-40B4-BE49-F238E27FC236}">
                  <a16:creationId xmlns:a16="http://schemas.microsoft.com/office/drawing/2014/main" id="{8A4EF0B1-F8E9-E35F-EF85-A8EFD372AB2F}"/>
                </a:ext>
              </a:extLst>
            </p:cNvPr>
            <p:cNvSpPr/>
            <p:nvPr/>
          </p:nvSpPr>
          <p:spPr>
            <a:xfrm>
              <a:off x="8544403" y="1160368"/>
              <a:ext cx="145446" cy="312610"/>
            </a:xfrm>
            <a:custGeom>
              <a:avLst/>
              <a:gdLst>
                <a:gd name="connsiteX0" fmla="*/ 92678 w 145446"/>
                <a:gd name="connsiteY0" fmla="*/ 98012 h 312610"/>
                <a:gd name="connsiteX1" fmla="*/ 48958 w 145446"/>
                <a:gd name="connsiteY1" fmla="*/ 119444 h 312610"/>
                <a:gd name="connsiteX2" fmla="*/ 48482 w 145446"/>
                <a:gd name="connsiteY2" fmla="*/ 119444 h 312610"/>
                <a:gd name="connsiteX3" fmla="*/ 48482 w 145446"/>
                <a:gd name="connsiteY3" fmla="*/ 42386 h 312610"/>
                <a:gd name="connsiteX4" fmla="*/ 137827 w 145446"/>
                <a:gd name="connsiteY4" fmla="*/ 42386 h 312610"/>
                <a:gd name="connsiteX5" fmla="*/ 137827 w 145446"/>
                <a:gd name="connsiteY5" fmla="*/ 0 h 312610"/>
                <a:gd name="connsiteX6" fmla="*/ 1048 w 145446"/>
                <a:gd name="connsiteY6" fmla="*/ 0 h 312610"/>
                <a:gd name="connsiteX7" fmla="*/ 1048 w 145446"/>
                <a:gd name="connsiteY7" fmla="*/ 174117 h 312610"/>
                <a:gd name="connsiteX8" fmla="*/ 48387 w 145446"/>
                <a:gd name="connsiteY8" fmla="*/ 174117 h 312610"/>
                <a:gd name="connsiteX9" fmla="*/ 48387 w 145446"/>
                <a:gd name="connsiteY9" fmla="*/ 167259 h 312610"/>
                <a:gd name="connsiteX10" fmla="*/ 71152 w 145446"/>
                <a:gd name="connsiteY10" fmla="*/ 138970 h 312610"/>
                <a:gd name="connsiteX11" fmla="*/ 93536 w 145446"/>
                <a:gd name="connsiteY11" fmla="*/ 166783 h 312610"/>
                <a:gd name="connsiteX12" fmla="*/ 93536 w 145446"/>
                <a:gd name="connsiteY12" fmla="*/ 241554 h 312610"/>
                <a:gd name="connsiteX13" fmla="*/ 71628 w 145446"/>
                <a:gd name="connsiteY13" fmla="*/ 269367 h 312610"/>
                <a:gd name="connsiteX14" fmla="*/ 47434 w 145446"/>
                <a:gd name="connsiteY14" fmla="*/ 239268 h 312610"/>
                <a:gd name="connsiteX15" fmla="*/ 47434 w 145446"/>
                <a:gd name="connsiteY15" fmla="*/ 200501 h 312610"/>
                <a:gd name="connsiteX16" fmla="*/ 0 w 145446"/>
                <a:gd name="connsiteY16" fmla="*/ 200501 h 312610"/>
                <a:gd name="connsiteX17" fmla="*/ 0 w 145446"/>
                <a:gd name="connsiteY17" fmla="*/ 235553 h 312610"/>
                <a:gd name="connsiteX18" fmla="*/ 71628 w 145446"/>
                <a:gd name="connsiteY18" fmla="*/ 312611 h 312610"/>
                <a:gd name="connsiteX19" fmla="*/ 145447 w 145446"/>
                <a:gd name="connsiteY19" fmla="*/ 241935 h 312610"/>
                <a:gd name="connsiteX20" fmla="*/ 145447 w 145446"/>
                <a:gd name="connsiteY20" fmla="*/ 166307 h 312610"/>
                <a:gd name="connsiteX21" fmla="*/ 92583 w 145446"/>
                <a:gd name="connsiteY21" fmla="*/ 97917 h 31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446" h="312610">
                  <a:moveTo>
                    <a:pt x="92678" y="98012"/>
                  </a:moveTo>
                  <a:cubicBezTo>
                    <a:pt x="72200" y="98012"/>
                    <a:pt x="57150" y="105251"/>
                    <a:pt x="48958" y="119444"/>
                  </a:cubicBezTo>
                  <a:lnTo>
                    <a:pt x="48482" y="119444"/>
                  </a:lnTo>
                  <a:lnTo>
                    <a:pt x="48482" y="42386"/>
                  </a:lnTo>
                  <a:lnTo>
                    <a:pt x="137827" y="42386"/>
                  </a:lnTo>
                  <a:lnTo>
                    <a:pt x="137827" y="0"/>
                  </a:lnTo>
                  <a:lnTo>
                    <a:pt x="1048" y="0"/>
                  </a:lnTo>
                  <a:lnTo>
                    <a:pt x="1048" y="174117"/>
                  </a:lnTo>
                  <a:lnTo>
                    <a:pt x="48387" y="174117"/>
                  </a:lnTo>
                  <a:lnTo>
                    <a:pt x="48387" y="167259"/>
                  </a:lnTo>
                  <a:cubicBezTo>
                    <a:pt x="48387" y="149066"/>
                    <a:pt x="56579" y="138970"/>
                    <a:pt x="71152" y="138970"/>
                  </a:cubicBezTo>
                  <a:cubicBezTo>
                    <a:pt x="87154" y="138970"/>
                    <a:pt x="93536" y="149923"/>
                    <a:pt x="93536" y="166783"/>
                  </a:cubicBezTo>
                  <a:lnTo>
                    <a:pt x="93536" y="241554"/>
                  </a:lnTo>
                  <a:cubicBezTo>
                    <a:pt x="93536" y="257937"/>
                    <a:pt x="87630" y="269367"/>
                    <a:pt x="71628" y="269367"/>
                  </a:cubicBezTo>
                  <a:cubicBezTo>
                    <a:pt x="53816" y="269367"/>
                    <a:pt x="47434" y="257556"/>
                    <a:pt x="47434" y="239268"/>
                  </a:cubicBezTo>
                  <a:lnTo>
                    <a:pt x="47434" y="200501"/>
                  </a:lnTo>
                  <a:lnTo>
                    <a:pt x="0" y="200501"/>
                  </a:lnTo>
                  <a:lnTo>
                    <a:pt x="0" y="235553"/>
                  </a:lnTo>
                  <a:cubicBezTo>
                    <a:pt x="0" y="282512"/>
                    <a:pt x="18669" y="312611"/>
                    <a:pt x="71628" y="312611"/>
                  </a:cubicBezTo>
                  <a:cubicBezTo>
                    <a:pt x="124587" y="312611"/>
                    <a:pt x="145447" y="284798"/>
                    <a:pt x="145447" y="241935"/>
                  </a:cubicBezTo>
                  <a:lnTo>
                    <a:pt x="145447" y="166307"/>
                  </a:lnTo>
                  <a:cubicBezTo>
                    <a:pt x="145447" y="117538"/>
                    <a:pt x="120396" y="97917"/>
                    <a:pt x="92583" y="9791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Freeform: Shape 3">
              <a:extLst>
                <a:ext uri="{FF2B5EF4-FFF2-40B4-BE49-F238E27FC236}">
                  <a16:creationId xmlns:a16="http://schemas.microsoft.com/office/drawing/2014/main" id="{1E008DF1-D32F-2A9C-A178-6EEB5FCDB8EB}"/>
                </a:ext>
              </a:extLst>
            </p:cNvPr>
            <p:cNvSpPr/>
            <p:nvPr/>
          </p:nvSpPr>
          <p:spPr>
            <a:xfrm>
              <a:off x="8906829" y="1612044"/>
              <a:ext cx="604646" cy="815816"/>
            </a:xfrm>
            <a:custGeom>
              <a:avLst/>
              <a:gdLst>
                <a:gd name="connsiteX0" fmla="*/ 602266 w 604646"/>
                <a:gd name="connsiteY0" fmla="*/ 0 h 815816"/>
                <a:gd name="connsiteX1" fmla="*/ 411766 w 604646"/>
                <a:gd name="connsiteY1" fmla="*/ 0 h 815816"/>
                <a:gd name="connsiteX2" fmla="*/ 409385 w 604646"/>
                <a:gd name="connsiteY2" fmla="*/ 2381 h 815816"/>
                <a:gd name="connsiteX3" fmla="*/ 409385 w 604646"/>
                <a:gd name="connsiteY3" fmla="*/ 65723 h 815816"/>
                <a:gd name="connsiteX4" fmla="*/ 411766 w 604646"/>
                <a:gd name="connsiteY4" fmla="*/ 68199 h 815816"/>
                <a:gd name="connsiteX5" fmla="*/ 487585 w 604646"/>
                <a:gd name="connsiteY5" fmla="*/ 68199 h 815816"/>
                <a:gd name="connsiteX6" fmla="*/ 403384 w 604646"/>
                <a:gd name="connsiteY6" fmla="*/ 152400 h 815816"/>
                <a:gd name="connsiteX7" fmla="*/ 249555 w 604646"/>
                <a:gd name="connsiteY7" fmla="*/ 99155 h 815816"/>
                <a:gd name="connsiteX8" fmla="*/ 0 w 604646"/>
                <a:gd name="connsiteY8" fmla="*/ 348710 h 815816"/>
                <a:gd name="connsiteX9" fmla="*/ 217265 w 604646"/>
                <a:gd name="connsiteY9" fmla="*/ 596075 h 815816"/>
                <a:gd name="connsiteX10" fmla="*/ 217265 w 604646"/>
                <a:gd name="connsiteY10" fmla="*/ 669036 h 815816"/>
                <a:gd name="connsiteX11" fmla="*/ 142113 w 604646"/>
                <a:gd name="connsiteY11" fmla="*/ 669036 h 815816"/>
                <a:gd name="connsiteX12" fmla="*/ 139637 w 604646"/>
                <a:gd name="connsiteY12" fmla="*/ 671417 h 815816"/>
                <a:gd name="connsiteX13" fmla="*/ 139637 w 604646"/>
                <a:gd name="connsiteY13" fmla="*/ 739235 h 815816"/>
                <a:gd name="connsiteX14" fmla="*/ 142113 w 604646"/>
                <a:gd name="connsiteY14" fmla="*/ 741617 h 815816"/>
                <a:gd name="connsiteX15" fmla="*/ 217265 w 604646"/>
                <a:gd name="connsiteY15" fmla="*/ 741617 h 815816"/>
                <a:gd name="connsiteX16" fmla="*/ 217265 w 604646"/>
                <a:gd name="connsiteY16" fmla="*/ 813435 h 815816"/>
                <a:gd name="connsiteX17" fmla="*/ 219647 w 604646"/>
                <a:gd name="connsiteY17" fmla="*/ 815816 h 815816"/>
                <a:gd name="connsiteX18" fmla="*/ 287465 w 604646"/>
                <a:gd name="connsiteY18" fmla="*/ 815816 h 815816"/>
                <a:gd name="connsiteX19" fmla="*/ 289941 w 604646"/>
                <a:gd name="connsiteY19" fmla="*/ 813435 h 815816"/>
                <a:gd name="connsiteX20" fmla="*/ 289941 w 604646"/>
                <a:gd name="connsiteY20" fmla="*/ 741617 h 815816"/>
                <a:gd name="connsiteX21" fmla="*/ 365093 w 604646"/>
                <a:gd name="connsiteY21" fmla="*/ 741617 h 815816"/>
                <a:gd name="connsiteX22" fmla="*/ 367474 w 604646"/>
                <a:gd name="connsiteY22" fmla="*/ 739235 h 815816"/>
                <a:gd name="connsiteX23" fmla="*/ 367474 w 604646"/>
                <a:gd name="connsiteY23" fmla="*/ 671417 h 815816"/>
                <a:gd name="connsiteX24" fmla="*/ 365093 w 604646"/>
                <a:gd name="connsiteY24" fmla="*/ 669036 h 815816"/>
                <a:gd name="connsiteX25" fmla="*/ 289941 w 604646"/>
                <a:gd name="connsiteY25" fmla="*/ 669036 h 815816"/>
                <a:gd name="connsiteX26" fmla="*/ 289941 w 604646"/>
                <a:gd name="connsiteY26" fmla="*/ 594932 h 815816"/>
                <a:gd name="connsiteX27" fmla="*/ 498920 w 604646"/>
                <a:gd name="connsiteY27" fmla="*/ 348806 h 815816"/>
                <a:gd name="connsiteX28" fmla="*/ 453390 w 604646"/>
                <a:gd name="connsiteY28" fmla="*/ 205264 h 815816"/>
                <a:gd name="connsiteX29" fmla="*/ 536448 w 604646"/>
                <a:gd name="connsiteY29" fmla="*/ 122206 h 815816"/>
                <a:gd name="connsiteX30" fmla="*/ 536448 w 604646"/>
                <a:gd name="connsiteY30" fmla="*/ 193072 h 815816"/>
                <a:gd name="connsiteX31" fmla="*/ 538925 w 604646"/>
                <a:gd name="connsiteY31" fmla="*/ 195453 h 815816"/>
                <a:gd name="connsiteX32" fmla="*/ 602171 w 604646"/>
                <a:gd name="connsiteY32" fmla="*/ 195453 h 815816"/>
                <a:gd name="connsiteX33" fmla="*/ 604647 w 604646"/>
                <a:gd name="connsiteY33" fmla="*/ 193072 h 815816"/>
                <a:gd name="connsiteX34" fmla="*/ 604647 w 604646"/>
                <a:gd name="connsiteY34" fmla="*/ 2572 h 815816"/>
                <a:gd name="connsiteX35" fmla="*/ 602171 w 604646"/>
                <a:gd name="connsiteY35" fmla="*/ 191 h 815816"/>
                <a:gd name="connsiteX36" fmla="*/ 249460 w 604646"/>
                <a:gd name="connsiteY36" fmla="*/ 532448 h 815816"/>
                <a:gd name="connsiteX37" fmla="*/ 65818 w 604646"/>
                <a:gd name="connsiteY37" fmla="*/ 348806 h 815816"/>
                <a:gd name="connsiteX38" fmla="*/ 249460 w 604646"/>
                <a:gd name="connsiteY38" fmla="*/ 165164 h 815816"/>
                <a:gd name="connsiteX39" fmla="*/ 433102 w 604646"/>
                <a:gd name="connsiteY39" fmla="*/ 348806 h 815816"/>
                <a:gd name="connsiteX40" fmla="*/ 249460 w 604646"/>
                <a:gd name="connsiteY40" fmla="*/ 532448 h 81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4646" h="815816">
                  <a:moveTo>
                    <a:pt x="602266" y="0"/>
                  </a:moveTo>
                  <a:lnTo>
                    <a:pt x="411766" y="0"/>
                  </a:lnTo>
                  <a:cubicBezTo>
                    <a:pt x="410432" y="0"/>
                    <a:pt x="409385" y="1048"/>
                    <a:pt x="409385" y="2381"/>
                  </a:cubicBezTo>
                  <a:lnTo>
                    <a:pt x="409385" y="65723"/>
                  </a:lnTo>
                  <a:cubicBezTo>
                    <a:pt x="409385" y="67056"/>
                    <a:pt x="410528" y="68199"/>
                    <a:pt x="411766" y="68199"/>
                  </a:cubicBezTo>
                  <a:lnTo>
                    <a:pt x="487585" y="68199"/>
                  </a:lnTo>
                  <a:lnTo>
                    <a:pt x="403384" y="152400"/>
                  </a:lnTo>
                  <a:cubicBezTo>
                    <a:pt x="360997" y="119063"/>
                    <a:pt x="307562" y="99155"/>
                    <a:pt x="249555" y="99155"/>
                  </a:cubicBezTo>
                  <a:cubicBezTo>
                    <a:pt x="112014" y="99155"/>
                    <a:pt x="0" y="211074"/>
                    <a:pt x="0" y="348710"/>
                  </a:cubicBezTo>
                  <a:cubicBezTo>
                    <a:pt x="0" y="475393"/>
                    <a:pt x="94869" y="580168"/>
                    <a:pt x="217265" y="596075"/>
                  </a:cubicBezTo>
                  <a:lnTo>
                    <a:pt x="217265" y="669036"/>
                  </a:lnTo>
                  <a:lnTo>
                    <a:pt x="142113" y="669036"/>
                  </a:lnTo>
                  <a:cubicBezTo>
                    <a:pt x="140684" y="669036"/>
                    <a:pt x="139637" y="670084"/>
                    <a:pt x="139637" y="671417"/>
                  </a:cubicBezTo>
                  <a:lnTo>
                    <a:pt x="139637" y="739235"/>
                  </a:lnTo>
                  <a:cubicBezTo>
                    <a:pt x="139637" y="740569"/>
                    <a:pt x="140684" y="741617"/>
                    <a:pt x="142113" y="741617"/>
                  </a:cubicBezTo>
                  <a:lnTo>
                    <a:pt x="217265" y="741617"/>
                  </a:lnTo>
                  <a:lnTo>
                    <a:pt x="217265" y="813435"/>
                  </a:lnTo>
                  <a:cubicBezTo>
                    <a:pt x="217265" y="814768"/>
                    <a:pt x="218313" y="815816"/>
                    <a:pt x="219647" y="815816"/>
                  </a:cubicBezTo>
                  <a:lnTo>
                    <a:pt x="287465" y="815816"/>
                  </a:lnTo>
                  <a:cubicBezTo>
                    <a:pt x="288798" y="815816"/>
                    <a:pt x="289941" y="814768"/>
                    <a:pt x="289941" y="813435"/>
                  </a:cubicBezTo>
                  <a:lnTo>
                    <a:pt x="289941" y="741617"/>
                  </a:lnTo>
                  <a:lnTo>
                    <a:pt x="365093" y="741617"/>
                  </a:lnTo>
                  <a:cubicBezTo>
                    <a:pt x="366427" y="741617"/>
                    <a:pt x="367474" y="740569"/>
                    <a:pt x="367474" y="739235"/>
                  </a:cubicBezTo>
                  <a:lnTo>
                    <a:pt x="367474" y="671417"/>
                  </a:lnTo>
                  <a:cubicBezTo>
                    <a:pt x="367474" y="670084"/>
                    <a:pt x="366427" y="669036"/>
                    <a:pt x="365093" y="669036"/>
                  </a:cubicBezTo>
                  <a:lnTo>
                    <a:pt x="289941" y="669036"/>
                  </a:lnTo>
                  <a:lnTo>
                    <a:pt x="289941" y="594932"/>
                  </a:lnTo>
                  <a:cubicBezTo>
                    <a:pt x="408337" y="575501"/>
                    <a:pt x="498920" y="472535"/>
                    <a:pt x="498920" y="348806"/>
                  </a:cubicBezTo>
                  <a:cubicBezTo>
                    <a:pt x="498920" y="295370"/>
                    <a:pt x="482060" y="245936"/>
                    <a:pt x="453390" y="205264"/>
                  </a:cubicBezTo>
                  <a:lnTo>
                    <a:pt x="536448" y="122206"/>
                  </a:lnTo>
                  <a:lnTo>
                    <a:pt x="536448" y="193072"/>
                  </a:lnTo>
                  <a:cubicBezTo>
                    <a:pt x="536448" y="194405"/>
                    <a:pt x="537591" y="195453"/>
                    <a:pt x="538925" y="195453"/>
                  </a:cubicBezTo>
                  <a:lnTo>
                    <a:pt x="602171" y="195453"/>
                  </a:lnTo>
                  <a:cubicBezTo>
                    <a:pt x="603504" y="195453"/>
                    <a:pt x="604647" y="194405"/>
                    <a:pt x="604647" y="193072"/>
                  </a:cubicBezTo>
                  <a:lnTo>
                    <a:pt x="604647" y="2572"/>
                  </a:lnTo>
                  <a:cubicBezTo>
                    <a:pt x="604647" y="1238"/>
                    <a:pt x="603504" y="191"/>
                    <a:pt x="602171" y="191"/>
                  </a:cubicBezTo>
                  <a:moveTo>
                    <a:pt x="249460" y="532448"/>
                  </a:moveTo>
                  <a:cubicBezTo>
                    <a:pt x="148209" y="532448"/>
                    <a:pt x="65818" y="450056"/>
                    <a:pt x="65818" y="348806"/>
                  </a:cubicBezTo>
                  <a:cubicBezTo>
                    <a:pt x="65818" y="247555"/>
                    <a:pt x="148209" y="165164"/>
                    <a:pt x="249460" y="165164"/>
                  </a:cubicBezTo>
                  <a:cubicBezTo>
                    <a:pt x="350711" y="165164"/>
                    <a:pt x="433102" y="247555"/>
                    <a:pt x="433102" y="348806"/>
                  </a:cubicBezTo>
                  <a:cubicBezTo>
                    <a:pt x="433102" y="450056"/>
                    <a:pt x="350711" y="532448"/>
                    <a:pt x="249460" y="532448"/>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5" name="Freeform: Shape 4">
              <a:extLst>
                <a:ext uri="{FF2B5EF4-FFF2-40B4-BE49-F238E27FC236}">
                  <a16:creationId xmlns:a16="http://schemas.microsoft.com/office/drawing/2014/main" id="{D5596E61-53F6-FE98-779C-EB5231D44A22}"/>
                </a:ext>
              </a:extLst>
            </p:cNvPr>
            <p:cNvSpPr/>
            <p:nvPr/>
          </p:nvSpPr>
          <p:spPr>
            <a:xfrm>
              <a:off x="9043417" y="1885316"/>
              <a:ext cx="227647" cy="58292"/>
            </a:xfrm>
            <a:custGeom>
              <a:avLst/>
              <a:gdLst>
                <a:gd name="connsiteX0" fmla="*/ 225171 w 227647"/>
                <a:gd name="connsiteY0" fmla="*/ 0 h 58292"/>
                <a:gd name="connsiteX1" fmla="*/ 2381 w 227647"/>
                <a:gd name="connsiteY1" fmla="*/ 0 h 58292"/>
                <a:gd name="connsiteX2" fmla="*/ 0 w 227647"/>
                <a:gd name="connsiteY2" fmla="*/ 2191 h 58292"/>
                <a:gd name="connsiteX3" fmla="*/ 0 w 227647"/>
                <a:gd name="connsiteY3" fmla="*/ 56102 h 58292"/>
                <a:gd name="connsiteX4" fmla="*/ 2381 w 227647"/>
                <a:gd name="connsiteY4" fmla="*/ 58293 h 58292"/>
                <a:gd name="connsiteX5" fmla="*/ 225171 w 227647"/>
                <a:gd name="connsiteY5" fmla="*/ 58293 h 58292"/>
                <a:gd name="connsiteX6" fmla="*/ 227648 w 227647"/>
                <a:gd name="connsiteY6" fmla="*/ 56102 h 58292"/>
                <a:gd name="connsiteX7" fmla="*/ 227648 w 227647"/>
                <a:gd name="connsiteY7" fmla="*/ 2191 h 58292"/>
                <a:gd name="connsiteX8" fmla="*/ 225171 w 227647"/>
                <a:gd name="connsiteY8" fmla="*/ 0 h 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292">
                  <a:moveTo>
                    <a:pt x="225171" y="0"/>
                  </a:moveTo>
                  <a:lnTo>
                    <a:pt x="2381" y="0"/>
                  </a:lnTo>
                  <a:cubicBezTo>
                    <a:pt x="1048" y="0"/>
                    <a:pt x="0" y="952"/>
                    <a:pt x="0" y="2191"/>
                  </a:cubicBezTo>
                  <a:lnTo>
                    <a:pt x="0" y="56102"/>
                  </a:lnTo>
                  <a:cubicBezTo>
                    <a:pt x="0" y="57340"/>
                    <a:pt x="1048" y="58293"/>
                    <a:pt x="2381" y="58293"/>
                  </a:cubicBezTo>
                  <a:lnTo>
                    <a:pt x="225171" y="58293"/>
                  </a:lnTo>
                  <a:cubicBezTo>
                    <a:pt x="226600" y="58293"/>
                    <a:pt x="227648" y="57340"/>
                    <a:pt x="227648" y="56102"/>
                  </a:cubicBezTo>
                  <a:lnTo>
                    <a:pt x="227648" y="2191"/>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Freeform: Shape 5">
              <a:extLst>
                <a:ext uri="{FF2B5EF4-FFF2-40B4-BE49-F238E27FC236}">
                  <a16:creationId xmlns:a16="http://schemas.microsoft.com/office/drawing/2014/main" id="{22FA71F0-9305-FF9E-ACF5-51732A77204F}"/>
                </a:ext>
              </a:extLst>
            </p:cNvPr>
            <p:cNvSpPr/>
            <p:nvPr/>
          </p:nvSpPr>
          <p:spPr>
            <a:xfrm>
              <a:off x="9043417" y="1981614"/>
              <a:ext cx="227647" cy="58388"/>
            </a:xfrm>
            <a:custGeom>
              <a:avLst/>
              <a:gdLst>
                <a:gd name="connsiteX0" fmla="*/ 225171 w 227647"/>
                <a:gd name="connsiteY0" fmla="*/ 0 h 58388"/>
                <a:gd name="connsiteX1" fmla="*/ 2381 w 227647"/>
                <a:gd name="connsiteY1" fmla="*/ 0 h 58388"/>
                <a:gd name="connsiteX2" fmla="*/ 0 w 227647"/>
                <a:gd name="connsiteY2" fmla="*/ 2286 h 58388"/>
                <a:gd name="connsiteX3" fmla="*/ 0 w 227647"/>
                <a:gd name="connsiteY3" fmla="*/ 56197 h 58388"/>
                <a:gd name="connsiteX4" fmla="*/ 2381 w 227647"/>
                <a:gd name="connsiteY4" fmla="*/ 58388 h 58388"/>
                <a:gd name="connsiteX5" fmla="*/ 225171 w 227647"/>
                <a:gd name="connsiteY5" fmla="*/ 58388 h 58388"/>
                <a:gd name="connsiteX6" fmla="*/ 227648 w 227647"/>
                <a:gd name="connsiteY6" fmla="*/ 56197 h 58388"/>
                <a:gd name="connsiteX7" fmla="*/ 227648 w 227647"/>
                <a:gd name="connsiteY7" fmla="*/ 2286 h 58388"/>
                <a:gd name="connsiteX8" fmla="*/ 225171 w 227647"/>
                <a:gd name="connsiteY8" fmla="*/ 0 h 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388">
                  <a:moveTo>
                    <a:pt x="225171" y="0"/>
                  </a:moveTo>
                  <a:lnTo>
                    <a:pt x="2381" y="0"/>
                  </a:lnTo>
                  <a:cubicBezTo>
                    <a:pt x="1048" y="0"/>
                    <a:pt x="0" y="1048"/>
                    <a:pt x="0" y="2286"/>
                  </a:cubicBezTo>
                  <a:lnTo>
                    <a:pt x="0" y="56197"/>
                  </a:lnTo>
                  <a:cubicBezTo>
                    <a:pt x="0" y="57436"/>
                    <a:pt x="1048" y="58388"/>
                    <a:pt x="2381" y="58388"/>
                  </a:cubicBezTo>
                  <a:lnTo>
                    <a:pt x="225171" y="58388"/>
                  </a:lnTo>
                  <a:cubicBezTo>
                    <a:pt x="226600" y="58388"/>
                    <a:pt x="227648" y="57436"/>
                    <a:pt x="227648" y="56197"/>
                  </a:cubicBezTo>
                  <a:lnTo>
                    <a:pt x="227648" y="2286"/>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7" name="Freeform: Shape 6">
              <a:extLst>
                <a:ext uri="{FF2B5EF4-FFF2-40B4-BE49-F238E27FC236}">
                  <a16:creationId xmlns:a16="http://schemas.microsoft.com/office/drawing/2014/main" id="{D04E96B5-C558-2D3B-7219-05DCF128D311}"/>
                </a:ext>
              </a:extLst>
            </p:cNvPr>
            <p:cNvSpPr/>
            <p:nvPr/>
          </p:nvSpPr>
          <p:spPr>
            <a:xfrm>
              <a:off x="8544403" y="1160368"/>
              <a:ext cx="145446" cy="312610"/>
            </a:xfrm>
            <a:custGeom>
              <a:avLst/>
              <a:gdLst>
                <a:gd name="connsiteX0" fmla="*/ 92678 w 145446"/>
                <a:gd name="connsiteY0" fmla="*/ 98012 h 312610"/>
                <a:gd name="connsiteX1" fmla="*/ 48958 w 145446"/>
                <a:gd name="connsiteY1" fmla="*/ 119444 h 312610"/>
                <a:gd name="connsiteX2" fmla="*/ 48482 w 145446"/>
                <a:gd name="connsiteY2" fmla="*/ 119444 h 312610"/>
                <a:gd name="connsiteX3" fmla="*/ 48482 w 145446"/>
                <a:gd name="connsiteY3" fmla="*/ 42386 h 312610"/>
                <a:gd name="connsiteX4" fmla="*/ 137827 w 145446"/>
                <a:gd name="connsiteY4" fmla="*/ 42386 h 312610"/>
                <a:gd name="connsiteX5" fmla="*/ 137827 w 145446"/>
                <a:gd name="connsiteY5" fmla="*/ 0 h 312610"/>
                <a:gd name="connsiteX6" fmla="*/ 1048 w 145446"/>
                <a:gd name="connsiteY6" fmla="*/ 0 h 312610"/>
                <a:gd name="connsiteX7" fmla="*/ 1048 w 145446"/>
                <a:gd name="connsiteY7" fmla="*/ 174117 h 312610"/>
                <a:gd name="connsiteX8" fmla="*/ 48387 w 145446"/>
                <a:gd name="connsiteY8" fmla="*/ 174117 h 312610"/>
                <a:gd name="connsiteX9" fmla="*/ 48387 w 145446"/>
                <a:gd name="connsiteY9" fmla="*/ 167259 h 312610"/>
                <a:gd name="connsiteX10" fmla="*/ 71152 w 145446"/>
                <a:gd name="connsiteY10" fmla="*/ 138970 h 312610"/>
                <a:gd name="connsiteX11" fmla="*/ 93536 w 145446"/>
                <a:gd name="connsiteY11" fmla="*/ 166783 h 312610"/>
                <a:gd name="connsiteX12" fmla="*/ 93536 w 145446"/>
                <a:gd name="connsiteY12" fmla="*/ 241554 h 312610"/>
                <a:gd name="connsiteX13" fmla="*/ 71628 w 145446"/>
                <a:gd name="connsiteY13" fmla="*/ 269367 h 312610"/>
                <a:gd name="connsiteX14" fmla="*/ 47434 w 145446"/>
                <a:gd name="connsiteY14" fmla="*/ 239268 h 312610"/>
                <a:gd name="connsiteX15" fmla="*/ 47434 w 145446"/>
                <a:gd name="connsiteY15" fmla="*/ 200501 h 312610"/>
                <a:gd name="connsiteX16" fmla="*/ 0 w 145446"/>
                <a:gd name="connsiteY16" fmla="*/ 200501 h 312610"/>
                <a:gd name="connsiteX17" fmla="*/ 0 w 145446"/>
                <a:gd name="connsiteY17" fmla="*/ 235553 h 312610"/>
                <a:gd name="connsiteX18" fmla="*/ 71628 w 145446"/>
                <a:gd name="connsiteY18" fmla="*/ 312611 h 312610"/>
                <a:gd name="connsiteX19" fmla="*/ 145447 w 145446"/>
                <a:gd name="connsiteY19" fmla="*/ 241935 h 312610"/>
                <a:gd name="connsiteX20" fmla="*/ 145447 w 145446"/>
                <a:gd name="connsiteY20" fmla="*/ 166307 h 312610"/>
                <a:gd name="connsiteX21" fmla="*/ 92583 w 145446"/>
                <a:gd name="connsiteY21" fmla="*/ 97917 h 31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446" h="312610">
                  <a:moveTo>
                    <a:pt x="92678" y="98012"/>
                  </a:moveTo>
                  <a:cubicBezTo>
                    <a:pt x="72200" y="98012"/>
                    <a:pt x="57150" y="105251"/>
                    <a:pt x="48958" y="119444"/>
                  </a:cubicBezTo>
                  <a:lnTo>
                    <a:pt x="48482" y="119444"/>
                  </a:lnTo>
                  <a:lnTo>
                    <a:pt x="48482" y="42386"/>
                  </a:lnTo>
                  <a:lnTo>
                    <a:pt x="137827" y="42386"/>
                  </a:lnTo>
                  <a:lnTo>
                    <a:pt x="137827" y="0"/>
                  </a:lnTo>
                  <a:lnTo>
                    <a:pt x="1048" y="0"/>
                  </a:lnTo>
                  <a:lnTo>
                    <a:pt x="1048" y="174117"/>
                  </a:lnTo>
                  <a:lnTo>
                    <a:pt x="48387" y="174117"/>
                  </a:lnTo>
                  <a:lnTo>
                    <a:pt x="48387" y="167259"/>
                  </a:lnTo>
                  <a:cubicBezTo>
                    <a:pt x="48387" y="149066"/>
                    <a:pt x="56579" y="138970"/>
                    <a:pt x="71152" y="138970"/>
                  </a:cubicBezTo>
                  <a:cubicBezTo>
                    <a:pt x="87154" y="138970"/>
                    <a:pt x="93536" y="149923"/>
                    <a:pt x="93536" y="166783"/>
                  </a:cubicBezTo>
                  <a:lnTo>
                    <a:pt x="93536" y="241554"/>
                  </a:lnTo>
                  <a:cubicBezTo>
                    <a:pt x="93536" y="257937"/>
                    <a:pt x="87630" y="269367"/>
                    <a:pt x="71628" y="269367"/>
                  </a:cubicBezTo>
                  <a:cubicBezTo>
                    <a:pt x="53816" y="269367"/>
                    <a:pt x="47434" y="257556"/>
                    <a:pt x="47434" y="239268"/>
                  </a:cubicBezTo>
                  <a:lnTo>
                    <a:pt x="47434" y="200501"/>
                  </a:lnTo>
                  <a:lnTo>
                    <a:pt x="0" y="200501"/>
                  </a:lnTo>
                  <a:lnTo>
                    <a:pt x="0" y="235553"/>
                  </a:lnTo>
                  <a:cubicBezTo>
                    <a:pt x="0" y="282512"/>
                    <a:pt x="18669" y="312611"/>
                    <a:pt x="71628" y="312611"/>
                  </a:cubicBezTo>
                  <a:cubicBezTo>
                    <a:pt x="124587" y="312611"/>
                    <a:pt x="145447" y="284798"/>
                    <a:pt x="145447" y="241935"/>
                  </a:cubicBezTo>
                  <a:lnTo>
                    <a:pt x="145447" y="166307"/>
                  </a:lnTo>
                  <a:cubicBezTo>
                    <a:pt x="145447" y="117538"/>
                    <a:pt x="120396" y="97917"/>
                    <a:pt x="92583" y="9791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8" name="Freeform: Shape 7">
              <a:extLst>
                <a:ext uri="{FF2B5EF4-FFF2-40B4-BE49-F238E27FC236}">
                  <a16:creationId xmlns:a16="http://schemas.microsoft.com/office/drawing/2014/main" id="{FBC534F2-E562-0658-C665-E3CEB3BEFDDB}"/>
                </a:ext>
              </a:extLst>
            </p:cNvPr>
            <p:cNvSpPr/>
            <p:nvPr/>
          </p:nvSpPr>
          <p:spPr>
            <a:xfrm>
              <a:off x="8906829" y="1612044"/>
              <a:ext cx="604646" cy="815816"/>
            </a:xfrm>
            <a:custGeom>
              <a:avLst/>
              <a:gdLst>
                <a:gd name="connsiteX0" fmla="*/ 602266 w 604646"/>
                <a:gd name="connsiteY0" fmla="*/ 0 h 815816"/>
                <a:gd name="connsiteX1" fmla="*/ 411766 w 604646"/>
                <a:gd name="connsiteY1" fmla="*/ 0 h 815816"/>
                <a:gd name="connsiteX2" fmla="*/ 409385 w 604646"/>
                <a:gd name="connsiteY2" fmla="*/ 2381 h 815816"/>
                <a:gd name="connsiteX3" fmla="*/ 409385 w 604646"/>
                <a:gd name="connsiteY3" fmla="*/ 65723 h 815816"/>
                <a:gd name="connsiteX4" fmla="*/ 411766 w 604646"/>
                <a:gd name="connsiteY4" fmla="*/ 68199 h 815816"/>
                <a:gd name="connsiteX5" fmla="*/ 487585 w 604646"/>
                <a:gd name="connsiteY5" fmla="*/ 68199 h 815816"/>
                <a:gd name="connsiteX6" fmla="*/ 403384 w 604646"/>
                <a:gd name="connsiteY6" fmla="*/ 152400 h 815816"/>
                <a:gd name="connsiteX7" fmla="*/ 249555 w 604646"/>
                <a:gd name="connsiteY7" fmla="*/ 99155 h 815816"/>
                <a:gd name="connsiteX8" fmla="*/ 0 w 604646"/>
                <a:gd name="connsiteY8" fmla="*/ 348710 h 815816"/>
                <a:gd name="connsiteX9" fmla="*/ 217265 w 604646"/>
                <a:gd name="connsiteY9" fmla="*/ 596075 h 815816"/>
                <a:gd name="connsiteX10" fmla="*/ 217265 w 604646"/>
                <a:gd name="connsiteY10" fmla="*/ 669036 h 815816"/>
                <a:gd name="connsiteX11" fmla="*/ 142113 w 604646"/>
                <a:gd name="connsiteY11" fmla="*/ 669036 h 815816"/>
                <a:gd name="connsiteX12" fmla="*/ 139637 w 604646"/>
                <a:gd name="connsiteY12" fmla="*/ 671417 h 815816"/>
                <a:gd name="connsiteX13" fmla="*/ 139637 w 604646"/>
                <a:gd name="connsiteY13" fmla="*/ 739235 h 815816"/>
                <a:gd name="connsiteX14" fmla="*/ 142113 w 604646"/>
                <a:gd name="connsiteY14" fmla="*/ 741617 h 815816"/>
                <a:gd name="connsiteX15" fmla="*/ 217265 w 604646"/>
                <a:gd name="connsiteY15" fmla="*/ 741617 h 815816"/>
                <a:gd name="connsiteX16" fmla="*/ 217265 w 604646"/>
                <a:gd name="connsiteY16" fmla="*/ 813435 h 815816"/>
                <a:gd name="connsiteX17" fmla="*/ 219647 w 604646"/>
                <a:gd name="connsiteY17" fmla="*/ 815816 h 815816"/>
                <a:gd name="connsiteX18" fmla="*/ 287465 w 604646"/>
                <a:gd name="connsiteY18" fmla="*/ 815816 h 815816"/>
                <a:gd name="connsiteX19" fmla="*/ 289941 w 604646"/>
                <a:gd name="connsiteY19" fmla="*/ 813435 h 815816"/>
                <a:gd name="connsiteX20" fmla="*/ 289941 w 604646"/>
                <a:gd name="connsiteY20" fmla="*/ 741617 h 815816"/>
                <a:gd name="connsiteX21" fmla="*/ 365093 w 604646"/>
                <a:gd name="connsiteY21" fmla="*/ 741617 h 815816"/>
                <a:gd name="connsiteX22" fmla="*/ 367474 w 604646"/>
                <a:gd name="connsiteY22" fmla="*/ 739235 h 815816"/>
                <a:gd name="connsiteX23" fmla="*/ 367474 w 604646"/>
                <a:gd name="connsiteY23" fmla="*/ 671417 h 815816"/>
                <a:gd name="connsiteX24" fmla="*/ 365093 w 604646"/>
                <a:gd name="connsiteY24" fmla="*/ 669036 h 815816"/>
                <a:gd name="connsiteX25" fmla="*/ 289941 w 604646"/>
                <a:gd name="connsiteY25" fmla="*/ 669036 h 815816"/>
                <a:gd name="connsiteX26" fmla="*/ 289941 w 604646"/>
                <a:gd name="connsiteY26" fmla="*/ 594932 h 815816"/>
                <a:gd name="connsiteX27" fmla="*/ 498920 w 604646"/>
                <a:gd name="connsiteY27" fmla="*/ 348806 h 815816"/>
                <a:gd name="connsiteX28" fmla="*/ 453390 w 604646"/>
                <a:gd name="connsiteY28" fmla="*/ 205264 h 815816"/>
                <a:gd name="connsiteX29" fmla="*/ 536448 w 604646"/>
                <a:gd name="connsiteY29" fmla="*/ 122206 h 815816"/>
                <a:gd name="connsiteX30" fmla="*/ 536448 w 604646"/>
                <a:gd name="connsiteY30" fmla="*/ 193072 h 815816"/>
                <a:gd name="connsiteX31" fmla="*/ 538925 w 604646"/>
                <a:gd name="connsiteY31" fmla="*/ 195453 h 815816"/>
                <a:gd name="connsiteX32" fmla="*/ 602171 w 604646"/>
                <a:gd name="connsiteY32" fmla="*/ 195453 h 815816"/>
                <a:gd name="connsiteX33" fmla="*/ 604647 w 604646"/>
                <a:gd name="connsiteY33" fmla="*/ 193072 h 815816"/>
                <a:gd name="connsiteX34" fmla="*/ 604647 w 604646"/>
                <a:gd name="connsiteY34" fmla="*/ 2572 h 815816"/>
                <a:gd name="connsiteX35" fmla="*/ 602171 w 604646"/>
                <a:gd name="connsiteY35" fmla="*/ 191 h 815816"/>
                <a:gd name="connsiteX36" fmla="*/ 249460 w 604646"/>
                <a:gd name="connsiteY36" fmla="*/ 532448 h 815816"/>
                <a:gd name="connsiteX37" fmla="*/ 65818 w 604646"/>
                <a:gd name="connsiteY37" fmla="*/ 348806 h 815816"/>
                <a:gd name="connsiteX38" fmla="*/ 249460 w 604646"/>
                <a:gd name="connsiteY38" fmla="*/ 165164 h 815816"/>
                <a:gd name="connsiteX39" fmla="*/ 433102 w 604646"/>
                <a:gd name="connsiteY39" fmla="*/ 348806 h 815816"/>
                <a:gd name="connsiteX40" fmla="*/ 249460 w 604646"/>
                <a:gd name="connsiteY40" fmla="*/ 532448 h 81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4646" h="815816">
                  <a:moveTo>
                    <a:pt x="602266" y="0"/>
                  </a:moveTo>
                  <a:lnTo>
                    <a:pt x="411766" y="0"/>
                  </a:lnTo>
                  <a:cubicBezTo>
                    <a:pt x="410432" y="0"/>
                    <a:pt x="409385" y="1048"/>
                    <a:pt x="409385" y="2381"/>
                  </a:cubicBezTo>
                  <a:lnTo>
                    <a:pt x="409385" y="65723"/>
                  </a:lnTo>
                  <a:cubicBezTo>
                    <a:pt x="409385" y="67056"/>
                    <a:pt x="410528" y="68199"/>
                    <a:pt x="411766" y="68199"/>
                  </a:cubicBezTo>
                  <a:lnTo>
                    <a:pt x="487585" y="68199"/>
                  </a:lnTo>
                  <a:lnTo>
                    <a:pt x="403384" y="152400"/>
                  </a:lnTo>
                  <a:cubicBezTo>
                    <a:pt x="360997" y="119063"/>
                    <a:pt x="307562" y="99155"/>
                    <a:pt x="249555" y="99155"/>
                  </a:cubicBezTo>
                  <a:cubicBezTo>
                    <a:pt x="112014" y="99155"/>
                    <a:pt x="0" y="211074"/>
                    <a:pt x="0" y="348710"/>
                  </a:cubicBezTo>
                  <a:cubicBezTo>
                    <a:pt x="0" y="475393"/>
                    <a:pt x="94869" y="580168"/>
                    <a:pt x="217265" y="596075"/>
                  </a:cubicBezTo>
                  <a:lnTo>
                    <a:pt x="217265" y="669036"/>
                  </a:lnTo>
                  <a:lnTo>
                    <a:pt x="142113" y="669036"/>
                  </a:lnTo>
                  <a:cubicBezTo>
                    <a:pt x="140684" y="669036"/>
                    <a:pt x="139637" y="670084"/>
                    <a:pt x="139637" y="671417"/>
                  </a:cubicBezTo>
                  <a:lnTo>
                    <a:pt x="139637" y="739235"/>
                  </a:lnTo>
                  <a:cubicBezTo>
                    <a:pt x="139637" y="740569"/>
                    <a:pt x="140684" y="741617"/>
                    <a:pt x="142113" y="741617"/>
                  </a:cubicBezTo>
                  <a:lnTo>
                    <a:pt x="217265" y="741617"/>
                  </a:lnTo>
                  <a:lnTo>
                    <a:pt x="217265" y="813435"/>
                  </a:lnTo>
                  <a:cubicBezTo>
                    <a:pt x="217265" y="814768"/>
                    <a:pt x="218313" y="815816"/>
                    <a:pt x="219647" y="815816"/>
                  </a:cubicBezTo>
                  <a:lnTo>
                    <a:pt x="287465" y="815816"/>
                  </a:lnTo>
                  <a:cubicBezTo>
                    <a:pt x="288798" y="815816"/>
                    <a:pt x="289941" y="814768"/>
                    <a:pt x="289941" y="813435"/>
                  </a:cubicBezTo>
                  <a:lnTo>
                    <a:pt x="289941" y="741617"/>
                  </a:lnTo>
                  <a:lnTo>
                    <a:pt x="365093" y="741617"/>
                  </a:lnTo>
                  <a:cubicBezTo>
                    <a:pt x="366427" y="741617"/>
                    <a:pt x="367474" y="740569"/>
                    <a:pt x="367474" y="739235"/>
                  </a:cubicBezTo>
                  <a:lnTo>
                    <a:pt x="367474" y="671417"/>
                  </a:lnTo>
                  <a:cubicBezTo>
                    <a:pt x="367474" y="670084"/>
                    <a:pt x="366427" y="669036"/>
                    <a:pt x="365093" y="669036"/>
                  </a:cubicBezTo>
                  <a:lnTo>
                    <a:pt x="289941" y="669036"/>
                  </a:lnTo>
                  <a:lnTo>
                    <a:pt x="289941" y="594932"/>
                  </a:lnTo>
                  <a:cubicBezTo>
                    <a:pt x="408337" y="575501"/>
                    <a:pt x="498920" y="472535"/>
                    <a:pt x="498920" y="348806"/>
                  </a:cubicBezTo>
                  <a:cubicBezTo>
                    <a:pt x="498920" y="295370"/>
                    <a:pt x="482060" y="245936"/>
                    <a:pt x="453390" y="205264"/>
                  </a:cubicBezTo>
                  <a:lnTo>
                    <a:pt x="536448" y="122206"/>
                  </a:lnTo>
                  <a:lnTo>
                    <a:pt x="536448" y="193072"/>
                  </a:lnTo>
                  <a:cubicBezTo>
                    <a:pt x="536448" y="194405"/>
                    <a:pt x="537591" y="195453"/>
                    <a:pt x="538925" y="195453"/>
                  </a:cubicBezTo>
                  <a:lnTo>
                    <a:pt x="602171" y="195453"/>
                  </a:lnTo>
                  <a:cubicBezTo>
                    <a:pt x="603504" y="195453"/>
                    <a:pt x="604647" y="194405"/>
                    <a:pt x="604647" y="193072"/>
                  </a:cubicBezTo>
                  <a:lnTo>
                    <a:pt x="604647" y="2572"/>
                  </a:lnTo>
                  <a:cubicBezTo>
                    <a:pt x="604647" y="1238"/>
                    <a:pt x="603504" y="191"/>
                    <a:pt x="602171" y="191"/>
                  </a:cubicBezTo>
                  <a:moveTo>
                    <a:pt x="249460" y="532448"/>
                  </a:moveTo>
                  <a:cubicBezTo>
                    <a:pt x="148209" y="532448"/>
                    <a:pt x="65818" y="450056"/>
                    <a:pt x="65818" y="348806"/>
                  </a:cubicBezTo>
                  <a:cubicBezTo>
                    <a:pt x="65818" y="247555"/>
                    <a:pt x="148209" y="165164"/>
                    <a:pt x="249460" y="165164"/>
                  </a:cubicBezTo>
                  <a:cubicBezTo>
                    <a:pt x="350711" y="165164"/>
                    <a:pt x="433102" y="247555"/>
                    <a:pt x="433102" y="348806"/>
                  </a:cubicBezTo>
                  <a:cubicBezTo>
                    <a:pt x="433102" y="450056"/>
                    <a:pt x="350711" y="532448"/>
                    <a:pt x="249460" y="532448"/>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9" name="Freeform: Shape 8">
              <a:extLst>
                <a:ext uri="{FF2B5EF4-FFF2-40B4-BE49-F238E27FC236}">
                  <a16:creationId xmlns:a16="http://schemas.microsoft.com/office/drawing/2014/main" id="{8ADE58BA-FEE6-F290-CC0A-A0367310AC40}"/>
                </a:ext>
              </a:extLst>
            </p:cNvPr>
            <p:cNvSpPr/>
            <p:nvPr/>
          </p:nvSpPr>
          <p:spPr>
            <a:xfrm>
              <a:off x="9043417" y="1885316"/>
              <a:ext cx="227647" cy="58292"/>
            </a:xfrm>
            <a:custGeom>
              <a:avLst/>
              <a:gdLst>
                <a:gd name="connsiteX0" fmla="*/ 225171 w 227647"/>
                <a:gd name="connsiteY0" fmla="*/ 0 h 58292"/>
                <a:gd name="connsiteX1" fmla="*/ 2381 w 227647"/>
                <a:gd name="connsiteY1" fmla="*/ 0 h 58292"/>
                <a:gd name="connsiteX2" fmla="*/ 0 w 227647"/>
                <a:gd name="connsiteY2" fmla="*/ 2191 h 58292"/>
                <a:gd name="connsiteX3" fmla="*/ 0 w 227647"/>
                <a:gd name="connsiteY3" fmla="*/ 56102 h 58292"/>
                <a:gd name="connsiteX4" fmla="*/ 2381 w 227647"/>
                <a:gd name="connsiteY4" fmla="*/ 58293 h 58292"/>
                <a:gd name="connsiteX5" fmla="*/ 225171 w 227647"/>
                <a:gd name="connsiteY5" fmla="*/ 58293 h 58292"/>
                <a:gd name="connsiteX6" fmla="*/ 227648 w 227647"/>
                <a:gd name="connsiteY6" fmla="*/ 56102 h 58292"/>
                <a:gd name="connsiteX7" fmla="*/ 227648 w 227647"/>
                <a:gd name="connsiteY7" fmla="*/ 2191 h 58292"/>
                <a:gd name="connsiteX8" fmla="*/ 225171 w 227647"/>
                <a:gd name="connsiteY8" fmla="*/ 0 h 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292">
                  <a:moveTo>
                    <a:pt x="225171" y="0"/>
                  </a:moveTo>
                  <a:lnTo>
                    <a:pt x="2381" y="0"/>
                  </a:lnTo>
                  <a:cubicBezTo>
                    <a:pt x="1048" y="0"/>
                    <a:pt x="0" y="952"/>
                    <a:pt x="0" y="2191"/>
                  </a:cubicBezTo>
                  <a:lnTo>
                    <a:pt x="0" y="56102"/>
                  </a:lnTo>
                  <a:cubicBezTo>
                    <a:pt x="0" y="57340"/>
                    <a:pt x="1048" y="58293"/>
                    <a:pt x="2381" y="58293"/>
                  </a:cubicBezTo>
                  <a:lnTo>
                    <a:pt x="225171" y="58293"/>
                  </a:lnTo>
                  <a:cubicBezTo>
                    <a:pt x="226600" y="58293"/>
                    <a:pt x="227648" y="57340"/>
                    <a:pt x="227648" y="56102"/>
                  </a:cubicBezTo>
                  <a:lnTo>
                    <a:pt x="227648" y="2191"/>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0" name="Freeform: Shape 9">
              <a:extLst>
                <a:ext uri="{FF2B5EF4-FFF2-40B4-BE49-F238E27FC236}">
                  <a16:creationId xmlns:a16="http://schemas.microsoft.com/office/drawing/2014/main" id="{216FB2E3-138C-BF29-05B4-4F2E7FC62634}"/>
                </a:ext>
              </a:extLst>
            </p:cNvPr>
            <p:cNvSpPr/>
            <p:nvPr/>
          </p:nvSpPr>
          <p:spPr>
            <a:xfrm>
              <a:off x="9043417" y="1981614"/>
              <a:ext cx="227647" cy="58388"/>
            </a:xfrm>
            <a:custGeom>
              <a:avLst/>
              <a:gdLst>
                <a:gd name="connsiteX0" fmla="*/ 225171 w 227647"/>
                <a:gd name="connsiteY0" fmla="*/ 0 h 58388"/>
                <a:gd name="connsiteX1" fmla="*/ 2381 w 227647"/>
                <a:gd name="connsiteY1" fmla="*/ 0 h 58388"/>
                <a:gd name="connsiteX2" fmla="*/ 0 w 227647"/>
                <a:gd name="connsiteY2" fmla="*/ 2286 h 58388"/>
                <a:gd name="connsiteX3" fmla="*/ 0 w 227647"/>
                <a:gd name="connsiteY3" fmla="*/ 56197 h 58388"/>
                <a:gd name="connsiteX4" fmla="*/ 2381 w 227647"/>
                <a:gd name="connsiteY4" fmla="*/ 58388 h 58388"/>
                <a:gd name="connsiteX5" fmla="*/ 225171 w 227647"/>
                <a:gd name="connsiteY5" fmla="*/ 58388 h 58388"/>
                <a:gd name="connsiteX6" fmla="*/ 227648 w 227647"/>
                <a:gd name="connsiteY6" fmla="*/ 56197 h 58388"/>
                <a:gd name="connsiteX7" fmla="*/ 227648 w 227647"/>
                <a:gd name="connsiteY7" fmla="*/ 2286 h 58388"/>
                <a:gd name="connsiteX8" fmla="*/ 225171 w 227647"/>
                <a:gd name="connsiteY8" fmla="*/ 0 h 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388">
                  <a:moveTo>
                    <a:pt x="225171" y="0"/>
                  </a:moveTo>
                  <a:lnTo>
                    <a:pt x="2381" y="0"/>
                  </a:lnTo>
                  <a:cubicBezTo>
                    <a:pt x="1048" y="0"/>
                    <a:pt x="0" y="1048"/>
                    <a:pt x="0" y="2286"/>
                  </a:cubicBezTo>
                  <a:lnTo>
                    <a:pt x="0" y="56197"/>
                  </a:lnTo>
                  <a:cubicBezTo>
                    <a:pt x="0" y="57436"/>
                    <a:pt x="1048" y="58388"/>
                    <a:pt x="2381" y="58388"/>
                  </a:cubicBezTo>
                  <a:lnTo>
                    <a:pt x="225171" y="58388"/>
                  </a:lnTo>
                  <a:cubicBezTo>
                    <a:pt x="226600" y="58388"/>
                    <a:pt x="227648" y="57436"/>
                    <a:pt x="227648" y="56197"/>
                  </a:cubicBezTo>
                  <a:lnTo>
                    <a:pt x="227648" y="2286"/>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 name="Freeform: Shape 11">
              <a:extLst>
                <a:ext uri="{FF2B5EF4-FFF2-40B4-BE49-F238E27FC236}">
                  <a16:creationId xmlns:a16="http://schemas.microsoft.com/office/drawing/2014/main" id="{57F70FAA-0E2F-BF82-9BFC-8654D833C685}"/>
                </a:ext>
              </a:extLst>
            </p:cNvPr>
            <p:cNvSpPr/>
            <p:nvPr/>
          </p:nvSpPr>
          <p:spPr>
            <a:xfrm>
              <a:off x="8837582" y="1155320"/>
              <a:ext cx="63627" cy="132207"/>
            </a:xfrm>
            <a:custGeom>
              <a:avLst/>
              <a:gdLst>
                <a:gd name="connsiteX0" fmla="*/ 32766 w 63627"/>
                <a:gd name="connsiteY0" fmla="*/ 61722 h 132207"/>
                <a:gd name="connsiteX1" fmla="*/ 63627 w 63627"/>
                <a:gd name="connsiteY1" fmla="*/ 61722 h 132207"/>
                <a:gd name="connsiteX2" fmla="*/ 63627 w 63627"/>
                <a:gd name="connsiteY2" fmla="*/ 130683 h 132207"/>
                <a:gd name="connsiteX3" fmla="*/ 48006 w 63627"/>
                <a:gd name="connsiteY3" fmla="*/ 130683 h 132207"/>
                <a:gd name="connsiteX4" fmla="*/ 48006 w 63627"/>
                <a:gd name="connsiteY4" fmla="*/ 116586 h 132207"/>
                <a:gd name="connsiteX5" fmla="*/ 27242 w 63627"/>
                <a:gd name="connsiteY5" fmla="*/ 132207 h 132207"/>
                <a:gd name="connsiteX6" fmla="*/ 0 w 63627"/>
                <a:gd name="connsiteY6" fmla="*/ 97346 h 132207"/>
                <a:gd name="connsiteX7" fmla="*/ 0 w 63627"/>
                <a:gd name="connsiteY7" fmla="*/ 34862 h 132207"/>
                <a:gd name="connsiteX8" fmla="*/ 32576 w 63627"/>
                <a:gd name="connsiteY8" fmla="*/ 0 h 132207"/>
                <a:gd name="connsiteX9" fmla="*/ 63627 w 63627"/>
                <a:gd name="connsiteY9" fmla="*/ 32385 h 132207"/>
                <a:gd name="connsiteX10" fmla="*/ 63627 w 63627"/>
                <a:gd name="connsiteY10" fmla="*/ 43815 h 132207"/>
                <a:gd name="connsiteX11" fmla="*/ 43815 w 63627"/>
                <a:gd name="connsiteY11" fmla="*/ 43815 h 132207"/>
                <a:gd name="connsiteX12" fmla="*/ 43815 w 63627"/>
                <a:gd name="connsiteY12" fmla="*/ 30671 h 132207"/>
                <a:gd name="connsiteX13" fmla="*/ 32956 w 63627"/>
                <a:gd name="connsiteY13" fmla="*/ 18098 h 132207"/>
                <a:gd name="connsiteX14" fmla="*/ 21717 w 63627"/>
                <a:gd name="connsiteY14" fmla="*/ 31433 h 132207"/>
                <a:gd name="connsiteX15" fmla="*/ 21717 w 63627"/>
                <a:gd name="connsiteY15" fmla="*/ 100775 h 132207"/>
                <a:gd name="connsiteX16" fmla="*/ 32385 w 63627"/>
                <a:gd name="connsiteY16" fmla="*/ 114110 h 132207"/>
                <a:gd name="connsiteX17" fmla="*/ 43053 w 63627"/>
                <a:gd name="connsiteY17" fmla="*/ 101727 h 132207"/>
                <a:gd name="connsiteX18" fmla="*/ 43053 w 63627"/>
                <a:gd name="connsiteY18" fmla="*/ 78867 h 132207"/>
                <a:gd name="connsiteX19" fmla="*/ 32766 w 63627"/>
                <a:gd name="connsiteY19" fmla="*/ 78867 h 132207"/>
                <a:gd name="connsiteX20" fmla="*/ 32766 w 63627"/>
                <a:gd name="connsiteY20" fmla="*/ 61722 h 13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3627" h="132207">
                  <a:moveTo>
                    <a:pt x="32766" y="61722"/>
                  </a:moveTo>
                  <a:lnTo>
                    <a:pt x="63627" y="61722"/>
                  </a:lnTo>
                  <a:lnTo>
                    <a:pt x="63627" y="130683"/>
                  </a:lnTo>
                  <a:lnTo>
                    <a:pt x="48006" y="130683"/>
                  </a:lnTo>
                  <a:lnTo>
                    <a:pt x="48006" y="116586"/>
                  </a:lnTo>
                  <a:cubicBezTo>
                    <a:pt x="45149" y="126302"/>
                    <a:pt x="39053" y="132207"/>
                    <a:pt x="27242" y="132207"/>
                  </a:cubicBezTo>
                  <a:cubicBezTo>
                    <a:pt x="8573" y="132207"/>
                    <a:pt x="0" y="117348"/>
                    <a:pt x="0" y="97346"/>
                  </a:cubicBezTo>
                  <a:lnTo>
                    <a:pt x="0" y="34862"/>
                  </a:lnTo>
                  <a:cubicBezTo>
                    <a:pt x="0" y="14669"/>
                    <a:pt x="9716" y="0"/>
                    <a:pt x="32576" y="0"/>
                  </a:cubicBezTo>
                  <a:cubicBezTo>
                    <a:pt x="56579" y="0"/>
                    <a:pt x="63627" y="13335"/>
                    <a:pt x="63627" y="32385"/>
                  </a:cubicBezTo>
                  <a:lnTo>
                    <a:pt x="63627" y="43815"/>
                  </a:lnTo>
                  <a:lnTo>
                    <a:pt x="43815" y="43815"/>
                  </a:lnTo>
                  <a:lnTo>
                    <a:pt x="43815" y="30671"/>
                  </a:lnTo>
                  <a:cubicBezTo>
                    <a:pt x="43815" y="22670"/>
                    <a:pt x="40767" y="18098"/>
                    <a:pt x="32956" y="18098"/>
                  </a:cubicBezTo>
                  <a:cubicBezTo>
                    <a:pt x="25146" y="18098"/>
                    <a:pt x="21717" y="23622"/>
                    <a:pt x="21717" y="31433"/>
                  </a:cubicBezTo>
                  <a:lnTo>
                    <a:pt x="21717" y="100775"/>
                  </a:lnTo>
                  <a:cubicBezTo>
                    <a:pt x="21717" y="108585"/>
                    <a:pt x="24956" y="114110"/>
                    <a:pt x="32385" y="114110"/>
                  </a:cubicBezTo>
                  <a:cubicBezTo>
                    <a:pt x="39815" y="114110"/>
                    <a:pt x="43053" y="110109"/>
                    <a:pt x="43053" y="101727"/>
                  </a:cubicBezTo>
                  <a:lnTo>
                    <a:pt x="43053" y="78867"/>
                  </a:lnTo>
                  <a:lnTo>
                    <a:pt x="32766" y="78867"/>
                  </a:lnTo>
                  <a:lnTo>
                    <a:pt x="32766" y="6172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 name="Freeform: Shape 12">
              <a:extLst>
                <a:ext uri="{FF2B5EF4-FFF2-40B4-BE49-F238E27FC236}">
                  <a16:creationId xmlns:a16="http://schemas.microsoft.com/office/drawing/2014/main" id="{9E77DCA0-11F6-B257-8F4B-A3918003637B}"/>
                </a:ext>
              </a:extLst>
            </p:cNvPr>
            <p:cNvSpPr/>
            <p:nvPr/>
          </p:nvSpPr>
          <p:spPr>
            <a:xfrm>
              <a:off x="8913592" y="1156844"/>
              <a:ext cx="51816" cy="129158"/>
            </a:xfrm>
            <a:custGeom>
              <a:avLst/>
              <a:gdLst>
                <a:gd name="connsiteX0" fmla="*/ 0 w 51816"/>
                <a:gd name="connsiteY0" fmla="*/ 0 h 129158"/>
                <a:gd name="connsiteX1" fmla="*/ 51816 w 51816"/>
                <a:gd name="connsiteY1" fmla="*/ 0 h 129158"/>
                <a:gd name="connsiteX2" fmla="*/ 51816 w 51816"/>
                <a:gd name="connsiteY2" fmla="*/ 17716 h 129158"/>
                <a:gd name="connsiteX3" fmla="*/ 21717 w 51816"/>
                <a:gd name="connsiteY3" fmla="*/ 17716 h 129158"/>
                <a:gd name="connsiteX4" fmla="*/ 21717 w 51816"/>
                <a:gd name="connsiteY4" fmla="*/ 54673 h 129158"/>
                <a:gd name="connsiteX5" fmla="*/ 43244 w 51816"/>
                <a:gd name="connsiteY5" fmla="*/ 54673 h 129158"/>
                <a:gd name="connsiteX6" fmla="*/ 43244 w 51816"/>
                <a:gd name="connsiteY6" fmla="*/ 72200 h 129158"/>
                <a:gd name="connsiteX7" fmla="*/ 21717 w 51816"/>
                <a:gd name="connsiteY7" fmla="*/ 72200 h 129158"/>
                <a:gd name="connsiteX8" fmla="*/ 21717 w 51816"/>
                <a:gd name="connsiteY8" fmla="*/ 111442 h 129158"/>
                <a:gd name="connsiteX9" fmla="*/ 51816 w 51816"/>
                <a:gd name="connsiteY9" fmla="*/ 111442 h 129158"/>
                <a:gd name="connsiteX10" fmla="*/ 51816 w 51816"/>
                <a:gd name="connsiteY10" fmla="*/ 129159 h 129158"/>
                <a:gd name="connsiteX11" fmla="*/ 0 w 51816"/>
                <a:gd name="connsiteY11" fmla="*/ 129159 h 129158"/>
                <a:gd name="connsiteX12" fmla="*/ 0 w 51816"/>
                <a:gd name="connsiteY12" fmla="*/ 0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6" h="129158">
                  <a:moveTo>
                    <a:pt x="0" y="0"/>
                  </a:moveTo>
                  <a:lnTo>
                    <a:pt x="51816" y="0"/>
                  </a:lnTo>
                  <a:lnTo>
                    <a:pt x="51816" y="17716"/>
                  </a:lnTo>
                  <a:lnTo>
                    <a:pt x="21717" y="17716"/>
                  </a:lnTo>
                  <a:lnTo>
                    <a:pt x="21717" y="54673"/>
                  </a:lnTo>
                  <a:lnTo>
                    <a:pt x="43244" y="54673"/>
                  </a:lnTo>
                  <a:lnTo>
                    <a:pt x="43244" y="72200"/>
                  </a:lnTo>
                  <a:lnTo>
                    <a:pt x="21717" y="72200"/>
                  </a:lnTo>
                  <a:lnTo>
                    <a:pt x="21717" y="111442"/>
                  </a:lnTo>
                  <a:lnTo>
                    <a:pt x="51816" y="111442"/>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4" name="Freeform: Shape 23">
              <a:extLst>
                <a:ext uri="{FF2B5EF4-FFF2-40B4-BE49-F238E27FC236}">
                  <a16:creationId xmlns:a16="http://schemas.microsoft.com/office/drawing/2014/main" id="{9D3D61CC-B412-9332-9EEF-50E74BDD9E18}"/>
                </a:ext>
              </a:extLst>
            </p:cNvPr>
            <p:cNvSpPr/>
            <p:nvPr/>
          </p:nvSpPr>
          <p:spPr>
            <a:xfrm>
              <a:off x="8977028" y="1156844"/>
              <a:ext cx="62864" cy="129158"/>
            </a:xfrm>
            <a:custGeom>
              <a:avLst/>
              <a:gdLst>
                <a:gd name="connsiteX0" fmla="*/ 18288 w 62864"/>
                <a:gd name="connsiteY0" fmla="*/ 48006 h 129158"/>
                <a:gd name="connsiteX1" fmla="*/ 18288 w 62864"/>
                <a:gd name="connsiteY1" fmla="*/ 129159 h 129158"/>
                <a:gd name="connsiteX2" fmla="*/ 0 w 62864"/>
                <a:gd name="connsiteY2" fmla="*/ 129159 h 129158"/>
                <a:gd name="connsiteX3" fmla="*/ 0 w 62864"/>
                <a:gd name="connsiteY3" fmla="*/ 0 h 129158"/>
                <a:gd name="connsiteX4" fmla="*/ 21336 w 62864"/>
                <a:gd name="connsiteY4" fmla="*/ 0 h 129158"/>
                <a:gd name="connsiteX5" fmla="*/ 44768 w 62864"/>
                <a:gd name="connsiteY5" fmla="*/ 74104 h 129158"/>
                <a:gd name="connsiteX6" fmla="*/ 44768 w 62864"/>
                <a:gd name="connsiteY6" fmla="*/ 0 h 129158"/>
                <a:gd name="connsiteX7" fmla="*/ 62865 w 62864"/>
                <a:gd name="connsiteY7" fmla="*/ 0 h 129158"/>
                <a:gd name="connsiteX8" fmla="*/ 62865 w 62864"/>
                <a:gd name="connsiteY8" fmla="*/ 129159 h 129158"/>
                <a:gd name="connsiteX9" fmla="*/ 43815 w 62864"/>
                <a:gd name="connsiteY9" fmla="*/ 129159 h 129158"/>
                <a:gd name="connsiteX10" fmla="*/ 18288 w 62864"/>
                <a:gd name="connsiteY10" fmla="*/ 48006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864" h="129158">
                  <a:moveTo>
                    <a:pt x="18288" y="48006"/>
                  </a:moveTo>
                  <a:lnTo>
                    <a:pt x="18288" y="129159"/>
                  </a:lnTo>
                  <a:lnTo>
                    <a:pt x="0" y="129159"/>
                  </a:lnTo>
                  <a:lnTo>
                    <a:pt x="0" y="0"/>
                  </a:lnTo>
                  <a:lnTo>
                    <a:pt x="21336" y="0"/>
                  </a:lnTo>
                  <a:lnTo>
                    <a:pt x="44768" y="74104"/>
                  </a:lnTo>
                  <a:lnTo>
                    <a:pt x="44768" y="0"/>
                  </a:lnTo>
                  <a:lnTo>
                    <a:pt x="62865" y="0"/>
                  </a:lnTo>
                  <a:lnTo>
                    <a:pt x="62865" y="129159"/>
                  </a:lnTo>
                  <a:lnTo>
                    <a:pt x="43815" y="129159"/>
                  </a:lnTo>
                  <a:lnTo>
                    <a:pt x="18288" y="4800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5" name="Freeform: Shape 24">
              <a:extLst>
                <a:ext uri="{FF2B5EF4-FFF2-40B4-BE49-F238E27FC236}">
                  <a16:creationId xmlns:a16="http://schemas.microsoft.com/office/drawing/2014/main" id="{0289D3A7-B772-1AFB-F42D-645F9F7B3E88}"/>
                </a:ext>
              </a:extLst>
            </p:cNvPr>
            <p:cNvSpPr/>
            <p:nvPr/>
          </p:nvSpPr>
          <p:spPr>
            <a:xfrm>
              <a:off x="9052276" y="1156844"/>
              <a:ext cx="64960" cy="129158"/>
            </a:xfrm>
            <a:custGeom>
              <a:avLst/>
              <a:gdLst>
                <a:gd name="connsiteX0" fmla="*/ 64960 w 64960"/>
                <a:gd name="connsiteY0" fmla="*/ 34671 h 129158"/>
                <a:gd name="connsiteX1" fmla="*/ 64960 w 64960"/>
                <a:gd name="connsiteY1" fmla="*/ 94488 h 129158"/>
                <a:gd name="connsiteX2" fmla="*/ 33528 w 64960"/>
                <a:gd name="connsiteY2" fmla="*/ 129159 h 129158"/>
                <a:gd name="connsiteX3" fmla="*/ 0 w 64960"/>
                <a:gd name="connsiteY3" fmla="*/ 129159 h 129158"/>
                <a:gd name="connsiteX4" fmla="*/ 0 w 64960"/>
                <a:gd name="connsiteY4" fmla="*/ 0 h 129158"/>
                <a:gd name="connsiteX5" fmla="*/ 33528 w 64960"/>
                <a:gd name="connsiteY5" fmla="*/ 0 h 129158"/>
                <a:gd name="connsiteX6" fmla="*/ 64960 w 64960"/>
                <a:gd name="connsiteY6" fmla="*/ 34671 h 129158"/>
                <a:gd name="connsiteX7" fmla="*/ 30861 w 64960"/>
                <a:gd name="connsiteY7" fmla="*/ 111442 h 129158"/>
                <a:gd name="connsiteX8" fmla="*/ 43244 w 64960"/>
                <a:gd name="connsiteY8" fmla="*/ 98298 h 129158"/>
                <a:gd name="connsiteX9" fmla="*/ 43244 w 64960"/>
                <a:gd name="connsiteY9" fmla="*/ 30670 h 129158"/>
                <a:gd name="connsiteX10" fmla="*/ 30861 w 64960"/>
                <a:gd name="connsiteY10" fmla="*/ 17716 h 129158"/>
                <a:gd name="connsiteX11" fmla="*/ 21717 w 64960"/>
                <a:gd name="connsiteY11" fmla="*/ 17716 h 129158"/>
                <a:gd name="connsiteX12" fmla="*/ 21717 w 64960"/>
                <a:gd name="connsiteY12" fmla="*/ 111442 h 129158"/>
                <a:gd name="connsiteX13" fmla="*/ 30861 w 64960"/>
                <a:gd name="connsiteY13" fmla="*/ 111442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960" h="129158">
                  <a:moveTo>
                    <a:pt x="64960" y="34671"/>
                  </a:moveTo>
                  <a:lnTo>
                    <a:pt x="64960" y="94488"/>
                  </a:lnTo>
                  <a:cubicBezTo>
                    <a:pt x="64960" y="114300"/>
                    <a:pt x="56769" y="129159"/>
                    <a:pt x="33528" y="129159"/>
                  </a:cubicBezTo>
                  <a:lnTo>
                    <a:pt x="0" y="129159"/>
                  </a:lnTo>
                  <a:lnTo>
                    <a:pt x="0" y="0"/>
                  </a:lnTo>
                  <a:lnTo>
                    <a:pt x="33528" y="0"/>
                  </a:lnTo>
                  <a:cubicBezTo>
                    <a:pt x="56769" y="0"/>
                    <a:pt x="64960" y="14669"/>
                    <a:pt x="64960" y="34671"/>
                  </a:cubicBezTo>
                  <a:close/>
                  <a:moveTo>
                    <a:pt x="30861" y="111442"/>
                  </a:moveTo>
                  <a:cubicBezTo>
                    <a:pt x="39815" y="111442"/>
                    <a:pt x="43244" y="106108"/>
                    <a:pt x="43244" y="98298"/>
                  </a:cubicBezTo>
                  <a:lnTo>
                    <a:pt x="43244" y="30670"/>
                  </a:lnTo>
                  <a:cubicBezTo>
                    <a:pt x="43244" y="23051"/>
                    <a:pt x="39815" y="17716"/>
                    <a:pt x="30861" y="17716"/>
                  </a:cubicBezTo>
                  <a:lnTo>
                    <a:pt x="21717" y="17716"/>
                  </a:lnTo>
                  <a:lnTo>
                    <a:pt x="21717" y="111442"/>
                  </a:lnTo>
                  <a:lnTo>
                    <a:pt x="30861" y="11144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6" name="Freeform: Shape 25">
              <a:extLst>
                <a:ext uri="{FF2B5EF4-FFF2-40B4-BE49-F238E27FC236}">
                  <a16:creationId xmlns:a16="http://schemas.microsoft.com/office/drawing/2014/main" id="{E667CDF4-5E7E-3431-1F5F-C75068115569}"/>
                </a:ext>
              </a:extLst>
            </p:cNvPr>
            <p:cNvSpPr/>
            <p:nvPr/>
          </p:nvSpPr>
          <p:spPr>
            <a:xfrm>
              <a:off x="9129619" y="1156844"/>
              <a:ext cx="51815" cy="129158"/>
            </a:xfrm>
            <a:custGeom>
              <a:avLst/>
              <a:gdLst>
                <a:gd name="connsiteX0" fmla="*/ 0 w 51815"/>
                <a:gd name="connsiteY0" fmla="*/ 0 h 129158"/>
                <a:gd name="connsiteX1" fmla="*/ 51816 w 51815"/>
                <a:gd name="connsiteY1" fmla="*/ 0 h 129158"/>
                <a:gd name="connsiteX2" fmla="*/ 51816 w 51815"/>
                <a:gd name="connsiteY2" fmla="*/ 17716 h 129158"/>
                <a:gd name="connsiteX3" fmla="*/ 21717 w 51815"/>
                <a:gd name="connsiteY3" fmla="*/ 17716 h 129158"/>
                <a:gd name="connsiteX4" fmla="*/ 21717 w 51815"/>
                <a:gd name="connsiteY4" fmla="*/ 54673 h 129158"/>
                <a:gd name="connsiteX5" fmla="*/ 43244 w 51815"/>
                <a:gd name="connsiteY5" fmla="*/ 54673 h 129158"/>
                <a:gd name="connsiteX6" fmla="*/ 43244 w 51815"/>
                <a:gd name="connsiteY6" fmla="*/ 72200 h 129158"/>
                <a:gd name="connsiteX7" fmla="*/ 21717 w 51815"/>
                <a:gd name="connsiteY7" fmla="*/ 72200 h 129158"/>
                <a:gd name="connsiteX8" fmla="*/ 21717 w 51815"/>
                <a:gd name="connsiteY8" fmla="*/ 111442 h 129158"/>
                <a:gd name="connsiteX9" fmla="*/ 51816 w 51815"/>
                <a:gd name="connsiteY9" fmla="*/ 111442 h 129158"/>
                <a:gd name="connsiteX10" fmla="*/ 51816 w 51815"/>
                <a:gd name="connsiteY10" fmla="*/ 129159 h 129158"/>
                <a:gd name="connsiteX11" fmla="*/ 0 w 51815"/>
                <a:gd name="connsiteY11" fmla="*/ 129159 h 129158"/>
                <a:gd name="connsiteX12" fmla="*/ 0 w 51815"/>
                <a:gd name="connsiteY12" fmla="*/ 0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5" h="129158">
                  <a:moveTo>
                    <a:pt x="0" y="0"/>
                  </a:moveTo>
                  <a:lnTo>
                    <a:pt x="51816" y="0"/>
                  </a:lnTo>
                  <a:lnTo>
                    <a:pt x="51816" y="17716"/>
                  </a:lnTo>
                  <a:lnTo>
                    <a:pt x="21717" y="17716"/>
                  </a:lnTo>
                  <a:lnTo>
                    <a:pt x="21717" y="54673"/>
                  </a:lnTo>
                  <a:lnTo>
                    <a:pt x="43244" y="54673"/>
                  </a:lnTo>
                  <a:lnTo>
                    <a:pt x="43244" y="72200"/>
                  </a:lnTo>
                  <a:lnTo>
                    <a:pt x="21717" y="72200"/>
                  </a:lnTo>
                  <a:lnTo>
                    <a:pt x="21717" y="111442"/>
                  </a:lnTo>
                  <a:lnTo>
                    <a:pt x="51816" y="111442"/>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28" name="Freeform: Shape 27">
              <a:extLst>
                <a:ext uri="{FF2B5EF4-FFF2-40B4-BE49-F238E27FC236}">
                  <a16:creationId xmlns:a16="http://schemas.microsoft.com/office/drawing/2014/main" id="{76A25D88-84CB-F230-29F4-14E99EF52E17}"/>
                </a:ext>
              </a:extLst>
            </p:cNvPr>
            <p:cNvSpPr/>
            <p:nvPr/>
          </p:nvSpPr>
          <p:spPr>
            <a:xfrm>
              <a:off x="9193055" y="1156844"/>
              <a:ext cx="64960" cy="129158"/>
            </a:xfrm>
            <a:custGeom>
              <a:avLst/>
              <a:gdLst>
                <a:gd name="connsiteX0" fmla="*/ 21717 w 64960"/>
                <a:gd name="connsiteY0" fmla="*/ 69914 h 129158"/>
                <a:gd name="connsiteX1" fmla="*/ 21717 w 64960"/>
                <a:gd name="connsiteY1" fmla="*/ 129159 h 129158"/>
                <a:gd name="connsiteX2" fmla="*/ 0 w 64960"/>
                <a:gd name="connsiteY2" fmla="*/ 129159 h 129158"/>
                <a:gd name="connsiteX3" fmla="*/ 0 w 64960"/>
                <a:gd name="connsiteY3" fmla="*/ 0 h 129158"/>
                <a:gd name="connsiteX4" fmla="*/ 31623 w 64960"/>
                <a:gd name="connsiteY4" fmla="*/ 0 h 129158"/>
                <a:gd name="connsiteX5" fmla="*/ 61531 w 64960"/>
                <a:gd name="connsiteY5" fmla="*/ 28956 h 129158"/>
                <a:gd name="connsiteX6" fmla="*/ 61531 w 64960"/>
                <a:gd name="connsiteY6" fmla="*/ 45529 h 129158"/>
                <a:gd name="connsiteX7" fmla="*/ 44196 w 64960"/>
                <a:gd name="connsiteY7" fmla="*/ 70485 h 129158"/>
                <a:gd name="connsiteX8" fmla="*/ 64960 w 64960"/>
                <a:gd name="connsiteY8" fmla="*/ 129159 h 129158"/>
                <a:gd name="connsiteX9" fmla="*/ 42100 w 64960"/>
                <a:gd name="connsiteY9" fmla="*/ 129159 h 129158"/>
                <a:gd name="connsiteX10" fmla="*/ 21717 w 64960"/>
                <a:gd name="connsiteY10" fmla="*/ 69914 h 129158"/>
                <a:gd name="connsiteX11" fmla="*/ 21717 w 64960"/>
                <a:gd name="connsiteY11" fmla="*/ 17716 h 129158"/>
                <a:gd name="connsiteX12" fmla="*/ 21717 w 64960"/>
                <a:gd name="connsiteY12" fmla="*/ 57912 h 129158"/>
                <a:gd name="connsiteX13" fmla="*/ 28956 w 64960"/>
                <a:gd name="connsiteY13" fmla="*/ 57912 h 129158"/>
                <a:gd name="connsiteX14" fmla="*/ 39624 w 64960"/>
                <a:gd name="connsiteY14" fmla="*/ 47244 h 129158"/>
                <a:gd name="connsiteX15" fmla="*/ 39624 w 64960"/>
                <a:gd name="connsiteY15" fmla="*/ 28194 h 129158"/>
                <a:gd name="connsiteX16" fmla="*/ 28956 w 64960"/>
                <a:gd name="connsiteY16" fmla="*/ 17716 h 129158"/>
                <a:gd name="connsiteX17" fmla="*/ 21717 w 64960"/>
                <a:gd name="connsiteY17" fmla="*/ 17716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960" h="129158">
                  <a:moveTo>
                    <a:pt x="21717" y="69914"/>
                  </a:moveTo>
                  <a:lnTo>
                    <a:pt x="21717" y="129159"/>
                  </a:lnTo>
                  <a:lnTo>
                    <a:pt x="0" y="129159"/>
                  </a:lnTo>
                  <a:lnTo>
                    <a:pt x="0" y="0"/>
                  </a:lnTo>
                  <a:lnTo>
                    <a:pt x="31623" y="0"/>
                  </a:lnTo>
                  <a:cubicBezTo>
                    <a:pt x="53531" y="0"/>
                    <a:pt x="61531" y="10858"/>
                    <a:pt x="61531" y="28956"/>
                  </a:cubicBezTo>
                  <a:lnTo>
                    <a:pt x="61531" y="45529"/>
                  </a:lnTo>
                  <a:cubicBezTo>
                    <a:pt x="61531" y="59436"/>
                    <a:pt x="56579" y="67628"/>
                    <a:pt x="44196" y="70485"/>
                  </a:cubicBezTo>
                  <a:lnTo>
                    <a:pt x="64960" y="129159"/>
                  </a:lnTo>
                  <a:lnTo>
                    <a:pt x="42100" y="129159"/>
                  </a:lnTo>
                  <a:lnTo>
                    <a:pt x="21717" y="69914"/>
                  </a:lnTo>
                  <a:close/>
                  <a:moveTo>
                    <a:pt x="21717" y="17716"/>
                  </a:moveTo>
                  <a:lnTo>
                    <a:pt x="21717" y="57912"/>
                  </a:lnTo>
                  <a:lnTo>
                    <a:pt x="28956" y="57912"/>
                  </a:lnTo>
                  <a:cubicBezTo>
                    <a:pt x="36385" y="57912"/>
                    <a:pt x="39624" y="54102"/>
                    <a:pt x="39624" y="47244"/>
                  </a:cubicBezTo>
                  <a:lnTo>
                    <a:pt x="39624" y="28194"/>
                  </a:lnTo>
                  <a:cubicBezTo>
                    <a:pt x="39624" y="21145"/>
                    <a:pt x="36385" y="17716"/>
                    <a:pt x="28956" y="17716"/>
                  </a:cubicBezTo>
                  <a:lnTo>
                    <a:pt x="21717" y="1771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0" name="Freeform: Shape 29">
              <a:extLst>
                <a:ext uri="{FF2B5EF4-FFF2-40B4-BE49-F238E27FC236}">
                  <a16:creationId xmlns:a16="http://schemas.microsoft.com/office/drawing/2014/main" id="{14850650-E7F8-A5EE-6E66-BD497F275882}"/>
                </a:ext>
              </a:extLst>
            </p:cNvPr>
            <p:cNvSpPr/>
            <p:nvPr/>
          </p:nvSpPr>
          <p:spPr>
            <a:xfrm>
              <a:off x="8837582" y="1337819"/>
              <a:ext cx="51816" cy="129159"/>
            </a:xfrm>
            <a:custGeom>
              <a:avLst/>
              <a:gdLst>
                <a:gd name="connsiteX0" fmla="*/ 0 w 51816"/>
                <a:gd name="connsiteY0" fmla="*/ 0 h 129159"/>
                <a:gd name="connsiteX1" fmla="*/ 51816 w 51816"/>
                <a:gd name="connsiteY1" fmla="*/ 0 h 129159"/>
                <a:gd name="connsiteX2" fmla="*/ 51816 w 51816"/>
                <a:gd name="connsiteY2" fmla="*/ 17717 h 129159"/>
                <a:gd name="connsiteX3" fmla="*/ 21717 w 51816"/>
                <a:gd name="connsiteY3" fmla="*/ 17717 h 129159"/>
                <a:gd name="connsiteX4" fmla="*/ 21717 w 51816"/>
                <a:gd name="connsiteY4" fmla="*/ 54674 h 129159"/>
                <a:gd name="connsiteX5" fmla="*/ 43244 w 51816"/>
                <a:gd name="connsiteY5" fmla="*/ 54674 h 129159"/>
                <a:gd name="connsiteX6" fmla="*/ 43244 w 51816"/>
                <a:gd name="connsiteY6" fmla="*/ 72200 h 129159"/>
                <a:gd name="connsiteX7" fmla="*/ 21717 w 51816"/>
                <a:gd name="connsiteY7" fmla="*/ 72200 h 129159"/>
                <a:gd name="connsiteX8" fmla="*/ 21717 w 51816"/>
                <a:gd name="connsiteY8" fmla="*/ 111443 h 129159"/>
                <a:gd name="connsiteX9" fmla="*/ 51816 w 51816"/>
                <a:gd name="connsiteY9" fmla="*/ 111443 h 129159"/>
                <a:gd name="connsiteX10" fmla="*/ 51816 w 51816"/>
                <a:gd name="connsiteY10" fmla="*/ 129159 h 129159"/>
                <a:gd name="connsiteX11" fmla="*/ 0 w 51816"/>
                <a:gd name="connsiteY11" fmla="*/ 129159 h 129159"/>
                <a:gd name="connsiteX12" fmla="*/ 0 w 51816"/>
                <a:gd name="connsiteY12"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6" h="129159">
                  <a:moveTo>
                    <a:pt x="0" y="0"/>
                  </a:moveTo>
                  <a:lnTo>
                    <a:pt x="51816" y="0"/>
                  </a:lnTo>
                  <a:lnTo>
                    <a:pt x="51816" y="17717"/>
                  </a:lnTo>
                  <a:lnTo>
                    <a:pt x="21717" y="17717"/>
                  </a:lnTo>
                  <a:lnTo>
                    <a:pt x="21717" y="54674"/>
                  </a:lnTo>
                  <a:lnTo>
                    <a:pt x="43244" y="54674"/>
                  </a:lnTo>
                  <a:lnTo>
                    <a:pt x="43244" y="72200"/>
                  </a:lnTo>
                  <a:lnTo>
                    <a:pt x="21717" y="72200"/>
                  </a:lnTo>
                  <a:lnTo>
                    <a:pt x="21717" y="111443"/>
                  </a:lnTo>
                  <a:lnTo>
                    <a:pt x="51816" y="111443"/>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1" name="Freeform: Shape 30">
              <a:extLst>
                <a:ext uri="{FF2B5EF4-FFF2-40B4-BE49-F238E27FC236}">
                  <a16:creationId xmlns:a16="http://schemas.microsoft.com/office/drawing/2014/main" id="{1F3CCE07-6759-0591-4DDA-A2484E47C8B1}"/>
                </a:ext>
              </a:extLst>
            </p:cNvPr>
            <p:cNvSpPr/>
            <p:nvPr/>
          </p:nvSpPr>
          <p:spPr>
            <a:xfrm>
              <a:off x="8899114" y="1336295"/>
              <a:ext cx="65722" cy="147066"/>
            </a:xfrm>
            <a:custGeom>
              <a:avLst/>
              <a:gdLst>
                <a:gd name="connsiteX0" fmla="*/ 24765 w 65722"/>
                <a:gd name="connsiteY0" fmla="*/ 139446 h 147066"/>
                <a:gd name="connsiteX1" fmla="*/ 24765 w 65722"/>
                <a:gd name="connsiteY1" fmla="*/ 130683 h 147066"/>
                <a:gd name="connsiteX2" fmla="*/ 0 w 65722"/>
                <a:gd name="connsiteY2" fmla="*/ 97345 h 147066"/>
                <a:gd name="connsiteX3" fmla="*/ 0 w 65722"/>
                <a:gd name="connsiteY3" fmla="*/ 34861 h 147066"/>
                <a:gd name="connsiteX4" fmla="*/ 32766 w 65722"/>
                <a:gd name="connsiteY4" fmla="*/ 0 h 147066"/>
                <a:gd name="connsiteX5" fmla="*/ 65723 w 65722"/>
                <a:gd name="connsiteY5" fmla="*/ 34861 h 147066"/>
                <a:gd name="connsiteX6" fmla="*/ 65723 w 65722"/>
                <a:gd name="connsiteY6" fmla="*/ 97345 h 147066"/>
                <a:gd name="connsiteX7" fmla="*/ 49721 w 65722"/>
                <a:gd name="connsiteY7" fmla="*/ 127826 h 147066"/>
                <a:gd name="connsiteX8" fmla="*/ 65723 w 65722"/>
                <a:gd name="connsiteY8" fmla="*/ 130874 h 147066"/>
                <a:gd name="connsiteX9" fmla="*/ 65723 w 65722"/>
                <a:gd name="connsiteY9" fmla="*/ 147066 h 147066"/>
                <a:gd name="connsiteX10" fmla="*/ 24765 w 65722"/>
                <a:gd name="connsiteY10" fmla="*/ 139446 h 147066"/>
                <a:gd name="connsiteX11" fmla="*/ 44006 w 65722"/>
                <a:gd name="connsiteY11" fmla="*/ 101917 h 147066"/>
                <a:gd name="connsiteX12" fmla="*/ 44006 w 65722"/>
                <a:gd name="connsiteY12" fmla="*/ 31433 h 147066"/>
                <a:gd name="connsiteX13" fmla="*/ 32766 w 65722"/>
                <a:gd name="connsiteY13" fmla="*/ 18097 h 147066"/>
                <a:gd name="connsiteX14" fmla="*/ 21717 w 65722"/>
                <a:gd name="connsiteY14" fmla="*/ 31433 h 147066"/>
                <a:gd name="connsiteX15" fmla="*/ 21717 w 65722"/>
                <a:gd name="connsiteY15" fmla="*/ 101917 h 147066"/>
                <a:gd name="connsiteX16" fmla="*/ 32766 w 65722"/>
                <a:gd name="connsiteY16" fmla="*/ 115253 h 147066"/>
                <a:gd name="connsiteX17" fmla="*/ 44006 w 65722"/>
                <a:gd name="connsiteY17" fmla="*/ 101917 h 1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722" h="147066">
                  <a:moveTo>
                    <a:pt x="24765" y="139446"/>
                  </a:moveTo>
                  <a:lnTo>
                    <a:pt x="24765" y="130683"/>
                  </a:lnTo>
                  <a:cubicBezTo>
                    <a:pt x="7430" y="127635"/>
                    <a:pt x="0" y="114871"/>
                    <a:pt x="0" y="97345"/>
                  </a:cubicBezTo>
                  <a:lnTo>
                    <a:pt x="0" y="34861"/>
                  </a:lnTo>
                  <a:cubicBezTo>
                    <a:pt x="0" y="14668"/>
                    <a:pt x="9906" y="0"/>
                    <a:pt x="32766" y="0"/>
                  </a:cubicBezTo>
                  <a:cubicBezTo>
                    <a:pt x="55626" y="0"/>
                    <a:pt x="65723" y="14668"/>
                    <a:pt x="65723" y="34861"/>
                  </a:cubicBezTo>
                  <a:lnTo>
                    <a:pt x="65723" y="97345"/>
                  </a:lnTo>
                  <a:cubicBezTo>
                    <a:pt x="65723" y="111442"/>
                    <a:pt x="60770" y="122491"/>
                    <a:pt x="49721" y="127826"/>
                  </a:cubicBezTo>
                  <a:lnTo>
                    <a:pt x="65723" y="130874"/>
                  </a:lnTo>
                  <a:lnTo>
                    <a:pt x="65723" y="147066"/>
                  </a:lnTo>
                  <a:lnTo>
                    <a:pt x="24765" y="139446"/>
                  </a:lnTo>
                  <a:close/>
                  <a:moveTo>
                    <a:pt x="44006" y="101917"/>
                  </a:moveTo>
                  <a:lnTo>
                    <a:pt x="44006" y="31433"/>
                  </a:lnTo>
                  <a:cubicBezTo>
                    <a:pt x="44006" y="23622"/>
                    <a:pt x="40577" y="18097"/>
                    <a:pt x="32766" y="18097"/>
                  </a:cubicBezTo>
                  <a:cubicBezTo>
                    <a:pt x="24956" y="18097"/>
                    <a:pt x="21717" y="23622"/>
                    <a:pt x="21717" y="31433"/>
                  </a:cubicBezTo>
                  <a:lnTo>
                    <a:pt x="21717" y="101917"/>
                  </a:lnTo>
                  <a:cubicBezTo>
                    <a:pt x="21717" y="109537"/>
                    <a:pt x="25146" y="115253"/>
                    <a:pt x="32766" y="115253"/>
                  </a:cubicBezTo>
                  <a:cubicBezTo>
                    <a:pt x="40386" y="115253"/>
                    <a:pt x="44006" y="109537"/>
                    <a:pt x="44006" y="1019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3" name="Freeform: Shape 32">
              <a:extLst>
                <a:ext uri="{FF2B5EF4-FFF2-40B4-BE49-F238E27FC236}">
                  <a16:creationId xmlns:a16="http://schemas.microsoft.com/office/drawing/2014/main" id="{6B6234BA-D2E2-31CE-468B-B972C69402EE}"/>
                </a:ext>
              </a:extLst>
            </p:cNvPr>
            <p:cNvSpPr/>
            <p:nvPr/>
          </p:nvSpPr>
          <p:spPr>
            <a:xfrm>
              <a:off x="8977219" y="1337819"/>
              <a:ext cx="63055" cy="130683"/>
            </a:xfrm>
            <a:custGeom>
              <a:avLst/>
              <a:gdLst>
                <a:gd name="connsiteX0" fmla="*/ 63055 w 63055"/>
                <a:gd name="connsiteY0" fmla="*/ 0 h 130683"/>
                <a:gd name="connsiteX1" fmla="*/ 63055 w 63055"/>
                <a:gd name="connsiteY1" fmla="*/ 97727 h 130683"/>
                <a:gd name="connsiteX2" fmla="*/ 32385 w 63055"/>
                <a:gd name="connsiteY2" fmla="*/ 130683 h 130683"/>
                <a:gd name="connsiteX3" fmla="*/ 0 w 63055"/>
                <a:gd name="connsiteY3" fmla="*/ 97727 h 130683"/>
                <a:gd name="connsiteX4" fmla="*/ 0 w 63055"/>
                <a:gd name="connsiteY4" fmla="*/ 0 h 130683"/>
                <a:gd name="connsiteX5" fmla="*/ 21717 w 63055"/>
                <a:gd name="connsiteY5" fmla="*/ 0 h 130683"/>
                <a:gd name="connsiteX6" fmla="*/ 21717 w 63055"/>
                <a:gd name="connsiteY6" fmla="*/ 99822 h 130683"/>
                <a:gd name="connsiteX7" fmla="*/ 32385 w 63055"/>
                <a:gd name="connsiteY7" fmla="*/ 112586 h 130683"/>
                <a:gd name="connsiteX8" fmla="*/ 43053 w 63055"/>
                <a:gd name="connsiteY8" fmla="*/ 99822 h 130683"/>
                <a:gd name="connsiteX9" fmla="*/ 43053 w 63055"/>
                <a:gd name="connsiteY9" fmla="*/ 0 h 130683"/>
                <a:gd name="connsiteX10" fmla="*/ 63055 w 63055"/>
                <a:gd name="connsiteY10" fmla="*/ 0 h 13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55" h="130683">
                  <a:moveTo>
                    <a:pt x="63055" y="0"/>
                  </a:moveTo>
                  <a:lnTo>
                    <a:pt x="63055" y="97727"/>
                  </a:lnTo>
                  <a:cubicBezTo>
                    <a:pt x="63055" y="117729"/>
                    <a:pt x="54483" y="130683"/>
                    <a:pt x="32385" y="130683"/>
                  </a:cubicBezTo>
                  <a:cubicBezTo>
                    <a:pt x="10287" y="130683"/>
                    <a:pt x="0" y="117729"/>
                    <a:pt x="0" y="97727"/>
                  </a:cubicBezTo>
                  <a:lnTo>
                    <a:pt x="0" y="0"/>
                  </a:lnTo>
                  <a:lnTo>
                    <a:pt x="21717" y="0"/>
                  </a:lnTo>
                  <a:lnTo>
                    <a:pt x="21717" y="99822"/>
                  </a:lnTo>
                  <a:cubicBezTo>
                    <a:pt x="21717" y="107442"/>
                    <a:pt x="24765" y="112586"/>
                    <a:pt x="32385" y="112586"/>
                  </a:cubicBezTo>
                  <a:cubicBezTo>
                    <a:pt x="40005" y="112586"/>
                    <a:pt x="43053" y="107442"/>
                    <a:pt x="43053" y="99822"/>
                  </a:cubicBezTo>
                  <a:lnTo>
                    <a:pt x="43053" y="0"/>
                  </a:lnTo>
                  <a:lnTo>
                    <a:pt x="63055"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4" name="Freeform: Shape 33">
              <a:extLst>
                <a:ext uri="{FF2B5EF4-FFF2-40B4-BE49-F238E27FC236}">
                  <a16:creationId xmlns:a16="http://schemas.microsoft.com/office/drawing/2014/main" id="{DE9795E8-8C36-2789-5EF8-4F08E7B8509A}"/>
                </a:ext>
              </a:extLst>
            </p:cNvPr>
            <p:cNvSpPr/>
            <p:nvPr/>
          </p:nvSpPr>
          <p:spPr>
            <a:xfrm>
              <a:off x="9046370" y="1337819"/>
              <a:ext cx="73723" cy="129159"/>
            </a:xfrm>
            <a:custGeom>
              <a:avLst/>
              <a:gdLst>
                <a:gd name="connsiteX0" fmla="*/ 0 w 73723"/>
                <a:gd name="connsiteY0" fmla="*/ 129159 h 129159"/>
                <a:gd name="connsiteX1" fmla="*/ 24384 w 73723"/>
                <a:gd name="connsiteY1" fmla="*/ 0 h 129159"/>
                <a:gd name="connsiteX2" fmla="*/ 49149 w 73723"/>
                <a:gd name="connsiteY2" fmla="*/ 0 h 129159"/>
                <a:gd name="connsiteX3" fmla="*/ 73724 w 73723"/>
                <a:gd name="connsiteY3" fmla="*/ 129159 h 129159"/>
                <a:gd name="connsiteX4" fmla="*/ 51435 w 73723"/>
                <a:gd name="connsiteY4" fmla="*/ 129159 h 129159"/>
                <a:gd name="connsiteX5" fmla="*/ 47435 w 73723"/>
                <a:gd name="connsiteY5" fmla="*/ 105537 h 129159"/>
                <a:gd name="connsiteX6" fmla="*/ 24384 w 73723"/>
                <a:gd name="connsiteY6" fmla="*/ 105537 h 129159"/>
                <a:gd name="connsiteX7" fmla="*/ 20574 w 73723"/>
                <a:gd name="connsiteY7" fmla="*/ 129159 h 129159"/>
                <a:gd name="connsiteX8" fmla="*/ 0 w 73723"/>
                <a:gd name="connsiteY8" fmla="*/ 129159 h 129159"/>
                <a:gd name="connsiteX9" fmla="*/ 27242 w 73723"/>
                <a:gd name="connsiteY9" fmla="*/ 88202 h 129159"/>
                <a:gd name="connsiteX10" fmla="*/ 44577 w 73723"/>
                <a:gd name="connsiteY10" fmla="*/ 88202 h 129159"/>
                <a:gd name="connsiteX11" fmla="*/ 36005 w 73723"/>
                <a:gd name="connsiteY11" fmla="*/ 36385 h 129159"/>
                <a:gd name="connsiteX12" fmla="*/ 35814 w 73723"/>
                <a:gd name="connsiteY12" fmla="*/ 36385 h 129159"/>
                <a:gd name="connsiteX13" fmla="*/ 27242 w 73723"/>
                <a:gd name="connsiteY13" fmla="*/ 88202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723" h="129159">
                  <a:moveTo>
                    <a:pt x="0" y="129159"/>
                  </a:moveTo>
                  <a:lnTo>
                    <a:pt x="24384" y="0"/>
                  </a:lnTo>
                  <a:lnTo>
                    <a:pt x="49149" y="0"/>
                  </a:lnTo>
                  <a:lnTo>
                    <a:pt x="73724" y="129159"/>
                  </a:lnTo>
                  <a:lnTo>
                    <a:pt x="51435" y="129159"/>
                  </a:lnTo>
                  <a:lnTo>
                    <a:pt x="47435" y="105537"/>
                  </a:lnTo>
                  <a:lnTo>
                    <a:pt x="24384" y="105537"/>
                  </a:lnTo>
                  <a:lnTo>
                    <a:pt x="20574" y="129159"/>
                  </a:lnTo>
                  <a:lnTo>
                    <a:pt x="0" y="129159"/>
                  </a:lnTo>
                  <a:close/>
                  <a:moveTo>
                    <a:pt x="27242" y="88202"/>
                  </a:moveTo>
                  <a:lnTo>
                    <a:pt x="44577" y="88202"/>
                  </a:lnTo>
                  <a:lnTo>
                    <a:pt x="36005" y="36385"/>
                  </a:lnTo>
                  <a:lnTo>
                    <a:pt x="35814" y="36385"/>
                  </a:lnTo>
                  <a:lnTo>
                    <a:pt x="27242" y="8820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5" name="Freeform: Shape 34">
              <a:extLst>
                <a:ext uri="{FF2B5EF4-FFF2-40B4-BE49-F238E27FC236}">
                  <a16:creationId xmlns:a16="http://schemas.microsoft.com/office/drawing/2014/main" id="{EA2809A6-F584-7EDA-AA19-AE9B558C0990}"/>
                </a:ext>
              </a:extLst>
            </p:cNvPr>
            <p:cNvSpPr/>
            <p:nvPr/>
          </p:nvSpPr>
          <p:spPr>
            <a:xfrm>
              <a:off x="9129047" y="1337819"/>
              <a:ext cx="47625" cy="129159"/>
            </a:xfrm>
            <a:custGeom>
              <a:avLst/>
              <a:gdLst>
                <a:gd name="connsiteX0" fmla="*/ 0 w 47625"/>
                <a:gd name="connsiteY0" fmla="*/ 0 h 129159"/>
                <a:gd name="connsiteX1" fmla="*/ 21717 w 47625"/>
                <a:gd name="connsiteY1" fmla="*/ 0 h 129159"/>
                <a:gd name="connsiteX2" fmla="*/ 21717 w 47625"/>
                <a:gd name="connsiteY2" fmla="*/ 111443 h 129159"/>
                <a:gd name="connsiteX3" fmla="*/ 47625 w 47625"/>
                <a:gd name="connsiteY3" fmla="*/ 111443 h 129159"/>
                <a:gd name="connsiteX4" fmla="*/ 47625 w 47625"/>
                <a:gd name="connsiteY4" fmla="*/ 129159 h 129159"/>
                <a:gd name="connsiteX5" fmla="*/ 0 w 47625"/>
                <a:gd name="connsiteY5" fmla="*/ 129159 h 129159"/>
                <a:gd name="connsiteX6" fmla="*/ 0 w 47625"/>
                <a:gd name="connsiteY6"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129159">
                  <a:moveTo>
                    <a:pt x="0" y="0"/>
                  </a:moveTo>
                  <a:lnTo>
                    <a:pt x="21717" y="0"/>
                  </a:lnTo>
                  <a:lnTo>
                    <a:pt x="21717" y="111443"/>
                  </a:lnTo>
                  <a:lnTo>
                    <a:pt x="47625" y="111443"/>
                  </a:lnTo>
                  <a:lnTo>
                    <a:pt x="47625"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6" name="Freeform: Shape 35">
              <a:extLst>
                <a:ext uri="{FF2B5EF4-FFF2-40B4-BE49-F238E27FC236}">
                  <a16:creationId xmlns:a16="http://schemas.microsoft.com/office/drawing/2014/main" id="{14AA3419-A8AC-F46D-0157-3665F662A6DE}"/>
                </a:ext>
              </a:extLst>
            </p:cNvPr>
            <p:cNvSpPr/>
            <p:nvPr/>
          </p:nvSpPr>
          <p:spPr>
            <a:xfrm>
              <a:off x="9186578" y="1337819"/>
              <a:ext cx="21716" cy="129159"/>
            </a:xfrm>
            <a:custGeom>
              <a:avLst/>
              <a:gdLst>
                <a:gd name="connsiteX0" fmla="*/ 0 w 21716"/>
                <a:gd name="connsiteY0" fmla="*/ 0 h 129159"/>
                <a:gd name="connsiteX1" fmla="*/ 21717 w 21716"/>
                <a:gd name="connsiteY1" fmla="*/ 0 h 129159"/>
                <a:gd name="connsiteX2" fmla="*/ 21717 w 21716"/>
                <a:gd name="connsiteY2" fmla="*/ 129159 h 129159"/>
                <a:gd name="connsiteX3" fmla="*/ 0 w 21716"/>
                <a:gd name="connsiteY3" fmla="*/ 129159 h 129159"/>
                <a:gd name="connsiteX4" fmla="*/ 0 w 21716"/>
                <a:gd name="connsiteY4" fmla="*/ 0 h 129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6" h="129159">
                  <a:moveTo>
                    <a:pt x="0" y="0"/>
                  </a:moveTo>
                  <a:lnTo>
                    <a:pt x="21717" y="0"/>
                  </a:lnTo>
                  <a:lnTo>
                    <a:pt x="21717"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7" name="Freeform: Shape 36">
              <a:extLst>
                <a:ext uri="{FF2B5EF4-FFF2-40B4-BE49-F238E27FC236}">
                  <a16:creationId xmlns:a16="http://schemas.microsoft.com/office/drawing/2014/main" id="{FE19A7D8-1619-C449-914F-A8D61F44D831}"/>
                </a:ext>
              </a:extLst>
            </p:cNvPr>
            <p:cNvSpPr/>
            <p:nvPr/>
          </p:nvSpPr>
          <p:spPr>
            <a:xfrm>
              <a:off x="9218392" y="1337819"/>
              <a:ext cx="57721" cy="129159"/>
            </a:xfrm>
            <a:custGeom>
              <a:avLst/>
              <a:gdLst>
                <a:gd name="connsiteX0" fmla="*/ 0 w 57721"/>
                <a:gd name="connsiteY0" fmla="*/ 0 h 129159"/>
                <a:gd name="connsiteX1" fmla="*/ 57721 w 57721"/>
                <a:gd name="connsiteY1" fmla="*/ 0 h 129159"/>
                <a:gd name="connsiteX2" fmla="*/ 57721 w 57721"/>
                <a:gd name="connsiteY2" fmla="*/ 17717 h 129159"/>
                <a:gd name="connsiteX3" fmla="*/ 39815 w 57721"/>
                <a:gd name="connsiteY3" fmla="*/ 17717 h 129159"/>
                <a:gd name="connsiteX4" fmla="*/ 39815 w 57721"/>
                <a:gd name="connsiteY4" fmla="*/ 129159 h 129159"/>
                <a:gd name="connsiteX5" fmla="*/ 17907 w 57721"/>
                <a:gd name="connsiteY5" fmla="*/ 129159 h 129159"/>
                <a:gd name="connsiteX6" fmla="*/ 17907 w 57721"/>
                <a:gd name="connsiteY6" fmla="*/ 17717 h 129159"/>
                <a:gd name="connsiteX7" fmla="*/ 0 w 57721"/>
                <a:gd name="connsiteY7" fmla="*/ 17717 h 129159"/>
                <a:gd name="connsiteX8" fmla="*/ 0 w 57721"/>
                <a:gd name="connsiteY8"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21" h="129159">
                  <a:moveTo>
                    <a:pt x="0" y="0"/>
                  </a:moveTo>
                  <a:lnTo>
                    <a:pt x="57721" y="0"/>
                  </a:lnTo>
                  <a:lnTo>
                    <a:pt x="57721" y="17717"/>
                  </a:lnTo>
                  <a:lnTo>
                    <a:pt x="39815" y="17717"/>
                  </a:lnTo>
                  <a:lnTo>
                    <a:pt x="39815" y="129159"/>
                  </a:lnTo>
                  <a:lnTo>
                    <a:pt x="17907" y="129159"/>
                  </a:lnTo>
                  <a:lnTo>
                    <a:pt x="17907" y="17717"/>
                  </a:lnTo>
                  <a:lnTo>
                    <a:pt x="0" y="17717"/>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38" name="Freeform: Shape 37">
              <a:extLst>
                <a:ext uri="{FF2B5EF4-FFF2-40B4-BE49-F238E27FC236}">
                  <a16:creationId xmlns:a16="http://schemas.microsoft.com/office/drawing/2014/main" id="{D623EDD1-5AAB-4F4F-12BA-5D30EEBC65D3}"/>
                </a:ext>
              </a:extLst>
            </p:cNvPr>
            <p:cNvSpPr/>
            <p:nvPr/>
          </p:nvSpPr>
          <p:spPr>
            <a:xfrm>
              <a:off x="9282590" y="1337819"/>
              <a:ext cx="69913" cy="129159"/>
            </a:xfrm>
            <a:custGeom>
              <a:avLst/>
              <a:gdLst>
                <a:gd name="connsiteX0" fmla="*/ 45910 w 69913"/>
                <a:gd name="connsiteY0" fmla="*/ 80010 h 129159"/>
                <a:gd name="connsiteX1" fmla="*/ 45910 w 69913"/>
                <a:gd name="connsiteY1" fmla="*/ 129159 h 129159"/>
                <a:gd name="connsiteX2" fmla="*/ 24194 w 69913"/>
                <a:gd name="connsiteY2" fmla="*/ 129159 h 129159"/>
                <a:gd name="connsiteX3" fmla="*/ 24194 w 69913"/>
                <a:gd name="connsiteY3" fmla="*/ 80010 h 129159"/>
                <a:gd name="connsiteX4" fmla="*/ 0 w 69913"/>
                <a:gd name="connsiteY4" fmla="*/ 0 h 129159"/>
                <a:gd name="connsiteX5" fmla="*/ 22669 w 69913"/>
                <a:gd name="connsiteY5" fmla="*/ 0 h 129159"/>
                <a:gd name="connsiteX6" fmla="*/ 35814 w 69913"/>
                <a:gd name="connsiteY6" fmla="*/ 48959 h 129159"/>
                <a:gd name="connsiteX7" fmla="*/ 36004 w 69913"/>
                <a:gd name="connsiteY7" fmla="*/ 48959 h 129159"/>
                <a:gd name="connsiteX8" fmla="*/ 49149 w 69913"/>
                <a:gd name="connsiteY8" fmla="*/ 0 h 129159"/>
                <a:gd name="connsiteX9" fmla="*/ 69913 w 69913"/>
                <a:gd name="connsiteY9" fmla="*/ 0 h 129159"/>
                <a:gd name="connsiteX10" fmla="*/ 45910 w 69913"/>
                <a:gd name="connsiteY10" fmla="*/ 8001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913" h="129159">
                  <a:moveTo>
                    <a:pt x="45910" y="80010"/>
                  </a:moveTo>
                  <a:lnTo>
                    <a:pt x="45910" y="129159"/>
                  </a:lnTo>
                  <a:lnTo>
                    <a:pt x="24194" y="129159"/>
                  </a:lnTo>
                  <a:lnTo>
                    <a:pt x="24194" y="80010"/>
                  </a:lnTo>
                  <a:lnTo>
                    <a:pt x="0" y="0"/>
                  </a:lnTo>
                  <a:lnTo>
                    <a:pt x="22669" y="0"/>
                  </a:lnTo>
                  <a:lnTo>
                    <a:pt x="35814" y="48959"/>
                  </a:lnTo>
                  <a:lnTo>
                    <a:pt x="36004" y="48959"/>
                  </a:lnTo>
                  <a:lnTo>
                    <a:pt x="49149" y="0"/>
                  </a:lnTo>
                  <a:lnTo>
                    <a:pt x="69913" y="0"/>
                  </a:lnTo>
                  <a:lnTo>
                    <a:pt x="45910" y="8001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grpSp>
    </p:spTree>
    <p:extLst>
      <p:ext uri="{BB962C8B-B14F-4D97-AF65-F5344CB8AC3E}">
        <p14:creationId xmlns:p14="http://schemas.microsoft.com/office/powerpoint/2010/main" val="137856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2" grpId="0"/>
      <p:bldP spid="39" grpId="0"/>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03D3B75-544E-967F-2968-80A258D23500}"/>
            </a:ext>
          </a:extLst>
        </p:cNvPr>
        <p:cNvGrpSpPr/>
        <p:nvPr/>
      </p:nvGrpSpPr>
      <p:grpSpPr>
        <a:xfrm>
          <a:off x="0" y="0"/>
          <a:ext cx="0" cy="0"/>
          <a:chOff x="0" y="0"/>
          <a:chExt cx="0" cy="0"/>
        </a:xfrm>
      </p:grpSpPr>
      <p:pic>
        <p:nvPicPr>
          <p:cNvPr id="120" name="Picture 119" descr="A group of people's heads&#10;&#10;AI-generated content may be incorrect.">
            <a:extLst>
              <a:ext uri="{FF2B5EF4-FFF2-40B4-BE49-F238E27FC236}">
                <a16:creationId xmlns:a16="http://schemas.microsoft.com/office/drawing/2014/main" id="{621D100B-4A10-ECC6-058E-9A2C764513AC}"/>
              </a:ext>
            </a:extLst>
          </p:cNvPr>
          <p:cNvPicPr>
            <a:picLocks noChangeAspect="1"/>
          </p:cNvPicPr>
          <p:nvPr/>
        </p:nvPicPr>
        <p:blipFill>
          <a:blip r:embed="rId3">
            <a:lum bright="70000" contrast="-70000"/>
            <a:alphaModFix/>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0" y="1"/>
            <a:ext cx="12192000" cy="687273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4" name="Title 3">
            <a:extLst>
              <a:ext uri="{FF2B5EF4-FFF2-40B4-BE49-F238E27FC236}">
                <a16:creationId xmlns:a16="http://schemas.microsoft.com/office/drawing/2014/main" id="{4456855F-9594-A033-E718-429FE1C22190}"/>
              </a:ext>
            </a:extLst>
          </p:cNvPr>
          <p:cNvSpPr>
            <a:spLocks noGrp="1"/>
          </p:cNvSpPr>
          <p:nvPr>
            <p:ph type="title"/>
          </p:nvPr>
        </p:nvSpPr>
        <p:spPr>
          <a:xfrm>
            <a:off x="867289" y="1136725"/>
            <a:ext cx="6000749" cy="480131"/>
          </a:xfrm>
        </p:spPr>
        <p:txBody>
          <a:bodyPr/>
          <a:lstStyle/>
          <a:p>
            <a:r>
              <a:rPr lang="en-US"/>
              <a:t>Challenges </a:t>
            </a:r>
          </a:p>
        </p:txBody>
      </p:sp>
      <p:sp>
        <p:nvSpPr>
          <p:cNvPr id="7" name="Text Placeholder 6">
            <a:extLst>
              <a:ext uri="{FF2B5EF4-FFF2-40B4-BE49-F238E27FC236}">
                <a16:creationId xmlns:a16="http://schemas.microsoft.com/office/drawing/2014/main" id="{43E8D302-AD28-DA85-2904-04D50B3DDA5E}"/>
              </a:ext>
            </a:extLst>
          </p:cNvPr>
          <p:cNvSpPr>
            <a:spLocks noGrp="1"/>
          </p:cNvSpPr>
          <p:nvPr>
            <p:ph type="body" sz="quarter" idx="10"/>
          </p:nvPr>
        </p:nvSpPr>
        <p:spPr/>
        <p:txBody>
          <a:bodyPr/>
          <a:lstStyle/>
          <a:p>
            <a:r>
              <a:rPr lang="en-US"/>
              <a:t>Network of Women in ITU-T</a:t>
            </a:r>
            <a:endParaRPr lang="en-150"/>
          </a:p>
        </p:txBody>
      </p:sp>
      <p:sp>
        <p:nvSpPr>
          <p:cNvPr id="8" name="Title 3">
            <a:extLst>
              <a:ext uri="{FF2B5EF4-FFF2-40B4-BE49-F238E27FC236}">
                <a16:creationId xmlns:a16="http://schemas.microsoft.com/office/drawing/2014/main" id="{8D6A7461-3B74-0335-E05E-D2C827D8BB06}"/>
              </a:ext>
            </a:extLst>
          </p:cNvPr>
          <p:cNvSpPr txBox="1">
            <a:spLocks/>
          </p:cNvSpPr>
          <p:nvPr/>
        </p:nvSpPr>
        <p:spPr>
          <a:xfrm>
            <a:off x="6581820" y="1149611"/>
            <a:ext cx="3039827" cy="4801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Opportunities </a:t>
            </a:r>
          </a:p>
        </p:txBody>
      </p:sp>
      <p:sp>
        <p:nvSpPr>
          <p:cNvPr id="10" name="Text Placeholder 2">
            <a:extLst>
              <a:ext uri="{FF2B5EF4-FFF2-40B4-BE49-F238E27FC236}">
                <a16:creationId xmlns:a16="http://schemas.microsoft.com/office/drawing/2014/main" id="{F33E7E9B-9942-8EB4-14D3-E402CE66FF64}"/>
              </a:ext>
            </a:extLst>
          </p:cNvPr>
          <p:cNvSpPr txBox="1">
            <a:spLocks/>
          </p:cNvSpPr>
          <p:nvPr/>
        </p:nvSpPr>
        <p:spPr>
          <a:xfrm>
            <a:off x="6581820" y="1744052"/>
            <a:ext cx="4671081" cy="511810"/>
          </a:xfrm>
          <a:prstGeom prst="rect">
            <a:avLst/>
          </a:prstGeom>
        </p:spPr>
        <p:txBody>
          <a:bodyPr vert="horz" lIns="91440" tIns="45720" rIns="91440" bIns="45720" rtlCol="0">
            <a:noAutofit/>
          </a:bodyPr>
          <a:lstStyle>
            <a:lvl1pPr marL="0" indent="0" algn="l" defTabSz="914400" rtl="0" eaLnBrk="1" latinLnBrk="0" hangingPunct="1">
              <a:lnSpc>
                <a:spcPts val="2400"/>
              </a:lnSpc>
              <a:spcBef>
                <a:spcPts val="1000"/>
              </a:spcBef>
              <a:buClr>
                <a:srgbClr val="009CD6"/>
              </a:buClr>
              <a:buSzPct val="110000"/>
              <a:buFont typeface="Arial" panose="020B0604020202020204" pitchFamily="34" charset="0"/>
              <a:buNone/>
              <a:defRPr lang="en-US" sz="1800" kern="1200" spc="0" dirty="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ts val="2200"/>
              </a:lnSpc>
              <a:spcBef>
                <a:spcPts val="500"/>
              </a:spcBef>
              <a:buClr>
                <a:srgbClr val="009CD6"/>
              </a:buClr>
              <a:buSzPct val="110000"/>
              <a:buFont typeface="Arial" panose="020B0604020202020204" pitchFamily="34" charset="0"/>
              <a:buNone/>
              <a:defRPr sz="1400" kern="1200" spc="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ts val="2200"/>
              </a:lnSpc>
              <a:spcBef>
                <a:spcPts val="500"/>
              </a:spcBef>
              <a:buClr>
                <a:srgbClr val="009CD6"/>
              </a:buClr>
              <a:buSzPct val="110000"/>
              <a:buFont typeface="Arial" panose="020B0604020202020204" pitchFamily="34" charset="0"/>
              <a:buNone/>
              <a:defRPr sz="1200" kern="1200" spc="0" baseline="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ts val="2200"/>
              </a:lnSpc>
              <a:spcBef>
                <a:spcPts val="500"/>
              </a:spcBef>
              <a:buClr>
                <a:srgbClr val="009CD6"/>
              </a:buClr>
              <a:buSzPct val="110000"/>
              <a:buFont typeface="Arial" panose="020B0604020202020204" pitchFamily="34" charset="0"/>
              <a:buNone/>
              <a:defRPr sz="1000" kern="1200" spc="0" baseline="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ts val="2200"/>
              </a:lnSpc>
              <a:spcBef>
                <a:spcPts val="500"/>
              </a:spcBef>
              <a:buClr>
                <a:srgbClr val="00B0F0"/>
              </a:buClr>
              <a:buFont typeface="Arial" panose="020B0604020202020204" pitchFamily="34" charset="0"/>
              <a:buNone/>
              <a:defRPr sz="1000" kern="1200" spc="30" baseline="0">
                <a:solidFill>
                  <a:schemeClr val="tx1"/>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ts val="2400"/>
              </a:lnSpc>
              <a:spcBef>
                <a:spcPts val="1000"/>
              </a:spcBef>
              <a:spcAft>
                <a:spcPts val="0"/>
              </a:spcAft>
              <a:buClr>
                <a:srgbClr val="009CD6"/>
              </a:buClr>
              <a:buSzPct val="110000"/>
              <a:buFont typeface="Arial" panose="020B0604020202020204" pitchFamily="34" charset="0"/>
              <a:buNone/>
              <a:tabLst/>
              <a:defRPr/>
            </a:pPr>
            <a:r>
              <a:rPr kumimoji="0" lang="en-GB"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NoW in ITU-T programme</a:t>
            </a:r>
          </a:p>
          <a:p>
            <a:pPr marL="0" marR="0" lvl="0" indent="0" algn="l" defTabSz="914400" rtl="0" eaLnBrk="1" fontAlgn="auto" latinLnBrk="0" hangingPunct="1">
              <a:lnSpc>
                <a:spcPct val="100000"/>
              </a:lnSpc>
              <a:spcBef>
                <a:spcPts val="0"/>
              </a:spcBef>
              <a:spcAft>
                <a:spcPts val="0"/>
              </a:spcAft>
              <a:buClr>
                <a:srgbClr val="009CD6"/>
              </a:buClr>
              <a:buSzPct val="110000"/>
              <a:buFont typeface="Arial" panose="020B0604020202020204" pitchFamily="34" charset="0"/>
              <a:buNone/>
              <a:tabLst/>
              <a:defRPr/>
            </a:pPr>
            <a:endParaRPr kumimoji="0" lang="en-GB"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5" name="Graphic 4">
            <a:extLst>
              <a:ext uri="{FF2B5EF4-FFF2-40B4-BE49-F238E27FC236}">
                <a16:creationId xmlns:a16="http://schemas.microsoft.com/office/drawing/2014/main" id="{120E51FA-94F3-F145-4868-13A69DECB57B}"/>
              </a:ext>
            </a:extLst>
          </p:cNvPr>
          <p:cNvPicPr>
            <a:picLocks noChangeAspect="1"/>
          </p:cNvPicPr>
          <p:nvPr/>
        </p:nvPicPr>
        <p:blipFill>
          <a:blip r:embed="rId6">
            <a:extLst>
              <a:ext uri="{96DAC541-7B7A-43D3-8B79-37D633B846F1}">
                <asvg:svgBlip xmlns:asvg="http://schemas.microsoft.com/office/drawing/2016/SVG/main" r:embed="rId7"/>
              </a:ext>
              <a:ext uri="{837473B0-CC2E-450A-ABE3-18F120FF3D39}">
                <a1611:picAttrSrcUrl xmlns:a1611="http://schemas.microsoft.com/office/drawing/2016/11/main" r:id="rId8"/>
              </a:ext>
            </a:extLst>
          </a:blip>
          <a:stretch>
            <a:fillRect/>
          </a:stretch>
        </p:blipFill>
        <p:spPr>
          <a:xfrm>
            <a:off x="-219804" y="783007"/>
            <a:ext cx="1331824" cy="1208550"/>
          </a:xfrm>
          <a:prstGeom prst="rect">
            <a:avLst/>
          </a:prstGeom>
          <a:effectLst>
            <a:outerShdw blurRad="50800" dist="38100" dir="2700000" algn="tl" rotWithShape="0">
              <a:prstClr val="black">
                <a:alpha val="40000"/>
              </a:prstClr>
            </a:outerShdw>
          </a:effectLst>
        </p:spPr>
      </p:pic>
      <p:pic>
        <p:nvPicPr>
          <p:cNvPr id="12" name="Graphic 11" descr="Lightbulb and gear outline">
            <a:extLst>
              <a:ext uri="{FF2B5EF4-FFF2-40B4-BE49-F238E27FC236}">
                <a16:creationId xmlns:a16="http://schemas.microsoft.com/office/drawing/2014/main" id="{84813414-C2AC-CA4D-9944-BE0E4C2A1AB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992887" y="827581"/>
            <a:ext cx="1331824" cy="1331824"/>
          </a:xfrm>
          <a:prstGeom prst="rect">
            <a:avLst/>
          </a:prstGeom>
          <a:effectLst>
            <a:outerShdw blurRad="50800" dist="38100" dir="2700000" algn="tl" rotWithShape="0">
              <a:prstClr val="black">
                <a:alpha val="40000"/>
              </a:prstClr>
            </a:outerShdw>
          </a:effectLst>
        </p:spPr>
      </p:pic>
      <p:cxnSp>
        <p:nvCxnSpPr>
          <p:cNvPr id="15" name="Straight Connector 14">
            <a:extLst>
              <a:ext uri="{FF2B5EF4-FFF2-40B4-BE49-F238E27FC236}">
                <a16:creationId xmlns:a16="http://schemas.microsoft.com/office/drawing/2014/main" id="{31444F27-5D3F-2E06-4462-61BC1FF1092C}"/>
              </a:ext>
            </a:extLst>
          </p:cNvPr>
          <p:cNvCxnSpPr>
            <a:cxnSpLocks/>
          </p:cNvCxnSpPr>
          <p:nvPr/>
        </p:nvCxnSpPr>
        <p:spPr>
          <a:xfrm>
            <a:off x="6094868" y="1076844"/>
            <a:ext cx="0" cy="50051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Capacity building">
            <a:extLst>
              <a:ext uri="{FF2B5EF4-FFF2-40B4-BE49-F238E27FC236}">
                <a16:creationId xmlns:a16="http://schemas.microsoft.com/office/drawing/2014/main" id="{734AE35B-B662-5F80-CACF-21FCFADFFD1B}"/>
              </a:ext>
            </a:extLst>
          </p:cNvPr>
          <p:cNvGrpSpPr/>
          <p:nvPr/>
        </p:nvGrpSpPr>
        <p:grpSpPr>
          <a:xfrm>
            <a:off x="6472630" y="2689638"/>
            <a:ext cx="380933" cy="456056"/>
            <a:chOff x="1209305" y="4474547"/>
            <a:chExt cx="380933" cy="456056"/>
          </a:xfrm>
          <a:solidFill>
            <a:srgbClr val="009CD6"/>
          </a:solidFill>
          <a:effectLst>
            <a:outerShdw blurRad="50800" dist="38100" dir="2700000" algn="tl" rotWithShape="0">
              <a:prstClr val="black">
                <a:alpha val="40000"/>
              </a:prstClr>
            </a:outerShdw>
          </a:effectLst>
        </p:grpSpPr>
        <p:sp>
          <p:nvSpPr>
            <p:cNvPr id="29" name="Freeform: Shape 28">
              <a:extLst>
                <a:ext uri="{FF2B5EF4-FFF2-40B4-BE49-F238E27FC236}">
                  <a16:creationId xmlns:a16="http://schemas.microsoft.com/office/drawing/2014/main" id="{EE31938B-1C7C-5433-407E-2F5C2E88DF52}"/>
                </a:ext>
              </a:extLst>
            </p:cNvPr>
            <p:cNvSpPr/>
            <p:nvPr/>
          </p:nvSpPr>
          <p:spPr>
            <a:xfrm>
              <a:off x="1209305" y="4516850"/>
              <a:ext cx="250015" cy="413753"/>
            </a:xfrm>
            <a:custGeom>
              <a:avLst/>
              <a:gdLst>
                <a:gd name="connsiteX0" fmla="*/ 240506 w 250015"/>
                <a:gd name="connsiteY0" fmla="*/ 413658 h 413753"/>
                <a:gd name="connsiteX1" fmla="*/ 238220 w 250015"/>
                <a:gd name="connsiteY1" fmla="*/ 413373 h 413753"/>
                <a:gd name="connsiteX2" fmla="*/ 68675 w 250015"/>
                <a:gd name="connsiteY2" fmla="*/ 372510 h 413753"/>
                <a:gd name="connsiteX3" fmla="*/ 61341 w 250015"/>
                <a:gd name="connsiteY3" fmla="*/ 363271 h 413753"/>
                <a:gd name="connsiteX4" fmla="*/ 61341 w 250015"/>
                <a:gd name="connsiteY4" fmla="*/ 268212 h 413753"/>
                <a:gd name="connsiteX5" fmla="*/ 0 w 250015"/>
                <a:gd name="connsiteY5" fmla="*/ 133814 h 413753"/>
                <a:gd name="connsiteX6" fmla="*/ 57912 w 250015"/>
                <a:gd name="connsiteY6" fmla="*/ 2464 h 413753"/>
                <a:gd name="connsiteX7" fmla="*/ 71342 w 250015"/>
                <a:gd name="connsiteY7" fmla="*/ 3131 h 413753"/>
                <a:gd name="connsiteX8" fmla="*/ 70676 w 250015"/>
                <a:gd name="connsiteY8" fmla="*/ 16561 h 413753"/>
                <a:gd name="connsiteX9" fmla="*/ 19050 w 250015"/>
                <a:gd name="connsiteY9" fmla="*/ 133814 h 413753"/>
                <a:gd name="connsiteX10" fmla="*/ 76962 w 250015"/>
                <a:gd name="connsiteY10" fmla="*/ 256401 h 413753"/>
                <a:gd name="connsiteX11" fmla="*/ 80486 w 250015"/>
                <a:gd name="connsiteY11" fmla="*/ 263830 h 413753"/>
                <a:gd name="connsiteX12" fmla="*/ 80486 w 250015"/>
                <a:gd name="connsiteY12" fmla="*/ 355842 h 413753"/>
                <a:gd name="connsiteX13" fmla="*/ 242697 w 250015"/>
                <a:gd name="connsiteY13" fmla="*/ 394894 h 413753"/>
                <a:gd name="connsiteX14" fmla="*/ 249746 w 250015"/>
                <a:gd name="connsiteY14" fmla="*/ 406419 h 413753"/>
                <a:gd name="connsiteX15" fmla="*/ 240506 w 250015"/>
                <a:gd name="connsiteY15" fmla="*/ 413754 h 41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0015" h="413753">
                  <a:moveTo>
                    <a:pt x="240506" y="413658"/>
                  </a:moveTo>
                  <a:cubicBezTo>
                    <a:pt x="239744" y="413658"/>
                    <a:pt x="238982" y="413658"/>
                    <a:pt x="238220" y="413373"/>
                  </a:cubicBezTo>
                  <a:lnTo>
                    <a:pt x="68675" y="372510"/>
                  </a:lnTo>
                  <a:cubicBezTo>
                    <a:pt x="64389" y="371463"/>
                    <a:pt x="61341" y="367653"/>
                    <a:pt x="61341" y="363271"/>
                  </a:cubicBezTo>
                  <a:lnTo>
                    <a:pt x="61341" y="268212"/>
                  </a:lnTo>
                  <a:cubicBezTo>
                    <a:pt x="22289" y="234779"/>
                    <a:pt x="0" y="186011"/>
                    <a:pt x="0" y="133814"/>
                  </a:cubicBezTo>
                  <a:cubicBezTo>
                    <a:pt x="0" y="81617"/>
                    <a:pt x="21146" y="35802"/>
                    <a:pt x="57912" y="2464"/>
                  </a:cubicBezTo>
                  <a:cubicBezTo>
                    <a:pt x="61817" y="-1060"/>
                    <a:pt x="67818" y="-774"/>
                    <a:pt x="71342" y="3131"/>
                  </a:cubicBezTo>
                  <a:cubicBezTo>
                    <a:pt x="74867" y="7036"/>
                    <a:pt x="74581" y="13037"/>
                    <a:pt x="70676" y="16561"/>
                  </a:cubicBezTo>
                  <a:cubicBezTo>
                    <a:pt x="37814" y="46279"/>
                    <a:pt x="19050" y="89046"/>
                    <a:pt x="19050" y="133814"/>
                  </a:cubicBezTo>
                  <a:cubicBezTo>
                    <a:pt x="19050" y="181820"/>
                    <a:pt x="40195" y="226492"/>
                    <a:pt x="76962" y="256401"/>
                  </a:cubicBezTo>
                  <a:cubicBezTo>
                    <a:pt x="79153" y="258210"/>
                    <a:pt x="80486" y="260877"/>
                    <a:pt x="80486" y="263830"/>
                  </a:cubicBezTo>
                  <a:lnTo>
                    <a:pt x="80486" y="355842"/>
                  </a:lnTo>
                  <a:lnTo>
                    <a:pt x="242697" y="394894"/>
                  </a:lnTo>
                  <a:cubicBezTo>
                    <a:pt x="247841" y="396132"/>
                    <a:pt x="250984" y="401276"/>
                    <a:pt x="249746" y="406419"/>
                  </a:cubicBezTo>
                  <a:cubicBezTo>
                    <a:pt x="248698" y="410801"/>
                    <a:pt x="244793" y="413754"/>
                    <a:pt x="240506" y="41375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0" name="Freeform: Shape 29">
              <a:extLst>
                <a:ext uri="{FF2B5EF4-FFF2-40B4-BE49-F238E27FC236}">
                  <a16:creationId xmlns:a16="http://schemas.microsoft.com/office/drawing/2014/main" id="{9C27E5C8-1E8E-79B6-7FBE-0212F2F51D2C}"/>
                </a:ext>
              </a:extLst>
            </p:cNvPr>
            <p:cNvSpPr/>
            <p:nvPr/>
          </p:nvSpPr>
          <p:spPr>
            <a:xfrm>
              <a:off x="1440286" y="4519993"/>
              <a:ext cx="149952" cy="410515"/>
            </a:xfrm>
            <a:custGeom>
              <a:avLst/>
              <a:gdLst>
                <a:gd name="connsiteX0" fmla="*/ 9525 w 149952"/>
                <a:gd name="connsiteY0" fmla="*/ 410515 h 410515"/>
                <a:gd name="connsiteX1" fmla="*/ 0 w 149952"/>
                <a:gd name="connsiteY1" fmla="*/ 400990 h 410515"/>
                <a:gd name="connsiteX2" fmla="*/ 0 w 149952"/>
                <a:gd name="connsiteY2" fmla="*/ 322980 h 410515"/>
                <a:gd name="connsiteX3" fmla="*/ 9525 w 149952"/>
                <a:gd name="connsiteY3" fmla="*/ 313455 h 410515"/>
                <a:gd name="connsiteX4" fmla="*/ 64675 w 149952"/>
                <a:gd name="connsiteY4" fmla="*/ 313455 h 410515"/>
                <a:gd name="connsiteX5" fmla="*/ 91059 w 149952"/>
                <a:gd name="connsiteY5" fmla="*/ 288309 h 410515"/>
                <a:gd name="connsiteX6" fmla="*/ 91059 w 149952"/>
                <a:gd name="connsiteY6" fmla="*/ 233160 h 410515"/>
                <a:gd name="connsiteX7" fmla="*/ 97250 w 149952"/>
                <a:gd name="connsiteY7" fmla="*/ 224206 h 410515"/>
                <a:gd name="connsiteX8" fmla="*/ 123349 w 149952"/>
                <a:gd name="connsiteY8" fmla="*/ 214491 h 410515"/>
                <a:gd name="connsiteX9" fmla="*/ 130016 w 149952"/>
                <a:gd name="connsiteY9" fmla="*/ 208299 h 410515"/>
                <a:gd name="connsiteX10" fmla="*/ 130207 w 149952"/>
                <a:gd name="connsiteY10" fmla="*/ 200108 h 410515"/>
                <a:gd name="connsiteX11" fmla="*/ 100584 w 149952"/>
                <a:gd name="connsiteY11" fmla="*/ 126099 h 410515"/>
                <a:gd name="connsiteX12" fmla="*/ 99917 w 149952"/>
                <a:gd name="connsiteY12" fmla="*/ 123051 h 410515"/>
                <a:gd name="connsiteX13" fmla="*/ 48863 w 149952"/>
                <a:gd name="connsiteY13" fmla="*/ 16561 h 410515"/>
                <a:gd name="connsiteX14" fmla="*/ 48196 w 149952"/>
                <a:gd name="connsiteY14" fmla="*/ 3131 h 410515"/>
                <a:gd name="connsiteX15" fmla="*/ 61627 w 149952"/>
                <a:gd name="connsiteY15" fmla="*/ 2464 h 410515"/>
                <a:gd name="connsiteX16" fmla="*/ 118777 w 149952"/>
                <a:gd name="connsiteY16" fmla="*/ 120479 h 410515"/>
                <a:gd name="connsiteX17" fmla="*/ 147828 w 149952"/>
                <a:gd name="connsiteY17" fmla="*/ 192964 h 410515"/>
                <a:gd name="connsiteX18" fmla="*/ 147352 w 149952"/>
                <a:gd name="connsiteY18" fmla="*/ 216015 h 410515"/>
                <a:gd name="connsiteX19" fmla="*/ 129921 w 149952"/>
                <a:gd name="connsiteY19" fmla="*/ 232302 h 410515"/>
                <a:gd name="connsiteX20" fmla="*/ 110014 w 149952"/>
                <a:gd name="connsiteY20" fmla="*/ 239732 h 410515"/>
                <a:gd name="connsiteX21" fmla="*/ 110014 w 149952"/>
                <a:gd name="connsiteY21" fmla="*/ 288309 h 410515"/>
                <a:gd name="connsiteX22" fmla="*/ 64580 w 149952"/>
                <a:gd name="connsiteY22" fmla="*/ 332505 h 410515"/>
                <a:gd name="connsiteX23" fmla="*/ 18955 w 149952"/>
                <a:gd name="connsiteY23" fmla="*/ 332505 h 410515"/>
                <a:gd name="connsiteX24" fmla="*/ 18955 w 149952"/>
                <a:gd name="connsiteY24" fmla="*/ 400990 h 410515"/>
                <a:gd name="connsiteX25" fmla="*/ 9430 w 149952"/>
                <a:gd name="connsiteY25" fmla="*/ 410515 h 41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952" h="410515">
                  <a:moveTo>
                    <a:pt x="9525" y="410515"/>
                  </a:moveTo>
                  <a:cubicBezTo>
                    <a:pt x="4286" y="410515"/>
                    <a:pt x="0" y="406229"/>
                    <a:pt x="0" y="400990"/>
                  </a:cubicBezTo>
                  <a:lnTo>
                    <a:pt x="0" y="322980"/>
                  </a:lnTo>
                  <a:cubicBezTo>
                    <a:pt x="0" y="317742"/>
                    <a:pt x="4286" y="313455"/>
                    <a:pt x="9525" y="313455"/>
                  </a:cubicBezTo>
                  <a:lnTo>
                    <a:pt x="64675" y="313455"/>
                  </a:lnTo>
                  <a:cubicBezTo>
                    <a:pt x="79248" y="313455"/>
                    <a:pt x="91059" y="302216"/>
                    <a:pt x="91059" y="288309"/>
                  </a:cubicBezTo>
                  <a:lnTo>
                    <a:pt x="91059" y="233160"/>
                  </a:lnTo>
                  <a:cubicBezTo>
                    <a:pt x="91059" y="229159"/>
                    <a:pt x="93536" y="225635"/>
                    <a:pt x="97250" y="224206"/>
                  </a:cubicBezTo>
                  <a:lnTo>
                    <a:pt x="123349" y="214491"/>
                  </a:lnTo>
                  <a:cubicBezTo>
                    <a:pt x="126397" y="213348"/>
                    <a:pt x="128778" y="211157"/>
                    <a:pt x="130016" y="208299"/>
                  </a:cubicBezTo>
                  <a:cubicBezTo>
                    <a:pt x="131159" y="205632"/>
                    <a:pt x="131254" y="202680"/>
                    <a:pt x="130207" y="200108"/>
                  </a:cubicBezTo>
                  <a:lnTo>
                    <a:pt x="100584" y="126099"/>
                  </a:lnTo>
                  <a:cubicBezTo>
                    <a:pt x="100203" y="125146"/>
                    <a:pt x="100013" y="124098"/>
                    <a:pt x="99917" y="123051"/>
                  </a:cubicBezTo>
                  <a:cubicBezTo>
                    <a:pt x="97917" y="82379"/>
                    <a:pt x="79820" y="44565"/>
                    <a:pt x="48863" y="16561"/>
                  </a:cubicBezTo>
                  <a:cubicBezTo>
                    <a:pt x="44958" y="13037"/>
                    <a:pt x="44672" y="7036"/>
                    <a:pt x="48196" y="3131"/>
                  </a:cubicBezTo>
                  <a:cubicBezTo>
                    <a:pt x="51721" y="-774"/>
                    <a:pt x="57721" y="-1060"/>
                    <a:pt x="61627" y="2464"/>
                  </a:cubicBezTo>
                  <a:cubicBezTo>
                    <a:pt x="95917" y="33516"/>
                    <a:pt x="116110" y="75330"/>
                    <a:pt x="118777" y="120479"/>
                  </a:cubicBezTo>
                  <a:lnTo>
                    <a:pt x="147828" y="192964"/>
                  </a:lnTo>
                  <a:cubicBezTo>
                    <a:pt x="150781" y="200394"/>
                    <a:pt x="150686" y="208585"/>
                    <a:pt x="147352" y="216015"/>
                  </a:cubicBezTo>
                  <a:cubicBezTo>
                    <a:pt x="144018" y="223635"/>
                    <a:pt x="137827" y="229350"/>
                    <a:pt x="129921" y="232302"/>
                  </a:cubicBezTo>
                  <a:lnTo>
                    <a:pt x="110014" y="239732"/>
                  </a:lnTo>
                  <a:lnTo>
                    <a:pt x="110014" y="288309"/>
                  </a:lnTo>
                  <a:cubicBezTo>
                    <a:pt x="110014" y="312693"/>
                    <a:pt x="89630" y="332505"/>
                    <a:pt x="64580" y="332505"/>
                  </a:cubicBezTo>
                  <a:lnTo>
                    <a:pt x="18955" y="332505"/>
                  </a:lnTo>
                  <a:lnTo>
                    <a:pt x="18955" y="400990"/>
                  </a:lnTo>
                  <a:cubicBezTo>
                    <a:pt x="18955" y="406229"/>
                    <a:pt x="14669" y="410515"/>
                    <a:pt x="9430" y="41051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1" name="Freeform: Shape 30">
              <a:extLst>
                <a:ext uri="{FF2B5EF4-FFF2-40B4-BE49-F238E27FC236}">
                  <a16:creationId xmlns:a16="http://schemas.microsoft.com/office/drawing/2014/main" id="{6F578FD6-F856-4558-AD8C-198971DE43D3}"/>
                </a:ext>
              </a:extLst>
            </p:cNvPr>
            <p:cNvSpPr/>
            <p:nvPr/>
          </p:nvSpPr>
          <p:spPr>
            <a:xfrm>
              <a:off x="1296458" y="4544936"/>
              <a:ext cx="19050" cy="194595"/>
            </a:xfrm>
            <a:custGeom>
              <a:avLst/>
              <a:gdLst>
                <a:gd name="connsiteX0" fmla="*/ 9525 w 19050"/>
                <a:gd name="connsiteY0" fmla="*/ 194596 h 194595"/>
                <a:gd name="connsiteX1" fmla="*/ 0 w 19050"/>
                <a:gd name="connsiteY1" fmla="*/ 185071 h 194595"/>
                <a:gd name="connsiteX2" fmla="*/ 0 w 19050"/>
                <a:gd name="connsiteY2" fmla="*/ 9525 h 194595"/>
                <a:gd name="connsiteX3" fmla="*/ 9525 w 19050"/>
                <a:gd name="connsiteY3" fmla="*/ 0 h 194595"/>
                <a:gd name="connsiteX4" fmla="*/ 19050 w 19050"/>
                <a:gd name="connsiteY4" fmla="*/ 9525 h 194595"/>
                <a:gd name="connsiteX5" fmla="*/ 19050 w 19050"/>
                <a:gd name="connsiteY5" fmla="*/ 185071 h 194595"/>
                <a:gd name="connsiteX6" fmla="*/ 9525 w 19050"/>
                <a:gd name="connsiteY6" fmla="*/ 194596 h 194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194595">
                  <a:moveTo>
                    <a:pt x="9525" y="194596"/>
                  </a:moveTo>
                  <a:cubicBezTo>
                    <a:pt x="4286" y="194596"/>
                    <a:pt x="0" y="190310"/>
                    <a:pt x="0" y="185071"/>
                  </a:cubicBezTo>
                  <a:lnTo>
                    <a:pt x="0" y="9525"/>
                  </a:lnTo>
                  <a:cubicBezTo>
                    <a:pt x="0" y="4286"/>
                    <a:pt x="4286" y="0"/>
                    <a:pt x="9525" y="0"/>
                  </a:cubicBezTo>
                  <a:cubicBezTo>
                    <a:pt x="14764" y="0"/>
                    <a:pt x="19050" y="4286"/>
                    <a:pt x="19050" y="9525"/>
                  </a:cubicBezTo>
                  <a:lnTo>
                    <a:pt x="19050" y="185071"/>
                  </a:lnTo>
                  <a:cubicBezTo>
                    <a:pt x="19050" y="190310"/>
                    <a:pt x="14764" y="194596"/>
                    <a:pt x="9525" y="19459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2" name="Freeform: Shape 31">
              <a:extLst>
                <a:ext uri="{FF2B5EF4-FFF2-40B4-BE49-F238E27FC236}">
                  <a16:creationId xmlns:a16="http://schemas.microsoft.com/office/drawing/2014/main" id="{4379F1C3-4E71-BEDF-EEDB-DB42DD1B3549}"/>
                </a:ext>
              </a:extLst>
            </p:cNvPr>
            <p:cNvSpPr/>
            <p:nvPr/>
          </p:nvSpPr>
          <p:spPr>
            <a:xfrm>
              <a:off x="1259782" y="4544931"/>
              <a:ext cx="55732" cy="50583"/>
            </a:xfrm>
            <a:custGeom>
              <a:avLst/>
              <a:gdLst>
                <a:gd name="connsiteX0" fmla="*/ 9530 w 55732"/>
                <a:gd name="connsiteY0" fmla="*/ 50583 h 50583"/>
                <a:gd name="connsiteX1" fmla="*/ 2291 w 55732"/>
                <a:gd name="connsiteY1" fmla="*/ 47249 h 50583"/>
                <a:gd name="connsiteX2" fmla="*/ 3339 w 55732"/>
                <a:gd name="connsiteY2" fmla="*/ 33819 h 50583"/>
                <a:gd name="connsiteX3" fmla="*/ 40010 w 55732"/>
                <a:gd name="connsiteY3" fmla="*/ 2291 h 50583"/>
                <a:gd name="connsiteX4" fmla="*/ 53441 w 55732"/>
                <a:gd name="connsiteY4" fmla="*/ 3339 h 50583"/>
                <a:gd name="connsiteX5" fmla="*/ 52393 w 55732"/>
                <a:gd name="connsiteY5" fmla="*/ 16769 h 50583"/>
                <a:gd name="connsiteX6" fmla="*/ 15722 w 55732"/>
                <a:gd name="connsiteY6" fmla="*/ 48297 h 50583"/>
                <a:gd name="connsiteX7" fmla="*/ 9530 w 55732"/>
                <a:gd name="connsiteY7" fmla="*/ 50583 h 5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32" h="50583">
                  <a:moveTo>
                    <a:pt x="9530" y="50583"/>
                  </a:moveTo>
                  <a:cubicBezTo>
                    <a:pt x="6863" y="50583"/>
                    <a:pt x="4196" y="49440"/>
                    <a:pt x="2291" y="47249"/>
                  </a:cubicBezTo>
                  <a:cubicBezTo>
                    <a:pt x="-1138" y="43249"/>
                    <a:pt x="-661" y="37248"/>
                    <a:pt x="3339" y="33819"/>
                  </a:cubicBezTo>
                  <a:lnTo>
                    <a:pt x="40010" y="2291"/>
                  </a:lnTo>
                  <a:cubicBezTo>
                    <a:pt x="44011" y="-1138"/>
                    <a:pt x="50012" y="-661"/>
                    <a:pt x="53441" y="3339"/>
                  </a:cubicBezTo>
                  <a:cubicBezTo>
                    <a:pt x="56870" y="7340"/>
                    <a:pt x="56393" y="13340"/>
                    <a:pt x="52393" y="16769"/>
                  </a:cubicBezTo>
                  <a:lnTo>
                    <a:pt x="15722" y="48297"/>
                  </a:lnTo>
                  <a:cubicBezTo>
                    <a:pt x="13912" y="49821"/>
                    <a:pt x="11721" y="50583"/>
                    <a:pt x="9530" y="5058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3" name="Freeform: Shape 32">
              <a:extLst>
                <a:ext uri="{FF2B5EF4-FFF2-40B4-BE49-F238E27FC236}">
                  <a16:creationId xmlns:a16="http://schemas.microsoft.com/office/drawing/2014/main" id="{563F8990-1040-5FCC-D93E-A28E03FC2BD5}"/>
                </a:ext>
              </a:extLst>
            </p:cNvPr>
            <p:cNvSpPr/>
            <p:nvPr/>
          </p:nvSpPr>
          <p:spPr>
            <a:xfrm>
              <a:off x="1296453" y="4544931"/>
              <a:ext cx="55732" cy="50583"/>
            </a:xfrm>
            <a:custGeom>
              <a:avLst/>
              <a:gdLst>
                <a:gd name="connsiteX0" fmla="*/ 46202 w 55732"/>
                <a:gd name="connsiteY0" fmla="*/ 50583 h 50583"/>
                <a:gd name="connsiteX1" fmla="*/ 40010 w 55732"/>
                <a:gd name="connsiteY1" fmla="*/ 48297 h 50583"/>
                <a:gd name="connsiteX2" fmla="*/ 3339 w 55732"/>
                <a:gd name="connsiteY2" fmla="*/ 16769 h 50583"/>
                <a:gd name="connsiteX3" fmla="*/ 2291 w 55732"/>
                <a:gd name="connsiteY3" fmla="*/ 3339 h 50583"/>
                <a:gd name="connsiteX4" fmla="*/ 15722 w 55732"/>
                <a:gd name="connsiteY4" fmla="*/ 2291 h 50583"/>
                <a:gd name="connsiteX5" fmla="*/ 52393 w 55732"/>
                <a:gd name="connsiteY5" fmla="*/ 33819 h 50583"/>
                <a:gd name="connsiteX6" fmla="*/ 53441 w 55732"/>
                <a:gd name="connsiteY6" fmla="*/ 47249 h 50583"/>
                <a:gd name="connsiteX7" fmla="*/ 46202 w 55732"/>
                <a:gd name="connsiteY7" fmla="*/ 50583 h 5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32" h="50583">
                  <a:moveTo>
                    <a:pt x="46202" y="50583"/>
                  </a:moveTo>
                  <a:cubicBezTo>
                    <a:pt x="44011" y="50583"/>
                    <a:pt x="41820" y="49821"/>
                    <a:pt x="40010" y="48297"/>
                  </a:cubicBezTo>
                  <a:lnTo>
                    <a:pt x="3339" y="16769"/>
                  </a:lnTo>
                  <a:cubicBezTo>
                    <a:pt x="-661" y="13340"/>
                    <a:pt x="-1138" y="7340"/>
                    <a:pt x="2291" y="3339"/>
                  </a:cubicBezTo>
                  <a:cubicBezTo>
                    <a:pt x="5720" y="-661"/>
                    <a:pt x="11721" y="-1138"/>
                    <a:pt x="15722" y="2291"/>
                  </a:cubicBezTo>
                  <a:lnTo>
                    <a:pt x="52393" y="33819"/>
                  </a:lnTo>
                  <a:cubicBezTo>
                    <a:pt x="56393" y="37248"/>
                    <a:pt x="56870" y="43249"/>
                    <a:pt x="53441" y="47249"/>
                  </a:cubicBezTo>
                  <a:cubicBezTo>
                    <a:pt x="51536" y="49440"/>
                    <a:pt x="48869" y="50583"/>
                    <a:pt x="46202" y="5058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4" name="Freeform: Shape 33">
              <a:extLst>
                <a:ext uri="{FF2B5EF4-FFF2-40B4-BE49-F238E27FC236}">
                  <a16:creationId xmlns:a16="http://schemas.microsoft.com/office/drawing/2014/main" id="{2F0F8B7A-0DF5-E2E3-26DF-3B8C1E4299E3}"/>
                </a:ext>
              </a:extLst>
            </p:cNvPr>
            <p:cNvSpPr/>
            <p:nvPr/>
          </p:nvSpPr>
          <p:spPr>
            <a:xfrm>
              <a:off x="1362466" y="4623137"/>
              <a:ext cx="19050" cy="116395"/>
            </a:xfrm>
            <a:custGeom>
              <a:avLst/>
              <a:gdLst>
                <a:gd name="connsiteX0" fmla="*/ 9525 w 19050"/>
                <a:gd name="connsiteY0" fmla="*/ 116396 h 116395"/>
                <a:gd name="connsiteX1" fmla="*/ 0 w 19050"/>
                <a:gd name="connsiteY1" fmla="*/ 106871 h 116395"/>
                <a:gd name="connsiteX2" fmla="*/ 0 w 19050"/>
                <a:gd name="connsiteY2" fmla="*/ 9525 h 116395"/>
                <a:gd name="connsiteX3" fmla="*/ 9525 w 19050"/>
                <a:gd name="connsiteY3" fmla="*/ 0 h 116395"/>
                <a:gd name="connsiteX4" fmla="*/ 19050 w 19050"/>
                <a:gd name="connsiteY4" fmla="*/ 9525 h 116395"/>
                <a:gd name="connsiteX5" fmla="*/ 19050 w 19050"/>
                <a:gd name="connsiteY5" fmla="*/ 106871 h 116395"/>
                <a:gd name="connsiteX6" fmla="*/ 9525 w 19050"/>
                <a:gd name="connsiteY6" fmla="*/ 116396 h 1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116395">
                  <a:moveTo>
                    <a:pt x="9525" y="116396"/>
                  </a:moveTo>
                  <a:cubicBezTo>
                    <a:pt x="4286" y="116396"/>
                    <a:pt x="0" y="112109"/>
                    <a:pt x="0" y="106871"/>
                  </a:cubicBezTo>
                  <a:lnTo>
                    <a:pt x="0" y="9525"/>
                  </a:lnTo>
                  <a:cubicBezTo>
                    <a:pt x="0" y="4286"/>
                    <a:pt x="4286" y="0"/>
                    <a:pt x="9525" y="0"/>
                  </a:cubicBezTo>
                  <a:cubicBezTo>
                    <a:pt x="14764" y="0"/>
                    <a:pt x="19050" y="4286"/>
                    <a:pt x="19050" y="9525"/>
                  </a:cubicBezTo>
                  <a:lnTo>
                    <a:pt x="19050" y="106871"/>
                  </a:lnTo>
                  <a:cubicBezTo>
                    <a:pt x="19050" y="112109"/>
                    <a:pt x="14764" y="116396"/>
                    <a:pt x="9525" y="11639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5" name="Freeform: Shape 34">
              <a:extLst>
                <a:ext uri="{FF2B5EF4-FFF2-40B4-BE49-F238E27FC236}">
                  <a16:creationId xmlns:a16="http://schemas.microsoft.com/office/drawing/2014/main" id="{FFDBDBB9-98A0-3766-FA6B-D8007CC6F8E3}"/>
                </a:ext>
              </a:extLst>
            </p:cNvPr>
            <p:cNvSpPr/>
            <p:nvPr/>
          </p:nvSpPr>
          <p:spPr>
            <a:xfrm>
              <a:off x="1329627" y="4623159"/>
              <a:ext cx="51867" cy="50555"/>
            </a:xfrm>
            <a:custGeom>
              <a:avLst/>
              <a:gdLst>
                <a:gd name="connsiteX0" fmla="*/ 9503 w 51867"/>
                <a:gd name="connsiteY0" fmla="*/ 50556 h 50555"/>
                <a:gd name="connsiteX1" fmla="*/ 2645 w 51867"/>
                <a:gd name="connsiteY1" fmla="*/ 47603 h 50555"/>
                <a:gd name="connsiteX2" fmla="*/ 2931 w 51867"/>
                <a:gd name="connsiteY2" fmla="*/ 34173 h 50555"/>
                <a:gd name="connsiteX3" fmla="*/ 35792 w 51867"/>
                <a:gd name="connsiteY3" fmla="*/ 2645 h 50555"/>
                <a:gd name="connsiteX4" fmla="*/ 49222 w 51867"/>
                <a:gd name="connsiteY4" fmla="*/ 2931 h 50555"/>
                <a:gd name="connsiteX5" fmla="*/ 48937 w 51867"/>
                <a:gd name="connsiteY5" fmla="*/ 16361 h 50555"/>
                <a:gd name="connsiteX6" fmla="*/ 16075 w 51867"/>
                <a:gd name="connsiteY6" fmla="*/ 47889 h 50555"/>
                <a:gd name="connsiteX7" fmla="*/ 9503 w 51867"/>
                <a:gd name="connsiteY7" fmla="*/ 50556 h 5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867" h="50555">
                  <a:moveTo>
                    <a:pt x="9503" y="50556"/>
                  </a:moveTo>
                  <a:cubicBezTo>
                    <a:pt x="7027" y="50556"/>
                    <a:pt x="4455" y="49603"/>
                    <a:pt x="2645" y="47603"/>
                  </a:cubicBezTo>
                  <a:cubicBezTo>
                    <a:pt x="-974" y="43793"/>
                    <a:pt x="-879" y="37792"/>
                    <a:pt x="2931" y="34173"/>
                  </a:cubicBezTo>
                  <a:lnTo>
                    <a:pt x="35792" y="2645"/>
                  </a:lnTo>
                  <a:cubicBezTo>
                    <a:pt x="39602" y="-974"/>
                    <a:pt x="45603" y="-879"/>
                    <a:pt x="49222" y="2931"/>
                  </a:cubicBezTo>
                  <a:cubicBezTo>
                    <a:pt x="52842" y="6741"/>
                    <a:pt x="52747" y="12742"/>
                    <a:pt x="48937" y="16361"/>
                  </a:cubicBezTo>
                  <a:lnTo>
                    <a:pt x="16075" y="47889"/>
                  </a:lnTo>
                  <a:cubicBezTo>
                    <a:pt x="14266" y="49699"/>
                    <a:pt x="11884" y="50556"/>
                    <a:pt x="9503" y="5055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6" name="Freeform: Shape 35">
              <a:extLst>
                <a:ext uri="{FF2B5EF4-FFF2-40B4-BE49-F238E27FC236}">
                  <a16:creationId xmlns:a16="http://schemas.microsoft.com/office/drawing/2014/main" id="{285C88ED-76E8-ABE7-FC4F-7466B4E040D3}"/>
                </a:ext>
              </a:extLst>
            </p:cNvPr>
            <p:cNvSpPr/>
            <p:nvPr/>
          </p:nvSpPr>
          <p:spPr>
            <a:xfrm>
              <a:off x="1362488" y="4623193"/>
              <a:ext cx="51867" cy="50521"/>
            </a:xfrm>
            <a:custGeom>
              <a:avLst/>
              <a:gdLst>
                <a:gd name="connsiteX0" fmla="*/ 42364 w 51867"/>
                <a:gd name="connsiteY0" fmla="*/ 50521 h 50521"/>
                <a:gd name="connsiteX1" fmla="*/ 35792 w 51867"/>
                <a:gd name="connsiteY1" fmla="*/ 47854 h 50521"/>
                <a:gd name="connsiteX2" fmla="*/ 2931 w 51867"/>
                <a:gd name="connsiteY2" fmla="*/ 16326 h 50521"/>
                <a:gd name="connsiteX3" fmla="*/ 2645 w 51867"/>
                <a:gd name="connsiteY3" fmla="*/ 2896 h 50521"/>
                <a:gd name="connsiteX4" fmla="*/ 16075 w 51867"/>
                <a:gd name="connsiteY4" fmla="*/ 2610 h 50521"/>
                <a:gd name="connsiteX5" fmla="*/ 48937 w 51867"/>
                <a:gd name="connsiteY5" fmla="*/ 34138 h 50521"/>
                <a:gd name="connsiteX6" fmla="*/ 49222 w 51867"/>
                <a:gd name="connsiteY6" fmla="*/ 47568 h 50521"/>
                <a:gd name="connsiteX7" fmla="*/ 42364 w 51867"/>
                <a:gd name="connsiteY7" fmla="*/ 50521 h 5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867" h="50521">
                  <a:moveTo>
                    <a:pt x="42364" y="50521"/>
                  </a:moveTo>
                  <a:cubicBezTo>
                    <a:pt x="39983" y="50521"/>
                    <a:pt x="37602" y="49664"/>
                    <a:pt x="35792" y="47854"/>
                  </a:cubicBezTo>
                  <a:lnTo>
                    <a:pt x="2931" y="16326"/>
                  </a:lnTo>
                  <a:cubicBezTo>
                    <a:pt x="-879" y="12707"/>
                    <a:pt x="-974" y="6611"/>
                    <a:pt x="2645" y="2896"/>
                  </a:cubicBezTo>
                  <a:cubicBezTo>
                    <a:pt x="6265" y="-819"/>
                    <a:pt x="12361" y="-1009"/>
                    <a:pt x="16075" y="2610"/>
                  </a:cubicBezTo>
                  <a:lnTo>
                    <a:pt x="48937" y="34138"/>
                  </a:lnTo>
                  <a:cubicBezTo>
                    <a:pt x="52747" y="37758"/>
                    <a:pt x="52842" y="43854"/>
                    <a:pt x="49222" y="47568"/>
                  </a:cubicBezTo>
                  <a:cubicBezTo>
                    <a:pt x="47317" y="49473"/>
                    <a:pt x="44841" y="50521"/>
                    <a:pt x="42364" y="5052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7" name="Freeform: Shape 36">
              <a:extLst>
                <a:ext uri="{FF2B5EF4-FFF2-40B4-BE49-F238E27FC236}">
                  <a16:creationId xmlns:a16="http://schemas.microsoft.com/office/drawing/2014/main" id="{425B46F0-A916-F920-4873-46ABDAEBD0B8}"/>
                </a:ext>
              </a:extLst>
            </p:cNvPr>
            <p:cNvSpPr/>
            <p:nvPr/>
          </p:nvSpPr>
          <p:spPr>
            <a:xfrm>
              <a:off x="1429618" y="4474547"/>
              <a:ext cx="19050" cy="264985"/>
            </a:xfrm>
            <a:custGeom>
              <a:avLst/>
              <a:gdLst>
                <a:gd name="connsiteX0" fmla="*/ 9525 w 19050"/>
                <a:gd name="connsiteY0" fmla="*/ 264986 h 264985"/>
                <a:gd name="connsiteX1" fmla="*/ 0 w 19050"/>
                <a:gd name="connsiteY1" fmla="*/ 255461 h 264985"/>
                <a:gd name="connsiteX2" fmla="*/ 0 w 19050"/>
                <a:gd name="connsiteY2" fmla="*/ 9525 h 264985"/>
                <a:gd name="connsiteX3" fmla="*/ 9525 w 19050"/>
                <a:gd name="connsiteY3" fmla="*/ 0 h 264985"/>
                <a:gd name="connsiteX4" fmla="*/ 19050 w 19050"/>
                <a:gd name="connsiteY4" fmla="*/ 9525 h 264985"/>
                <a:gd name="connsiteX5" fmla="*/ 19050 w 19050"/>
                <a:gd name="connsiteY5" fmla="*/ 255461 h 264985"/>
                <a:gd name="connsiteX6" fmla="*/ 9525 w 19050"/>
                <a:gd name="connsiteY6" fmla="*/ 264986 h 26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264985">
                  <a:moveTo>
                    <a:pt x="9525" y="264986"/>
                  </a:moveTo>
                  <a:cubicBezTo>
                    <a:pt x="4286" y="264986"/>
                    <a:pt x="0" y="260699"/>
                    <a:pt x="0" y="255461"/>
                  </a:cubicBezTo>
                  <a:lnTo>
                    <a:pt x="0" y="9525"/>
                  </a:lnTo>
                  <a:cubicBezTo>
                    <a:pt x="0" y="4286"/>
                    <a:pt x="4286" y="0"/>
                    <a:pt x="9525" y="0"/>
                  </a:cubicBezTo>
                  <a:cubicBezTo>
                    <a:pt x="14764" y="0"/>
                    <a:pt x="19050" y="4286"/>
                    <a:pt x="19050" y="9525"/>
                  </a:cubicBezTo>
                  <a:lnTo>
                    <a:pt x="19050" y="255461"/>
                  </a:lnTo>
                  <a:cubicBezTo>
                    <a:pt x="19050" y="260699"/>
                    <a:pt x="14764" y="264986"/>
                    <a:pt x="9525" y="2649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8" name="Freeform: Shape 37">
              <a:extLst>
                <a:ext uri="{FF2B5EF4-FFF2-40B4-BE49-F238E27FC236}">
                  <a16:creationId xmlns:a16="http://schemas.microsoft.com/office/drawing/2014/main" id="{9AD5A831-8B2F-A3FB-978E-21DD87D854B5}"/>
                </a:ext>
              </a:extLst>
            </p:cNvPr>
            <p:cNvSpPr/>
            <p:nvPr/>
          </p:nvSpPr>
          <p:spPr>
            <a:xfrm>
              <a:off x="1396778" y="4474569"/>
              <a:ext cx="51867" cy="50555"/>
            </a:xfrm>
            <a:custGeom>
              <a:avLst/>
              <a:gdLst>
                <a:gd name="connsiteX0" fmla="*/ 9503 w 51867"/>
                <a:gd name="connsiteY0" fmla="*/ 50556 h 50555"/>
                <a:gd name="connsiteX1" fmla="*/ 2645 w 51867"/>
                <a:gd name="connsiteY1" fmla="*/ 47603 h 50555"/>
                <a:gd name="connsiteX2" fmla="*/ 2931 w 51867"/>
                <a:gd name="connsiteY2" fmla="*/ 34173 h 50555"/>
                <a:gd name="connsiteX3" fmla="*/ 35792 w 51867"/>
                <a:gd name="connsiteY3" fmla="*/ 2645 h 50555"/>
                <a:gd name="connsiteX4" fmla="*/ 49222 w 51867"/>
                <a:gd name="connsiteY4" fmla="*/ 2931 h 50555"/>
                <a:gd name="connsiteX5" fmla="*/ 48937 w 51867"/>
                <a:gd name="connsiteY5" fmla="*/ 16361 h 50555"/>
                <a:gd name="connsiteX6" fmla="*/ 16075 w 51867"/>
                <a:gd name="connsiteY6" fmla="*/ 47889 h 50555"/>
                <a:gd name="connsiteX7" fmla="*/ 9503 w 51867"/>
                <a:gd name="connsiteY7" fmla="*/ 50556 h 5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867" h="50555">
                  <a:moveTo>
                    <a:pt x="9503" y="50556"/>
                  </a:moveTo>
                  <a:cubicBezTo>
                    <a:pt x="7027" y="50556"/>
                    <a:pt x="4455" y="49603"/>
                    <a:pt x="2645" y="47603"/>
                  </a:cubicBezTo>
                  <a:cubicBezTo>
                    <a:pt x="-974" y="43793"/>
                    <a:pt x="-879" y="37792"/>
                    <a:pt x="2931" y="34173"/>
                  </a:cubicBezTo>
                  <a:lnTo>
                    <a:pt x="35792" y="2645"/>
                  </a:lnTo>
                  <a:cubicBezTo>
                    <a:pt x="39602" y="-974"/>
                    <a:pt x="45603" y="-879"/>
                    <a:pt x="49222" y="2931"/>
                  </a:cubicBezTo>
                  <a:cubicBezTo>
                    <a:pt x="52842" y="6741"/>
                    <a:pt x="52747" y="12742"/>
                    <a:pt x="48937" y="16361"/>
                  </a:cubicBezTo>
                  <a:lnTo>
                    <a:pt x="16075" y="47889"/>
                  </a:lnTo>
                  <a:cubicBezTo>
                    <a:pt x="14266" y="49699"/>
                    <a:pt x="11884" y="50556"/>
                    <a:pt x="9503" y="5055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9" name="Freeform: Shape 38">
              <a:extLst>
                <a:ext uri="{FF2B5EF4-FFF2-40B4-BE49-F238E27FC236}">
                  <a16:creationId xmlns:a16="http://schemas.microsoft.com/office/drawing/2014/main" id="{951473F6-1A36-F32C-48C9-39DEC87081F8}"/>
                </a:ext>
              </a:extLst>
            </p:cNvPr>
            <p:cNvSpPr/>
            <p:nvPr/>
          </p:nvSpPr>
          <p:spPr>
            <a:xfrm>
              <a:off x="1429544" y="4474603"/>
              <a:ext cx="51867" cy="50521"/>
            </a:xfrm>
            <a:custGeom>
              <a:avLst/>
              <a:gdLst>
                <a:gd name="connsiteX0" fmla="*/ 42364 w 51867"/>
                <a:gd name="connsiteY0" fmla="*/ 50521 h 50521"/>
                <a:gd name="connsiteX1" fmla="*/ 35792 w 51867"/>
                <a:gd name="connsiteY1" fmla="*/ 47854 h 50521"/>
                <a:gd name="connsiteX2" fmla="*/ 2931 w 51867"/>
                <a:gd name="connsiteY2" fmla="*/ 16326 h 50521"/>
                <a:gd name="connsiteX3" fmla="*/ 2645 w 51867"/>
                <a:gd name="connsiteY3" fmla="*/ 2896 h 50521"/>
                <a:gd name="connsiteX4" fmla="*/ 16075 w 51867"/>
                <a:gd name="connsiteY4" fmla="*/ 2610 h 50521"/>
                <a:gd name="connsiteX5" fmla="*/ 48937 w 51867"/>
                <a:gd name="connsiteY5" fmla="*/ 34138 h 50521"/>
                <a:gd name="connsiteX6" fmla="*/ 49222 w 51867"/>
                <a:gd name="connsiteY6" fmla="*/ 47568 h 50521"/>
                <a:gd name="connsiteX7" fmla="*/ 42364 w 51867"/>
                <a:gd name="connsiteY7" fmla="*/ 50521 h 5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867" h="50521">
                  <a:moveTo>
                    <a:pt x="42364" y="50521"/>
                  </a:moveTo>
                  <a:cubicBezTo>
                    <a:pt x="39983" y="50521"/>
                    <a:pt x="37602" y="49664"/>
                    <a:pt x="35792" y="47854"/>
                  </a:cubicBezTo>
                  <a:lnTo>
                    <a:pt x="2931" y="16326"/>
                  </a:lnTo>
                  <a:cubicBezTo>
                    <a:pt x="-879" y="12707"/>
                    <a:pt x="-974" y="6611"/>
                    <a:pt x="2645" y="2896"/>
                  </a:cubicBezTo>
                  <a:cubicBezTo>
                    <a:pt x="6265" y="-819"/>
                    <a:pt x="12361" y="-1009"/>
                    <a:pt x="16075" y="2610"/>
                  </a:cubicBezTo>
                  <a:lnTo>
                    <a:pt x="48937" y="34138"/>
                  </a:lnTo>
                  <a:cubicBezTo>
                    <a:pt x="52747" y="37758"/>
                    <a:pt x="52842" y="43854"/>
                    <a:pt x="49222" y="47568"/>
                  </a:cubicBezTo>
                  <a:cubicBezTo>
                    <a:pt x="47317" y="49473"/>
                    <a:pt x="44841" y="50521"/>
                    <a:pt x="42364" y="5052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40" name="Inclusiveness">
            <a:extLst>
              <a:ext uri="{FF2B5EF4-FFF2-40B4-BE49-F238E27FC236}">
                <a16:creationId xmlns:a16="http://schemas.microsoft.com/office/drawing/2014/main" id="{0B6C6EBE-2B49-D344-CE21-5D3F91E3398B}"/>
              </a:ext>
            </a:extLst>
          </p:cNvPr>
          <p:cNvGrpSpPr/>
          <p:nvPr/>
        </p:nvGrpSpPr>
        <p:grpSpPr>
          <a:xfrm>
            <a:off x="6336410" y="4262061"/>
            <a:ext cx="539714" cy="457391"/>
            <a:chOff x="9989707" y="4477404"/>
            <a:chExt cx="539714" cy="457391"/>
          </a:xfrm>
          <a:solidFill>
            <a:srgbClr val="009CD6"/>
          </a:solidFill>
          <a:effectLst>
            <a:outerShdw blurRad="50800" dist="38100" dir="2700000" algn="tl" rotWithShape="0">
              <a:prstClr val="black">
                <a:alpha val="40000"/>
              </a:prstClr>
            </a:outerShdw>
          </a:effectLst>
        </p:grpSpPr>
        <p:sp>
          <p:nvSpPr>
            <p:cNvPr id="41" name="Freeform: Shape 40">
              <a:extLst>
                <a:ext uri="{FF2B5EF4-FFF2-40B4-BE49-F238E27FC236}">
                  <a16:creationId xmlns:a16="http://schemas.microsoft.com/office/drawing/2014/main" id="{C93C1EB1-F320-5B3E-7BAE-9839113DB268}"/>
                </a:ext>
              </a:extLst>
            </p:cNvPr>
            <p:cNvSpPr/>
            <p:nvPr/>
          </p:nvSpPr>
          <p:spPr>
            <a:xfrm>
              <a:off x="9989707" y="4647291"/>
              <a:ext cx="189928" cy="103250"/>
            </a:xfrm>
            <a:custGeom>
              <a:avLst/>
              <a:gdLst>
                <a:gd name="connsiteX0" fmla="*/ 180308 w 189928"/>
                <a:gd name="connsiteY0" fmla="*/ 103251 h 103250"/>
                <a:gd name="connsiteX1" fmla="*/ 9620 w 189928"/>
                <a:gd name="connsiteY1" fmla="*/ 103251 h 103250"/>
                <a:gd name="connsiteX2" fmla="*/ 0 w 189928"/>
                <a:gd name="connsiteY2" fmla="*/ 93631 h 103250"/>
                <a:gd name="connsiteX3" fmla="*/ 0 w 189928"/>
                <a:gd name="connsiteY3" fmla="*/ 51721 h 103250"/>
                <a:gd name="connsiteX4" fmla="*/ 2762 w 189928"/>
                <a:gd name="connsiteY4" fmla="*/ 45053 h 103250"/>
                <a:gd name="connsiteX5" fmla="*/ 44005 w 189928"/>
                <a:gd name="connsiteY5" fmla="*/ 2858 h 103250"/>
                <a:gd name="connsiteX6" fmla="*/ 50864 w 189928"/>
                <a:gd name="connsiteY6" fmla="*/ 0 h 103250"/>
                <a:gd name="connsiteX7" fmla="*/ 139065 w 189928"/>
                <a:gd name="connsiteY7" fmla="*/ 0 h 103250"/>
                <a:gd name="connsiteX8" fmla="*/ 145923 w 189928"/>
                <a:gd name="connsiteY8" fmla="*/ 2858 h 103250"/>
                <a:gd name="connsiteX9" fmla="*/ 187166 w 189928"/>
                <a:gd name="connsiteY9" fmla="*/ 45053 h 103250"/>
                <a:gd name="connsiteX10" fmla="*/ 189929 w 189928"/>
                <a:gd name="connsiteY10" fmla="*/ 51721 h 103250"/>
                <a:gd name="connsiteX11" fmla="*/ 189929 w 189928"/>
                <a:gd name="connsiteY11" fmla="*/ 93631 h 103250"/>
                <a:gd name="connsiteX12" fmla="*/ 180308 w 189928"/>
                <a:gd name="connsiteY12" fmla="*/ 103251 h 103250"/>
                <a:gd name="connsiteX13" fmla="*/ 19241 w 189928"/>
                <a:gd name="connsiteY13" fmla="*/ 84011 h 103250"/>
                <a:gd name="connsiteX14" fmla="*/ 170783 w 189928"/>
                <a:gd name="connsiteY14" fmla="*/ 84011 h 103250"/>
                <a:gd name="connsiteX15" fmla="*/ 170783 w 189928"/>
                <a:gd name="connsiteY15" fmla="*/ 55626 h 103250"/>
                <a:gd name="connsiteX16" fmla="*/ 135064 w 189928"/>
                <a:gd name="connsiteY16" fmla="*/ 19050 h 103250"/>
                <a:gd name="connsiteX17" fmla="*/ 54959 w 189928"/>
                <a:gd name="connsiteY17" fmla="*/ 19050 h 103250"/>
                <a:gd name="connsiteX18" fmla="*/ 19241 w 189928"/>
                <a:gd name="connsiteY18" fmla="*/ 55626 h 103250"/>
                <a:gd name="connsiteX19" fmla="*/ 19241 w 189928"/>
                <a:gd name="connsiteY19" fmla="*/ 84011 h 1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28" h="103250">
                  <a:moveTo>
                    <a:pt x="180308" y="103251"/>
                  </a:moveTo>
                  <a:lnTo>
                    <a:pt x="9620" y="103251"/>
                  </a:lnTo>
                  <a:cubicBezTo>
                    <a:pt x="4286" y="103251"/>
                    <a:pt x="0" y="98965"/>
                    <a:pt x="0" y="93631"/>
                  </a:cubicBezTo>
                  <a:lnTo>
                    <a:pt x="0" y="51721"/>
                  </a:lnTo>
                  <a:cubicBezTo>
                    <a:pt x="0" y="49244"/>
                    <a:pt x="952" y="46768"/>
                    <a:pt x="2762" y="45053"/>
                  </a:cubicBezTo>
                  <a:lnTo>
                    <a:pt x="44005" y="2858"/>
                  </a:lnTo>
                  <a:cubicBezTo>
                    <a:pt x="45815" y="1048"/>
                    <a:pt x="48292" y="0"/>
                    <a:pt x="50864" y="0"/>
                  </a:cubicBezTo>
                  <a:lnTo>
                    <a:pt x="139065" y="0"/>
                  </a:lnTo>
                  <a:cubicBezTo>
                    <a:pt x="141637" y="0"/>
                    <a:pt x="144113" y="1048"/>
                    <a:pt x="145923" y="2858"/>
                  </a:cubicBezTo>
                  <a:lnTo>
                    <a:pt x="187166" y="45053"/>
                  </a:lnTo>
                  <a:cubicBezTo>
                    <a:pt x="188881" y="46863"/>
                    <a:pt x="189929" y="49244"/>
                    <a:pt x="189929" y="51721"/>
                  </a:cubicBezTo>
                  <a:lnTo>
                    <a:pt x="189929" y="93631"/>
                  </a:lnTo>
                  <a:cubicBezTo>
                    <a:pt x="189929" y="98965"/>
                    <a:pt x="185642" y="103251"/>
                    <a:pt x="180308" y="103251"/>
                  </a:cubicBezTo>
                  <a:close/>
                  <a:moveTo>
                    <a:pt x="19241" y="84011"/>
                  </a:moveTo>
                  <a:lnTo>
                    <a:pt x="170783" y="84011"/>
                  </a:lnTo>
                  <a:lnTo>
                    <a:pt x="170783" y="55626"/>
                  </a:lnTo>
                  <a:lnTo>
                    <a:pt x="135064" y="19050"/>
                  </a:lnTo>
                  <a:lnTo>
                    <a:pt x="54959" y="19050"/>
                  </a:lnTo>
                  <a:lnTo>
                    <a:pt x="19241" y="55626"/>
                  </a:lnTo>
                  <a:lnTo>
                    <a:pt x="19241" y="84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nvGrpSpPr>
            <p:cNvPr id="42" name="Graphic 12">
              <a:extLst>
                <a:ext uri="{FF2B5EF4-FFF2-40B4-BE49-F238E27FC236}">
                  <a16:creationId xmlns:a16="http://schemas.microsoft.com/office/drawing/2014/main" id="{D07FEFE1-3A8C-0A0F-FB53-6330493763C2}"/>
                </a:ext>
              </a:extLst>
            </p:cNvPr>
            <p:cNvGrpSpPr/>
            <p:nvPr/>
          </p:nvGrpSpPr>
          <p:grpSpPr>
            <a:xfrm>
              <a:off x="10100892" y="4790396"/>
              <a:ext cx="189928" cy="143446"/>
              <a:chOff x="10100892" y="4790396"/>
              <a:chExt cx="189928" cy="143446"/>
            </a:xfrm>
            <a:grpFill/>
          </p:grpSpPr>
          <p:sp>
            <p:nvSpPr>
              <p:cNvPr id="61" name="Freeform: Shape 60">
                <a:extLst>
                  <a:ext uri="{FF2B5EF4-FFF2-40B4-BE49-F238E27FC236}">
                    <a16:creationId xmlns:a16="http://schemas.microsoft.com/office/drawing/2014/main" id="{BF48A5DF-6DF3-64D9-E519-AC9920395F40}"/>
                  </a:ext>
                </a:extLst>
              </p:cNvPr>
              <p:cNvSpPr/>
              <p:nvPr/>
            </p:nvSpPr>
            <p:spPr>
              <a:xfrm>
                <a:off x="10100892" y="4830591"/>
                <a:ext cx="189928" cy="103251"/>
              </a:xfrm>
              <a:custGeom>
                <a:avLst/>
                <a:gdLst>
                  <a:gd name="connsiteX0" fmla="*/ 180308 w 189928"/>
                  <a:gd name="connsiteY0" fmla="*/ 103251 h 103251"/>
                  <a:gd name="connsiteX1" fmla="*/ 9620 w 189928"/>
                  <a:gd name="connsiteY1" fmla="*/ 103251 h 103251"/>
                  <a:gd name="connsiteX2" fmla="*/ 0 w 189928"/>
                  <a:gd name="connsiteY2" fmla="*/ 93631 h 103251"/>
                  <a:gd name="connsiteX3" fmla="*/ 0 w 189928"/>
                  <a:gd name="connsiteY3" fmla="*/ 51721 h 103251"/>
                  <a:gd name="connsiteX4" fmla="*/ 2762 w 189928"/>
                  <a:gd name="connsiteY4" fmla="*/ 45053 h 103251"/>
                  <a:gd name="connsiteX5" fmla="*/ 44005 w 189928"/>
                  <a:gd name="connsiteY5" fmla="*/ 2858 h 103251"/>
                  <a:gd name="connsiteX6" fmla="*/ 50864 w 189928"/>
                  <a:gd name="connsiteY6" fmla="*/ 0 h 103251"/>
                  <a:gd name="connsiteX7" fmla="*/ 139065 w 189928"/>
                  <a:gd name="connsiteY7" fmla="*/ 0 h 103251"/>
                  <a:gd name="connsiteX8" fmla="*/ 145923 w 189928"/>
                  <a:gd name="connsiteY8" fmla="*/ 2858 h 103251"/>
                  <a:gd name="connsiteX9" fmla="*/ 187166 w 189928"/>
                  <a:gd name="connsiteY9" fmla="*/ 45053 h 103251"/>
                  <a:gd name="connsiteX10" fmla="*/ 189929 w 189928"/>
                  <a:gd name="connsiteY10" fmla="*/ 51721 h 103251"/>
                  <a:gd name="connsiteX11" fmla="*/ 189929 w 189928"/>
                  <a:gd name="connsiteY11" fmla="*/ 93631 h 103251"/>
                  <a:gd name="connsiteX12" fmla="*/ 180308 w 189928"/>
                  <a:gd name="connsiteY12" fmla="*/ 103251 h 103251"/>
                  <a:gd name="connsiteX13" fmla="*/ 19241 w 189928"/>
                  <a:gd name="connsiteY13" fmla="*/ 84011 h 103251"/>
                  <a:gd name="connsiteX14" fmla="*/ 170783 w 189928"/>
                  <a:gd name="connsiteY14" fmla="*/ 84011 h 103251"/>
                  <a:gd name="connsiteX15" fmla="*/ 170783 w 189928"/>
                  <a:gd name="connsiteY15" fmla="*/ 55626 h 103251"/>
                  <a:gd name="connsiteX16" fmla="*/ 135064 w 189928"/>
                  <a:gd name="connsiteY16" fmla="*/ 19050 h 103251"/>
                  <a:gd name="connsiteX17" fmla="*/ 54959 w 189928"/>
                  <a:gd name="connsiteY17" fmla="*/ 19050 h 103251"/>
                  <a:gd name="connsiteX18" fmla="*/ 19241 w 189928"/>
                  <a:gd name="connsiteY18" fmla="*/ 55626 h 103251"/>
                  <a:gd name="connsiteX19" fmla="*/ 19241 w 189928"/>
                  <a:gd name="connsiteY19" fmla="*/ 84011 h 10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28" h="103251">
                    <a:moveTo>
                      <a:pt x="180308" y="103251"/>
                    </a:moveTo>
                    <a:lnTo>
                      <a:pt x="9620" y="103251"/>
                    </a:lnTo>
                    <a:cubicBezTo>
                      <a:pt x="4286" y="103251"/>
                      <a:pt x="0" y="98965"/>
                      <a:pt x="0" y="93631"/>
                    </a:cubicBezTo>
                    <a:lnTo>
                      <a:pt x="0" y="51721"/>
                    </a:lnTo>
                    <a:cubicBezTo>
                      <a:pt x="0" y="49244"/>
                      <a:pt x="952" y="46768"/>
                      <a:pt x="2762" y="45053"/>
                    </a:cubicBezTo>
                    <a:lnTo>
                      <a:pt x="44005" y="2858"/>
                    </a:lnTo>
                    <a:cubicBezTo>
                      <a:pt x="45815" y="1048"/>
                      <a:pt x="48292" y="0"/>
                      <a:pt x="50864" y="0"/>
                    </a:cubicBezTo>
                    <a:lnTo>
                      <a:pt x="139065" y="0"/>
                    </a:lnTo>
                    <a:cubicBezTo>
                      <a:pt x="141637" y="0"/>
                      <a:pt x="144113" y="1048"/>
                      <a:pt x="145923" y="2858"/>
                    </a:cubicBezTo>
                    <a:lnTo>
                      <a:pt x="187166" y="45053"/>
                    </a:lnTo>
                    <a:cubicBezTo>
                      <a:pt x="188881" y="46863"/>
                      <a:pt x="189929" y="49244"/>
                      <a:pt x="189929" y="51721"/>
                    </a:cubicBezTo>
                    <a:lnTo>
                      <a:pt x="189929" y="93631"/>
                    </a:lnTo>
                    <a:cubicBezTo>
                      <a:pt x="189929" y="98965"/>
                      <a:pt x="185642" y="103251"/>
                      <a:pt x="180308" y="103251"/>
                    </a:cubicBezTo>
                    <a:close/>
                    <a:moveTo>
                      <a:pt x="19241" y="84011"/>
                    </a:moveTo>
                    <a:lnTo>
                      <a:pt x="170783" y="84011"/>
                    </a:lnTo>
                    <a:lnTo>
                      <a:pt x="170783" y="55626"/>
                    </a:lnTo>
                    <a:lnTo>
                      <a:pt x="135064" y="19050"/>
                    </a:lnTo>
                    <a:lnTo>
                      <a:pt x="54959" y="19050"/>
                    </a:lnTo>
                    <a:lnTo>
                      <a:pt x="19241" y="55626"/>
                    </a:lnTo>
                    <a:lnTo>
                      <a:pt x="19241" y="84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2" name="Freeform: Shape 61">
                <a:extLst>
                  <a:ext uri="{FF2B5EF4-FFF2-40B4-BE49-F238E27FC236}">
                    <a16:creationId xmlns:a16="http://schemas.microsoft.com/office/drawing/2014/main" id="{EB4BB1CD-4499-AEE9-D88D-8B7E44BC65D0}"/>
                  </a:ext>
                </a:extLst>
              </p:cNvPr>
              <p:cNvSpPr/>
              <p:nvPr/>
            </p:nvSpPr>
            <p:spPr>
              <a:xfrm>
                <a:off x="10144517" y="4790396"/>
                <a:ext cx="102869" cy="101345"/>
              </a:xfrm>
              <a:custGeom>
                <a:avLst/>
                <a:gdLst>
                  <a:gd name="connsiteX0" fmla="*/ 51435 w 102869"/>
                  <a:gd name="connsiteY0" fmla="*/ 101346 h 101345"/>
                  <a:gd name="connsiteX1" fmla="*/ 0 w 102869"/>
                  <a:gd name="connsiteY1" fmla="*/ 50673 h 101345"/>
                  <a:gd name="connsiteX2" fmla="*/ 51435 w 102869"/>
                  <a:gd name="connsiteY2" fmla="*/ 0 h 101345"/>
                  <a:gd name="connsiteX3" fmla="*/ 102870 w 102869"/>
                  <a:gd name="connsiteY3" fmla="*/ 50673 h 101345"/>
                  <a:gd name="connsiteX4" fmla="*/ 51435 w 102869"/>
                  <a:gd name="connsiteY4" fmla="*/ 101346 h 101345"/>
                  <a:gd name="connsiteX5" fmla="*/ 51435 w 102869"/>
                  <a:gd name="connsiteY5" fmla="*/ 19241 h 101345"/>
                  <a:gd name="connsiteX6" fmla="*/ 19240 w 102869"/>
                  <a:gd name="connsiteY6" fmla="*/ 50673 h 101345"/>
                  <a:gd name="connsiteX7" fmla="*/ 51435 w 102869"/>
                  <a:gd name="connsiteY7" fmla="*/ 82105 h 101345"/>
                  <a:gd name="connsiteX8" fmla="*/ 83629 w 102869"/>
                  <a:gd name="connsiteY8" fmla="*/ 50673 h 101345"/>
                  <a:gd name="connsiteX9" fmla="*/ 51435 w 102869"/>
                  <a:gd name="connsiteY9" fmla="*/ 19241 h 10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869" h="101345">
                    <a:moveTo>
                      <a:pt x="51435" y="101346"/>
                    </a:moveTo>
                    <a:cubicBezTo>
                      <a:pt x="23050" y="101346"/>
                      <a:pt x="0" y="78581"/>
                      <a:pt x="0" y="50673"/>
                    </a:cubicBezTo>
                    <a:cubicBezTo>
                      <a:pt x="0" y="22765"/>
                      <a:pt x="23050" y="0"/>
                      <a:pt x="51435" y="0"/>
                    </a:cubicBezTo>
                    <a:cubicBezTo>
                      <a:pt x="79820" y="0"/>
                      <a:pt x="102870" y="22765"/>
                      <a:pt x="102870" y="50673"/>
                    </a:cubicBezTo>
                    <a:cubicBezTo>
                      <a:pt x="102870" y="78581"/>
                      <a:pt x="79820" y="101346"/>
                      <a:pt x="51435" y="101346"/>
                    </a:cubicBezTo>
                    <a:close/>
                    <a:moveTo>
                      <a:pt x="51435" y="19241"/>
                    </a:moveTo>
                    <a:cubicBezTo>
                      <a:pt x="33623" y="19241"/>
                      <a:pt x="19240" y="33338"/>
                      <a:pt x="19240" y="50673"/>
                    </a:cubicBezTo>
                    <a:cubicBezTo>
                      <a:pt x="19240" y="68008"/>
                      <a:pt x="33718" y="82105"/>
                      <a:pt x="51435" y="82105"/>
                    </a:cubicBezTo>
                    <a:cubicBezTo>
                      <a:pt x="69152" y="82105"/>
                      <a:pt x="83629" y="68008"/>
                      <a:pt x="83629" y="50673"/>
                    </a:cubicBezTo>
                    <a:cubicBezTo>
                      <a:pt x="83629" y="33338"/>
                      <a:pt x="69152" y="19241"/>
                      <a:pt x="51435" y="1924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43" name="Freeform: Shape 42">
              <a:extLst>
                <a:ext uri="{FF2B5EF4-FFF2-40B4-BE49-F238E27FC236}">
                  <a16:creationId xmlns:a16="http://schemas.microsoft.com/office/drawing/2014/main" id="{AE89D112-9240-9C72-ADE7-1552B8D5D31C}"/>
                </a:ext>
              </a:extLst>
            </p:cNvPr>
            <p:cNvSpPr/>
            <p:nvPr/>
          </p:nvSpPr>
          <p:spPr>
            <a:xfrm>
              <a:off x="10142135" y="4477404"/>
              <a:ext cx="107441" cy="126777"/>
            </a:xfrm>
            <a:custGeom>
              <a:avLst/>
              <a:gdLst>
                <a:gd name="connsiteX0" fmla="*/ 53721 w 107441"/>
                <a:gd name="connsiteY0" fmla="*/ 126778 h 126777"/>
                <a:gd name="connsiteX1" fmla="*/ 381 w 107441"/>
                <a:gd name="connsiteY1" fmla="*/ 79439 h 126777"/>
                <a:gd name="connsiteX2" fmla="*/ 0 w 107441"/>
                <a:gd name="connsiteY2" fmla="*/ 76962 h 126777"/>
                <a:gd name="connsiteX3" fmla="*/ 0 w 107441"/>
                <a:gd name="connsiteY3" fmla="*/ 52864 h 126777"/>
                <a:gd name="connsiteX4" fmla="*/ 53721 w 107441"/>
                <a:gd name="connsiteY4" fmla="*/ 0 h 126777"/>
                <a:gd name="connsiteX5" fmla="*/ 107442 w 107441"/>
                <a:gd name="connsiteY5" fmla="*/ 52864 h 126777"/>
                <a:gd name="connsiteX6" fmla="*/ 107442 w 107441"/>
                <a:gd name="connsiteY6" fmla="*/ 76962 h 126777"/>
                <a:gd name="connsiteX7" fmla="*/ 107061 w 107441"/>
                <a:gd name="connsiteY7" fmla="*/ 79534 h 126777"/>
                <a:gd name="connsiteX8" fmla="*/ 53721 w 107441"/>
                <a:gd name="connsiteY8" fmla="*/ 126778 h 126777"/>
                <a:gd name="connsiteX9" fmla="*/ 19240 w 107441"/>
                <a:gd name="connsiteY9" fmla="*/ 75248 h 126777"/>
                <a:gd name="connsiteX10" fmla="*/ 19335 w 107441"/>
                <a:gd name="connsiteY10" fmla="*/ 76295 h 126777"/>
                <a:gd name="connsiteX11" fmla="*/ 53721 w 107441"/>
                <a:gd name="connsiteY11" fmla="*/ 107632 h 126777"/>
                <a:gd name="connsiteX12" fmla="*/ 88106 w 107441"/>
                <a:gd name="connsiteY12" fmla="*/ 76295 h 126777"/>
                <a:gd name="connsiteX13" fmla="*/ 88202 w 107441"/>
                <a:gd name="connsiteY13" fmla="*/ 75248 h 126777"/>
                <a:gd name="connsiteX14" fmla="*/ 88202 w 107441"/>
                <a:gd name="connsiteY14" fmla="*/ 52864 h 126777"/>
                <a:gd name="connsiteX15" fmla="*/ 53721 w 107441"/>
                <a:gd name="connsiteY15" fmla="*/ 19241 h 126777"/>
                <a:gd name="connsiteX16" fmla="*/ 19240 w 107441"/>
                <a:gd name="connsiteY16" fmla="*/ 52864 h 126777"/>
                <a:gd name="connsiteX17" fmla="*/ 19240 w 107441"/>
                <a:gd name="connsiteY17" fmla="*/ 75248 h 126777"/>
                <a:gd name="connsiteX18" fmla="*/ 97821 w 107441"/>
                <a:gd name="connsiteY18" fmla="*/ 76962 h 126777"/>
                <a:gd name="connsiteX19" fmla="*/ 97821 w 107441"/>
                <a:gd name="connsiteY19" fmla="*/ 76962 h 126777"/>
                <a:gd name="connsiteX20" fmla="*/ 97821 w 107441"/>
                <a:gd name="connsiteY20" fmla="*/ 76962 h 12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441" h="126777">
                  <a:moveTo>
                    <a:pt x="53721" y="126778"/>
                  </a:moveTo>
                  <a:cubicBezTo>
                    <a:pt x="26289" y="126778"/>
                    <a:pt x="3238" y="106109"/>
                    <a:pt x="381" y="79439"/>
                  </a:cubicBezTo>
                  <a:cubicBezTo>
                    <a:pt x="190" y="78676"/>
                    <a:pt x="0" y="77819"/>
                    <a:pt x="0" y="76962"/>
                  </a:cubicBezTo>
                  <a:lnTo>
                    <a:pt x="0" y="52864"/>
                  </a:lnTo>
                  <a:cubicBezTo>
                    <a:pt x="0" y="23717"/>
                    <a:pt x="24098" y="0"/>
                    <a:pt x="53721" y="0"/>
                  </a:cubicBezTo>
                  <a:cubicBezTo>
                    <a:pt x="83344" y="0"/>
                    <a:pt x="107442" y="23717"/>
                    <a:pt x="107442" y="52864"/>
                  </a:cubicBezTo>
                  <a:lnTo>
                    <a:pt x="107442" y="76962"/>
                  </a:lnTo>
                  <a:cubicBezTo>
                    <a:pt x="107442" y="77819"/>
                    <a:pt x="107346" y="78772"/>
                    <a:pt x="107061" y="79534"/>
                  </a:cubicBezTo>
                  <a:cubicBezTo>
                    <a:pt x="104204" y="106204"/>
                    <a:pt x="81153" y="126778"/>
                    <a:pt x="53721" y="126778"/>
                  </a:cubicBezTo>
                  <a:close/>
                  <a:moveTo>
                    <a:pt x="19240" y="75248"/>
                  </a:moveTo>
                  <a:cubicBezTo>
                    <a:pt x="19240" y="75248"/>
                    <a:pt x="19335" y="75914"/>
                    <a:pt x="19335" y="76295"/>
                  </a:cubicBezTo>
                  <a:cubicBezTo>
                    <a:pt x="20574" y="93821"/>
                    <a:pt x="35623" y="107632"/>
                    <a:pt x="53721" y="107632"/>
                  </a:cubicBezTo>
                  <a:cubicBezTo>
                    <a:pt x="71818" y="107632"/>
                    <a:pt x="86773" y="93917"/>
                    <a:pt x="88106" y="76295"/>
                  </a:cubicBezTo>
                  <a:cubicBezTo>
                    <a:pt x="88106" y="75914"/>
                    <a:pt x="88106" y="75629"/>
                    <a:pt x="88202" y="75248"/>
                  </a:cubicBezTo>
                  <a:lnTo>
                    <a:pt x="88202" y="52864"/>
                  </a:lnTo>
                  <a:cubicBezTo>
                    <a:pt x="88202" y="34290"/>
                    <a:pt x="72771" y="19241"/>
                    <a:pt x="53721" y="19241"/>
                  </a:cubicBezTo>
                  <a:cubicBezTo>
                    <a:pt x="34671" y="19241"/>
                    <a:pt x="19240" y="34385"/>
                    <a:pt x="19240" y="52864"/>
                  </a:cubicBezTo>
                  <a:lnTo>
                    <a:pt x="19240" y="75248"/>
                  </a:lnTo>
                  <a:close/>
                  <a:moveTo>
                    <a:pt x="97821" y="76962"/>
                  </a:moveTo>
                  <a:lnTo>
                    <a:pt x="97821" y="76962"/>
                  </a:lnTo>
                  <a:lnTo>
                    <a:pt x="97821" y="7696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nvGrpSpPr>
            <p:cNvPr id="44" name="Graphic 12">
              <a:extLst>
                <a:ext uri="{FF2B5EF4-FFF2-40B4-BE49-F238E27FC236}">
                  <a16:creationId xmlns:a16="http://schemas.microsoft.com/office/drawing/2014/main" id="{C9F0586B-6FD3-7E2C-3634-654065F40A33}"/>
                </a:ext>
              </a:extLst>
            </p:cNvPr>
            <p:cNvGrpSpPr/>
            <p:nvPr/>
          </p:nvGrpSpPr>
          <p:grpSpPr>
            <a:xfrm>
              <a:off x="10142231" y="4657903"/>
              <a:ext cx="132397" cy="176307"/>
              <a:chOff x="10142231" y="4657903"/>
              <a:chExt cx="132397" cy="176307"/>
            </a:xfrm>
            <a:grpFill/>
          </p:grpSpPr>
          <p:sp>
            <p:nvSpPr>
              <p:cNvPr id="59" name="Freeform: Shape 58">
                <a:extLst>
                  <a:ext uri="{FF2B5EF4-FFF2-40B4-BE49-F238E27FC236}">
                    <a16:creationId xmlns:a16="http://schemas.microsoft.com/office/drawing/2014/main" id="{49C54F4A-2438-ADAF-5A26-A318E594DC62}"/>
                  </a:ext>
                </a:extLst>
              </p:cNvPr>
              <p:cNvSpPr/>
              <p:nvPr/>
            </p:nvSpPr>
            <p:spPr>
              <a:xfrm>
                <a:off x="10142231" y="4707338"/>
                <a:ext cx="107441" cy="126872"/>
              </a:xfrm>
              <a:custGeom>
                <a:avLst/>
                <a:gdLst>
                  <a:gd name="connsiteX0" fmla="*/ 53721 w 107441"/>
                  <a:gd name="connsiteY0" fmla="*/ 126778 h 126872"/>
                  <a:gd name="connsiteX1" fmla="*/ 381 w 107441"/>
                  <a:gd name="connsiteY1" fmla="*/ 79439 h 126872"/>
                  <a:gd name="connsiteX2" fmla="*/ 0 w 107441"/>
                  <a:gd name="connsiteY2" fmla="*/ 76962 h 126872"/>
                  <a:gd name="connsiteX3" fmla="*/ 0 w 107441"/>
                  <a:gd name="connsiteY3" fmla="*/ 52864 h 126872"/>
                  <a:gd name="connsiteX4" fmla="*/ 53721 w 107441"/>
                  <a:gd name="connsiteY4" fmla="*/ 0 h 126872"/>
                  <a:gd name="connsiteX5" fmla="*/ 107442 w 107441"/>
                  <a:gd name="connsiteY5" fmla="*/ 52864 h 126872"/>
                  <a:gd name="connsiteX6" fmla="*/ 107442 w 107441"/>
                  <a:gd name="connsiteY6" fmla="*/ 76962 h 126872"/>
                  <a:gd name="connsiteX7" fmla="*/ 107061 w 107441"/>
                  <a:gd name="connsiteY7" fmla="*/ 79534 h 126872"/>
                  <a:gd name="connsiteX8" fmla="*/ 53721 w 107441"/>
                  <a:gd name="connsiteY8" fmla="*/ 126873 h 126872"/>
                  <a:gd name="connsiteX9" fmla="*/ 19240 w 107441"/>
                  <a:gd name="connsiteY9" fmla="*/ 75248 h 126872"/>
                  <a:gd name="connsiteX10" fmla="*/ 19335 w 107441"/>
                  <a:gd name="connsiteY10" fmla="*/ 76200 h 126872"/>
                  <a:gd name="connsiteX11" fmla="*/ 53721 w 107441"/>
                  <a:gd name="connsiteY11" fmla="*/ 107537 h 126872"/>
                  <a:gd name="connsiteX12" fmla="*/ 88106 w 107441"/>
                  <a:gd name="connsiteY12" fmla="*/ 76200 h 126872"/>
                  <a:gd name="connsiteX13" fmla="*/ 88201 w 107441"/>
                  <a:gd name="connsiteY13" fmla="*/ 75152 h 126872"/>
                  <a:gd name="connsiteX14" fmla="*/ 88201 w 107441"/>
                  <a:gd name="connsiteY14" fmla="*/ 52769 h 126872"/>
                  <a:gd name="connsiteX15" fmla="*/ 53721 w 107441"/>
                  <a:gd name="connsiteY15" fmla="*/ 19145 h 126872"/>
                  <a:gd name="connsiteX16" fmla="*/ 19240 w 107441"/>
                  <a:gd name="connsiteY16" fmla="*/ 52769 h 126872"/>
                  <a:gd name="connsiteX17" fmla="*/ 19240 w 107441"/>
                  <a:gd name="connsiteY17" fmla="*/ 75152 h 126872"/>
                  <a:gd name="connsiteX18" fmla="*/ 97821 w 107441"/>
                  <a:gd name="connsiteY18" fmla="*/ 76962 h 126872"/>
                  <a:gd name="connsiteX19" fmla="*/ 97821 w 107441"/>
                  <a:gd name="connsiteY19" fmla="*/ 76962 h 126872"/>
                  <a:gd name="connsiteX20" fmla="*/ 97821 w 107441"/>
                  <a:gd name="connsiteY20" fmla="*/ 76962 h 12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441" h="126872">
                    <a:moveTo>
                      <a:pt x="53721" y="126778"/>
                    </a:moveTo>
                    <a:cubicBezTo>
                      <a:pt x="26289" y="126778"/>
                      <a:pt x="3238" y="106108"/>
                      <a:pt x="381" y="79439"/>
                    </a:cubicBezTo>
                    <a:cubicBezTo>
                      <a:pt x="190" y="78677"/>
                      <a:pt x="0" y="77819"/>
                      <a:pt x="0" y="76962"/>
                    </a:cubicBezTo>
                    <a:lnTo>
                      <a:pt x="0" y="52864"/>
                    </a:lnTo>
                    <a:cubicBezTo>
                      <a:pt x="0" y="23717"/>
                      <a:pt x="24098" y="0"/>
                      <a:pt x="53721" y="0"/>
                    </a:cubicBezTo>
                    <a:cubicBezTo>
                      <a:pt x="83344" y="0"/>
                      <a:pt x="107442" y="23717"/>
                      <a:pt x="107442" y="52864"/>
                    </a:cubicBezTo>
                    <a:lnTo>
                      <a:pt x="107442" y="76962"/>
                    </a:lnTo>
                    <a:cubicBezTo>
                      <a:pt x="107442" y="77819"/>
                      <a:pt x="107346" y="78677"/>
                      <a:pt x="107061" y="79534"/>
                    </a:cubicBezTo>
                    <a:cubicBezTo>
                      <a:pt x="104204" y="106204"/>
                      <a:pt x="81153" y="126873"/>
                      <a:pt x="53721" y="126873"/>
                    </a:cubicBezTo>
                    <a:close/>
                    <a:moveTo>
                      <a:pt x="19240" y="75248"/>
                    </a:moveTo>
                    <a:cubicBezTo>
                      <a:pt x="19240" y="75248"/>
                      <a:pt x="19240" y="75914"/>
                      <a:pt x="19335" y="76200"/>
                    </a:cubicBezTo>
                    <a:cubicBezTo>
                      <a:pt x="20574" y="93726"/>
                      <a:pt x="35623" y="107537"/>
                      <a:pt x="53721" y="107537"/>
                    </a:cubicBezTo>
                    <a:cubicBezTo>
                      <a:pt x="71818" y="107537"/>
                      <a:pt x="86868" y="93821"/>
                      <a:pt x="88106" y="76200"/>
                    </a:cubicBezTo>
                    <a:cubicBezTo>
                      <a:pt x="88106" y="75819"/>
                      <a:pt x="88106" y="75533"/>
                      <a:pt x="88201" y="75152"/>
                    </a:cubicBezTo>
                    <a:lnTo>
                      <a:pt x="88201" y="52769"/>
                    </a:lnTo>
                    <a:cubicBezTo>
                      <a:pt x="88201" y="34195"/>
                      <a:pt x="72771" y="19145"/>
                      <a:pt x="53721" y="19145"/>
                    </a:cubicBezTo>
                    <a:cubicBezTo>
                      <a:pt x="34671" y="19145"/>
                      <a:pt x="19240" y="34195"/>
                      <a:pt x="19240" y="52769"/>
                    </a:cubicBezTo>
                    <a:lnTo>
                      <a:pt x="19240" y="75152"/>
                    </a:lnTo>
                    <a:close/>
                    <a:moveTo>
                      <a:pt x="97821" y="76962"/>
                    </a:moveTo>
                    <a:lnTo>
                      <a:pt x="97821" y="76962"/>
                    </a:lnTo>
                    <a:lnTo>
                      <a:pt x="97821" y="7696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0" name="Freeform: Shape 59">
                <a:extLst>
                  <a:ext uri="{FF2B5EF4-FFF2-40B4-BE49-F238E27FC236}">
                    <a16:creationId xmlns:a16="http://schemas.microsoft.com/office/drawing/2014/main" id="{0919652D-701A-ADD0-DF65-1E7494CF1330}"/>
                  </a:ext>
                </a:extLst>
              </p:cNvPr>
              <p:cNvSpPr/>
              <p:nvPr/>
            </p:nvSpPr>
            <p:spPr>
              <a:xfrm>
                <a:off x="10173282" y="4657903"/>
                <a:ext cx="101346" cy="99822"/>
              </a:xfrm>
              <a:custGeom>
                <a:avLst/>
                <a:gdLst>
                  <a:gd name="connsiteX0" fmla="*/ 50673 w 101346"/>
                  <a:gd name="connsiteY0" fmla="*/ 99822 h 99822"/>
                  <a:gd name="connsiteX1" fmla="*/ 0 w 101346"/>
                  <a:gd name="connsiteY1" fmla="*/ 49911 h 99822"/>
                  <a:gd name="connsiteX2" fmla="*/ 50673 w 101346"/>
                  <a:gd name="connsiteY2" fmla="*/ 0 h 99822"/>
                  <a:gd name="connsiteX3" fmla="*/ 101346 w 101346"/>
                  <a:gd name="connsiteY3" fmla="*/ 49911 h 99822"/>
                  <a:gd name="connsiteX4" fmla="*/ 50673 w 101346"/>
                  <a:gd name="connsiteY4" fmla="*/ 99822 h 99822"/>
                  <a:gd name="connsiteX5" fmla="*/ 50673 w 101346"/>
                  <a:gd name="connsiteY5" fmla="*/ 19145 h 99822"/>
                  <a:gd name="connsiteX6" fmla="*/ 19241 w 101346"/>
                  <a:gd name="connsiteY6" fmla="*/ 49911 h 99822"/>
                  <a:gd name="connsiteX7" fmla="*/ 50673 w 101346"/>
                  <a:gd name="connsiteY7" fmla="*/ 80677 h 99822"/>
                  <a:gd name="connsiteX8" fmla="*/ 82201 w 101346"/>
                  <a:gd name="connsiteY8" fmla="*/ 49911 h 99822"/>
                  <a:gd name="connsiteX9" fmla="*/ 50673 w 101346"/>
                  <a:gd name="connsiteY9" fmla="*/ 19145 h 9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346" h="99822">
                    <a:moveTo>
                      <a:pt x="50673" y="99822"/>
                    </a:moveTo>
                    <a:cubicBezTo>
                      <a:pt x="22765" y="99822"/>
                      <a:pt x="0" y="77438"/>
                      <a:pt x="0" y="49911"/>
                    </a:cubicBezTo>
                    <a:cubicBezTo>
                      <a:pt x="0" y="22384"/>
                      <a:pt x="22765" y="0"/>
                      <a:pt x="50673" y="0"/>
                    </a:cubicBezTo>
                    <a:cubicBezTo>
                      <a:pt x="78581" y="0"/>
                      <a:pt x="101346" y="22384"/>
                      <a:pt x="101346" y="49911"/>
                    </a:cubicBezTo>
                    <a:cubicBezTo>
                      <a:pt x="101346" y="77438"/>
                      <a:pt x="78581" y="99822"/>
                      <a:pt x="50673" y="99822"/>
                    </a:cubicBezTo>
                    <a:close/>
                    <a:moveTo>
                      <a:pt x="50673" y="19145"/>
                    </a:moveTo>
                    <a:cubicBezTo>
                      <a:pt x="33338" y="19145"/>
                      <a:pt x="19241" y="32957"/>
                      <a:pt x="19241" y="49911"/>
                    </a:cubicBezTo>
                    <a:cubicBezTo>
                      <a:pt x="19241" y="66866"/>
                      <a:pt x="33338" y="80677"/>
                      <a:pt x="50673" y="80677"/>
                    </a:cubicBezTo>
                    <a:cubicBezTo>
                      <a:pt x="68009" y="80677"/>
                      <a:pt x="82201" y="66866"/>
                      <a:pt x="82201" y="49911"/>
                    </a:cubicBezTo>
                    <a:cubicBezTo>
                      <a:pt x="82201" y="32957"/>
                      <a:pt x="68104" y="19145"/>
                      <a:pt x="50673" y="1914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45" name="Freeform: Shape 44">
              <a:extLst>
                <a:ext uri="{FF2B5EF4-FFF2-40B4-BE49-F238E27FC236}">
                  <a16:creationId xmlns:a16="http://schemas.microsoft.com/office/drawing/2014/main" id="{0ED655F9-C1B1-13E5-3965-9ED3BAE2A0FB}"/>
                </a:ext>
              </a:extLst>
            </p:cNvPr>
            <p:cNvSpPr/>
            <p:nvPr/>
          </p:nvSpPr>
          <p:spPr>
            <a:xfrm>
              <a:off x="10142326" y="4511409"/>
              <a:ext cx="106203" cy="19240"/>
            </a:xfrm>
            <a:custGeom>
              <a:avLst/>
              <a:gdLst>
                <a:gd name="connsiteX0" fmla="*/ 96584 w 106203"/>
                <a:gd name="connsiteY0" fmla="*/ 19241 h 19240"/>
                <a:gd name="connsiteX1" fmla="*/ 9620 w 106203"/>
                <a:gd name="connsiteY1" fmla="*/ 19241 h 19240"/>
                <a:gd name="connsiteX2" fmla="*/ 0 w 106203"/>
                <a:gd name="connsiteY2" fmla="*/ 9620 h 19240"/>
                <a:gd name="connsiteX3" fmla="*/ 9620 w 106203"/>
                <a:gd name="connsiteY3" fmla="*/ 0 h 19240"/>
                <a:gd name="connsiteX4" fmla="*/ 96584 w 106203"/>
                <a:gd name="connsiteY4" fmla="*/ 0 h 19240"/>
                <a:gd name="connsiteX5" fmla="*/ 106204 w 106203"/>
                <a:gd name="connsiteY5" fmla="*/ 9620 h 19240"/>
                <a:gd name="connsiteX6" fmla="*/ 96584 w 106203"/>
                <a:gd name="connsiteY6" fmla="*/ 19241 h 1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03" h="19240">
                  <a:moveTo>
                    <a:pt x="96584" y="19241"/>
                  </a:moveTo>
                  <a:lnTo>
                    <a:pt x="9620" y="19241"/>
                  </a:lnTo>
                  <a:cubicBezTo>
                    <a:pt x="4286" y="19241"/>
                    <a:pt x="0" y="14954"/>
                    <a:pt x="0" y="9620"/>
                  </a:cubicBezTo>
                  <a:cubicBezTo>
                    <a:pt x="0" y="4286"/>
                    <a:pt x="4286" y="0"/>
                    <a:pt x="9620" y="0"/>
                  </a:cubicBezTo>
                  <a:lnTo>
                    <a:pt x="96584" y="0"/>
                  </a:lnTo>
                  <a:cubicBezTo>
                    <a:pt x="101918" y="0"/>
                    <a:pt x="106204" y="4286"/>
                    <a:pt x="106204" y="9620"/>
                  </a:cubicBezTo>
                  <a:cubicBezTo>
                    <a:pt x="106204" y="14954"/>
                    <a:pt x="101918" y="19241"/>
                    <a:pt x="96584" y="1924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46" name="Freeform: Shape 45">
              <a:extLst>
                <a:ext uri="{FF2B5EF4-FFF2-40B4-BE49-F238E27FC236}">
                  <a16:creationId xmlns:a16="http://schemas.microsoft.com/office/drawing/2014/main" id="{EF9BEAC6-3FC8-B175-43B7-32E5894A8CC6}"/>
                </a:ext>
              </a:extLst>
            </p:cNvPr>
            <p:cNvSpPr/>
            <p:nvPr/>
          </p:nvSpPr>
          <p:spPr>
            <a:xfrm>
              <a:off x="10230432" y="4547985"/>
              <a:ext cx="70294" cy="44291"/>
            </a:xfrm>
            <a:custGeom>
              <a:avLst/>
              <a:gdLst>
                <a:gd name="connsiteX0" fmla="*/ 35147 w 70294"/>
                <a:gd name="connsiteY0" fmla="*/ 44291 h 44291"/>
                <a:gd name="connsiteX1" fmla="*/ 0 w 70294"/>
                <a:gd name="connsiteY1" fmla="*/ 9620 h 44291"/>
                <a:gd name="connsiteX2" fmla="*/ 9620 w 70294"/>
                <a:gd name="connsiteY2" fmla="*/ 0 h 44291"/>
                <a:gd name="connsiteX3" fmla="*/ 19241 w 70294"/>
                <a:gd name="connsiteY3" fmla="*/ 9620 h 44291"/>
                <a:gd name="connsiteX4" fmla="*/ 35147 w 70294"/>
                <a:gd name="connsiteY4" fmla="*/ 25051 h 44291"/>
                <a:gd name="connsiteX5" fmla="*/ 51054 w 70294"/>
                <a:gd name="connsiteY5" fmla="*/ 9620 h 44291"/>
                <a:gd name="connsiteX6" fmla="*/ 60674 w 70294"/>
                <a:gd name="connsiteY6" fmla="*/ 0 h 44291"/>
                <a:gd name="connsiteX7" fmla="*/ 70295 w 70294"/>
                <a:gd name="connsiteY7" fmla="*/ 9620 h 44291"/>
                <a:gd name="connsiteX8" fmla="*/ 35147 w 70294"/>
                <a:gd name="connsiteY8" fmla="*/ 44291 h 4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94" h="44291">
                  <a:moveTo>
                    <a:pt x="35147" y="44291"/>
                  </a:moveTo>
                  <a:cubicBezTo>
                    <a:pt x="15812" y="44291"/>
                    <a:pt x="0" y="28765"/>
                    <a:pt x="0" y="9620"/>
                  </a:cubicBezTo>
                  <a:cubicBezTo>
                    <a:pt x="0" y="4286"/>
                    <a:pt x="4286" y="0"/>
                    <a:pt x="9620" y="0"/>
                  </a:cubicBezTo>
                  <a:cubicBezTo>
                    <a:pt x="14954" y="0"/>
                    <a:pt x="19241" y="4286"/>
                    <a:pt x="19241" y="9620"/>
                  </a:cubicBezTo>
                  <a:cubicBezTo>
                    <a:pt x="19241" y="18097"/>
                    <a:pt x="26384" y="25051"/>
                    <a:pt x="35147" y="25051"/>
                  </a:cubicBezTo>
                  <a:cubicBezTo>
                    <a:pt x="43911" y="25051"/>
                    <a:pt x="51054" y="18097"/>
                    <a:pt x="51054" y="9620"/>
                  </a:cubicBezTo>
                  <a:cubicBezTo>
                    <a:pt x="51054" y="4286"/>
                    <a:pt x="55340" y="0"/>
                    <a:pt x="60674" y="0"/>
                  </a:cubicBezTo>
                  <a:cubicBezTo>
                    <a:pt x="66009" y="0"/>
                    <a:pt x="70295" y="4286"/>
                    <a:pt x="70295" y="9620"/>
                  </a:cubicBezTo>
                  <a:cubicBezTo>
                    <a:pt x="70295" y="28765"/>
                    <a:pt x="54483" y="44291"/>
                    <a:pt x="35147" y="4429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47" name="Freeform: Shape 46">
              <a:extLst>
                <a:ext uri="{FF2B5EF4-FFF2-40B4-BE49-F238E27FC236}">
                  <a16:creationId xmlns:a16="http://schemas.microsoft.com/office/drawing/2014/main" id="{820067A3-D728-8627-1D3B-DA41284B90B0}"/>
                </a:ext>
              </a:extLst>
            </p:cNvPr>
            <p:cNvSpPr/>
            <p:nvPr/>
          </p:nvSpPr>
          <p:spPr>
            <a:xfrm>
              <a:off x="10091081" y="4547985"/>
              <a:ext cx="70294" cy="44291"/>
            </a:xfrm>
            <a:custGeom>
              <a:avLst/>
              <a:gdLst>
                <a:gd name="connsiteX0" fmla="*/ 35147 w 70294"/>
                <a:gd name="connsiteY0" fmla="*/ 44291 h 44291"/>
                <a:gd name="connsiteX1" fmla="*/ 0 w 70294"/>
                <a:gd name="connsiteY1" fmla="*/ 9620 h 44291"/>
                <a:gd name="connsiteX2" fmla="*/ 9620 w 70294"/>
                <a:gd name="connsiteY2" fmla="*/ 0 h 44291"/>
                <a:gd name="connsiteX3" fmla="*/ 19241 w 70294"/>
                <a:gd name="connsiteY3" fmla="*/ 9620 h 44291"/>
                <a:gd name="connsiteX4" fmla="*/ 35147 w 70294"/>
                <a:gd name="connsiteY4" fmla="*/ 25051 h 44291"/>
                <a:gd name="connsiteX5" fmla="*/ 51054 w 70294"/>
                <a:gd name="connsiteY5" fmla="*/ 9620 h 44291"/>
                <a:gd name="connsiteX6" fmla="*/ 60675 w 70294"/>
                <a:gd name="connsiteY6" fmla="*/ 0 h 44291"/>
                <a:gd name="connsiteX7" fmla="*/ 70295 w 70294"/>
                <a:gd name="connsiteY7" fmla="*/ 9620 h 44291"/>
                <a:gd name="connsiteX8" fmla="*/ 35147 w 70294"/>
                <a:gd name="connsiteY8" fmla="*/ 44291 h 4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94" h="44291">
                  <a:moveTo>
                    <a:pt x="35147" y="44291"/>
                  </a:moveTo>
                  <a:cubicBezTo>
                    <a:pt x="15812" y="44291"/>
                    <a:pt x="0" y="28765"/>
                    <a:pt x="0" y="9620"/>
                  </a:cubicBezTo>
                  <a:cubicBezTo>
                    <a:pt x="0" y="4286"/>
                    <a:pt x="4286" y="0"/>
                    <a:pt x="9620" y="0"/>
                  </a:cubicBezTo>
                  <a:cubicBezTo>
                    <a:pt x="14954" y="0"/>
                    <a:pt x="19241" y="4286"/>
                    <a:pt x="19241" y="9620"/>
                  </a:cubicBezTo>
                  <a:cubicBezTo>
                    <a:pt x="19241" y="18097"/>
                    <a:pt x="26384" y="25051"/>
                    <a:pt x="35147" y="25051"/>
                  </a:cubicBezTo>
                  <a:cubicBezTo>
                    <a:pt x="43911" y="25051"/>
                    <a:pt x="51054" y="18097"/>
                    <a:pt x="51054" y="9620"/>
                  </a:cubicBezTo>
                  <a:cubicBezTo>
                    <a:pt x="51054" y="4286"/>
                    <a:pt x="55341" y="0"/>
                    <a:pt x="60675" y="0"/>
                  </a:cubicBezTo>
                  <a:cubicBezTo>
                    <a:pt x="66009" y="0"/>
                    <a:pt x="70295" y="4286"/>
                    <a:pt x="70295" y="9620"/>
                  </a:cubicBezTo>
                  <a:cubicBezTo>
                    <a:pt x="70295" y="28765"/>
                    <a:pt x="54483" y="44291"/>
                    <a:pt x="35147" y="4429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48" name="Freeform: Shape 47">
              <a:extLst>
                <a:ext uri="{FF2B5EF4-FFF2-40B4-BE49-F238E27FC236}">
                  <a16:creationId xmlns:a16="http://schemas.microsoft.com/office/drawing/2014/main" id="{A6BCF3F9-87AA-FEA4-3FED-65C98330BCAF}"/>
                </a:ext>
              </a:extLst>
            </p:cNvPr>
            <p:cNvSpPr/>
            <p:nvPr/>
          </p:nvSpPr>
          <p:spPr>
            <a:xfrm>
              <a:off x="10339493" y="4831544"/>
              <a:ext cx="189928" cy="103251"/>
            </a:xfrm>
            <a:custGeom>
              <a:avLst/>
              <a:gdLst>
                <a:gd name="connsiteX0" fmla="*/ 180308 w 189928"/>
                <a:gd name="connsiteY0" fmla="*/ 103251 h 103251"/>
                <a:gd name="connsiteX1" fmla="*/ 9620 w 189928"/>
                <a:gd name="connsiteY1" fmla="*/ 103251 h 103251"/>
                <a:gd name="connsiteX2" fmla="*/ 0 w 189928"/>
                <a:gd name="connsiteY2" fmla="*/ 93631 h 103251"/>
                <a:gd name="connsiteX3" fmla="*/ 0 w 189928"/>
                <a:gd name="connsiteY3" fmla="*/ 51721 h 103251"/>
                <a:gd name="connsiteX4" fmla="*/ 2763 w 189928"/>
                <a:gd name="connsiteY4" fmla="*/ 45053 h 103251"/>
                <a:gd name="connsiteX5" fmla="*/ 44005 w 189928"/>
                <a:gd name="connsiteY5" fmla="*/ 2857 h 103251"/>
                <a:gd name="connsiteX6" fmla="*/ 50864 w 189928"/>
                <a:gd name="connsiteY6" fmla="*/ 0 h 103251"/>
                <a:gd name="connsiteX7" fmla="*/ 139065 w 189928"/>
                <a:gd name="connsiteY7" fmla="*/ 0 h 103251"/>
                <a:gd name="connsiteX8" fmla="*/ 145923 w 189928"/>
                <a:gd name="connsiteY8" fmla="*/ 2857 h 103251"/>
                <a:gd name="connsiteX9" fmla="*/ 187166 w 189928"/>
                <a:gd name="connsiteY9" fmla="*/ 45053 h 103251"/>
                <a:gd name="connsiteX10" fmla="*/ 189929 w 189928"/>
                <a:gd name="connsiteY10" fmla="*/ 51721 h 103251"/>
                <a:gd name="connsiteX11" fmla="*/ 189929 w 189928"/>
                <a:gd name="connsiteY11" fmla="*/ 93631 h 103251"/>
                <a:gd name="connsiteX12" fmla="*/ 180308 w 189928"/>
                <a:gd name="connsiteY12" fmla="*/ 103251 h 103251"/>
                <a:gd name="connsiteX13" fmla="*/ 19241 w 189928"/>
                <a:gd name="connsiteY13" fmla="*/ 84011 h 103251"/>
                <a:gd name="connsiteX14" fmla="*/ 170783 w 189928"/>
                <a:gd name="connsiteY14" fmla="*/ 84011 h 103251"/>
                <a:gd name="connsiteX15" fmla="*/ 170783 w 189928"/>
                <a:gd name="connsiteY15" fmla="*/ 55626 h 103251"/>
                <a:gd name="connsiteX16" fmla="*/ 135064 w 189928"/>
                <a:gd name="connsiteY16" fmla="*/ 19050 h 103251"/>
                <a:gd name="connsiteX17" fmla="*/ 54959 w 189928"/>
                <a:gd name="connsiteY17" fmla="*/ 19050 h 103251"/>
                <a:gd name="connsiteX18" fmla="*/ 19241 w 189928"/>
                <a:gd name="connsiteY18" fmla="*/ 55626 h 103251"/>
                <a:gd name="connsiteX19" fmla="*/ 19241 w 189928"/>
                <a:gd name="connsiteY19" fmla="*/ 84011 h 10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28" h="103251">
                  <a:moveTo>
                    <a:pt x="180308" y="103251"/>
                  </a:moveTo>
                  <a:lnTo>
                    <a:pt x="9620" y="103251"/>
                  </a:lnTo>
                  <a:cubicBezTo>
                    <a:pt x="4286" y="103251"/>
                    <a:pt x="0" y="98965"/>
                    <a:pt x="0" y="93631"/>
                  </a:cubicBezTo>
                  <a:lnTo>
                    <a:pt x="0" y="51721"/>
                  </a:lnTo>
                  <a:cubicBezTo>
                    <a:pt x="0" y="49244"/>
                    <a:pt x="953" y="46768"/>
                    <a:pt x="2763" y="45053"/>
                  </a:cubicBezTo>
                  <a:lnTo>
                    <a:pt x="44005" y="2857"/>
                  </a:lnTo>
                  <a:cubicBezTo>
                    <a:pt x="45815" y="1048"/>
                    <a:pt x="48292" y="0"/>
                    <a:pt x="50864" y="0"/>
                  </a:cubicBezTo>
                  <a:lnTo>
                    <a:pt x="139065" y="0"/>
                  </a:lnTo>
                  <a:cubicBezTo>
                    <a:pt x="141637" y="0"/>
                    <a:pt x="144113" y="1048"/>
                    <a:pt x="145923" y="2857"/>
                  </a:cubicBezTo>
                  <a:lnTo>
                    <a:pt x="187166" y="45053"/>
                  </a:lnTo>
                  <a:cubicBezTo>
                    <a:pt x="188881" y="46863"/>
                    <a:pt x="189929" y="49244"/>
                    <a:pt x="189929" y="51721"/>
                  </a:cubicBezTo>
                  <a:lnTo>
                    <a:pt x="189929" y="93631"/>
                  </a:lnTo>
                  <a:cubicBezTo>
                    <a:pt x="189929" y="98965"/>
                    <a:pt x="185642" y="103251"/>
                    <a:pt x="180308" y="103251"/>
                  </a:cubicBezTo>
                  <a:close/>
                  <a:moveTo>
                    <a:pt x="19241" y="84011"/>
                  </a:moveTo>
                  <a:lnTo>
                    <a:pt x="170783" y="84011"/>
                  </a:lnTo>
                  <a:lnTo>
                    <a:pt x="170783" y="55626"/>
                  </a:lnTo>
                  <a:lnTo>
                    <a:pt x="135064" y="19050"/>
                  </a:lnTo>
                  <a:lnTo>
                    <a:pt x="54959" y="19050"/>
                  </a:lnTo>
                  <a:lnTo>
                    <a:pt x="19241" y="55626"/>
                  </a:lnTo>
                  <a:lnTo>
                    <a:pt x="19241" y="84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nvGrpSpPr>
            <p:cNvPr id="49" name="Graphic 12">
              <a:extLst>
                <a:ext uri="{FF2B5EF4-FFF2-40B4-BE49-F238E27FC236}">
                  <a16:creationId xmlns:a16="http://schemas.microsoft.com/office/drawing/2014/main" id="{A3589D5F-FEA7-9F37-9EBE-9F2C0250ACFD}"/>
                </a:ext>
              </a:extLst>
            </p:cNvPr>
            <p:cNvGrpSpPr/>
            <p:nvPr/>
          </p:nvGrpSpPr>
          <p:grpSpPr>
            <a:xfrm>
              <a:off x="10339493" y="4562653"/>
              <a:ext cx="189928" cy="141255"/>
              <a:chOff x="10339493" y="4562653"/>
              <a:chExt cx="189928" cy="141255"/>
            </a:xfrm>
            <a:grpFill/>
          </p:grpSpPr>
          <p:sp>
            <p:nvSpPr>
              <p:cNvPr id="57" name="Freeform: Shape 56">
                <a:extLst>
                  <a:ext uri="{FF2B5EF4-FFF2-40B4-BE49-F238E27FC236}">
                    <a16:creationId xmlns:a16="http://schemas.microsoft.com/office/drawing/2014/main" id="{620F8EE8-B77A-AA8B-7851-0D988A3703CE}"/>
                  </a:ext>
                </a:extLst>
              </p:cNvPr>
              <p:cNvSpPr/>
              <p:nvPr/>
            </p:nvSpPr>
            <p:spPr>
              <a:xfrm>
                <a:off x="10339493" y="4600658"/>
                <a:ext cx="189928" cy="103250"/>
              </a:xfrm>
              <a:custGeom>
                <a:avLst/>
                <a:gdLst>
                  <a:gd name="connsiteX0" fmla="*/ 180308 w 189928"/>
                  <a:gd name="connsiteY0" fmla="*/ 103251 h 103250"/>
                  <a:gd name="connsiteX1" fmla="*/ 9620 w 189928"/>
                  <a:gd name="connsiteY1" fmla="*/ 103251 h 103250"/>
                  <a:gd name="connsiteX2" fmla="*/ 0 w 189928"/>
                  <a:gd name="connsiteY2" fmla="*/ 93631 h 103250"/>
                  <a:gd name="connsiteX3" fmla="*/ 0 w 189928"/>
                  <a:gd name="connsiteY3" fmla="*/ 51721 h 103250"/>
                  <a:gd name="connsiteX4" fmla="*/ 2763 w 189928"/>
                  <a:gd name="connsiteY4" fmla="*/ 45053 h 103250"/>
                  <a:gd name="connsiteX5" fmla="*/ 44005 w 189928"/>
                  <a:gd name="connsiteY5" fmla="*/ 2858 h 103250"/>
                  <a:gd name="connsiteX6" fmla="*/ 50864 w 189928"/>
                  <a:gd name="connsiteY6" fmla="*/ 0 h 103250"/>
                  <a:gd name="connsiteX7" fmla="*/ 139065 w 189928"/>
                  <a:gd name="connsiteY7" fmla="*/ 0 h 103250"/>
                  <a:gd name="connsiteX8" fmla="*/ 145923 w 189928"/>
                  <a:gd name="connsiteY8" fmla="*/ 2858 h 103250"/>
                  <a:gd name="connsiteX9" fmla="*/ 187166 w 189928"/>
                  <a:gd name="connsiteY9" fmla="*/ 45053 h 103250"/>
                  <a:gd name="connsiteX10" fmla="*/ 189929 w 189928"/>
                  <a:gd name="connsiteY10" fmla="*/ 51721 h 103250"/>
                  <a:gd name="connsiteX11" fmla="*/ 189929 w 189928"/>
                  <a:gd name="connsiteY11" fmla="*/ 93631 h 103250"/>
                  <a:gd name="connsiteX12" fmla="*/ 180308 w 189928"/>
                  <a:gd name="connsiteY12" fmla="*/ 103251 h 103250"/>
                  <a:gd name="connsiteX13" fmla="*/ 19241 w 189928"/>
                  <a:gd name="connsiteY13" fmla="*/ 84011 h 103250"/>
                  <a:gd name="connsiteX14" fmla="*/ 170783 w 189928"/>
                  <a:gd name="connsiteY14" fmla="*/ 84011 h 103250"/>
                  <a:gd name="connsiteX15" fmla="*/ 170783 w 189928"/>
                  <a:gd name="connsiteY15" fmla="*/ 55626 h 103250"/>
                  <a:gd name="connsiteX16" fmla="*/ 135064 w 189928"/>
                  <a:gd name="connsiteY16" fmla="*/ 19050 h 103250"/>
                  <a:gd name="connsiteX17" fmla="*/ 54959 w 189928"/>
                  <a:gd name="connsiteY17" fmla="*/ 19050 h 103250"/>
                  <a:gd name="connsiteX18" fmla="*/ 19241 w 189928"/>
                  <a:gd name="connsiteY18" fmla="*/ 55626 h 103250"/>
                  <a:gd name="connsiteX19" fmla="*/ 19241 w 189928"/>
                  <a:gd name="connsiteY19" fmla="*/ 84011 h 1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28" h="103250">
                    <a:moveTo>
                      <a:pt x="180308" y="103251"/>
                    </a:moveTo>
                    <a:lnTo>
                      <a:pt x="9620" y="103251"/>
                    </a:lnTo>
                    <a:cubicBezTo>
                      <a:pt x="4286" y="103251"/>
                      <a:pt x="0" y="98965"/>
                      <a:pt x="0" y="93631"/>
                    </a:cubicBezTo>
                    <a:lnTo>
                      <a:pt x="0" y="51721"/>
                    </a:lnTo>
                    <a:cubicBezTo>
                      <a:pt x="0" y="49244"/>
                      <a:pt x="953" y="46768"/>
                      <a:pt x="2763" y="45053"/>
                    </a:cubicBezTo>
                    <a:lnTo>
                      <a:pt x="44005" y="2858"/>
                    </a:lnTo>
                    <a:cubicBezTo>
                      <a:pt x="45815" y="1048"/>
                      <a:pt x="48292" y="0"/>
                      <a:pt x="50864" y="0"/>
                    </a:cubicBezTo>
                    <a:lnTo>
                      <a:pt x="139065" y="0"/>
                    </a:lnTo>
                    <a:cubicBezTo>
                      <a:pt x="141637" y="0"/>
                      <a:pt x="144113" y="1048"/>
                      <a:pt x="145923" y="2858"/>
                    </a:cubicBezTo>
                    <a:lnTo>
                      <a:pt x="187166" y="45053"/>
                    </a:lnTo>
                    <a:cubicBezTo>
                      <a:pt x="188881" y="46863"/>
                      <a:pt x="189929" y="49244"/>
                      <a:pt x="189929" y="51721"/>
                    </a:cubicBezTo>
                    <a:lnTo>
                      <a:pt x="189929" y="93631"/>
                    </a:lnTo>
                    <a:cubicBezTo>
                      <a:pt x="189929" y="98965"/>
                      <a:pt x="185642" y="103251"/>
                      <a:pt x="180308" y="103251"/>
                    </a:cubicBezTo>
                    <a:close/>
                    <a:moveTo>
                      <a:pt x="19241" y="84011"/>
                    </a:moveTo>
                    <a:lnTo>
                      <a:pt x="170783" y="84011"/>
                    </a:lnTo>
                    <a:lnTo>
                      <a:pt x="170783" y="55626"/>
                    </a:lnTo>
                    <a:lnTo>
                      <a:pt x="135064" y="19050"/>
                    </a:lnTo>
                    <a:lnTo>
                      <a:pt x="54959" y="19050"/>
                    </a:lnTo>
                    <a:lnTo>
                      <a:pt x="19241" y="55626"/>
                    </a:lnTo>
                    <a:lnTo>
                      <a:pt x="19241" y="84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8" name="Freeform: Shape 57">
                <a:extLst>
                  <a:ext uri="{FF2B5EF4-FFF2-40B4-BE49-F238E27FC236}">
                    <a16:creationId xmlns:a16="http://schemas.microsoft.com/office/drawing/2014/main" id="{41703FE7-2F12-04A8-7F2B-29860FFA7DEA}"/>
                  </a:ext>
                </a:extLst>
              </p:cNvPr>
              <p:cNvSpPr/>
              <p:nvPr/>
            </p:nvSpPr>
            <p:spPr>
              <a:xfrm>
                <a:off x="10383118" y="4562653"/>
                <a:ext cx="102869" cy="101346"/>
              </a:xfrm>
              <a:custGeom>
                <a:avLst/>
                <a:gdLst>
                  <a:gd name="connsiteX0" fmla="*/ 51435 w 102869"/>
                  <a:gd name="connsiteY0" fmla="*/ 101346 h 101346"/>
                  <a:gd name="connsiteX1" fmla="*/ 0 w 102869"/>
                  <a:gd name="connsiteY1" fmla="*/ 50673 h 101346"/>
                  <a:gd name="connsiteX2" fmla="*/ 51435 w 102869"/>
                  <a:gd name="connsiteY2" fmla="*/ 0 h 101346"/>
                  <a:gd name="connsiteX3" fmla="*/ 102870 w 102869"/>
                  <a:gd name="connsiteY3" fmla="*/ 50673 h 101346"/>
                  <a:gd name="connsiteX4" fmla="*/ 51435 w 102869"/>
                  <a:gd name="connsiteY4" fmla="*/ 101346 h 101346"/>
                  <a:gd name="connsiteX5" fmla="*/ 51435 w 102869"/>
                  <a:gd name="connsiteY5" fmla="*/ 19240 h 101346"/>
                  <a:gd name="connsiteX6" fmla="*/ 19145 w 102869"/>
                  <a:gd name="connsiteY6" fmla="*/ 50673 h 101346"/>
                  <a:gd name="connsiteX7" fmla="*/ 51435 w 102869"/>
                  <a:gd name="connsiteY7" fmla="*/ 82106 h 101346"/>
                  <a:gd name="connsiteX8" fmla="*/ 83629 w 102869"/>
                  <a:gd name="connsiteY8" fmla="*/ 50673 h 101346"/>
                  <a:gd name="connsiteX9" fmla="*/ 51435 w 102869"/>
                  <a:gd name="connsiteY9" fmla="*/ 19240 h 10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869" h="101346">
                    <a:moveTo>
                      <a:pt x="51435" y="101346"/>
                    </a:moveTo>
                    <a:cubicBezTo>
                      <a:pt x="23050" y="101346"/>
                      <a:pt x="0" y="78581"/>
                      <a:pt x="0" y="50673"/>
                    </a:cubicBezTo>
                    <a:cubicBezTo>
                      <a:pt x="0" y="22765"/>
                      <a:pt x="23050" y="0"/>
                      <a:pt x="51435" y="0"/>
                    </a:cubicBezTo>
                    <a:cubicBezTo>
                      <a:pt x="79820" y="0"/>
                      <a:pt x="102870" y="22765"/>
                      <a:pt x="102870" y="50673"/>
                    </a:cubicBezTo>
                    <a:cubicBezTo>
                      <a:pt x="102870" y="78581"/>
                      <a:pt x="79820" y="101346"/>
                      <a:pt x="51435" y="101346"/>
                    </a:cubicBezTo>
                    <a:close/>
                    <a:moveTo>
                      <a:pt x="51435" y="19240"/>
                    </a:moveTo>
                    <a:cubicBezTo>
                      <a:pt x="33623" y="19240"/>
                      <a:pt x="19145" y="33338"/>
                      <a:pt x="19145" y="50673"/>
                    </a:cubicBezTo>
                    <a:cubicBezTo>
                      <a:pt x="19145" y="68009"/>
                      <a:pt x="33623" y="82106"/>
                      <a:pt x="51435" y="82106"/>
                    </a:cubicBezTo>
                    <a:cubicBezTo>
                      <a:pt x="69247" y="82106"/>
                      <a:pt x="83629" y="68009"/>
                      <a:pt x="83629" y="50673"/>
                    </a:cubicBezTo>
                    <a:cubicBezTo>
                      <a:pt x="83629" y="33338"/>
                      <a:pt x="69152" y="19240"/>
                      <a:pt x="51435" y="1924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50" name="Freeform: Shape 49">
              <a:extLst>
                <a:ext uri="{FF2B5EF4-FFF2-40B4-BE49-F238E27FC236}">
                  <a16:creationId xmlns:a16="http://schemas.microsoft.com/office/drawing/2014/main" id="{49C6D242-DCB1-FE98-C070-6125AA22DE31}"/>
                </a:ext>
              </a:extLst>
            </p:cNvPr>
            <p:cNvSpPr/>
            <p:nvPr/>
          </p:nvSpPr>
          <p:spPr>
            <a:xfrm>
              <a:off x="10380737" y="4707338"/>
              <a:ext cx="107441" cy="126777"/>
            </a:xfrm>
            <a:custGeom>
              <a:avLst/>
              <a:gdLst>
                <a:gd name="connsiteX0" fmla="*/ 53721 w 107441"/>
                <a:gd name="connsiteY0" fmla="*/ 126778 h 126777"/>
                <a:gd name="connsiteX1" fmla="*/ 381 w 107441"/>
                <a:gd name="connsiteY1" fmla="*/ 79439 h 126777"/>
                <a:gd name="connsiteX2" fmla="*/ 0 w 107441"/>
                <a:gd name="connsiteY2" fmla="*/ 76962 h 126777"/>
                <a:gd name="connsiteX3" fmla="*/ 0 w 107441"/>
                <a:gd name="connsiteY3" fmla="*/ 52864 h 126777"/>
                <a:gd name="connsiteX4" fmla="*/ 53721 w 107441"/>
                <a:gd name="connsiteY4" fmla="*/ 0 h 126777"/>
                <a:gd name="connsiteX5" fmla="*/ 107442 w 107441"/>
                <a:gd name="connsiteY5" fmla="*/ 52864 h 126777"/>
                <a:gd name="connsiteX6" fmla="*/ 107442 w 107441"/>
                <a:gd name="connsiteY6" fmla="*/ 76962 h 126777"/>
                <a:gd name="connsiteX7" fmla="*/ 107061 w 107441"/>
                <a:gd name="connsiteY7" fmla="*/ 79534 h 126777"/>
                <a:gd name="connsiteX8" fmla="*/ 53721 w 107441"/>
                <a:gd name="connsiteY8" fmla="*/ 126778 h 126777"/>
                <a:gd name="connsiteX9" fmla="*/ 19241 w 107441"/>
                <a:gd name="connsiteY9" fmla="*/ 75248 h 126777"/>
                <a:gd name="connsiteX10" fmla="*/ 19335 w 107441"/>
                <a:gd name="connsiteY10" fmla="*/ 76295 h 126777"/>
                <a:gd name="connsiteX11" fmla="*/ 53721 w 107441"/>
                <a:gd name="connsiteY11" fmla="*/ 107632 h 126777"/>
                <a:gd name="connsiteX12" fmla="*/ 88106 w 107441"/>
                <a:gd name="connsiteY12" fmla="*/ 76295 h 126777"/>
                <a:gd name="connsiteX13" fmla="*/ 88202 w 107441"/>
                <a:gd name="connsiteY13" fmla="*/ 75248 h 126777"/>
                <a:gd name="connsiteX14" fmla="*/ 88202 w 107441"/>
                <a:gd name="connsiteY14" fmla="*/ 52864 h 126777"/>
                <a:gd name="connsiteX15" fmla="*/ 53721 w 107441"/>
                <a:gd name="connsiteY15" fmla="*/ 19241 h 126777"/>
                <a:gd name="connsiteX16" fmla="*/ 19241 w 107441"/>
                <a:gd name="connsiteY16" fmla="*/ 52864 h 126777"/>
                <a:gd name="connsiteX17" fmla="*/ 19241 w 107441"/>
                <a:gd name="connsiteY17" fmla="*/ 75248 h 126777"/>
                <a:gd name="connsiteX18" fmla="*/ 97822 w 107441"/>
                <a:gd name="connsiteY18" fmla="*/ 76962 h 126777"/>
                <a:gd name="connsiteX19" fmla="*/ 97822 w 107441"/>
                <a:gd name="connsiteY19" fmla="*/ 76962 h 126777"/>
                <a:gd name="connsiteX20" fmla="*/ 97822 w 107441"/>
                <a:gd name="connsiteY20" fmla="*/ 76962 h 12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441" h="126777">
                  <a:moveTo>
                    <a:pt x="53721" y="126778"/>
                  </a:moveTo>
                  <a:cubicBezTo>
                    <a:pt x="26289" y="126778"/>
                    <a:pt x="3238" y="106108"/>
                    <a:pt x="381" y="79439"/>
                  </a:cubicBezTo>
                  <a:cubicBezTo>
                    <a:pt x="191" y="78677"/>
                    <a:pt x="0" y="77819"/>
                    <a:pt x="0" y="76962"/>
                  </a:cubicBezTo>
                  <a:lnTo>
                    <a:pt x="0" y="52864"/>
                  </a:lnTo>
                  <a:cubicBezTo>
                    <a:pt x="0" y="23717"/>
                    <a:pt x="24098" y="0"/>
                    <a:pt x="53721" y="0"/>
                  </a:cubicBezTo>
                  <a:cubicBezTo>
                    <a:pt x="83344" y="0"/>
                    <a:pt x="107442" y="23717"/>
                    <a:pt x="107442" y="52864"/>
                  </a:cubicBezTo>
                  <a:lnTo>
                    <a:pt x="107442" y="76962"/>
                  </a:lnTo>
                  <a:cubicBezTo>
                    <a:pt x="107442" y="77819"/>
                    <a:pt x="107347" y="78772"/>
                    <a:pt x="107061" y="79534"/>
                  </a:cubicBezTo>
                  <a:cubicBezTo>
                    <a:pt x="104204" y="106204"/>
                    <a:pt x="81153" y="126778"/>
                    <a:pt x="53721" y="126778"/>
                  </a:cubicBezTo>
                  <a:close/>
                  <a:moveTo>
                    <a:pt x="19241" y="75248"/>
                  </a:moveTo>
                  <a:cubicBezTo>
                    <a:pt x="19241" y="75248"/>
                    <a:pt x="19335" y="75914"/>
                    <a:pt x="19335" y="76295"/>
                  </a:cubicBezTo>
                  <a:cubicBezTo>
                    <a:pt x="20574" y="93821"/>
                    <a:pt x="35623" y="107632"/>
                    <a:pt x="53721" y="107632"/>
                  </a:cubicBezTo>
                  <a:cubicBezTo>
                    <a:pt x="71818" y="107632"/>
                    <a:pt x="86868" y="93917"/>
                    <a:pt x="88106" y="76295"/>
                  </a:cubicBezTo>
                  <a:cubicBezTo>
                    <a:pt x="88106" y="75914"/>
                    <a:pt x="88106" y="75628"/>
                    <a:pt x="88202" y="75248"/>
                  </a:cubicBezTo>
                  <a:lnTo>
                    <a:pt x="88202" y="52864"/>
                  </a:lnTo>
                  <a:cubicBezTo>
                    <a:pt x="88202" y="34290"/>
                    <a:pt x="72771" y="19241"/>
                    <a:pt x="53721" y="19241"/>
                  </a:cubicBezTo>
                  <a:cubicBezTo>
                    <a:pt x="34671" y="19241"/>
                    <a:pt x="19241" y="34290"/>
                    <a:pt x="19241" y="52864"/>
                  </a:cubicBezTo>
                  <a:lnTo>
                    <a:pt x="19241" y="75248"/>
                  </a:lnTo>
                  <a:close/>
                  <a:moveTo>
                    <a:pt x="97822" y="76962"/>
                  </a:moveTo>
                  <a:lnTo>
                    <a:pt x="97822" y="76962"/>
                  </a:lnTo>
                  <a:lnTo>
                    <a:pt x="97822" y="7696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1" name="Freeform: Shape 50">
              <a:extLst>
                <a:ext uri="{FF2B5EF4-FFF2-40B4-BE49-F238E27FC236}">
                  <a16:creationId xmlns:a16="http://schemas.microsoft.com/office/drawing/2014/main" id="{9063AA35-1E5E-AA86-C234-B9EABAEFB230}"/>
                </a:ext>
              </a:extLst>
            </p:cNvPr>
            <p:cNvSpPr/>
            <p:nvPr/>
          </p:nvSpPr>
          <p:spPr>
            <a:xfrm>
              <a:off x="10380832" y="4477404"/>
              <a:ext cx="107441" cy="126777"/>
            </a:xfrm>
            <a:custGeom>
              <a:avLst/>
              <a:gdLst>
                <a:gd name="connsiteX0" fmla="*/ 53721 w 107441"/>
                <a:gd name="connsiteY0" fmla="*/ 126778 h 126777"/>
                <a:gd name="connsiteX1" fmla="*/ 381 w 107441"/>
                <a:gd name="connsiteY1" fmla="*/ 79439 h 126777"/>
                <a:gd name="connsiteX2" fmla="*/ 0 w 107441"/>
                <a:gd name="connsiteY2" fmla="*/ 76962 h 126777"/>
                <a:gd name="connsiteX3" fmla="*/ 0 w 107441"/>
                <a:gd name="connsiteY3" fmla="*/ 52864 h 126777"/>
                <a:gd name="connsiteX4" fmla="*/ 53721 w 107441"/>
                <a:gd name="connsiteY4" fmla="*/ 0 h 126777"/>
                <a:gd name="connsiteX5" fmla="*/ 107442 w 107441"/>
                <a:gd name="connsiteY5" fmla="*/ 52864 h 126777"/>
                <a:gd name="connsiteX6" fmla="*/ 107442 w 107441"/>
                <a:gd name="connsiteY6" fmla="*/ 76962 h 126777"/>
                <a:gd name="connsiteX7" fmla="*/ 107061 w 107441"/>
                <a:gd name="connsiteY7" fmla="*/ 79534 h 126777"/>
                <a:gd name="connsiteX8" fmla="*/ 53721 w 107441"/>
                <a:gd name="connsiteY8" fmla="*/ 126778 h 126777"/>
                <a:gd name="connsiteX9" fmla="*/ 19240 w 107441"/>
                <a:gd name="connsiteY9" fmla="*/ 75248 h 126777"/>
                <a:gd name="connsiteX10" fmla="*/ 19335 w 107441"/>
                <a:gd name="connsiteY10" fmla="*/ 76295 h 126777"/>
                <a:gd name="connsiteX11" fmla="*/ 53721 w 107441"/>
                <a:gd name="connsiteY11" fmla="*/ 107632 h 126777"/>
                <a:gd name="connsiteX12" fmla="*/ 88106 w 107441"/>
                <a:gd name="connsiteY12" fmla="*/ 76295 h 126777"/>
                <a:gd name="connsiteX13" fmla="*/ 88202 w 107441"/>
                <a:gd name="connsiteY13" fmla="*/ 75248 h 126777"/>
                <a:gd name="connsiteX14" fmla="*/ 88202 w 107441"/>
                <a:gd name="connsiteY14" fmla="*/ 52864 h 126777"/>
                <a:gd name="connsiteX15" fmla="*/ 53721 w 107441"/>
                <a:gd name="connsiteY15" fmla="*/ 19241 h 126777"/>
                <a:gd name="connsiteX16" fmla="*/ 19240 w 107441"/>
                <a:gd name="connsiteY16" fmla="*/ 52864 h 126777"/>
                <a:gd name="connsiteX17" fmla="*/ 19240 w 107441"/>
                <a:gd name="connsiteY17" fmla="*/ 75248 h 126777"/>
                <a:gd name="connsiteX18" fmla="*/ 97821 w 107441"/>
                <a:gd name="connsiteY18" fmla="*/ 76962 h 126777"/>
                <a:gd name="connsiteX19" fmla="*/ 97821 w 107441"/>
                <a:gd name="connsiteY19" fmla="*/ 76962 h 126777"/>
                <a:gd name="connsiteX20" fmla="*/ 97821 w 107441"/>
                <a:gd name="connsiteY20" fmla="*/ 76962 h 12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441" h="126777">
                  <a:moveTo>
                    <a:pt x="53721" y="126778"/>
                  </a:moveTo>
                  <a:cubicBezTo>
                    <a:pt x="26289" y="126778"/>
                    <a:pt x="3238" y="106109"/>
                    <a:pt x="381" y="79439"/>
                  </a:cubicBezTo>
                  <a:cubicBezTo>
                    <a:pt x="190" y="78676"/>
                    <a:pt x="0" y="77819"/>
                    <a:pt x="0" y="76962"/>
                  </a:cubicBezTo>
                  <a:lnTo>
                    <a:pt x="0" y="52864"/>
                  </a:lnTo>
                  <a:cubicBezTo>
                    <a:pt x="0" y="23717"/>
                    <a:pt x="24098" y="0"/>
                    <a:pt x="53721" y="0"/>
                  </a:cubicBezTo>
                  <a:cubicBezTo>
                    <a:pt x="83344" y="0"/>
                    <a:pt x="107442" y="23717"/>
                    <a:pt x="107442" y="52864"/>
                  </a:cubicBezTo>
                  <a:lnTo>
                    <a:pt x="107442" y="76962"/>
                  </a:lnTo>
                  <a:cubicBezTo>
                    <a:pt x="107442" y="77819"/>
                    <a:pt x="107346" y="78772"/>
                    <a:pt x="107061" y="79534"/>
                  </a:cubicBezTo>
                  <a:cubicBezTo>
                    <a:pt x="104204" y="106204"/>
                    <a:pt x="81153" y="126778"/>
                    <a:pt x="53721" y="126778"/>
                  </a:cubicBezTo>
                  <a:close/>
                  <a:moveTo>
                    <a:pt x="19240" y="75248"/>
                  </a:moveTo>
                  <a:cubicBezTo>
                    <a:pt x="19240" y="75248"/>
                    <a:pt x="19335" y="75914"/>
                    <a:pt x="19335" y="76295"/>
                  </a:cubicBezTo>
                  <a:cubicBezTo>
                    <a:pt x="20574" y="93821"/>
                    <a:pt x="35623" y="107632"/>
                    <a:pt x="53721" y="107632"/>
                  </a:cubicBezTo>
                  <a:cubicBezTo>
                    <a:pt x="71818" y="107632"/>
                    <a:pt x="86773" y="93917"/>
                    <a:pt x="88106" y="76295"/>
                  </a:cubicBezTo>
                  <a:cubicBezTo>
                    <a:pt x="88106" y="75914"/>
                    <a:pt x="88106" y="75629"/>
                    <a:pt x="88202" y="75248"/>
                  </a:cubicBezTo>
                  <a:lnTo>
                    <a:pt x="88202" y="52864"/>
                  </a:lnTo>
                  <a:cubicBezTo>
                    <a:pt x="88202" y="34290"/>
                    <a:pt x="72771" y="19241"/>
                    <a:pt x="53721" y="19241"/>
                  </a:cubicBezTo>
                  <a:cubicBezTo>
                    <a:pt x="34671" y="19241"/>
                    <a:pt x="19240" y="34385"/>
                    <a:pt x="19240" y="52864"/>
                  </a:cubicBezTo>
                  <a:lnTo>
                    <a:pt x="19240" y="75248"/>
                  </a:lnTo>
                  <a:close/>
                  <a:moveTo>
                    <a:pt x="97821" y="76962"/>
                  </a:moveTo>
                  <a:lnTo>
                    <a:pt x="97821" y="76962"/>
                  </a:lnTo>
                  <a:lnTo>
                    <a:pt x="97821" y="7696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2" name="Freeform: Shape 51">
              <a:extLst>
                <a:ext uri="{FF2B5EF4-FFF2-40B4-BE49-F238E27FC236}">
                  <a16:creationId xmlns:a16="http://schemas.microsoft.com/office/drawing/2014/main" id="{25178DA5-C138-C884-A322-07B7E3FC445C}"/>
                </a:ext>
              </a:extLst>
            </p:cNvPr>
            <p:cNvSpPr/>
            <p:nvPr/>
          </p:nvSpPr>
          <p:spPr>
            <a:xfrm>
              <a:off x="10166138" y="4712577"/>
              <a:ext cx="19240" cy="62960"/>
            </a:xfrm>
            <a:custGeom>
              <a:avLst/>
              <a:gdLst>
                <a:gd name="connsiteX0" fmla="*/ 9620 w 19240"/>
                <a:gd name="connsiteY0" fmla="*/ 62960 h 62960"/>
                <a:gd name="connsiteX1" fmla="*/ 0 w 19240"/>
                <a:gd name="connsiteY1" fmla="*/ 53340 h 62960"/>
                <a:gd name="connsiteX2" fmla="*/ 0 w 19240"/>
                <a:gd name="connsiteY2" fmla="*/ 9620 h 62960"/>
                <a:gd name="connsiteX3" fmla="*/ 9620 w 19240"/>
                <a:gd name="connsiteY3" fmla="*/ 0 h 62960"/>
                <a:gd name="connsiteX4" fmla="*/ 19241 w 19240"/>
                <a:gd name="connsiteY4" fmla="*/ 9620 h 62960"/>
                <a:gd name="connsiteX5" fmla="*/ 19241 w 19240"/>
                <a:gd name="connsiteY5" fmla="*/ 53340 h 62960"/>
                <a:gd name="connsiteX6" fmla="*/ 9620 w 19240"/>
                <a:gd name="connsiteY6" fmla="*/ 62960 h 6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0" h="62960">
                  <a:moveTo>
                    <a:pt x="9620" y="62960"/>
                  </a:moveTo>
                  <a:cubicBezTo>
                    <a:pt x="4286" y="62960"/>
                    <a:pt x="0" y="58674"/>
                    <a:pt x="0" y="53340"/>
                  </a:cubicBezTo>
                  <a:lnTo>
                    <a:pt x="0" y="9620"/>
                  </a:lnTo>
                  <a:cubicBezTo>
                    <a:pt x="0" y="4286"/>
                    <a:pt x="4286" y="0"/>
                    <a:pt x="9620" y="0"/>
                  </a:cubicBezTo>
                  <a:cubicBezTo>
                    <a:pt x="14954" y="0"/>
                    <a:pt x="19241" y="4286"/>
                    <a:pt x="19241" y="9620"/>
                  </a:cubicBezTo>
                  <a:lnTo>
                    <a:pt x="19241" y="53340"/>
                  </a:lnTo>
                  <a:cubicBezTo>
                    <a:pt x="19241" y="58674"/>
                    <a:pt x="14954" y="62960"/>
                    <a:pt x="9620" y="6296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3" name="Freeform: Shape 52">
              <a:extLst>
                <a:ext uri="{FF2B5EF4-FFF2-40B4-BE49-F238E27FC236}">
                  <a16:creationId xmlns:a16="http://schemas.microsoft.com/office/drawing/2014/main" id="{E6786A1D-7B60-4C45-18DC-87AD05C2BB55}"/>
                </a:ext>
              </a:extLst>
            </p:cNvPr>
            <p:cNvSpPr/>
            <p:nvPr/>
          </p:nvSpPr>
          <p:spPr>
            <a:xfrm>
              <a:off x="10186331" y="4600562"/>
              <a:ext cx="19240" cy="104298"/>
            </a:xfrm>
            <a:custGeom>
              <a:avLst/>
              <a:gdLst>
                <a:gd name="connsiteX0" fmla="*/ 9620 w 19240"/>
                <a:gd name="connsiteY0" fmla="*/ 104299 h 104298"/>
                <a:gd name="connsiteX1" fmla="*/ 0 w 19240"/>
                <a:gd name="connsiteY1" fmla="*/ 94678 h 104298"/>
                <a:gd name="connsiteX2" fmla="*/ 0 w 19240"/>
                <a:gd name="connsiteY2" fmla="*/ 9620 h 104298"/>
                <a:gd name="connsiteX3" fmla="*/ 9620 w 19240"/>
                <a:gd name="connsiteY3" fmla="*/ 0 h 104298"/>
                <a:gd name="connsiteX4" fmla="*/ 19241 w 19240"/>
                <a:gd name="connsiteY4" fmla="*/ 9620 h 104298"/>
                <a:gd name="connsiteX5" fmla="*/ 19241 w 19240"/>
                <a:gd name="connsiteY5" fmla="*/ 94678 h 104298"/>
                <a:gd name="connsiteX6" fmla="*/ 9620 w 19240"/>
                <a:gd name="connsiteY6" fmla="*/ 104299 h 10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40" h="104298">
                  <a:moveTo>
                    <a:pt x="9620" y="104299"/>
                  </a:moveTo>
                  <a:cubicBezTo>
                    <a:pt x="4286" y="104299"/>
                    <a:pt x="0" y="100013"/>
                    <a:pt x="0" y="94678"/>
                  </a:cubicBezTo>
                  <a:lnTo>
                    <a:pt x="0" y="9620"/>
                  </a:lnTo>
                  <a:cubicBezTo>
                    <a:pt x="0" y="4286"/>
                    <a:pt x="4286" y="0"/>
                    <a:pt x="9620" y="0"/>
                  </a:cubicBezTo>
                  <a:cubicBezTo>
                    <a:pt x="14954" y="0"/>
                    <a:pt x="19241" y="4286"/>
                    <a:pt x="19241" y="9620"/>
                  </a:cubicBezTo>
                  <a:lnTo>
                    <a:pt x="19241" y="94678"/>
                  </a:lnTo>
                  <a:cubicBezTo>
                    <a:pt x="19241" y="100013"/>
                    <a:pt x="14954" y="104299"/>
                    <a:pt x="9620" y="10429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4" name="Freeform: Shape 53">
              <a:extLst>
                <a:ext uri="{FF2B5EF4-FFF2-40B4-BE49-F238E27FC236}">
                  <a16:creationId xmlns:a16="http://schemas.microsoft.com/office/drawing/2014/main" id="{BD5F26DF-ECD4-126B-E8C2-E0200427685E}"/>
                </a:ext>
              </a:extLst>
            </p:cNvPr>
            <p:cNvSpPr/>
            <p:nvPr/>
          </p:nvSpPr>
          <p:spPr>
            <a:xfrm>
              <a:off x="10381689" y="4496560"/>
              <a:ext cx="96821" cy="40756"/>
            </a:xfrm>
            <a:custGeom>
              <a:avLst/>
              <a:gdLst>
                <a:gd name="connsiteX0" fmla="*/ 9620 w 96821"/>
                <a:gd name="connsiteY0" fmla="*/ 40756 h 40756"/>
                <a:gd name="connsiteX1" fmla="*/ 0 w 96821"/>
                <a:gd name="connsiteY1" fmla="*/ 31136 h 40756"/>
                <a:gd name="connsiteX2" fmla="*/ 9620 w 96821"/>
                <a:gd name="connsiteY2" fmla="*/ 21516 h 40756"/>
                <a:gd name="connsiteX3" fmla="*/ 80582 w 96821"/>
                <a:gd name="connsiteY3" fmla="*/ 2656 h 40756"/>
                <a:gd name="connsiteX4" fmla="*/ 94107 w 96821"/>
                <a:gd name="connsiteY4" fmla="*/ 2847 h 40756"/>
                <a:gd name="connsiteX5" fmla="*/ 94107 w 96821"/>
                <a:gd name="connsiteY5" fmla="*/ 16277 h 40756"/>
                <a:gd name="connsiteX6" fmla="*/ 9716 w 96821"/>
                <a:gd name="connsiteY6" fmla="*/ 40661 h 40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21" h="40756">
                  <a:moveTo>
                    <a:pt x="9620" y="40756"/>
                  </a:moveTo>
                  <a:cubicBezTo>
                    <a:pt x="4286" y="40756"/>
                    <a:pt x="0" y="36470"/>
                    <a:pt x="0" y="31136"/>
                  </a:cubicBezTo>
                  <a:cubicBezTo>
                    <a:pt x="0" y="25802"/>
                    <a:pt x="4286" y="21516"/>
                    <a:pt x="9620" y="21516"/>
                  </a:cubicBezTo>
                  <a:cubicBezTo>
                    <a:pt x="60103" y="21516"/>
                    <a:pt x="80296" y="2847"/>
                    <a:pt x="80582" y="2656"/>
                  </a:cubicBezTo>
                  <a:cubicBezTo>
                    <a:pt x="84392" y="-963"/>
                    <a:pt x="90488" y="-868"/>
                    <a:pt x="94107" y="2847"/>
                  </a:cubicBezTo>
                  <a:cubicBezTo>
                    <a:pt x="97727" y="6657"/>
                    <a:pt x="97727" y="12562"/>
                    <a:pt x="94107" y="16277"/>
                  </a:cubicBezTo>
                  <a:cubicBezTo>
                    <a:pt x="93059" y="17229"/>
                    <a:pt x="68866" y="40661"/>
                    <a:pt x="9716" y="4066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5" name="Freeform: Shape 54">
              <a:extLst>
                <a:ext uri="{FF2B5EF4-FFF2-40B4-BE49-F238E27FC236}">
                  <a16:creationId xmlns:a16="http://schemas.microsoft.com/office/drawing/2014/main" id="{D7CCC328-D4FD-FBAD-F650-35707A270891}"/>
                </a:ext>
              </a:extLst>
            </p:cNvPr>
            <p:cNvSpPr/>
            <p:nvPr/>
          </p:nvSpPr>
          <p:spPr>
            <a:xfrm>
              <a:off x="10379403" y="4875454"/>
              <a:ext cx="19050" cy="57150"/>
            </a:xfrm>
            <a:custGeom>
              <a:avLst/>
              <a:gdLst>
                <a:gd name="connsiteX0" fmla="*/ 9525 w 19050"/>
                <a:gd name="connsiteY0" fmla="*/ 57150 h 57150"/>
                <a:gd name="connsiteX1" fmla="*/ 0 w 19050"/>
                <a:gd name="connsiteY1" fmla="*/ 47625 h 57150"/>
                <a:gd name="connsiteX2" fmla="*/ 0 w 19050"/>
                <a:gd name="connsiteY2" fmla="*/ 9525 h 57150"/>
                <a:gd name="connsiteX3" fmla="*/ 9525 w 19050"/>
                <a:gd name="connsiteY3" fmla="*/ 0 h 57150"/>
                <a:gd name="connsiteX4" fmla="*/ 19050 w 19050"/>
                <a:gd name="connsiteY4" fmla="*/ 9525 h 57150"/>
                <a:gd name="connsiteX5" fmla="*/ 19050 w 19050"/>
                <a:gd name="connsiteY5" fmla="*/ 47625 h 57150"/>
                <a:gd name="connsiteX6" fmla="*/ 9525 w 19050"/>
                <a:gd name="connsiteY6"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57150">
                  <a:moveTo>
                    <a:pt x="9525" y="57150"/>
                  </a:moveTo>
                  <a:cubicBezTo>
                    <a:pt x="4286" y="57150"/>
                    <a:pt x="0" y="52864"/>
                    <a:pt x="0" y="47625"/>
                  </a:cubicBezTo>
                  <a:lnTo>
                    <a:pt x="0" y="9525"/>
                  </a:lnTo>
                  <a:cubicBezTo>
                    <a:pt x="0" y="4286"/>
                    <a:pt x="4286" y="0"/>
                    <a:pt x="9525" y="0"/>
                  </a:cubicBezTo>
                  <a:cubicBezTo>
                    <a:pt x="14764" y="0"/>
                    <a:pt x="19050" y="4286"/>
                    <a:pt x="19050" y="9525"/>
                  </a:cubicBezTo>
                  <a:lnTo>
                    <a:pt x="19050" y="47625"/>
                  </a:lnTo>
                  <a:cubicBezTo>
                    <a:pt x="19050" y="52864"/>
                    <a:pt x="14764" y="57150"/>
                    <a:pt x="9525" y="571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6" name="Freeform: Shape 55">
              <a:extLst>
                <a:ext uri="{FF2B5EF4-FFF2-40B4-BE49-F238E27FC236}">
                  <a16:creationId xmlns:a16="http://schemas.microsoft.com/office/drawing/2014/main" id="{2C735B87-ADF8-0814-EF80-E0D9683FDD8C}"/>
                </a:ext>
              </a:extLst>
            </p:cNvPr>
            <p:cNvSpPr/>
            <p:nvPr/>
          </p:nvSpPr>
          <p:spPr>
            <a:xfrm>
              <a:off x="10465128" y="4875454"/>
              <a:ext cx="19050" cy="57150"/>
            </a:xfrm>
            <a:custGeom>
              <a:avLst/>
              <a:gdLst>
                <a:gd name="connsiteX0" fmla="*/ 9525 w 19050"/>
                <a:gd name="connsiteY0" fmla="*/ 57150 h 57150"/>
                <a:gd name="connsiteX1" fmla="*/ 0 w 19050"/>
                <a:gd name="connsiteY1" fmla="*/ 47625 h 57150"/>
                <a:gd name="connsiteX2" fmla="*/ 0 w 19050"/>
                <a:gd name="connsiteY2" fmla="*/ 9525 h 57150"/>
                <a:gd name="connsiteX3" fmla="*/ 9525 w 19050"/>
                <a:gd name="connsiteY3" fmla="*/ 0 h 57150"/>
                <a:gd name="connsiteX4" fmla="*/ 19050 w 19050"/>
                <a:gd name="connsiteY4" fmla="*/ 9525 h 57150"/>
                <a:gd name="connsiteX5" fmla="*/ 19050 w 19050"/>
                <a:gd name="connsiteY5" fmla="*/ 47625 h 57150"/>
                <a:gd name="connsiteX6" fmla="*/ 9525 w 19050"/>
                <a:gd name="connsiteY6"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57150">
                  <a:moveTo>
                    <a:pt x="9525" y="57150"/>
                  </a:moveTo>
                  <a:cubicBezTo>
                    <a:pt x="4286" y="57150"/>
                    <a:pt x="0" y="52864"/>
                    <a:pt x="0" y="47625"/>
                  </a:cubicBezTo>
                  <a:lnTo>
                    <a:pt x="0" y="9525"/>
                  </a:lnTo>
                  <a:cubicBezTo>
                    <a:pt x="0" y="4286"/>
                    <a:pt x="4286" y="0"/>
                    <a:pt x="9525" y="0"/>
                  </a:cubicBezTo>
                  <a:cubicBezTo>
                    <a:pt x="14764" y="0"/>
                    <a:pt x="19050" y="4286"/>
                    <a:pt x="19050" y="9525"/>
                  </a:cubicBezTo>
                  <a:lnTo>
                    <a:pt x="19050" y="47625"/>
                  </a:lnTo>
                  <a:cubicBezTo>
                    <a:pt x="19050" y="52864"/>
                    <a:pt x="14764" y="57150"/>
                    <a:pt x="9525" y="571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73" name="Top contributors">
            <a:extLst>
              <a:ext uri="{FF2B5EF4-FFF2-40B4-BE49-F238E27FC236}">
                <a16:creationId xmlns:a16="http://schemas.microsoft.com/office/drawing/2014/main" id="{1A062B21-9948-A045-892F-50944EBEFF73}"/>
              </a:ext>
            </a:extLst>
          </p:cNvPr>
          <p:cNvGrpSpPr/>
          <p:nvPr/>
        </p:nvGrpSpPr>
        <p:grpSpPr>
          <a:xfrm>
            <a:off x="6452641" y="3450694"/>
            <a:ext cx="442819" cy="458819"/>
            <a:chOff x="8117017" y="3392563"/>
            <a:chExt cx="442819" cy="458819"/>
          </a:xfrm>
          <a:solidFill>
            <a:srgbClr val="009CD6"/>
          </a:solidFill>
          <a:effectLst>
            <a:outerShdw blurRad="50800" dist="38100" dir="2700000" algn="tl" rotWithShape="0">
              <a:prstClr val="black">
                <a:alpha val="40000"/>
              </a:prstClr>
            </a:outerShdw>
          </a:effectLst>
        </p:grpSpPr>
        <p:grpSp>
          <p:nvGrpSpPr>
            <p:cNvPr id="74" name="Graphic 6">
              <a:extLst>
                <a:ext uri="{FF2B5EF4-FFF2-40B4-BE49-F238E27FC236}">
                  <a16:creationId xmlns:a16="http://schemas.microsoft.com/office/drawing/2014/main" id="{7EB4B78E-5C03-819F-1344-079EC5C08691}"/>
                </a:ext>
              </a:extLst>
            </p:cNvPr>
            <p:cNvGrpSpPr/>
            <p:nvPr/>
          </p:nvGrpSpPr>
          <p:grpSpPr>
            <a:xfrm>
              <a:off x="8271036" y="3392563"/>
              <a:ext cx="134589" cy="362045"/>
              <a:chOff x="8271036" y="3392563"/>
              <a:chExt cx="134589" cy="362045"/>
            </a:xfrm>
            <a:grpFill/>
          </p:grpSpPr>
          <p:sp>
            <p:nvSpPr>
              <p:cNvPr id="83" name="Freeform: Shape 82">
                <a:extLst>
                  <a:ext uri="{FF2B5EF4-FFF2-40B4-BE49-F238E27FC236}">
                    <a16:creationId xmlns:a16="http://schemas.microsoft.com/office/drawing/2014/main" id="{43C3FBA5-70D0-6370-0C81-4EEE81613BE3}"/>
                  </a:ext>
                </a:extLst>
              </p:cNvPr>
              <p:cNvSpPr/>
              <p:nvPr/>
            </p:nvSpPr>
            <p:spPr>
              <a:xfrm>
                <a:off x="8290374" y="3392563"/>
                <a:ext cx="96011" cy="95249"/>
              </a:xfrm>
              <a:custGeom>
                <a:avLst/>
                <a:gdLst>
                  <a:gd name="connsiteX0" fmla="*/ 48006 w 96011"/>
                  <a:gd name="connsiteY0" fmla="*/ 95250 h 95249"/>
                  <a:gd name="connsiteX1" fmla="*/ 0 w 96011"/>
                  <a:gd name="connsiteY1" fmla="*/ 47625 h 95249"/>
                  <a:gd name="connsiteX2" fmla="*/ 48006 w 96011"/>
                  <a:gd name="connsiteY2" fmla="*/ 0 h 95249"/>
                  <a:gd name="connsiteX3" fmla="*/ 96012 w 96011"/>
                  <a:gd name="connsiteY3" fmla="*/ 47625 h 95249"/>
                  <a:gd name="connsiteX4" fmla="*/ 48006 w 96011"/>
                  <a:gd name="connsiteY4" fmla="*/ 95250 h 95249"/>
                  <a:gd name="connsiteX5" fmla="*/ 48006 w 96011"/>
                  <a:gd name="connsiteY5" fmla="*/ 19050 h 95249"/>
                  <a:gd name="connsiteX6" fmla="*/ 19050 w 96011"/>
                  <a:gd name="connsiteY6" fmla="*/ 47625 h 95249"/>
                  <a:gd name="connsiteX7" fmla="*/ 48006 w 96011"/>
                  <a:gd name="connsiteY7" fmla="*/ 76200 h 95249"/>
                  <a:gd name="connsiteX8" fmla="*/ 76962 w 96011"/>
                  <a:gd name="connsiteY8" fmla="*/ 47625 h 95249"/>
                  <a:gd name="connsiteX9" fmla="*/ 48006 w 96011"/>
                  <a:gd name="connsiteY9" fmla="*/ 19050 h 9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11" h="95249">
                    <a:moveTo>
                      <a:pt x="48006" y="95250"/>
                    </a:moveTo>
                    <a:cubicBezTo>
                      <a:pt x="21527" y="95250"/>
                      <a:pt x="0" y="73914"/>
                      <a:pt x="0" y="47625"/>
                    </a:cubicBezTo>
                    <a:cubicBezTo>
                      <a:pt x="0" y="21336"/>
                      <a:pt x="21527" y="0"/>
                      <a:pt x="48006" y="0"/>
                    </a:cubicBezTo>
                    <a:cubicBezTo>
                      <a:pt x="74486" y="0"/>
                      <a:pt x="96012" y="21336"/>
                      <a:pt x="96012" y="47625"/>
                    </a:cubicBezTo>
                    <a:cubicBezTo>
                      <a:pt x="96012" y="73914"/>
                      <a:pt x="74486" y="95250"/>
                      <a:pt x="48006" y="95250"/>
                    </a:cubicBezTo>
                    <a:close/>
                    <a:moveTo>
                      <a:pt x="48006" y="19050"/>
                    </a:moveTo>
                    <a:cubicBezTo>
                      <a:pt x="32004" y="19050"/>
                      <a:pt x="19050" y="31909"/>
                      <a:pt x="19050" y="47625"/>
                    </a:cubicBezTo>
                    <a:cubicBezTo>
                      <a:pt x="19050" y="63341"/>
                      <a:pt x="32099" y="76200"/>
                      <a:pt x="48006" y="76200"/>
                    </a:cubicBezTo>
                    <a:cubicBezTo>
                      <a:pt x="63912" y="76200"/>
                      <a:pt x="76962" y="63341"/>
                      <a:pt x="76962" y="47625"/>
                    </a:cubicBezTo>
                    <a:cubicBezTo>
                      <a:pt x="76962" y="31909"/>
                      <a:pt x="63912" y="19050"/>
                      <a:pt x="48006" y="190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4" name="Freeform: Shape 83">
                <a:extLst>
                  <a:ext uri="{FF2B5EF4-FFF2-40B4-BE49-F238E27FC236}">
                    <a16:creationId xmlns:a16="http://schemas.microsoft.com/office/drawing/2014/main" id="{BE815033-6FBF-58C4-931F-542AE2882677}"/>
                  </a:ext>
                </a:extLst>
              </p:cNvPr>
              <p:cNvSpPr/>
              <p:nvPr/>
            </p:nvSpPr>
            <p:spPr>
              <a:xfrm>
                <a:off x="8271036" y="3496957"/>
                <a:ext cx="134589" cy="257651"/>
              </a:xfrm>
              <a:custGeom>
                <a:avLst/>
                <a:gdLst>
                  <a:gd name="connsiteX0" fmla="*/ 96299 w 134589"/>
                  <a:gd name="connsiteY0" fmla="*/ 257556 h 257651"/>
                  <a:gd name="connsiteX1" fmla="*/ 95823 w 134589"/>
                  <a:gd name="connsiteY1" fmla="*/ 257556 h 257651"/>
                  <a:gd name="connsiteX2" fmla="*/ 86774 w 134589"/>
                  <a:gd name="connsiteY2" fmla="*/ 247555 h 257651"/>
                  <a:gd name="connsiteX3" fmla="*/ 92490 w 134589"/>
                  <a:gd name="connsiteY3" fmla="*/ 139541 h 257651"/>
                  <a:gd name="connsiteX4" fmla="*/ 92490 w 134589"/>
                  <a:gd name="connsiteY4" fmla="*/ 46577 h 257651"/>
                  <a:gd name="connsiteX5" fmla="*/ 102015 w 134589"/>
                  <a:gd name="connsiteY5" fmla="*/ 37052 h 257651"/>
                  <a:gd name="connsiteX6" fmla="*/ 111540 w 134589"/>
                  <a:gd name="connsiteY6" fmla="*/ 46577 h 257651"/>
                  <a:gd name="connsiteX7" fmla="*/ 111540 w 134589"/>
                  <a:gd name="connsiteY7" fmla="*/ 140018 h 257651"/>
                  <a:gd name="connsiteX8" fmla="*/ 105824 w 134589"/>
                  <a:gd name="connsiteY8" fmla="*/ 248602 h 257651"/>
                  <a:gd name="connsiteX9" fmla="*/ 96299 w 134589"/>
                  <a:gd name="connsiteY9" fmla="*/ 257651 h 257651"/>
                  <a:gd name="connsiteX10" fmla="*/ 38388 w 134589"/>
                  <a:gd name="connsiteY10" fmla="*/ 257556 h 257651"/>
                  <a:gd name="connsiteX11" fmla="*/ 28863 w 134589"/>
                  <a:gd name="connsiteY11" fmla="*/ 248507 h 257651"/>
                  <a:gd name="connsiteX12" fmla="*/ 23147 w 134589"/>
                  <a:gd name="connsiteY12" fmla="*/ 140494 h 257651"/>
                  <a:gd name="connsiteX13" fmla="*/ 23147 w 134589"/>
                  <a:gd name="connsiteY13" fmla="*/ 46482 h 257651"/>
                  <a:gd name="connsiteX14" fmla="*/ 32672 w 134589"/>
                  <a:gd name="connsiteY14" fmla="*/ 36957 h 257651"/>
                  <a:gd name="connsiteX15" fmla="*/ 42197 w 134589"/>
                  <a:gd name="connsiteY15" fmla="*/ 46482 h 257651"/>
                  <a:gd name="connsiteX16" fmla="*/ 42197 w 134589"/>
                  <a:gd name="connsiteY16" fmla="*/ 139922 h 257651"/>
                  <a:gd name="connsiteX17" fmla="*/ 47913 w 134589"/>
                  <a:gd name="connsiteY17" fmla="*/ 247460 h 257651"/>
                  <a:gd name="connsiteX18" fmla="*/ 38864 w 134589"/>
                  <a:gd name="connsiteY18" fmla="*/ 257461 h 257651"/>
                  <a:gd name="connsiteX19" fmla="*/ 38388 w 134589"/>
                  <a:gd name="connsiteY19" fmla="*/ 257461 h 257651"/>
                  <a:gd name="connsiteX20" fmla="*/ 67343 w 134589"/>
                  <a:gd name="connsiteY20" fmla="*/ 257556 h 257651"/>
                  <a:gd name="connsiteX21" fmla="*/ 57818 w 134589"/>
                  <a:gd name="connsiteY21" fmla="*/ 248031 h 257651"/>
                  <a:gd name="connsiteX22" fmla="*/ 57818 w 134589"/>
                  <a:gd name="connsiteY22" fmla="*/ 141827 h 257651"/>
                  <a:gd name="connsiteX23" fmla="*/ 67343 w 134589"/>
                  <a:gd name="connsiteY23" fmla="*/ 132302 h 257651"/>
                  <a:gd name="connsiteX24" fmla="*/ 76868 w 134589"/>
                  <a:gd name="connsiteY24" fmla="*/ 141827 h 257651"/>
                  <a:gd name="connsiteX25" fmla="*/ 76868 w 134589"/>
                  <a:gd name="connsiteY25" fmla="*/ 248031 h 257651"/>
                  <a:gd name="connsiteX26" fmla="*/ 67343 w 134589"/>
                  <a:gd name="connsiteY26" fmla="*/ 257556 h 257651"/>
                  <a:gd name="connsiteX27" fmla="*/ 9527 w 134589"/>
                  <a:gd name="connsiteY27" fmla="*/ 149924 h 257651"/>
                  <a:gd name="connsiteX28" fmla="*/ 9431 w 134589"/>
                  <a:gd name="connsiteY28" fmla="*/ 149924 h 257651"/>
                  <a:gd name="connsiteX29" fmla="*/ 2 w 134589"/>
                  <a:gd name="connsiteY29" fmla="*/ 140303 h 257651"/>
                  <a:gd name="connsiteX30" fmla="*/ 1145 w 134589"/>
                  <a:gd name="connsiteY30" fmla="*/ 34766 h 257651"/>
                  <a:gd name="connsiteX31" fmla="*/ 67153 w 134589"/>
                  <a:gd name="connsiteY31" fmla="*/ 0 h 257651"/>
                  <a:gd name="connsiteX32" fmla="*/ 67153 w 134589"/>
                  <a:gd name="connsiteY32" fmla="*/ 0 h 257651"/>
                  <a:gd name="connsiteX33" fmla="*/ 133352 w 134589"/>
                  <a:gd name="connsiteY33" fmla="*/ 34766 h 257651"/>
                  <a:gd name="connsiteX34" fmla="*/ 134590 w 134589"/>
                  <a:gd name="connsiteY34" fmla="*/ 140303 h 257651"/>
                  <a:gd name="connsiteX35" fmla="*/ 125160 w 134589"/>
                  <a:gd name="connsiteY35" fmla="*/ 149924 h 257651"/>
                  <a:gd name="connsiteX36" fmla="*/ 115540 w 134589"/>
                  <a:gd name="connsiteY36" fmla="*/ 140494 h 257651"/>
                  <a:gd name="connsiteX37" fmla="*/ 114302 w 134589"/>
                  <a:gd name="connsiteY37" fmla="*/ 34957 h 257651"/>
                  <a:gd name="connsiteX38" fmla="*/ 67153 w 134589"/>
                  <a:gd name="connsiteY38" fmla="*/ 19050 h 257651"/>
                  <a:gd name="connsiteX39" fmla="*/ 67153 w 134589"/>
                  <a:gd name="connsiteY39" fmla="*/ 19050 h 257651"/>
                  <a:gd name="connsiteX40" fmla="*/ 20195 w 134589"/>
                  <a:gd name="connsiteY40" fmla="*/ 34957 h 257651"/>
                  <a:gd name="connsiteX41" fmla="*/ 19052 w 134589"/>
                  <a:gd name="connsiteY41" fmla="*/ 140494 h 257651"/>
                  <a:gd name="connsiteX42" fmla="*/ 9527 w 134589"/>
                  <a:gd name="connsiteY42" fmla="*/ 149924 h 25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4589" h="257651">
                    <a:moveTo>
                      <a:pt x="96299" y="257556"/>
                    </a:moveTo>
                    <a:cubicBezTo>
                      <a:pt x="96299" y="257556"/>
                      <a:pt x="95918" y="257556"/>
                      <a:pt x="95823" y="257556"/>
                    </a:cubicBezTo>
                    <a:cubicBezTo>
                      <a:pt x="90584" y="257270"/>
                      <a:pt x="86489" y="252794"/>
                      <a:pt x="86774" y="247555"/>
                    </a:cubicBezTo>
                    <a:lnTo>
                      <a:pt x="92490" y="139541"/>
                    </a:lnTo>
                    <a:lnTo>
                      <a:pt x="92490" y="46577"/>
                    </a:lnTo>
                    <a:cubicBezTo>
                      <a:pt x="92490" y="41339"/>
                      <a:pt x="96776" y="37052"/>
                      <a:pt x="102015" y="37052"/>
                    </a:cubicBezTo>
                    <a:cubicBezTo>
                      <a:pt x="107253" y="37052"/>
                      <a:pt x="111540" y="41339"/>
                      <a:pt x="111540" y="46577"/>
                    </a:cubicBezTo>
                    <a:lnTo>
                      <a:pt x="111540" y="140018"/>
                    </a:lnTo>
                    <a:lnTo>
                      <a:pt x="105824" y="248602"/>
                    </a:lnTo>
                    <a:cubicBezTo>
                      <a:pt x="105539" y="253651"/>
                      <a:pt x="101348" y="257651"/>
                      <a:pt x="96299" y="257651"/>
                    </a:cubicBezTo>
                    <a:close/>
                    <a:moveTo>
                      <a:pt x="38388" y="257556"/>
                    </a:moveTo>
                    <a:cubicBezTo>
                      <a:pt x="33339" y="257556"/>
                      <a:pt x="29148" y="253651"/>
                      <a:pt x="28863" y="248507"/>
                    </a:cubicBezTo>
                    <a:lnTo>
                      <a:pt x="23147" y="140494"/>
                    </a:lnTo>
                    <a:lnTo>
                      <a:pt x="23147" y="46482"/>
                    </a:lnTo>
                    <a:cubicBezTo>
                      <a:pt x="23147" y="41243"/>
                      <a:pt x="27434" y="36957"/>
                      <a:pt x="32672" y="36957"/>
                    </a:cubicBezTo>
                    <a:cubicBezTo>
                      <a:pt x="37911" y="36957"/>
                      <a:pt x="42197" y="41243"/>
                      <a:pt x="42197" y="46482"/>
                    </a:cubicBezTo>
                    <a:lnTo>
                      <a:pt x="42197" y="139922"/>
                    </a:lnTo>
                    <a:lnTo>
                      <a:pt x="47913" y="247460"/>
                    </a:lnTo>
                    <a:cubicBezTo>
                      <a:pt x="48198" y="252698"/>
                      <a:pt x="44198" y="257175"/>
                      <a:pt x="38864" y="257461"/>
                    </a:cubicBezTo>
                    <a:cubicBezTo>
                      <a:pt x="38673" y="257461"/>
                      <a:pt x="38483" y="257461"/>
                      <a:pt x="38388" y="257461"/>
                    </a:cubicBezTo>
                    <a:close/>
                    <a:moveTo>
                      <a:pt x="67343" y="257556"/>
                    </a:moveTo>
                    <a:cubicBezTo>
                      <a:pt x="62105" y="257556"/>
                      <a:pt x="57818" y="253270"/>
                      <a:pt x="57818" y="248031"/>
                    </a:cubicBezTo>
                    <a:lnTo>
                      <a:pt x="57818" y="141827"/>
                    </a:lnTo>
                    <a:cubicBezTo>
                      <a:pt x="57818" y="136589"/>
                      <a:pt x="62105" y="132302"/>
                      <a:pt x="67343" y="132302"/>
                    </a:cubicBezTo>
                    <a:cubicBezTo>
                      <a:pt x="72582" y="132302"/>
                      <a:pt x="76868" y="136589"/>
                      <a:pt x="76868" y="141827"/>
                    </a:cubicBezTo>
                    <a:lnTo>
                      <a:pt x="76868" y="248031"/>
                    </a:lnTo>
                    <a:cubicBezTo>
                      <a:pt x="76868" y="253270"/>
                      <a:pt x="72582" y="257556"/>
                      <a:pt x="67343" y="257556"/>
                    </a:cubicBezTo>
                    <a:close/>
                    <a:moveTo>
                      <a:pt x="9527" y="149924"/>
                    </a:moveTo>
                    <a:lnTo>
                      <a:pt x="9431" y="149924"/>
                    </a:lnTo>
                    <a:cubicBezTo>
                      <a:pt x="4193" y="149924"/>
                      <a:pt x="-94" y="145542"/>
                      <a:pt x="2" y="140303"/>
                    </a:cubicBezTo>
                    <a:lnTo>
                      <a:pt x="1145" y="34766"/>
                    </a:lnTo>
                    <a:cubicBezTo>
                      <a:pt x="1431" y="9144"/>
                      <a:pt x="36863" y="95"/>
                      <a:pt x="67153" y="0"/>
                    </a:cubicBezTo>
                    <a:lnTo>
                      <a:pt x="67153" y="0"/>
                    </a:lnTo>
                    <a:cubicBezTo>
                      <a:pt x="97537" y="0"/>
                      <a:pt x="133066" y="9049"/>
                      <a:pt x="133352" y="34766"/>
                    </a:cubicBezTo>
                    <a:lnTo>
                      <a:pt x="134590" y="140303"/>
                    </a:lnTo>
                    <a:cubicBezTo>
                      <a:pt x="134590" y="145542"/>
                      <a:pt x="130399" y="149828"/>
                      <a:pt x="125160" y="149924"/>
                    </a:cubicBezTo>
                    <a:cubicBezTo>
                      <a:pt x="119922" y="149924"/>
                      <a:pt x="115540" y="145733"/>
                      <a:pt x="115540" y="140494"/>
                    </a:cubicBezTo>
                    <a:lnTo>
                      <a:pt x="114302" y="34957"/>
                    </a:lnTo>
                    <a:cubicBezTo>
                      <a:pt x="114302" y="27432"/>
                      <a:pt x="94871" y="19050"/>
                      <a:pt x="67153" y="19050"/>
                    </a:cubicBezTo>
                    <a:lnTo>
                      <a:pt x="67153" y="19050"/>
                    </a:lnTo>
                    <a:cubicBezTo>
                      <a:pt x="39531" y="19050"/>
                      <a:pt x="20195" y="27432"/>
                      <a:pt x="20195" y="34957"/>
                    </a:cubicBezTo>
                    <a:lnTo>
                      <a:pt x="19052" y="140494"/>
                    </a:lnTo>
                    <a:cubicBezTo>
                      <a:pt x="19052" y="145733"/>
                      <a:pt x="14765" y="149924"/>
                      <a:pt x="9527" y="1499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75" name="Graphic 6">
              <a:extLst>
                <a:ext uri="{FF2B5EF4-FFF2-40B4-BE49-F238E27FC236}">
                  <a16:creationId xmlns:a16="http://schemas.microsoft.com/office/drawing/2014/main" id="{3D2DE247-8F97-0778-2AFC-190575718A34}"/>
                </a:ext>
              </a:extLst>
            </p:cNvPr>
            <p:cNvGrpSpPr/>
            <p:nvPr/>
          </p:nvGrpSpPr>
          <p:grpSpPr>
            <a:xfrm>
              <a:off x="8117017" y="3487813"/>
              <a:ext cx="134494" cy="362045"/>
              <a:chOff x="8117017" y="3487813"/>
              <a:chExt cx="134494" cy="362045"/>
            </a:xfrm>
            <a:grpFill/>
          </p:grpSpPr>
          <p:sp>
            <p:nvSpPr>
              <p:cNvPr id="81" name="Freeform: Shape 80">
                <a:extLst>
                  <a:ext uri="{FF2B5EF4-FFF2-40B4-BE49-F238E27FC236}">
                    <a16:creationId xmlns:a16="http://schemas.microsoft.com/office/drawing/2014/main" id="{A414D831-BECA-93AE-8B93-F603D799D64F}"/>
                  </a:ext>
                </a:extLst>
              </p:cNvPr>
              <p:cNvSpPr/>
              <p:nvPr/>
            </p:nvSpPr>
            <p:spPr>
              <a:xfrm>
                <a:off x="8136354" y="3487813"/>
                <a:ext cx="96012" cy="95250"/>
              </a:xfrm>
              <a:custGeom>
                <a:avLst/>
                <a:gdLst>
                  <a:gd name="connsiteX0" fmla="*/ 48006 w 96012"/>
                  <a:gd name="connsiteY0" fmla="*/ 95250 h 95250"/>
                  <a:gd name="connsiteX1" fmla="*/ 0 w 96012"/>
                  <a:gd name="connsiteY1" fmla="*/ 47625 h 95250"/>
                  <a:gd name="connsiteX2" fmla="*/ 48006 w 96012"/>
                  <a:gd name="connsiteY2" fmla="*/ 0 h 95250"/>
                  <a:gd name="connsiteX3" fmla="*/ 96012 w 96012"/>
                  <a:gd name="connsiteY3" fmla="*/ 47625 h 95250"/>
                  <a:gd name="connsiteX4" fmla="*/ 48006 w 96012"/>
                  <a:gd name="connsiteY4" fmla="*/ 95250 h 95250"/>
                  <a:gd name="connsiteX5" fmla="*/ 48006 w 96012"/>
                  <a:gd name="connsiteY5" fmla="*/ 19050 h 95250"/>
                  <a:gd name="connsiteX6" fmla="*/ 19050 w 96012"/>
                  <a:gd name="connsiteY6" fmla="*/ 47625 h 95250"/>
                  <a:gd name="connsiteX7" fmla="*/ 48006 w 96012"/>
                  <a:gd name="connsiteY7" fmla="*/ 76200 h 95250"/>
                  <a:gd name="connsiteX8" fmla="*/ 76962 w 96012"/>
                  <a:gd name="connsiteY8" fmla="*/ 47625 h 95250"/>
                  <a:gd name="connsiteX9" fmla="*/ 48006 w 96012"/>
                  <a:gd name="connsiteY9" fmla="*/ 190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12" h="95250">
                    <a:moveTo>
                      <a:pt x="48006" y="95250"/>
                    </a:moveTo>
                    <a:cubicBezTo>
                      <a:pt x="21527" y="95250"/>
                      <a:pt x="0" y="73914"/>
                      <a:pt x="0" y="47625"/>
                    </a:cubicBezTo>
                    <a:cubicBezTo>
                      <a:pt x="0" y="21336"/>
                      <a:pt x="21527" y="0"/>
                      <a:pt x="48006" y="0"/>
                    </a:cubicBezTo>
                    <a:cubicBezTo>
                      <a:pt x="74486" y="0"/>
                      <a:pt x="96012" y="21336"/>
                      <a:pt x="96012" y="47625"/>
                    </a:cubicBezTo>
                    <a:cubicBezTo>
                      <a:pt x="96012" y="73914"/>
                      <a:pt x="74486" y="95250"/>
                      <a:pt x="48006" y="95250"/>
                    </a:cubicBezTo>
                    <a:close/>
                    <a:moveTo>
                      <a:pt x="48006" y="19050"/>
                    </a:moveTo>
                    <a:cubicBezTo>
                      <a:pt x="32004" y="19050"/>
                      <a:pt x="19050" y="31909"/>
                      <a:pt x="19050" y="47625"/>
                    </a:cubicBezTo>
                    <a:cubicBezTo>
                      <a:pt x="19050" y="63341"/>
                      <a:pt x="32100" y="76200"/>
                      <a:pt x="48006" y="76200"/>
                    </a:cubicBezTo>
                    <a:cubicBezTo>
                      <a:pt x="63913" y="76200"/>
                      <a:pt x="76962" y="63341"/>
                      <a:pt x="76962" y="47625"/>
                    </a:cubicBezTo>
                    <a:cubicBezTo>
                      <a:pt x="76962" y="31909"/>
                      <a:pt x="63913" y="19050"/>
                      <a:pt x="48006" y="190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2" name="Freeform: Shape 81">
                <a:extLst>
                  <a:ext uri="{FF2B5EF4-FFF2-40B4-BE49-F238E27FC236}">
                    <a16:creationId xmlns:a16="http://schemas.microsoft.com/office/drawing/2014/main" id="{A389280A-BCE6-B915-0D49-5C5557B15D55}"/>
                  </a:ext>
                </a:extLst>
              </p:cNvPr>
              <p:cNvSpPr/>
              <p:nvPr/>
            </p:nvSpPr>
            <p:spPr>
              <a:xfrm>
                <a:off x="8117017" y="3592207"/>
                <a:ext cx="134494" cy="257651"/>
              </a:xfrm>
              <a:custGeom>
                <a:avLst/>
                <a:gdLst>
                  <a:gd name="connsiteX0" fmla="*/ 96299 w 134494"/>
                  <a:gd name="connsiteY0" fmla="*/ 257556 h 257651"/>
                  <a:gd name="connsiteX1" fmla="*/ 95823 w 134494"/>
                  <a:gd name="connsiteY1" fmla="*/ 257556 h 257651"/>
                  <a:gd name="connsiteX2" fmla="*/ 86774 w 134494"/>
                  <a:gd name="connsiteY2" fmla="*/ 247555 h 257651"/>
                  <a:gd name="connsiteX3" fmla="*/ 92490 w 134494"/>
                  <a:gd name="connsiteY3" fmla="*/ 139541 h 257651"/>
                  <a:gd name="connsiteX4" fmla="*/ 92490 w 134494"/>
                  <a:gd name="connsiteY4" fmla="*/ 46577 h 257651"/>
                  <a:gd name="connsiteX5" fmla="*/ 102015 w 134494"/>
                  <a:gd name="connsiteY5" fmla="*/ 37052 h 257651"/>
                  <a:gd name="connsiteX6" fmla="*/ 111540 w 134494"/>
                  <a:gd name="connsiteY6" fmla="*/ 46577 h 257651"/>
                  <a:gd name="connsiteX7" fmla="*/ 111540 w 134494"/>
                  <a:gd name="connsiteY7" fmla="*/ 140018 h 257651"/>
                  <a:gd name="connsiteX8" fmla="*/ 105824 w 134494"/>
                  <a:gd name="connsiteY8" fmla="*/ 248602 h 257651"/>
                  <a:gd name="connsiteX9" fmla="*/ 96299 w 134494"/>
                  <a:gd name="connsiteY9" fmla="*/ 257651 h 257651"/>
                  <a:gd name="connsiteX10" fmla="*/ 38387 w 134494"/>
                  <a:gd name="connsiteY10" fmla="*/ 257556 h 257651"/>
                  <a:gd name="connsiteX11" fmla="*/ 28862 w 134494"/>
                  <a:gd name="connsiteY11" fmla="*/ 248507 h 257651"/>
                  <a:gd name="connsiteX12" fmla="*/ 23147 w 134494"/>
                  <a:gd name="connsiteY12" fmla="*/ 140494 h 257651"/>
                  <a:gd name="connsiteX13" fmla="*/ 23147 w 134494"/>
                  <a:gd name="connsiteY13" fmla="*/ 46482 h 257651"/>
                  <a:gd name="connsiteX14" fmla="*/ 32672 w 134494"/>
                  <a:gd name="connsiteY14" fmla="*/ 36957 h 257651"/>
                  <a:gd name="connsiteX15" fmla="*/ 42197 w 134494"/>
                  <a:gd name="connsiteY15" fmla="*/ 46482 h 257651"/>
                  <a:gd name="connsiteX16" fmla="*/ 42197 w 134494"/>
                  <a:gd name="connsiteY16" fmla="*/ 139922 h 257651"/>
                  <a:gd name="connsiteX17" fmla="*/ 47912 w 134494"/>
                  <a:gd name="connsiteY17" fmla="*/ 247460 h 257651"/>
                  <a:gd name="connsiteX18" fmla="*/ 38864 w 134494"/>
                  <a:gd name="connsiteY18" fmla="*/ 257461 h 257651"/>
                  <a:gd name="connsiteX19" fmla="*/ 38387 w 134494"/>
                  <a:gd name="connsiteY19" fmla="*/ 257461 h 257651"/>
                  <a:gd name="connsiteX20" fmla="*/ 67343 w 134494"/>
                  <a:gd name="connsiteY20" fmla="*/ 257556 h 257651"/>
                  <a:gd name="connsiteX21" fmla="*/ 57818 w 134494"/>
                  <a:gd name="connsiteY21" fmla="*/ 248031 h 257651"/>
                  <a:gd name="connsiteX22" fmla="*/ 57818 w 134494"/>
                  <a:gd name="connsiteY22" fmla="*/ 141827 h 257651"/>
                  <a:gd name="connsiteX23" fmla="*/ 67343 w 134494"/>
                  <a:gd name="connsiteY23" fmla="*/ 132302 h 257651"/>
                  <a:gd name="connsiteX24" fmla="*/ 76868 w 134494"/>
                  <a:gd name="connsiteY24" fmla="*/ 141827 h 257651"/>
                  <a:gd name="connsiteX25" fmla="*/ 76868 w 134494"/>
                  <a:gd name="connsiteY25" fmla="*/ 248031 h 257651"/>
                  <a:gd name="connsiteX26" fmla="*/ 67343 w 134494"/>
                  <a:gd name="connsiteY26" fmla="*/ 257556 h 257651"/>
                  <a:gd name="connsiteX27" fmla="*/ 9527 w 134494"/>
                  <a:gd name="connsiteY27" fmla="*/ 149924 h 257651"/>
                  <a:gd name="connsiteX28" fmla="*/ 9431 w 134494"/>
                  <a:gd name="connsiteY28" fmla="*/ 149924 h 257651"/>
                  <a:gd name="connsiteX29" fmla="*/ 2 w 134494"/>
                  <a:gd name="connsiteY29" fmla="*/ 140303 h 257651"/>
                  <a:gd name="connsiteX30" fmla="*/ 1145 w 134494"/>
                  <a:gd name="connsiteY30" fmla="*/ 34766 h 257651"/>
                  <a:gd name="connsiteX31" fmla="*/ 67153 w 134494"/>
                  <a:gd name="connsiteY31" fmla="*/ 0 h 257651"/>
                  <a:gd name="connsiteX32" fmla="*/ 67153 w 134494"/>
                  <a:gd name="connsiteY32" fmla="*/ 0 h 257651"/>
                  <a:gd name="connsiteX33" fmla="*/ 133352 w 134494"/>
                  <a:gd name="connsiteY33" fmla="*/ 34671 h 257651"/>
                  <a:gd name="connsiteX34" fmla="*/ 134495 w 134494"/>
                  <a:gd name="connsiteY34" fmla="*/ 140208 h 257651"/>
                  <a:gd name="connsiteX35" fmla="*/ 125065 w 134494"/>
                  <a:gd name="connsiteY35" fmla="*/ 149828 h 257651"/>
                  <a:gd name="connsiteX36" fmla="*/ 124970 w 134494"/>
                  <a:gd name="connsiteY36" fmla="*/ 149828 h 257651"/>
                  <a:gd name="connsiteX37" fmla="*/ 115445 w 134494"/>
                  <a:gd name="connsiteY37" fmla="*/ 140399 h 257651"/>
                  <a:gd name="connsiteX38" fmla="*/ 114302 w 134494"/>
                  <a:gd name="connsiteY38" fmla="*/ 34862 h 257651"/>
                  <a:gd name="connsiteX39" fmla="*/ 67153 w 134494"/>
                  <a:gd name="connsiteY39" fmla="*/ 18955 h 257651"/>
                  <a:gd name="connsiteX40" fmla="*/ 67153 w 134494"/>
                  <a:gd name="connsiteY40" fmla="*/ 18955 h 257651"/>
                  <a:gd name="connsiteX41" fmla="*/ 20099 w 134494"/>
                  <a:gd name="connsiteY41" fmla="*/ 34862 h 257651"/>
                  <a:gd name="connsiteX42" fmla="*/ 18956 w 134494"/>
                  <a:gd name="connsiteY42" fmla="*/ 140399 h 257651"/>
                  <a:gd name="connsiteX43" fmla="*/ 9431 w 134494"/>
                  <a:gd name="connsiteY43" fmla="*/ 149828 h 25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4494" h="257651">
                    <a:moveTo>
                      <a:pt x="96299" y="257556"/>
                    </a:moveTo>
                    <a:cubicBezTo>
                      <a:pt x="96299" y="257556"/>
                      <a:pt x="95918" y="257556"/>
                      <a:pt x="95823" y="257556"/>
                    </a:cubicBezTo>
                    <a:cubicBezTo>
                      <a:pt x="90584" y="257270"/>
                      <a:pt x="86489" y="252794"/>
                      <a:pt x="86774" y="247555"/>
                    </a:cubicBezTo>
                    <a:lnTo>
                      <a:pt x="92490" y="139541"/>
                    </a:lnTo>
                    <a:lnTo>
                      <a:pt x="92490" y="46577"/>
                    </a:lnTo>
                    <a:cubicBezTo>
                      <a:pt x="92490" y="41339"/>
                      <a:pt x="96775" y="37052"/>
                      <a:pt x="102015" y="37052"/>
                    </a:cubicBezTo>
                    <a:cubicBezTo>
                      <a:pt x="107253" y="37052"/>
                      <a:pt x="111540" y="41339"/>
                      <a:pt x="111540" y="46577"/>
                    </a:cubicBezTo>
                    <a:lnTo>
                      <a:pt x="111540" y="140018"/>
                    </a:lnTo>
                    <a:lnTo>
                      <a:pt x="105824" y="248602"/>
                    </a:lnTo>
                    <a:cubicBezTo>
                      <a:pt x="105539" y="253651"/>
                      <a:pt x="101348" y="257651"/>
                      <a:pt x="96299" y="257651"/>
                    </a:cubicBezTo>
                    <a:close/>
                    <a:moveTo>
                      <a:pt x="38387" y="257556"/>
                    </a:moveTo>
                    <a:cubicBezTo>
                      <a:pt x="33339" y="257556"/>
                      <a:pt x="29148" y="253651"/>
                      <a:pt x="28862" y="248507"/>
                    </a:cubicBezTo>
                    <a:lnTo>
                      <a:pt x="23147" y="140494"/>
                    </a:lnTo>
                    <a:lnTo>
                      <a:pt x="23147" y="46482"/>
                    </a:lnTo>
                    <a:cubicBezTo>
                      <a:pt x="23147" y="41243"/>
                      <a:pt x="27434" y="36957"/>
                      <a:pt x="32672" y="36957"/>
                    </a:cubicBezTo>
                    <a:cubicBezTo>
                      <a:pt x="37911" y="36957"/>
                      <a:pt x="42197" y="41243"/>
                      <a:pt x="42197" y="46482"/>
                    </a:cubicBezTo>
                    <a:lnTo>
                      <a:pt x="42197" y="139922"/>
                    </a:lnTo>
                    <a:lnTo>
                      <a:pt x="47912" y="247460"/>
                    </a:lnTo>
                    <a:cubicBezTo>
                      <a:pt x="48198" y="252698"/>
                      <a:pt x="44198" y="257175"/>
                      <a:pt x="38864" y="257461"/>
                    </a:cubicBezTo>
                    <a:cubicBezTo>
                      <a:pt x="38673" y="257461"/>
                      <a:pt x="38482" y="257461"/>
                      <a:pt x="38387" y="257461"/>
                    </a:cubicBezTo>
                    <a:close/>
                    <a:moveTo>
                      <a:pt x="67343" y="257556"/>
                    </a:moveTo>
                    <a:cubicBezTo>
                      <a:pt x="62105" y="257556"/>
                      <a:pt x="57818" y="253270"/>
                      <a:pt x="57818" y="248031"/>
                    </a:cubicBezTo>
                    <a:lnTo>
                      <a:pt x="57818" y="141827"/>
                    </a:lnTo>
                    <a:cubicBezTo>
                      <a:pt x="57818" y="136589"/>
                      <a:pt x="62105" y="132302"/>
                      <a:pt x="67343" y="132302"/>
                    </a:cubicBezTo>
                    <a:cubicBezTo>
                      <a:pt x="72582" y="132302"/>
                      <a:pt x="76868" y="136589"/>
                      <a:pt x="76868" y="141827"/>
                    </a:cubicBezTo>
                    <a:lnTo>
                      <a:pt x="76868" y="248031"/>
                    </a:lnTo>
                    <a:cubicBezTo>
                      <a:pt x="76868" y="253270"/>
                      <a:pt x="72582" y="257556"/>
                      <a:pt x="67343" y="257556"/>
                    </a:cubicBezTo>
                    <a:close/>
                    <a:moveTo>
                      <a:pt x="9527" y="149924"/>
                    </a:moveTo>
                    <a:lnTo>
                      <a:pt x="9431" y="149924"/>
                    </a:lnTo>
                    <a:cubicBezTo>
                      <a:pt x="4193" y="149924"/>
                      <a:pt x="-94" y="145542"/>
                      <a:pt x="2" y="140303"/>
                    </a:cubicBezTo>
                    <a:lnTo>
                      <a:pt x="1145" y="34766"/>
                    </a:lnTo>
                    <a:cubicBezTo>
                      <a:pt x="1431" y="9144"/>
                      <a:pt x="36863" y="95"/>
                      <a:pt x="67153" y="0"/>
                    </a:cubicBezTo>
                    <a:lnTo>
                      <a:pt x="67153" y="0"/>
                    </a:lnTo>
                    <a:cubicBezTo>
                      <a:pt x="97537" y="0"/>
                      <a:pt x="133066" y="9049"/>
                      <a:pt x="133352" y="34671"/>
                    </a:cubicBezTo>
                    <a:lnTo>
                      <a:pt x="134495" y="140208"/>
                    </a:lnTo>
                    <a:cubicBezTo>
                      <a:pt x="134495" y="145447"/>
                      <a:pt x="130303" y="149733"/>
                      <a:pt x="125065" y="149828"/>
                    </a:cubicBezTo>
                    <a:lnTo>
                      <a:pt x="124970" y="149828"/>
                    </a:lnTo>
                    <a:cubicBezTo>
                      <a:pt x="119731" y="149828"/>
                      <a:pt x="115540" y="145637"/>
                      <a:pt x="115445" y="140399"/>
                    </a:cubicBezTo>
                    <a:lnTo>
                      <a:pt x="114302" y="34862"/>
                    </a:lnTo>
                    <a:cubicBezTo>
                      <a:pt x="114302" y="27337"/>
                      <a:pt x="94871" y="18955"/>
                      <a:pt x="67153" y="18955"/>
                    </a:cubicBezTo>
                    <a:lnTo>
                      <a:pt x="67153" y="18955"/>
                    </a:lnTo>
                    <a:cubicBezTo>
                      <a:pt x="39531" y="18955"/>
                      <a:pt x="20195" y="27337"/>
                      <a:pt x="20099" y="34862"/>
                    </a:cubicBezTo>
                    <a:lnTo>
                      <a:pt x="18956" y="140399"/>
                    </a:lnTo>
                    <a:cubicBezTo>
                      <a:pt x="18956" y="145637"/>
                      <a:pt x="14670" y="149828"/>
                      <a:pt x="9431" y="14982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76" name="Graphic 6">
              <a:extLst>
                <a:ext uri="{FF2B5EF4-FFF2-40B4-BE49-F238E27FC236}">
                  <a16:creationId xmlns:a16="http://schemas.microsoft.com/office/drawing/2014/main" id="{BABBFEA2-9BD5-2582-D185-AD54217EAB4F}"/>
                </a:ext>
              </a:extLst>
            </p:cNvPr>
            <p:cNvGrpSpPr/>
            <p:nvPr/>
          </p:nvGrpSpPr>
          <p:grpSpPr>
            <a:xfrm>
              <a:off x="8425151" y="3487813"/>
              <a:ext cx="134685" cy="361950"/>
              <a:chOff x="8425151" y="3487813"/>
              <a:chExt cx="134685" cy="361950"/>
            </a:xfrm>
            <a:grpFill/>
          </p:grpSpPr>
          <p:sp>
            <p:nvSpPr>
              <p:cNvPr id="79" name="Freeform: Shape 78">
                <a:extLst>
                  <a:ext uri="{FF2B5EF4-FFF2-40B4-BE49-F238E27FC236}">
                    <a16:creationId xmlns:a16="http://schemas.microsoft.com/office/drawing/2014/main" id="{ECB08DD3-B81E-9186-B901-E4A0F350196E}"/>
                  </a:ext>
                </a:extLst>
              </p:cNvPr>
              <p:cNvSpPr/>
              <p:nvPr/>
            </p:nvSpPr>
            <p:spPr>
              <a:xfrm>
                <a:off x="8444488" y="3487813"/>
                <a:ext cx="96012" cy="95250"/>
              </a:xfrm>
              <a:custGeom>
                <a:avLst/>
                <a:gdLst>
                  <a:gd name="connsiteX0" fmla="*/ 48006 w 96012"/>
                  <a:gd name="connsiteY0" fmla="*/ 95250 h 95250"/>
                  <a:gd name="connsiteX1" fmla="*/ 0 w 96012"/>
                  <a:gd name="connsiteY1" fmla="*/ 47625 h 95250"/>
                  <a:gd name="connsiteX2" fmla="*/ 48006 w 96012"/>
                  <a:gd name="connsiteY2" fmla="*/ 0 h 95250"/>
                  <a:gd name="connsiteX3" fmla="*/ 96012 w 96012"/>
                  <a:gd name="connsiteY3" fmla="*/ 47625 h 95250"/>
                  <a:gd name="connsiteX4" fmla="*/ 48006 w 96012"/>
                  <a:gd name="connsiteY4" fmla="*/ 95250 h 95250"/>
                  <a:gd name="connsiteX5" fmla="*/ 48006 w 96012"/>
                  <a:gd name="connsiteY5" fmla="*/ 19050 h 95250"/>
                  <a:gd name="connsiteX6" fmla="*/ 19050 w 96012"/>
                  <a:gd name="connsiteY6" fmla="*/ 47625 h 95250"/>
                  <a:gd name="connsiteX7" fmla="*/ 48006 w 96012"/>
                  <a:gd name="connsiteY7" fmla="*/ 76200 h 95250"/>
                  <a:gd name="connsiteX8" fmla="*/ 76962 w 96012"/>
                  <a:gd name="connsiteY8" fmla="*/ 47625 h 95250"/>
                  <a:gd name="connsiteX9" fmla="*/ 48006 w 96012"/>
                  <a:gd name="connsiteY9" fmla="*/ 190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12" h="95250">
                    <a:moveTo>
                      <a:pt x="48006" y="95250"/>
                    </a:moveTo>
                    <a:cubicBezTo>
                      <a:pt x="21527" y="95250"/>
                      <a:pt x="0" y="73914"/>
                      <a:pt x="0" y="47625"/>
                    </a:cubicBezTo>
                    <a:cubicBezTo>
                      <a:pt x="0" y="21336"/>
                      <a:pt x="21527" y="0"/>
                      <a:pt x="48006" y="0"/>
                    </a:cubicBezTo>
                    <a:cubicBezTo>
                      <a:pt x="74486" y="0"/>
                      <a:pt x="96012" y="21336"/>
                      <a:pt x="96012" y="47625"/>
                    </a:cubicBezTo>
                    <a:cubicBezTo>
                      <a:pt x="96012" y="73914"/>
                      <a:pt x="74486" y="95250"/>
                      <a:pt x="48006" y="95250"/>
                    </a:cubicBezTo>
                    <a:close/>
                    <a:moveTo>
                      <a:pt x="48006" y="19050"/>
                    </a:moveTo>
                    <a:cubicBezTo>
                      <a:pt x="32004" y="19050"/>
                      <a:pt x="19050" y="31909"/>
                      <a:pt x="19050" y="47625"/>
                    </a:cubicBezTo>
                    <a:cubicBezTo>
                      <a:pt x="19050" y="63341"/>
                      <a:pt x="32099" y="76200"/>
                      <a:pt x="48006" y="76200"/>
                    </a:cubicBezTo>
                    <a:cubicBezTo>
                      <a:pt x="63913" y="76200"/>
                      <a:pt x="76962" y="63341"/>
                      <a:pt x="76962" y="47625"/>
                    </a:cubicBezTo>
                    <a:cubicBezTo>
                      <a:pt x="76962" y="31909"/>
                      <a:pt x="63913" y="19050"/>
                      <a:pt x="48006" y="190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0" name="Freeform: Shape 79">
                <a:extLst>
                  <a:ext uri="{FF2B5EF4-FFF2-40B4-BE49-F238E27FC236}">
                    <a16:creationId xmlns:a16="http://schemas.microsoft.com/office/drawing/2014/main" id="{3388A290-BFC2-30AD-3FAB-0540E20F1E63}"/>
                  </a:ext>
                </a:extLst>
              </p:cNvPr>
              <p:cNvSpPr/>
              <p:nvPr/>
            </p:nvSpPr>
            <p:spPr>
              <a:xfrm>
                <a:off x="8425151" y="3592207"/>
                <a:ext cx="134685" cy="257556"/>
              </a:xfrm>
              <a:custGeom>
                <a:avLst/>
                <a:gdLst>
                  <a:gd name="connsiteX0" fmla="*/ 96300 w 134685"/>
                  <a:gd name="connsiteY0" fmla="*/ 257556 h 257556"/>
                  <a:gd name="connsiteX1" fmla="*/ 95823 w 134685"/>
                  <a:gd name="connsiteY1" fmla="*/ 257556 h 257556"/>
                  <a:gd name="connsiteX2" fmla="*/ 86775 w 134685"/>
                  <a:gd name="connsiteY2" fmla="*/ 247555 h 257556"/>
                  <a:gd name="connsiteX3" fmla="*/ 92490 w 134685"/>
                  <a:gd name="connsiteY3" fmla="*/ 139541 h 257556"/>
                  <a:gd name="connsiteX4" fmla="*/ 92490 w 134685"/>
                  <a:gd name="connsiteY4" fmla="*/ 46577 h 257556"/>
                  <a:gd name="connsiteX5" fmla="*/ 102015 w 134685"/>
                  <a:gd name="connsiteY5" fmla="*/ 37052 h 257556"/>
                  <a:gd name="connsiteX6" fmla="*/ 111540 w 134685"/>
                  <a:gd name="connsiteY6" fmla="*/ 46577 h 257556"/>
                  <a:gd name="connsiteX7" fmla="*/ 111540 w 134685"/>
                  <a:gd name="connsiteY7" fmla="*/ 140018 h 257556"/>
                  <a:gd name="connsiteX8" fmla="*/ 105825 w 134685"/>
                  <a:gd name="connsiteY8" fmla="*/ 248507 h 257556"/>
                  <a:gd name="connsiteX9" fmla="*/ 96300 w 134685"/>
                  <a:gd name="connsiteY9" fmla="*/ 257556 h 257556"/>
                  <a:gd name="connsiteX10" fmla="*/ 38388 w 134685"/>
                  <a:gd name="connsiteY10" fmla="*/ 257556 h 257556"/>
                  <a:gd name="connsiteX11" fmla="*/ 28863 w 134685"/>
                  <a:gd name="connsiteY11" fmla="*/ 248507 h 257556"/>
                  <a:gd name="connsiteX12" fmla="*/ 23147 w 134685"/>
                  <a:gd name="connsiteY12" fmla="*/ 140494 h 257556"/>
                  <a:gd name="connsiteX13" fmla="*/ 23147 w 134685"/>
                  <a:gd name="connsiteY13" fmla="*/ 46482 h 257556"/>
                  <a:gd name="connsiteX14" fmla="*/ 32672 w 134685"/>
                  <a:gd name="connsiteY14" fmla="*/ 36957 h 257556"/>
                  <a:gd name="connsiteX15" fmla="*/ 42197 w 134685"/>
                  <a:gd name="connsiteY15" fmla="*/ 46482 h 257556"/>
                  <a:gd name="connsiteX16" fmla="*/ 42197 w 134685"/>
                  <a:gd name="connsiteY16" fmla="*/ 139922 h 257556"/>
                  <a:gd name="connsiteX17" fmla="*/ 47913 w 134685"/>
                  <a:gd name="connsiteY17" fmla="*/ 247460 h 257556"/>
                  <a:gd name="connsiteX18" fmla="*/ 38864 w 134685"/>
                  <a:gd name="connsiteY18" fmla="*/ 257461 h 257556"/>
                  <a:gd name="connsiteX19" fmla="*/ 38388 w 134685"/>
                  <a:gd name="connsiteY19" fmla="*/ 257461 h 257556"/>
                  <a:gd name="connsiteX20" fmla="*/ 67343 w 134685"/>
                  <a:gd name="connsiteY20" fmla="*/ 257556 h 257556"/>
                  <a:gd name="connsiteX21" fmla="*/ 57818 w 134685"/>
                  <a:gd name="connsiteY21" fmla="*/ 248031 h 257556"/>
                  <a:gd name="connsiteX22" fmla="*/ 57818 w 134685"/>
                  <a:gd name="connsiteY22" fmla="*/ 141827 h 257556"/>
                  <a:gd name="connsiteX23" fmla="*/ 67343 w 134685"/>
                  <a:gd name="connsiteY23" fmla="*/ 132302 h 257556"/>
                  <a:gd name="connsiteX24" fmla="*/ 76868 w 134685"/>
                  <a:gd name="connsiteY24" fmla="*/ 141827 h 257556"/>
                  <a:gd name="connsiteX25" fmla="*/ 76868 w 134685"/>
                  <a:gd name="connsiteY25" fmla="*/ 248031 h 257556"/>
                  <a:gd name="connsiteX26" fmla="*/ 67343 w 134685"/>
                  <a:gd name="connsiteY26" fmla="*/ 257556 h 257556"/>
                  <a:gd name="connsiteX27" fmla="*/ 9527 w 134685"/>
                  <a:gd name="connsiteY27" fmla="*/ 149924 h 257556"/>
                  <a:gd name="connsiteX28" fmla="*/ 9432 w 134685"/>
                  <a:gd name="connsiteY28" fmla="*/ 149924 h 257556"/>
                  <a:gd name="connsiteX29" fmla="*/ 2 w 134685"/>
                  <a:gd name="connsiteY29" fmla="*/ 140303 h 257556"/>
                  <a:gd name="connsiteX30" fmla="*/ 1144 w 134685"/>
                  <a:gd name="connsiteY30" fmla="*/ 34766 h 257556"/>
                  <a:gd name="connsiteX31" fmla="*/ 67248 w 134685"/>
                  <a:gd name="connsiteY31" fmla="*/ 0 h 257556"/>
                  <a:gd name="connsiteX32" fmla="*/ 67248 w 134685"/>
                  <a:gd name="connsiteY32" fmla="*/ 0 h 257556"/>
                  <a:gd name="connsiteX33" fmla="*/ 133447 w 134685"/>
                  <a:gd name="connsiteY33" fmla="*/ 34766 h 257556"/>
                  <a:gd name="connsiteX34" fmla="*/ 134685 w 134685"/>
                  <a:gd name="connsiteY34" fmla="*/ 140303 h 257556"/>
                  <a:gd name="connsiteX35" fmla="*/ 125256 w 134685"/>
                  <a:gd name="connsiteY35" fmla="*/ 149924 h 257556"/>
                  <a:gd name="connsiteX36" fmla="*/ 125160 w 134685"/>
                  <a:gd name="connsiteY36" fmla="*/ 149924 h 257556"/>
                  <a:gd name="connsiteX37" fmla="*/ 115635 w 134685"/>
                  <a:gd name="connsiteY37" fmla="*/ 140494 h 257556"/>
                  <a:gd name="connsiteX38" fmla="*/ 114397 w 134685"/>
                  <a:gd name="connsiteY38" fmla="*/ 34957 h 257556"/>
                  <a:gd name="connsiteX39" fmla="*/ 67248 w 134685"/>
                  <a:gd name="connsiteY39" fmla="*/ 19050 h 257556"/>
                  <a:gd name="connsiteX40" fmla="*/ 67248 w 134685"/>
                  <a:gd name="connsiteY40" fmla="*/ 19050 h 257556"/>
                  <a:gd name="connsiteX41" fmla="*/ 20194 w 134685"/>
                  <a:gd name="connsiteY41" fmla="*/ 34957 h 257556"/>
                  <a:gd name="connsiteX42" fmla="*/ 19052 w 134685"/>
                  <a:gd name="connsiteY42" fmla="*/ 140494 h 257556"/>
                  <a:gd name="connsiteX43" fmla="*/ 9527 w 134685"/>
                  <a:gd name="connsiteY43" fmla="*/ 149924 h 257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4685" h="257556">
                    <a:moveTo>
                      <a:pt x="96300" y="257556"/>
                    </a:moveTo>
                    <a:cubicBezTo>
                      <a:pt x="96300" y="257556"/>
                      <a:pt x="95918" y="257556"/>
                      <a:pt x="95823" y="257556"/>
                    </a:cubicBezTo>
                    <a:cubicBezTo>
                      <a:pt x="90584" y="257270"/>
                      <a:pt x="86489" y="252794"/>
                      <a:pt x="86775" y="247555"/>
                    </a:cubicBezTo>
                    <a:lnTo>
                      <a:pt x="92490" y="139541"/>
                    </a:lnTo>
                    <a:lnTo>
                      <a:pt x="92490" y="46577"/>
                    </a:lnTo>
                    <a:cubicBezTo>
                      <a:pt x="92490" y="41339"/>
                      <a:pt x="96776" y="37052"/>
                      <a:pt x="102015" y="37052"/>
                    </a:cubicBezTo>
                    <a:cubicBezTo>
                      <a:pt x="107253" y="37052"/>
                      <a:pt x="111540" y="41339"/>
                      <a:pt x="111540" y="46577"/>
                    </a:cubicBezTo>
                    <a:lnTo>
                      <a:pt x="111540" y="140018"/>
                    </a:lnTo>
                    <a:lnTo>
                      <a:pt x="105825" y="248507"/>
                    </a:lnTo>
                    <a:cubicBezTo>
                      <a:pt x="105539" y="253555"/>
                      <a:pt x="101348" y="257556"/>
                      <a:pt x="96300" y="257556"/>
                    </a:cubicBezTo>
                    <a:close/>
                    <a:moveTo>
                      <a:pt x="38388" y="257556"/>
                    </a:moveTo>
                    <a:cubicBezTo>
                      <a:pt x="33339" y="257556"/>
                      <a:pt x="29148" y="253651"/>
                      <a:pt x="28863" y="248507"/>
                    </a:cubicBezTo>
                    <a:lnTo>
                      <a:pt x="23147" y="140494"/>
                    </a:lnTo>
                    <a:lnTo>
                      <a:pt x="23147" y="46482"/>
                    </a:lnTo>
                    <a:cubicBezTo>
                      <a:pt x="23147" y="41243"/>
                      <a:pt x="27434" y="36957"/>
                      <a:pt x="32672" y="36957"/>
                    </a:cubicBezTo>
                    <a:cubicBezTo>
                      <a:pt x="37911" y="36957"/>
                      <a:pt x="42197" y="41243"/>
                      <a:pt x="42197" y="46482"/>
                    </a:cubicBezTo>
                    <a:lnTo>
                      <a:pt x="42197" y="139922"/>
                    </a:lnTo>
                    <a:lnTo>
                      <a:pt x="47913" y="247460"/>
                    </a:lnTo>
                    <a:cubicBezTo>
                      <a:pt x="48198" y="252698"/>
                      <a:pt x="44198" y="257175"/>
                      <a:pt x="38864" y="257461"/>
                    </a:cubicBezTo>
                    <a:cubicBezTo>
                      <a:pt x="38673" y="257461"/>
                      <a:pt x="38483" y="257461"/>
                      <a:pt x="38388" y="257461"/>
                    </a:cubicBezTo>
                    <a:close/>
                    <a:moveTo>
                      <a:pt x="67343" y="257556"/>
                    </a:moveTo>
                    <a:cubicBezTo>
                      <a:pt x="62105" y="257556"/>
                      <a:pt x="57818" y="253270"/>
                      <a:pt x="57818" y="248031"/>
                    </a:cubicBezTo>
                    <a:lnTo>
                      <a:pt x="57818" y="141827"/>
                    </a:lnTo>
                    <a:cubicBezTo>
                      <a:pt x="57818" y="136589"/>
                      <a:pt x="62105" y="132302"/>
                      <a:pt x="67343" y="132302"/>
                    </a:cubicBezTo>
                    <a:cubicBezTo>
                      <a:pt x="72582" y="132302"/>
                      <a:pt x="76868" y="136589"/>
                      <a:pt x="76868" y="141827"/>
                    </a:cubicBezTo>
                    <a:lnTo>
                      <a:pt x="76868" y="248031"/>
                    </a:lnTo>
                    <a:cubicBezTo>
                      <a:pt x="76868" y="253270"/>
                      <a:pt x="72582" y="257556"/>
                      <a:pt x="67343" y="257556"/>
                    </a:cubicBezTo>
                    <a:close/>
                    <a:moveTo>
                      <a:pt x="9527" y="149924"/>
                    </a:moveTo>
                    <a:lnTo>
                      <a:pt x="9432" y="149924"/>
                    </a:lnTo>
                    <a:cubicBezTo>
                      <a:pt x="4193" y="149924"/>
                      <a:pt x="-93" y="145542"/>
                      <a:pt x="2" y="140303"/>
                    </a:cubicBezTo>
                    <a:lnTo>
                      <a:pt x="1144" y="34766"/>
                    </a:lnTo>
                    <a:cubicBezTo>
                      <a:pt x="1431" y="9144"/>
                      <a:pt x="36863" y="0"/>
                      <a:pt x="67248" y="0"/>
                    </a:cubicBezTo>
                    <a:lnTo>
                      <a:pt x="67248" y="0"/>
                    </a:lnTo>
                    <a:cubicBezTo>
                      <a:pt x="97633" y="0"/>
                      <a:pt x="133161" y="9049"/>
                      <a:pt x="133447" y="34766"/>
                    </a:cubicBezTo>
                    <a:lnTo>
                      <a:pt x="134685" y="140303"/>
                    </a:lnTo>
                    <a:cubicBezTo>
                      <a:pt x="134685" y="145542"/>
                      <a:pt x="130494" y="149828"/>
                      <a:pt x="125256" y="149924"/>
                    </a:cubicBezTo>
                    <a:lnTo>
                      <a:pt x="125160" y="149924"/>
                    </a:lnTo>
                    <a:cubicBezTo>
                      <a:pt x="119922" y="149924"/>
                      <a:pt x="115731" y="145733"/>
                      <a:pt x="115635" y="140494"/>
                    </a:cubicBezTo>
                    <a:lnTo>
                      <a:pt x="114397" y="34957"/>
                    </a:lnTo>
                    <a:cubicBezTo>
                      <a:pt x="114397" y="27432"/>
                      <a:pt x="94966" y="19050"/>
                      <a:pt x="67248" y="19050"/>
                    </a:cubicBezTo>
                    <a:lnTo>
                      <a:pt x="67248" y="19050"/>
                    </a:lnTo>
                    <a:cubicBezTo>
                      <a:pt x="39626" y="19050"/>
                      <a:pt x="20290" y="27432"/>
                      <a:pt x="20194" y="34957"/>
                    </a:cubicBezTo>
                    <a:lnTo>
                      <a:pt x="19052" y="140494"/>
                    </a:lnTo>
                    <a:cubicBezTo>
                      <a:pt x="19052" y="145733"/>
                      <a:pt x="14766" y="149924"/>
                      <a:pt x="9527" y="1499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77" name="Freeform: Shape 76">
              <a:extLst>
                <a:ext uri="{FF2B5EF4-FFF2-40B4-BE49-F238E27FC236}">
                  <a16:creationId xmlns:a16="http://schemas.microsoft.com/office/drawing/2014/main" id="{2909C06B-BD2D-9D73-71BE-998CFD9DC885}"/>
                </a:ext>
              </a:extLst>
            </p:cNvPr>
            <p:cNvSpPr/>
            <p:nvPr/>
          </p:nvSpPr>
          <p:spPr>
            <a:xfrm>
              <a:off x="8261513" y="3744988"/>
              <a:ext cx="153828" cy="104775"/>
            </a:xfrm>
            <a:custGeom>
              <a:avLst/>
              <a:gdLst>
                <a:gd name="connsiteX0" fmla="*/ 144304 w 153828"/>
                <a:gd name="connsiteY0" fmla="*/ 104775 h 104775"/>
                <a:gd name="connsiteX1" fmla="*/ 9525 w 153828"/>
                <a:gd name="connsiteY1" fmla="*/ 104775 h 104775"/>
                <a:gd name="connsiteX2" fmla="*/ 0 w 153828"/>
                <a:gd name="connsiteY2" fmla="*/ 95250 h 104775"/>
                <a:gd name="connsiteX3" fmla="*/ 0 w 153828"/>
                <a:gd name="connsiteY3" fmla="*/ 9525 h 104775"/>
                <a:gd name="connsiteX4" fmla="*/ 9525 w 153828"/>
                <a:gd name="connsiteY4" fmla="*/ 0 h 104775"/>
                <a:gd name="connsiteX5" fmla="*/ 144304 w 153828"/>
                <a:gd name="connsiteY5" fmla="*/ 0 h 104775"/>
                <a:gd name="connsiteX6" fmla="*/ 153829 w 153828"/>
                <a:gd name="connsiteY6" fmla="*/ 9525 h 104775"/>
                <a:gd name="connsiteX7" fmla="*/ 153829 w 153828"/>
                <a:gd name="connsiteY7" fmla="*/ 95250 h 104775"/>
                <a:gd name="connsiteX8" fmla="*/ 144304 w 153828"/>
                <a:gd name="connsiteY8" fmla="*/ 104775 h 104775"/>
                <a:gd name="connsiteX9" fmla="*/ 19050 w 153828"/>
                <a:gd name="connsiteY9" fmla="*/ 85725 h 104775"/>
                <a:gd name="connsiteX10" fmla="*/ 134779 w 153828"/>
                <a:gd name="connsiteY10" fmla="*/ 85725 h 104775"/>
                <a:gd name="connsiteX11" fmla="*/ 134779 w 153828"/>
                <a:gd name="connsiteY11" fmla="*/ 19050 h 104775"/>
                <a:gd name="connsiteX12" fmla="*/ 19050 w 153828"/>
                <a:gd name="connsiteY12" fmla="*/ 19050 h 104775"/>
                <a:gd name="connsiteX13" fmla="*/ 19050 w 153828"/>
                <a:gd name="connsiteY13" fmla="*/ 8572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828" h="104775">
                  <a:moveTo>
                    <a:pt x="144304" y="104775"/>
                  </a:moveTo>
                  <a:lnTo>
                    <a:pt x="9525" y="104775"/>
                  </a:lnTo>
                  <a:cubicBezTo>
                    <a:pt x="4286" y="104775"/>
                    <a:pt x="0" y="100489"/>
                    <a:pt x="0" y="95250"/>
                  </a:cubicBezTo>
                  <a:lnTo>
                    <a:pt x="0" y="9525"/>
                  </a:lnTo>
                  <a:cubicBezTo>
                    <a:pt x="0" y="4286"/>
                    <a:pt x="4286" y="0"/>
                    <a:pt x="9525" y="0"/>
                  </a:cubicBezTo>
                  <a:lnTo>
                    <a:pt x="144304" y="0"/>
                  </a:lnTo>
                  <a:cubicBezTo>
                    <a:pt x="149543" y="0"/>
                    <a:pt x="153829" y="4286"/>
                    <a:pt x="153829" y="9525"/>
                  </a:cubicBezTo>
                  <a:lnTo>
                    <a:pt x="153829" y="95250"/>
                  </a:lnTo>
                  <a:cubicBezTo>
                    <a:pt x="153829" y="100489"/>
                    <a:pt x="149543" y="104775"/>
                    <a:pt x="144304" y="104775"/>
                  </a:cubicBezTo>
                  <a:close/>
                  <a:moveTo>
                    <a:pt x="19050" y="85725"/>
                  </a:moveTo>
                  <a:lnTo>
                    <a:pt x="134779" y="85725"/>
                  </a:lnTo>
                  <a:lnTo>
                    <a:pt x="134779" y="19050"/>
                  </a:lnTo>
                  <a:lnTo>
                    <a:pt x="19050" y="19050"/>
                  </a:lnTo>
                  <a:lnTo>
                    <a:pt x="19050" y="85725"/>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78" name="Freeform: Shape 77">
              <a:extLst>
                <a:ext uri="{FF2B5EF4-FFF2-40B4-BE49-F238E27FC236}">
                  <a16:creationId xmlns:a16="http://schemas.microsoft.com/office/drawing/2014/main" id="{0109CFB9-DE1A-5461-736D-71B85CB6F3B2}"/>
                </a:ext>
              </a:extLst>
            </p:cNvPr>
            <p:cNvSpPr/>
            <p:nvPr/>
          </p:nvSpPr>
          <p:spPr>
            <a:xfrm>
              <a:off x="8127591" y="3832332"/>
              <a:ext cx="422528" cy="19050"/>
            </a:xfrm>
            <a:custGeom>
              <a:avLst/>
              <a:gdLst>
                <a:gd name="connsiteX0" fmla="*/ 413004 w 422528"/>
                <a:gd name="connsiteY0" fmla="*/ 19050 h 19050"/>
                <a:gd name="connsiteX1" fmla="*/ 9525 w 422528"/>
                <a:gd name="connsiteY1" fmla="*/ 19050 h 19050"/>
                <a:gd name="connsiteX2" fmla="*/ 0 w 422528"/>
                <a:gd name="connsiteY2" fmla="*/ 9525 h 19050"/>
                <a:gd name="connsiteX3" fmla="*/ 9525 w 422528"/>
                <a:gd name="connsiteY3" fmla="*/ 0 h 19050"/>
                <a:gd name="connsiteX4" fmla="*/ 413004 w 422528"/>
                <a:gd name="connsiteY4" fmla="*/ 0 h 19050"/>
                <a:gd name="connsiteX5" fmla="*/ 422529 w 422528"/>
                <a:gd name="connsiteY5" fmla="*/ 9525 h 19050"/>
                <a:gd name="connsiteX6" fmla="*/ 413004 w 422528"/>
                <a:gd name="connsiteY6"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528" h="19050">
                  <a:moveTo>
                    <a:pt x="413004" y="19050"/>
                  </a:moveTo>
                  <a:lnTo>
                    <a:pt x="9525" y="19050"/>
                  </a:lnTo>
                  <a:cubicBezTo>
                    <a:pt x="4286" y="19050"/>
                    <a:pt x="0" y="14764"/>
                    <a:pt x="0" y="9525"/>
                  </a:cubicBezTo>
                  <a:cubicBezTo>
                    <a:pt x="0" y="4286"/>
                    <a:pt x="4286" y="0"/>
                    <a:pt x="9525" y="0"/>
                  </a:cubicBezTo>
                  <a:lnTo>
                    <a:pt x="413004" y="0"/>
                  </a:lnTo>
                  <a:cubicBezTo>
                    <a:pt x="418243" y="0"/>
                    <a:pt x="422529" y="4286"/>
                    <a:pt x="422529" y="9525"/>
                  </a:cubicBezTo>
                  <a:cubicBezTo>
                    <a:pt x="422529" y="14764"/>
                    <a:pt x="418243" y="19050"/>
                    <a:pt x="413004" y="190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85" name="Partnership">
            <a:extLst>
              <a:ext uri="{FF2B5EF4-FFF2-40B4-BE49-F238E27FC236}">
                <a16:creationId xmlns:a16="http://schemas.microsoft.com/office/drawing/2014/main" id="{EAD97F0C-E686-D941-F951-89E9D5271F30}"/>
              </a:ext>
            </a:extLst>
          </p:cNvPr>
          <p:cNvGrpSpPr/>
          <p:nvPr/>
        </p:nvGrpSpPr>
        <p:grpSpPr>
          <a:xfrm>
            <a:off x="6457462" y="5041832"/>
            <a:ext cx="457147" cy="352386"/>
            <a:chOff x="3166890" y="5623066"/>
            <a:chExt cx="457147" cy="352386"/>
          </a:xfrm>
          <a:solidFill>
            <a:srgbClr val="009CD6"/>
          </a:solidFill>
          <a:effectLst>
            <a:outerShdw blurRad="50800" dist="38100" dir="2700000" algn="tl" rotWithShape="0">
              <a:prstClr val="black">
                <a:alpha val="40000"/>
              </a:prstClr>
            </a:outerShdw>
          </a:effectLst>
        </p:grpSpPr>
        <p:sp>
          <p:nvSpPr>
            <p:cNvPr id="86" name="Freeform: Shape 85">
              <a:extLst>
                <a:ext uri="{FF2B5EF4-FFF2-40B4-BE49-F238E27FC236}">
                  <a16:creationId xmlns:a16="http://schemas.microsoft.com/office/drawing/2014/main" id="{721A22B4-FC8E-E14C-F242-10809B7E96A4}"/>
                </a:ext>
              </a:extLst>
            </p:cNvPr>
            <p:cNvSpPr/>
            <p:nvPr/>
          </p:nvSpPr>
          <p:spPr>
            <a:xfrm>
              <a:off x="3166890" y="5643411"/>
              <a:ext cx="201923" cy="227171"/>
            </a:xfrm>
            <a:custGeom>
              <a:avLst/>
              <a:gdLst>
                <a:gd name="connsiteX0" fmla="*/ 86861 w 201923"/>
                <a:gd name="connsiteY0" fmla="*/ 227171 h 227171"/>
                <a:gd name="connsiteX1" fmla="*/ 81527 w 201923"/>
                <a:gd name="connsiteY1" fmla="*/ 225552 h 227171"/>
                <a:gd name="connsiteX2" fmla="*/ 4185 w 201923"/>
                <a:gd name="connsiteY2" fmla="*/ 173260 h 227171"/>
                <a:gd name="connsiteX3" fmla="*/ 660 w 201923"/>
                <a:gd name="connsiteY3" fmla="*/ 161925 h 227171"/>
                <a:gd name="connsiteX4" fmla="*/ 60668 w 201923"/>
                <a:gd name="connsiteY4" fmla="*/ 6096 h 227171"/>
                <a:gd name="connsiteX5" fmla="*/ 69526 w 201923"/>
                <a:gd name="connsiteY5" fmla="*/ 0 h 227171"/>
                <a:gd name="connsiteX6" fmla="*/ 192398 w 201923"/>
                <a:gd name="connsiteY6" fmla="*/ 0 h 227171"/>
                <a:gd name="connsiteX7" fmla="*/ 201923 w 201923"/>
                <a:gd name="connsiteY7" fmla="*/ 9525 h 227171"/>
                <a:gd name="connsiteX8" fmla="*/ 192398 w 201923"/>
                <a:gd name="connsiteY8" fmla="*/ 19050 h 227171"/>
                <a:gd name="connsiteX9" fmla="*/ 76098 w 201923"/>
                <a:gd name="connsiteY9" fmla="*/ 19050 h 227171"/>
                <a:gd name="connsiteX10" fmla="*/ 21234 w 201923"/>
                <a:gd name="connsiteY10" fmla="*/ 161735 h 227171"/>
                <a:gd name="connsiteX11" fmla="*/ 92291 w 201923"/>
                <a:gd name="connsiteY11" fmla="*/ 209741 h 227171"/>
                <a:gd name="connsiteX12" fmla="*/ 94862 w 201923"/>
                <a:gd name="connsiteY12" fmla="*/ 222980 h 227171"/>
                <a:gd name="connsiteX13" fmla="*/ 86957 w 201923"/>
                <a:gd name="connsiteY13" fmla="*/ 227171 h 22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923" h="227171">
                  <a:moveTo>
                    <a:pt x="86861" y="227171"/>
                  </a:moveTo>
                  <a:cubicBezTo>
                    <a:pt x="85052" y="227171"/>
                    <a:pt x="83147" y="226600"/>
                    <a:pt x="81527" y="225552"/>
                  </a:cubicBezTo>
                  <a:lnTo>
                    <a:pt x="4185" y="173260"/>
                  </a:lnTo>
                  <a:cubicBezTo>
                    <a:pt x="470" y="170783"/>
                    <a:pt x="-959" y="166116"/>
                    <a:pt x="660" y="161925"/>
                  </a:cubicBezTo>
                  <a:lnTo>
                    <a:pt x="60668" y="6096"/>
                  </a:lnTo>
                  <a:cubicBezTo>
                    <a:pt x="62096" y="2381"/>
                    <a:pt x="65621" y="0"/>
                    <a:pt x="69526" y="0"/>
                  </a:cubicBezTo>
                  <a:lnTo>
                    <a:pt x="192398" y="0"/>
                  </a:lnTo>
                  <a:cubicBezTo>
                    <a:pt x="197637" y="0"/>
                    <a:pt x="201923" y="4286"/>
                    <a:pt x="201923" y="9525"/>
                  </a:cubicBezTo>
                  <a:cubicBezTo>
                    <a:pt x="201923" y="14764"/>
                    <a:pt x="197637" y="19050"/>
                    <a:pt x="192398" y="19050"/>
                  </a:cubicBezTo>
                  <a:lnTo>
                    <a:pt x="76098" y="19050"/>
                  </a:lnTo>
                  <a:lnTo>
                    <a:pt x="21234" y="161735"/>
                  </a:lnTo>
                  <a:lnTo>
                    <a:pt x="92291" y="209741"/>
                  </a:lnTo>
                  <a:cubicBezTo>
                    <a:pt x="96672" y="212693"/>
                    <a:pt x="97815" y="218599"/>
                    <a:pt x="94862" y="222980"/>
                  </a:cubicBezTo>
                  <a:cubicBezTo>
                    <a:pt x="93053" y="225743"/>
                    <a:pt x="90005" y="227171"/>
                    <a:pt x="86957" y="22717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7" name="Freeform: Shape 86">
              <a:extLst>
                <a:ext uri="{FF2B5EF4-FFF2-40B4-BE49-F238E27FC236}">
                  <a16:creationId xmlns:a16="http://schemas.microsoft.com/office/drawing/2014/main" id="{5C9C5E53-B93D-18EB-661C-0440593B6E8A}"/>
                </a:ext>
              </a:extLst>
            </p:cNvPr>
            <p:cNvSpPr/>
            <p:nvPr/>
          </p:nvSpPr>
          <p:spPr>
            <a:xfrm>
              <a:off x="3281885" y="5623066"/>
              <a:ext cx="342152" cy="228180"/>
            </a:xfrm>
            <a:custGeom>
              <a:avLst/>
              <a:gdLst>
                <a:gd name="connsiteX0" fmla="*/ 290097 w 342152"/>
                <a:gd name="connsiteY0" fmla="*/ 228181 h 228180"/>
                <a:gd name="connsiteX1" fmla="*/ 283905 w 342152"/>
                <a:gd name="connsiteY1" fmla="*/ 225895 h 228180"/>
                <a:gd name="connsiteX2" fmla="*/ 138268 w 342152"/>
                <a:gd name="connsiteY2" fmla="*/ 102737 h 228180"/>
                <a:gd name="connsiteX3" fmla="*/ 112741 w 342152"/>
                <a:gd name="connsiteY3" fmla="*/ 112452 h 228180"/>
                <a:gd name="connsiteX4" fmla="*/ 79499 w 342152"/>
                <a:gd name="connsiteY4" fmla="*/ 149504 h 228180"/>
                <a:gd name="connsiteX5" fmla="*/ 3585 w 342152"/>
                <a:gd name="connsiteY5" fmla="*/ 152552 h 228180"/>
                <a:gd name="connsiteX6" fmla="*/ 727 w 342152"/>
                <a:gd name="connsiteY6" fmla="*/ 141408 h 228180"/>
                <a:gd name="connsiteX7" fmla="*/ 42351 w 342152"/>
                <a:gd name="connsiteY7" fmla="*/ 41681 h 228180"/>
                <a:gd name="connsiteX8" fmla="*/ 47019 w 342152"/>
                <a:gd name="connsiteY8" fmla="*/ 36728 h 228180"/>
                <a:gd name="connsiteX9" fmla="*/ 122456 w 342152"/>
                <a:gd name="connsiteY9" fmla="*/ 914 h 228180"/>
                <a:gd name="connsiteX10" fmla="*/ 127981 w 342152"/>
                <a:gd name="connsiteY10" fmla="*/ 57 h 228180"/>
                <a:gd name="connsiteX11" fmla="*/ 264379 w 342152"/>
                <a:gd name="connsiteY11" fmla="*/ 20345 h 228180"/>
                <a:gd name="connsiteX12" fmla="*/ 271618 w 342152"/>
                <a:gd name="connsiteY12" fmla="*/ 25679 h 228180"/>
                <a:gd name="connsiteX13" fmla="*/ 341246 w 342152"/>
                <a:gd name="connsiteY13" fmla="*/ 172841 h 228180"/>
                <a:gd name="connsiteX14" fmla="*/ 339341 w 342152"/>
                <a:gd name="connsiteY14" fmla="*/ 183699 h 228180"/>
                <a:gd name="connsiteX15" fmla="*/ 296764 w 342152"/>
                <a:gd name="connsiteY15" fmla="*/ 225323 h 228180"/>
                <a:gd name="connsiteX16" fmla="*/ 290097 w 342152"/>
                <a:gd name="connsiteY16" fmla="*/ 228086 h 228180"/>
                <a:gd name="connsiteX17" fmla="*/ 140173 w 342152"/>
                <a:gd name="connsiteY17" fmla="*/ 82258 h 228180"/>
                <a:gd name="connsiteX18" fmla="*/ 146364 w 342152"/>
                <a:gd name="connsiteY18" fmla="*/ 84544 h 228180"/>
                <a:gd name="connsiteX19" fmla="*/ 289620 w 342152"/>
                <a:gd name="connsiteY19" fmla="*/ 205797 h 228180"/>
                <a:gd name="connsiteX20" fmla="*/ 321148 w 342152"/>
                <a:gd name="connsiteY20" fmla="*/ 174936 h 228180"/>
                <a:gd name="connsiteX21" fmla="*/ 256569 w 342152"/>
                <a:gd name="connsiteY21" fmla="*/ 38538 h 228180"/>
                <a:gd name="connsiteX22" fmla="*/ 128076 w 342152"/>
                <a:gd name="connsiteY22" fmla="*/ 19393 h 228180"/>
                <a:gd name="connsiteX23" fmla="*/ 58544 w 342152"/>
                <a:gd name="connsiteY23" fmla="*/ 52349 h 228180"/>
                <a:gd name="connsiteX24" fmla="*/ 21396 w 342152"/>
                <a:gd name="connsiteY24" fmla="*/ 141313 h 228180"/>
                <a:gd name="connsiteX25" fmla="*/ 65878 w 342152"/>
                <a:gd name="connsiteY25" fmla="*/ 136074 h 228180"/>
                <a:gd name="connsiteX26" fmla="*/ 100168 w 342152"/>
                <a:gd name="connsiteY26" fmla="*/ 97974 h 228180"/>
                <a:gd name="connsiteX27" fmla="*/ 103883 w 342152"/>
                <a:gd name="connsiteY27" fmla="*/ 95402 h 228180"/>
                <a:gd name="connsiteX28" fmla="*/ 136744 w 342152"/>
                <a:gd name="connsiteY28" fmla="*/ 82829 h 228180"/>
                <a:gd name="connsiteX29" fmla="*/ 140173 w 342152"/>
                <a:gd name="connsiteY29" fmla="*/ 82163 h 22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2152" h="228180">
                  <a:moveTo>
                    <a:pt x="290097" y="228181"/>
                  </a:moveTo>
                  <a:cubicBezTo>
                    <a:pt x="287906" y="228181"/>
                    <a:pt x="285715" y="227419"/>
                    <a:pt x="283905" y="225895"/>
                  </a:cubicBezTo>
                  <a:lnTo>
                    <a:pt x="138268" y="102737"/>
                  </a:lnTo>
                  <a:lnTo>
                    <a:pt x="112741" y="112452"/>
                  </a:lnTo>
                  <a:lnTo>
                    <a:pt x="79499" y="149504"/>
                  </a:lnTo>
                  <a:cubicBezTo>
                    <a:pt x="50448" y="176746"/>
                    <a:pt x="17205" y="163316"/>
                    <a:pt x="3585" y="152552"/>
                  </a:cubicBezTo>
                  <a:cubicBezTo>
                    <a:pt x="251" y="149885"/>
                    <a:pt x="-892" y="145313"/>
                    <a:pt x="727" y="141408"/>
                  </a:cubicBezTo>
                  <a:lnTo>
                    <a:pt x="42351" y="41681"/>
                  </a:lnTo>
                  <a:cubicBezTo>
                    <a:pt x="43304" y="39491"/>
                    <a:pt x="44923" y="37776"/>
                    <a:pt x="47019" y="36728"/>
                  </a:cubicBezTo>
                  <a:lnTo>
                    <a:pt x="122456" y="914"/>
                  </a:lnTo>
                  <a:cubicBezTo>
                    <a:pt x="124171" y="152"/>
                    <a:pt x="126076" y="-133"/>
                    <a:pt x="127981" y="57"/>
                  </a:cubicBezTo>
                  <a:lnTo>
                    <a:pt x="264379" y="20345"/>
                  </a:lnTo>
                  <a:cubicBezTo>
                    <a:pt x="267522" y="20822"/>
                    <a:pt x="270189" y="22822"/>
                    <a:pt x="271618" y="25679"/>
                  </a:cubicBezTo>
                  <a:lnTo>
                    <a:pt x="341246" y="172841"/>
                  </a:lnTo>
                  <a:cubicBezTo>
                    <a:pt x="342960" y="176555"/>
                    <a:pt x="342198" y="180842"/>
                    <a:pt x="339341" y="183699"/>
                  </a:cubicBezTo>
                  <a:lnTo>
                    <a:pt x="296764" y="225323"/>
                  </a:lnTo>
                  <a:cubicBezTo>
                    <a:pt x="294954" y="227133"/>
                    <a:pt x="292478" y="228086"/>
                    <a:pt x="290097" y="228086"/>
                  </a:cubicBezTo>
                  <a:close/>
                  <a:moveTo>
                    <a:pt x="140173" y="82258"/>
                  </a:moveTo>
                  <a:cubicBezTo>
                    <a:pt x="142364" y="82258"/>
                    <a:pt x="144555" y="83020"/>
                    <a:pt x="146364" y="84544"/>
                  </a:cubicBezTo>
                  <a:lnTo>
                    <a:pt x="289620" y="205797"/>
                  </a:lnTo>
                  <a:lnTo>
                    <a:pt x="321148" y="174936"/>
                  </a:lnTo>
                  <a:lnTo>
                    <a:pt x="256569" y="38538"/>
                  </a:lnTo>
                  <a:lnTo>
                    <a:pt x="128076" y="19393"/>
                  </a:lnTo>
                  <a:lnTo>
                    <a:pt x="58544" y="52349"/>
                  </a:lnTo>
                  <a:lnTo>
                    <a:pt x="21396" y="141313"/>
                  </a:lnTo>
                  <a:cubicBezTo>
                    <a:pt x="30635" y="146266"/>
                    <a:pt x="48733" y="152171"/>
                    <a:pt x="65878" y="136074"/>
                  </a:cubicBezTo>
                  <a:lnTo>
                    <a:pt x="100168" y="97974"/>
                  </a:lnTo>
                  <a:cubicBezTo>
                    <a:pt x="101216" y="96831"/>
                    <a:pt x="102454" y="95974"/>
                    <a:pt x="103883" y="95402"/>
                  </a:cubicBezTo>
                  <a:lnTo>
                    <a:pt x="136744" y="82829"/>
                  </a:lnTo>
                  <a:cubicBezTo>
                    <a:pt x="137887" y="82448"/>
                    <a:pt x="139030" y="82163"/>
                    <a:pt x="140173" y="8216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8" name="Freeform: Shape 87">
              <a:extLst>
                <a:ext uri="{FF2B5EF4-FFF2-40B4-BE49-F238E27FC236}">
                  <a16:creationId xmlns:a16="http://schemas.microsoft.com/office/drawing/2014/main" id="{325DA2ED-41AC-05F6-84FF-96DF98A49723}"/>
                </a:ext>
              </a:extLst>
            </p:cNvPr>
            <p:cNvSpPr/>
            <p:nvPr/>
          </p:nvSpPr>
          <p:spPr>
            <a:xfrm>
              <a:off x="3443542" y="5800341"/>
              <a:ext cx="144532" cy="92529"/>
            </a:xfrm>
            <a:custGeom>
              <a:avLst/>
              <a:gdLst>
                <a:gd name="connsiteX0" fmla="*/ 108818 w 144532"/>
                <a:gd name="connsiteY0" fmla="*/ 92530 h 92529"/>
                <a:gd name="connsiteX1" fmla="*/ 98816 w 144532"/>
                <a:gd name="connsiteY1" fmla="*/ 90910 h 92529"/>
                <a:gd name="connsiteX2" fmla="*/ 96530 w 144532"/>
                <a:gd name="connsiteY2" fmla="*/ 89577 h 92529"/>
                <a:gd name="connsiteX3" fmla="*/ 3661 w 144532"/>
                <a:gd name="connsiteY3" fmla="*/ 16996 h 92529"/>
                <a:gd name="connsiteX4" fmla="*/ 2042 w 144532"/>
                <a:gd name="connsiteY4" fmla="*/ 3661 h 92529"/>
                <a:gd name="connsiteX5" fmla="*/ 15377 w 144532"/>
                <a:gd name="connsiteY5" fmla="*/ 2042 h 92529"/>
                <a:gd name="connsiteX6" fmla="*/ 106817 w 144532"/>
                <a:gd name="connsiteY6" fmla="*/ 73480 h 92529"/>
                <a:gd name="connsiteX7" fmla="*/ 123105 w 144532"/>
                <a:gd name="connsiteY7" fmla="*/ 65383 h 92529"/>
                <a:gd name="connsiteX8" fmla="*/ 116437 w 144532"/>
                <a:gd name="connsiteY8" fmla="*/ 43666 h 92529"/>
                <a:gd name="connsiteX9" fmla="*/ 115485 w 144532"/>
                <a:gd name="connsiteY9" fmla="*/ 30236 h 92529"/>
                <a:gd name="connsiteX10" fmla="*/ 128915 w 144532"/>
                <a:gd name="connsiteY10" fmla="*/ 29284 h 92529"/>
                <a:gd name="connsiteX11" fmla="*/ 137773 w 144532"/>
                <a:gd name="connsiteY11" fmla="*/ 77480 h 92529"/>
                <a:gd name="connsiteX12" fmla="*/ 108818 w 144532"/>
                <a:gd name="connsiteY12" fmla="*/ 92530 h 9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532" h="92529">
                  <a:moveTo>
                    <a:pt x="108818" y="92530"/>
                  </a:moveTo>
                  <a:cubicBezTo>
                    <a:pt x="103102" y="92530"/>
                    <a:pt x="99197" y="91006"/>
                    <a:pt x="98816" y="90910"/>
                  </a:cubicBezTo>
                  <a:cubicBezTo>
                    <a:pt x="97959" y="90529"/>
                    <a:pt x="97197" y="90148"/>
                    <a:pt x="96530" y="89577"/>
                  </a:cubicBezTo>
                  <a:lnTo>
                    <a:pt x="3661" y="16996"/>
                  </a:lnTo>
                  <a:cubicBezTo>
                    <a:pt x="-530" y="13758"/>
                    <a:pt x="-1196" y="7757"/>
                    <a:pt x="2042" y="3661"/>
                  </a:cubicBezTo>
                  <a:cubicBezTo>
                    <a:pt x="5281" y="-530"/>
                    <a:pt x="11281" y="-1196"/>
                    <a:pt x="15377" y="2042"/>
                  </a:cubicBezTo>
                  <a:lnTo>
                    <a:pt x="106817" y="73480"/>
                  </a:lnTo>
                  <a:cubicBezTo>
                    <a:pt x="109198" y="73861"/>
                    <a:pt x="115961" y="74051"/>
                    <a:pt x="123105" y="65383"/>
                  </a:cubicBezTo>
                  <a:cubicBezTo>
                    <a:pt x="130630" y="56239"/>
                    <a:pt x="116533" y="43762"/>
                    <a:pt x="116437" y="43666"/>
                  </a:cubicBezTo>
                  <a:cubicBezTo>
                    <a:pt x="112437" y="40237"/>
                    <a:pt x="112056" y="34237"/>
                    <a:pt x="115485" y="30236"/>
                  </a:cubicBezTo>
                  <a:cubicBezTo>
                    <a:pt x="118914" y="26236"/>
                    <a:pt x="124915" y="25855"/>
                    <a:pt x="128915" y="29284"/>
                  </a:cubicBezTo>
                  <a:cubicBezTo>
                    <a:pt x="138726" y="37761"/>
                    <a:pt x="153204" y="58811"/>
                    <a:pt x="137773" y="77480"/>
                  </a:cubicBezTo>
                  <a:cubicBezTo>
                    <a:pt x="127582" y="89863"/>
                    <a:pt x="116533" y="92530"/>
                    <a:pt x="108818" y="9253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89" name="Freeform: Shape 88">
              <a:extLst>
                <a:ext uri="{FF2B5EF4-FFF2-40B4-BE49-F238E27FC236}">
                  <a16:creationId xmlns:a16="http://schemas.microsoft.com/office/drawing/2014/main" id="{13662E33-CCBA-D59D-D8F9-4E13F924DEB1}"/>
                </a:ext>
              </a:extLst>
            </p:cNvPr>
            <p:cNvSpPr/>
            <p:nvPr/>
          </p:nvSpPr>
          <p:spPr>
            <a:xfrm>
              <a:off x="3427151" y="5859318"/>
              <a:ext cx="128433" cy="68319"/>
            </a:xfrm>
            <a:custGeom>
              <a:avLst/>
              <a:gdLst>
                <a:gd name="connsiteX0" fmla="*/ 88823 w 128433"/>
                <a:gd name="connsiteY0" fmla="*/ 68319 h 68319"/>
                <a:gd name="connsiteX1" fmla="*/ 77870 w 128433"/>
                <a:gd name="connsiteY1" fmla="*/ 67176 h 68319"/>
                <a:gd name="connsiteX2" fmla="*/ 74726 w 128433"/>
                <a:gd name="connsiteY2" fmla="*/ 65747 h 68319"/>
                <a:gd name="connsiteX3" fmla="*/ 4146 w 128433"/>
                <a:gd name="connsiteY3" fmla="*/ 17360 h 68319"/>
                <a:gd name="connsiteX4" fmla="*/ 1670 w 128433"/>
                <a:gd name="connsiteY4" fmla="*/ 4121 h 68319"/>
                <a:gd name="connsiteX5" fmla="*/ 14909 w 128433"/>
                <a:gd name="connsiteY5" fmla="*/ 1644 h 68319"/>
                <a:gd name="connsiteX6" fmla="*/ 83870 w 128433"/>
                <a:gd name="connsiteY6" fmla="*/ 48888 h 68319"/>
                <a:gd name="connsiteX7" fmla="*/ 102920 w 128433"/>
                <a:gd name="connsiteY7" fmla="*/ 45078 h 68319"/>
                <a:gd name="connsiteX8" fmla="*/ 109302 w 128433"/>
                <a:gd name="connsiteY8" fmla="*/ 23361 h 68319"/>
                <a:gd name="connsiteX9" fmla="*/ 118446 w 128433"/>
                <a:gd name="connsiteY9" fmla="*/ 13455 h 68319"/>
                <a:gd name="connsiteX10" fmla="*/ 128352 w 128433"/>
                <a:gd name="connsiteY10" fmla="*/ 22599 h 68319"/>
                <a:gd name="connsiteX11" fmla="*/ 114922 w 128433"/>
                <a:gd name="connsiteY11" fmla="*/ 59842 h 68319"/>
                <a:gd name="connsiteX12" fmla="*/ 88919 w 128433"/>
                <a:gd name="connsiteY12" fmla="*/ 68224 h 68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33" h="68319">
                  <a:moveTo>
                    <a:pt x="88823" y="68319"/>
                  </a:moveTo>
                  <a:cubicBezTo>
                    <a:pt x="82727" y="68319"/>
                    <a:pt x="78251" y="67271"/>
                    <a:pt x="77870" y="67176"/>
                  </a:cubicBezTo>
                  <a:cubicBezTo>
                    <a:pt x="76727" y="66890"/>
                    <a:pt x="75679" y="66414"/>
                    <a:pt x="74726" y="65747"/>
                  </a:cubicBezTo>
                  <a:lnTo>
                    <a:pt x="4146" y="17360"/>
                  </a:lnTo>
                  <a:cubicBezTo>
                    <a:pt x="-235" y="14408"/>
                    <a:pt x="-1283" y="8407"/>
                    <a:pt x="1670" y="4121"/>
                  </a:cubicBezTo>
                  <a:cubicBezTo>
                    <a:pt x="4622" y="-166"/>
                    <a:pt x="10623" y="-1309"/>
                    <a:pt x="14909" y="1644"/>
                  </a:cubicBezTo>
                  <a:lnTo>
                    <a:pt x="83870" y="48888"/>
                  </a:lnTo>
                  <a:cubicBezTo>
                    <a:pt x="88347" y="49555"/>
                    <a:pt x="97301" y="49745"/>
                    <a:pt x="102920" y="45078"/>
                  </a:cubicBezTo>
                  <a:cubicBezTo>
                    <a:pt x="107683" y="41173"/>
                    <a:pt x="109778" y="33839"/>
                    <a:pt x="109302" y="23361"/>
                  </a:cubicBezTo>
                  <a:cubicBezTo>
                    <a:pt x="109112" y="18122"/>
                    <a:pt x="113112" y="13646"/>
                    <a:pt x="118446" y="13455"/>
                  </a:cubicBezTo>
                  <a:cubicBezTo>
                    <a:pt x="123685" y="13455"/>
                    <a:pt x="128162" y="17265"/>
                    <a:pt x="128352" y="22599"/>
                  </a:cubicBezTo>
                  <a:cubicBezTo>
                    <a:pt x="129114" y="39363"/>
                    <a:pt x="124542" y="51936"/>
                    <a:pt x="114922" y="59842"/>
                  </a:cubicBezTo>
                  <a:cubicBezTo>
                    <a:pt x="106635" y="66700"/>
                    <a:pt x="96443" y="68224"/>
                    <a:pt x="88919" y="682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0" name="Freeform: Shape 89">
              <a:extLst>
                <a:ext uri="{FF2B5EF4-FFF2-40B4-BE49-F238E27FC236}">
                  <a16:creationId xmlns:a16="http://schemas.microsoft.com/office/drawing/2014/main" id="{EFE790C7-A84A-1E04-15E2-783E5C79314C}"/>
                </a:ext>
              </a:extLst>
            </p:cNvPr>
            <p:cNvSpPr/>
            <p:nvPr/>
          </p:nvSpPr>
          <p:spPr>
            <a:xfrm>
              <a:off x="3394230" y="5894952"/>
              <a:ext cx="127288" cy="62403"/>
            </a:xfrm>
            <a:custGeom>
              <a:avLst/>
              <a:gdLst>
                <a:gd name="connsiteX0" fmla="*/ 85644 w 127288"/>
                <a:gd name="connsiteY0" fmla="*/ 62403 h 62403"/>
                <a:gd name="connsiteX1" fmla="*/ 60022 w 127288"/>
                <a:gd name="connsiteY1" fmla="*/ 54116 h 62403"/>
                <a:gd name="connsiteX2" fmla="*/ 4301 w 127288"/>
                <a:gd name="connsiteY2" fmla="*/ 17540 h 62403"/>
                <a:gd name="connsiteX3" fmla="*/ 1538 w 127288"/>
                <a:gd name="connsiteY3" fmla="*/ 4301 h 62403"/>
                <a:gd name="connsiteX4" fmla="*/ 14778 w 127288"/>
                <a:gd name="connsiteY4" fmla="*/ 1538 h 62403"/>
                <a:gd name="connsiteX5" fmla="*/ 70880 w 127288"/>
                <a:gd name="connsiteY5" fmla="*/ 38305 h 62403"/>
                <a:gd name="connsiteX6" fmla="*/ 90692 w 127288"/>
                <a:gd name="connsiteY6" fmla="*/ 42401 h 62403"/>
                <a:gd name="connsiteX7" fmla="*/ 108885 w 127288"/>
                <a:gd name="connsiteY7" fmla="*/ 19636 h 62403"/>
                <a:gd name="connsiteX8" fmla="*/ 121077 w 127288"/>
                <a:gd name="connsiteY8" fmla="*/ 14016 h 62403"/>
                <a:gd name="connsiteX9" fmla="*/ 126697 w 127288"/>
                <a:gd name="connsiteY9" fmla="*/ 26208 h 62403"/>
                <a:gd name="connsiteX10" fmla="*/ 96026 w 127288"/>
                <a:gd name="connsiteY10" fmla="*/ 60689 h 62403"/>
                <a:gd name="connsiteX11" fmla="*/ 85549 w 127288"/>
                <a:gd name="connsiteY11" fmla="*/ 62213 h 6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288" h="62403">
                  <a:moveTo>
                    <a:pt x="85644" y="62403"/>
                  </a:moveTo>
                  <a:cubicBezTo>
                    <a:pt x="71547" y="62403"/>
                    <a:pt x="60593" y="54593"/>
                    <a:pt x="60022" y="54116"/>
                  </a:cubicBezTo>
                  <a:lnTo>
                    <a:pt x="4301" y="17540"/>
                  </a:lnTo>
                  <a:cubicBezTo>
                    <a:pt x="-81" y="14683"/>
                    <a:pt x="-1319" y="8777"/>
                    <a:pt x="1538" y="4301"/>
                  </a:cubicBezTo>
                  <a:cubicBezTo>
                    <a:pt x="4396" y="-81"/>
                    <a:pt x="10301" y="-1319"/>
                    <a:pt x="14778" y="1538"/>
                  </a:cubicBezTo>
                  <a:lnTo>
                    <a:pt x="70880" y="38305"/>
                  </a:lnTo>
                  <a:cubicBezTo>
                    <a:pt x="70880" y="38305"/>
                    <a:pt x="81167" y="45449"/>
                    <a:pt x="90692" y="42401"/>
                  </a:cubicBezTo>
                  <a:cubicBezTo>
                    <a:pt x="99836" y="39543"/>
                    <a:pt x="105647" y="28399"/>
                    <a:pt x="108885" y="19636"/>
                  </a:cubicBezTo>
                  <a:cubicBezTo>
                    <a:pt x="110695" y="14683"/>
                    <a:pt x="116219" y="12206"/>
                    <a:pt x="121077" y="14016"/>
                  </a:cubicBezTo>
                  <a:cubicBezTo>
                    <a:pt x="126030" y="15826"/>
                    <a:pt x="128507" y="21350"/>
                    <a:pt x="126697" y="26208"/>
                  </a:cubicBezTo>
                  <a:cubicBezTo>
                    <a:pt x="119744" y="44972"/>
                    <a:pt x="109457" y="56593"/>
                    <a:pt x="96026" y="60689"/>
                  </a:cubicBezTo>
                  <a:cubicBezTo>
                    <a:pt x="92407" y="61736"/>
                    <a:pt x="88883" y="62213"/>
                    <a:pt x="85549" y="6221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1" name="Freeform: Shape 90">
              <a:extLst>
                <a:ext uri="{FF2B5EF4-FFF2-40B4-BE49-F238E27FC236}">
                  <a16:creationId xmlns:a16="http://schemas.microsoft.com/office/drawing/2014/main" id="{D8EE5AFF-3159-7104-3EE1-61C75D60EFF4}"/>
                </a:ext>
              </a:extLst>
            </p:cNvPr>
            <p:cNvSpPr/>
            <p:nvPr/>
          </p:nvSpPr>
          <p:spPr>
            <a:xfrm>
              <a:off x="3356804" y="5926868"/>
              <a:ext cx="105647" cy="36774"/>
            </a:xfrm>
            <a:custGeom>
              <a:avLst/>
              <a:gdLst>
                <a:gd name="connsiteX0" fmla="*/ 60015 w 105647"/>
                <a:gd name="connsiteY0" fmla="*/ 36774 h 36774"/>
                <a:gd name="connsiteX1" fmla="*/ 21915 w 105647"/>
                <a:gd name="connsiteY1" fmla="*/ 28106 h 36774"/>
                <a:gd name="connsiteX2" fmla="*/ 20677 w 105647"/>
                <a:gd name="connsiteY2" fmla="*/ 27440 h 36774"/>
                <a:gd name="connsiteX3" fmla="*/ 4580 w 105647"/>
                <a:gd name="connsiteY3" fmla="*/ 17629 h 36774"/>
                <a:gd name="connsiteX4" fmla="*/ 1341 w 105647"/>
                <a:gd name="connsiteY4" fmla="*/ 4580 h 36774"/>
                <a:gd name="connsiteX5" fmla="*/ 14390 w 105647"/>
                <a:gd name="connsiteY5" fmla="*/ 1341 h 36774"/>
                <a:gd name="connsiteX6" fmla="*/ 29916 w 105647"/>
                <a:gd name="connsiteY6" fmla="*/ 10771 h 36774"/>
                <a:gd name="connsiteX7" fmla="*/ 88019 w 105647"/>
                <a:gd name="connsiteY7" fmla="*/ 5056 h 36774"/>
                <a:gd name="connsiteX8" fmla="*/ 101068 w 105647"/>
                <a:gd name="connsiteY8" fmla="*/ 1913 h 36774"/>
                <a:gd name="connsiteX9" fmla="*/ 104306 w 105647"/>
                <a:gd name="connsiteY9" fmla="*/ 14867 h 36774"/>
                <a:gd name="connsiteX10" fmla="*/ 59920 w 105647"/>
                <a:gd name="connsiteY10" fmla="*/ 36679 h 3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647" h="36774">
                  <a:moveTo>
                    <a:pt x="60015" y="36774"/>
                  </a:moveTo>
                  <a:cubicBezTo>
                    <a:pt x="49538" y="36774"/>
                    <a:pt x="36869" y="34393"/>
                    <a:pt x="21915" y="28106"/>
                  </a:cubicBezTo>
                  <a:cubicBezTo>
                    <a:pt x="21439" y="27916"/>
                    <a:pt x="21058" y="27725"/>
                    <a:pt x="20677" y="27440"/>
                  </a:cubicBezTo>
                  <a:lnTo>
                    <a:pt x="4580" y="17629"/>
                  </a:lnTo>
                  <a:cubicBezTo>
                    <a:pt x="103" y="14867"/>
                    <a:pt x="-1326" y="9056"/>
                    <a:pt x="1341" y="4580"/>
                  </a:cubicBezTo>
                  <a:cubicBezTo>
                    <a:pt x="4103" y="103"/>
                    <a:pt x="9914" y="-1326"/>
                    <a:pt x="14390" y="1341"/>
                  </a:cubicBezTo>
                  <a:lnTo>
                    <a:pt x="29916" y="10771"/>
                  </a:lnTo>
                  <a:cubicBezTo>
                    <a:pt x="72683" y="28487"/>
                    <a:pt x="87447" y="6104"/>
                    <a:pt x="88019" y="5056"/>
                  </a:cubicBezTo>
                  <a:cubicBezTo>
                    <a:pt x="90781" y="674"/>
                    <a:pt x="96686" y="-754"/>
                    <a:pt x="101068" y="1913"/>
                  </a:cubicBezTo>
                  <a:cubicBezTo>
                    <a:pt x="105545" y="4580"/>
                    <a:pt x="106973" y="10295"/>
                    <a:pt x="104306" y="14867"/>
                  </a:cubicBezTo>
                  <a:cubicBezTo>
                    <a:pt x="103640" y="16010"/>
                    <a:pt x="90971" y="36679"/>
                    <a:pt x="59920" y="3667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2" name="Freeform: Shape 91">
              <a:extLst>
                <a:ext uri="{FF2B5EF4-FFF2-40B4-BE49-F238E27FC236}">
                  <a16:creationId xmlns:a16="http://schemas.microsoft.com/office/drawing/2014/main" id="{B07CAC13-879F-41A2-C755-8323B94DB2E6}"/>
                </a:ext>
              </a:extLst>
            </p:cNvPr>
            <p:cNvSpPr/>
            <p:nvPr/>
          </p:nvSpPr>
          <p:spPr>
            <a:xfrm>
              <a:off x="3227670" y="5826371"/>
              <a:ext cx="93306" cy="109839"/>
            </a:xfrm>
            <a:custGeom>
              <a:avLst/>
              <a:gdLst>
                <a:gd name="connsiteX0" fmla="*/ 33225 w 93306"/>
                <a:gd name="connsiteY0" fmla="*/ 109649 h 109839"/>
                <a:gd name="connsiteX1" fmla="*/ 13889 w 93306"/>
                <a:gd name="connsiteY1" fmla="*/ 102410 h 109839"/>
                <a:gd name="connsiteX2" fmla="*/ 1602 w 93306"/>
                <a:gd name="connsiteY2" fmla="*/ 67358 h 109839"/>
                <a:gd name="connsiteX3" fmla="*/ 2459 w 93306"/>
                <a:gd name="connsiteY3" fmla="*/ 65834 h 109839"/>
                <a:gd name="connsiteX4" fmla="*/ 38654 w 93306"/>
                <a:gd name="connsiteY4" fmla="*/ 10208 h 109839"/>
                <a:gd name="connsiteX5" fmla="*/ 76278 w 93306"/>
                <a:gd name="connsiteY5" fmla="*/ 5636 h 109839"/>
                <a:gd name="connsiteX6" fmla="*/ 90566 w 93306"/>
                <a:gd name="connsiteY6" fmla="*/ 42783 h 109839"/>
                <a:gd name="connsiteX7" fmla="*/ 54656 w 93306"/>
                <a:gd name="connsiteY7" fmla="*/ 100219 h 109839"/>
                <a:gd name="connsiteX8" fmla="*/ 53228 w 93306"/>
                <a:gd name="connsiteY8" fmla="*/ 102029 h 109839"/>
                <a:gd name="connsiteX9" fmla="*/ 33225 w 93306"/>
                <a:gd name="connsiteY9" fmla="*/ 109839 h 109839"/>
                <a:gd name="connsiteX10" fmla="*/ 19128 w 93306"/>
                <a:gd name="connsiteY10" fmla="*/ 74978 h 109839"/>
                <a:gd name="connsiteX11" fmla="*/ 25796 w 93306"/>
                <a:gd name="connsiteY11" fmla="*/ 87455 h 109839"/>
                <a:gd name="connsiteX12" fmla="*/ 39512 w 93306"/>
                <a:gd name="connsiteY12" fmla="*/ 88503 h 109839"/>
                <a:gd name="connsiteX13" fmla="*/ 73230 w 93306"/>
                <a:gd name="connsiteY13" fmla="*/ 34877 h 109839"/>
                <a:gd name="connsiteX14" fmla="*/ 66086 w 93306"/>
                <a:gd name="connsiteY14" fmla="*/ 21638 h 109839"/>
                <a:gd name="connsiteX15" fmla="*/ 54371 w 93306"/>
                <a:gd name="connsiteY15" fmla="*/ 20876 h 109839"/>
                <a:gd name="connsiteX16" fmla="*/ 19223 w 93306"/>
                <a:gd name="connsiteY16" fmla="*/ 74978 h 10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3306" h="109839">
                  <a:moveTo>
                    <a:pt x="33225" y="109649"/>
                  </a:moveTo>
                  <a:cubicBezTo>
                    <a:pt x="27224" y="109649"/>
                    <a:pt x="20557" y="107744"/>
                    <a:pt x="13889" y="102410"/>
                  </a:cubicBezTo>
                  <a:cubicBezTo>
                    <a:pt x="-1922" y="89741"/>
                    <a:pt x="-1255" y="74406"/>
                    <a:pt x="1602" y="67358"/>
                  </a:cubicBezTo>
                  <a:cubicBezTo>
                    <a:pt x="1792" y="66786"/>
                    <a:pt x="2078" y="66310"/>
                    <a:pt x="2459" y="65834"/>
                  </a:cubicBezTo>
                  <a:lnTo>
                    <a:pt x="38654" y="10208"/>
                  </a:lnTo>
                  <a:cubicBezTo>
                    <a:pt x="44179" y="2111"/>
                    <a:pt x="58657" y="-5604"/>
                    <a:pt x="76278" y="5636"/>
                  </a:cubicBezTo>
                  <a:cubicBezTo>
                    <a:pt x="92185" y="15732"/>
                    <a:pt x="96947" y="28210"/>
                    <a:pt x="90566" y="42783"/>
                  </a:cubicBezTo>
                  <a:cubicBezTo>
                    <a:pt x="88375" y="47927"/>
                    <a:pt x="64753" y="84693"/>
                    <a:pt x="54656" y="100219"/>
                  </a:cubicBezTo>
                  <a:cubicBezTo>
                    <a:pt x="54275" y="100886"/>
                    <a:pt x="53704" y="101457"/>
                    <a:pt x="53228" y="102029"/>
                  </a:cubicBezTo>
                  <a:cubicBezTo>
                    <a:pt x="49417" y="105648"/>
                    <a:pt x="42083" y="109839"/>
                    <a:pt x="33225" y="109839"/>
                  </a:cubicBezTo>
                  <a:close/>
                  <a:moveTo>
                    <a:pt x="19128" y="74978"/>
                  </a:moveTo>
                  <a:cubicBezTo>
                    <a:pt x="18747" y="76883"/>
                    <a:pt x="18747" y="81836"/>
                    <a:pt x="25796" y="87455"/>
                  </a:cubicBezTo>
                  <a:cubicBezTo>
                    <a:pt x="32082" y="92504"/>
                    <a:pt x="37035" y="90218"/>
                    <a:pt x="39512" y="88503"/>
                  </a:cubicBezTo>
                  <a:cubicBezTo>
                    <a:pt x="52656" y="68024"/>
                    <a:pt x="71325" y="38687"/>
                    <a:pt x="73230" y="34877"/>
                  </a:cubicBezTo>
                  <a:cubicBezTo>
                    <a:pt x="74849" y="31258"/>
                    <a:pt x="76278" y="28019"/>
                    <a:pt x="66086" y="21638"/>
                  </a:cubicBezTo>
                  <a:cubicBezTo>
                    <a:pt x="58942" y="17066"/>
                    <a:pt x="55704" y="19256"/>
                    <a:pt x="54371" y="20876"/>
                  </a:cubicBezTo>
                  <a:lnTo>
                    <a:pt x="19223" y="7497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3" name="Freeform: Shape 92">
              <a:extLst>
                <a:ext uri="{FF2B5EF4-FFF2-40B4-BE49-F238E27FC236}">
                  <a16:creationId xmlns:a16="http://schemas.microsoft.com/office/drawing/2014/main" id="{D13D94CD-3CE8-4713-02EB-794D7D28A26E}"/>
                </a:ext>
              </a:extLst>
            </p:cNvPr>
            <p:cNvSpPr/>
            <p:nvPr/>
          </p:nvSpPr>
          <p:spPr>
            <a:xfrm>
              <a:off x="3196332" y="5830563"/>
              <a:ext cx="73978" cy="72499"/>
            </a:xfrm>
            <a:custGeom>
              <a:avLst/>
              <a:gdLst>
                <a:gd name="connsiteX0" fmla="*/ 33225 w 73978"/>
                <a:gd name="connsiteY0" fmla="*/ 72500 h 72499"/>
                <a:gd name="connsiteX1" fmla="*/ 13889 w 73978"/>
                <a:gd name="connsiteY1" fmla="*/ 65261 h 72499"/>
                <a:gd name="connsiteX2" fmla="*/ 1602 w 73978"/>
                <a:gd name="connsiteY2" fmla="*/ 30209 h 72499"/>
                <a:gd name="connsiteX3" fmla="*/ 2459 w 73978"/>
                <a:gd name="connsiteY3" fmla="*/ 28685 h 72499"/>
                <a:gd name="connsiteX4" fmla="*/ 18271 w 73978"/>
                <a:gd name="connsiteY4" fmla="*/ 4301 h 72499"/>
                <a:gd name="connsiteX5" fmla="*/ 31415 w 73978"/>
                <a:gd name="connsiteY5" fmla="*/ 1538 h 72499"/>
                <a:gd name="connsiteX6" fmla="*/ 34178 w 73978"/>
                <a:gd name="connsiteY6" fmla="*/ 14683 h 72499"/>
                <a:gd name="connsiteX7" fmla="*/ 19033 w 73978"/>
                <a:gd name="connsiteY7" fmla="*/ 37924 h 72499"/>
                <a:gd name="connsiteX8" fmla="*/ 25700 w 73978"/>
                <a:gd name="connsiteY8" fmla="*/ 50306 h 72499"/>
                <a:gd name="connsiteX9" fmla="*/ 39416 w 73978"/>
                <a:gd name="connsiteY9" fmla="*/ 51259 h 72499"/>
                <a:gd name="connsiteX10" fmla="*/ 56466 w 73978"/>
                <a:gd name="connsiteY10" fmla="*/ 25256 h 72499"/>
                <a:gd name="connsiteX11" fmla="*/ 69611 w 73978"/>
                <a:gd name="connsiteY11" fmla="*/ 22398 h 72499"/>
                <a:gd name="connsiteX12" fmla="*/ 72468 w 73978"/>
                <a:gd name="connsiteY12" fmla="*/ 35543 h 72499"/>
                <a:gd name="connsiteX13" fmla="*/ 54561 w 73978"/>
                <a:gd name="connsiteY13" fmla="*/ 62879 h 72499"/>
                <a:gd name="connsiteX14" fmla="*/ 53132 w 73978"/>
                <a:gd name="connsiteY14" fmla="*/ 64594 h 72499"/>
                <a:gd name="connsiteX15" fmla="*/ 33130 w 73978"/>
                <a:gd name="connsiteY15" fmla="*/ 72404 h 7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978" h="72499">
                  <a:moveTo>
                    <a:pt x="33225" y="72500"/>
                  </a:moveTo>
                  <a:cubicBezTo>
                    <a:pt x="27224" y="72500"/>
                    <a:pt x="20557" y="70595"/>
                    <a:pt x="13889" y="65261"/>
                  </a:cubicBezTo>
                  <a:cubicBezTo>
                    <a:pt x="-1922" y="52592"/>
                    <a:pt x="-1255" y="37257"/>
                    <a:pt x="1602" y="30209"/>
                  </a:cubicBezTo>
                  <a:cubicBezTo>
                    <a:pt x="1793" y="29637"/>
                    <a:pt x="2078" y="29161"/>
                    <a:pt x="2459" y="28685"/>
                  </a:cubicBezTo>
                  <a:lnTo>
                    <a:pt x="18271" y="4301"/>
                  </a:lnTo>
                  <a:cubicBezTo>
                    <a:pt x="21128" y="-81"/>
                    <a:pt x="27034" y="-1319"/>
                    <a:pt x="31415" y="1538"/>
                  </a:cubicBezTo>
                  <a:cubicBezTo>
                    <a:pt x="35797" y="4396"/>
                    <a:pt x="37035" y="10301"/>
                    <a:pt x="34178" y="14683"/>
                  </a:cubicBezTo>
                  <a:lnTo>
                    <a:pt x="19033" y="37924"/>
                  </a:lnTo>
                  <a:cubicBezTo>
                    <a:pt x="18747" y="39543"/>
                    <a:pt x="18557" y="44591"/>
                    <a:pt x="25700" y="50306"/>
                  </a:cubicBezTo>
                  <a:cubicBezTo>
                    <a:pt x="31987" y="55355"/>
                    <a:pt x="37035" y="53069"/>
                    <a:pt x="39416" y="51259"/>
                  </a:cubicBezTo>
                  <a:cubicBezTo>
                    <a:pt x="41798" y="47639"/>
                    <a:pt x="49513" y="36019"/>
                    <a:pt x="56466" y="25256"/>
                  </a:cubicBezTo>
                  <a:cubicBezTo>
                    <a:pt x="59324" y="20874"/>
                    <a:pt x="65229" y="19541"/>
                    <a:pt x="69611" y="22398"/>
                  </a:cubicBezTo>
                  <a:cubicBezTo>
                    <a:pt x="73992" y="25256"/>
                    <a:pt x="75326" y="31161"/>
                    <a:pt x="72468" y="35543"/>
                  </a:cubicBezTo>
                  <a:cubicBezTo>
                    <a:pt x="63991" y="48592"/>
                    <a:pt x="54561" y="62879"/>
                    <a:pt x="54561" y="62879"/>
                  </a:cubicBezTo>
                  <a:cubicBezTo>
                    <a:pt x="54180" y="63451"/>
                    <a:pt x="53704" y="64022"/>
                    <a:pt x="53132" y="64594"/>
                  </a:cubicBezTo>
                  <a:cubicBezTo>
                    <a:pt x="49322" y="68118"/>
                    <a:pt x="41988" y="72404"/>
                    <a:pt x="33130" y="7240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4" name="Freeform: Shape 93">
              <a:extLst>
                <a:ext uri="{FF2B5EF4-FFF2-40B4-BE49-F238E27FC236}">
                  <a16:creationId xmlns:a16="http://schemas.microsoft.com/office/drawing/2014/main" id="{027989C5-F26A-6921-D896-322C45760B45}"/>
                </a:ext>
              </a:extLst>
            </p:cNvPr>
            <p:cNvSpPr/>
            <p:nvPr/>
          </p:nvSpPr>
          <p:spPr>
            <a:xfrm>
              <a:off x="3265389" y="5859289"/>
              <a:ext cx="88108" cy="100447"/>
            </a:xfrm>
            <a:custGeom>
              <a:avLst/>
              <a:gdLst>
                <a:gd name="connsiteX0" fmla="*/ 33225 w 88108"/>
                <a:gd name="connsiteY0" fmla="*/ 100448 h 100447"/>
                <a:gd name="connsiteX1" fmla="*/ 13889 w 88108"/>
                <a:gd name="connsiteY1" fmla="*/ 93114 h 100447"/>
                <a:gd name="connsiteX2" fmla="*/ 1602 w 88108"/>
                <a:gd name="connsiteY2" fmla="*/ 58062 h 100447"/>
                <a:gd name="connsiteX3" fmla="*/ 2459 w 88108"/>
                <a:gd name="connsiteY3" fmla="*/ 56538 h 100447"/>
                <a:gd name="connsiteX4" fmla="*/ 32177 w 88108"/>
                <a:gd name="connsiteY4" fmla="*/ 10818 h 100447"/>
                <a:gd name="connsiteX5" fmla="*/ 68468 w 88108"/>
                <a:gd name="connsiteY5" fmla="*/ 4055 h 100447"/>
                <a:gd name="connsiteX6" fmla="*/ 86089 w 88108"/>
                <a:gd name="connsiteY6" fmla="*/ 41583 h 100447"/>
                <a:gd name="connsiteX7" fmla="*/ 54656 w 88108"/>
                <a:gd name="connsiteY7" fmla="*/ 90923 h 100447"/>
                <a:gd name="connsiteX8" fmla="*/ 53228 w 88108"/>
                <a:gd name="connsiteY8" fmla="*/ 92542 h 100447"/>
                <a:gd name="connsiteX9" fmla="*/ 33225 w 88108"/>
                <a:gd name="connsiteY9" fmla="*/ 100353 h 100447"/>
                <a:gd name="connsiteX10" fmla="*/ 19128 w 88108"/>
                <a:gd name="connsiteY10" fmla="*/ 65777 h 100447"/>
                <a:gd name="connsiteX11" fmla="*/ 25796 w 88108"/>
                <a:gd name="connsiteY11" fmla="*/ 78255 h 100447"/>
                <a:gd name="connsiteX12" fmla="*/ 39511 w 88108"/>
                <a:gd name="connsiteY12" fmla="*/ 79207 h 100447"/>
                <a:gd name="connsiteX13" fmla="*/ 68658 w 88108"/>
                <a:gd name="connsiteY13" fmla="*/ 33773 h 100447"/>
                <a:gd name="connsiteX14" fmla="*/ 59228 w 88108"/>
                <a:gd name="connsiteY14" fmla="*/ 20628 h 100447"/>
                <a:gd name="connsiteX15" fmla="*/ 47798 w 88108"/>
                <a:gd name="connsiteY15" fmla="*/ 21676 h 100447"/>
                <a:gd name="connsiteX16" fmla="*/ 19223 w 88108"/>
                <a:gd name="connsiteY16" fmla="*/ 65682 h 10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108" h="100447">
                  <a:moveTo>
                    <a:pt x="33225" y="100448"/>
                  </a:moveTo>
                  <a:cubicBezTo>
                    <a:pt x="27224" y="100448"/>
                    <a:pt x="20557" y="98543"/>
                    <a:pt x="13889" y="93114"/>
                  </a:cubicBezTo>
                  <a:cubicBezTo>
                    <a:pt x="-1922" y="80445"/>
                    <a:pt x="-1255" y="65110"/>
                    <a:pt x="1602" y="58062"/>
                  </a:cubicBezTo>
                  <a:cubicBezTo>
                    <a:pt x="1793" y="57490"/>
                    <a:pt x="2078" y="57014"/>
                    <a:pt x="2459" y="56538"/>
                  </a:cubicBezTo>
                  <a:lnTo>
                    <a:pt x="32177" y="10818"/>
                  </a:lnTo>
                  <a:cubicBezTo>
                    <a:pt x="37607" y="3864"/>
                    <a:pt x="51418" y="-5470"/>
                    <a:pt x="68468" y="4055"/>
                  </a:cubicBezTo>
                  <a:cubicBezTo>
                    <a:pt x="94566" y="18628"/>
                    <a:pt x="87708" y="37869"/>
                    <a:pt x="86089" y="41583"/>
                  </a:cubicBezTo>
                  <a:cubicBezTo>
                    <a:pt x="83803" y="46727"/>
                    <a:pt x="63324" y="77778"/>
                    <a:pt x="54656" y="90923"/>
                  </a:cubicBezTo>
                  <a:cubicBezTo>
                    <a:pt x="54275" y="91494"/>
                    <a:pt x="53799" y="92066"/>
                    <a:pt x="53228" y="92542"/>
                  </a:cubicBezTo>
                  <a:cubicBezTo>
                    <a:pt x="49418" y="96162"/>
                    <a:pt x="42083" y="100353"/>
                    <a:pt x="33225" y="100353"/>
                  </a:cubicBezTo>
                  <a:close/>
                  <a:moveTo>
                    <a:pt x="19128" y="65777"/>
                  </a:moveTo>
                  <a:cubicBezTo>
                    <a:pt x="18747" y="67682"/>
                    <a:pt x="18747" y="72635"/>
                    <a:pt x="25796" y="78255"/>
                  </a:cubicBezTo>
                  <a:cubicBezTo>
                    <a:pt x="32082" y="83303"/>
                    <a:pt x="37130" y="81017"/>
                    <a:pt x="39511" y="79207"/>
                  </a:cubicBezTo>
                  <a:cubicBezTo>
                    <a:pt x="52751" y="59205"/>
                    <a:pt x="67134" y="37107"/>
                    <a:pt x="68658" y="33773"/>
                  </a:cubicBezTo>
                  <a:cubicBezTo>
                    <a:pt x="70373" y="29868"/>
                    <a:pt x="66848" y="24915"/>
                    <a:pt x="59228" y="20628"/>
                  </a:cubicBezTo>
                  <a:cubicBezTo>
                    <a:pt x="53323" y="17295"/>
                    <a:pt x="49608" y="19676"/>
                    <a:pt x="47798" y="21676"/>
                  </a:cubicBezTo>
                  <a:lnTo>
                    <a:pt x="19223" y="6568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95" name="Freeform: Shape 94">
              <a:extLst>
                <a:ext uri="{FF2B5EF4-FFF2-40B4-BE49-F238E27FC236}">
                  <a16:creationId xmlns:a16="http://schemas.microsoft.com/office/drawing/2014/main" id="{72410FA9-3D55-52F4-2BFF-AA2BC3C7C951}"/>
                </a:ext>
              </a:extLst>
            </p:cNvPr>
            <p:cNvSpPr/>
            <p:nvPr/>
          </p:nvSpPr>
          <p:spPr>
            <a:xfrm>
              <a:off x="3303959" y="5890122"/>
              <a:ext cx="76547" cy="85331"/>
            </a:xfrm>
            <a:custGeom>
              <a:avLst/>
              <a:gdLst>
                <a:gd name="connsiteX0" fmla="*/ 30850 w 76547"/>
                <a:gd name="connsiteY0" fmla="*/ 85331 h 85331"/>
                <a:gd name="connsiteX1" fmla="*/ 13419 w 76547"/>
                <a:gd name="connsiteY1" fmla="*/ 79235 h 85331"/>
                <a:gd name="connsiteX2" fmla="*/ 1513 w 76547"/>
                <a:gd name="connsiteY2" fmla="*/ 47612 h 85331"/>
                <a:gd name="connsiteX3" fmla="*/ 2370 w 76547"/>
                <a:gd name="connsiteY3" fmla="*/ 45993 h 85331"/>
                <a:gd name="connsiteX4" fmla="*/ 28469 w 76547"/>
                <a:gd name="connsiteY4" fmla="*/ 6559 h 85331"/>
                <a:gd name="connsiteX5" fmla="*/ 30469 w 76547"/>
                <a:gd name="connsiteY5" fmla="*/ 4369 h 85331"/>
                <a:gd name="connsiteX6" fmla="*/ 61044 w 76547"/>
                <a:gd name="connsiteY6" fmla="*/ 4369 h 85331"/>
                <a:gd name="connsiteX7" fmla="*/ 73046 w 76547"/>
                <a:gd name="connsiteY7" fmla="*/ 43802 h 85331"/>
                <a:gd name="connsiteX8" fmla="*/ 50948 w 76547"/>
                <a:gd name="connsiteY8" fmla="*/ 76759 h 85331"/>
                <a:gd name="connsiteX9" fmla="*/ 49614 w 76547"/>
                <a:gd name="connsiteY9" fmla="*/ 78187 h 85331"/>
                <a:gd name="connsiteX10" fmla="*/ 30850 w 76547"/>
                <a:gd name="connsiteY10" fmla="*/ 85331 h 85331"/>
                <a:gd name="connsiteX11" fmla="*/ 19134 w 76547"/>
                <a:gd name="connsiteY11" fmla="*/ 55232 h 85331"/>
                <a:gd name="connsiteX12" fmla="*/ 24754 w 76547"/>
                <a:gd name="connsiteY12" fmla="*/ 63900 h 85331"/>
                <a:gd name="connsiteX13" fmla="*/ 36184 w 76547"/>
                <a:gd name="connsiteY13" fmla="*/ 64567 h 85331"/>
                <a:gd name="connsiteX14" fmla="*/ 55710 w 76547"/>
                <a:gd name="connsiteY14" fmla="*/ 35896 h 85331"/>
                <a:gd name="connsiteX15" fmla="*/ 52377 w 76547"/>
                <a:gd name="connsiteY15" fmla="*/ 21323 h 85331"/>
                <a:gd name="connsiteX16" fmla="*/ 42947 w 76547"/>
                <a:gd name="connsiteY16" fmla="*/ 19323 h 85331"/>
                <a:gd name="connsiteX17" fmla="*/ 19134 w 76547"/>
                <a:gd name="connsiteY17" fmla="*/ 55232 h 8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547" h="85331">
                  <a:moveTo>
                    <a:pt x="30850" y="85331"/>
                  </a:moveTo>
                  <a:cubicBezTo>
                    <a:pt x="25421" y="85331"/>
                    <a:pt x="19420" y="83712"/>
                    <a:pt x="13419" y="79235"/>
                  </a:cubicBezTo>
                  <a:cubicBezTo>
                    <a:pt x="-1726" y="68091"/>
                    <a:pt x="-1249" y="54089"/>
                    <a:pt x="1513" y="47612"/>
                  </a:cubicBezTo>
                  <a:cubicBezTo>
                    <a:pt x="1703" y="47041"/>
                    <a:pt x="1989" y="46469"/>
                    <a:pt x="2370" y="45993"/>
                  </a:cubicBezTo>
                  <a:lnTo>
                    <a:pt x="28469" y="6559"/>
                  </a:lnTo>
                  <a:cubicBezTo>
                    <a:pt x="29040" y="5702"/>
                    <a:pt x="29707" y="5035"/>
                    <a:pt x="30469" y="4369"/>
                  </a:cubicBezTo>
                  <a:cubicBezTo>
                    <a:pt x="31707" y="3416"/>
                    <a:pt x="42947" y="-4966"/>
                    <a:pt x="61044" y="4369"/>
                  </a:cubicBezTo>
                  <a:cubicBezTo>
                    <a:pt x="75903" y="11893"/>
                    <a:pt x="80475" y="27038"/>
                    <a:pt x="73046" y="43802"/>
                  </a:cubicBezTo>
                  <a:cubicBezTo>
                    <a:pt x="71045" y="48279"/>
                    <a:pt x="58377" y="66376"/>
                    <a:pt x="50948" y="76759"/>
                  </a:cubicBezTo>
                  <a:cubicBezTo>
                    <a:pt x="50567" y="77330"/>
                    <a:pt x="50091" y="77806"/>
                    <a:pt x="49614" y="78187"/>
                  </a:cubicBezTo>
                  <a:cubicBezTo>
                    <a:pt x="46090" y="81426"/>
                    <a:pt x="39232" y="85331"/>
                    <a:pt x="30850" y="85331"/>
                  </a:cubicBezTo>
                  <a:close/>
                  <a:moveTo>
                    <a:pt x="19134" y="55232"/>
                  </a:moveTo>
                  <a:cubicBezTo>
                    <a:pt x="19039" y="56661"/>
                    <a:pt x="19420" y="59995"/>
                    <a:pt x="24754" y="63900"/>
                  </a:cubicBezTo>
                  <a:cubicBezTo>
                    <a:pt x="30088" y="67805"/>
                    <a:pt x="34184" y="65995"/>
                    <a:pt x="36184" y="64567"/>
                  </a:cubicBezTo>
                  <a:cubicBezTo>
                    <a:pt x="44757" y="52565"/>
                    <a:pt x="54377" y="38563"/>
                    <a:pt x="55710" y="35896"/>
                  </a:cubicBezTo>
                  <a:cubicBezTo>
                    <a:pt x="60378" y="25419"/>
                    <a:pt x="54948" y="22657"/>
                    <a:pt x="52377" y="21323"/>
                  </a:cubicBezTo>
                  <a:cubicBezTo>
                    <a:pt x="47519" y="18847"/>
                    <a:pt x="44376" y="18942"/>
                    <a:pt x="42947" y="19323"/>
                  </a:cubicBezTo>
                  <a:lnTo>
                    <a:pt x="19134" y="5523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122" name="Group 121">
            <a:extLst>
              <a:ext uri="{FF2B5EF4-FFF2-40B4-BE49-F238E27FC236}">
                <a16:creationId xmlns:a16="http://schemas.microsoft.com/office/drawing/2014/main" id="{0AACED80-E61B-E1C3-12E2-81F7CD32E0D2}"/>
              </a:ext>
            </a:extLst>
          </p:cNvPr>
          <p:cNvGrpSpPr/>
          <p:nvPr/>
        </p:nvGrpSpPr>
        <p:grpSpPr>
          <a:xfrm>
            <a:off x="11324711" y="77437"/>
            <a:ext cx="841158" cy="1089473"/>
            <a:chOff x="8544403" y="1155320"/>
            <a:chExt cx="967072" cy="1272540"/>
          </a:xfrm>
          <a:solidFill>
            <a:srgbClr val="FF3A21"/>
          </a:solidFill>
        </p:grpSpPr>
        <p:sp>
          <p:nvSpPr>
            <p:cNvPr id="123" name="Freeform: Shape 122">
              <a:extLst>
                <a:ext uri="{FF2B5EF4-FFF2-40B4-BE49-F238E27FC236}">
                  <a16:creationId xmlns:a16="http://schemas.microsoft.com/office/drawing/2014/main" id="{53A6C521-5B6A-B72F-CAA6-61306B428BC0}"/>
                </a:ext>
              </a:extLst>
            </p:cNvPr>
            <p:cNvSpPr/>
            <p:nvPr/>
          </p:nvSpPr>
          <p:spPr>
            <a:xfrm>
              <a:off x="8544403" y="1160368"/>
              <a:ext cx="145446" cy="312610"/>
            </a:xfrm>
            <a:custGeom>
              <a:avLst/>
              <a:gdLst>
                <a:gd name="connsiteX0" fmla="*/ 92678 w 145446"/>
                <a:gd name="connsiteY0" fmla="*/ 98012 h 312610"/>
                <a:gd name="connsiteX1" fmla="*/ 48958 w 145446"/>
                <a:gd name="connsiteY1" fmla="*/ 119444 h 312610"/>
                <a:gd name="connsiteX2" fmla="*/ 48482 w 145446"/>
                <a:gd name="connsiteY2" fmla="*/ 119444 h 312610"/>
                <a:gd name="connsiteX3" fmla="*/ 48482 w 145446"/>
                <a:gd name="connsiteY3" fmla="*/ 42386 h 312610"/>
                <a:gd name="connsiteX4" fmla="*/ 137827 w 145446"/>
                <a:gd name="connsiteY4" fmla="*/ 42386 h 312610"/>
                <a:gd name="connsiteX5" fmla="*/ 137827 w 145446"/>
                <a:gd name="connsiteY5" fmla="*/ 0 h 312610"/>
                <a:gd name="connsiteX6" fmla="*/ 1048 w 145446"/>
                <a:gd name="connsiteY6" fmla="*/ 0 h 312610"/>
                <a:gd name="connsiteX7" fmla="*/ 1048 w 145446"/>
                <a:gd name="connsiteY7" fmla="*/ 174117 h 312610"/>
                <a:gd name="connsiteX8" fmla="*/ 48387 w 145446"/>
                <a:gd name="connsiteY8" fmla="*/ 174117 h 312610"/>
                <a:gd name="connsiteX9" fmla="*/ 48387 w 145446"/>
                <a:gd name="connsiteY9" fmla="*/ 167259 h 312610"/>
                <a:gd name="connsiteX10" fmla="*/ 71152 w 145446"/>
                <a:gd name="connsiteY10" fmla="*/ 138970 h 312610"/>
                <a:gd name="connsiteX11" fmla="*/ 93536 w 145446"/>
                <a:gd name="connsiteY11" fmla="*/ 166783 h 312610"/>
                <a:gd name="connsiteX12" fmla="*/ 93536 w 145446"/>
                <a:gd name="connsiteY12" fmla="*/ 241554 h 312610"/>
                <a:gd name="connsiteX13" fmla="*/ 71628 w 145446"/>
                <a:gd name="connsiteY13" fmla="*/ 269367 h 312610"/>
                <a:gd name="connsiteX14" fmla="*/ 47434 w 145446"/>
                <a:gd name="connsiteY14" fmla="*/ 239268 h 312610"/>
                <a:gd name="connsiteX15" fmla="*/ 47434 w 145446"/>
                <a:gd name="connsiteY15" fmla="*/ 200501 h 312610"/>
                <a:gd name="connsiteX16" fmla="*/ 0 w 145446"/>
                <a:gd name="connsiteY16" fmla="*/ 200501 h 312610"/>
                <a:gd name="connsiteX17" fmla="*/ 0 w 145446"/>
                <a:gd name="connsiteY17" fmla="*/ 235553 h 312610"/>
                <a:gd name="connsiteX18" fmla="*/ 71628 w 145446"/>
                <a:gd name="connsiteY18" fmla="*/ 312611 h 312610"/>
                <a:gd name="connsiteX19" fmla="*/ 145447 w 145446"/>
                <a:gd name="connsiteY19" fmla="*/ 241935 h 312610"/>
                <a:gd name="connsiteX20" fmla="*/ 145447 w 145446"/>
                <a:gd name="connsiteY20" fmla="*/ 166307 h 312610"/>
                <a:gd name="connsiteX21" fmla="*/ 92583 w 145446"/>
                <a:gd name="connsiteY21" fmla="*/ 97917 h 31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446" h="312610">
                  <a:moveTo>
                    <a:pt x="92678" y="98012"/>
                  </a:moveTo>
                  <a:cubicBezTo>
                    <a:pt x="72200" y="98012"/>
                    <a:pt x="57150" y="105251"/>
                    <a:pt x="48958" y="119444"/>
                  </a:cubicBezTo>
                  <a:lnTo>
                    <a:pt x="48482" y="119444"/>
                  </a:lnTo>
                  <a:lnTo>
                    <a:pt x="48482" y="42386"/>
                  </a:lnTo>
                  <a:lnTo>
                    <a:pt x="137827" y="42386"/>
                  </a:lnTo>
                  <a:lnTo>
                    <a:pt x="137827" y="0"/>
                  </a:lnTo>
                  <a:lnTo>
                    <a:pt x="1048" y="0"/>
                  </a:lnTo>
                  <a:lnTo>
                    <a:pt x="1048" y="174117"/>
                  </a:lnTo>
                  <a:lnTo>
                    <a:pt x="48387" y="174117"/>
                  </a:lnTo>
                  <a:lnTo>
                    <a:pt x="48387" y="167259"/>
                  </a:lnTo>
                  <a:cubicBezTo>
                    <a:pt x="48387" y="149066"/>
                    <a:pt x="56579" y="138970"/>
                    <a:pt x="71152" y="138970"/>
                  </a:cubicBezTo>
                  <a:cubicBezTo>
                    <a:pt x="87154" y="138970"/>
                    <a:pt x="93536" y="149923"/>
                    <a:pt x="93536" y="166783"/>
                  </a:cubicBezTo>
                  <a:lnTo>
                    <a:pt x="93536" y="241554"/>
                  </a:lnTo>
                  <a:cubicBezTo>
                    <a:pt x="93536" y="257937"/>
                    <a:pt x="87630" y="269367"/>
                    <a:pt x="71628" y="269367"/>
                  </a:cubicBezTo>
                  <a:cubicBezTo>
                    <a:pt x="53816" y="269367"/>
                    <a:pt x="47434" y="257556"/>
                    <a:pt x="47434" y="239268"/>
                  </a:cubicBezTo>
                  <a:lnTo>
                    <a:pt x="47434" y="200501"/>
                  </a:lnTo>
                  <a:lnTo>
                    <a:pt x="0" y="200501"/>
                  </a:lnTo>
                  <a:lnTo>
                    <a:pt x="0" y="235553"/>
                  </a:lnTo>
                  <a:cubicBezTo>
                    <a:pt x="0" y="282512"/>
                    <a:pt x="18669" y="312611"/>
                    <a:pt x="71628" y="312611"/>
                  </a:cubicBezTo>
                  <a:cubicBezTo>
                    <a:pt x="124587" y="312611"/>
                    <a:pt x="145447" y="284798"/>
                    <a:pt x="145447" y="241935"/>
                  </a:cubicBezTo>
                  <a:lnTo>
                    <a:pt x="145447" y="166307"/>
                  </a:lnTo>
                  <a:cubicBezTo>
                    <a:pt x="145447" y="117538"/>
                    <a:pt x="120396" y="97917"/>
                    <a:pt x="92583" y="9791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4" name="Freeform: Shape 123">
              <a:extLst>
                <a:ext uri="{FF2B5EF4-FFF2-40B4-BE49-F238E27FC236}">
                  <a16:creationId xmlns:a16="http://schemas.microsoft.com/office/drawing/2014/main" id="{A6B340DA-FC75-228E-F991-06C77024DF83}"/>
                </a:ext>
              </a:extLst>
            </p:cNvPr>
            <p:cNvSpPr/>
            <p:nvPr/>
          </p:nvSpPr>
          <p:spPr>
            <a:xfrm>
              <a:off x="8906829" y="1612044"/>
              <a:ext cx="604646" cy="815816"/>
            </a:xfrm>
            <a:custGeom>
              <a:avLst/>
              <a:gdLst>
                <a:gd name="connsiteX0" fmla="*/ 602266 w 604646"/>
                <a:gd name="connsiteY0" fmla="*/ 0 h 815816"/>
                <a:gd name="connsiteX1" fmla="*/ 411766 w 604646"/>
                <a:gd name="connsiteY1" fmla="*/ 0 h 815816"/>
                <a:gd name="connsiteX2" fmla="*/ 409385 w 604646"/>
                <a:gd name="connsiteY2" fmla="*/ 2381 h 815816"/>
                <a:gd name="connsiteX3" fmla="*/ 409385 w 604646"/>
                <a:gd name="connsiteY3" fmla="*/ 65723 h 815816"/>
                <a:gd name="connsiteX4" fmla="*/ 411766 w 604646"/>
                <a:gd name="connsiteY4" fmla="*/ 68199 h 815816"/>
                <a:gd name="connsiteX5" fmla="*/ 487585 w 604646"/>
                <a:gd name="connsiteY5" fmla="*/ 68199 h 815816"/>
                <a:gd name="connsiteX6" fmla="*/ 403384 w 604646"/>
                <a:gd name="connsiteY6" fmla="*/ 152400 h 815816"/>
                <a:gd name="connsiteX7" fmla="*/ 249555 w 604646"/>
                <a:gd name="connsiteY7" fmla="*/ 99155 h 815816"/>
                <a:gd name="connsiteX8" fmla="*/ 0 w 604646"/>
                <a:gd name="connsiteY8" fmla="*/ 348710 h 815816"/>
                <a:gd name="connsiteX9" fmla="*/ 217265 w 604646"/>
                <a:gd name="connsiteY9" fmla="*/ 596075 h 815816"/>
                <a:gd name="connsiteX10" fmla="*/ 217265 w 604646"/>
                <a:gd name="connsiteY10" fmla="*/ 669036 h 815816"/>
                <a:gd name="connsiteX11" fmla="*/ 142113 w 604646"/>
                <a:gd name="connsiteY11" fmla="*/ 669036 h 815816"/>
                <a:gd name="connsiteX12" fmla="*/ 139637 w 604646"/>
                <a:gd name="connsiteY12" fmla="*/ 671417 h 815816"/>
                <a:gd name="connsiteX13" fmla="*/ 139637 w 604646"/>
                <a:gd name="connsiteY13" fmla="*/ 739235 h 815816"/>
                <a:gd name="connsiteX14" fmla="*/ 142113 w 604646"/>
                <a:gd name="connsiteY14" fmla="*/ 741617 h 815816"/>
                <a:gd name="connsiteX15" fmla="*/ 217265 w 604646"/>
                <a:gd name="connsiteY15" fmla="*/ 741617 h 815816"/>
                <a:gd name="connsiteX16" fmla="*/ 217265 w 604646"/>
                <a:gd name="connsiteY16" fmla="*/ 813435 h 815816"/>
                <a:gd name="connsiteX17" fmla="*/ 219647 w 604646"/>
                <a:gd name="connsiteY17" fmla="*/ 815816 h 815816"/>
                <a:gd name="connsiteX18" fmla="*/ 287465 w 604646"/>
                <a:gd name="connsiteY18" fmla="*/ 815816 h 815816"/>
                <a:gd name="connsiteX19" fmla="*/ 289941 w 604646"/>
                <a:gd name="connsiteY19" fmla="*/ 813435 h 815816"/>
                <a:gd name="connsiteX20" fmla="*/ 289941 w 604646"/>
                <a:gd name="connsiteY20" fmla="*/ 741617 h 815816"/>
                <a:gd name="connsiteX21" fmla="*/ 365093 w 604646"/>
                <a:gd name="connsiteY21" fmla="*/ 741617 h 815816"/>
                <a:gd name="connsiteX22" fmla="*/ 367474 w 604646"/>
                <a:gd name="connsiteY22" fmla="*/ 739235 h 815816"/>
                <a:gd name="connsiteX23" fmla="*/ 367474 w 604646"/>
                <a:gd name="connsiteY23" fmla="*/ 671417 h 815816"/>
                <a:gd name="connsiteX24" fmla="*/ 365093 w 604646"/>
                <a:gd name="connsiteY24" fmla="*/ 669036 h 815816"/>
                <a:gd name="connsiteX25" fmla="*/ 289941 w 604646"/>
                <a:gd name="connsiteY25" fmla="*/ 669036 h 815816"/>
                <a:gd name="connsiteX26" fmla="*/ 289941 w 604646"/>
                <a:gd name="connsiteY26" fmla="*/ 594932 h 815816"/>
                <a:gd name="connsiteX27" fmla="*/ 498920 w 604646"/>
                <a:gd name="connsiteY27" fmla="*/ 348806 h 815816"/>
                <a:gd name="connsiteX28" fmla="*/ 453390 w 604646"/>
                <a:gd name="connsiteY28" fmla="*/ 205264 h 815816"/>
                <a:gd name="connsiteX29" fmla="*/ 536448 w 604646"/>
                <a:gd name="connsiteY29" fmla="*/ 122206 h 815816"/>
                <a:gd name="connsiteX30" fmla="*/ 536448 w 604646"/>
                <a:gd name="connsiteY30" fmla="*/ 193072 h 815816"/>
                <a:gd name="connsiteX31" fmla="*/ 538925 w 604646"/>
                <a:gd name="connsiteY31" fmla="*/ 195453 h 815816"/>
                <a:gd name="connsiteX32" fmla="*/ 602171 w 604646"/>
                <a:gd name="connsiteY32" fmla="*/ 195453 h 815816"/>
                <a:gd name="connsiteX33" fmla="*/ 604647 w 604646"/>
                <a:gd name="connsiteY33" fmla="*/ 193072 h 815816"/>
                <a:gd name="connsiteX34" fmla="*/ 604647 w 604646"/>
                <a:gd name="connsiteY34" fmla="*/ 2572 h 815816"/>
                <a:gd name="connsiteX35" fmla="*/ 602171 w 604646"/>
                <a:gd name="connsiteY35" fmla="*/ 191 h 815816"/>
                <a:gd name="connsiteX36" fmla="*/ 249460 w 604646"/>
                <a:gd name="connsiteY36" fmla="*/ 532448 h 815816"/>
                <a:gd name="connsiteX37" fmla="*/ 65818 w 604646"/>
                <a:gd name="connsiteY37" fmla="*/ 348806 h 815816"/>
                <a:gd name="connsiteX38" fmla="*/ 249460 w 604646"/>
                <a:gd name="connsiteY38" fmla="*/ 165164 h 815816"/>
                <a:gd name="connsiteX39" fmla="*/ 433102 w 604646"/>
                <a:gd name="connsiteY39" fmla="*/ 348806 h 815816"/>
                <a:gd name="connsiteX40" fmla="*/ 249460 w 604646"/>
                <a:gd name="connsiteY40" fmla="*/ 532448 h 81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4646" h="815816">
                  <a:moveTo>
                    <a:pt x="602266" y="0"/>
                  </a:moveTo>
                  <a:lnTo>
                    <a:pt x="411766" y="0"/>
                  </a:lnTo>
                  <a:cubicBezTo>
                    <a:pt x="410432" y="0"/>
                    <a:pt x="409385" y="1048"/>
                    <a:pt x="409385" y="2381"/>
                  </a:cubicBezTo>
                  <a:lnTo>
                    <a:pt x="409385" y="65723"/>
                  </a:lnTo>
                  <a:cubicBezTo>
                    <a:pt x="409385" y="67056"/>
                    <a:pt x="410528" y="68199"/>
                    <a:pt x="411766" y="68199"/>
                  </a:cubicBezTo>
                  <a:lnTo>
                    <a:pt x="487585" y="68199"/>
                  </a:lnTo>
                  <a:lnTo>
                    <a:pt x="403384" y="152400"/>
                  </a:lnTo>
                  <a:cubicBezTo>
                    <a:pt x="360997" y="119063"/>
                    <a:pt x="307562" y="99155"/>
                    <a:pt x="249555" y="99155"/>
                  </a:cubicBezTo>
                  <a:cubicBezTo>
                    <a:pt x="112014" y="99155"/>
                    <a:pt x="0" y="211074"/>
                    <a:pt x="0" y="348710"/>
                  </a:cubicBezTo>
                  <a:cubicBezTo>
                    <a:pt x="0" y="475393"/>
                    <a:pt x="94869" y="580168"/>
                    <a:pt x="217265" y="596075"/>
                  </a:cubicBezTo>
                  <a:lnTo>
                    <a:pt x="217265" y="669036"/>
                  </a:lnTo>
                  <a:lnTo>
                    <a:pt x="142113" y="669036"/>
                  </a:lnTo>
                  <a:cubicBezTo>
                    <a:pt x="140684" y="669036"/>
                    <a:pt x="139637" y="670084"/>
                    <a:pt x="139637" y="671417"/>
                  </a:cubicBezTo>
                  <a:lnTo>
                    <a:pt x="139637" y="739235"/>
                  </a:lnTo>
                  <a:cubicBezTo>
                    <a:pt x="139637" y="740569"/>
                    <a:pt x="140684" y="741617"/>
                    <a:pt x="142113" y="741617"/>
                  </a:cubicBezTo>
                  <a:lnTo>
                    <a:pt x="217265" y="741617"/>
                  </a:lnTo>
                  <a:lnTo>
                    <a:pt x="217265" y="813435"/>
                  </a:lnTo>
                  <a:cubicBezTo>
                    <a:pt x="217265" y="814768"/>
                    <a:pt x="218313" y="815816"/>
                    <a:pt x="219647" y="815816"/>
                  </a:cubicBezTo>
                  <a:lnTo>
                    <a:pt x="287465" y="815816"/>
                  </a:lnTo>
                  <a:cubicBezTo>
                    <a:pt x="288798" y="815816"/>
                    <a:pt x="289941" y="814768"/>
                    <a:pt x="289941" y="813435"/>
                  </a:cubicBezTo>
                  <a:lnTo>
                    <a:pt x="289941" y="741617"/>
                  </a:lnTo>
                  <a:lnTo>
                    <a:pt x="365093" y="741617"/>
                  </a:lnTo>
                  <a:cubicBezTo>
                    <a:pt x="366427" y="741617"/>
                    <a:pt x="367474" y="740569"/>
                    <a:pt x="367474" y="739235"/>
                  </a:cubicBezTo>
                  <a:lnTo>
                    <a:pt x="367474" y="671417"/>
                  </a:lnTo>
                  <a:cubicBezTo>
                    <a:pt x="367474" y="670084"/>
                    <a:pt x="366427" y="669036"/>
                    <a:pt x="365093" y="669036"/>
                  </a:cubicBezTo>
                  <a:lnTo>
                    <a:pt x="289941" y="669036"/>
                  </a:lnTo>
                  <a:lnTo>
                    <a:pt x="289941" y="594932"/>
                  </a:lnTo>
                  <a:cubicBezTo>
                    <a:pt x="408337" y="575501"/>
                    <a:pt x="498920" y="472535"/>
                    <a:pt x="498920" y="348806"/>
                  </a:cubicBezTo>
                  <a:cubicBezTo>
                    <a:pt x="498920" y="295370"/>
                    <a:pt x="482060" y="245936"/>
                    <a:pt x="453390" y="205264"/>
                  </a:cubicBezTo>
                  <a:lnTo>
                    <a:pt x="536448" y="122206"/>
                  </a:lnTo>
                  <a:lnTo>
                    <a:pt x="536448" y="193072"/>
                  </a:lnTo>
                  <a:cubicBezTo>
                    <a:pt x="536448" y="194405"/>
                    <a:pt x="537591" y="195453"/>
                    <a:pt x="538925" y="195453"/>
                  </a:cubicBezTo>
                  <a:lnTo>
                    <a:pt x="602171" y="195453"/>
                  </a:lnTo>
                  <a:cubicBezTo>
                    <a:pt x="603504" y="195453"/>
                    <a:pt x="604647" y="194405"/>
                    <a:pt x="604647" y="193072"/>
                  </a:cubicBezTo>
                  <a:lnTo>
                    <a:pt x="604647" y="2572"/>
                  </a:lnTo>
                  <a:cubicBezTo>
                    <a:pt x="604647" y="1238"/>
                    <a:pt x="603504" y="191"/>
                    <a:pt x="602171" y="191"/>
                  </a:cubicBezTo>
                  <a:moveTo>
                    <a:pt x="249460" y="532448"/>
                  </a:moveTo>
                  <a:cubicBezTo>
                    <a:pt x="148209" y="532448"/>
                    <a:pt x="65818" y="450056"/>
                    <a:pt x="65818" y="348806"/>
                  </a:cubicBezTo>
                  <a:cubicBezTo>
                    <a:pt x="65818" y="247555"/>
                    <a:pt x="148209" y="165164"/>
                    <a:pt x="249460" y="165164"/>
                  </a:cubicBezTo>
                  <a:cubicBezTo>
                    <a:pt x="350711" y="165164"/>
                    <a:pt x="433102" y="247555"/>
                    <a:pt x="433102" y="348806"/>
                  </a:cubicBezTo>
                  <a:cubicBezTo>
                    <a:pt x="433102" y="450056"/>
                    <a:pt x="350711" y="532448"/>
                    <a:pt x="249460" y="532448"/>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5" name="Freeform: Shape 124">
              <a:extLst>
                <a:ext uri="{FF2B5EF4-FFF2-40B4-BE49-F238E27FC236}">
                  <a16:creationId xmlns:a16="http://schemas.microsoft.com/office/drawing/2014/main" id="{244BBC76-C242-604B-218C-0614B8E42F4A}"/>
                </a:ext>
              </a:extLst>
            </p:cNvPr>
            <p:cNvSpPr/>
            <p:nvPr/>
          </p:nvSpPr>
          <p:spPr>
            <a:xfrm>
              <a:off x="9043417" y="1885316"/>
              <a:ext cx="227647" cy="58292"/>
            </a:xfrm>
            <a:custGeom>
              <a:avLst/>
              <a:gdLst>
                <a:gd name="connsiteX0" fmla="*/ 225171 w 227647"/>
                <a:gd name="connsiteY0" fmla="*/ 0 h 58292"/>
                <a:gd name="connsiteX1" fmla="*/ 2381 w 227647"/>
                <a:gd name="connsiteY1" fmla="*/ 0 h 58292"/>
                <a:gd name="connsiteX2" fmla="*/ 0 w 227647"/>
                <a:gd name="connsiteY2" fmla="*/ 2191 h 58292"/>
                <a:gd name="connsiteX3" fmla="*/ 0 w 227647"/>
                <a:gd name="connsiteY3" fmla="*/ 56102 h 58292"/>
                <a:gd name="connsiteX4" fmla="*/ 2381 w 227647"/>
                <a:gd name="connsiteY4" fmla="*/ 58293 h 58292"/>
                <a:gd name="connsiteX5" fmla="*/ 225171 w 227647"/>
                <a:gd name="connsiteY5" fmla="*/ 58293 h 58292"/>
                <a:gd name="connsiteX6" fmla="*/ 227648 w 227647"/>
                <a:gd name="connsiteY6" fmla="*/ 56102 h 58292"/>
                <a:gd name="connsiteX7" fmla="*/ 227648 w 227647"/>
                <a:gd name="connsiteY7" fmla="*/ 2191 h 58292"/>
                <a:gd name="connsiteX8" fmla="*/ 225171 w 227647"/>
                <a:gd name="connsiteY8" fmla="*/ 0 h 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292">
                  <a:moveTo>
                    <a:pt x="225171" y="0"/>
                  </a:moveTo>
                  <a:lnTo>
                    <a:pt x="2381" y="0"/>
                  </a:lnTo>
                  <a:cubicBezTo>
                    <a:pt x="1048" y="0"/>
                    <a:pt x="0" y="952"/>
                    <a:pt x="0" y="2191"/>
                  </a:cubicBezTo>
                  <a:lnTo>
                    <a:pt x="0" y="56102"/>
                  </a:lnTo>
                  <a:cubicBezTo>
                    <a:pt x="0" y="57340"/>
                    <a:pt x="1048" y="58293"/>
                    <a:pt x="2381" y="58293"/>
                  </a:cubicBezTo>
                  <a:lnTo>
                    <a:pt x="225171" y="58293"/>
                  </a:lnTo>
                  <a:cubicBezTo>
                    <a:pt x="226600" y="58293"/>
                    <a:pt x="227648" y="57340"/>
                    <a:pt x="227648" y="56102"/>
                  </a:cubicBezTo>
                  <a:lnTo>
                    <a:pt x="227648" y="2191"/>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6" name="Freeform: Shape 125">
              <a:extLst>
                <a:ext uri="{FF2B5EF4-FFF2-40B4-BE49-F238E27FC236}">
                  <a16:creationId xmlns:a16="http://schemas.microsoft.com/office/drawing/2014/main" id="{8590C746-809D-CB71-C948-D5EAD6C313FF}"/>
                </a:ext>
              </a:extLst>
            </p:cNvPr>
            <p:cNvSpPr/>
            <p:nvPr/>
          </p:nvSpPr>
          <p:spPr>
            <a:xfrm>
              <a:off x="9043417" y="1981614"/>
              <a:ext cx="227647" cy="58388"/>
            </a:xfrm>
            <a:custGeom>
              <a:avLst/>
              <a:gdLst>
                <a:gd name="connsiteX0" fmla="*/ 225171 w 227647"/>
                <a:gd name="connsiteY0" fmla="*/ 0 h 58388"/>
                <a:gd name="connsiteX1" fmla="*/ 2381 w 227647"/>
                <a:gd name="connsiteY1" fmla="*/ 0 h 58388"/>
                <a:gd name="connsiteX2" fmla="*/ 0 w 227647"/>
                <a:gd name="connsiteY2" fmla="*/ 2286 h 58388"/>
                <a:gd name="connsiteX3" fmla="*/ 0 w 227647"/>
                <a:gd name="connsiteY3" fmla="*/ 56197 h 58388"/>
                <a:gd name="connsiteX4" fmla="*/ 2381 w 227647"/>
                <a:gd name="connsiteY4" fmla="*/ 58388 h 58388"/>
                <a:gd name="connsiteX5" fmla="*/ 225171 w 227647"/>
                <a:gd name="connsiteY5" fmla="*/ 58388 h 58388"/>
                <a:gd name="connsiteX6" fmla="*/ 227648 w 227647"/>
                <a:gd name="connsiteY6" fmla="*/ 56197 h 58388"/>
                <a:gd name="connsiteX7" fmla="*/ 227648 w 227647"/>
                <a:gd name="connsiteY7" fmla="*/ 2286 h 58388"/>
                <a:gd name="connsiteX8" fmla="*/ 225171 w 227647"/>
                <a:gd name="connsiteY8" fmla="*/ 0 h 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388">
                  <a:moveTo>
                    <a:pt x="225171" y="0"/>
                  </a:moveTo>
                  <a:lnTo>
                    <a:pt x="2381" y="0"/>
                  </a:lnTo>
                  <a:cubicBezTo>
                    <a:pt x="1048" y="0"/>
                    <a:pt x="0" y="1048"/>
                    <a:pt x="0" y="2286"/>
                  </a:cubicBezTo>
                  <a:lnTo>
                    <a:pt x="0" y="56197"/>
                  </a:lnTo>
                  <a:cubicBezTo>
                    <a:pt x="0" y="57436"/>
                    <a:pt x="1048" y="58388"/>
                    <a:pt x="2381" y="58388"/>
                  </a:cubicBezTo>
                  <a:lnTo>
                    <a:pt x="225171" y="58388"/>
                  </a:lnTo>
                  <a:cubicBezTo>
                    <a:pt x="226600" y="58388"/>
                    <a:pt x="227648" y="57436"/>
                    <a:pt x="227648" y="56197"/>
                  </a:cubicBezTo>
                  <a:lnTo>
                    <a:pt x="227648" y="2286"/>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7" name="Freeform: Shape 126">
              <a:extLst>
                <a:ext uri="{FF2B5EF4-FFF2-40B4-BE49-F238E27FC236}">
                  <a16:creationId xmlns:a16="http://schemas.microsoft.com/office/drawing/2014/main" id="{795A0C16-FDF8-AA49-223B-B89935ECADEB}"/>
                </a:ext>
              </a:extLst>
            </p:cNvPr>
            <p:cNvSpPr/>
            <p:nvPr/>
          </p:nvSpPr>
          <p:spPr>
            <a:xfrm>
              <a:off x="8544403" y="1160368"/>
              <a:ext cx="145446" cy="312610"/>
            </a:xfrm>
            <a:custGeom>
              <a:avLst/>
              <a:gdLst>
                <a:gd name="connsiteX0" fmla="*/ 92678 w 145446"/>
                <a:gd name="connsiteY0" fmla="*/ 98012 h 312610"/>
                <a:gd name="connsiteX1" fmla="*/ 48958 w 145446"/>
                <a:gd name="connsiteY1" fmla="*/ 119444 h 312610"/>
                <a:gd name="connsiteX2" fmla="*/ 48482 w 145446"/>
                <a:gd name="connsiteY2" fmla="*/ 119444 h 312610"/>
                <a:gd name="connsiteX3" fmla="*/ 48482 w 145446"/>
                <a:gd name="connsiteY3" fmla="*/ 42386 h 312610"/>
                <a:gd name="connsiteX4" fmla="*/ 137827 w 145446"/>
                <a:gd name="connsiteY4" fmla="*/ 42386 h 312610"/>
                <a:gd name="connsiteX5" fmla="*/ 137827 w 145446"/>
                <a:gd name="connsiteY5" fmla="*/ 0 h 312610"/>
                <a:gd name="connsiteX6" fmla="*/ 1048 w 145446"/>
                <a:gd name="connsiteY6" fmla="*/ 0 h 312610"/>
                <a:gd name="connsiteX7" fmla="*/ 1048 w 145446"/>
                <a:gd name="connsiteY7" fmla="*/ 174117 h 312610"/>
                <a:gd name="connsiteX8" fmla="*/ 48387 w 145446"/>
                <a:gd name="connsiteY8" fmla="*/ 174117 h 312610"/>
                <a:gd name="connsiteX9" fmla="*/ 48387 w 145446"/>
                <a:gd name="connsiteY9" fmla="*/ 167259 h 312610"/>
                <a:gd name="connsiteX10" fmla="*/ 71152 w 145446"/>
                <a:gd name="connsiteY10" fmla="*/ 138970 h 312610"/>
                <a:gd name="connsiteX11" fmla="*/ 93536 w 145446"/>
                <a:gd name="connsiteY11" fmla="*/ 166783 h 312610"/>
                <a:gd name="connsiteX12" fmla="*/ 93536 w 145446"/>
                <a:gd name="connsiteY12" fmla="*/ 241554 h 312610"/>
                <a:gd name="connsiteX13" fmla="*/ 71628 w 145446"/>
                <a:gd name="connsiteY13" fmla="*/ 269367 h 312610"/>
                <a:gd name="connsiteX14" fmla="*/ 47434 w 145446"/>
                <a:gd name="connsiteY14" fmla="*/ 239268 h 312610"/>
                <a:gd name="connsiteX15" fmla="*/ 47434 w 145446"/>
                <a:gd name="connsiteY15" fmla="*/ 200501 h 312610"/>
                <a:gd name="connsiteX16" fmla="*/ 0 w 145446"/>
                <a:gd name="connsiteY16" fmla="*/ 200501 h 312610"/>
                <a:gd name="connsiteX17" fmla="*/ 0 w 145446"/>
                <a:gd name="connsiteY17" fmla="*/ 235553 h 312610"/>
                <a:gd name="connsiteX18" fmla="*/ 71628 w 145446"/>
                <a:gd name="connsiteY18" fmla="*/ 312611 h 312610"/>
                <a:gd name="connsiteX19" fmla="*/ 145447 w 145446"/>
                <a:gd name="connsiteY19" fmla="*/ 241935 h 312610"/>
                <a:gd name="connsiteX20" fmla="*/ 145447 w 145446"/>
                <a:gd name="connsiteY20" fmla="*/ 166307 h 312610"/>
                <a:gd name="connsiteX21" fmla="*/ 92583 w 145446"/>
                <a:gd name="connsiteY21" fmla="*/ 97917 h 31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446" h="312610">
                  <a:moveTo>
                    <a:pt x="92678" y="98012"/>
                  </a:moveTo>
                  <a:cubicBezTo>
                    <a:pt x="72200" y="98012"/>
                    <a:pt x="57150" y="105251"/>
                    <a:pt x="48958" y="119444"/>
                  </a:cubicBezTo>
                  <a:lnTo>
                    <a:pt x="48482" y="119444"/>
                  </a:lnTo>
                  <a:lnTo>
                    <a:pt x="48482" y="42386"/>
                  </a:lnTo>
                  <a:lnTo>
                    <a:pt x="137827" y="42386"/>
                  </a:lnTo>
                  <a:lnTo>
                    <a:pt x="137827" y="0"/>
                  </a:lnTo>
                  <a:lnTo>
                    <a:pt x="1048" y="0"/>
                  </a:lnTo>
                  <a:lnTo>
                    <a:pt x="1048" y="174117"/>
                  </a:lnTo>
                  <a:lnTo>
                    <a:pt x="48387" y="174117"/>
                  </a:lnTo>
                  <a:lnTo>
                    <a:pt x="48387" y="167259"/>
                  </a:lnTo>
                  <a:cubicBezTo>
                    <a:pt x="48387" y="149066"/>
                    <a:pt x="56579" y="138970"/>
                    <a:pt x="71152" y="138970"/>
                  </a:cubicBezTo>
                  <a:cubicBezTo>
                    <a:pt x="87154" y="138970"/>
                    <a:pt x="93536" y="149923"/>
                    <a:pt x="93536" y="166783"/>
                  </a:cubicBezTo>
                  <a:lnTo>
                    <a:pt x="93536" y="241554"/>
                  </a:lnTo>
                  <a:cubicBezTo>
                    <a:pt x="93536" y="257937"/>
                    <a:pt x="87630" y="269367"/>
                    <a:pt x="71628" y="269367"/>
                  </a:cubicBezTo>
                  <a:cubicBezTo>
                    <a:pt x="53816" y="269367"/>
                    <a:pt x="47434" y="257556"/>
                    <a:pt x="47434" y="239268"/>
                  </a:cubicBezTo>
                  <a:lnTo>
                    <a:pt x="47434" y="200501"/>
                  </a:lnTo>
                  <a:lnTo>
                    <a:pt x="0" y="200501"/>
                  </a:lnTo>
                  <a:lnTo>
                    <a:pt x="0" y="235553"/>
                  </a:lnTo>
                  <a:cubicBezTo>
                    <a:pt x="0" y="282512"/>
                    <a:pt x="18669" y="312611"/>
                    <a:pt x="71628" y="312611"/>
                  </a:cubicBezTo>
                  <a:cubicBezTo>
                    <a:pt x="124587" y="312611"/>
                    <a:pt x="145447" y="284798"/>
                    <a:pt x="145447" y="241935"/>
                  </a:cubicBezTo>
                  <a:lnTo>
                    <a:pt x="145447" y="166307"/>
                  </a:lnTo>
                  <a:cubicBezTo>
                    <a:pt x="145447" y="117538"/>
                    <a:pt x="120396" y="97917"/>
                    <a:pt x="92583" y="9791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8" name="Freeform: Shape 127">
              <a:extLst>
                <a:ext uri="{FF2B5EF4-FFF2-40B4-BE49-F238E27FC236}">
                  <a16:creationId xmlns:a16="http://schemas.microsoft.com/office/drawing/2014/main" id="{D59965C4-B9E1-561D-6017-7DD27B03D216}"/>
                </a:ext>
              </a:extLst>
            </p:cNvPr>
            <p:cNvSpPr/>
            <p:nvPr/>
          </p:nvSpPr>
          <p:spPr>
            <a:xfrm>
              <a:off x="8906829" y="1612044"/>
              <a:ext cx="604646" cy="815816"/>
            </a:xfrm>
            <a:custGeom>
              <a:avLst/>
              <a:gdLst>
                <a:gd name="connsiteX0" fmla="*/ 602266 w 604646"/>
                <a:gd name="connsiteY0" fmla="*/ 0 h 815816"/>
                <a:gd name="connsiteX1" fmla="*/ 411766 w 604646"/>
                <a:gd name="connsiteY1" fmla="*/ 0 h 815816"/>
                <a:gd name="connsiteX2" fmla="*/ 409385 w 604646"/>
                <a:gd name="connsiteY2" fmla="*/ 2381 h 815816"/>
                <a:gd name="connsiteX3" fmla="*/ 409385 w 604646"/>
                <a:gd name="connsiteY3" fmla="*/ 65723 h 815816"/>
                <a:gd name="connsiteX4" fmla="*/ 411766 w 604646"/>
                <a:gd name="connsiteY4" fmla="*/ 68199 h 815816"/>
                <a:gd name="connsiteX5" fmla="*/ 487585 w 604646"/>
                <a:gd name="connsiteY5" fmla="*/ 68199 h 815816"/>
                <a:gd name="connsiteX6" fmla="*/ 403384 w 604646"/>
                <a:gd name="connsiteY6" fmla="*/ 152400 h 815816"/>
                <a:gd name="connsiteX7" fmla="*/ 249555 w 604646"/>
                <a:gd name="connsiteY7" fmla="*/ 99155 h 815816"/>
                <a:gd name="connsiteX8" fmla="*/ 0 w 604646"/>
                <a:gd name="connsiteY8" fmla="*/ 348710 h 815816"/>
                <a:gd name="connsiteX9" fmla="*/ 217265 w 604646"/>
                <a:gd name="connsiteY9" fmla="*/ 596075 h 815816"/>
                <a:gd name="connsiteX10" fmla="*/ 217265 w 604646"/>
                <a:gd name="connsiteY10" fmla="*/ 669036 h 815816"/>
                <a:gd name="connsiteX11" fmla="*/ 142113 w 604646"/>
                <a:gd name="connsiteY11" fmla="*/ 669036 h 815816"/>
                <a:gd name="connsiteX12" fmla="*/ 139637 w 604646"/>
                <a:gd name="connsiteY12" fmla="*/ 671417 h 815816"/>
                <a:gd name="connsiteX13" fmla="*/ 139637 w 604646"/>
                <a:gd name="connsiteY13" fmla="*/ 739235 h 815816"/>
                <a:gd name="connsiteX14" fmla="*/ 142113 w 604646"/>
                <a:gd name="connsiteY14" fmla="*/ 741617 h 815816"/>
                <a:gd name="connsiteX15" fmla="*/ 217265 w 604646"/>
                <a:gd name="connsiteY15" fmla="*/ 741617 h 815816"/>
                <a:gd name="connsiteX16" fmla="*/ 217265 w 604646"/>
                <a:gd name="connsiteY16" fmla="*/ 813435 h 815816"/>
                <a:gd name="connsiteX17" fmla="*/ 219647 w 604646"/>
                <a:gd name="connsiteY17" fmla="*/ 815816 h 815816"/>
                <a:gd name="connsiteX18" fmla="*/ 287465 w 604646"/>
                <a:gd name="connsiteY18" fmla="*/ 815816 h 815816"/>
                <a:gd name="connsiteX19" fmla="*/ 289941 w 604646"/>
                <a:gd name="connsiteY19" fmla="*/ 813435 h 815816"/>
                <a:gd name="connsiteX20" fmla="*/ 289941 w 604646"/>
                <a:gd name="connsiteY20" fmla="*/ 741617 h 815816"/>
                <a:gd name="connsiteX21" fmla="*/ 365093 w 604646"/>
                <a:gd name="connsiteY21" fmla="*/ 741617 h 815816"/>
                <a:gd name="connsiteX22" fmla="*/ 367474 w 604646"/>
                <a:gd name="connsiteY22" fmla="*/ 739235 h 815816"/>
                <a:gd name="connsiteX23" fmla="*/ 367474 w 604646"/>
                <a:gd name="connsiteY23" fmla="*/ 671417 h 815816"/>
                <a:gd name="connsiteX24" fmla="*/ 365093 w 604646"/>
                <a:gd name="connsiteY24" fmla="*/ 669036 h 815816"/>
                <a:gd name="connsiteX25" fmla="*/ 289941 w 604646"/>
                <a:gd name="connsiteY25" fmla="*/ 669036 h 815816"/>
                <a:gd name="connsiteX26" fmla="*/ 289941 w 604646"/>
                <a:gd name="connsiteY26" fmla="*/ 594932 h 815816"/>
                <a:gd name="connsiteX27" fmla="*/ 498920 w 604646"/>
                <a:gd name="connsiteY27" fmla="*/ 348806 h 815816"/>
                <a:gd name="connsiteX28" fmla="*/ 453390 w 604646"/>
                <a:gd name="connsiteY28" fmla="*/ 205264 h 815816"/>
                <a:gd name="connsiteX29" fmla="*/ 536448 w 604646"/>
                <a:gd name="connsiteY29" fmla="*/ 122206 h 815816"/>
                <a:gd name="connsiteX30" fmla="*/ 536448 w 604646"/>
                <a:gd name="connsiteY30" fmla="*/ 193072 h 815816"/>
                <a:gd name="connsiteX31" fmla="*/ 538925 w 604646"/>
                <a:gd name="connsiteY31" fmla="*/ 195453 h 815816"/>
                <a:gd name="connsiteX32" fmla="*/ 602171 w 604646"/>
                <a:gd name="connsiteY32" fmla="*/ 195453 h 815816"/>
                <a:gd name="connsiteX33" fmla="*/ 604647 w 604646"/>
                <a:gd name="connsiteY33" fmla="*/ 193072 h 815816"/>
                <a:gd name="connsiteX34" fmla="*/ 604647 w 604646"/>
                <a:gd name="connsiteY34" fmla="*/ 2572 h 815816"/>
                <a:gd name="connsiteX35" fmla="*/ 602171 w 604646"/>
                <a:gd name="connsiteY35" fmla="*/ 191 h 815816"/>
                <a:gd name="connsiteX36" fmla="*/ 249460 w 604646"/>
                <a:gd name="connsiteY36" fmla="*/ 532448 h 815816"/>
                <a:gd name="connsiteX37" fmla="*/ 65818 w 604646"/>
                <a:gd name="connsiteY37" fmla="*/ 348806 h 815816"/>
                <a:gd name="connsiteX38" fmla="*/ 249460 w 604646"/>
                <a:gd name="connsiteY38" fmla="*/ 165164 h 815816"/>
                <a:gd name="connsiteX39" fmla="*/ 433102 w 604646"/>
                <a:gd name="connsiteY39" fmla="*/ 348806 h 815816"/>
                <a:gd name="connsiteX40" fmla="*/ 249460 w 604646"/>
                <a:gd name="connsiteY40" fmla="*/ 532448 h 81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4646" h="815816">
                  <a:moveTo>
                    <a:pt x="602266" y="0"/>
                  </a:moveTo>
                  <a:lnTo>
                    <a:pt x="411766" y="0"/>
                  </a:lnTo>
                  <a:cubicBezTo>
                    <a:pt x="410432" y="0"/>
                    <a:pt x="409385" y="1048"/>
                    <a:pt x="409385" y="2381"/>
                  </a:cubicBezTo>
                  <a:lnTo>
                    <a:pt x="409385" y="65723"/>
                  </a:lnTo>
                  <a:cubicBezTo>
                    <a:pt x="409385" y="67056"/>
                    <a:pt x="410528" y="68199"/>
                    <a:pt x="411766" y="68199"/>
                  </a:cubicBezTo>
                  <a:lnTo>
                    <a:pt x="487585" y="68199"/>
                  </a:lnTo>
                  <a:lnTo>
                    <a:pt x="403384" y="152400"/>
                  </a:lnTo>
                  <a:cubicBezTo>
                    <a:pt x="360997" y="119063"/>
                    <a:pt x="307562" y="99155"/>
                    <a:pt x="249555" y="99155"/>
                  </a:cubicBezTo>
                  <a:cubicBezTo>
                    <a:pt x="112014" y="99155"/>
                    <a:pt x="0" y="211074"/>
                    <a:pt x="0" y="348710"/>
                  </a:cubicBezTo>
                  <a:cubicBezTo>
                    <a:pt x="0" y="475393"/>
                    <a:pt x="94869" y="580168"/>
                    <a:pt x="217265" y="596075"/>
                  </a:cubicBezTo>
                  <a:lnTo>
                    <a:pt x="217265" y="669036"/>
                  </a:lnTo>
                  <a:lnTo>
                    <a:pt x="142113" y="669036"/>
                  </a:lnTo>
                  <a:cubicBezTo>
                    <a:pt x="140684" y="669036"/>
                    <a:pt x="139637" y="670084"/>
                    <a:pt x="139637" y="671417"/>
                  </a:cubicBezTo>
                  <a:lnTo>
                    <a:pt x="139637" y="739235"/>
                  </a:lnTo>
                  <a:cubicBezTo>
                    <a:pt x="139637" y="740569"/>
                    <a:pt x="140684" y="741617"/>
                    <a:pt x="142113" y="741617"/>
                  </a:cubicBezTo>
                  <a:lnTo>
                    <a:pt x="217265" y="741617"/>
                  </a:lnTo>
                  <a:lnTo>
                    <a:pt x="217265" y="813435"/>
                  </a:lnTo>
                  <a:cubicBezTo>
                    <a:pt x="217265" y="814768"/>
                    <a:pt x="218313" y="815816"/>
                    <a:pt x="219647" y="815816"/>
                  </a:cubicBezTo>
                  <a:lnTo>
                    <a:pt x="287465" y="815816"/>
                  </a:lnTo>
                  <a:cubicBezTo>
                    <a:pt x="288798" y="815816"/>
                    <a:pt x="289941" y="814768"/>
                    <a:pt x="289941" y="813435"/>
                  </a:cubicBezTo>
                  <a:lnTo>
                    <a:pt x="289941" y="741617"/>
                  </a:lnTo>
                  <a:lnTo>
                    <a:pt x="365093" y="741617"/>
                  </a:lnTo>
                  <a:cubicBezTo>
                    <a:pt x="366427" y="741617"/>
                    <a:pt x="367474" y="740569"/>
                    <a:pt x="367474" y="739235"/>
                  </a:cubicBezTo>
                  <a:lnTo>
                    <a:pt x="367474" y="671417"/>
                  </a:lnTo>
                  <a:cubicBezTo>
                    <a:pt x="367474" y="670084"/>
                    <a:pt x="366427" y="669036"/>
                    <a:pt x="365093" y="669036"/>
                  </a:cubicBezTo>
                  <a:lnTo>
                    <a:pt x="289941" y="669036"/>
                  </a:lnTo>
                  <a:lnTo>
                    <a:pt x="289941" y="594932"/>
                  </a:lnTo>
                  <a:cubicBezTo>
                    <a:pt x="408337" y="575501"/>
                    <a:pt x="498920" y="472535"/>
                    <a:pt x="498920" y="348806"/>
                  </a:cubicBezTo>
                  <a:cubicBezTo>
                    <a:pt x="498920" y="295370"/>
                    <a:pt x="482060" y="245936"/>
                    <a:pt x="453390" y="205264"/>
                  </a:cubicBezTo>
                  <a:lnTo>
                    <a:pt x="536448" y="122206"/>
                  </a:lnTo>
                  <a:lnTo>
                    <a:pt x="536448" y="193072"/>
                  </a:lnTo>
                  <a:cubicBezTo>
                    <a:pt x="536448" y="194405"/>
                    <a:pt x="537591" y="195453"/>
                    <a:pt x="538925" y="195453"/>
                  </a:cubicBezTo>
                  <a:lnTo>
                    <a:pt x="602171" y="195453"/>
                  </a:lnTo>
                  <a:cubicBezTo>
                    <a:pt x="603504" y="195453"/>
                    <a:pt x="604647" y="194405"/>
                    <a:pt x="604647" y="193072"/>
                  </a:cubicBezTo>
                  <a:lnTo>
                    <a:pt x="604647" y="2572"/>
                  </a:lnTo>
                  <a:cubicBezTo>
                    <a:pt x="604647" y="1238"/>
                    <a:pt x="603504" y="191"/>
                    <a:pt x="602171" y="191"/>
                  </a:cubicBezTo>
                  <a:moveTo>
                    <a:pt x="249460" y="532448"/>
                  </a:moveTo>
                  <a:cubicBezTo>
                    <a:pt x="148209" y="532448"/>
                    <a:pt x="65818" y="450056"/>
                    <a:pt x="65818" y="348806"/>
                  </a:cubicBezTo>
                  <a:cubicBezTo>
                    <a:pt x="65818" y="247555"/>
                    <a:pt x="148209" y="165164"/>
                    <a:pt x="249460" y="165164"/>
                  </a:cubicBezTo>
                  <a:cubicBezTo>
                    <a:pt x="350711" y="165164"/>
                    <a:pt x="433102" y="247555"/>
                    <a:pt x="433102" y="348806"/>
                  </a:cubicBezTo>
                  <a:cubicBezTo>
                    <a:pt x="433102" y="450056"/>
                    <a:pt x="350711" y="532448"/>
                    <a:pt x="249460" y="532448"/>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29" name="Freeform: Shape 128">
              <a:extLst>
                <a:ext uri="{FF2B5EF4-FFF2-40B4-BE49-F238E27FC236}">
                  <a16:creationId xmlns:a16="http://schemas.microsoft.com/office/drawing/2014/main" id="{3538D357-9484-0F73-1AC8-DCCC7CAD2338}"/>
                </a:ext>
              </a:extLst>
            </p:cNvPr>
            <p:cNvSpPr/>
            <p:nvPr/>
          </p:nvSpPr>
          <p:spPr>
            <a:xfrm>
              <a:off x="9043417" y="1885316"/>
              <a:ext cx="227647" cy="58292"/>
            </a:xfrm>
            <a:custGeom>
              <a:avLst/>
              <a:gdLst>
                <a:gd name="connsiteX0" fmla="*/ 225171 w 227647"/>
                <a:gd name="connsiteY0" fmla="*/ 0 h 58292"/>
                <a:gd name="connsiteX1" fmla="*/ 2381 w 227647"/>
                <a:gd name="connsiteY1" fmla="*/ 0 h 58292"/>
                <a:gd name="connsiteX2" fmla="*/ 0 w 227647"/>
                <a:gd name="connsiteY2" fmla="*/ 2191 h 58292"/>
                <a:gd name="connsiteX3" fmla="*/ 0 w 227647"/>
                <a:gd name="connsiteY3" fmla="*/ 56102 h 58292"/>
                <a:gd name="connsiteX4" fmla="*/ 2381 w 227647"/>
                <a:gd name="connsiteY4" fmla="*/ 58293 h 58292"/>
                <a:gd name="connsiteX5" fmla="*/ 225171 w 227647"/>
                <a:gd name="connsiteY5" fmla="*/ 58293 h 58292"/>
                <a:gd name="connsiteX6" fmla="*/ 227648 w 227647"/>
                <a:gd name="connsiteY6" fmla="*/ 56102 h 58292"/>
                <a:gd name="connsiteX7" fmla="*/ 227648 w 227647"/>
                <a:gd name="connsiteY7" fmla="*/ 2191 h 58292"/>
                <a:gd name="connsiteX8" fmla="*/ 225171 w 227647"/>
                <a:gd name="connsiteY8" fmla="*/ 0 h 5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292">
                  <a:moveTo>
                    <a:pt x="225171" y="0"/>
                  </a:moveTo>
                  <a:lnTo>
                    <a:pt x="2381" y="0"/>
                  </a:lnTo>
                  <a:cubicBezTo>
                    <a:pt x="1048" y="0"/>
                    <a:pt x="0" y="952"/>
                    <a:pt x="0" y="2191"/>
                  </a:cubicBezTo>
                  <a:lnTo>
                    <a:pt x="0" y="56102"/>
                  </a:lnTo>
                  <a:cubicBezTo>
                    <a:pt x="0" y="57340"/>
                    <a:pt x="1048" y="58293"/>
                    <a:pt x="2381" y="58293"/>
                  </a:cubicBezTo>
                  <a:lnTo>
                    <a:pt x="225171" y="58293"/>
                  </a:lnTo>
                  <a:cubicBezTo>
                    <a:pt x="226600" y="58293"/>
                    <a:pt x="227648" y="57340"/>
                    <a:pt x="227648" y="56102"/>
                  </a:cubicBezTo>
                  <a:lnTo>
                    <a:pt x="227648" y="2191"/>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0" name="Freeform: Shape 129">
              <a:extLst>
                <a:ext uri="{FF2B5EF4-FFF2-40B4-BE49-F238E27FC236}">
                  <a16:creationId xmlns:a16="http://schemas.microsoft.com/office/drawing/2014/main" id="{2AAA0126-94E8-97E7-2092-A619BB8C96FB}"/>
                </a:ext>
              </a:extLst>
            </p:cNvPr>
            <p:cNvSpPr/>
            <p:nvPr/>
          </p:nvSpPr>
          <p:spPr>
            <a:xfrm>
              <a:off x="9043417" y="1981614"/>
              <a:ext cx="227647" cy="58388"/>
            </a:xfrm>
            <a:custGeom>
              <a:avLst/>
              <a:gdLst>
                <a:gd name="connsiteX0" fmla="*/ 225171 w 227647"/>
                <a:gd name="connsiteY0" fmla="*/ 0 h 58388"/>
                <a:gd name="connsiteX1" fmla="*/ 2381 w 227647"/>
                <a:gd name="connsiteY1" fmla="*/ 0 h 58388"/>
                <a:gd name="connsiteX2" fmla="*/ 0 w 227647"/>
                <a:gd name="connsiteY2" fmla="*/ 2286 h 58388"/>
                <a:gd name="connsiteX3" fmla="*/ 0 w 227647"/>
                <a:gd name="connsiteY3" fmla="*/ 56197 h 58388"/>
                <a:gd name="connsiteX4" fmla="*/ 2381 w 227647"/>
                <a:gd name="connsiteY4" fmla="*/ 58388 h 58388"/>
                <a:gd name="connsiteX5" fmla="*/ 225171 w 227647"/>
                <a:gd name="connsiteY5" fmla="*/ 58388 h 58388"/>
                <a:gd name="connsiteX6" fmla="*/ 227648 w 227647"/>
                <a:gd name="connsiteY6" fmla="*/ 56197 h 58388"/>
                <a:gd name="connsiteX7" fmla="*/ 227648 w 227647"/>
                <a:gd name="connsiteY7" fmla="*/ 2286 h 58388"/>
                <a:gd name="connsiteX8" fmla="*/ 225171 w 227647"/>
                <a:gd name="connsiteY8" fmla="*/ 0 h 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647" h="58388">
                  <a:moveTo>
                    <a:pt x="225171" y="0"/>
                  </a:moveTo>
                  <a:lnTo>
                    <a:pt x="2381" y="0"/>
                  </a:lnTo>
                  <a:cubicBezTo>
                    <a:pt x="1048" y="0"/>
                    <a:pt x="0" y="1048"/>
                    <a:pt x="0" y="2286"/>
                  </a:cubicBezTo>
                  <a:lnTo>
                    <a:pt x="0" y="56197"/>
                  </a:lnTo>
                  <a:cubicBezTo>
                    <a:pt x="0" y="57436"/>
                    <a:pt x="1048" y="58388"/>
                    <a:pt x="2381" y="58388"/>
                  </a:cubicBezTo>
                  <a:lnTo>
                    <a:pt x="225171" y="58388"/>
                  </a:lnTo>
                  <a:cubicBezTo>
                    <a:pt x="226600" y="58388"/>
                    <a:pt x="227648" y="57436"/>
                    <a:pt x="227648" y="56197"/>
                  </a:cubicBezTo>
                  <a:lnTo>
                    <a:pt x="227648" y="2286"/>
                  </a:lnTo>
                  <a:cubicBezTo>
                    <a:pt x="227648" y="1048"/>
                    <a:pt x="226600" y="0"/>
                    <a:pt x="225171" y="0"/>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1" name="Freeform: Shape 130">
              <a:extLst>
                <a:ext uri="{FF2B5EF4-FFF2-40B4-BE49-F238E27FC236}">
                  <a16:creationId xmlns:a16="http://schemas.microsoft.com/office/drawing/2014/main" id="{4AB51934-812E-8979-1087-9991FA1FA9B0}"/>
                </a:ext>
              </a:extLst>
            </p:cNvPr>
            <p:cNvSpPr/>
            <p:nvPr/>
          </p:nvSpPr>
          <p:spPr>
            <a:xfrm>
              <a:off x="8837582" y="1155320"/>
              <a:ext cx="63627" cy="132207"/>
            </a:xfrm>
            <a:custGeom>
              <a:avLst/>
              <a:gdLst>
                <a:gd name="connsiteX0" fmla="*/ 32766 w 63627"/>
                <a:gd name="connsiteY0" fmla="*/ 61722 h 132207"/>
                <a:gd name="connsiteX1" fmla="*/ 63627 w 63627"/>
                <a:gd name="connsiteY1" fmla="*/ 61722 h 132207"/>
                <a:gd name="connsiteX2" fmla="*/ 63627 w 63627"/>
                <a:gd name="connsiteY2" fmla="*/ 130683 h 132207"/>
                <a:gd name="connsiteX3" fmla="*/ 48006 w 63627"/>
                <a:gd name="connsiteY3" fmla="*/ 130683 h 132207"/>
                <a:gd name="connsiteX4" fmla="*/ 48006 w 63627"/>
                <a:gd name="connsiteY4" fmla="*/ 116586 h 132207"/>
                <a:gd name="connsiteX5" fmla="*/ 27242 w 63627"/>
                <a:gd name="connsiteY5" fmla="*/ 132207 h 132207"/>
                <a:gd name="connsiteX6" fmla="*/ 0 w 63627"/>
                <a:gd name="connsiteY6" fmla="*/ 97346 h 132207"/>
                <a:gd name="connsiteX7" fmla="*/ 0 w 63627"/>
                <a:gd name="connsiteY7" fmla="*/ 34862 h 132207"/>
                <a:gd name="connsiteX8" fmla="*/ 32576 w 63627"/>
                <a:gd name="connsiteY8" fmla="*/ 0 h 132207"/>
                <a:gd name="connsiteX9" fmla="*/ 63627 w 63627"/>
                <a:gd name="connsiteY9" fmla="*/ 32385 h 132207"/>
                <a:gd name="connsiteX10" fmla="*/ 63627 w 63627"/>
                <a:gd name="connsiteY10" fmla="*/ 43815 h 132207"/>
                <a:gd name="connsiteX11" fmla="*/ 43815 w 63627"/>
                <a:gd name="connsiteY11" fmla="*/ 43815 h 132207"/>
                <a:gd name="connsiteX12" fmla="*/ 43815 w 63627"/>
                <a:gd name="connsiteY12" fmla="*/ 30671 h 132207"/>
                <a:gd name="connsiteX13" fmla="*/ 32956 w 63627"/>
                <a:gd name="connsiteY13" fmla="*/ 18098 h 132207"/>
                <a:gd name="connsiteX14" fmla="*/ 21717 w 63627"/>
                <a:gd name="connsiteY14" fmla="*/ 31433 h 132207"/>
                <a:gd name="connsiteX15" fmla="*/ 21717 w 63627"/>
                <a:gd name="connsiteY15" fmla="*/ 100775 h 132207"/>
                <a:gd name="connsiteX16" fmla="*/ 32385 w 63627"/>
                <a:gd name="connsiteY16" fmla="*/ 114110 h 132207"/>
                <a:gd name="connsiteX17" fmla="*/ 43053 w 63627"/>
                <a:gd name="connsiteY17" fmla="*/ 101727 h 132207"/>
                <a:gd name="connsiteX18" fmla="*/ 43053 w 63627"/>
                <a:gd name="connsiteY18" fmla="*/ 78867 h 132207"/>
                <a:gd name="connsiteX19" fmla="*/ 32766 w 63627"/>
                <a:gd name="connsiteY19" fmla="*/ 78867 h 132207"/>
                <a:gd name="connsiteX20" fmla="*/ 32766 w 63627"/>
                <a:gd name="connsiteY20" fmla="*/ 61722 h 13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3627" h="132207">
                  <a:moveTo>
                    <a:pt x="32766" y="61722"/>
                  </a:moveTo>
                  <a:lnTo>
                    <a:pt x="63627" y="61722"/>
                  </a:lnTo>
                  <a:lnTo>
                    <a:pt x="63627" y="130683"/>
                  </a:lnTo>
                  <a:lnTo>
                    <a:pt x="48006" y="130683"/>
                  </a:lnTo>
                  <a:lnTo>
                    <a:pt x="48006" y="116586"/>
                  </a:lnTo>
                  <a:cubicBezTo>
                    <a:pt x="45149" y="126302"/>
                    <a:pt x="39053" y="132207"/>
                    <a:pt x="27242" y="132207"/>
                  </a:cubicBezTo>
                  <a:cubicBezTo>
                    <a:pt x="8573" y="132207"/>
                    <a:pt x="0" y="117348"/>
                    <a:pt x="0" y="97346"/>
                  </a:cubicBezTo>
                  <a:lnTo>
                    <a:pt x="0" y="34862"/>
                  </a:lnTo>
                  <a:cubicBezTo>
                    <a:pt x="0" y="14669"/>
                    <a:pt x="9716" y="0"/>
                    <a:pt x="32576" y="0"/>
                  </a:cubicBezTo>
                  <a:cubicBezTo>
                    <a:pt x="56579" y="0"/>
                    <a:pt x="63627" y="13335"/>
                    <a:pt x="63627" y="32385"/>
                  </a:cubicBezTo>
                  <a:lnTo>
                    <a:pt x="63627" y="43815"/>
                  </a:lnTo>
                  <a:lnTo>
                    <a:pt x="43815" y="43815"/>
                  </a:lnTo>
                  <a:lnTo>
                    <a:pt x="43815" y="30671"/>
                  </a:lnTo>
                  <a:cubicBezTo>
                    <a:pt x="43815" y="22670"/>
                    <a:pt x="40767" y="18098"/>
                    <a:pt x="32956" y="18098"/>
                  </a:cubicBezTo>
                  <a:cubicBezTo>
                    <a:pt x="25146" y="18098"/>
                    <a:pt x="21717" y="23622"/>
                    <a:pt x="21717" y="31433"/>
                  </a:cubicBezTo>
                  <a:lnTo>
                    <a:pt x="21717" y="100775"/>
                  </a:lnTo>
                  <a:cubicBezTo>
                    <a:pt x="21717" y="108585"/>
                    <a:pt x="24956" y="114110"/>
                    <a:pt x="32385" y="114110"/>
                  </a:cubicBezTo>
                  <a:cubicBezTo>
                    <a:pt x="39815" y="114110"/>
                    <a:pt x="43053" y="110109"/>
                    <a:pt x="43053" y="101727"/>
                  </a:cubicBezTo>
                  <a:lnTo>
                    <a:pt x="43053" y="78867"/>
                  </a:lnTo>
                  <a:lnTo>
                    <a:pt x="32766" y="78867"/>
                  </a:lnTo>
                  <a:lnTo>
                    <a:pt x="32766" y="6172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2" name="Freeform: Shape 131">
              <a:extLst>
                <a:ext uri="{FF2B5EF4-FFF2-40B4-BE49-F238E27FC236}">
                  <a16:creationId xmlns:a16="http://schemas.microsoft.com/office/drawing/2014/main" id="{10368209-71D5-2CCB-6ADB-62F41E0C52CE}"/>
                </a:ext>
              </a:extLst>
            </p:cNvPr>
            <p:cNvSpPr/>
            <p:nvPr/>
          </p:nvSpPr>
          <p:spPr>
            <a:xfrm>
              <a:off x="8913592" y="1156844"/>
              <a:ext cx="51816" cy="129158"/>
            </a:xfrm>
            <a:custGeom>
              <a:avLst/>
              <a:gdLst>
                <a:gd name="connsiteX0" fmla="*/ 0 w 51816"/>
                <a:gd name="connsiteY0" fmla="*/ 0 h 129158"/>
                <a:gd name="connsiteX1" fmla="*/ 51816 w 51816"/>
                <a:gd name="connsiteY1" fmla="*/ 0 h 129158"/>
                <a:gd name="connsiteX2" fmla="*/ 51816 w 51816"/>
                <a:gd name="connsiteY2" fmla="*/ 17716 h 129158"/>
                <a:gd name="connsiteX3" fmla="*/ 21717 w 51816"/>
                <a:gd name="connsiteY3" fmla="*/ 17716 h 129158"/>
                <a:gd name="connsiteX4" fmla="*/ 21717 w 51816"/>
                <a:gd name="connsiteY4" fmla="*/ 54673 h 129158"/>
                <a:gd name="connsiteX5" fmla="*/ 43244 w 51816"/>
                <a:gd name="connsiteY5" fmla="*/ 54673 h 129158"/>
                <a:gd name="connsiteX6" fmla="*/ 43244 w 51816"/>
                <a:gd name="connsiteY6" fmla="*/ 72200 h 129158"/>
                <a:gd name="connsiteX7" fmla="*/ 21717 w 51816"/>
                <a:gd name="connsiteY7" fmla="*/ 72200 h 129158"/>
                <a:gd name="connsiteX8" fmla="*/ 21717 w 51816"/>
                <a:gd name="connsiteY8" fmla="*/ 111442 h 129158"/>
                <a:gd name="connsiteX9" fmla="*/ 51816 w 51816"/>
                <a:gd name="connsiteY9" fmla="*/ 111442 h 129158"/>
                <a:gd name="connsiteX10" fmla="*/ 51816 w 51816"/>
                <a:gd name="connsiteY10" fmla="*/ 129159 h 129158"/>
                <a:gd name="connsiteX11" fmla="*/ 0 w 51816"/>
                <a:gd name="connsiteY11" fmla="*/ 129159 h 129158"/>
                <a:gd name="connsiteX12" fmla="*/ 0 w 51816"/>
                <a:gd name="connsiteY12" fmla="*/ 0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6" h="129158">
                  <a:moveTo>
                    <a:pt x="0" y="0"/>
                  </a:moveTo>
                  <a:lnTo>
                    <a:pt x="51816" y="0"/>
                  </a:lnTo>
                  <a:lnTo>
                    <a:pt x="51816" y="17716"/>
                  </a:lnTo>
                  <a:lnTo>
                    <a:pt x="21717" y="17716"/>
                  </a:lnTo>
                  <a:lnTo>
                    <a:pt x="21717" y="54673"/>
                  </a:lnTo>
                  <a:lnTo>
                    <a:pt x="43244" y="54673"/>
                  </a:lnTo>
                  <a:lnTo>
                    <a:pt x="43244" y="72200"/>
                  </a:lnTo>
                  <a:lnTo>
                    <a:pt x="21717" y="72200"/>
                  </a:lnTo>
                  <a:lnTo>
                    <a:pt x="21717" y="111442"/>
                  </a:lnTo>
                  <a:lnTo>
                    <a:pt x="51816" y="111442"/>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3" name="Freeform: Shape 132">
              <a:extLst>
                <a:ext uri="{FF2B5EF4-FFF2-40B4-BE49-F238E27FC236}">
                  <a16:creationId xmlns:a16="http://schemas.microsoft.com/office/drawing/2014/main" id="{D6AF854E-B1A4-664A-7965-893DCD43C1AD}"/>
                </a:ext>
              </a:extLst>
            </p:cNvPr>
            <p:cNvSpPr/>
            <p:nvPr/>
          </p:nvSpPr>
          <p:spPr>
            <a:xfrm>
              <a:off x="8977028" y="1156844"/>
              <a:ext cx="62864" cy="129158"/>
            </a:xfrm>
            <a:custGeom>
              <a:avLst/>
              <a:gdLst>
                <a:gd name="connsiteX0" fmla="*/ 18288 w 62864"/>
                <a:gd name="connsiteY0" fmla="*/ 48006 h 129158"/>
                <a:gd name="connsiteX1" fmla="*/ 18288 w 62864"/>
                <a:gd name="connsiteY1" fmla="*/ 129159 h 129158"/>
                <a:gd name="connsiteX2" fmla="*/ 0 w 62864"/>
                <a:gd name="connsiteY2" fmla="*/ 129159 h 129158"/>
                <a:gd name="connsiteX3" fmla="*/ 0 w 62864"/>
                <a:gd name="connsiteY3" fmla="*/ 0 h 129158"/>
                <a:gd name="connsiteX4" fmla="*/ 21336 w 62864"/>
                <a:gd name="connsiteY4" fmla="*/ 0 h 129158"/>
                <a:gd name="connsiteX5" fmla="*/ 44768 w 62864"/>
                <a:gd name="connsiteY5" fmla="*/ 74104 h 129158"/>
                <a:gd name="connsiteX6" fmla="*/ 44768 w 62864"/>
                <a:gd name="connsiteY6" fmla="*/ 0 h 129158"/>
                <a:gd name="connsiteX7" fmla="*/ 62865 w 62864"/>
                <a:gd name="connsiteY7" fmla="*/ 0 h 129158"/>
                <a:gd name="connsiteX8" fmla="*/ 62865 w 62864"/>
                <a:gd name="connsiteY8" fmla="*/ 129159 h 129158"/>
                <a:gd name="connsiteX9" fmla="*/ 43815 w 62864"/>
                <a:gd name="connsiteY9" fmla="*/ 129159 h 129158"/>
                <a:gd name="connsiteX10" fmla="*/ 18288 w 62864"/>
                <a:gd name="connsiteY10" fmla="*/ 48006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864" h="129158">
                  <a:moveTo>
                    <a:pt x="18288" y="48006"/>
                  </a:moveTo>
                  <a:lnTo>
                    <a:pt x="18288" y="129159"/>
                  </a:lnTo>
                  <a:lnTo>
                    <a:pt x="0" y="129159"/>
                  </a:lnTo>
                  <a:lnTo>
                    <a:pt x="0" y="0"/>
                  </a:lnTo>
                  <a:lnTo>
                    <a:pt x="21336" y="0"/>
                  </a:lnTo>
                  <a:lnTo>
                    <a:pt x="44768" y="74104"/>
                  </a:lnTo>
                  <a:lnTo>
                    <a:pt x="44768" y="0"/>
                  </a:lnTo>
                  <a:lnTo>
                    <a:pt x="62865" y="0"/>
                  </a:lnTo>
                  <a:lnTo>
                    <a:pt x="62865" y="129159"/>
                  </a:lnTo>
                  <a:lnTo>
                    <a:pt x="43815" y="129159"/>
                  </a:lnTo>
                  <a:lnTo>
                    <a:pt x="18288" y="4800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4" name="Freeform: Shape 133">
              <a:extLst>
                <a:ext uri="{FF2B5EF4-FFF2-40B4-BE49-F238E27FC236}">
                  <a16:creationId xmlns:a16="http://schemas.microsoft.com/office/drawing/2014/main" id="{F8536778-BAF5-89B6-DDB3-37F9DCA594F7}"/>
                </a:ext>
              </a:extLst>
            </p:cNvPr>
            <p:cNvSpPr/>
            <p:nvPr/>
          </p:nvSpPr>
          <p:spPr>
            <a:xfrm>
              <a:off x="9052276" y="1156844"/>
              <a:ext cx="64960" cy="129158"/>
            </a:xfrm>
            <a:custGeom>
              <a:avLst/>
              <a:gdLst>
                <a:gd name="connsiteX0" fmla="*/ 64960 w 64960"/>
                <a:gd name="connsiteY0" fmla="*/ 34671 h 129158"/>
                <a:gd name="connsiteX1" fmla="*/ 64960 w 64960"/>
                <a:gd name="connsiteY1" fmla="*/ 94488 h 129158"/>
                <a:gd name="connsiteX2" fmla="*/ 33528 w 64960"/>
                <a:gd name="connsiteY2" fmla="*/ 129159 h 129158"/>
                <a:gd name="connsiteX3" fmla="*/ 0 w 64960"/>
                <a:gd name="connsiteY3" fmla="*/ 129159 h 129158"/>
                <a:gd name="connsiteX4" fmla="*/ 0 w 64960"/>
                <a:gd name="connsiteY4" fmla="*/ 0 h 129158"/>
                <a:gd name="connsiteX5" fmla="*/ 33528 w 64960"/>
                <a:gd name="connsiteY5" fmla="*/ 0 h 129158"/>
                <a:gd name="connsiteX6" fmla="*/ 64960 w 64960"/>
                <a:gd name="connsiteY6" fmla="*/ 34671 h 129158"/>
                <a:gd name="connsiteX7" fmla="*/ 30861 w 64960"/>
                <a:gd name="connsiteY7" fmla="*/ 111442 h 129158"/>
                <a:gd name="connsiteX8" fmla="*/ 43244 w 64960"/>
                <a:gd name="connsiteY8" fmla="*/ 98298 h 129158"/>
                <a:gd name="connsiteX9" fmla="*/ 43244 w 64960"/>
                <a:gd name="connsiteY9" fmla="*/ 30670 h 129158"/>
                <a:gd name="connsiteX10" fmla="*/ 30861 w 64960"/>
                <a:gd name="connsiteY10" fmla="*/ 17716 h 129158"/>
                <a:gd name="connsiteX11" fmla="*/ 21717 w 64960"/>
                <a:gd name="connsiteY11" fmla="*/ 17716 h 129158"/>
                <a:gd name="connsiteX12" fmla="*/ 21717 w 64960"/>
                <a:gd name="connsiteY12" fmla="*/ 111442 h 129158"/>
                <a:gd name="connsiteX13" fmla="*/ 30861 w 64960"/>
                <a:gd name="connsiteY13" fmla="*/ 111442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960" h="129158">
                  <a:moveTo>
                    <a:pt x="64960" y="34671"/>
                  </a:moveTo>
                  <a:lnTo>
                    <a:pt x="64960" y="94488"/>
                  </a:lnTo>
                  <a:cubicBezTo>
                    <a:pt x="64960" y="114300"/>
                    <a:pt x="56769" y="129159"/>
                    <a:pt x="33528" y="129159"/>
                  </a:cubicBezTo>
                  <a:lnTo>
                    <a:pt x="0" y="129159"/>
                  </a:lnTo>
                  <a:lnTo>
                    <a:pt x="0" y="0"/>
                  </a:lnTo>
                  <a:lnTo>
                    <a:pt x="33528" y="0"/>
                  </a:lnTo>
                  <a:cubicBezTo>
                    <a:pt x="56769" y="0"/>
                    <a:pt x="64960" y="14669"/>
                    <a:pt x="64960" y="34671"/>
                  </a:cubicBezTo>
                  <a:close/>
                  <a:moveTo>
                    <a:pt x="30861" y="111442"/>
                  </a:moveTo>
                  <a:cubicBezTo>
                    <a:pt x="39815" y="111442"/>
                    <a:pt x="43244" y="106108"/>
                    <a:pt x="43244" y="98298"/>
                  </a:cubicBezTo>
                  <a:lnTo>
                    <a:pt x="43244" y="30670"/>
                  </a:lnTo>
                  <a:cubicBezTo>
                    <a:pt x="43244" y="23051"/>
                    <a:pt x="39815" y="17716"/>
                    <a:pt x="30861" y="17716"/>
                  </a:cubicBezTo>
                  <a:lnTo>
                    <a:pt x="21717" y="17716"/>
                  </a:lnTo>
                  <a:lnTo>
                    <a:pt x="21717" y="111442"/>
                  </a:lnTo>
                  <a:lnTo>
                    <a:pt x="30861" y="11144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5" name="Freeform: Shape 134">
              <a:extLst>
                <a:ext uri="{FF2B5EF4-FFF2-40B4-BE49-F238E27FC236}">
                  <a16:creationId xmlns:a16="http://schemas.microsoft.com/office/drawing/2014/main" id="{E91BCE74-04C5-959A-98CC-B32C6AE1D239}"/>
                </a:ext>
              </a:extLst>
            </p:cNvPr>
            <p:cNvSpPr/>
            <p:nvPr/>
          </p:nvSpPr>
          <p:spPr>
            <a:xfrm>
              <a:off x="9129619" y="1156844"/>
              <a:ext cx="51815" cy="129158"/>
            </a:xfrm>
            <a:custGeom>
              <a:avLst/>
              <a:gdLst>
                <a:gd name="connsiteX0" fmla="*/ 0 w 51815"/>
                <a:gd name="connsiteY0" fmla="*/ 0 h 129158"/>
                <a:gd name="connsiteX1" fmla="*/ 51816 w 51815"/>
                <a:gd name="connsiteY1" fmla="*/ 0 h 129158"/>
                <a:gd name="connsiteX2" fmla="*/ 51816 w 51815"/>
                <a:gd name="connsiteY2" fmla="*/ 17716 h 129158"/>
                <a:gd name="connsiteX3" fmla="*/ 21717 w 51815"/>
                <a:gd name="connsiteY3" fmla="*/ 17716 h 129158"/>
                <a:gd name="connsiteX4" fmla="*/ 21717 w 51815"/>
                <a:gd name="connsiteY4" fmla="*/ 54673 h 129158"/>
                <a:gd name="connsiteX5" fmla="*/ 43244 w 51815"/>
                <a:gd name="connsiteY5" fmla="*/ 54673 h 129158"/>
                <a:gd name="connsiteX6" fmla="*/ 43244 w 51815"/>
                <a:gd name="connsiteY6" fmla="*/ 72200 h 129158"/>
                <a:gd name="connsiteX7" fmla="*/ 21717 w 51815"/>
                <a:gd name="connsiteY7" fmla="*/ 72200 h 129158"/>
                <a:gd name="connsiteX8" fmla="*/ 21717 w 51815"/>
                <a:gd name="connsiteY8" fmla="*/ 111442 h 129158"/>
                <a:gd name="connsiteX9" fmla="*/ 51816 w 51815"/>
                <a:gd name="connsiteY9" fmla="*/ 111442 h 129158"/>
                <a:gd name="connsiteX10" fmla="*/ 51816 w 51815"/>
                <a:gd name="connsiteY10" fmla="*/ 129159 h 129158"/>
                <a:gd name="connsiteX11" fmla="*/ 0 w 51815"/>
                <a:gd name="connsiteY11" fmla="*/ 129159 h 129158"/>
                <a:gd name="connsiteX12" fmla="*/ 0 w 51815"/>
                <a:gd name="connsiteY12" fmla="*/ 0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5" h="129158">
                  <a:moveTo>
                    <a:pt x="0" y="0"/>
                  </a:moveTo>
                  <a:lnTo>
                    <a:pt x="51816" y="0"/>
                  </a:lnTo>
                  <a:lnTo>
                    <a:pt x="51816" y="17716"/>
                  </a:lnTo>
                  <a:lnTo>
                    <a:pt x="21717" y="17716"/>
                  </a:lnTo>
                  <a:lnTo>
                    <a:pt x="21717" y="54673"/>
                  </a:lnTo>
                  <a:lnTo>
                    <a:pt x="43244" y="54673"/>
                  </a:lnTo>
                  <a:lnTo>
                    <a:pt x="43244" y="72200"/>
                  </a:lnTo>
                  <a:lnTo>
                    <a:pt x="21717" y="72200"/>
                  </a:lnTo>
                  <a:lnTo>
                    <a:pt x="21717" y="111442"/>
                  </a:lnTo>
                  <a:lnTo>
                    <a:pt x="51816" y="111442"/>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6" name="Freeform: Shape 135">
              <a:extLst>
                <a:ext uri="{FF2B5EF4-FFF2-40B4-BE49-F238E27FC236}">
                  <a16:creationId xmlns:a16="http://schemas.microsoft.com/office/drawing/2014/main" id="{3A78C9B1-E843-AB22-0098-9DA86DF9F2DC}"/>
                </a:ext>
              </a:extLst>
            </p:cNvPr>
            <p:cNvSpPr/>
            <p:nvPr/>
          </p:nvSpPr>
          <p:spPr>
            <a:xfrm>
              <a:off x="9193055" y="1156844"/>
              <a:ext cx="64960" cy="129158"/>
            </a:xfrm>
            <a:custGeom>
              <a:avLst/>
              <a:gdLst>
                <a:gd name="connsiteX0" fmla="*/ 21717 w 64960"/>
                <a:gd name="connsiteY0" fmla="*/ 69914 h 129158"/>
                <a:gd name="connsiteX1" fmla="*/ 21717 w 64960"/>
                <a:gd name="connsiteY1" fmla="*/ 129159 h 129158"/>
                <a:gd name="connsiteX2" fmla="*/ 0 w 64960"/>
                <a:gd name="connsiteY2" fmla="*/ 129159 h 129158"/>
                <a:gd name="connsiteX3" fmla="*/ 0 w 64960"/>
                <a:gd name="connsiteY3" fmla="*/ 0 h 129158"/>
                <a:gd name="connsiteX4" fmla="*/ 31623 w 64960"/>
                <a:gd name="connsiteY4" fmla="*/ 0 h 129158"/>
                <a:gd name="connsiteX5" fmla="*/ 61531 w 64960"/>
                <a:gd name="connsiteY5" fmla="*/ 28956 h 129158"/>
                <a:gd name="connsiteX6" fmla="*/ 61531 w 64960"/>
                <a:gd name="connsiteY6" fmla="*/ 45529 h 129158"/>
                <a:gd name="connsiteX7" fmla="*/ 44196 w 64960"/>
                <a:gd name="connsiteY7" fmla="*/ 70485 h 129158"/>
                <a:gd name="connsiteX8" fmla="*/ 64960 w 64960"/>
                <a:gd name="connsiteY8" fmla="*/ 129159 h 129158"/>
                <a:gd name="connsiteX9" fmla="*/ 42100 w 64960"/>
                <a:gd name="connsiteY9" fmla="*/ 129159 h 129158"/>
                <a:gd name="connsiteX10" fmla="*/ 21717 w 64960"/>
                <a:gd name="connsiteY10" fmla="*/ 69914 h 129158"/>
                <a:gd name="connsiteX11" fmla="*/ 21717 w 64960"/>
                <a:gd name="connsiteY11" fmla="*/ 17716 h 129158"/>
                <a:gd name="connsiteX12" fmla="*/ 21717 w 64960"/>
                <a:gd name="connsiteY12" fmla="*/ 57912 h 129158"/>
                <a:gd name="connsiteX13" fmla="*/ 28956 w 64960"/>
                <a:gd name="connsiteY13" fmla="*/ 57912 h 129158"/>
                <a:gd name="connsiteX14" fmla="*/ 39624 w 64960"/>
                <a:gd name="connsiteY14" fmla="*/ 47244 h 129158"/>
                <a:gd name="connsiteX15" fmla="*/ 39624 w 64960"/>
                <a:gd name="connsiteY15" fmla="*/ 28194 h 129158"/>
                <a:gd name="connsiteX16" fmla="*/ 28956 w 64960"/>
                <a:gd name="connsiteY16" fmla="*/ 17716 h 129158"/>
                <a:gd name="connsiteX17" fmla="*/ 21717 w 64960"/>
                <a:gd name="connsiteY17" fmla="*/ 17716 h 1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960" h="129158">
                  <a:moveTo>
                    <a:pt x="21717" y="69914"/>
                  </a:moveTo>
                  <a:lnTo>
                    <a:pt x="21717" y="129159"/>
                  </a:lnTo>
                  <a:lnTo>
                    <a:pt x="0" y="129159"/>
                  </a:lnTo>
                  <a:lnTo>
                    <a:pt x="0" y="0"/>
                  </a:lnTo>
                  <a:lnTo>
                    <a:pt x="31623" y="0"/>
                  </a:lnTo>
                  <a:cubicBezTo>
                    <a:pt x="53531" y="0"/>
                    <a:pt x="61531" y="10858"/>
                    <a:pt x="61531" y="28956"/>
                  </a:cubicBezTo>
                  <a:lnTo>
                    <a:pt x="61531" y="45529"/>
                  </a:lnTo>
                  <a:cubicBezTo>
                    <a:pt x="61531" y="59436"/>
                    <a:pt x="56579" y="67628"/>
                    <a:pt x="44196" y="70485"/>
                  </a:cubicBezTo>
                  <a:lnTo>
                    <a:pt x="64960" y="129159"/>
                  </a:lnTo>
                  <a:lnTo>
                    <a:pt x="42100" y="129159"/>
                  </a:lnTo>
                  <a:lnTo>
                    <a:pt x="21717" y="69914"/>
                  </a:lnTo>
                  <a:close/>
                  <a:moveTo>
                    <a:pt x="21717" y="17716"/>
                  </a:moveTo>
                  <a:lnTo>
                    <a:pt x="21717" y="57912"/>
                  </a:lnTo>
                  <a:lnTo>
                    <a:pt x="28956" y="57912"/>
                  </a:lnTo>
                  <a:cubicBezTo>
                    <a:pt x="36385" y="57912"/>
                    <a:pt x="39624" y="54102"/>
                    <a:pt x="39624" y="47244"/>
                  </a:cubicBezTo>
                  <a:lnTo>
                    <a:pt x="39624" y="28194"/>
                  </a:lnTo>
                  <a:cubicBezTo>
                    <a:pt x="39624" y="21145"/>
                    <a:pt x="36385" y="17716"/>
                    <a:pt x="28956" y="17716"/>
                  </a:cubicBezTo>
                  <a:lnTo>
                    <a:pt x="21717" y="1771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7" name="Freeform: Shape 136">
              <a:extLst>
                <a:ext uri="{FF2B5EF4-FFF2-40B4-BE49-F238E27FC236}">
                  <a16:creationId xmlns:a16="http://schemas.microsoft.com/office/drawing/2014/main" id="{B0FF0F39-02AF-7934-E79D-EAF1AB8005B1}"/>
                </a:ext>
              </a:extLst>
            </p:cNvPr>
            <p:cNvSpPr/>
            <p:nvPr/>
          </p:nvSpPr>
          <p:spPr>
            <a:xfrm>
              <a:off x="8837582" y="1337819"/>
              <a:ext cx="51816" cy="129159"/>
            </a:xfrm>
            <a:custGeom>
              <a:avLst/>
              <a:gdLst>
                <a:gd name="connsiteX0" fmla="*/ 0 w 51816"/>
                <a:gd name="connsiteY0" fmla="*/ 0 h 129159"/>
                <a:gd name="connsiteX1" fmla="*/ 51816 w 51816"/>
                <a:gd name="connsiteY1" fmla="*/ 0 h 129159"/>
                <a:gd name="connsiteX2" fmla="*/ 51816 w 51816"/>
                <a:gd name="connsiteY2" fmla="*/ 17717 h 129159"/>
                <a:gd name="connsiteX3" fmla="*/ 21717 w 51816"/>
                <a:gd name="connsiteY3" fmla="*/ 17717 h 129159"/>
                <a:gd name="connsiteX4" fmla="*/ 21717 w 51816"/>
                <a:gd name="connsiteY4" fmla="*/ 54674 h 129159"/>
                <a:gd name="connsiteX5" fmla="*/ 43244 w 51816"/>
                <a:gd name="connsiteY5" fmla="*/ 54674 h 129159"/>
                <a:gd name="connsiteX6" fmla="*/ 43244 w 51816"/>
                <a:gd name="connsiteY6" fmla="*/ 72200 h 129159"/>
                <a:gd name="connsiteX7" fmla="*/ 21717 w 51816"/>
                <a:gd name="connsiteY7" fmla="*/ 72200 h 129159"/>
                <a:gd name="connsiteX8" fmla="*/ 21717 w 51816"/>
                <a:gd name="connsiteY8" fmla="*/ 111443 h 129159"/>
                <a:gd name="connsiteX9" fmla="*/ 51816 w 51816"/>
                <a:gd name="connsiteY9" fmla="*/ 111443 h 129159"/>
                <a:gd name="connsiteX10" fmla="*/ 51816 w 51816"/>
                <a:gd name="connsiteY10" fmla="*/ 129159 h 129159"/>
                <a:gd name="connsiteX11" fmla="*/ 0 w 51816"/>
                <a:gd name="connsiteY11" fmla="*/ 129159 h 129159"/>
                <a:gd name="connsiteX12" fmla="*/ 0 w 51816"/>
                <a:gd name="connsiteY12"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16" h="129159">
                  <a:moveTo>
                    <a:pt x="0" y="0"/>
                  </a:moveTo>
                  <a:lnTo>
                    <a:pt x="51816" y="0"/>
                  </a:lnTo>
                  <a:lnTo>
                    <a:pt x="51816" y="17717"/>
                  </a:lnTo>
                  <a:lnTo>
                    <a:pt x="21717" y="17717"/>
                  </a:lnTo>
                  <a:lnTo>
                    <a:pt x="21717" y="54674"/>
                  </a:lnTo>
                  <a:lnTo>
                    <a:pt x="43244" y="54674"/>
                  </a:lnTo>
                  <a:lnTo>
                    <a:pt x="43244" y="72200"/>
                  </a:lnTo>
                  <a:lnTo>
                    <a:pt x="21717" y="72200"/>
                  </a:lnTo>
                  <a:lnTo>
                    <a:pt x="21717" y="111443"/>
                  </a:lnTo>
                  <a:lnTo>
                    <a:pt x="51816" y="111443"/>
                  </a:lnTo>
                  <a:lnTo>
                    <a:pt x="51816"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8" name="Freeform: Shape 137">
              <a:extLst>
                <a:ext uri="{FF2B5EF4-FFF2-40B4-BE49-F238E27FC236}">
                  <a16:creationId xmlns:a16="http://schemas.microsoft.com/office/drawing/2014/main" id="{09C09821-9CDC-B44E-7361-85A916C82A90}"/>
                </a:ext>
              </a:extLst>
            </p:cNvPr>
            <p:cNvSpPr/>
            <p:nvPr/>
          </p:nvSpPr>
          <p:spPr>
            <a:xfrm>
              <a:off x="8899114" y="1336295"/>
              <a:ext cx="65722" cy="147066"/>
            </a:xfrm>
            <a:custGeom>
              <a:avLst/>
              <a:gdLst>
                <a:gd name="connsiteX0" fmla="*/ 24765 w 65722"/>
                <a:gd name="connsiteY0" fmla="*/ 139446 h 147066"/>
                <a:gd name="connsiteX1" fmla="*/ 24765 w 65722"/>
                <a:gd name="connsiteY1" fmla="*/ 130683 h 147066"/>
                <a:gd name="connsiteX2" fmla="*/ 0 w 65722"/>
                <a:gd name="connsiteY2" fmla="*/ 97345 h 147066"/>
                <a:gd name="connsiteX3" fmla="*/ 0 w 65722"/>
                <a:gd name="connsiteY3" fmla="*/ 34861 h 147066"/>
                <a:gd name="connsiteX4" fmla="*/ 32766 w 65722"/>
                <a:gd name="connsiteY4" fmla="*/ 0 h 147066"/>
                <a:gd name="connsiteX5" fmla="*/ 65723 w 65722"/>
                <a:gd name="connsiteY5" fmla="*/ 34861 h 147066"/>
                <a:gd name="connsiteX6" fmla="*/ 65723 w 65722"/>
                <a:gd name="connsiteY6" fmla="*/ 97345 h 147066"/>
                <a:gd name="connsiteX7" fmla="*/ 49721 w 65722"/>
                <a:gd name="connsiteY7" fmla="*/ 127826 h 147066"/>
                <a:gd name="connsiteX8" fmla="*/ 65723 w 65722"/>
                <a:gd name="connsiteY8" fmla="*/ 130874 h 147066"/>
                <a:gd name="connsiteX9" fmla="*/ 65723 w 65722"/>
                <a:gd name="connsiteY9" fmla="*/ 147066 h 147066"/>
                <a:gd name="connsiteX10" fmla="*/ 24765 w 65722"/>
                <a:gd name="connsiteY10" fmla="*/ 139446 h 147066"/>
                <a:gd name="connsiteX11" fmla="*/ 44006 w 65722"/>
                <a:gd name="connsiteY11" fmla="*/ 101917 h 147066"/>
                <a:gd name="connsiteX12" fmla="*/ 44006 w 65722"/>
                <a:gd name="connsiteY12" fmla="*/ 31433 h 147066"/>
                <a:gd name="connsiteX13" fmla="*/ 32766 w 65722"/>
                <a:gd name="connsiteY13" fmla="*/ 18097 h 147066"/>
                <a:gd name="connsiteX14" fmla="*/ 21717 w 65722"/>
                <a:gd name="connsiteY14" fmla="*/ 31433 h 147066"/>
                <a:gd name="connsiteX15" fmla="*/ 21717 w 65722"/>
                <a:gd name="connsiteY15" fmla="*/ 101917 h 147066"/>
                <a:gd name="connsiteX16" fmla="*/ 32766 w 65722"/>
                <a:gd name="connsiteY16" fmla="*/ 115253 h 147066"/>
                <a:gd name="connsiteX17" fmla="*/ 44006 w 65722"/>
                <a:gd name="connsiteY17" fmla="*/ 101917 h 1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722" h="147066">
                  <a:moveTo>
                    <a:pt x="24765" y="139446"/>
                  </a:moveTo>
                  <a:lnTo>
                    <a:pt x="24765" y="130683"/>
                  </a:lnTo>
                  <a:cubicBezTo>
                    <a:pt x="7430" y="127635"/>
                    <a:pt x="0" y="114871"/>
                    <a:pt x="0" y="97345"/>
                  </a:cubicBezTo>
                  <a:lnTo>
                    <a:pt x="0" y="34861"/>
                  </a:lnTo>
                  <a:cubicBezTo>
                    <a:pt x="0" y="14668"/>
                    <a:pt x="9906" y="0"/>
                    <a:pt x="32766" y="0"/>
                  </a:cubicBezTo>
                  <a:cubicBezTo>
                    <a:pt x="55626" y="0"/>
                    <a:pt x="65723" y="14668"/>
                    <a:pt x="65723" y="34861"/>
                  </a:cubicBezTo>
                  <a:lnTo>
                    <a:pt x="65723" y="97345"/>
                  </a:lnTo>
                  <a:cubicBezTo>
                    <a:pt x="65723" y="111442"/>
                    <a:pt x="60770" y="122491"/>
                    <a:pt x="49721" y="127826"/>
                  </a:cubicBezTo>
                  <a:lnTo>
                    <a:pt x="65723" y="130874"/>
                  </a:lnTo>
                  <a:lnTo>
                    <a:pt x="65723" y="147066"/>
                  </a:lnTo>
                  <a:lnTo>
                    <a:pt x="24765" y="139446"/>
                  </a:lnTo>
                  <a:close/>
                  <a:moveTo>
                    <a:pt x="44006" y="101917"/>
                  </a:moveTo>
                  <a:lnTo>
                    <a:pt x="44006" y="31433"/>
                  </a:lnTo>
                  <a:cubicBezTo>
                    <a:pt x="44006" y="23622"/>
                    <a:pt x="40577" y="18097"/>
                    <a:pt x="32766" y="18097"/>
                  </a:cubicBezTo>
                  <a:cubicBezTo>
                    <a:pt x="24956" y="18097"/>
                    <a:pt x="21717" y="23622"/>
                    <a:pt x="21717" y="31433"/>
                  </a:cubicBezTo>
                  <a:lnTo>
                    <a:pt x="21717" y="101917"/>
                  </a:lnTo>
                  <a:cubicBezTo>
                    <a:pt x="21717" y="109537"/>
                    <a:pt x="25146" y="115253"/>
                    <a:pt x="32766" y="115253"/>
                  </a:cubicBezTo>
                  <a:cubicBezTo>
                    <a:pt x="40386" y="115253"/>
                    <a:pt x="44006" y="109537"/>
                    <a:pt x="44006" y="1019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39" name="Freeform: Shape 138">
              <a:extLst>
                <a:ext uri="{FF2B5EF4-FFF2-40B4-BE49-F238E27FC236}">
                  <a16:creationId xmlns:a16="http://schemas.microsoft.com/office/drawing/2014/main" id="{D608E8D6-1D80-D89C-EBCF-1D0B6002CAD9}"/>
                </a:ext>
              </a:extLst>
            </p:cNvPr>
            <p:cNvSpPr/>
            <p:nvPr/>
          </p:nvSpPr>
          <p:spPr>
            <a:xfrm>
              <a:off x="8977219" y="1337819"/>
              <a:ext cx="63055" cy="130683"/>
            </a:xfrm>
            <a:custGeom>
              <a:avLst/>
              <a:gdLst>
                <a:gd name="connsiteX0" fmla="*/ 63055 w 63055"/>
                <a:gd name="connsiteY0" fmla="*/ 0 h 130683"/>
                <a:gd name="connsiteX1" fmla="*/ 63055 w 63055"/>
                <a:gd name="connsiteY1" fmla="*/ 97727 h 130683"/>
                <a:gd name="connsiteX2" fmla="*/ 32385 w 63055"/>
                <a:gd name="connsiteY2" fmla="*/ 130683 h 130683"/>
                <a:gd name="connsiteX3" fmla="*/ 0 w 63055"/>
                <a:gd name="connsiteY3" fmla="*/ 97727 h 130683"/>
                <a:gd name="connsiteX4" fmla="*/ 0 w 63055"/>
                <a:gd name="connsiteY4" fmla="*/ 0 h 130683"/>
                <a:gd name="connsiteX5" fmla="*/ 21717 w 63055"/>
                <a:gd name="connsiteY5" fmla="*/ 0 h 130683"/>
                <a:gd name="connsiteX6" fmla="*/ 21717 w 63055"/>
                <a:gd name="connsiteY6" fmla="*/ 99822 h 130683"/>
                <a:gd name="connsiteX7" fmla="*/ 32385 w 63055"/>
                <a:gd name="connsiteY7" fmla="*/ 112586 h 130683"/>
                <a:gd name="connsiteX8" fmla="*/ 43053 w 63055"/>
                <a:gd name="connsiteY8" fmla="*/ 99822 h 130683"/>
                <a:gd name="connsiteX9" fmla="*/ 43053 w 63055"/>
                <a:gd name="connsiteY9" fmla="*/ 0 h 130683"/>
                <a:gd name="connsiteX10" fmla="*/ 63055 w 63055"/>
                <a:gd name="connsiteY10" fmla="*/ 0 h 13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55" h="130683">
                  <a:moveTo>
                    <a:pt x="63055" y="0"/>
                  </a:moveTo>
                  <a:lnTo>
                    <a:pt x="63055" y="97727"/>
                  </a:lnTo>
                  <a:cubicBezTo>
                    <a:pt x="63055" y="117729"/>
                    <a:pt x="54483" y="130683"/>
                    <a:pt x="32385" y="130683"/>
                  </a:cubicBezTo>
                  <a:cubicBezTo>
                    <a:pt x="10287" y="130683"/>
                    <a:pt x="0" y="117729"/>
                    <a:pt x="0" y="97727"/>
                  </a:cubicBezTo>
                  <a:lnTo>
                    <a:pt x="0" y="0"/>
                  </a:lnTo>
                  <a:lnTo>
                    <a:pt x="21717" y="0"/>
                  </a:lnTo>
                  <a:lnTo>
                    <a:pt x="21717" y="99822"/>
                  </a:lnTo>
                  <a:cubicBezTo>
                    <a:pt x="21717" y="107442"/>
                    <a:pt x="24765" y="112586"/>
                    <a:pt x="32385" y="112586"/>
                  </a:cubicBezTo>
                  <a:cubicBezTo>
                    <a:pt x="40005" y="112586"/>
                    <a:pt x="43053" y="107442"/>
                    <a:pt x="43053" y="99822"/>
                  </a:cubicBezTo>
                  <a:lnTo>
                    <a:pt x="43053" y="0"/>
                  </a:lnTo>
                  <a:lnTo>
                    <a:pt x="63055"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40" name="Freeform: Shape 139">
              <a:extLst>
                <a:ext uri="{FF2B5EF4-FFF2-40B4-BE49-F238E27FC236}">
                  <a16:creationId xmlns:a16="http://schemas.microsoft.com/office/drawing/2014/main" id="{F9FDDF03-DCFA-AE89-64CB-5DDBAE2795F1}"/>
                </a:ext>
              </a:extLst>
            </p:cNvPr>
            <p:cNvSpPr/>
            <p:nvPr/>
          </p:nvSpPr>
          <p:spPr>
            <a:xfrm>
              <a:off x="9046370" y="1337819"/>
              <a:ext cx="73723" cy="129159"/>
            </a:xfrm>
            <a:custGeom>
              <a:avLst/>
              <a:gdLst>
                <a:gd name="connsiteX0" fmla="*/ 0 w 73723"/>
                <a:gd name="connsiteY0" fmla="*/ 129159 h 129159"/>
                <a:gd name="connsiteX1" fmla="*/ 24384 w 73723"/>
                <a:gd name="connsiteY1" fmla="*/ 0 h 129159"/>
                <a:gd name="connsiteX2" fmla="*/ 49149 w 73723"/>
                <a:gd name="connsiteY2" fmla="*/ 0 h 129159"/>
                <a:gd name="connsiteX3" fmla="*/ 73724 w 73723"/>
                <a:gd name="connsiteY3" fmla="*/ 129159 h 129159"/>
                <a:gd name="connsiteX4" fmla="*/ 51435 w 73723"/>
                <a:gd name="connsiteY4" fmla="*/ 129159 h 129159"/>
                <a:gd name="connsiteX5" fmla="*/ 47435 w 73723"/>
                <a:gd name="connsiteY5" fmla="*/ 105537 h 129159"/>
                <a:gd name="connsiteX6" fmla="*/ 24384 w 73723"/>
                <a:gd name="connsiteY6" fmla="*/ 105537 h 129159"/>
                <a:gd name="connsiteX7" fmla="*/ 20574 w 73723"/>
                <a:gd name="connsiteY7" fmla="*/ 129159 h 129159"/>
                <a:gd name="connsiteX8" fmla="*/ 0 w 73723"/>
                <a:gd name="connsiteY8" fmla="*/ 129159 h 129159"/>
                <a:gd name="connsiteX9" fmla="*/ 27242 w 73723"/>
                <a:gd name="connsiteY9" fmla="*/ 88202 h 129159"/>
                <a:gd name="connsiteX10" fmla="*/ 44577 w 73723"/>
                <a:gd name="connsiteY10" fmla="*/ 88202 h 129159"/>
                <a:gd name="connsiteX11" fmla="*/ 36005 w 73723"/>
                <a:gd name="connsiteY11" fmla="*/ 36385 h 129159"/>
                <a:gd name="connsiteX12" fmla="*/ 35814 w 73723"/>
                <a:gd name="connsiteY12" fmla="*/ 36385 h 129159"/>
                <a:gd name="connsiteX13" fmla="*/ 27242 w 73723"/>
                <a:gd name="connsiteY13" fmla="*/ 88202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723" h="129159">
                  <a:moveTo>
                    <a:pt x="0" y="129159"/>
                  </a:moveTo>
                  <a:lnTo>
                    <a:pt x="24384" y="0"/>
                  </a:lnTo>
                  <a:lnTo>
                    <a:pt x="49149" y="0"/>
                  </a:lnTo>
                  <a:lnTo>
                    <a:pt x="73724" y="129159"/>
                  </a:lnTo>
                  <a:lnTo>
                    <a:pt x="51435" y="129159"/>
                  </a:lnTo>
                  <a:lnTo>
                    <a:pt x="47435" y="105537"/>
                  </a:lnTo>
                  <a:lnTo>
                    <a:pt x="24384" y="105537"/>
                  </a:lnTo>
                  <a:lnTo>
                    <a:pt x="20574" y="129159"/>
                  </a:lnTo>
                  <a:lnTo>
                    <a:pt x="0" y="129159"/>
                  </a:lnTo>
                  <a:close/>
                  <a:moveTo>
                    <a:pt x="27242" y="88202"/>
                  </a:moveTo>
                  <a:lnTo>
                    <a:pt x="44577" y="88202"/>
                  </a:lnTo>
                  <a:lnTo>
                    <a:pt x="36005" y="36385"/>
                  </a:lnTo>
                  <a:lnTo>
                    <a:pt x="35814" y="36385"/>
                  </a:lnTo>
                  <a:lnTo>
                    <a:pt x="27242" y="8820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41" name="Freeform: Shape 140">
              <a:extLst>
                <a:ext uri="{FF2B5EF4-FFF2-40B4-BE49-F238E27FC236}">
                  <a16:creationId xmlns:a16="http://schemas.microsoft.com/office/drawing/2014/main" id="{A7BE6378-C46F-3857-F878-396864DDCD8C}"/>
                </a:ext>
              </a:extLst>
            </p:cNvPr>
            <p:cNvSpPr/>
            <p:nvPr/>
          </p:nvSpPr>
          <p:spPr>
            <a:xfrm>
              <a:off x="9129047" y="1337819"/>
              <a:ext cx="47625" cy="129159"/>
            </a:xfrm>
            <a:custGeom>
              <a:avLst/>
              <a:gdLst>
                <a:gd name="connsiteX0" fmla="*/ 0 w 47625"/>
                <a:gd name="connsiteY0" fmla="*/ 0 h 129159"/>
                <a:gd name="connsiteX1" fmla="*/ 21717 w 47625"/>
                <a:gd name="connsiteY1" fmla="*/ 0 h 129159"/>
                <a:gd name="connsiteX2" fmla="*/ 21717 w 47625"/>
                <a:gd name="connsiteY2" fmla="*/ 111443 h 129159"/>
                <a:gd name="connsiteX3" fmla="*/ 47625 w 47625"/>
                <a:gd name="connsiteY3" fmla="*/ 111443 h 129159"/>
                <a:gd name="connsiteX4" fmla="*/ 47625 w 47625"/>
                <a:gd name="connsiteY4" fmla="*/ 129159 h 129159"/>
                <a:gd name="connsiteX5" fmla="*/ 0 w 47625"/>
                <a:gd name="connsiteY5" fmla="*/ 129159 h 129159"/>
                <a:gd name="connsiteX6" fmla="*/ 0 w 47625"/>
                <a:gd name="connsiteY6"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129159">
                  <a:moveTo>
                    <a:pt x="0" y="0"/>
                  </a:moveTo>
                  <a:lnTo>
                    <a:pt x="21717" y="0"/>
                  </a:lnTo>
                  <a:lnTo>
                    <a:pt x="21717" y="111443"/>
                  </a:lnTo>
                  <a:lnTo>
                    <a:pt x="47625" y="111443"/>
                  </a:lnTo>
                  <a:lnTo>
                    <a:pt x="47625"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42" name="Freeform: Shape 141">
              <a:extLst>
                <a:ext uri="{FF2B5EF4-FFF2-40B4-BE49-F238E27FC236}">
                  <a16:creationId xmlns:a16="http://schemas.microsoft.com/office/drawing/2014/main" id="{E06FD8A9-408D-BFF1-14BB-7F7D6CB9DE4F}"/>
                </a:ext>
              </a:extLst>
            </p:cNvPr>
            <p:cNvSpPr/>
            <p:nvPr/>
          </p:nvSpPr>
          <p:spPr>
            <a:xfrm>
              <a:off x="9186578" y="1337819"/>
              <a:ext cx="21716" cy="129159"/>
            </a:xfrm>
            <a:custGeom>
              <a:avLst/>
              <a:gdLst>
                <a:gd name="connsiteX0" fmla="*/ 0 w 21716"/>
                <a:gd name="connsiteY0" fmla="*/ 0 h 129159"/>
                <a:gd name="connsiteX1" fmla="*/ 21717 w 21716"/>
                <a:gd name="connsiteY1" fmla="*/ 0 h 129159"/>
                <a:gd name="connsiteX2" fmla="*/ 21717 w 21716"/>
                <a:gd name="connsiteY2" fmla="*/ 129159 h 129159"/>
                <a:gd name="connsiteX3" fmla="*/ 0 w 21716"/>
                <a:gd name="connsiteY3" fmla="*/ 129159 h 129159"/>
                <a:gd name="connsiteX4" fmla="*/ 0 w 21716"/>
                <a:gd name="connsiteY4" fmla="*/ 0 h 129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6" h="129159">
                  <a:moveTo>
                    <a:pt x="0" y="0"/>
                  </a:moveTo>
                  <a:lnTo>
                    <a:pt x="21717" y="0"/>
                  </a:lnTo>
                  <a:lnTo>
                    <a:pt x="21717" y="129159"/>
                  </a:lnTo>
                  <a:lnTo>
                    <a:pt x="0" y="129159"/>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43" name="Freeform: Shape 142">
              <a:extLst>
                <a:ext uri="{FF2B5EF4-FFF2-40B4-BE49-F238E27FC236}">
                  <a16:creationId xmlns:a16="http://schemas.microsoft.com/office/drawing/2014/main" id="{FAB6E956-D3C6-DD39-42A5-25DFDBAA5F27}"/>
                </a:ext>
              </a:extLst>
            </p:cNvPr>
            <p:cNvSpPr/>
            <p:nvPr/>
          </p:nvSpPr>
          <p:spPr>
            <a:xfrm>
              <a:off x="9218392" y="1337819"/>
              <a:ext cx="57721" cy="129159"/>
            </a:xfrm>
            <a:custGeom>
              <a:avLst/>
              <a:gdLst>
                <a:gd name="connsiteX0" fmla="*/ 0 w 57721"/>
                <a:gd name="connsiteY0" fmla="*/ 0 h 129159"/>
                <a:gd name="connsiteX1" fmla="*/ 57721 w 57721"/>
                <a:gd name="connsiteY1" fmla="*/ 0 h 129159"/>
                <a:gd name="connsiteX2" fmla="*/ 57721 w 57721"/>
                <a:gd name="connsiteY2" fmla="*/ 17717 h 129159"/>
                <a:gd name="connsiteX3" fmla="*/ 39815 w 57721"/>
                <a:gd name="connsiteY3" fmla="*/ 17717 h 129159"/>
                <a:gd name="connsiteX4" fmla="*/ 39815 w 57721"/>
                <a:gd name="connsiteY4" fmla="*/ 129159 h 129159"/>
                <a:gd name="connsiteX5" fmla="*/ 17907 w 57721"/>
                <a:gd name="connsiteY5" fmla="*/ 129159 h 129159"/>
                <a:gd name="connsiteX6" fmla="*/ 17907 w 57721"/>
                <a:gd name="connsiteY6" fmla="*/ 17717 h 129159"/>
                <a:gd name="connsiteX7" fmla="*/ 0 w 57721"/>
                <a:gd name="connsiteY7" fmla="*/ 17717 h 129159"/>
                <a:gd name="connsiteX8" fmla="*/ 0 w 57721"/>
                <a:gd name="connsiteY8" fmla="*/ 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21" h="129159">
                  <a:moveTo>
                    <a:pt x="0" y="0"/>
                  </a:moveTo>
                  <a:lnTo>
                    <a:pt x="57721" y="0"/>
                  </a:lnTo>
                  <a:lnTo>
                    <a:pt x="57721" y="17717"/>
                  </a:lnTo>
                  <a:lnTo>
                    <a:pt x="39815" y="17717"/>
                  </a:lnTo>
                  <a:lnTo>
                    <a:pt x="39815" y="129159"/>
                  </a:lnTo>
                  <a:lnTo>
                    <a:pt x="17907" y="129159"/>
                  </a:lnTo>
                  <a:lnTo>
                    <a:pt x="17907" y="17717"/>
                  </a:lnTo>
                  <a:lnTo>
                    <a:pt x="0" y="17717"/>
                  </a:lnTo>
                  <a:lnTo>
                    <a:pt x="0" y="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sp>
          <p:nvSpPr>
            <p:cNvPr id="144" name="Freeform: Shape 143">
              <a:extLst>
                <a:ext uri="{FF2B5EF4-FFF2-40B4-BE49-F238E27FC236}">
                  <a16:creationId xmlns:a16="http://schemas.microsoft.com/office/drawing/2014/main" id="{C66998B9-316D-4D12-4A58-213E40BCD1DB}"/>
                </a:ext>
              </a:extLst>
            </p:cNvPr>
            <p:cNvSpPr/>
            <p:nvPr/>
          </p:nvSpPr>
          <p:spPr>
            <a:xfrm>
              <a:off x="9282590" y="1337819"/>
              <a:ext cx="69913" cy="129159"/>
            </a:xfrm>
            <a:custGeom>
              <a:avLst/>
              <a:gdLst>
                <a:gd name="connsiteX0" fmla="*/ 45910 w 69913"/>
                <a:gd name="connsiteY0" fmla="*/ 80010 h 129159"/>
                <a:gd name="connsiteX1" fmla="*/ 45910 w 69913"/>
                <a:gd name="connsiteY1" fmla="*/ 129159 h 129159"/>
                <a:gd name="connsiteX2" fmla="*/ 24194 w 69913"/>
                <a:gd name="connsiteY2" fmla="*/ 129159 h 129159"/>
                <a:gd name="connsiteX3" fmla="*/ 24194 w 69913"/>
                <a:gd name="connsiteY3" fmla="*/ 80010 h 129159"/>
                <a:gd name="connsiteX4" fmla="*/ 0 w 69913"/>
                <a:gd name="connsiteY4" fmla="*/ 0 h 129159"/>
                <a:gd name="connsiteX5" fmla="*/ 22669 w 69913"/>
                <a:gd name="connsiteY5" fmla="*/ 0 h 129159"/>
                <a:gd name="connsiteX6" fmla="*/ 35814 w 69913"/>
                <a:gd name="connsiteY6" fmla="*/ 48959 h 129159"/>
                <a:gd name="connsiteX7" fmla="*/ 36004 w 69913"/>
                <a:gd name="connsiteY7" fmla="*/ 48959 h 129159"/>
                <a:gd name="connsiteX8" fmla="*/ 49149 w 69913"/>
                <a:gd name="connsiteY8" fmla="*/ 0 h 129159"/>
                <a:gd name="connsiteX9" fmla="*/ 69913 w 69913"/>
                <a:gd name="connsiteY9" fmla="*/ 0 h 129159"/>
                <a:gd name="connsiteX10" fmla="*/ 45910 w 69913"/>
                <a:gd name="connsiteY10" fmla="*/ 80010 h 1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913" h="129159">
                  <a:moveTo>
                    <a:pt x="45910" y="80010"/>
                  </a:moveTo>
                  <a:lnTo>
                    <a:pt x="45910" y="129159"/>
                  </a:lnTo>
                  <a:lnTo>
                    <a:pt x="24194" y="129159"/>
                  </a:lnTo>
                  <a:lnTo>
                    <a:pt x="24194" y="80010"/>
                  </a:lnTo>
                  <a:lnTo>
                    <a:pt x="0" y="0"/>
                  </a:lnTo>
                  <a:lnTo>
                    <a:pt x="22669" y="0"/>
                  </a:lnTo>
                  <a:lnTo>
                    <a:pt x="35814" y="48959"/>
                  </a:lnTo>
                  <a:lnTo>
                    <a:pt x="36004" y="48959"/>
                  </a:lnTo>
                  <a:lnTo>
                    <a:pt x="49149" y="0"/>
                  </a:lnTo>
                  <a:lnTo>
                    <a:pt x="69913" y="0"/>
                  </a:lnTo>
                  <a:lnTo>
                    <a:pt x="45910" y="8001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150"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45" name="Rectangle: Rounded Corners 144">
            <a:extLst>
              <a:ext uri="{FF2B5EF4-FFF2-40B4-BE49-F238E27FC236}">
                <a16:creationId xmlns:a16="http://schemas.microsoft.com/office/drawing/2014/main" id="{01117C1F-8C8E-42A8-D883-DD543464F910}"/>
              </a:ext>
            </a:extLst>
          </p:cNvPr>
          <p:cNvSpPr/>
          <p:nvPr/>
        </p:nvSpPr>
        <p:spPr>
          <a:xfrm>
            <a:off x="7084606" y="3394772"/>
            <a:ext cx="4671081" cy="620855"/>
          </a:xfrm>
          <a:prstGeom prst="roundRect">
            <a:avLst/>
          </a:prstGeom>
          <a:solidFill>
            <a:schemeClr val="accent5">
              <a:lumMod val="40000"/>
              <a:lumOff val="6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a:ea typeface="+mn-ea"/>
                <a:cs typeface="+mn-cs"/>
              </a:rPr>
              <a:t>Knowledge sharing platform</a:t>
            </a:r>
            <a:r>
              <a:rPr kumimoji="0" lang="en-GB" sz="1600" b="0" i="0" u="none" strike="noStrike" kern="1200" cap="none" spc="0" normalizeH="0" baseline="0" noProof="0">
                <a:ln>
                  <a:noFill/>
                </a:ln>
                <a:solidFill>
                  <a:prstClr val="black"/>
                </a:solidFill>
                <a:effectLst/>
                <a:uLnTx/>
                <a:uFillTx/>
                <a:latin typeface="Arial"/>
                <a:ea typeface="+mn-ea"/>
                <a:cs typeface="+mn-cs"/>
              </a:rPr>
              <a:t>, including </a:t>
            </a:r>
            <a:r>
              <a:rPr kumimoji="0" lang="en-GB" sz="1600" b="1" i="0" u="none" strike="noStrike" kern="1200" cap="none" spc="0" normalizeH="0" baseline="0" noProof="0">
                <a:ln>
                  <a:noFill/>
                </a:ln>
                <a:solidFill>
                  <a:prstClr val="black"/>
                </a:solidFill>
                <a:effectLst/>
                <a:uLnTx/>
                <a:uFillTx/>
                <a:latin typeface="Arial"/>
                <a:ea typeface="+mn-ea"/>
                <a:cs typeface="+mn-cs"/>
              </a:rPr>
              <a:t>professional growth </a:t>
            </a:r>
            <a:r>
              <a:rPr kumimoji="0" lang="en-GB" sz="1600" b="0" i="0" u="none" strike="noStrike" kern="1200" cap="none" spc="0" normalizeH="0" baseline="0" noProof="0">
                <a:ln>
                  <a:noFill/>
                </a:ln>
                <a:solidFill>
                  <a:prstClr val="black"/>
                </a:solidFill>
                <a:effectLst/>
                <a:uLnTx/>
                <a:uFillTx/>
                <a:latin typeface="Arial"/>
                <a:ea typeface="+mn-ea"/>
                <a:cs typeface="+mn-cs"/>
              </a:rPr>
              <a:t>and</a:t>
            </a:r>
            <a:r>
              <a:rPr kumimoji="0" lang="en-GB" sz="1600" b="1" i="0" u="none" strike="noStrike" kern="1200" cap="none" spc="0" normalizeH="0" baseline="0" noProof="0">
                <a:ln>
                  <a:noFill/>
                </a:ln>
                <a:solidFill>
                  <a:prstClr val="black"/>
                </a:solidFill>
                <a:effectLst/>
                <a:uLnTx/>
                <a:uFillTx/>
                <a:latin typeface="Arial"/>
                <a:ea typeface="+mn-ea"/>
                <a:cs typeface="+mn-cs"/>
              </a:rPr>
              <a:t> development</a:t>
            </a:r>
          </a:p>
        </p:txBody>
      </p:sp>
      <p:sp>
        <p:nvSpPr>
          <p:cNvPr id="148" name="Rectangle: Rounded Corners 147">
            <a:extLst>
              <a:ext uri="{FF2B5EF4-FFF2-40B4-BE49-F238E27FC236}">
                <a16:creationId xmlns:a16="http://schemas.microsoft.com/office/drawing/2014/main" id="{2B47FD6A-B522-3418-F146-573D3205D80D}"/>
              </a:ext>
            </a:extLst>
          </p:cNvPr>
          <p:cNvSpPr/>
          <p:nvPr/>
        </p:nvSpPr>
        <p:spPr>
          <a:xfrm>
            <a:off x="7085509" y="2635476"/>
            <a:ext cx="4671081" cy="620855"/>
          </a:xfrm>
          <a:prstGeom prst="roundRect">
            <a:avLst/>
          </a:prstGeom>
          <a:solidFill>
            <a:schemeClr val="accent5">
              <a:lumMod val="20000"/>
              <a:lumOff val="8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a:ea typeface="+mn-ea"/>
                <a:cs typeface="+mn-cs"/>
              </a:rPr>
              <a:t>Targeted </a:t>
            </a:r>
            <a:r>
              <a:rPr kumimoji="0" lang="en-GB" sz="1600" b="1" i="0" u="none" strike="noStrike" kern="1200" cap="none" spc="0" normalizeH="0" baseline="0" noProof="0">
                <a:ln>
                  <a:noFill/>
                </a:ln>
                <a:solidFill>
                  <a:prstClr val="black"/>
                </a:solidFill>
                <a:effectLst/>
                <a:uLnTx/>
                <a:uFillTx/>
                <a:latin typeface="Arial"/>
                <a:ea typeface="+mn-ea"/>
                <a:cs typeface="+mn-cs"/>
              </a:rPr>
              <a:t>training, mentorship, policy advocacy </a:t>
            </a:r>
            <a:r>
              <a:rPr kumimoji="0" lang="en-GB" sz="1600" b="0" i="0" u="none" strike="noStrike" kern="1200" cap="none" spc="0" normalizeH="0" baseline="0" noProof="0">
                <a:ln>
                  <a:noFill/>
                </a:ln>
                <a:solidFill>
                  <a:prstClr val="black"/>
                </a:solidFill>
                <a:effectLst/>
                <a:uLnTx/>
                <a:uFillTx/>
                <a:latin typeface="Arial"/>
                <a:ea typeface="+mn-ea"/>
                <a:cs typeface="+mn-cs"/>
              </a:rPr>
              <a:t>and </a:t>
            </a:r>
            <a:r>
              <a:rPr kumimoji="0" lang="en-GB" sz="1600" b="1" i="0" u="none" strike="noStrike" kern="1200" cap="none" spc="0" normalizeH="0" baseline="0" noProof="0">
                <a:ln>
                  <a:noFill/>
                </a:ln>
                <a:solidFill>
                  <a:prstClr val="black"/>
                </a:solidFill>
                <a:effectLst/>
                <a:uLnTx/>
                <a:uFillTx/>
                <a:latin typeface="Arial"/>
                <a:ea typeface="+mn-ea"/>
                <a:cs typeface="+mn-cs"/>
              </a:rPr>
              <a:t>networking </a:t>
            </a:r>
          </a:p>
        </p:txBody>
      </p:sp>
      <p:sp>
        <p:nvSpPr>
          <p:cNvPr id="149" name="Rectangle: Rounded Corners 148">
            <a:extLst>
              <a:ext uri="{FF2B5EF4-FFF2-40B4-BE49-F238E27FC236}">
                <a16:creationId xmlns:a16="http://schemas.microsoft.com/office/drawing/2014/main" id="{19955C5A-BB2F-7A06-FA11-AD7D9E485926}"/>
              </a:ext>
            </a:extLst>
          </p:cNvPr>
          <p:cNvSpPr/>
          <p:nvPr/>
        </p:nvSpPr>
        <p:spPr>
          <a:xfrm>
            <a:off x="7052593" y="4172188"/>
            <a:ext cx="4671081" cy="620855"/>
          </a:xfrm>
          <a:prstGeom prst="roundRect">
            <a:avLst/>
          </a:prstGeom>
          <a:solidFill>
            <a:schemeClr val="accent5">
              <a:lumMod val="60000"/>
              <a:lumOff val="4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a:ea typeface="+mn-ea"/>
                <a:cs typeface="+mn-cs"/>
              </a:rPr>
              <a:t>Contributing to the </a:t>
            </a:r>
            <a:r>
              <a:rPr kumimoji="0" lang="en-GB" sz="1600" b="1" i="0" u="none" strike="noStrike" kern="1200" cap="none" spc="0" normalizeH="0" baseline="0" noProof="0">
                <a:ln>
                  <a:noFill/>
                </a:ln>
                <a:solidFill>
                  <a:prstClr val="black"/>
                </a:solidFill>
                <a:effectLst/>
                <a:uLnTx/>
                <a:uFillTx/>
                <a:latin typeface="Arial"/>
                <a:ea typeface="+mn-ea"/>
                <a:cs typeface="+mn-cs"/>
              </a:rPr>
              <a:t>development of inclusive </a:t>
            </a:r>
            <a:r>
              <a:rPr kumimoji="0" lang="en-GB" sz="1600" b="0" i="0" u="none" strike="noStrike" kern="1200" cap="none" spc="0" normalizeH="0" baseline="0" noProof="0">
                <a:ln>
                  <a:noFill/>
                </a:ln>
                <a:solidFill>
                  <a:prstClr val="black"/>
                </a:solidFill>
                <a:effectLst/>
                <a:uLnTx/>
                <a:uFillTx/>
                <a:latin typeface="Arial"/>
                <a:ea typeface="+mn-ea"/>
                <a:cs typeface="+mn-cs"/>
              </a:rPr>
              <a:t>and</a:t>
            </a:r>
            <a:r>
              <a:rPr kumimoji="0" lang="en-GB" sz="1600" b="1" i="0" u="none" strike="noStrike" kern="1200" cap="none" spc="0" normalizeH="0" baseline="0" noProof="0">
                <a:ln>
                  <a:noFill/>
                </a:ln>
                <a:solidFill>
                  <a:prstClr val="black"/>
                </a:solidFill>
                <a:effectLst/>
                <a:uLnTx/>
                <a:uFillTx/>
                <a:latin typeface="Arial"/>
                <a:ea typeface="+mn-ea"/>
                <a:cs typeface="+mn-cs"/>
              </a:rPr>
              <a:t> equitable ICT standards</a:t>
            </a:r>
          </a:p>
        </p:txBody>
      </p:sp>
      <p:sp>
        <p:nvSpPr>
          <p:cNvPr id="150" name="Rectangle: Rounded Corners 149">
            <a:extLst>
              <a:ext uri="{FF2B5EF4-FFF2-40B4-BE49-F238E27FC236}">
                <a16:creationId xmlns:a16="http://schemas.microsoft.com/office/drawing/2014/main" id="{85FBC4AA-A175-C415-ECE3-FF095708E0A8}"/>
              </a:ext>
            </a:extLst>
          </p:cNvPr>
          <p:cNvSpPr/>
          <p:nvPr/>
        </p:nvSpPr>
        <p:spPr>
          <a:xfrm>
            <a:off x="7060788" y="4963033"/>
            <a:ext cx="4671081" cy="620855"/>
          </a:xfrm>
          <a:prstGeom prst="roundRect">
            <a:avLst/>
          </a:prstGeom>
          <a:solidFill>
            <a:srgbClr val="00B0F0"/>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a:ea typeface="+mn-ea"/>
                <a:cs typeface="+mn-cs"/>
              </a:rPr>
              <a:t>Building a </a:t>
            </a:r>
            <a:r>
              <a:rPr kumimoji="0" lang="en-GB" sz="1600" b="1" i="0" u="none" strike="noStrike" kern="1200" cap="none" spc="0" normalizeH="0" baseline="0" noProof="0">
                <a:ln>
                  <a:noFill/>
                </a:ln>
                <a:solidFill>
                  <a:prstClr val="black"/>
                </a:solidFill>
                <a:effectLst/>
                <a:uLnTx/>
                <a:uFillTx/>
                <a:latin typeface="Arial"/>
                <a:ea typeface="+mn-ea"/>
                <a:cs typeface="+mn-cs"/>
              </a:rPr>
              <a:t>supportive community </a:t>
            </a:r>
            <a:r>
              <a:rPr kumimoji="0" lang="en-GB" sz="1600" b="0" i="0" u="none" strike="noStrike" kern="1200" cap="none" spc="0" normalizeH="0" baseline="0" noProof="0">
                <a:ln>
                  <a:noFill/>
                </a:ln>
                <a:solidFill>
                  <a:prstClr val="black"/>
                </a:solidFill>
                <a:effectLst/>
                <a:uLnTx/>
                <a:uFillTx/>
                <a:latin typeface="Arial"/>
                <a:ea typeface="+mn-ea"/>
                <a:cs typeface="+mn-cs"/>
              </a:rPr>
              <a:t>within the ICT and standardization sector</a:t>
            </a:r>
          </a:p>
        </p:txBody>
      </p:sp>
      <p:sp>
        <p:nvSpPr>
          <p:cNvPr id="151" name="Rectangle: Rounded Corners 150">
            <a:extLst>
              <a:ext uri="{FF2B5EF4-FFF2-40B4-BE49-F238E27FC236}">
                <a16:creationId xmlns:a16="http://schemas.microsoft.com/office/drawing/2014/main" id="{A5AA90AF-D646-8CFA-3EAB-15F199089A96}"/>
              </a:ext>
            </a:extLst>
          </p:cNvPr>
          <p:cNvSpPr/>
          <p:nvPr/>
        </p:nvSpPr>
        <p:spPr>
          <a:xfrm>
            <a:off x="650614" y="2187260"/>
            <a:ext cx="4671081" cy="620855"/>
          </a:xfrm>
          <a:prstGeom prst="roundRect">
            <a:avLst/>
          </a:prstGeom>
          <a:solidFill>
            <a:schemeClr val="accent5">
              <a:lumMod val="20000"/>
              <a:lumOff val="80000"/>
              <a:alpha val="6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a:ea typeface="+mn-ea"/>
                <a:cs typeface="+mn-cs"/>
              </a:rPr>
              <a:t>Global Gender Digital Divide: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a:ea typeface="+mn-ea"/>
                <a:cs typeface="+mn-cs"/>
              </a:rPr>
              <a:t>In 2024,</a:t>
            </a:r>
            <a:r>
              <a:rPr kumimoji="0" lang="en-GB" sz="1600" b="1" i="0" u="none" strike="noStrike" kern="1200" cap="none" spc="0" normalizeH="0" baseline="0" noProof="0">
                <a:ln>
                  <a:noFill/>
                </a:ln>
                <a:solidFill>
                  <a:prstClr val="black"/>
                </a:solidFill>
                <a:effectLst/>
                <a:uLnTx/>
                <a:uFillTx/>
                <a:latin typeface="Arial"/>
                <a:ea typeface="+mn-ea"/>
                <a:cs typeface="+mn-cs"/>
              </a:rPr>
              <a:t>1.4 billion </a:t>
            </a:r>
            <a:r>
              <a:rPr kumimoji="0" lang="en-GB" sz="1600" b="0" i="0" u="none" strike="noStrike" kern="1200" cap="none" spc="0" normalizeH="0" baseline="0" noProof="0">
                <a:ln>
                  <a:noFill/>
                </a:ln>
                <a:solidFill>
                  <a:prstClr val="black"/>
                </a:solidFill>
                <a:effectLst/>
                <a:uLnTx/>
                <a:uFillTx/>
                <a:latin typeface="Arial"/>
                <a:ea typeface="+mn-ea"/>
                <a:cs typeface="+mn-cs"/>
              </a:rPr>
              <a:t>of </a:t>
            </a:r>
            <a:r>
              <a:rPr kumimoji="0" lang="en-GB" sz="1600" b="1" i="0" u="none" strike="noStrike" kern="1200" cap="none" spc="0" normalizeH="0" baseline="0" noProof="0">
                <a:ln>
                  <a:noFill/>
                </a:ln>
                <a:solidFill>
                  <a:prstClr val="black"/>
                </a:solidFill>
                <a:effectLst/>
                <a:uLnTx/>
                <a:uFillTx/>
                <a:latin typeface="Arial"/>
                <a:ea typeface="+mn-ea"/>
                <a:cs typeface="+mn-cs"/>
              </a:rPr>
              <a:t>women</a:t>
            </a:r>
            <a:r>
              <a:rPr kumimoji="0" lang="en-GB" sz="1600" b="0" i="0" u="none" strike="noStrike" kern="1200" cap="none" spc="0" normalizeH="0" baseline="0" noProof="0">
                <a:ln>
                  <a:noFill/>
                </a:ln>
                <a:solidFill>
                  <a:prstClr val="black"/>
                </a:solidFill>
                <a:effectLst/>
                <a:uLnTx/>
                <a:uFillTx/>
                <a:latin typeface="Arial"/>
                <a:ea typeface="+mn-ea"/>
                <a:cs typeface="+mn-cs"/>
              </a:rPr>
              <a:t> remain </a:t>
            </a:r>
            <a:r>
              <a:rPr kumimoji="0" lang="en-GB" sz="1600" b="1" i="0" u="none" strike="noStrike" kern="1200" cap="none" spc="0" normalizeH="0" baseline="0" noProof="0">
                <a:ln>
                  <a:noFill/>
                </a:ln>
                <a:solidFill>
                  <a:prstClr val="black"/>
                </a:solidFill>
                <a:effectLst/>
                <a:uLnTx/>
                <a:uFillTx/>
                <a:latin typeface="Arial"/>
                <a:ea typeface="+mn-ea"/>
                <a:cs typeface="+mn-cs"/>
              </a:rPr>
              <a:t>offline</a:t>
            </a:r>
            <a:r>
              <a:rPr kumimoji="0" lang="en-GB" sz="1600" b="0" i="0" u="none" strike="noStrike" kern="1200" cap="none" spc="0" normalizeH="0" baseline="0" noProof="0">
                <a:ln>
                  <a:noFill/>
                </a:ln>
                <a:solidFill>
                  <a:prstClr val="black"/>
                </a:solidFill>
                <a:effectLst/>
                <a:uLnTx/>
                <a:uFillTx/>
                <a:latin typeface="Arial"/>
                <a:ea typeface="+mn-ea"/>
                <a:cs typeface="+mn-cs"/>
              </a:rPr>
              <a:t> </a:t>
            </a:r>
          </a:p>
        </p:txBody>
      </p:sp>
      <p:sp>
        <p:nvSpPr>
          <p:cNvPr id="155" name="Rectangle: Rounded Corners 154">
            <a:extLst>
              <a:ext uri="{FF2B5EF4-FFF2-40B4-BE49-F238E27FC236}">
                <a16:creationId xmlns:a16="http://schemas.microsoft.com/office/drawing/2014/main" id="{5A91D9C5-7569-4CE8-7E24-2468ACF39702}"/>
              </a:ext>
            </a:extLst>
          </p:cNvPr>
          <p:cNvSpPr/>
          <p:nvPr/>
        </p:nvSpPr>
        <p:spPr>
          <a:xfrm>
            <a:off x="650614" y="3028684"/>
            <a:ext cx="4671081" cy="701384"/>
          </a:xfrm>
          <a:prstGeom prst="roundRect">
            <a:avLst/>
          </a:prstGeom>
          <a:solidFill>
            <a:schemeClr val="accent5">
              <a:lumMod val="20000"/>
              <a:lumOff val="80000"/>
              <a:alpha val="6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a:ea typeface="+mn-ea"/>
                <a:cs typeface="+mn-cs"/>
              </a:rPr>
              <a:t>Gender gap in digital skills, education and employment</a:t>
            </a:r>
          </a:p>
        </p:txBody>
      </p:sp>
      <p:sp>
        <p:nvSpPr>
          <p:cNvPr id="156" name="Rectangle: Rounded Corners 155">
            <a:extLst>
              <a:ext uri="{FF2B5EF4-FFF2-40B4-BE49-F238E27FC236}">
                <a16:creationId xmlns:a16="http://schemas.microsoft.com/office/drawing/2014/main" id="{E95EAF61-1943-F828-32F5-69C14566CC79}"/>
              </a:ext>
            </a:extLst>
          </p:cNvPr>
          <p:cNvSpPr/>
          <p:nvPr/>
        </p:nvSpPr>
        <p:spPr>
          <a:xfrm>
            <a:off x="650614" y="3950637"/>
            <a:ext cx="4671081" cy="1625183"/>
          </a:xfrm>
          <a:prstGeom prst="roundRect">
            <a:avLst/>
          </a:prstGeom>
          <a:solidFill>
            <a:schemeClr val="accent5">
              <a:lumMod val="20000"/>
              <a:lumOff val="80000"/>
              <a:alpha val="6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a:ea typeface="+mn-ea"/>
                <a:cs typeface="+mn-cs"/>
              </a:rPr>
              <a:t>Women</a:t>
            </a:r>
            <a:r>
              <a:rPr kumimoji="0" lang="en-GB" sz="1600" b="0" i="0" u="none" strike="noStrike" kern="1200" cap="none" spc="0" normalizeH="0" baseline="0" noProof="0">
                <a:ln>
                  <a:noFill/>
                </a:ln>
                <a:solidFill>
                  <a:prstClr val="black"/>
                </a:solidFill>
                <a:effectLst/>
                <a:uLnTx/>
                <a:uFillTx/>
                <a:latin typeface="Arial"/>
                <a:ea typeface="+mn-ea"/>
                <a:cs typeface="+mn-cs"/>
              </a:rPr>
              <a:t> remain </a:t>
            </a:r>
            <a:r>
              <a:rPr kumimoji="0" lang="en-GB" sz="1600" b="1" i="0" u="none" strike="noStrike" kern="1200" cap="none" spc="0" normalizeH="0" baseline="0" noProof="0">
                <a:ln>
                  <a:noFill/>
                </a:ln>
                <a:solidFill>
                  <a:prstClr val="black"/>
                </a:solidFill>
                <a:effectLst/>
                <a:uLnTx/>
                <a:uFillTx/>
                <a:latin typeface="Arial"/>
                <a:ea typeface="+mn-ea"/>
                <a:cs typeface="+mn-cs"/>
              </a:rPr>
              <a:t>underrepresented in ICT decision-making</a:t>
            </a:r>
            <a:r>
              <a:rPr kumimoji="0" lang="en-GB" sz="1600" b="0" i="0" u="none" strike="noStrike" kern="1200" cap="none" spc="0" normalizeH="0" baseline="0" noProof="0">
                <a:ln>
                  <a:noFill/>
                </a:ln>
                <a:solidFill>
                  <a:prstClr val="black"/>
                </a:solidFill>
                <a:effectLst/>
                <a:uLnTx/>
                <a:uFillTx/>
                <a:latin typeface="Arial"/>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600" b="1" i="0" u="none" strike="noStrike" kern="1200" cap="none" spc="0" normalizeH="0" baseline="0" noProof="0">
                <a:ln>
                  <a:noFill/>
                </a:ln>
                <a:solidFill>
                  <a:prstClr val="black"/>
                </a:solidFill>
                <a:effectLst/>
                <a:uLnTx/>
                <a:uFillTx/>
                <a:latin typeface="Arial"/>
                <a:ea typeface="+mn-ea"/>
                <a:cs typeface="+mn-cs"/>
              </a:rPr>
              <a:t>22% </a:t>
            </a:r>
            <a:r>
              <a:rPr kumimoji="0" lang="en-GB" sz="1600" b="0" i="0" u="none" strike="noStrike" kern="1200" cap="none" spc="0" normalizeH="0" baseline="0" noProof="0">
                <a:ln>
                  <a:noFill/>
                </a:ln>
                <a:solidFill>
                  <a:prstClr val="black"/>
                </a:solidFill>
                <a:effectLst/>
                <a:uLnTx/>
                <a:uFillTx/>
                <a:latin typeface="Arial"/>
                <a:ea typeface="+mn-ea"/>
                <a:cs typeface="+mn-cs"/>
              </a:rPr>
              <a:t>ICT Ministers and equivalent are women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600" b="1" i="0" u="none" strike="noStrike" kern="1200" cap="none" spc="0" normalizeH="0" baseline="0" noProof="0">
                <a:ln>
                  <a:noFill/>
                </a:ln>
                <a:solidFill>
                  <a:prstClr val="black"/>
                </a:solidFill>
                <a:effectLst/>
                <a:uLnTx/>
                <a:uFillTx/>
                <a:latin typeface="Arial"/>
                <a:ea typeface="+mn-ea"/>
                <a:cs typeface="+mn-cs"/>
              </a:rPr>
              <a:t>24% </a:t>
            </a:r>
            <a:r>
              <a:rPr kumimoji="0" lang="en-GB" sz="1600" b="0" i="0" u="none" strike="noStrike" kern="1200" cap="none" spc="0" normalizeH="0" baseline="0" noProof="0">
                <a:ln>
                  <a:noFill/>
                </a:ln>
                <a:solidFill>
                  <a:prstClr val="black"/>
                </a:solidFill>
                <a:effectLst/>
                <a:uLnTx/>
                <a:uFillTx/>
                <a:latin typeface="Arial"/>
                <a:ea typeface="+mn-ea"/>
                <a:cs typeface="+mn-cs"/>
              </a:rPr>
              <a:t>of women hold key leadership positions in ITU-T Study Group [2025-28]</a:t>
            </a:r>
          </a:p>
        </p:txBody>
      </p:sp>
    </p:spTree>
    <p:extLst>
      <p:ext uri="{BB962C8B-B14F-4D97-AF65-F5344CB8AC3E}">
        <p14:creationId xmlns:p14="http://schemas.microsoft.com/office/powerpoint/2010/main" val="194912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1"/>
                                        </p:tgtEl>
                                        <p:attrNameLst>
                                          <p:attrName>style.visibility</p:attrName>
                                        </p:attrNameLst>
                                      </p:cBhvr>
                                      <p:to>
                                        <p:strVal val="visible"/>
                                      </p:to>
                                    </p:set>
                                    <p:anim calcmode="lin" valueType="num">
                                      <p:cBhvr additive="base">
                                        <p:cTn id="11" dur="500" fill="hold"/>
                                        <p:tgtEl>
                                          <p:spTgt spid="151"/>
                                        </p:tgtEl>
                                        <p:attrNameLst>
                                          <p:attrName>ppt_x</p:attrName>
                                        </p:attrNameLst>
                                      </p:cBhvr>
                                      <p:tavLst>
                                        <p:tav tm="0">
                                          <p:val>
                                            <p:strVal val="#ppt_x"/>
                                          </p:val>
                                        </p:tav>
                                        <p:tav tm="100000">
                                          <p:val>
                                            <p:strVal val="#ppt_x"/>
                                          </p:val>
                                        </p:tav>
                                      </p:tavLst>
                                    </p:anim>
                                    <p:anim calcmode="lin" valueType="num">
                                      <p:cBhvr additive="base">
                                        <p:cTn id="12" dur="500" fill="hold"/>
                                        <p:tgtEl>
                                          <p:spTgt spid="15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5"/>
                                        </p:tgtEl>
                                        <p:attrNameLst>
                                          <p:attrName>style.visibility</p:attrName>
                                        </p:attrNameLst>
                                      </p:cBhvr>
                                      <p:to>
                                        <p:strVal val="visible"/>
                                      </p:to>
                                    </p:set>
                                    <p:anim calcmode="lin" valueType="num">
                                      <p:cBhvr additive="base">
                                        <p:cTn id="17" dur="500" fill="hold"/>
                                        <p:tgtEl>
                                          <p:spTgt spid="155"/>
                                        </p:tgtEl>
                                        <p:attrNameLst>
                                          <p:attrName>ppt_x</p:attrName>
                                        </p:attrNameLst>
                                      </p:cBhvr>
                                      <p:tavLst>
                                        <p:tav tm="0">
                                          <p:val>
                                            <p:strVal val="#ppt_x"/>
                                          </p:val>
                                        </p:tav>
                                        <p:tav tm="100000">
                                          <p:val>
                                            <p:strVal val="#ppt_x"/>
                                          </p:val>
                                        </p:tav>
                                      </p:tavLst>
                                    </p:anim>
                                    <p:anim calcmode="lin" valueType="num">
                                      <p:cBhvr additive="base">
                                        <p:cTn id="18" dur="500" fill="hold"/>
                                        <p:tgtEl>
                                          <p:spTgt spid="15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6"/>
                                        </p:tgtEl>
                                        <p:attrNameLst>
                                          <p:attrName>style.visibility</p:attrName>
                                        </p:attrNameLst>
                                      </p:cBhvr>
                                      <p:to>
                                        <p:strVal val="visible"/>
                                      </p:to>
                                    </p:set>
                                    <p:anim calcmode="lin" valueType="num">
                                      <p:cBhvr additive="base">
                                        <p:cTn id="23" dur="500" fill="hold"/>
                                        <p:tgtEl>
                                          <p:spTgt spid="156"/>
                                        </p:tgtEl>
                                        <p:attrNameLst>
                                          <p:attrName>ppt_x</p:attrName>
                                        </p:attrNameLst>
                                      </p:cBhvr>
                                      <p:tavLst>
                                        <p:tav tm="0">
                                          <p:val>
                                            <p:strVal val="#ppt_x"/>
                                          </p:val>
                                        </p:tav>
                                        <p:tav tm="100000">
                                          <p:val>
                                            <p:strVal val="#ppt_x"/>
                                          </p:val>
                                        </p:tav>
                                      </p:tavLst>
                                    </p:anim>
                                    <p:anim calcmode="lin" valueType="num">
                                      <p:cBhvr additive="base">
                                        <p:cTn id="24" dur="500" fill="hold"/>
                                        <p:tgtEl>
                                          <p:spTgt spid="15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8"/>
                                        </p:tgtEl>
                                        <p:attrNameLst>
                                          <p:attrName>style.visibility</p:attrName>
                                        </p:attrNameLst>
                                      </p:cBhvr>
                                      <p:to>
                                        <p:strVal val="visible"/>
                                      </p:to>
                                    </p:set>
                                    <p:anim calcmode="lin" valueType="num">
                                      <p:cBhvr additive="base">
                                        <p:cTn id="37" dur="500" fill="hold"/>
                                        <p:tgtEl>
                                          <p:spTgt spid="148"/>
                                        </p:tgtEl>
                                        <p:attrNameLst>
                                          <p:attrName>ppt_x</p:attrName>
                                        </p:attrNameLst>
                                      </p:cBhvr>
                                      <p:tavLst>
                                        <p:tav tm="0">
                                          <p:val>
                                            <p:strVal val="#ppt_x"/>
                                          </p:val>
                                        </p:tav>
                                        <p:tav tm="100000">
                                          <p:val>
                                            <p:strVal val="#ppt_x"/>
                                          </p:val>
                                        </p:tav>
                                      </p:tavLst>
                                    </p:anim>
                                    <p:anim calcmode="lin" valueType="num">
                                      <p:cBhvr additive="base">
                                        <p:cTn id="38" dur="500" fill="hold"/>
                                        <p:tgtEl>
                                          <p:spTgt spid="14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5"/>
                                        </p:tgtEl>
                                        <p:attrNameLst>
                                          <p:attrName>style.visibility</p:attrName>
                                        </p:attrNameLst>
                                      </p:cBhvr>
                                      <p:to>
                                        <p:strVal val="visible"/>
                                      </p:to>
                                    </p:set>
                                    <p:anim calcmode="lin" valueType="num">
                                      <p:cBhvr additive="base">
                                        <p:cTn id="43" dur="500" fill="hold"/>
                                        <p:tgtEl>
                                          <p:spTgt spid="145"/>
                                        </p:tgtEl>
                                        <p:attrNameLst>
                                          <p:attrName>ppt_x</p:attrName>
                                        </p:attrNameLst>
                                      </p:cBhvr>
                                      <p:tavLst>
                                        <p:tav tm="0">
                                          <p:val>
                                            <p:strVal val="#ppt_x"/>
                                          </p:val>
                                        </p:tav>
                                        <p:tav tm="100000">
                                          <p:val>
                                            <p:strVal val="#ppt_x"/>
                                          </p:val>
                                        </p:tav>
                                      </p:tavLst>
                                    </p:anim>
                                    <p:anim calcmode="lin" valueType="num">
                                      <p:cBhvr additive="base">
                                        <p:cTn id="44" dur="500" fill="hold"/>
                                        <p:tgtEl>
                                          <p:spTgt spid="14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9"/>
                                        </p:tgtEl>
                                        <p:attrNameLst>
                                          <p:attrName>style.visibility</p:attrName>
                                        </p:attrNameLst>
                                      </p:cBhvr>
                                      <p:to>
                                        <p:strVal val="visible"/>
                                      </p:to>
                                    </p:set>
                                    <p:anim calcmode="lin" valueType="num">
                                      <p:cBhvr additive="base">
                                        <p:cTn id="49" dur="500" fill="hold"/>
                                        <p:tgtEl>
                                          <p:spTgt spid="149"/>
                                        </p:tgtEl>
                                        <p:attrNameLst>
                                          <p:attrName>ppt_x</p:attrName>
                                        </p:attrNameLst>
                                      </p:cBhvr>
                                      <p:tavLst>
                                        <p:tav tm="0">
                                          <p:val>
                                            <p:strVal val="#ppt_x"/>
                                          </p:val>
                                        </p:tav>
                                        <p:tav tm="100000">
                                          <p:val>
                                            <p:strVal val="#ppt_x"/>
                                          </p:val>
                                        </p:tav>
                                      </p:tavLst>
                                    </p:anim>
                                    <p:anim calcmode="lin" valueType="num">
                                      <p:cBhvr additive="base">
                                        <p:cTn id="5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0"/>
                                        </p:tgtEl>
                                        <p:attrNameLst>
                                          <p:attrName>style.visibility</p:attrName>
                                        </p:attrNameLst>
                                      </p:cBhvr>
                                      <p:to>
                                        <p:strVal val="visible"/>
                                      </p:to>
                                    </p:set>
                                    <p:anim calcmode="lin" valueType="num">
                                      <p:cBhvr additive="base">
                                        <p:cTn id="55" dur="500" fill="hold"/>
                                        <p:tgtEl>
                                          <p:spTgt spid="150"/>
                                        </p:tgtEl>
                                        <p:attrNameLst>
                                          <p:attrName>ppt_x</p:attrName>
                                        </p:attrNameLst>
                                      </p:cBhvr>
                                      <p:tavLst>
                                        <p:tav tm="0">
                                          <p:val>
                                            <p:strVal val="#ppt_x"/>
                                          </p:val>
                                        </p:tav>
                                        <p:tav tm="100000">
                                          <p:val>
                                            <p:strVal val="#ppt_x"/>
                                          </p:val>
                                        </p:tav>
                                      </p:tavLst>
                                    </p:anim>
                                    <p:anim calcmode="lin" valueType="num">
                                      <p:cBhvr additive="base">
                                        <p:cTn id="56"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45" grpId="0" animBg="1"/>
      <p:bldP spid="148" grpId="0" animBg="1"/>
      <p:bldP spid="149" grpId="0" animBg="1"/>
      <p:bldP spid="150" grpId="0" animBg="1"/>
      <p:bldP spid="151" grpId="0" animBg="1"/>
      <p:bldP spid="155" grpId="0" animBg="1"/>
      <p:bldP spid="15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3BCAE3-109D-F80C-8948-6E1B0583AB7D}"/>
              </a:ext>
            </a:extLst>
          </p:cNvPr>
          <p:cNvSpPr>
            <a:spLocks noGrp="1"/>
          </p:cNvSpPr>
          <p:nvPr>
            <p:ph type="title"/>
          </p:nvPr>
        </p:nvSpPr>
        <p:spPr>
          <a:xfrm>
            <a:off x="640059" y="286033"/>
            <a:ext cx="8177156" cy="360795"/>
          </a:xfrm>
        </p:spPr>
        <p:txBody>
          <a:bodyPr/>
          <a:lstStyle/>
          <a:p>
            <a:r>
              <a:rPr lang="en-US" sz="2000"/>
              <a:t>Empowering Women in Standardization &amp; ICT Sector </a:t>
            </a:r>
            <a:br>
              <a:rPr lang="en-US"/>
            </a:br>
            <a:endParaRPr lang="en-GB"/>
          </a:p>
        </p:txBody>
      </p:sp>
      <p:pic>
        <p:nvPicPr>
          <p:cNvPr id="7" name="Picture 6">
            <a:extLst>
              <a:ext uri="{FF2B5EF4-FFF2-40B4-BE49-F238E27FC236}">
                <a16:creationId xmlns:a16="http://schemas.microsoft.com/office/drawing/2014/main" id="{A28E61AA-31F0-32C4-04EE-63FC6E3701AD}"/>
              </a:ext>
            </a:extLst>
          </p:cNvPr>
          <p:cNvPicPr>
            <a:picLocks noChangeAspect="1"/>
          </p:cNvPicPr>
          <p:nvPr/>
        </p:nvPicPr>
        <p:blipFill>
          <a:blip r:embed="rId3"/>
          <a:stretch>
            <a:fillRect/>
          </a:stretch>
        </p:blipFill>
        <p:spPr>
          <a:xfrm>
            <a:off x="8362610" y="0"/>
            <a:ext cx="3829390" cy="6858000"/>
          </a:xfrm>
          <a:prstGeom prst="rect">
            <a:avLst/>
          </a:prstGeom>
          <a:ln>
            <a:noFill/>
          </a:ln>
          <a:effectLst>
            <a:outerShdw blurRad="292100" dist="139700" dir="2700000" algn="tl" rotWithShape="0">
              <a:srgbClr val="333333">
                <a:alpha val="65000"/>
              </a:srgbClr>
            </a:outerShdw>
          </a:effectLst>
        </p:spPr>
      </p:pic>
      <p:grpSp>
        <p:nvGrpSpPr>
          <p:cNvPr id="8" name="Group 7">
            <a:extLst>
              <a:ext uri="{FF2B5EF4-FFF2-40B4-BE49-F238E27FC236}">
                <a16:creationId xmlns:a16="http://schemas.microsoft.com/office/drawing/2014/main" id="{3AE58D0F-F88B-903A-026E-0DFEC1A5F548}"/>
              </a:ext>
            </a:extLst>
          </p:cNvPr>
          <p:cNvGrpSpPr/>
          <p:nvPr/>
        </p:nvGrpSpPr>
        <p:grpSpPr>
          <a:xfrm>
            <a:off x="2758511" y="933902"/>
            <a:ext cx="5676104" cy="3133873"/>
            <a:chOff x="2758511" y="933902"/>
            <a:chExt cx="5676104" cy="3133873"/>
          </a:xfrm>
        </p:grpSpPr>
        <p:pic>
          <p:nvPicPr>
            <p:cNvPr id="26" name="Picture 25" descr="A button with a symbol and a person's sign">
              <a:extLst>
                <a:ext uri="{FF2B5EF4-FFF2-40B4-BE49-F238E27FC236}">
                  <a16:creationId xmlns:a16="http://schemas.microsoft.com/office/drawing/2014/main" id="{B2EB9BD2-D688-F6BB-DD80-98E562501C02}"/>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758511" y="1683065"/>
              <a:ext cx="2756079" cy="1550811"/>
            </a:xfrm>
            <a:prstGeom prst="rect">
              <a:avLst/>
            </a:prstGeom>
            <a:solidFill>
              <a:schemeClr val="bg2"/>
            </a:solidFill>
          </p:spPr>
        </p:pic>
        <p:grpSp>
          <p:nvGrpSpPr>
            <p:cNvPr id="4" name="Group 3">
              <a:extLst>
                <a:ext uri="{FF2B5EF4-FFF2-40B4-BE49-F238E27FC236}">
                  <a16:creationId xmlns:a16="http://schemas.microsoft.com/office/drawing/2014/main" id="{391723EE-A5F9-93A0-6260-BD030546CBA4}"/>
                </a:ext>
              </a:extLst>
            </p:cNvPr>
            <p:cNvGrpSpPr/>
            <p:nvPr/>
          </p:nvGrpSpPr>
          <p:grpSpPr>
            <a:xfrm>
              <a:off x="4446777" y="933902"/>
              <a:ext cx="3987838" cy="3133873"/>
              <a:chOff x="4446777" y="933902"/>
              <a:chExt cx="3987838" cy="3133873"/>
            </a:xfrm>
          </p:grpSpPr>
          <p:sp>
            <p:nvSpPr>
              <p:cNvPr id="33" name="Rectangle: Rounded Corners 32">
                <a:extLst>
                  <a:ext uri="{FF2B5EF4-FFF2-40B4-BE49-F238E27FC236}">
                    <a16:creationId xmlns:a16="http://schemas.microsoft.com/office/drawing/2014/main" id="{5B842FDE-3B64-E3B6-A999-499CDC9646A7}"/>
                  </a:ext>
                </a:extLst>
              </p:cNvPr>
              <p:cNvSpPr/>
              <p:nvPr/>
            </p:nvSpPr>
            <p:spPr>
              <a:xfrm>
                <a:off x="5816756" y="1653409"/>
                <a:ext cx="2612089" cy="458700"/>
              </a:xfrm>
              <a:prstGeom prst="round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a:ea typeface="+mn-ea"/>
                    <a:cs typeface="+mn-cs"/>
                  </a:rPr>
                  <a:t>Encourage women to step up into </a:t>
                </a:r>
                <a:r>
                  <a:rPr kumimoji="0" lang="en-GB" sz="1400" b="1" i="0" u="none" strike="noStrike" kern="1200" cap="none" spc="0" normalizeH="0" baseline="0" noProof="0">
                    <a:ln>
                      <a:noFill/>
                    </a:ln>
                    <a:solidFill>
                      <a:prstClr val="black"/>
                    </a:solidFill>
                    <a:effectLst/>
                    <a:uLnTx/>
                    <a:uFillTx/>
                    <a:latin typeface="Arial"/>
                    <a:ea typeface="+mn-ea"/>
                    <a:cs typeface="+mn-cs"/>
                  </a:rPr>
                  <a:t>leadership roles</a:t>
                </a:r>
                <a:endParaRPr kumimoji="0" lang="en-GB" sz="1400" b="0" i="0" u="none" strike="noStrike" kern="1200" cap="none" spc="0" normalizeH="0" baseline="0" noProof="0">
                  <a:ln>
                    <a:noFill/>
                  </a:ln>
                  <a:solidFill>
                    <a:prstClr val="black"/>
                  </a:solidFill>
                  <a:effectLst/>
                  <a:uLnTx/>
                  <a:uFillTx/>
                  <a:latin typeface="Arial"/>
                  <a:ea typeface="+mn-ea"/>
                  <a:cs typeface="+mn-cs"/>
                </a:endParaRPr>
              </a:p>
            </p:txBody>
          </p:sp>
          <p:sp>
            <p:nvSpPr>
              <p:cNvPr id="34" name="Rectangle: Rounded Corners 33">
                <a:extLst>
                  <a:ext uri="{FF2B5EF4-FFF2-40B4-BE49-F238E27FC236}">
                    <a16:creationId xmlns:a16="http://schemas.microsoft.com/office/drawing/2014/main" id="{C9C62595-856F-5B5B-749D-8404FF177789}"/>
                  </a:ext>
                </a:extLst>
              </p:cNvPr>
              <p:cNvSpPr/>
              <p:nvPr/>
            </p:nvSpPr>
            <p:spPr>
              <a:xfrm>
                <a:off x="5856271" y="2305257"/>
                <a:ext cx="2578344" cy="458699"/>
              </a:xfrm>
              <a:prstGeom prst="round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a:ea typeface="+mn-ea"/>
                    <a:cs typeface="+mn-cs"/>
                  </a:rPr>
                  <a:t>Recognize </a:t>
                </a:r>
                <a:r>
                  <a:rPr kumimoji="0" lang="en-GB" sz="1400" b="1" i="0" u="none" strike="noStrike" kern="1200" cap="none" spc="0" normalizeH="0" baseline="0" noProof="0">
                    <a:ln>
                      <a:noFill/>
                    </a:ln>
                    <a:solidFill>
                      <a:prstClr val="black"/>
                    </a:solidFill>
                    <a:effectLst/>
                    <a:uLnTx/>
                    <a:uFillTx/>
                    <a:latin typeface="Arial"/>
                    <a:ea typeface="+mn-ea"/>
                    <a:cs typeface="+mn-cs"/>
                  </a:rPr>
                  <a:t>achievements</a:t>
                </a:r>
                <a:endParaRPr kumimoji="0" lang="en-GB" sz="1400" b="0" i="0" u="none" strike="noStrike" kern="1200" cap="none" spc="0" normalizeH="0" baseline="0" noProof="0">
                  <a:ln>
                    <a:noFill/>
                  </a:ln>
                  <a:solidFill>
                    <a:prstClr val="black"/>
                  </a:solidFill>
                  <a:effectLst/>
                  <a:uLnTx/>
                  <a:uFillTx/>
                  <a:latin typeface="Arial"/>
                  <a:ea typeface="+mn-ea"/>
                  <a:cs typeface="+mn-cs"/>
                </a:endParaRPr>
              </a:p>
            </p:txBody>
          </p:sp>
          <p:sp>
            <p:nvSpPr>
              <p:cNvPr id="36" name="Rectangle: Rounded Corners 35">
                <a:extLst>
                  <a:ext uri="{FF2B5EF4-FFF2-40B4-BE49-F238E27FC236}">
                    <a16:creationId xmlns:a16="http://schemas.microsoft.com/office/drawing/2014/main" id="{03A1FD8B-E0BA-D0B6-DACF-938BB778D283}"/>
                  </a:ext>
                </a:extLst>
              </p:cNvPr>
              <p:cNvSpPr/>
              <p:nvPr/>
            </p:nvSpPr>
            <p:spPr>
              <a:xfrm>
                <a:off x="5778092" y="2935617"/>
                <a:ext cx="2656444" cy="411742"/>
              </a:xfrm>
              <a:prstGeom prst="round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a:ea typeface="+mn-ea"/>
                    <a:cs typeface="+mn-cs"/>
                  </a:rPr>
                  <a:t>Build a supportive </a:t>
                </a:r>
                <a:r>
                  <a:rPr kumimoji="0" lang="en-GB" sz="1400" b="1" i="0" u="none" strike="noStrike" kern="1200" cap="none" spc="0" normalizeH="0" baseline="0" noProof="0">
                    <a:ln>
                      <a:noFill/>
                    </a:ln>
                    <a:solidFill>
                      <a:prstClr val="black"/>
                    </a:solidFill>
                    <a:effectLst/>
                    <a:uLnTx/>
                    <a:uFillTx/>
                    <a:latin typeface="Arial"/>
                    <a:ea typeface="+mn-ea"/>
                    <a:cs typeface="+mn-cs"/>
                  </a:rPr>
                  <a:t>community</a:t>
                </a:r>
                <a:endParaRPr kumimoji="0" lang="en-GB" sz="1400" b="0" i="0" u="none" strike="noStrike" kern="1200" cap="none" spc="0" normalizeH="0" baseline="0" noProof="0">
                  <a:ln>
                    <a:noFill/>
                  </a:ln>
                  <a:solidFill>
                    <a:prstClr val="black"/>
                  </a:solidFill>
                  <a:effectLst/>
                  <a:uLnTx/>
                  <a:uFillTx/>
                  <a:latin typeface="Arial"/>
                  <a:ea typeface="+mn-ea"/>
                  <a:cs typeface="+mn-cs"/>
                </a:endParaRPr>
              </a:p>
            </p:txBody>
          </p:sp>
          <p:sp>
            <p:nvSpPr>
              <p:cNvPr id="37" name="Rectangle: Rounded Corners 36">
                <a:extLst>
                  <a:ext uri="{FF2B5EF4-FFF2-40B4-BE49-F238E27FC236}">
                    <a16:creationId xmlns:a16="http://schemas.microsoft.com/office/drawing/2014/main" id="{C6B7F80A-E9C5-75C5-0A1F-62A31922F9D5}"/>
                  </a:ext>
                </a:extLst>
              </p:cNvPr>
              <p:cNvSpPr/>
              <p:nvPr/>
            </p:nvSpPr>
            <p:spPr>
              <a:xfrm>
                <a:off x="5562013" y="3603573"/>
                <a:ext cx="2854641" cy="464202"/>
              </a:xfrm>
              <a:prstGeom prst="round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Arial"/>
                    <a:ea typeface="+mn-ea"/>
                    <a:cs typeface="+mn-cs"/>
                  </a:rPr>
                  <a:t>Raise awareness </a:t>
                </a:r>
                <a:r>
                  <a:rPr kumimoji="0" lang="en-GB" sz="1400" b="0" i="0" u="none" strike="noStrike" kern="1200" cap="none" spc="0" normalizeH="0" baseline="0" noProof="0">
                    <a:ln>
                      <a:noFill/>
                    </a:ln>
                    <a:solidFill>
                      <a:prstClr val="black"/>
                    </a:solidFill>
                    <a:effectLst/>
                    <a:uLnTx/>
                    <a:uFillTx/>
                    <a:latin typeface="Arial"/>
                    <a:ea typeface="+mn-ea"/>
                    <a:cs typeface="+mn-cs"/>
                  </a:rPr>
                  <a:t>on gender disparities in the ICT sector</a:t>
                </a:r>
              </a:p>
            </p:txBody>
          </p:sp>
          <p:sp>
            <p:nvSpPr>
              <p:cNvPr id="40" name="Flowchart: Connector 39">
                <a:extLst>
                  <a:ext uri="{FF2B5EF4-FFF2-40B4-BE49-F238E27FC236}">
                    <a16:creationId xmlns:a16="http://schemas.microsoft.com/office/drawing/2014/main" id="{51E4D124-FF58-F031-F3F4-B6F173D49E91}"/>
                  </a:ext>
                </a:extLst>
              </p:cNvPr>
              <p:cNvSpPr/>
              <p:nvPr/>
            </p:nvSpPr>
            <p:spPr>
              <a:xfrm>
                <a:off x="5491813" y="1683065"/>
                <a:ext cx="364458" cy="367999"/>
              </a:xfrm>
              <a:prstGeom prst="flowChartConnector">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a:ea typeface="+mn-ea"/>
                    <a:cs typeface="+mn-cs"/>
                  </a:rPr>
                  <a:t>2</a:t>
                </a:r>
                <a:endParaRPr kumimoji="0" lang="en-GB" sz="1400" b="1" i="0" u="none" strike="noStrike" kern="1200" cap="none" spc="0" normalizeH="0" baseline="0" noProof="0">
                  <a:ln>
                    <a:noFill/>
                  </a:ln>
                  <a:solidFill>
                    <a:prstClr val="black"/>
                  </a:solidFill>
                  <a:effectLst/>
                  <a:uLnTx/>
                  <a:uFillTx/>
                  <a:latin typeface="Arial"/>
                  <a:ea typeface="+mn-ea"/>
                  <a:cs typeface="+mn-cs"/>
                </a:endParaRPr>
              </a:p>
            </p:txBody>
          </p:sp>
          <p:sp>
            <p:nvSpPr>
              <p:cNvPr id="41" name="Flowchart: Connector 40">
                <a:extLst>
                  <a:ext uri="{FF2B5EF4-FFF2-40B4-BE49-F238E27FC236}">
                    <a16:creationId xmlns:a16="http://schemas.microsoft.com/office/drawing/2014/main" id="{9D733098-68AB-A8A0-ED26-DDA23D408D74}"/>
                  </a:ext>
                </a:extLst>
              </p:cNvPr>
              <p:cNvSpPr/>
              <p:nvPr/>
            </p:nvSpPr>
            <p:spPr>
              <a:xfrm>
                <a:off x="5554443" y="2324932"/>
                <a:ext cx="364458" cy="367999"/>
              </a:xfrm>
              <a:prstGeom prst="flowChartConnector">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a:ea typeface="+mn-ea"/>
                    <a:cs typeface="+mn-cs"/>
                  </a:rPr>
                  <a:t>3</a:t>
                </a:r>
                <a:endParaRPr kumimoji="0" lang="en-GB" sz="1400" b="1" i="0" u="none" strike="noStrike" kern="1200" cap="none" spc="0" normalizeH="0" baseline="0" noProof="0">
                  <a:ln>
                    <a:noFill/>
                  </a:ln>
                  <a:solidFill>
                    <a:prstClr val="black"/>
                  </a:solidFill>
                  <a:effectLst/>
                  <a:uLnTx/>
                  <a:uFillTx/>
                  <a:latin typeface="Arial"/>
                  <a:ea typeface="+mn-ea"/>
                  <a:cs typeface="+mn-cs"/>
                </a:endParaRPr>
              </a:p>
            </p:txBody>
          </p:sp>
          <p:sp>
            <p:nvSpPr>
              <p:cNvPr id="42" name="Flowchart: Connector 41">
                <a:extLst>
                  <a:ext uri="{FF2B5EF4-FFF2-40B4-BE49-F238E27FC236}">
                    <a16:creationId xmlns:a16="http://schemas.microsoft.com/office/drawing/2014/main" id="{DE8877CF-4589-9DCB-E19A-FCE8ABA437E5}"/>
                  </a:ext>
                </a:extLst>
              </p:cNvPr>
              <p:cNvSpPr/>
              <p:nvPr/>
            </p:nvSpPr>
            <p:spPr>
              <a:xfrm>
                <a:off x="5482805" y="2941548"/>
                <a:ext cx="364458" cy="367999"/>
              </a:xfrm>
              <a:prstGeom prst="flowChartConnector">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a:ea typeface="+mn-ea"/>
                    <a:cs typeface="+mn-cs"/>
                  </a:rPr>
                  <a:t>4</a:t>
                </a:r>
                <a:endParaRPr kumimoji="0" lang="en-GB" sz="1400" b="1" i="0" u="none" strike="noStrike" kern="1200" cap="none" spc="0" normalizeH="0" baseline="0" noProof="0">
                  <a:ln>
                    <a:noFill/>
                  </a:ln>
                  <a:solidFill>
                    <a:prstClr val="black"/>
                  </a:solidFill>
                  <a:effectLst/>
                  <a:uLnTx/>
                  <a:uFillTx/>
                  <a:latin typeface="Arial"/>
                  <a:ea typeface="+mn-ea"/>
                  <a:cs typeface="+mn-cs"/>
                </a:endParaRPr>
              </a:p>
            </p:txBody>
          </p:sp>
          <p:sp>
            <p:nvSpPr>
              <p:cNvPr id="43" name="Flowchart: Connector 42">
                <a:extLst>
                  <a:ext uri="{FF2B5EF4-FFF2-40B4-BE49-F238E27FC236}">
                    <a16:creationId xmlns:a16="http://schemas.microsoft.com/office/drawing/2014/main" id="{7736DC71-9D82-D357-B86E-B7EE26C3B5B6}"/>
                  </a:ext>
                </a:extLst>
              </p:cNvPr>
              <p:cNvSpPr/>
              <p:nvPr/>
            </p:nvSpPr>
            <p:spPr>
              <a:xfrm>
                <a:off x="5246745" y="3624125"/>
                <a:ext cx="364458" cy="367999"/>
              </a:xfrm>
              <a:prstGeom prst="flowChartConnector">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a:ea typeface="+mn-ea"/>
                    <a:cs typeface="+mn-cs"/>
                  </a:rPr>
                  <a:t>5</a:t>
                </a:r>
                <a:endParaRPr kumimoji="0" lang="en-GB" sz="1400" b="1" i="0" u="none" strike="noStrike" kern="1200" cap="none" spc="0" normalizeH="0" baseline="0" noProof="0">
                  <a:ln>
                    <a:noFill/>
                  </a:ln>
                  <a:solidFill>
                    <a:prstClr val="black"/>
                  </a:solidFill>
                  <a:effectLst/>
                  <a:uLnTx/>
                  <a:uFillTx/>
                  <a:latin typeface="Arial"/>
                  <a:ea typeface="+mn-ea"/>
                  <a:cs typeface="+mn-cs"/>
                </a:endParaRPr>
              </a:p>
            </p:txBody>
          </p:sp>
          <p:cxnSp>
            <p:nvCxnSpPr>
              <p:cNvPr id="45" name="Straight Connector 44">
                <a:extLst>
                  <a:ext uri="{FF2B5EF4-FFF2-40B4-BE49-F238E27FC236}">
                    <a16:creationId xmlns:a16="http://schemas.microsoft.com/office/drawing/2014/main" id="{7FA87759-2828-5C6F-E4AA-D48BFCA388E0}"/>
                  </a:ext>
                </a:extLst>
              </p:cNvPr>
              <p:cNvCxnSpPr>
                <a:cxnSpLocks/>
                <a:endCxn id="39" idx="3"/>
              </p:cNvCxnSpPr>
              <p:nvPr/>
            </p:nvCxnSpPr>
            <p:spPr>
              <a:xfrm flipV="1">
                <a:off x="4446777" y="1310763"/>
                <a:ext cx="727293" cy="71242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3B1E259-1CD1-3B41-D20A-8E52348A63FE}"/>
                  </a:ext>
                </a:extLst>
              </p:cNvPr>
              <p:cNvCxnSpPr>
                <a:cxnSpLocks/>
              </p:cNvCxnSpPr>
              <p:nvPr/>
            </p:nvCxnSpPr>
            <p:spPr>
              <a:xfrm flipV="1">
                <a:off x="4629715" y="1903443"/>
                <a:ext cx="855439" cy="379755"/>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0B26B1B-2A3C-6A90-E824-EF8D17D61578}"/>
                  </a:ext>
                </a:extLst>
              </p:cNvPr>
              <p:cNvCxnSpPr>
                <a:cxnSpLocks/>
                <a:endCxn id="41" idx="2"/>
              </p:cNvCxnSpPr>
              <p:nvPr/>
            </p:nvCxnSpPr>
            <p:spPr>
              <a:xfrm>
                <a:off x="4610775" y="2502441"/>
                <a:ext cx="943668" cy="649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0CA5BE7-73A2-4C11-5457-402B91E4F631}"/>
                  </a:ext>
                </a:extLst>
              </p:cNvPr>
              <p:cNvCxnSpPr>
                <a:cxnSpLocks/>
              </p:cNvCxnSpPr>
              <p:nvPr/>
            </p:nvCxnSpPr>
            <p:spPr>
              <a:xfrm>
                <a:off x="4580551" y="2664020"/>
                <a:ext cx="911262" cy="432355"/>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4B15355-2525-2AE1-1E2B-265A5AE14AC8}"/>
                  </a:ext>
                </a:extLst>
              </p:cNvPr>
              <p:cNvCxnSpPr>
                <a:cxnSpLocks/>
                <a:endCxn id="43" idx="1"/>
              </p:cNvCxnSpPr>
              <p:nvPr/>
            </p:nvCxnSpPr>
            <p:spPr>
              <a:xfrm>
                <a:off x="4446777" y="2880197"/>
                <a:ext cx="853342" cy="797820"/>
              </a:xfrm>
              <a:prstGeom prst="line">
                <a:avLst/>
              </a:prstGeom>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22D1D99-3A3B-C8D5-4021-AC02EC566DC7}"/>
                  </a:ext>
                </a:extLst>
              </p:cNvPr>
              <p:cNvSpPr/>
              <p:nvPr/>
            </p:nvSpPr>
            <p:spPr>
              <a:xfrm>
                <a:off x="5428974" y="933902"/>
                <a:ext cx="2987836" cy="459710"/>
              </a:xfrm>
              <a:prstGeom prst="round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Arial"/>
                    <a:ea typeface="+mn-ea"/>
                    <a:cs typeface="+mn-cs"/>
                  </a:rPr>
                  <a:t>Increase women’s participation </a:t>
                </a:r>
                <a:r>
                  <a:rPr kumimoji="0" lang="en-GB" sz="1400" b="0" i="0" u="none" strike="noStrike" kern="1200" cap="none" spc="0" normalizeH="0" baseline="0" noProof="0">
                    <a:ln>
                      <a:noFill/>
                    </a:ln>
                    <a:solidFill>
                      <a:prstClr val="black"/>
                    </a:solidFill>
                    <a:effectLst/>
                    <a:uLnTx/>
                    <a:uFillTx/>
                    <a:latin typeface="Arial"/>
                    <a:ea typeface="+mn-ea"/>
                    <a:cs typeface="+mn-cs"/>
                  </a:rPr>
                  <a:t>in ITU-T meetings</a:t>
                </a:r>
              </a:p>
            </p:txBody>
          </p:sp>
          <p:sp>
            <p:nvSpPr>
              <p:cNvPr id="39" name="Flowchart: Connector 38">
                <a:extLst>
                  <a:ext uri="{FF2B5EF4-FFF2-40B4-BE49-F238E27FC236}">
                    <a16:creationId xmlns:a16="http://schemas.microsoft.com/office/drawing/2014/main" id="{2DF1577E-7BD9-39C9-D66C-51D36B9B8CA0}"/>
                  </a:ext>
                </a:extLst>
              </p:cNvPr>
              <p:cNvSpPr/>
              <p:nvPr/>
            </p:nvSpPr>
            <p:spPr>
              <a:xfrm>
                <a:off x="5120696" y="996656"/>
                <a:ext cx="364458" cy="367999"/>
              </a:xfrm>
              <a:prstGeom prst="flowChartConnector">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a:ea typeface="+mn-ea"/>
                    <a:cs typeface="+mn-cs"/>
                  </a:rPr>
                  <a:t>1</a:t>
                </a:r>
                <a:endParaRPr kumimoji="0" lang="en-GB" sz="1400" b="1" i="0" u="none" strike="noStrike" kern="1200" cap="none" spc="0" normalizeH="0" baseline="0" noProof="0">
                  <a:ln>
                    <a:noFill/>
                  </a:ln>
                  <a:solidFill>
                    <a:prstClr val="black"/>
                  </a:solidFill>
                  <a:effectLst/>
                  <a:uLnTx/>
                  <a:uFillTx/>
                  <a:latin typeface="Arial"/>
                  <a:ea typeface="+mn-ea"/>
                  <a:cs typeface="+mn-cs"/>
                </a:endParaRPr>
              </a:p>
            </p:txBody>
          </p:sp>
        </p:grpSp>
      </p:grpSp>
      <p:grpSp>
        <p:nvGrpSpPr>
          <p:cNvPr id="6" name="Group 5">
            <a:extLst>
              <a:ext uri="{FF2B5EF4-FFF2-40B4-BE49-F238E27FC236}">
                <a16:creationId xmlns:a16="http://schemas.microsoft.com/office/drawing/2014/main" id="{5A89DC33-45DB-8D76-937B-57B46B713D94}"/>
              </a:ext>
            </a:extLst>
          </p:cNvPr>
          <p:cNvGrpSpPr/>
          <p:nvPr/>
        </p:nvGrpSpPr>
        <p:grpSpPr>
          <a:xfrm>
            <a:off x="487258" y="4622800"/>
            <a:ext cx="8634144" cy="2112608"/>
            <a:chOff x="487258" y="4622800"/>
            <a:chExt cx="8634144" cy="2112608"/>
          </a:xfrm>
        </p:grpSpPr>
        <p:pic>
          <p:nvPicPr>
            <p:cNvPr id="13" name="Picture 12">
              <a:extLst>
                <a:ext uri="{FF2B5EF4-FFF2-40B4-BE49-F238E27FC236}">
                  <a16:creationId xmlns:a16="http://schemas.microsoft.com/office/drawing/2014/main" id="{36AADFD2-E27E-ED07-9F0E-A90EBBCD8835}"/>
                </a:ext>
              </a:extLst>
            </p:cNvPr>
            <p:cNvPicPr>
              <a:picLocks noChangeAspect="1"/>
            </p:cNvPicPr>
            <p:nvPr/>
          </p:nvPicPr>
          <p:blipFill>
            <a:blip r:embed="rId5"/>
            <a:stretch>
              <a:fillRect/>
            </a:stretch>
          </p:blipFill>
          <p:spPr>
            <a:xfrm>
              <a:off x="8461067" y="5866104"/>
              <a:ext cx="660335" cy="869304"/>
            </a:xfrm>
            <a:prstGeom prst="rect">
              <a:avLst/>
            </a:prstGeom>
          </p:spPr>
        </p:pic>
        <p:sp>
          <p:nvSpPr>
            <p:cNvPr id="60" name="TextBox 59">
              <a:extLst>
                <a:ext uri="{FF2B5EF4-FFF2-40B4-BE49-F238E27FC236}">
                  <a16:creationId xmlns:a16="http://schemas.microsoft.com/office/drawing/2014/main" id="{197F2578-06F6-AF1A-FA1D-DDFC24485DDE}"/>
                </a:ext>
              </a:extLst>
            </p:cNvPr>
            <p:cNvSpPr txBox="1"/>
            <p:nvPr/>
          </p:nvSpPr>
          <p:spPr>
            <a:xfrm>
              <a:off x="487258" y="4785203"/>
              <a:ext cx="536000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Arial"/>
                  <a:ea typeface="+mn-ea"/>
                  <a:cs typeface="+mn-cs"/>
                </a:rPr>
                <a:t>Let’s grow the Network together!</a:t>
              </a:r>
              <a:endParaRPr kumimoji="0" lang="en-GB" sz="2000" b="1" i="0" u="none" strike="noStrike" kern="1200" cap="none" spc="0" normalizeH="0" baseline="0" noProof="0">
                <a:ln>
                  <a:noFill/>
                </a:ln>
                <a:solidFill>
                  <a:prstClr val="black"/>
                </a:solidFill>
                <a:effectLst/>
                <a:uLnTx/>
                <a:uFillTx/>
                <a:latin typeface="Arial"/>
                <a:ea typeface="+mn-ea"/>
                <a:cs typeface="+mn-cs"/>
              </a:endParaRPr>
            </a:p>
          </p:txBody>
        </p:sp>
        <p:sp>
          <p:nvSpPr>
            <p:cNvPr id="30" name="Rectangle 29">
              <a:extLst>
                <a:ext uri="{FF2B5EF4-FFF2-40B4-BE49-F238E27FC236}">
                  <a16:creationId xmlns:a16="http://schemas.microsoft.com/office/drawing/2014/main" id="{F131AEE6-4DDD-7DF0-7347-D22891F84918}"/>
                </a:ext>
              </a:extLst>
            </p:cNvPr>
            <p:cNvSpPr/>
            <p:nvPr/>
          </p:nvSpPr>
          <p:spPr>
            <a:xfrm>
              <a:off x="582568" y="5300214"/>
              <a:ext cx="4591502" cy="1271753"/>
            </a:xfrm>
            <a:prstGeom prst="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
                  <a:srgbClr val="0083B3"/>
                </a:buClr>
                <a:buSzTx/>
                <a:buFont typeface="Arial" panose="020B0604020202020204" pitchFamily="34" charset="0"/>
                <a:buChar char="•"/>
                <a:tabLst/>
                <a:defRPr/>
              </a:pPr>
              <a:r>
                <a:rPr kumimoji="0" lang="en-GB" sz="1400" b="1" i="0" u="none" strike="noStrike" kern="1200" cap="none" spc="0" normalizeH="0" baseline="0" noProof="0">
                  <a:ln>
                    <a:noFill/>
                  </a:ln>
                  <a:solidFill>
                    <a:prstClr val="black"/>
                  </a:solidFill>
                  <a:effectLst/>
                  <a:uLnTx/>
                  <a:uFillTx/>
                  <a:latin typeface="Arial"/>
                  <a:ea typeface="+mn-ea"/>
                  <a:cs typeface="+mn-cs"/>
                </a:rPr>
                <a:t>Join </a:t>
              </a:r>
              <a:r>
                <a:rPr kumimoji="0" lang="en-GB" sz="1400" b="0" i="0" u="none"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rPr>
                <a:t>our </a:t>
              </a:r>
              <a:r>
                <a:rPr kumimoji="0" lang="en-GB" sz="1400" b="1" i="0" u="none" strike="noStrike" kern="100" cap="none" spc="0" normalizeH="0" baseline="0" noProof="0">
                  <a:ln>
                    <a:noFill/>
                  </a:ln>
                  <a:solidFill>
                    <a:srgbClr val="0083B3"/>
                  </a:solidFill>
                  <a:effectLst/>
                  <a:uLnTx/>
                  <a:uFillTx/>
                  <a:latin typeface="Arial"/>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mailing list</a:t>
              </a:r>
              <a:r>
                <a:rPr kumimoji="0" lang="en-GB" sz="1400" b="1" i="0" u="none"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rPr>
                <a:t>: </a:t>
              </a:r>
              <a:r>
                <a:rPr kumimoji="0" lang="en-GB" sz="1400" b="0" i="0" u="none"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rPr>
                <a:t>(*Free ITU account required – Create </a:t>
              </a:r>
              <a:r>
                <a:rPr kumimoji="0" lang="en-GB" sz="1400" b="1" i="0" u="sng"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one</a:t>
              </a:r>
              <a:r>
                <a:rPr kumimoji="0" lang="en-GB" sz="1400" b="0" i="0" u="none"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rPr>
                <a:t>) by visiting our homepage (</a:t>
              </a:r>
              <a:r>
                <a:rPr kumimoji="0" lang="en-GB" sz="1400" b="0" i="0" u="none" strike="noStrike" kern="100" cap="none" spc="0" normalizeH="0" baseline="0" noProof="0">
                  <a:ln>
                    <a:noFill/>
                  </a:ln>
                  <a:solidFill>
                    <a:prstClr val="black"/>
                  </a:solidFill>
                  <a:effectLst/>
                  <a:uLnTx/>
                  <a:uFillTx/>
                  <a:latin typeface="Arial"/>
                  <a:ea typeface="+mn-ea"/>
                  <a:cs typeface="Times New Roman" panose="02020603050405020304" pitchFamily="18" charset="0"/>
                </a:rPr>
                <a:t>please</a:t>
              </a:r>
              <a:r>
                <a:rPr kumimoji="0" lang="en-GB" sz="1400" b="0" i="0" u="none"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rPr>
                <a:t> </a:t>
              </a:r>
              <a:r>
                <a:rPr kumimoji="0" lang="en-GB" sz="1400" b="1" i="0" u="none"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rPr>
                <a:t>scan the QR code</a:t>
              </a:r>
              <a:r>
                <a:rPr kumimoji="0" lang="en-GB" sz="1400" b="0" i="0" u="none" strike="noStrike" kern="100" cap="none" spc="0" normalizeH="0" baseline="0" noProof="0">
                  <a:ln>
                    <a:noFill/>
                  </a:ln>
                  <a:solidFill>
                    <a:prstClr val="black"/>
                  </a:solidFill>
                  <a:effectLst/>
                  <a:uLnTx/>
                  <a:uFillTx/>
                  <a:latin typeface="Arial"/>
                  <a:ea typeface="Aptos" panose="020B0004020202020204" pitchFamily="34" charset="0"/>
                  <a:cs typeface="Times New Roman" panose="02020603050405020304" pitchFamily="18" charset="0"/>
                </a:rPr>
                <a:t>)</a:t>
              </a:r>
            </a:p>
            <a:p>
              <a:pPr marL="285750" marR="0" lvl="0" indent="-285750" algn="l" defTabSz="914400" rtl="0" eaLnBrk="1" fontAlgn="auto" latinLnBrk="0" hangingPunct="1">
                <a:lnSpc>
                  <a:spcPct val="100000"/>
                </a:lnSpc>
                <a:spcBef>
                  <a:spcPts val="0"/>
                </a:spcBef>
                <a:spcAft>
                  <a:spcPts val="0"/>
                </a:spcAft>
                <a:buClr>
                  <a:srgbClr val="0083B3"/>
                </a:buClr>
                <a:buSzTx/>
                <a:buFont typeface="Arial" panose="020B0604020202020204" pitchFamily="34" charset="0"/>
                <a:buChar char="•"/>
                <a:tabLst/>
                <a:defRPr/>
              </a:pPr>
              <a:r>
                <a:rPr kumimoji="0" lang="en-GB" sz="1400" b="1" i="0" u="none" strike="noStrike" kern="1200" cap="none" spc="0" normalizeH="0" baseline="0" noProof="0">
                  <a:ln>
                    <a:noFill/>
                  </a:ln>
                  <a:solidFill>
                    <a:prstClr val="black"/>
                  </a:solidFill>
                  <a:effectLst/>
                  <a:uLnTx/>
                  <a:uFillTx/>
                  <a:latin typeface="Arial"/>
                  <a:ea typeface="+mn-ea"/>
                  <a:cs typeface="+mn-cs"/>
                </a:rPr>
                <a:t>Learn</a:t>
              </a:r>
              <a:r>
                <a:rPr kumimoji="0" lang="en-GB" sz="1400" b="0" i="0" u="none" strike="noStrike" kern="1200" cap="none" spc="0" normalizeH="0" baseline="0" noProof="0">
                  <a:ln>
                    <a:noFill/>
                  </a:ln>
                  <a:solidFill>
                    <a:prstClr val="black"/>
                  </a:solidFill>
                  <a:effectLst/>
                  <a:uLnTx/>
                  <a:uFillTx/>
                  <a:latin typeface="Arial"/>
                  <a:ea typeface="+mn-ea"/>
                  <a:cs typeface="+mn-cs"/>
                </a:rPr>
                <a:t> more at </a:t>
              </a:r>
              <a:r>
                <a:rPr kumimoji="0" lang="en-US" sz="1400" b="1" i="0" u="sng" strike="noStrike" kern="100" cap="none" spc="0" normalizeH="0" baseline="0" noProof="0">
                  <a:ln>
                    <a:noFill/>
                  </a:ln>
                  <a:solidFill>
                    <a:srgbClr val="FF0000"/>
                  </a:solidFill>
                  <a:effectLst/>
                  <a:uLnTx/>
                  <a:uFillTx/>
                  <a:latin typeface="Arial"/>
                  <a:ea typeface="Aptos" panose="020B000402020202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itu.int/go/NOWT </a:t>
              </a:r>
              <a:endParaRPr kumimoji="0" lang="en-GB" sz="1400" b="0" i="0" u="sng" strike="noStrike" kern="100" cap="none" spc="0" normalizeH="0" baseline="0" noProof="0">
                <a:ln>
                  <a:noFill/>
                </a:ln>
                <a:solidFill>
                  <a:srgbClr val="FF0000"/>
                </a:solidFill>
                <a:effectLst/>
                <a:uLnTx/>
                <a:uFillTx/>
                <a:latin typeface="Arial"/>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
                  <a:srgbClr val="0083B3"/>
                </a:buClr>
                <a:buSzTx/>
                <a:buFont typeface="Arial" panose="020B0604020202020204" pitchFamily="34" charset="0"/>
                <a:buChar char="•"/>
                <a:tabLst/>
                <a:defRPr/>
              </a:pPr>
              <a:r>
                <a:rPr kumimoji="0" lang="en-GB" sz="1400" b="1" i="0" u="none" strike="noStrike" kern="1200" cap="none" spc="0" normalizeH="0" baseline="0" noProof="0">
                  <a:ln>
                    <a:noFill/>
                  </a:ln>
                  <a:solidFill>
                    <a:prstClr val="black"/>
                  </a:solidFill>
                  <a:effectLst/>
                  <a:uLnTx/>
                  <a:uFillTx/>
                  <a:latin typeface="Arial"/>
                  <a:ea typeface="+mn-ea"/>
                  <a:cs typeface="+mn-cs"/>
                </a:rPr>
                <a:t>Contact us </a:t>
              </a:r>
              <a:r>
                <a:rPr kumimoji="0" lang="en-GB" sz="1400" b="0" i="0" u="none" strike="noStrike" kern="1200" cap="none" spc="0" normalizeH="0" baseline="0" noProof="0">
                  <a:ln>
                    <a:noFill/>
                  </a:ln>
                  <a:solidFill>
                    <a:prstClr val="black"/>
                  </a:solidFill>
                  <a:effectLst/>
                  <a:uLnTx/>
                  <a:uFillTx/>
                  <a:latin typeface="Arial"/>
                  <a:ea typeface="+mn-ea"/>
                  <a:cs typeface="+mn-cs"/>
                </a:rPr>
                <a:t>at </a:t>
              </a:r>
              <a:r>
                <a:rPr kumimoji="0" lang="en-GB" sz="1400" b="1" i="0" u="sng" strike="noStrike" kern="1200" cap="none" spc="0" normalizeH="0" baseline="0" noProof="0">
                  <a:ln>
                    <a:noFill/>
                  </a:ln>
                  <a:solidFill>
                    <a:srgbClr val="0083B3"/>
                  </a:solidFill>
                  <a:effectLst/>
                  <a:uLnTx/>
                  <a:uFillTx/>
                  <a:latin typeface="Arial"/>
                  <a:ea typeface="+mn-ea"/>
                  <a:cs typeface="+mn-cs"/>
                  <a:hlinkClick r:id="rId9">
                    <a:extLst>
                      <a:ext uri="{A12FA001-AC4F-418D-AE19-62706E023703}">
                        <ahyp:hlinkClr xmlns:ahyp="http://schemas.microsoft.com/office/drawing/2018/hyperlinkcolor" val="tx"/>
                      </a:ext>
                    </a:extLst>
                  </a:hlinkClick>
                </a:rPr>
                <a:t>NoW-T@itu.int</a:t>
              </a:r>
              <a:endParaRPr kumimoji="0" lang="en-GB" sz="1400" b="0" i="0" u="none" strike="noStrike" kern="1200" cap="none" spc="0" normalizeH="0" baseline="0" noProof="0">
                <a:ln>
                  <a:noFill/>
                </a:ln>
                <a:solidFill>
                  <a:srgbClr val="0083B3"/>
                </a:solidFill>
                <a:effectLst/>
                <a:uLnTx/>
                <a:uFillTx/>
                <a:latin typeface="Arial"/>
                <a:ea typeface="+mn-ea"/>
                <a:cs typeface="+mn-cs"/>
              </a:endParaRPr>
            </a:p>
          </p:txBody>
        </p:sp>
        <p:pic>
          <p:nvPicPr>
            <p:cNvPr id="9" name="Picture 8" descr="A qr code with a few black squares&#10;&#10;Description automatically generated">
              <a:extLst>
                <a:ext uri="{FF2B5EF4-FFF2-40B4-BE49-F238E27FC236}">
                  <a16:creationId xmlns:a16="http://schemas.microsoft.com/office/drawing/2014/main" id="{BD7B94A1-6BBA-D985-7E8C-B376E0D2140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47264" y="4622800"/>
              <a:ext cx="1864580" cy="186458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grpSp>
        <p:nvGrpSpPr>
          <p:cNvPr id="2" name="Group 1">
            <a:extLst>
              <a:ext uri="{FF2B5EF4-FFF2-40B4-BE49-F238E27FC236}">
                <a16:creationId xmlns:a16="http://schemas.microsoft.com/office/drawing/2014/main" id="{3333AE6C-FFE3-533B-F872-FD916634D92C}"/>
              </a:ext>
            </a:extLst>
          </p:cNvPr>
          <p:cNvGrpSpPr/>
          <p:nvPr/>
        </p:nvGrpSpPr>
        <p:grpSpPr>
          <a:xfrm>
            <a:off x="614079" y="1126341"/>
            <a:ext cx="2626416" cy="2781029"/>
            <a:chOff x="614079" y="1126341"/>
            <a:chExt cx="2626416" cy="2781029"/>
          </a:xfrm>
        </p:grpSpPr>
        <p:sp>
          <p:nvSpPr>
            <p:cNvPr id="5" name="Rectangle: Rounded Corners 4">
              <a:extLst>
                <a:ext uri="{FF2B5EF4-FFF2-40B4-BE49-F238E27FC236}">
                  <a16:creationId xmlns:a16="http://schemas.microsoft.com/office/drawing/2014/main" id="{7CA24CD0-9A05-9670-12CE-624E3AF2470D}"/>
                </a:ext>
              </a:extLst>
            </p:cNvPr>
            <p:cNvSpPr/>
            <p:nvPr/>
          </p:nvSpPr>
          <p:spPr>
            <a:xfrm>
              <a:off x="618746" y="1126341"/>
              <a:ext cx="2619442" cy="381838"/>
            </a:xfrm>
            <a:prstGeom prst="roundRect">
              <a:avLst/>
            </a:prstGeom>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mn-ea"/>
                  <a:cs typeface="+mn-cs"/>
                </a:rPr>
                <a:t>What is NoW in ITU-T?</a:t>
              </a:r>
              <a:endParaRPr kumimoji="0" lang="en-GB" sz="1400" b="0" i="0" u="none" strike="noStrike" kern="1200" cap="none" spc="0" normalizeH="0" baseline="0" noProof="0">
                <a:ln>
                  <a:noFill/>
                </a:ln>
                <a:solidFill>
                  <a:prstClr val="white"/>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93BE47C4-030C-C936-4733-CAC6E106C9B6}"/>
                </a:ext>
              </a:extLst>
            </p:cNvPr>
            <p:cNvSpPr/>
            <p:nvPr/>
          </p:nvSpPr>
          <p:spPr>
            <a:xfrm>
              <a:off x="614079" y="2372331"/>
              <a:ext cx="2619441" cy="332036"/>
            </a:xfrm>
            <a:prstGeom prst="roundRect">
              <a:avLst/>
            </a:prstGeom>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mn-ea"/>
                  <a:cs typeface="+mn-cs"/>
                </a:rPr>
                <a:t>Mandate</a:t>
              </a:r>
              <a:endParaRPr kumimoji="0" lang="en-GB" sz="1400" b="0" i="0" u="none" strike="noStrike" kern="1200" cap="none" spc="0" normalizeH="0" baseline="0" noProof="0">
                <a:ln>
                  <a:noFill/>
                </a:ln>
                <a:solidFill>
                  <a:prstClr val="white"/>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5CD96B7D-185E-B2BF-F137-247B151B6535}"/>
                </a:ext>
              </a:extLst>
            </p:cNvPr>
            <p:cNvSpPr/>
            <p:nvPr/>
          </p:nvSpPr>
          <p:spPr>
            <a:xfrm>
              <a:off x="621054" y="1495874"/>
              <a:ext cx="2614826" cy="869304"/>
            </a:xfrm>
            <a:prstGeom prst="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a:ea typeface="+mn-ea"/>
                  <a:cs typeface="+mn-cs"/>
                </a:rPr>
                <a:t>I</a:t>
              </a:r>
              <a:r>
                <a:rPr kumimoji="0" lang="en-GB" sz="1300" b="0" i="0" u="none" strike="noStrike" kern="1200" cap="none" spc="0" normalizeH="0" baseline="0" noProof="0" err="1">
                  <a:ln>
                    <a:noFill/>
                  </a:ln>
                  <a:solidFill>
                    <a:prstClr val="black"/>
                  </a:solidFill>
                  <a:effectLst/>
                  <a:uLnTx/>
                  <a:uFillTx/>
                  <a:latin typeface="Arial"/>
                  <a:ea typeface="+mn-ea"/>
                  <a:cs typeface="+mn-cs"/>
                </a:rPr>
                <a:t>nitiative</a:t>
              </a:r>
              <a:r>
                <a:rPr kumimoji="0" lang="en-GB" sz="1300" b="0" i="0" u="none" strike="noStrike" kern="1200" cap="none" spc="0" normalizeH="0" baseline="0" noProof="0">
                  <a:ln>
                    <a:noFill/>
                  </a:ln>
                  <a:solidFill>
                    <a:prstClr val="black"/>
                  </a:solidFill>
                  <a:effectLst/>
                  <a:uLnTx/>
                  <a:uFillTx/>
                  <a:latin typeface="Arial"/>
                  <a:ea typeface="+mn-ea"/>
                  <a:cs typeface="+mn-cs"/>
                </a:rPr>
                <a:t> open to men and women, focused on promoting gender equality in standards</a:t>
              </a:r>
            </a:p>
          </p:txBody>
        </p:sp>
        <p:sp>
          <p:nvSpPr>
            <p:cNvPr id="15" name="Rectangle 14">
              <a:extLst>
                <a:ext uri="{FF2B5EF4-FFF2-40B4-BE49-F238E27FC236}">
                  <a16:creationId xmlns:a16="http://schemas.microsoft.com/office/drawing/2014/main" id="{5A9929ED-6F35-2DCA-E344-76FEB971E82F}"/>
                </a:ext>
              </a:extLst>
            </p:cNvPr>
            <p:cNvSpPr/>
            <p:nvPr/>
          </p:nvSpPr>
          <p:spPr>
            <a:xfrm>
              <a:off x="626600" y="2675759"/>
              <a:ext cx="2603733" cy="899575"/>
            </a:xfrm>
            <a:prstGeom prst="rect">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100000"/>
                </a:lnSpc>
                <a:spcBef>
                  <a:spcPts val="0"/>
                </a:spcBef>
                <a:spcAft>
                  <a:spcPts val="0"/>
                </a:spcAft>
                <a:buClr>
                  <a:srgbClr val="0083B3"/>
                </a:buClr>
                <a:buSzTx/>
                <a:buFont typeface="Arial" panose="020B0604020202020204" pitchFamily="34" charset="0"/>
                <a:buChar char="•"/>
                <a:tabLst/>
                <a:defRPr/>
              </a:pPr>
              <a:r>
                <a:rPr kumimoji="0" lang="en-GB" sz="1300" b="0" i="0" u="none" strike="noStrike" kern="1200" cap="none" spc="0" normalizeH="0" baseline="0" noProof="0">
                  <a:ln>
                    <a:noFill/>
                  </a:ln>
                  <a:solidFill>
                    <a:prstClr val="black"/>
                  </a:solidFill>
                  <a:effectLst/>
                  <a:uLnTx/>
                  <a:uFillTx/>
                  <a:latin typeface="Arial"/>
                  <a:ea typeface="+mn-ea"/>
                  <a:cs typeface="+mn-cs"/>
                  <a:hlinkClick r:id="rId11">
                    <a:extLst>
                      <a:ext uri="{A12FA001-AC4F-418D-AE19-62706E023703}">
                        <ahyp:hlinkClr xmlns:ahyp="http://schemas.microsoft.com/office/drawing/2018/hyperlinkcolor" val="tx"/>
                      </a:ext>
                    </a:extLst>
                  </a:hlinkClick>
                </a:rPr>
                <a:t>ITU Plenipotentiary Res.70 (Rev. Bucharest 2022)</a:t>
              </a:r>
              <a:endParaRPr kumimoji="0" lang="en-GB" sz="1300" b="0" i="0" u="none" strike="noStrike" kern="1200" cap="none" spc="0" normalizeH="0" baseline="0" noProof="0">
                <a:ln>
                  <a:noFill/>
                </a:ln>
                <a:solidFill>
                  <a:prstClr val="black"/>
                </a:solidFill>
                <a:effectLst/>
                <a:uLnTx/>
                <a:uFillTx/>
                <a:latin typeface="Arial"/>
                <a:ea typeface="+mn-ea"/>
                <a:cs typeface="+mn-cs"/>
                <a:hlinkClick r:id="rId12">
                  <a:extLst>
                    <a:ext uri="{A12FA001-AC4F-418D-AE19-62706E023703}">
                      <ahyp:hlinkClr xmlns:ahyp="http://schemas.microsoft.com/office/drawing/2018/hyperlinkcolor" val="tx"/>
                    </a:ext>
                  </a:extLst>
                </a:hlinkClick>
              </a:endParaRPr>
            </a:p>
            <a:p>
              <a:pPr marL="171450" marR="0" lvl="0" indent="-171450" algn="l" defTabSz="914400" rtl="0" eaLnBrk="1" fontAlgn="auto" latinLnBrk="0" hangingPunct="1">
                <a:lnSpc>
                  <a:spcPct val="100000"/>
                </a:lnSpc>
                <a:spcBef>
                  <a:spcPts val="0"/>
                </a:spcBef>
                <a:spcAft>
                  <a:spcPts val="0"/>
                </a:spcAft>
                <a:buClr>
                  <a:srgbClr val="0083B3"/>
                </a:buClr>
                <a:buSzTx/>
                <a:buFont typeface="Arial" panose="020B0604020202020204" pitchFamily="34" charset="0"/>
                <a:buChar char="•"/>
                <a:tabLst/>
                <a:defRPr/>
              </a:pPr>
              <a:r>
                <a:rPr kumimoji="0" lang="en-GB" sz="1300" b="0" i="0" u="none" strike="noStrike" kern="1200" cap="none" spc="0" normalizeH="0" baseline="0" noProof="0">
                  <a:ln>
                    <a:noFill/>
                  </a:ln>
                  <a:solidFill>
                    <a:prstClr val="black"/>
                  </a:solidFill>
                  <a:effectLst/>
                  <a:uLnTx/>
                  <a:uFillTx/>
                  <a:latin typeface="Arial"/>
                  <a:ea typeface="+mn-ea"/>
                  <a:cs typeface="+mn-cs"/>
                  <a:hlinkClick r:id="rId13">
                    <a:extLst>
                      <a:ext uri="{A12FA001-AC4F-418D-AE19-62706E023703}">
                        <ahyp:hlinkClr xmlns:ahyp="http://schemas.microsoft.com/office/drawing/2018/hyperlinkcolor" val="tx"/>
                      </a:ext>
                    </a:extLst>
                  </a:hlinkClick>
                </a:rPr>
                <a:t>WTSA Res.55 (Rev. New Delhi 2024</a:t>
              </a:r>
              <a:r>
                <a:rPr kumimoji="0" lang="en-GB" sz="1300" b="0" i="0" u="none" strike="noStrike" kern="1200" cap="none" spc="0" normalizeH="0" baseline="0" noProof="0">
                  <a:ln>
                    <a:noFill/>
                  </a:ln>
                  <a:solidFill>
                    <a:prstClr val="black"/>
                  </a:solidFill>
                  <a:effectLst/>
                  <a:uLnTx/>
                  <a:uFillTx/>
                  <a:latin typeface="Arial"/>
                  <a:ea typeface="+mn-ea"/>
                  <a:cs typeface="+mn-cs"/>
                  <a:hlinkClick r:id="rId12">
                    <a:extLst>
                      <a:ext uri="{A12FA001-AC4F-418D-AE19-62706E023703}">
                        <ahyp:hlinkClr xmlns:ahyp="http://schemas.microsoft.com/office/drawing/2018/hyperlinkcolor" val="tx"/>
                      </a:ext>
                    </a:extLst>
                  </a:hlinkClick>
                </a:rPr>
                <a:t>) </a:t>
              </a:r>
              <a:endParaRPr kumimoji="0" lang="en-GB" sz="1300" b="0" i="0" u="none" strike="noStrike" kern="1200" cap="none" spc="0" normalizeH="0" baseline="0" noProof="0">
                <a:ln>
                  <a:noFill/>
                </a:ln>
                <a:solidFill>
                  <a:prstClr val="black"/>
                </a:solidFill>
                <a:effectLst/>
                <a:uLnTx/>
                <a:uFillTx/>
                <a:latin typeface="Arial"/>
                <a:ea typeface="+mn-ea"/>
                <a:cs typeface="+mn-cs"/>
              </a:endParaRPr>
            </a:p>
          </p:txBody>
        </p:sp>
        <p:sp>
          <p:nvSpPr>
            <p:cNvPr id="23" name="Rectangle: Rounded Corners 22">
              <a:extLst>
                <a:ext uri="{FF2B5EF4-FFF2-40B4-BE49-F238E27FC236}">
                  <a16:creationId xmlns:a16="http://schemas.microsoft.com/office/drawing/2014/main" id="{6282B905-F30E-F2BD-BE66-42B380118AC7}"/>
                </a:ext>
              </a:extLst>
            </p:cNvPr>
            <p:cNvSpPr/>
            <p:nvPr/>
          </p:nvSpPr>
          <p:spPr>
            <a:xfrm>
              <a:off x="621054" y="3575334"/>
              <a:ext cx="2619441" cy="332036"/>
            </a:xfrm>
            <a:prstGeom prst="roundRect">
              <a:avLst/>
            </a:prstGeom>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white"/>
                  </a:solidFill>
                  <a:effectLst/>
                  <a:uLnTx/>
                  <a:uFillTx/>
                  <a:latin typeface="Arial"/>
                  <a:ea typeface="+mn-ea"/>
                  <a:cs typeface="+mn-cs"/>
                  <a:hlinkClick r:id="rId14">
                    <a:extLst>
                      <a:ext uri="{A12FA001-AC4F-418D-AE19-62706E023703}">
                        <ahyp:hlinkClr xmlns:ahyp="http://schemas.microsoft.com/office/drawing/2018/hyperlinkcolor" val="tx"/>
                      </a:ext>
                    </a:extLst>
                  </a:hlinkClick>
                </a:rPr>
                <a:t>Terms of Reference</a:t>
              </a:r>
              <a:endParaRPr kumimoji="0" lang="en-GB" sz="1400" b="0" i="0" u="none" strike="noStrike" kern="1200" cap="none" spc="0" normalizeH="0" baseline="0" noProof="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181710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61" name="Straight Connector 60">
            <a:extLst>
              <a:ext uri="{FF2B5EF4-FFF2-40B4-BE49-F238E27FC236}">
                <a16:creationId xmlns:a16="http://schemas.microsoft.com/office/drawing/2014/main" id="{187B0559-F223-9C8C-30BE-62E5ED0D85E0}"/>
              </a:ext>
            </a:extLst>
          </p:cNvPr>
          <p:cNvCxnSpPr>
            <a:cxnSpLocks/>
            <a:stCxn id="67" idx="3"/>
          </p:cNvCxnSpPr>
          <p:nvPr/>
        </p:nvCxnSpPr>
        <p:spPr>
          <a:xfrm flipH="1">
            <a:off x="4424378" y="2671111"/>
            <a:ext cx="106" cy="11764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6AF512B7-3830-A011-02EA-5F79C49CCAEE}"/>
              </a:ext>
            </a:extLst>
          </p:cNvPr>
          <p:cNvCxnSpPr>
            <a:cxnSpLocks/>
            <a:stCxn id="86" idx="3"/>
          </p:cNvCxnSpPr>
          <p:nvPr/>
        </p:nvCxnSpPr>
        <p:spPr>
          <a:xfrm flipH="1">
            <a:off x="2951644" y="2786426"/>
            <a:ext cx="909" cy="92911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F543001-C3A4-4745-E8DE-2A968A5F8B7A}"/>
              </a:ext>
            </a:extLst>
          </p:cNvPr>
          <p:cNvCxnSpPr>
            <a:cxnSpLocks/>
            <a:stCxn id="83" idx="3"/>
          </p:cNvCxnSpPr>
          <p:nvPr/>
        </p:nvCxnSpPr>
        <p:spPr>
          <a:xfrm>
            <a:off x="2579874" y="3158426"/>
            <a:ext cx="13557" cy="81924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8CBEF99-8B95-5052-33B7-4AD1DF623B7F}"/>
              </a:ext>
            </a:extLst>
          </p:cNvPr>
          <p:cNvCxnSpPr>
            <a:cxnSpLocks/>
            <a:stCxn id="65" idx="7"/>
          </p:cNvCxnSpPr>
          <p:nvPr/>
        </p:nvCxnSpPr>
        <p:spPr>
          <a:xfrm>
            <a:off x="6059087" y="2708660"/>
            <a:ext cx="5822" cy="1075206"/>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711D0DB-B626-F793-FCC1-C9769E6E25FC}"/>
              </a:ext>
            </a:extLst>
          </p:cNvPr>
          <p:cNvCxnSpPr>
            <a:cxnSpLocks/>
          </p:cNvCxnSpPr>
          <p:nvPr/>
        </p:nvCxnSpPr>
        <p:spPr>
          <a:xfrm flipH="1">
            <a:off x="3600709" y="2334784"/>
            <a:ext cx="2316" cy="1256741"/>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0F389739-27D1-909B-8FC8-A60B957D7EC6}"/>
              </a:ext>
            </a:extLst>
          </p:cNvPr>
          <p:cNvSpPr>
            <a:spLocks noGrp="1"/>
          </p:cNvSpPr>
          <p:nvPr>
            <p:ph type="body" sz="quarter" idx="10"/>
          </p:nvPr>
        </p:nvSpPr>
        <p:spPr/>
        <p:txBody>
          <a:bodyPr/>
          <a:lstStyle/>
          <a:p>
            <a:r>
              <a:rPr lang="en-US"/>
              <a:t>Network of Women in ITU-T </a:t>
            </a:r>
            <a:endParaRPr lang="en-GB"/>
          </a:p>
        </p:txBody>
      </p:sp>
      <p:sp>
        <p:nvSpPr>
          <p:cNvPr id="3" name="Title 2">
            <a:extLst>
              <a:ext uri="{FF2B5EF4-FFF2-40B4-BE49-F238E27FC236}">
                <a16:creationId xmlns:a16="http://schemas.microsoft.com/office/drawing/2014/main" id="{4E9281EE-D739-F41D-507A-51E39A332F14}"/>
              </a:ext>
            </a:extLst>
          </p:cNvPr>
          <p:cNvSpPr>
            <a:spLocks noGrp="1"/>
          </p:cNvSpPr>
          <p:nvPr>
            <p:ph type="title"/>
          </p:nvPr>
        </p:nvSpPr>
        <p:spPr>
          <a:xfrm>
            <a:off x="600724" y="733517"/>
            <a:ext cx="9061228" cy="424732"/>
          </a:xfrm>
        </p:spPr>
        <p:txBody>
          <a:bodyPr/>
          <a:lstStyle/>
          <a:p>
            <a:r>
              <a:rPr lang="en-US" sz="2400"/>
              <a:t>2025 activities timeline</a:t>
            </a:r>
            <a:endParaRPr lang="en-GB" sz="2400"/>
          </a:p>
        </p:txBody>
      </p:sp>
      <p:sp>
        <p:nvSpPr>
          <p:cNvPr id="7" name="Arrow: Pentagon 6">
            <a:extLst>
              <a:ext uri="{FF2B5EF4-FFF2-40B4-BE49-F238E27FC236}">
                <a16:creationId xmlns:a16="http://schemas.microsoft.com/office/drawing/2014/main" id="{F578238A-9259-E0C8-2D66-81FC35F10DBA}"/>
              </a:ext>
            </a:extLst>
          </p:cNvPr>
          <p:cNvSpPr>
            <a:spLocks/>
          </p:cNvSpPr>
          <p:nvPr/>
        </p:nvSpPr>
        <p:spPr>
          <a:xfrm>
            <a:off x="631623" y="3612781"/>
            <a:ext cx="11367707" cy="579261"/>
          </a:xfrm>
          <a:prstGeom prst="homePlate">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Rectangle 7">
            <a:extLst>
              <a:ext uri="{FF2B5EF4-FFF2-40B4-BE49-F238E27FC236}">
                <a16:creationId xmlns:a16="http://schemas.microsoft.com/office/drawing/2014/main" id="{F563939E-7000-54C2-2EBA-60E80BA1A00D}"/>
              </a:ext>
            </a:extLst>
          </p:cNvPr>
          <p:cNvSpPr>
            <a:spLocks/>
          </p:cNvSpPr>
          <p:nvPr/>
        </p:nvSpPr>
        <p:spPr>
          <a:xfrm>
            <a:off x="631623" y="3618937"/>
            <a:ext cx="869139" cy="358731"/>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January</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9" name="Rectangle 8">
            <a:extLst>
              <a:ext uri="{FF2B5EF4-FFF2-40B4-BE49-F238E27FC236}">
                <a16:creationId xmlns:a16="http://schemas.microsoft.com/office/drawing/2014/main" id="{52D1BB71-9E5F-A6C0-216F-26893C6E4566}"/>
              </a:ext>
            </a:extLst>
          </p:cNvPr>
          <p:cNvSpPr>
            <a:spLocks/>
          </p:cNvSpPr>
          <p:nvPr/>
        </p:nvSpPr>
        <p:spPr>
          <a:xfrm>
            <a:off x="1498277" y="3612166"/>
            <a:ext cx="823129" cy="369332"/>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February</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0" name="Rectangle 9">
            <a:extLst>
              <a:ext uri="{FF2B5EF4-FFF2-40B4-BE49-F238E27FC236}">
                <a16:creationId xmlns:a16="http://schemas.microsoft.com/office/drawing/2014/main" id="{4AD9FE5C-3CD9-E633-0E97-752C9752DD2D}"/>
              </a:ext>
            </a:extLst>
          </p:cNvPr>
          <p:cNvSpPr>
            <a:spLocks/>
          </p:cNvSpPr>
          <p:nvPr/>
        </p:nvSpPr>
        <p:spPr>
          <a:xfrm>
            <a:off x="8312356" y="3605816"/>
            <a:ext cx="1064177" cy="385140"/>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October</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9ADD2BBB-2335-F06E-A230-ED96C8B0BA2A}"/>
              </a:ext>
            </a:extLst>
          </p:cNvPr>
          <p:cNvSpPr>
            <a:spLocks/>
          </p:cNvSpPr>
          <p:nvPr/>
        </p:nvSpPr>
        <p:spPr>
          <a:xfrm>
            <a:off x="7378173" y="3605816"/>
            <a:ext cx="934183" cy="385140"/>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September</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38E12DC9-7B27-9533-F653-162FA6905011}"/>
              </a:ext>
            </a:extLst>
          </p:cNvPr>
          <p:cNvSpPr>
            <a:spLocks/>
          </p:cNvSpPr>
          <p:nvPr/>
        </p:nvSpPr>
        <p:spPr>
          <a:xfrm>
            <a:off x="10310717" y="3605816"/>
            <a:ext cx="1064177" cy="375682"/>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December</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DA760A94-6922-98E8-83D6-D5D8DF588C36}"/>
              </a:ext>
            </a:extLst>
          </p:cNvPr>
          <p:cNvSpPr>
            <a:spLocks/>
          </p:cNvSpPr>
          <p:nvPr/>
        </p:nvSpPr>
        <p:spPr>
          <a:xfrm>
            <a:off x="6527563" y="3605815"/>
            <a:ext cx="871553" cy="385140"/>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August</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7D40CCE4-707F-385A-C683-BBFD5682BE3F}"/>
              </a:ext>
            </a:extLst>
          </p:cNvPr>
          <p:cNvSpPr>
            <a:spLocks/>
          </p:cNvSpPr>
          <p:nvPr/>
        </p:nvSpPr>
        <p:spPr>
          <a:xfrm>
            <a:off x="5675149" y="3605815"/>
            <a:ext cx="852414" cy="375683"/>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July</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C484AB58-202C-416C-633F-7F4068D8AFDA}"/>
              </a:ext>
            </a:extLst>
          </p:cNvPr>
          <p:cNvSpPr>
            <a:spLocks/>
          </p:cNvSpPr>
          <p:nvPr/>
        </p:nvSpPr>
        <p:spPr>
          <a:xfrm>
            <a:off x="4855252" y="3605815"/>
            <a:ext cx="844911" cy="371853"/>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June</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C8553D1F-FA3A-8CCE-837D-14FA8DFAB1F8}"/>
              </a:ext>
            </a:extLst>
          </p:cNvPr>
          <p:cNvSpPr>
            <a:spLocks/>
          </p:cNvSpPr>
          <p:nvPr/>
        </p:nvSpPr>
        <p:spPr>
          <a:xfrm>
            <a:off x="4010887" y="3612166"/>
            <a:ext cx="852413" cy="362983"/>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May</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44B2A572-AEFE-FE4A-7FC9-33DFC6D5361D}"/>
              </a:ext>
            </a:extLst>
          </p:cNvPr>
          <p:cNvSpPr>
            <a:spLocks/>
          </p:cNvSpPr>
          <p:nvPr/>
        </p:nvSpPr>
        <p:spPr>
          <a:xfrm>
            <a:off x="3146821" y="3605815"/>
            <a:ext cx="869138" cy="369333"/>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April</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DB183766-B252-9249-254E-660B91220BA3}"/>
              </a:ext>
            </a:extLst>
          </p:cNvPr>
          <p:cNvSpPr>
            <a:spLocks/>
          </p:cNvSpPr>
          <p:nvPr/>
        </p:nvSpPr>
        <p:spPr>
          <a:xfrm>
            <a:off x="2293382" y="3605817"/>
            <a:ext cx="858123" cy="376296"/>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March</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A09634B6-B797-30D5-8498-4406566B88A2}"/>
              </a:ext>
            </a:extLst>
          </p:cNvPr>
          <p:cNvSpPr>
            <a:spLocks/>
          </p:cNvSpPr>
          <p:nvPr/>
        </p:nvSpPr>
        <p:spPr>
          <a:xfrm>
            <a:off x="9376533" y="3605815"/>
            <a:ext cx="934184" cy="375683"/>
          </a:xfrm>
          <a:prstGeom prst="rect">
            <a:avLst/>
          </a:prstGeom>
          <a:gradFill>
            <a:gsLst>
              <a:gs pos="2000">
                <a:schemeClr val="accent1">
                  <a:lumMod val="6000"/>
                  <a:lumOff val="94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November</a:t>
            </a:r>
            <a:endParaRPr kumimoji="0" lang="en-GB" sz="1200" b="0" i="0" u="none" strike="noStrike" kern="1200" cap="none" spc="0" normalizeH="0" baseline="0" noProof="0">
              <a:ln>
                <a:noFill/>
              </a:ln>
              <a:solidFill>
                <a:prstClr val="black"/>
              </a:solidFill>
              <a:effectLst/>
              <a:uLnTx/>
              <a:uFillTx/>
              <a:latin typeface="Arial"/>
              <a:ea typeface="+mn-ea"/>
              <a:cs typeface="+mn-cs"/>
            </a:endParaRPr>
          </a:p>
        </p:txBody>
      </p:sp>
      <p:sp>
        <p:nvSpPr>
          <p:cNvPr id="30" name="TextBox 29">
            <a:extLst>
              <a:ext uri="{FF2B5EF4-FFF2-40B4-BE49-F238E27FC236}">
                <a16:creationId xmlns:a16="http://schemas.microsoft.com/office/drawing/2014/main" id="{4044E313-DEF3-65A5-E34F-AAF048F36D68}"/>
              </a:ext>
            </a:extLst>
          </p:cNvPr>
          <p:cNvSpPr txBox="1"/>
          <p:nvPr/>
        </p:nvSpPr>
        <p:spPr>
          <a:xfrm>
            <a:off x="4503811" y="2914898"/>
            <a:ext cx="13008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Telecommunication Standardization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Advisory Group (TSAG)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       26 – 30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       May </a:t>
            </a:r>
            <a:endParaRPr kumimoji="0" lang="en-GB" sz="800" b="0" i="0" u="none" strike="noStrike" kern="1200" cap="none" spc="0" normalizeH="0" baseline="0" noProof="0">
              <a:ln>
                <a:noFill/>
              </a:ln>
              <a:solidFill>
                <a:srgbClr val="0083B3"/>
              </a:solidFill>
              <a:effectLst/>
              <a:uLnTx/>
              <a:uFillTx/>
              <a:latin typeface="Arial"/>
              <a:ea typeface="+mn-ea"/>
              <a:cs typeface="+mn-cs"/>
            </a:endParaRPr>
          </a:p>
        </p:txBody>
      </p:sp>
      <p:sp>
        <p:nvSpPr>
          <p:cNvPr id="34" name="Teardrop 33">
            <a:extLst>
              <a:ext uri="{FF2B5EF4-FFF2-40B4-BE49-F238E27FC236}">
                <a16:creationId xmlns:a16="http://schemas.microsoft.com/office/drawing/2014/main" id="{214EE422-870B-A7CA-F450-1979A51C8F28}"/>
              </a:ext>
            </a:extLst>
          </p:cNvPr>
          <p:cNvSpPr/>
          <p:nvPr/>
        </p:nvSpPr>
        <p:spPr>
          <a:xfrm rot="8164164">
            <a:off x="5113257" y="1414482"/>
            <a:ext cx="383557" cy="383557"/>
          </a:xfrm>
          <a:prstGeom prst="teardrop">
            <a:avLst>
              <a:gd name="adj" fmla="val 115000"/>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5" name="Circle: Hollow 34">
            <a:extLst>
              <a:ext uri="{FF2B5EF4-FFF2-40B4-BE49-F238E27FC236}">
                <a16:creationId xmlns:a16="http://schemas.microsoft.com/office/drawing/2014/main" id="{1F0ECC29-64C8-DEBF-9BFA-54632BE65BE4}"/>
              </a:ext>
            </a:extLst>
          </p:cNvPr>
          <p:cNvSpPr/>
          <p:nvPr/>
        </p:nvSpPr>
        <p:spPr>
          <a:xfrm>
            <a:off x="5161428" y="1467241"/>
            <a:ext cx="298337" cy="298337"/>
          </a:xfrm>
          <a:prstGeom prst="donut">
            <a:avLst/>
          </a:prstGeom>
          <a:solidFill>
            <a:schemeClr val="lt1">
              <a:hueOff val="0"/>
              <a:satOff val="0"/>
              <a:lumOff val="0"/>
            </a:schemeClr>
          </a:soli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cxnSp>
        <p:nvCxnSpPr>
          <p:cNvPr id="37" name="Straight Connector 36">
            <a:extLst>
              <a:ext uri="{FF2B5EF4-FFF2-40B4-BE49-F238E27FC236}">
                <a16:creationId xmlns:a16="http://schemas.microsoft.com/office/drawing/2014/main" id="{8AC33CB2-8554-FB57-78F3-AA3D66A74B75}"/>
              </a:ext>
            </a:extLst>
          </p:cNvPr>
          <p:cNvCxnSpPr>
            <a:cxnSpLocks/>
          </p:cNvCxnSpPr>
          <p:nvPr/>
        </p:nvCxnSpPr>
        <p:spPr>
          <a:xfrm>
            <a:off x="5285596" y="1902458"/>
            <a:ext cx="2853" cy="1696391"/>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6F402473-CA35-C10A-5BB3-56CD933DA667}"/>
              </a:ext>
            </a:extLst>
          </p:cNvPr>
          <p:cNvSpPr txBox="1"/>
          <p:nvPr/>
        </p:nvSpPr>
        <p:spPr>
          <a:xfrm>
            <a:off x="5267527" y="1855436"/>
            <a:ext cx="97563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ITU Council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17 – 27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Jun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FF0000"/>
              </a:solidFill>
              <a:effectLst/>
              <a:uLnTx/>
              <a:uFillTx/>
              <a:latin typeface="Arial"/>
              <a:ea typeface="+mn-ea"/>
              <a:cs typeface="+mn-cs"/>
            </a:endParaRPr>
          </a:p>
        </p:txBody>
      </p:sp>
      <p:sp>
        <p:nvSpPr>
          <p:cNvPr id="43" name="Teardrop 42">
            <a:extLst>
              <a:ext uri="{FF2B5EF4-FFF2-40B4-BE49-F238E27FC236}">
                <a16:creationId xmlns:a16="http://schemas.microsoft.com/office/drawing/2014/main" id="{514B6027-8979-F748-C23F-267C1BA525BE}"/>
              </a:ext>
            </a:extLst>
          </p:cNvPr>
          <p:cNvSpPr/>
          <p:nvPr/>
        </p:nvSpPr>
        <p:spPr>
          <a:xfrm rot="8164164">
            <a:off x="4076667" y="1409993"/>
            <a:ext cx="383557" cy="383557"/>
          </a:xfrm>
          <a:prstGeom prst="teardrop">
            <a:avLst>
              <a:gd name="adj" fmla="val 115000"/>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44" name="Circle: Hollow 43">
            <a:extLst>
              <a:ext uri="{FF2B5EF4-FFF2-40B4-BE49-F238E27FC236}">
                <a16:creationId xmlns:a16="http://schemas.microsoft.com/office/drawing/2014/main" id="{0A3264D4-B5EC-BFEC-F45D-BEF60E300DAA}"/>
              </a:ext>
            </a:extLst>
          </p:cNvPr>
          <p:cNvSpPr/>
          <p:nvPr/>
        </p:nvSpPr>
        <p:spPr>
          <a:xfrm>
            <a:off x="4121890" y="1451992"/>
            <a:ext cx="298337" cy="298337"/>
          </a:xfrm>
          <a:prstGeom prst="donut">
            <a:avLst/>
          </a:prstGeom>
          <a:solidFill>
            <a:schemeClr val="lt1">
              <a:hueOff val="0"/>
              <a:satOff val="0"/>
              <a:lumOff val="0"/>
            </a:schemeClr>
          </a:soli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cxnSp>
        <p:nvCxnSpPr>
          <p:cNvPr id="46" name="Straight Connector 45">
            <a:extLst>
              <a:ext uri="{FF2B5EF4-FFF2-40B4-BE49-F238E27FC236}">
                <a16:creationId xmlns:a16="http://schemas.microsoft.com/office/drawing/2014/main" id="{85572478-5A63-32FA-FBAD-6CABA3F183CD}"/>
              </a:ext>
            </a:extLst>
          </p:cNvPr>
          <p:cNvCxnSpPr>
            <a:cxnSpLocks/>
            <a:stCxn id="43" idx="7"/>
          </p:cNvCxnSpPr>
          <p:nvPr/>
        </p:nvCxnSpPr>
        <p:spPr>
          <a:xfrm>
            <a:off x="4262624" y="1913616"/>
            <a:ext cx="16871" cy="1707944"/>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6CC85762-7CF6-A70A-2023-2566F1A7FD12}"/>
              </a:ext>
            </a:extLst>
          </p:cNvPr>
          <p:cNvSpPr txBox="1"/>
          <p:nvPr/>
        </p:nvSpPr>
        <p:spPr>
          <a:xfrm>
            <a:off x="4206364" y="1842091"/>
            <a:ext cx="116448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ITU160 anniversary -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Gender equality in digital transformation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17 May </a:t>
            </a:r>
            <a:endParaRPr kumimoji="0" lang="en-GB" sz="800" b="0" i="0" u="none" strike="noStrike" kern="1200" cap="none" spc="0" normalizeH="0" baseline="0" noProof="0">
              <a:ln>
                <a:noFill/>
              </a:ln>
              <a:solidFill>
                <a:srgbClr val="0083B3"/>
              </a:solidFill>
              <a:effectLst/>
              <a:uLnTx/>
              <a:uFillTx/>
              <a:latin typeface="Arial"/>
              <a:ea typeface="+mn-ea"/>
              <a:cs typeface="+mn-cs"/>
            </a:endParaRPr>
          </a:p>
        </p:txBody>
      </p:sp>
      <p:sp>
        <p:nvSpPr>
          <p:cNvPr id="48" name="Teardrop 47">
            <a:extLst>
              <a:ext uri="{FF2B5EF4-FFF2-40B4-BE49-F238E27FC236}">
                <a16:creationId xmlns:a16="http://schemas.microsoft.com/office/drawing/2014/main" id="{4166C7E4-8FD0-4A5E-57A2-4335B14E9040}"/>
              </a:ext>
            </a:extLst>
          </p:cNvPr>
          <p:cNvSpPr/>
          <p:nvPr/>
        </p:nvSpPr>
        <p:spPr>
          <a:xfrm rot="8164164">
            <a:off x="3424410" y="1868473"/>
            <a:ext cx="383557" cy="383557"/>
          </a:xfrm>
          <a:prstGeom prst="teardrop">
            <a:avLst>
              <a:gd name="adj" fmla="val 115000"/>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49" name="Circle: Hollow 48">
            <a:extLst>
              <a:ext uri="{FF2B5EF4-FFF2-40B4-BE49-F238E27FC236}">
                <a16:creationId xmlns:a16="http://schemas.microsoft.com/office/drawing/2014/main" id="{35876214-EF49-8F2D-1533-B2E7CC55100F}"/>
              </a:ext>
            </a:extLst>
          </p:cNvPr>
          <p:cNvSpPr/>
          <p:nvPr/>
        </p:nvSpPr>
        <p:spPr>
          <a:xfrm>
            <a:off x="3468399" y="1914630"/>
            <a:ext cx="298337" cy="298337"/>
          </a:xfrm>
          <a:prstGeom prst="donut">
            <a:avLst/>
          </a:prstGeom>
          <a:solidFill>
            <a:schemeClr val="lt1">
              <a:hueOff val="0"/>
              <a:satOff val="0"/>
              <a:lumOff val="0"/>
            </a:schemeClr>
          </a:soli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52" name="TextBox 51">
            <a:extLst>
              <a:ext uri="{FF2B5EF4-FFF2-40B4-BE49-F238E27FC236}">
                <a16:creationId xmlns:a16="http://schemas.microsoft.com/office/drawing/2014/main" id="{CB2831B6-E84C-573A-97C7-CD7E45181FFC}"/>
              </a:ext>
            </a:extLst>
          </p:cNvPr>
          <p:cNvSpPr txBox="1"/>
          <p:nvPr/>
        </p:nvSpPr>
        <p:spPr>
          <a:xfrm>
            <a:off x="3535696" y="2329810"/>
            <a:ext cx="77098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Girls in ICT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24 Apr</a:t>
            </a:r>
          </a:p>
        </p:txBody>
      </p:sp>
      <p:sp>
        <p:nvSpPr>
          <p:cNvPr id="57" name="TextBox 56">
            <a:extLst>
              <a:ext uri="{FF2B5EF4-FFF2-40B4-BE49-F238E27FC236}">
                <a16:creationId xmlns:a16="http://schemas.microsoft.com/office/drawing/2014/main" id="{2885B1AE-FA93-7362-1BD1-51FA5B97C9C1}"/>
              </a:ext>
            </a:extLst>
          </p:cNvPr>
          <p:cNvSpPr txBox="1"/>
          <p:nvPr/>
        </p:nvSpPr>
        <p:spPr>
          <a:xfrm>
            <a:off x="1455986" y="3088946"/>
            <a:ext cx="111307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International Women’s Day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FF0000"/>
                </a:solidFill>
                <a:effectLst/>
                <a:uLnTx/>
                <a:uFillTx/>
                <a:latin typeface="Arial"/>
                <a:ea typeface="+mn-ea"/>
                <a:cs typeface="+mn-cs"/>
              </a:rPr>
              <a:t>8 Mar</a:t>
            </a:r>
          </a:p>
        </p:txBody>
      </p:sp>
      <p:sp>
        <p:nvSpPr>
          <p:cNvPr id="64" name="TextBox 63">
            <a:extLst>
              <a:ext uri="{FF2B5EF4-FFF2-40B4-BE49-F238E27FC236}">
                <a16:creationId xmlns:a16="http://schemas.microsoft.com/office/drawing/2014/main" id="{A92CEE90-6684-0C3C-4A20-769CBD8D1AF8}"/>
              </a:ext>
            </a:extLst>
          </p:cNvPr>
          <p:cNvSpPr txBox="1"/>
          <p:nvPr/>
        </p:nvSpPr>
        <p:spPr>
          <a:xfrm>
            <a:off x="1726470" y="2609943"/>
            <a:ext cx="111307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Beijing+30/CSW</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0000"/>
                </a:solidFill>
                <a:effectLst/>
                <a:uLnTx/>
                <a:uFillTx/>
                <a:latin typeface="Arial"/>
                <a:ea typeface="+mn-ea"/>
                <a:cs typeface="+mn-cs"/>
              </a:rPr>
              <a:t>10-21 Mar</a:t>
            </a:r>
          </a:p>
        </p:txBody>
      </p:sp>
      <p:sp>
        <p:nvSpPr>
          <p:cNvPr id="65" name="Teardrop 64">
            <a:extLst>
              <a:ext uri="{FF2B5EF4-FFF2-40B4-BE49-F238E27FC236}">
                <a16:creationId xmlns:a16="http://schemas.microsoft.com/office/drawing/2014/main" id="{83E37DF7-3822-16C5-2CF9-5FF510135AE6}"/>
              </a:ext>
            </a:extLst>
          </p:cNvPr>
          <p:cNvSpPr/>
          <p:nvPr/>
        </p:nvSpPr>
        <p:spPr>
          <a:xfrm rot="8164164">
            <a:off x="5873130" y="2205037"/>
            <a:ext cx="383557" cy="383557"/>
          </a:xfrm>
          <a:prstGeom prst="teardrop">
            <a:avLst>
              <a:gd name="adj" fmla="val 115000"/>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66" name="Circle: Hollow 65">
            <a:extLst>
              <a:ext uri="{FF2B5EF4-FFF2-40B4-BE49-F238E27FC236}">
                <a16:creationId xmlns:a16="http://schemas.microsoft.com/office/drawing/2014/main" id="{F94D7FD5-E495-DA00-A991-4CA627AF2896}"/>
              </a:ext>
            </a:extLst>
          </p:cNvPr>
          <p:cNvSpPr/>
          <p:nvPr/>
        </p:nvSpPr>
        <p:spPr>
          <a:xfrm>
            <a:off x="5912830" y="2258065"/>
            <a:ext cx="298337" cy="298337"/>
          </a:xfrm>
          <a:prstGeom prst="donut">
            <a:avLst/>
          </a:prstGeom>
          <a:solidFill>
            <a:schemeClr val="lt1">
              <a:hueOff val="0"/>
              <a:satOff val="0"/>
              <a:lumOff val="0"/>
            </a:schemeClr>
          </a:soli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9" name="TextBox 68">
            <a:extLst>
              <a:ext uri="{FF2B5EF4-FFF2-40B4-BE49-F238E27FC236}">
                <a16:creationId xmlns:a16="http://schemas.microsoft.com/office/drawing/2014/main" id="{38C6B36F-34D0-5BA9-1A13-4DD4A9EC9697}"/>
              </a:ext>
            </a:extLst>
          </p:cNvPr>
          <p:cNvSpPr txBox="1"/>
          <p:nvPr/>
        </p:nvSpPr>
        <p:spPr>
          <a:xfrm>
            <a:off x="6082478" y="2730155"/>
            <a:ext cx="140805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WSIS+20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AI4Good Global Summit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9 – 11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Jul</a:t>
            </a:r>
            <a:endParaRPr kumimoji="0" lang="en-GB" sz="800" b="0" i="0" u="none" strike="noStrike" kern="1200" cap="none" spc="0" normalizeH="0" baseline="0" noProof="0">
              <a:ln>
                <a:noFill/>
              </a:ln>
              <a:solidFill>
                <a:srgbClr val="0083B3"/>
              </a:solidFill>
              <a:effectLst/>
              <a:uLnTx/>
              <a:uFillTx/>
              <a:latin typeface="Arial"/>
              <a:ea typeface="+mn-ea"/>
              <a:cs typeface="+mn-cs"/>
            </a:endParaRPr>
          </a:p>
        </p:txBody>
      </p:sp>
      <p:sp>
        <p:nvSpPr>
          <p:cNvPr id="5" name="TextBox 4">
            <a:extLst>
              <a:ext uri="{FF2B5EF4-FFF2-40B4-BE49-F238E27FC236}">
                <a16:creationId xmlns:a16="http://schemas.microsoft.com/office/drawing/2014/main" id="{7945AE4B-5046-4840-21C9-4B1279696D0C}"/>
              </a:ext>
            </a:extLst>
          </p:cNvPr>
          <p:cNvSpPr txBox="1"/>
          <p:nvPr/>
        </p:nvSpPr>
        <p:spPr>
          <a:xfrm>
            <a:off x="1122593" y="4558860"/>
            <a:ext cx="1527155"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Gender Equality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Survey issued to ITU-T members</a:t>
            </a:r>
          </a:p>
        </p:txBody>
      </p:sp>
      <p:cxnSp>
        <p:nvCxnSpPr>
          <p:cNvPr id="22" name="Straight Connector 21">
            <a:extLst>
              <a:ext uri="{FF2B5EF4-FFF2-40B4-BE49-F238E27FC236}">
                <a16:creationId xmlns:a16="http://schemas.microsoft.com/office/drawing/2014/main" id="{4F74A42F-EE0D-FCC0-A464-9E07BF0E4F8C}"/>
              </a:ext>
            </a:extLst>
          </p:cNvPr>
          <p:cNvCxnSpPr>
            <a:cxnSpLocks/>
            <a:endCxn id="20" idx="0"/>
          </p:cNvCxnSpPr>
          <p:nvPr/>
        </p:nvCxnSpPr>
        <p:spPr>
          <a:xfrm>
            <a:off x="9837476" y="2692024"/>
            <a:ext cx="6149" cy="913791"/>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ardrop 23">
            <a:extLst>
              <a:ext uri="{FF2B5EF4-FFF2-40B4-BE49-F238E27FC236}">
                <a16:creationId xmlns:a16="http://schemas.microsoft.com/office/drawing/2014/main" id="{9B0124F3-4B0E-AD76-9AAC-9FCA99448A4A}"/>
              </a:ext>
            </a:extLst>
          </p:cNvPr>
          <p:cNvSpPr/>
          <p:nvPr/>
        </p:nvSpPr>
        <p:spPr>
          <a:xfrm rot="8164164">
            <a:off x="9664144" y="2221852"/>
            <a:ext cx="383557" cy="383557"/>
          </a:xfrm>
          <a:prstGeom prst="teardrop">
            <a:avLst>
              <a:gd name="adj" fmla="val 115000"/>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9" name="Circle: Hollow 38">
            <a:extLst>
              <a:ext uri="{FF2B5EF4-FFF2-40B4-BE49-F238E27FC236}">
                <a16:creationId xmlns:a16="http://schemas.microsoft.com/office/drawing/2014/main" id="{5B77AE90-2040-3623-7D32-411103CBCE4F}"/>
              </a:ext>
            </a:extLst>
          </p:cNvPr>
          <p:cNvSpPr/>
          <p:nvPr/>
        </p:nvSpPr>
        <p:spPr>
          <a:xfrm>
            <a:off x="9709423" y="2265485"/>
            <a:ext cx="298337" cy="298337"/>
          </a:xfrm>
          <a:prstGeom prst="donut">
            <a:avLst/>
          </a:prstGeom>
          <a:solidFill>
            <a:schemeClr val="lt1">
              <a:hueOff val="0"/>
              <a:satOff val="0"/>
              <a:lumOff val="0"/>
            </a:schemeClr>
          </a:soli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3" name="TextBox 62">
            <a:extLst>
              <a:ext uri="{FF2B5EF4-FFF2-40B4-BE49-F238E27FC236}">
                <a16:creationId xmlns:a16="http://schemas.microsoft.com/office/drawing/2014/main" id="{52472DEA-42DC-AEFC-1C6E-B64C840DC0B7}"/>
              </a:ext>
            </a:extLst>
          </p:cNvPr>
          <p:cNvSpPr txBox="1"/>
          <p:nvPr/>
        </p:nvSpPr>
        <p:spPr>
          <a:xfrm>
            <a:off x="9837476" y="2844225"/>
            <a:ext cx="17436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World Telecommunication Development Conference (WTDC)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17 – 8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0083B3"/>
                </a:solidFill>
                <a:effectLst/>
                <a:uLnTx/>
                <a:uFillTx/>
                <a:latin typeface="Arial"/>
                <a:ea typeface="+mn-ea"/>
                <a:cs typeface="+mn-cs"/>
              </a:rPr>
              <a:t>Nov</a:t>
            </a:r>
            <a:endParaRPr kumimoji="0" lang="en-GB" sz="800" b="0" i="0" u="none" strike="noStrike" kern="1200" cap="none" spc="0" normalizeH="0" baseline="0" noProof="0">
              <a:ln>
                <a:noFill/>
              </a:ln>
              <a:solidFill>
                <a:srgbClr val="0083B3"/>
              </a:solidFill>
              <a:effectLst/>
              <a:uLnTx/>
              <a:uFillTx/>
              <a:latin typeface="Arial"/>
              <a:ea typeface="+mn-ea"/>
              <a:cs typeface="+mn-cs"/>
            </a:endParaRPr>
          </a:p>
        </p:txBody>
      </p:sp>
      <p:sp>
        <p:nvSpPr>
          <p:cNvPr id="83" name="Wave 82">
            <a:extLst>
              <a:ext uri="{FF2B5EF4-FFF2-40B4-BE49-F238E27FC236}">
                <a16:creationId xmlns:a16="http://schemas.microsoft.com/office/drawing/2014/main" id="{619F4B60-098A-BE87-E4CA-A15394DC6862}"/>
              </a:ext>
            </a:extLst>
          </p:cNvPr>
          <p:cNvSpPr/>
          <p:nvPr/>
        </p:nvSpPr>
        <p:spPr>
          <a:xfrm>
            <a:off x="2269619" y="3009257"/>
            <a:ext cx="310255" cy="298337"/>
          </a:xfrm>
          <a:prstGeom prst="wave">
            <a:avLst/>
          </a:prstGeom>
          <a:solidFill>
            <a:srgbClr val="FF5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86" name="Wave 85">
            <a:extLst>
              <a:ext uri="{FF2B5EF4-FFF2-40B4-BE49-F238E27FC236}">
                <a16:creationId xmlns:a16="http://schemas.microsoft.com/office/drawing/2014/main" id="{70358548-D249-034D-DF1F-F7A2EC0BEBE5}"/>
              </a:ext>
            </a:extLst>
          </p:cNvPr>
          <p:cNvSpPr/>
          <p:nvPr/>
        </p:nvSpPr>
        <p:spPr>
          <a:xfrm>
            <a:off x="2642298" y="2637257"/>
            <a:ext cx="310255" cy="298337"/>
          </a:xfrm>
          <a:prstGeom prst="wave">
            <a:avLst/>
          </a:prstGeom>
          <a:solidFill>
            <a:srgbClr val="FF5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119" name="Arrow: Chevron 118">
            <a:extLst>
              <a:ext uri="{FF2B5EF4-FFF2-40B4-BE49-F238E27FC236}">
                <a16:creationId xmlns:a16="http://schemas.microsoft.com/office/drawing/2014/main" id="{A8DAB4A9-A2D0-F6BE-ADC5-F29D0607D062}"/>
              </a:ext>
            </a:extLst>
          </p:cNvPr>
          <p:cNvSpPr/>
          <p:nvPr/>
        </p:nvSpPr>
        <p:spPr>
          <a:xfrm>
            <a:off x="819294" y="6209557"/>
            <a:ext cx="11033567" cy="183784"/>
          </a:xfrm>
          <a:prstGeom prst="chevron">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Arial"/>
                <a:ea typeface="+mn-ea"/>
                <a:cs typeface="+mn-cs"/>
              </a:rPr>
              <a:t>ITU 160</a:t>
            </a:r>
            <a:r>
              <a:rPr kumimoji="0" lang="en-US" sz="1100" b="0" i="0" u="none" strike="noStrike" kern="1200" cap="none" spc="0" normalizeH="0" baseline="30000" noProof="0">
                <a:ln>
                  <a:noFill/>
                </a:ln>
                <a:solidFill>
                  <a:prstClr val="black"/>
                </a:solidFill>
                <a:effectLst/>
                <a:uLnTx/>
                <a:uFillTx/>
                <a:latin typeface="Arial"/>
                <a:ea typeface="+mn-ea"/>
                <a:cs typeface="+mn-cs"/>
              </a:rPr>
              <a:t>th</a:t>
            </a:r>
            <a:r>
              <a:rPr kumimoji="0" lang="en-US" sz="1100" b="0" i="0" u="none" strike="noStrike" kern="1200" cap="none" spc="0" normalizeH="0" baseline="0" noProof="0">
                <a:ln>
                  <a:noFill/>
                </a:ln>
                <a:solidFill>
                  <a:prstClr val="black"/>
                </a:solidFill>
                <a:effectLst/>
                <a:uLnTx/>
                <a:uFillTx/>
                <a:latin typeface="Arial"/>
                <a:ea typeface="+mn-ea"/>
                <a:cs typeface="+mn-cs"/>
              </a:rPr>
              <a:t> anniversary year long campaign – theme: gender equality in digital transformation</a:t>
            </a:r>
          </a:p>
        </p:txBody>
      </p:sp>
      <p:sp>
        <p:nvSpPr>
          <p:cNvPr id="120" name="Arrow: Chevron 119">
            <a:extLst>
              <a:ext uri="{FF2B5EF4-FFF2-40B4-BE49-F238E27FC236}">
                <a16:creationId xmlns:a16="http://schemas.microsoft.com/office/drawing/2014/main" id="{FE73A857-3359-8062-EAA7-EAF71048D4A3}"/>
              </a:ext>
            </a:extLst>
          </p:cNvPr>
          <p:cNvSpPr/>
          <p:nvPr/>
        </p:nvSpPr>
        <p:spPr>
          <a:xfrm>
            <a:off x="5398554" y="6432200"/>
            <a:ext cx="6454305" cy="180136"/>
          </a:xfrm>
          <a:prstGeom prst="chevron">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Arial"/>
                <a:ea typeface="+mn-ea"/>
                <a:cs typeface="+mn-cs"/>
              </a:rPr>
              <a:t>World Telecommunication Policy Forum (WTPF) draft report 2026 – gender focus</a:t>
            </a:r>
            <a:endParaRPr kumimoji="0" lang="en-GB" sz="1100" b="0" i="0" u="none" strike="noStrike" kern="1200" cap="none" spc="0" normalizeH="0" baseline="0" noProof="0">
              <a:ln>
                <a:noFill/>
              </a:ln>
              <a:solidFill>
                <a:prstClr val="black"/>
              </a:solidFill>
              <a:effectLst/>
              <a:uLnTx/>
              <a:uFillTx/>
              <a:latin typeface="Arial"/>
              <a:ea typeface="+mn-ea"/>
              <a:cs typeface="+mn-cs"/>
            </a:endParaRPr>
          </a:p>
        </p:txBody>
      </p:sp>
      <p:sp>
        <p:nvSpPr>
          <p:cNvPr id="31" name="Star: 7 Points 30">
            <a:extLst>
              <a:ext uri="{FF2B5EF4-FFF2-40B4-BE49-F238E27FC236}">
                <a16:creationId xmlns:a16="http://schemas.microsoft.com/office/drawing/2014/main" id="{777D807F-C3E0-507C-C2B2-BE2B4CCC432E}"/>
              </a:ext>
            </a:extLst>
          </p:cNvPr>
          <p:cNvSpPr/>
          <p:nvPr/>
        </p:nvSpPr>
        <p:spPr>
          <a:xfrm>
            <a:off x="1782101" y="4326496"/>
            <a:ext cx="198369" cy="194160"/>
          </a:xfrm>
          <a:prstGeom prst="star7">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21" name="Arrow: Chevron 20">
            <a:extLst>
              <a:ext uri="{FF2B5EF4-FFF2-40B4-BE49-F238E27FC236}">
                <a16:creationId xmlns:a16="http://schemas.microsoft.com/office/drawing/2014/main" id="{A9BFD369-9BD6-B9C0-D64B-54007B8998FF}"/>
              </a:ext>
            </a:extLst>
          </p:cNvPr>
          <p:cNvSpPr/>
          <p:nvPr/>
        </p:nvSpPr>
        <p:spPr>
          <a:xfrm>
            <a:off x="2305958" y="5977234"/>
            <a:ext cx="7609994" cy="183784"/>
          </a:xfrm>
          <a:prstGeom prst="chevron">
            <a:avLst/>
          </a:prstGeom>
          <a:solidFill>
            <a:srgbClr val="99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Arial"/>
                <a:ea typeface="+mn-ea"/>
                <a:cs typeface="+mn-cs"/>
              </a:rPr>
              <a:t>Bridging the Standardization Gap training sessions with NoW in ITU-T </a:t>
            </a:r>
          </a:p>
        </p:txBody>
      </p:sp>
      <p:sp>
        <p:nvSpPr>
          <p:cNvPr id="28" name="TextBox 27">
            <a:extLst>
              <a:ext uri="{FF2B5EF4-FFF2-40B4-BE49-F238E27FC236}">
                <a16:creationId xmlns:a16="http://schemas.microsoft.com/office/drawing/2014/main" id="{EC4F6C54-9D67-B839-4146-D9F1FB240C5E}"/>
              </a:ext>
            </a:extLst>
          </p:cNvPr>
          <p:cNvSpPr txBox="1"/>
          <p:nvPr/>
        </p:nvSpPr>
        <p:spPr>
          <a:xfrm>
            <a:off x="3827500" y="2705357"/>
            <a:ext cx="823128" cy="984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ITU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Exhibit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EXPO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Osaka,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rial"/>
                <a:ea typeface="+mn-ea"/>
                <a:cs typeface="+mn-cs"/>
              </a:rPr>
              <a:t>Japan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srgbClr val="FF0000"/>
                </a:solidFill>
                <a:effectLst/>
                <a:uLnTx/>
                <a:uFillTx/>
                <a:latin typeface="Arial"/>
                <a:ea typeface="+mn-ea"/>
                <a:cs typeface="+mn-cs"/>
              </a:rPr>
              <a:t>May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FF0000"/>
              </a:solidFill>
              <a:effectLst/>
              <a:uLnTx/>
              <a:uFillTx/>
              <a:latin typeface="Arial"/>
              <a:ea typeface="+mn-ea"/>
              <a:cs typeface="+mn-cs"/>
            </a:endParaRPr>
          </a:p>
        </p:txBody>
      </p:sp>
      <p:sp>
        <p:nvSpPr>
          <p:cNvPr id="45" name="Arrow: Chevron 44">
            <a:extLst>
              <a:ext uri="{FF2B5EF4-FFF2-40B4-BE49-F238E27FC236}">
                <a16:creationId xmlns:a16="http://schemas.microsoft.com/office/drawing/2014/main" id="{06DCF49A-8797-65D1-25FC-9016724B723A}"/>
              </a:ext>
            </a:extLst>
          </p:cNvPr>
          <p:cNvSpPr/>
          <p:nvPr/>
        </p:nvSpPr>
        <p:spPr>
          <a:xfrm>
            <a:off x="2321406" y="5744223"/>
            <a:ext cx="7609994" cy="183784"/>
          </a:xfrm>
          <a:prstGeom prst="chevron">
            <a:avLst/>
          </a:prstGeom>
          <a:solidFill>
            <a:srgbClr val="CC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Arial"/>
                <a:ea typeface="+mn-ea"/>
                <a:cs typeface="+mn-cs"/>
              </a:rPr>
              <a:t>NoW in ITU-T activities led by Regional Representatives</a:t>
            </a:r>
          </a:p>
        </p:txBody>
      </p:sp>
      <p:sp>
        <p:nvSpPr>
          <p:cNvPr id="53" name="OTLSHAPE_M_b7c010c1ff3945669a01af8ced3bc95b_Shape">
            <a:extLst>
              <a:ext uri="{FF2B5EF4-FFF2-40B4-BE49-F238E27FC236}">
                <a16:creationId xmlns:a16="http://schemas.microsoft.com/office/drawing/2014/main" id="{453E49A3-F1FF-6E4F-9983-F20BFC2B2E07}"/>
              </a:ext>
            </a:extLst>
          </p:cNvPr>
          <p:cNvSpPr/>
          <p:nvPr>
            <p:custDataLst>
              <p:tags r:id="rId1"/>
            </p:custDataLst>
          </p:nvPr>
        </p:nvSpPr>
        <p:spPr>
          <a:xfrm>
            <a:off x="4583893" y="3374199"/>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67" name="Wave 66">
            <a:extLst>
              <a:ext uri="{FF2B5EF4-FFF2-40B4-BE49-F238E27FC236}">
                <a16:creationId xmlns:a16="http://schemas.microsoft.com/office/drawing/2014/main" id="{3165040A-5353-16FF-5E7B-D70FDFA23B76}"/>
              </a:ext>
            </a:extLst>
          </p:cNvPr>
          <p:cNvSpPr/>
          <p:nvPr/>
        </p:nvSpPr>
        <p:spPr>
          <a:xfrm>
            <a:off x="4114229" y="2521942"/>
            <a:ext cx="310255" cy="298337"/>
          </a:xfrm>
          <a:prstGeom prst="wave">
            <a:avLst/>
          </a:prstGeom>
          <a:solidFill>
            <a:srgbClr val="FF5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23" name="TextBox 22">
            <a:extLst>
              <a:ext uri="{FF2B5EF4-FFF2-40B4-BE49-F238E27FC236}">
                <a16:creationId xmlns:a16="http://schemas.microsoft.com/office/drawing/2014/main" id="{010BD51E-7F57-4759-562E-8FE98C5A1FF6}"/>
              </a:ext>
            </a:extLst>
          </p:cNvPr>
          <p:cNvSpPr txBox="1"/>
          <p:nvPr/>
        </p:nvSpPr>
        <p:spPr>
          <a:xfrm>
            <a:off x="5169321" y="4550374"/>
            <a:ext cx="2051032"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NoW Digital Ministers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networking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breakfast session [</a:t>
            </a:r>
            <a:r>
              <a:rPr kumimoji="0" lang="en-US" sz="900" b="0" i="0" u="none" strike="noStrike" kern="1200" cap="none" spc="0" normalizeH="0" baseline="0" noProof="0">
                <a:ln>
                  <a:noFill/>
                </a:ln>
                <a:solidFill>
                  <a:srgbClr val="FF0000"/>
                </a:solidFill>
                <a:effectLst/>
                <a:uLnTx/>
                <a:uFillTx/>
                <a:latin typeface="Arial"/>
                <a:ea typeface="+mn-ea"/>
                <a:cs typeface="+mn-cs"/>
              </a:rPr>
              <a:t>TBD</a:t>
            </a:r>
            <a:r>
              <a:rPr kumimoji="0" lang="en-US" sz="900" b="0" i="0" u="none" strike="noStrike" kern="1200" cap="none" spc="0" normalizeH="0" baseline="0" noProof="0">
                <a:ln>
                  <a:noFill/>
                </a:ln>
                <a:solidFill>
                  <a:prstClr val="black"/>
                </a:solidFill>
                <a:effectLst/>
                <a:uLnTx/>
                <a:uFillTx/>
                <a:latin typeface="Arial"/>
                <a:ea typeface="+mn-ea"/>
                <a:cs typeface="+mn-cs"/>
              </a:rPr>
              <a:t>]</a:t>
            </a:r>
          </a:p>
        </p:txBody>
      </p:sp>
      <p:sp>
        <p:nvSpPr>
          <p:cNvPr id="25" name="Star: 7 Points 24">
            <a:extLst>
              <a:ext uri="{FF2B5EF4-FFF2-40B4-BE49-F238E27FC236}">
                <a16:creationId xmlns:a16="http://schemas.microsoft.com/office/drawing/2014/main" id="{10853608-CAF4-BCC1-DA77-C440BDDFA0C7}"/>
              </a:ext>
            </a:extLst>
          </p:cNvPr>
          <p:cNvSpPr/>
          <p:nvPr/>
        </p:nvSpPr>
        <p:spPr>
          <a:xfrm>
            <a:off x="6006686" y="4339390"/>
            <a:ext cx="198369" cy="194160"/>
          </a:xfrm>
          <a:prstGeom prst="star7">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26" name="Star: 7 Points 25">
            <a:extLst>
              <a:ext uri="{FF2B5EF4-FFF2-40B4-BE49-F238E27FC236}">
                <a16:creationId xmlns:a16="http://schemas.microsoft.com/office/drawing/2014/main" id="{B2EF6EAF-66FF-DB9B-B611-84B3C32CA8FB}"/>
              </a:ext>
            </a:extLst>
          </p:cNvPr>
          <p:cNvSpPr/>
          <p:nvPr/>
        </p:nvSpPr>
        <p:spPr>
          <a:xfrm>
            <a:off x="4534576" y="4330969"/>
            <a:ext cx="198369" cy="194160"/>
          </a:xfrm>
          <a:prstGeom prst="star7">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2" name="TextBox 31">
            <a:extLst>
              <a:ext uri="{FF2B5EF4-FFF2-40B4-BE49-F238E27FC236}">
                <a16:creationId xmlns:a16="http://schemas.microsoft.com/office/drawing/2014/main" id="{1BA65B76-494F-8F81-9332-84DF2B5610A7}"/>
              </a:ext>
            </a:extLst>
          </p:cNvPr>
          <p:cNvSpPr txBox="1"/>
          <p:nvPr/>
        </p:nvSpPr>
        <p:spPr>
          <a:xfrm>
            <a:off x="3433740" y="4530881"/>
            <a:ext cx="2359999"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NoW in ITU-T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Networking Breakfast at TSAG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009CD6"/>
                </a:solidFill>
                <a:effectLst/>
                <a:uLnTx/>
                <a:uFillTx/>
                <a:latin typeface="Arial"/>
                <a:ea typeface="+mn-ea"/>
                <a:cs typeface="+mn-cs"/>
              </a:rPr>
              <a:t>27 May  </a:t>
            </a:r>
          </a:p>
        </p:txBody>
      </p:sp>
      <p:sp>
        <p:nvSpPr>
          <p:cNvPr id="4" name="Star: 7 Points 3">
            <a:extLst>
              <a:ext uri="{FF2B5EF4-FFF2-40B4-BE49-F238E27FC236}">
                <a16:creationId xmlns:a16="http://schemas.microsoft.com/office/drawing/2014/main" id="{81B7F60D-DCA0-C654-AA0B-124B448B446E}"/>
              </a:ext>
            </a:extLst>
          </p:cNvPr>
          <p:cNvSpPr/>
          <p:nvPr/>
        </p:nvSpPr>
        <p:spPr>
          <a:xfrm>
            <a:off x="6006686" y="5058205"/>
            <a:ext cx="198369" cy="194160"/>
          </a:xfrm>
          <a:prstGeom prst="star7">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14" name="TextBox 13">
            <a:extLst>
              <a:ext uri="{FF2B5EF4-FFF2-40B4-BE49-F238E27FC236}">
                <a16:creationId xmlns:a16="http://schemas.microsoft.com/office/drawing/2014/main" id="{F30B81BA-2D85-9154-E87A-E8374F55949D}"/>
              </a:ext>
            </a:extLst>
          </p:cNvPr>
          <p:cNvSpPr txBox="1"/>
          <p:nvPr/>
        </p:nvSpPr>
        <p:spPr>
          <a:xfrm>
            <a:off x="5161428" y="5268047"/>
            <a:ext cx="20510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Activities on gender &amp; AI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a:ea typeface="+mn-ea"/>
                <a:cs typeface="+mn-cs"/>
              </a:rPr>
              <a:t>AI4Good [</a:t>
            </a:r>
            <a:r>
              <a:rPr kumimoji="0" lang="en-US" sz="900" b="0" i="0" u="none" strike="noStrike" kern="1200" cap="none" spc="0" normalizeH="0" baseline="0" noProof="0">
                <a:ln>
                  <a:noFill/>
                </a:ln>
                <a:solidFill>
                  <a:srgbClr val="FF0000"/>
                </a:solidFill>
                <a:effectLst/>
                <a:uLnTx/>
                <a:uFillTx/>
                <a:latin typeface="Arial"/>
                <a:ea typeface="+mn-ea"/>
                <a:cs typeface="+mn-cs"/>
              </a:rPr>
              <a:t>TBD</a:t>
            </a:r>
            <a:r>
              <a:rPr kumimoji="0" lang="en-US" sz="900" b="0" i="0" u="none" strike="noStrike" kern="1200" cap="none" spc="0" normalizeH="0" baseline="0" noProof="0">
                <a:ln>
                  <a:noFill/>
                </a:ln>
                <a:solidFill>
                  <a:prstClr val="black"/>
                </a:solidFill>
                <a:effectLst/>
                <a:uLnTx/>
                <a:uFillTx/>
                <a:latin typeface="Arial"/>
                <a:ea typeface="+mn-ea"/>
                <a:cs typeface="+mn-cs"/>
              </a:rPr>
              <a:t>]</a:t>
            </a:r>
          </a:p>
        </p:txBody>
      </p:sp>
    </p:spTree>
    <p:extLst>
      <p:ext uri="{BB962C8B-B14F-4D97-AF65-F5344CB8AC3E}">
        <p14:creationId xmlns:p14="http://schemas.microsoft.com/office/powerpoint/2010/main" val="796955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BCFCAB-7050-17D6-312F-743211354F81}"/>
              </a:ext>
            </a:extLst>
          </p:cNvPr>
          <p:cNvSpPr>
            <a:spLocks noGrp="1"/>
          </p:cNvSpPr>
          <p:nvPr>
            <p:ph idx="1"/>
          </p:nvPr>
        </p:nvSpPr>
        <p:spPr>
          <a:xfrm>
            <a:off x="699436" y="1887221"/>
            <a:ext cx="10793128" cy="3083559"/>
          </a:xfrm>
        </p:spPr>
        <p:txBody>
          <a:bodyPr/>
          <a:lstStyle/>
          <a:p>
            <a:r>
              <a:rPr lang="en-GB" sz="3600" dirty="0"/>
              <a:t>Telecommunication Standardization Advisory Group (TSAG)</a:t>
            </a:r>
          </a:p>
        </p:txBody>
      </p:sp>
    </p:spTree>
    <p:extLst>
      <p:ext uri="{BB962C8B-B14F-4D97-AF65-F5344CB8AC3E}">
        <p14:creationId xmlns:p14="http://schemas.microsoft.com/office/powerpoint/2010/main" val="30786030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32251-2FB9-E7D5-D57D-D738317B13C1}"/>
            </a:ext>
          </a:extLst>
        </p:cNvPr>
        <p:cNvGrpSpPr/>
        <p:nvPr/>
      </p:nvGrpSpPr>
      <p:grpSpPr>
        <a:xfrm>
          <a:off x="0" y="0"/>
          <a:ext cx="0" cy="0"/>
          <a:chOff x="0" y="0"/>
          <a:chExt cx="0" cy="0"/>
        </a:xfrm>
      </p:grpSpPr>
      <p:graphicFrame>
        <p:nvGraphicFramePr>
          <p:cNvPr id="10" name="Content Placeholder 4">
            <a:extLst>
              <a:ext uri="{FF2B5EF4-FFF2-40B4-BE49-F238E27FC236}">
                <a16:creationId xmlns:a16="http://schemas.microsoft.com/office/drawing/2014/main" id="{9DCF3C8F-70A1-2ED3-3C13-4995ADDEAF7C}"/>
              </a:ext>
            </a:extLst>
          </p:cNvPr>
          <p:cNvGraphicFramePr>
            <a:graphicFrameLocks/>
          </p:cNvGraphicFramePr>
          <p:nvPr/>
        </p:nvGraphicFramePr>
        <p:xfrm>
          <a:off x="1610190" y="1566834"/>
          <a:ext cx="8971621" cy="49127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0B798C01-066C-BA9B-48E5-C2F20C15C325}"/>
              </a:ext>
            </a:extLst>
          </p:cNvPr>
          <p:cNvSpPr>
            <a:spLocks noGrp="1"/>
          </p:cNvSpPr>
          <p:nvPr>
            <p:ph type="title"/>
          </p:nvPr>
        </p:nvSpPr>
        <p:spPr/>
        <p:txBody>
          <a:bodyPr/>
          <a:lstStyle/>
          <a:p>
            <a:r>
              <a:rPr lang="en-US" dirty="0"/>
              <a:t>TSAG within ITU</a:t>
            </a:r>
            <a:endParaRPr lang="en-GB" dirty="0"/>
          </a:p>
        </p:txBody>
      </p:sp>
      <p:grpSp>
        <p:nvGrpSpPr>
          <p:cNvPr id="8" name="Group 7">
            <a:extLst>
              <a:ext uri="{FF2B5EF4-FFF2-40B4-BE49-F238E27FC236}">
                <a16:creationId xmlns:a16="http://schemas.microsoft.com/office/drawing/2014/main" id="{075EC660-D79A-F8F7-4D50-A21347783411}"/>
              </a:ext>
            </a:extLst>
          </p:cNvPr>
          <p:cNvGrpSpPr/>
          <p:nvPr/>
        </p:nvGrpSpPr>
        <p:grpSpPr>
          <a:xfrm>
            <a:off x="4607276" y="4301505"/>
            <a:ext cx="1115976" cy="2083156"/>
            <a:chOff x="4607276" y="4301505"/>
            <a:chExt cx="1115976" cy="2083156"/>
          </a:xfrm>
        </p:grpSpPr>
        <p:cxnSp>
          <p:nvCxnSpPr>
            <p:cNvPr id="55" name="Straight Connector 54">
              <a:extLst>
                <a:ext uri="{FF2B5EF4-FFF2-40B4-BE49-F238E27FC236}">
                  <a16:creationId xmlns:a16="http://schemas.microsoft.com/office/drawing/2014/main" id="{854B12BB-D3CF-29D3-A547-C5EC39462698}"/>
                </a:ext>
              </a:extLst>
            </p:cNvPr>
            <p:cNvCxnSpPr>
              <a:cxnSpLocks/>
              <a:stCxn id="35" idx="2"/>
              <a:endCxn id="32" idx="0"/>
            </p:cNvCxnSpPr>
            <p:nvPr/>
          </p:nvCxnSpPr>
          <p:spPr>
            <a:xfrm flipH="1">
              <a:off x="5165264" y="4301505"/>
              <a:ext cx="1" cy="1445026"/>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nvGrpSpPr>
            <p:cNvPr id="9" name="Group 8">
              <a:extLst>
                <a:ext uri="{FF2B5EF4-FFF2-40B4-BE49-F238E27FC236}">
                  <a16:creationId xmlns:a16="http://schemas.microsoft.com/office/drawing/2014/main" id="{DC24FB60-5B6B-80EA-0987-AEF15AAE0AD3}"/>
                </a:ext>
              </a:extLst>
            </p:cNvPr>
            <p:cNvGrpSpPr/>
            <p:nvPr/>
          </p:nvGrpSpPr>
          <p:grpSpPr>
            <a:xfrm>
              <a:off x="4607276" y="4685698"/>
              <a:ext cx="1115976" cy="657385"/>
              <a:chOff x="2997086" y="3125965"/>
              <a:chExt cx="1115976" cy="743984"/>
            </a:xfrm>
          </p:grpSpPr>
          <p:sp>
            <p:nvSpPr>
              <p:cNvPr id="33" name="Rectangle: Rounded Corners 32">
                <a:extLst>
                  <a:ext uri="{FF2B5EF4-FFF2-40B4-BE49-F238E27FC236}">
                    <a16:creationId xmlns:a16="http://schemas.microsoft.com/office/drawing/2014/main" id="{D1EEEE2D-9E91-B3A8-69DD-6A8DC30918AB}"/>
                  </a:ext>
                </a:extLst>
              </p:cNvPr>
              <p:cNvSpPr/>
              <p:nvPr/>
            </p:nvSpPr>
            <p:spPr>
              <a:xfrm>
                <a:off x="2997086" y="3125965"/>
                <a:ext cx="1115976" cy="743984"/>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34" name="Rectangle: Rounded Corners 12">
                <a:extLst>
                  <a:ext uri="{FF2B5EF4-FFF2-40B4-BE49-F238E27FC236}">
                    <a16:creationId xmlns:a16="http://schemas.microsoft.com/office/drawing/2014/main" id="{9A895236-192E-AA48-4C5A-BE718C3CB2BD}"/>
                  </a:ext>
                </a:extLst>
              </p:cNvPr>
              <p:cNvSpPr txBox="1"/>
              <p:nvPr/>
            </p:nvSpPr>
            <p:spPr>
              <a:xfrm>
                <a:off x="3018877" y="3147756"/>
                <a:ext cx="1072394" cy="7004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WRC &amp; RA</a:t>
                </a:r>
              </a:p>
            </p:txBody>
          </p:sp>
        </p:grpSp>
        <p:grpSp>
          <p:nvGrpSpPr>
            <p:cNvPr id="11" name="Group 10">
              <a:extLst>
                <a:ext uri="{FF2B5EF4-FFF2-40B4-BE49-F238E27FC236}">
                  <a16:creationId xmlns:a16="http://schemas.microsoft.com/office/drawing/2014/main" id="{0C95B148-4CCA-7862-EDEF-15DFD8859341}"/>
                </a:ext>
              </a:extLst>
            </p:cNvPr>
            <p:cNvGrpSpPr/>
            <p:nvPr/>
          </p:nvGrpSpPr>
          <p:grpSpPr>
            <a:xfrm>
              <a:off x="4607276" y="5727276"/>
              <a:ext cx="1115976" cy="657385"/>
              <a:chOff x="2997086" y="4167543"/>
              <a:chExt cx="1115976" cy="743984"/>
            </a:xfrm>
          </p:grpSpPr>
          <p:sp>
            <p:nvSpPr>
              <p:cNvPr id="31" name="Rectangle: Rounded Corners 30">
                <a:extLst>
                  <a:ext uri="{FF2B5EF4-FFF2-40B4-BE49-F238E27FC236}">
                    <a16:creationId xmlns:a16="http://schemas.microsoft.com/office/drawing/2014/main" id="{93B0B3D8-E92E-91B5-E60C-EDE8BE521CEC}"/>
                  </a:ext>
                </a:extLst>
              </p:cNvPr>
              <p:cNvSpPr/>
              <p:nvPr/>
            </p:nvSpPr>
            <p:spPr>
              <a:xfrm>
                <a:off x="2997086" y="4167543"/>
                <a:ext cx="1115976" cy="743984"/>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32" name="Rectangle: Rounded Corners 14">
                <a:extLst>
                  <a:ext uri="{FF2B5EF4-FFF2-40B4-BE49-F238E27FC236}">
                    <a16:creationId xmlns:a16="http://schemas.microsoft.com/office/drawing/2014/main" id="{2E59EF5F-154F-E1A0-7E32-04D80E6E59E1}"/>
                  </a:ext>
                </a:extLst>
              </p:cNvPr>
              <p:cNvSpPr txBox="1"/>
              <p:nvPr/>
            </p:nvSpPr>
            <p:spPr>
              <a:xfrm>
                <a:off x="3018877" y="4189334"/>
                <a:ext cx="1072394" cy="7004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RAG</a:t>
                </a:r>
              </a:p>
            </p:txBody>
          </p:sp>
        </p:grpSp>
      </p:grpSp>
      <p:grpSp>
        <p:nvGrpSpPr>
          <p:cNvPr id="19" name="Group 18">
            <a:extLst>
              <a:ext uri="{FF2B5EF4-FFF2-40B4-BE49-F238E27FC236}">
                <a16:creationId xmlns:a16="http://schemas.microsoft.com/office/drawing/2014/main" id="{E91E19EA-E6CF-9758-8821-EB2516782280}"/>
              </a:ext>
            </a:extLst>
          </p:cNvPr>
          <p:cNvGrpSpPr/>
          <p:nvPr/>
        </p:nvGrpSpPr>
        <p:grpSpPr>
          <a:xfrm>
            <a:off x="6905351" y="4301505"/>
            <a:ext cx="1115976" cy="2083156"/>
            <a:chOff x="6905351" y="4301505"/>
            <a:chExt cx="1115976" cy="2083156"/>
          </a:xfrm>
        </p:grpSpPr>
        <p:cxnSp>
          <p:nvCxnSpPr>
            <p:cNvPr id="56" name="Straight Connector 55">
              <a:extLst>
                <a:ext uri="{FF2B5EF4-FFF2-40B4-BE49-F238E27FC236}">
                  <a16:creationId xmlns:a16="http://schemas.microsoft.com/office/drawing/2014/main" id="{4285D265-D573-3F6A-B3C3-98634EE42F45}"/>
                </a:ext>
              </a:extLst>
            </p:cNvPr>
            <p:cNvCxnSpPr>
              <a:cxnSpLocks/>
              <a:stCxn id="29" idx="2"/>
              <a:endCxn id="25" idx="0"/>
            </p:cNvCxnSpPr>
            <p:nvPr/>
          </p:nvCxnSpPr>
          <p:spPr>
            <a:xfrm>
              <a:off x="7463339" y="4301505"/>
              <a:ext cx="0" cy="1425771"/>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nvGrpSpPr>
            <p:cNvPr id="13" name="Group 12">
              <a:extLst>
                <a:ext uri="{FF2B5EF4-FFF2-40B4-BE49-F238E27FC236}">
                  <a16:creationId xmlns:a16="http://schemas.microsoft.com/office/drawing/2014/main" id="{49FBB446-C07A-B4BA-82F8-4BCB041AF6C8}"/>
                </a:ext>
              </a:extLst>
            </p:cNvPr>
            <p:cNvGrpSpPr/>
            <p:nvPr/>
          </p:nvGrpSpPr>
          <p:grpSpPr>
            <a:xfrm>
              <a:off x="6905351" y="4685698"/>
              <a:ext cx="1115976" cy="657385"/>
              <a:chOff x="5295161" y="3125965"/>
              <a:chExt cx="1115976" cy="743984"/>
            </a:xfrm>
          </p:grpSpPr>
          <p:sp>
            <p:nvSpPr>
              <p:cNvPr id="27" name="Rectangle: Rounded Corners 26">
                <a:extLst>
                  <a:ext uri="{FF2B5EF4-FFF2-40B4-BE49-F238E27FC236}">
                    <a16:creationId xmlns:a16="http://schemas.microsoft.com/office/drawing/2014/main" id="{595BE3A7-EEA3-6AAF-062D-6F1E7673A9C0}"/>
                  </a:ext>
                </a:extLst>
              </p:cNvPr>
              <p:cNvSpPr/>
              <p:nvPr/>
            </p:nvSpPr>
            <p:spPr>
              <a:xfrm>
                <a:off x="5295161" y="3125965"/>
                <a:ext cx="1115976" cy="743984"/>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28" name="Rectangle: Rounded Corners 18">
                <a:extLst>
                  <a:ext uri="{FF2B5EF4-FFF2-40B4-BE49-F238E27FC236}">
                    <a16:creationId xmlns:a16="http://schemas.microsoft.com/office/drawing/2014/main" id="{BC5D143F-3B5F-BF3A-A4C0-9F7200172F11}"/>
                  </a:ext>
                </a:extLst>
              </p:cNvPr>
              <p:cNvSpPr txBox="1"/>
              <p:nvPr/>
            </p:nvSpPr>
            <p:spPr>
              <a:xfrm>
                <a:off x="5316952" y="3147756"/>
                <a:ext cx="1072394" cy="7004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WTDC</a:t>
                </a:r>
              </a:p>
            </p:txBody>
          </p:sp>
        </p:grpSp>
        <p:grpSp>
          <p:nvGrpSpPr>
            <p:cNvPr id="14" name="Group 13">
              <a:extLst>
                <a:ext uri="{FF2B5EF4-FFF2-40B4-BE49-F238E27FC236}">
                  <a16:creationId xmlns:a16="http://schemas.microsoft.com/office/drawing/2014/main" id="{27C2A519-2E6A-0453-8362-62E15C8F9C76}"/>
                </a:ext>
              </a:extLst>
            </p:cNvPr>
            <p:cNvGrpSpPr/>
            <p:nvPr/>
          </p:nvGrpSpPr>
          <p:grpSpPr>
            <a:xfrm>
              <a:off x="6905351" y="5727276"/>
              <a:ext cx="1115976" cy="657385"/>
              <a:chOff x="5295161" y="4167543"/>
              <a:chExt cx="1115976" cy="743984"/>
            </a:xfrm>
          </p:grpSpPr>
          <p:sp>
            <p:nvSpPr>
              <p:cNvPr id="25" name="Rectangle: Rounded Corners 24">
                <a:extLst>
                  <a:ext uri="{FF2B5EF4-FFF2-40B4-BE49-F238E27FC236}">
                    <a16:creationId xmlns:a16="http://schemas.microsoft.com/office/drawing/2014/main" id="{0C9572BC-1213-5931-1CEF-9FA113207EAF}"/>
                  </a:ext>
                </a:extLst>
              </p:cNvPr>
              <p:cNvSpPr/>
              <p:nvPr/>
            </p:nvSpPr>
            <p:spPr>
              <a:xfrm>
                <a:off x="5295161" y="4167543"/>
                <a:ext cx="1115976" cy="743984"/>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26" name="Rectangle: Rounded Corners 20">
                <a:extLst>
                  <a:ext uri="{FF2B5EF4-FFF2-40B4-BE49-F238E27FC236}">
                    <a16:creationId xmlns:a16="http://schemas.microsoft.com/office/drawing/2014/main" id="{122410E0-3CC5-3F5E-CEB3-0E530F93B085}"/>
                  </a:ext>
                </a:extLst>
              </p:cNvPr>
              <p:cNvSpPr txBox="1"/>
              <p:nvPr/>
            </p:nvSpPr>
            <p:spPr>
              <a:xfrm>
                <a:off x="5316952" y="4189334"/>
                <a:ext cx="1072394" cy="7004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latin typeface="Calibri"/>
                    <a:ea typeface="+mn-ea"/>
                    <a:cs typeface="+mn-cs"/>
                  </a:rPr>
                  <a:t>TDAG</a:t>
                </a:r>
                <a:endParaRPr lang="en-US" sz="1100" kern="1200" dirty="0">
                  <a:solidFill>
                    <a:schemeClr val="tx1"/>
                  </a:solidFill>
                  <a:latin typeface="Calibri"/>
                  <a:ea typeface="+mn-ea"/>
                  <a:cs typeface="+mn-cs"/>
                </a:endParaRPr>
              </a:p>
            </p:txBody>
          </p:sp>
        </p:grpSp>
      </p:grpSp>
      <p:grpSp>
        <p:nvGrpSpPr>
          <p:cNvPr id="44" name="Group 43">
            <a:extLst>
              <a:ext uri="{FF2B5EF4-FFF2-40B4-BE49-F238E27FC236}">
                <a16:creationId xmlns:a16="http://schemas.microsoft.com/office/drawing/2014/main" id="{FA15B1D3-86E9-07FC-5A0B-9DFC82F8A0D9}"/>
              </a:ext>
            </a:extLst>
          </p:cNvPr>
          <p:cNvGrpSpPr/>
          <p:nvPr/>
        </p:nvGrpSpPr>
        <p:grpSpPr>
          <a:xfrm>
            <a:off x="5288200" y="1560963"/>
            <a:ext cx="1615599" cy="1698963"/>
            <a:chOff x="5288200" y="1560963"/>
            <a:chExt cx="1615599" cy="1698963"/>
          </a:xfrm>
        </p:grpSpPr>
        <p:grpSp>
          <p:nvGrpSpPr>
            <p:cNvPr id="3" name="Group 2">
              <a:extLst>
                <a:ext uri="{FF2B5EF4-FFF2-40B4-BE49-F238E27FC236}">
                  <a16:creationId xmlns:a16="http://schemas.microsoft.com/office/drawing/2014/main" id="{05B6A837-9AEE-6ACD-3535-EAA943E553D7}"/>
                </a:ext>
              </a:extLst>
            </p:cNvPr>
            <p:cNvGrpSpPr/>
            <p:nvPr/>
          </p:nvGrpSpPr>
          <p:grpSpPr>
            <a:xfrm>
              <a:off x="5288200" y="1560963"/>
              <a:ext cx="1615599" cy="657385"/>
              <a:chOff x="3678010" y="1230"/>
              <a:chExt cx="1615599" cy="743984"/>
            </a:xfrm>
            <a:solidFill>
              <a:srgbClr val="159CD7">
                <a:alpha val="50000"/>
              </a:srgbClr>
            </a:solidFill>
          </p:grpSpPr>
          <p:sp>
            <p:nvSpPr>
              <p:cNvPr id="41" name="Rectangle: Rounded Corners 40">
                <a:extLst>
                  <a:ext uri="{FF2B5EF4-FFF2-40B4-BE49-F238E27FC236}">
                    <a16:creationId xmlns:a16="http://schemas.microsoft.com/office/drawing/2014/main" id="{CC084C6B-7615-B2B4-29FE-BFDD9BF50E6E}"/>
                  </a:ext>
                </a:extLst>
              </p:cNvPr>
              <p:cNvSpPr/>
              <p:nvPr/>
            </p:nvSpPr>
            <p:spPr>
              <a:xfrm>
                <a:off x="3678010" y="1230"/>
                <a:ext cx="1615599" cy="743984"/>
              </a:xfrm>
              <a:prstGeom prst="roundRect">
                <a:avLst>
                  <a:gd name="adj" fmla="val 10000"/>
                </a:avLst>
              </a:prstGeom>
              <a:grp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42" name="Rectangle: Rounded Corners 4">
                <a:extLst>
                  <a:ext uri="{FF2B5EF4-FFF2-40B4-BE49-F238E27FC236}">
                    <a16:creationId xmlns:a16="http://schemas.microsoft.com/office/drawing/2014/main" id="{A2E1CFB3-CA10-6580-E4B9-8C462438867B}"/>
                  </a:ext>
                </a:extLst>
              </p:cNvPr>
              <p:cNvSpPr txBox="1"/>
              <p:nvPr/>
            </p:nvSpPr>
            <p:spPr>
              <a:xfrm>
                <a:off x="3699801" y="23021"/>
                <a:ext cx="1572017" cy="700402"/>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kern="1200">
                    <a:solidFill>
                      <a:schemeClr val="tx1"/>
                    </a:solidFill>
                    <a:latin typeface="Calibri"/>
                    <a:ea typeface="+mn-ea"/>
                    <a:cs typeface="+mn-cs"/>
                  </a:rPr>
                  <a:t>Plenipotentiary Conference</a:t>
                </a:r>
              </a:p>
            </p:txBody>
          </p:sp>
        </p:grpSp>
        <p:grpSp>
          <p:nvGrpSpPr>
            <p:cNvPr id="4" name="Group 3">
              <a:extLst>
                <a:ext uri="{FF2B5EF4-FFF2-40B4-BE49-F238E27FC236}">
                  <a16:creationId xmlns:a16="http://schemas.microsoft.com/office/drawing/2014/main" id="{C9B27B8E-33F5-85AF-2379-D51557316FC4}"/>
                </a:ext>
              </a:extLst>
            </p:cNvPr>
            <p:cNvGrpSpPr/>
            <p:nvPr/>
          </p:nvGrpSpPr>
          <p:grpSpPr>
            <a:xfrm>
              <a:off x="5538012" y="2602541"/>
              <a:ext cx="1115976" cy="657385"/>
              <a:chOff x="3927822" y="1042808"/>
              <a:chExt cx="1115976" cy="743984"/>
            </a:xfrm>
            <a:solidFill>
              <a:srgbClr val="159CD7">
                <a:alpha val="30000"/>
              </a:srgbClr>
            </a:solidFill>
          </p:grpSpPr>
          <p:sp>
            <p:nvSpPr>
              <p:cNvPr id="39" name="Rectangle: Rounded Corners 38">
                <a:extLst>
                  <a:ext uri="{FF2B5EF4-FFF2-40B4-BE49-F238E27FC236}">
                    <a16:creationId xmlns:a16="http://schemas.microsoft.com/office/drawing/2014/main" id="{C09F1989-6DEF-9A36-C9EA-92B69D68F648}"/>
                  </a:ext>
                </a:extLst>
              </p:cNvPr>
              <p:cNvSpPr/>
              <p:nvPr/>
            </p:nvSpPr>
            <p:spPr>
              <a:xfrm>
                <a:off x="3927822" y="1042808"/>
                <a:ext cx="1115976" cy="743984"/>
              </a:xfrm>
              <a:prstGeom prst="roundRect">
                <a:avLst>
                  <a:gd name="adj" fmla="val 10000"/>
                </a:avLst>
              </a:prstGeom>
              <a:grp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40" name="Rectangle: Rounded Corners 6">
                <a:extLst>
                  <a:ext uri="{FF2B5EF4-FFF2-40B4-BE49-F238E27FC236}">
                    <a16:creationId xmlns:a16="http://schemas.microsoft.com/office/drawing/2014/main" id="{281B03F3-8121-2443-2523-90897B597BBF}"/>
                  </a:ext>
                </a:extLst>
              </p:cNvPr>
              <p:cNvSpPr txBox="1"/>
              <p:nvPr/>
            </p:nvSpPr>
            <p:spPr>
              <a:xfrm>
                <a:off x="3949613" y="1064599"/>
                <a:ext cx="1072394" cy="700402"/>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kern="1200">
                    <a:solidFill>
                      <a:schemeClr val="tx1"/>
                    </a:solidFill>
                    <a:latin typeface="Calibri"/>
                    <a:ea typeface="+mn-ea"/>
                    <a:cs typeface="+mn-cs"/>
                  </a:rPr>
                  <a:t>ITU Council</a:t>
                </a:r>
              </a:p>
            </p:txBody>
          </p:sp>
        </p:grpSp>
        <p:cxnSp>
          <p:nvCxnSpPr>
            <p:cNvPr id="46" name="Straight Connector 45">
              <a:extLst>
                <a:ext uri="{FF2B5EF4-FFF2-40B4-BE49-F238E27FC236}">
                  <a16:creationId xmlns:a16="http://schemas.microsoft.com/office/drawing/2014/main" id="{02400E48-04A7-33CC-D9B4-401BEBF1FEBF}"/>
                </a:ext>
              </a:extLst>
            </p:cNvPr>
            <p:cNvCxnSpPr>
              <a:cxnSpLocks/>
              <a:stCxn id="41" idx="2"/>
            </p:cNvCxnSpPr>
            <p:nvPr/>
          </p:nvCxnSpPr>
          <p:spPr>
            <a:xfrm>
              <a:off x="6096000" y="2218348"/>
              <a:ext cx="0" cy="384193"/>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grpSp>
        <p:nvGrpSpPr>
          <p:cNvPr id="43" name="Group 42">
            <a:extLst>
              <a:ext uri="{FF2B5EF4-FFF2-40B4-BE49-F238E27FC236}">
                <a16:creationId xmlns:a16="http://schemas.microsoft.com/office/drawing/2014/main" id="{3692F56E-6662-3155-3B3B-949F28AEFB4D}"/>
              </a:ext>
            </a:extLst>
          </p:cNvPr>
          <p:cNvGrpSpPr/>
          <p:nvPr/>
        </p:nvGrpSpPr>
        <p:grpSpPr>
          <a:xfrm>
            <a:off x="8672372" y="4301505"/>
            <a:ext cx="1119188" cy="2083156"/>
            <a:chOff x="8672372" y="4301505"/>
            <a:chExt cx="1119188" cy="2083156"/>
          </a:xfrm>
        </p:grpSpPr>
        <p:cxnSp>
          <p:nvCxnSpPr>
            <p:cNvPr id="57" name="Straight Connector 56">
              <a:extLst>
                <a:ext uri="{FF2B5EF4-FFF2-40B4-BE49-F238E27FC236}">
                  <a16:creationId xmlns:a16="http://schemas.microsoft.com/office/drawing/2014/main" id="{007416C9-2E59-BE62-AC10-295437B8306F}"/>
                </a:ext>
              </a:extLst>
            </p:cNvPr>
            <p:cNvCxnSpPr>
              <a:cxnSpLocks/>
              <a:stCxn id="23" idx="2"/>
              <a:endCxn id="67" idx="0"/>
            </p:cNvCxnSpPr>
            <p:nvPr/>
          </p:nvCxnSpPr>
          <p:spPr>
            <a:xfrm>
              <a:off x="9230360" y="4301505"/>
              <a:ext cx="1606" cy="1425771"/>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nvGrpSpPr>
            <p:cNvPr id="16" name="Group 15">
              <a:extLst>
                <a:ext uri="{FF2B5EF4-FFF2-40B4-BE49-F238E27FC236}">
                  <a16:creationId xmlns:a16="http://schemas.microsoft.com/office/drawing/2014/main" id="{4A3E2EBE-E2A2-1C03-AFAD-2AF45E40C08B}"/>
                </a:ext>
              </a:extLst>
            </p:cNvPr>
            <p:cNvGrpSpPr/>
            <p:nvPr/>
          </p:nvGrpSpPr>
          <p:grpSpPr>
            <a:xfrm>
              <a:off x="8672372" y="4685698"/>
              <a:ext cx="1115976" cy="657385"/>
              <a:chOff x="7062182" y="3125965"/>
              <a:chExt cx="1115976" cy="743984"/>
            </a:xfrm>
            <a:solidFill>
              <a:srgbClr val="D2ECF8"/>
            </a:solidFill>
          </p:grpSpPr>
          <p:sp>
            <p:nvSpPr>
              <p:cNvPr id="21" name="Rectangle: Rounded Corners 20">
                <a:extLst>
                  <a:ext uri="{FF2B5EF4-FFF2-40B4-BE49-F238E27FC236}">
                    <a16:creationId xmlns:a16="http://schemas.microsoft.com/office/drawing/2014/main" id="{96FE5300-97CB-903B-A50F-AEFF93F48CB8}"/>
                  </a:ext>
                </a:extLst>
              </p:cNvPr>
              <p:cNvSpPr/>
              <p:nvPr/>
            </p:nvSpPr>
            <p:spPr>
              <a:xfrm>
                <a:off x="7062182" y="3125965"/>
                <a:ext cx="1115976" cy="743984"/>
              </a:xfrm>
              <a:prstGeom prst="roundRect">
                <a:avLst>
                  <a:gd name="adj" fmla="val 10000"/>
                </a:avLst>
              </a:prstGeom>
              <a:grp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22" name="Rectangle: Rounded Corners 24">
                <a:extLst>
                  <a:ext uri="{FF2B5EF4-FFF2-40B4-BE49-F238E27FC236}">
                    <a16:creationId xmlns:a16="http://schemas.microsoft.com/office/drawing/2014/main" id="{F95131B3-243A-2F31-6FF5-DF85DA42051F}"/>
                  </a:ext>
                </a:extLst>
              </p:cNvPr>
              <p:cNvSpPr txBox="1"/>
              <p:nvPr/>
            </p:nvSpPr>
            <p:spPr>
              <a:xfrm>
                <a:off x="7083973" y="3147756"/>
                <a:ext cx="1072394" cy="700402"/>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WTSA</a:t>
                </a:r>
              </a:p>
            </p:txBody>
          </p:sp>
        </p:grpSp>
        <p:grpSp>
          <p:nvGrpSpPr>
            <p:cNvPr id="17" name="Group 16">
              <a:extLst>
                <a:ext uri="{FF2B5EF4-FFF2-40B4-BE49-F238E27FC236}">
                  <a16:creationId xmlns:a16="http://schemas.microsoft.com/office/drawing/2014/main" id="{687D1D5B-0AF9-24CA-EF08-777DFEB945CC}"/>
                </a:ext>
              </a:extLst>
            </p:cNvPr>
            <p:cNvGrpSpPr/>
            <p:nvPr/>
          </p:nvGrpSpPr>
          <p:grpSpPr>
            <a:xfrm>
              <a:off x="8672372" y="5727276"/>
              <a:ext cx="1115976" cy="657385"/>
              <a:chOff x="7062182" y="4167543"/>
              <a:chExt cx="1115976" cy="743984"/>
            </a:xfrm>
            <a:solidFill>
              <a:srgbClr val="159CD7">
                <a:alpha val="5000"/>
              </a:srgbClr>
            </a:solidFill>
          </p:grpSpPr>
          <p:sp>
            <p:nvSpPr>
              <p:cNvPr id="18" name="Rectangle: Rounded Corners 17">
                <a:extLst>
                  <a:ext uri="{FF2B5EF4-FFF2-40B4-BE49-F238E27FC236}">
                    <a16:creationId xmlns:a16="http://schemas.microsoft.com/office/drawing/2014/main" id="{0F71D8D6-CB5D-966D-D363-4072C7D5FAC8}"/>
                  </a:ext>
                </a:extLst>
              </p:cNvPr>
              <p:cNvSpPr/>
              <p:nvPr/>
            </p:nvSpPr>
            <p:spPr>
              <a:xfrm>
                <a:off x="7062182" y="4167543"/>
                <a:ext cx="1115976" cy="743984"/>
              </a:xfrm>
              <a:prstGeom prst="roundRect">
                <a:avLst>
                  <a:gd name="adj" fmla="val 10000"/>
                </a:avLst>
              </a:prstGeom>
              <a:grp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20" name="Rectangle: Rounded Corners 26">
                <a:extLst>
                  <a:ext uri="{FF2B5EF4-FFF2-40B4-BE49-F238E27FC236}">
                    <a16:creationId xmlns:a16="http://schemas.microsoft.com/office/drawing/2014/main" id="{18C8C0A3-479C-252B-9BC3-55B69431A398}"/>
                  </a:ext>
                </a:extLst>
              </p:cNvPr>
              <p:cNvSpPr txBox="1"/>
              <p:nvPr/>
            </p:nvSpPr>
            <p:spPr>
              <a:xfrm>
                <a:off x="7083973" y="4189334"/>
                <a:ext cx="1072394" cy="700402"/>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tx1"/>
                    </a:solidFill>
                    <a:latin typeface="Calibri"/>
                    <a:ea typeface="+mn-ea"/>
                    <a:cs typeface="+mn-cs"/>
                  </a:rPr>
                  <a:t>TSAG</a:t>
                </a:r>
              </a:p>
            </p:txBody>
          </p:sp>
        </p:grpSp>
        <p:sp>
          <p:nvSpPr>
            <p:cNvPr id="67" name="Rectangle: Rounded Corners 66">
              <a:extLst>
                <a:ext uri="{FF2B5EF4-FFF2-40B4-BE49-F238E27FC236}">
                  <a16:creationId xmlns:a16="http://schemas.microsoft.com/office/drawing/2014/main" id="{2A5E600D-D9F1-2AA0-89A4-C034B7D578B7}"/>
                </a:ext>
              </a:extLst>
            </p:cNvPr>
            <p:cNvSpPr/>
            <p:nvPr/>
          </p:nvSpPr>
          <p:spPr>
            <a:xfrm>
              <a:off x="8672372" y="5727276"/>
              <a:ext cx="1119188" cy="657385"/>
            </a:xfrm>
            <a:prstGeom prst="roundRect">
              <a:avLst>
                <a:gd name="adj" fmla="val 10222"/>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 name="Group 58">
            <a:extLst>
              <a:ext uri="{FF2B5EF4-FFF2-40B4-BE49-F238E27FC236}">
                <a16:creationId xmlns:a16="http://schemas.microsoft.com/office/drawing/2014/main" id="{65DFAFB5-4A66-7317-668B-33264A5360B3}"/>
              </a:ext>
            </a:extLst>
          </p:cNvPr>
          <p:cNvGrpSpPr/>
          <p:nvPr/>
        </p:nvGrpSpPr>
        <p:grpSpPr>
          <a:xfrm>
            <a:off x="2403651" y="3259926"/>
            <a:ext cx="7451547" cy="1041579"/>
            <a:chOff x="2403651" y="3259926"/>
            <a:chExt cx="7451547" cy="1041579"/>
          </a:xfrm>
        </p:grpSpPr>
        <p:grpSp>
          <p:nvGrpSpPr>
            <p:cNvPr id="6" name="Group 5">
              <a:extLst>
                <a:ext uri="{FF2B5EF4-FFF2-40B4-BE49-F238E27FC236}">
                  <a16:creationId xmlns:a16="http://schemas.microsoft.com/office/drawing/2014/main" id="{736FAB65-DA1E-4444-4A4F-22982101E8EA}"/>
                </a:ext>
              </a:extLst>
            </p:cNvPr>
            <p:cNvGrpSpPr/>
            <p:nvPr/>
          </p:nvGrpSpPr>
          <p:grpSpPr>
            <a:xfrm>
              <a:off x="2403651" y="3259926"/>
              <a:ext cx="7451547" cy="1041579"/>
              <a:chOff x="2403651" y="3259926"/>
              <a:chExt cx="7451547" cy="1041579"/>
            </a:xfrm>
          </p:grpSpPr>
          <p:grpSp>
            <p:nvGrpSpPr>
              <p:cNvPr id="5" name="Group 4">
                <a:extLst>
                  <a:ext uri="{FF2B5EF4-FFF2-40B4-BE49-F238E27FC236}">
                    <a16:creationId xmlns:a16="http://schemas.microsoft.com/office/drawing/2014/main" id="{683D5CED-81D6-8DAD-460A-5C5F598BAC70}"/>
                  </a:ext>
                </a:extLst>
              </p:cNvPr>
              <p:cNvGrpSpPr/>
              <p:nvPr/>
            </p:nvGrpSpPr>
            <p:grpSpPr>
              <a:xfrm>
                <a:off x="2403651" y="3644120"/>
                <a:ext cx="1337777" cy="657385"/>
                <a:chOff x="793461" y="2084387"/>
                <a:chExt cx="1337777" cy="743984"/>
              </a:xfrm>
            </p:grpSpPr>
            <p:sp>
              <p:nvSpPr>
                <p:cNvPr id="37" name="Rectangle: Rounded Corners 36">
                  <a:extLst>
                    <a:ext uri="{FF2B5EF4-FFF2-40B4-BE49-F238E27FC236}">
                      <a16:creationId xmlns:a16="http://schemas.microsoft.com/office/drawing/2014/main" id="{21F15DE0-F3C4-BD43-A5DE-5D79DFCFCBC3}"/>
                    </a:ext>
                  </a:extLst>
                </p:cNvPr>
                <p:cNvSpPr/>
                <p:nvPr/>
              </p:nvSpPr>
              <p:spPr>
                <a:xfrm>
                  <a:off x="793461" y="2084387"/>
                  <a:ext cx="1337777" cy="743984"/>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38" name="Rectangle: Rounded Corners 8">
                  <a:extLst>
                    <a:ext uri="{FF2B5EF4-FFF2-40B4-BE49-F238E27FC236}">
                      <a16:creationId xmlns:a16="http://schemas.microsoft.com/office/drawing/2014/main" id="{19A2B975-4AF4-935A-C383-4F9D3EBA7070}"/>
                    </a:ext>
                  </a:extLst>
                </p:cNvPr>
                <p:cNvSpPr txBox="1"/>
                <p:nvPr/>
              </p:nvSpPr>
              <p:spPr>
                <a:xfrm>
                  <a:off x="815252" y="2106178"/>
                  <a:ext cx="1294195" cy="7004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General Secretariat</a:t>
                  </a:r>
                </a:p>
              </p:txBody>
            </p:sp>
          </p:grpSp>
          <p:grpSp>
            <p:nvGrpSpPr>
              <p:cNvPr id="7" name="Group 6">
                <a:extLst>
                  <a:ext uri="{FF2B5EF4-FFF2-40B4-BE49-F238E27FC236}">
                    <a16:creationId xmlns:a16="http://schemas.microsoft.com/office/drawing/2014/main" id="{9C71DA20-76BA-C42E-36ED-B774FCF48301}"/>
                  </a:ext>
                </a:extLst>
              </p:cNvPr>
              <p:cNvGrpSpPr/>
              <p:nvPr/>
            </p:nvGrpSpPr>
            <p:grpSpPr>
              <a:xfrm>
                <a:off x="4076222" y="3644120"/>
                <a:ext cx="2178085" cy="657385"/>
                <a:chOff x="2466032" y="2084387"/>
                <a:chExt cx="2178085" cy="743984"/>
              </a:xfrm>
            </p:grpSpPr>
            <p:sp>
              <p:nvSpPr>
                <p:cNvPr id="35" name="Rectangle: Rounded Corners 34">
                  <a:extLst>
                    <a:ext uri="{FF2B5EF4-FFF2-40B4-BE49-F238E27FC236}">
                      <a16:creationId xmlns:a16="http://schemas.microsoft.com/office/drawing/2014/main" id="{CD9EB38A-7291-F76E-19FB-F1B90A78E413}"/>
                    </a:ext>
                  </a:extLst>
                </p:cNvPr>
                <p:cNvSpPr/>
                <p:nvPr/>
              </p:nvSpPr>
              <p:spPr>
                <a:xfrm>
                  <a:off x="2466032" y="2084387"/>
                  <a:ext cx="2178085" cy="743984"/>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36" name="Rectangle: Rounded Corners 10">
                  <a:extLst>
                    <a:ext uri="{FF2B5EF4-FFF2-40B4-BE49-F238E27FC236}">
                      <a16:creationId xmlns:a16="http://schemas.microsoft.com/office/drawing/2014/main" id="{1D2BD300-4A23-A161-1C6A-4E5AA285E8D8}"/>
                    </a:ext>
                  </a:extLst>
                </p:cNvPr>
                <p:cNvSpPr txBox="1"/>
                <p:nvPr/>
              </p:nvSpPr>
              <p:spPr>
                <a:xfrm>
                  <a:off x="2487823" y="2106178"/>
                  <a:ext cx="2134503" cy="7004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ITU-R</a:t>
                  </a:r>
                </a:p>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(radiocommunication)</a:t>
                  </a:r>
                </a:p>
              </p:txBody>
            </p:sp>
          </p:grpSp>
          <p:grpSp>
            <p:nvGrpSpPr>
              <p:cNvPr id="12" name="Group 11">
                <a:extLst>
                  <a:ext uri="{FF2B5EF4-FFF2-40B4-BE49-F238E27FC236}">
                    <a16:creationId xmlns:a16="http://schemas.microsoft.com/office/drawing/2014/main" id="{294FD9A8-1E80-BFF9-AE30-588977822FBC}"/>
                  </a:ext>
                </a:extLst>
              </p:cNvPr>
              <p:cNvGrpSpPr/>
              <p:nvPr/>
            </p:nvGrpSpPr>
            <p:grpSpPr>
              <a:xfrm>
                <a:off x="6589100" y="3644120"/>
                <a:ext cx="1748478" cy="657385"/>
                <a:chOff x="4978910" y="2084387"/>
                <a:chExt cx="1748478" cy="743984"/>
              </a:xfrm>
            </p:grpSpPr>
            <p:sp>
              <p:nvSpPr>
                <p:cNvPr id="29" name="Rectangle: Rounded Corners 28">
                  <a:extLst>
                    <a:ext uri="{FF2B5EF4-FFF2-40B4-BE49-F238E27FC236}">
                      <a16:creationId xmlns:a16="http://schemas.microsoft.com/office/drawing/2014/main" id="{922FD822-24C7-8319-2714-825DA016D6BD}"/>
                    </a:ext>
                  </a:extLst>
                </p:cNvPr>
                <p:cNvSpPr/>
                <p:nvPr/>
              </p:nvSpPr>
              <p:spPr>
                <a:xfrm>
                  <a:off x="4978910" y="2084387"/>
                  <a:ext cx="1748478" cy="743984"/>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30" name="Rectangle: Rounded Corners 16">
                  <a:extLst>
                    <a:ext uri="{FF2B5EF4-FFF2-40B4-BE49-F238E27FC236}">
                      <a16:creationId xmlns:a16="http://schemas.microsoft.com/office/drawing/2014/main" id="{B0388E6D-41E9-53AD-489A-503A3BE34FCD}"/>
                    </a:ext>
                  </a:extLst>
                </p:cNvPr>
                <p:cNvSpPr txBox="1"/>
                <p:nvPr/>
              </p:nvSpPr>
              <p:spPr>
                <a:xfrm>
                  <a:off x="5000701" y="2106178"/>
                  <a:ext cx="1704896" cy="7004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ITU-D</a:t>
                  </a:r>
                </a:p>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(development)</a:t>
                  </a:r>
                </a:p>
              </p:txBody>
            </p:sp>
          </p:grpSp>
          <p:grpSp>
            <p:nvGrpSpPr>
              <p:cNvPr id="15" name="Group 14">
                <a:extLst>
                  <a:ext uri="{FF2B5EF4-FFF2-40B4-BE49-F238E27FC236}">
                    <a16:creationId xmlns:a16="http://schemas.microsoft.com/office/drawing/2014/main" id="{73D5F4EE-55B6-1037-2F62-F1269DBBD0B3}"/>
                  </a:ext>
                </a:extLst>
              </p:cNvPr>
              <p:cNvGrpSpPr/>
              <p:nvPr/>
            </p:nvGrpSpPr>
            <p:grpSpPr>
              <a:xfrm>
                <a:off x="8605522" y="3644120"/>
                <a:ext cx="1249676" cy="657385"/>
                <a:chOff x="6995332" y="2084387"/>
                <a:chExt cx="1249676" cy="743984"/>
              </a:xfrm>
              <a:solidFill>
                <a:srgbClr val="AADBF0"/>
              </a:solidFill>
            </p:grpSpPr>
            <p:sp>
              <p:nvSpPr>
                <p:cNvPr id="23" name="Rectangle: Rounded Corners 22">
                  <a:extLst>
                    <a:ext uri="{FF2B5EF4-FFF2-40B4-BE49-F238E27FC236}">
                      <a16:creationId xmlns:a16="http://schemas.microsoft.com/office/drawing/2014/main" id="{463EF71F-4BDF-5890-10B4-16EFC026D22B}"/>
                    </a:ext>
                  </a:extLst>
                </p:cNvPr>
                <p:cNvSpPr/>
                <p:nvPr/>
              </p:nvSpPr>
              <p:spPr>
                <a:xfrm>
                  <a:off x="6995332" y="2084387"/>
                  <a:ext cx="1249676" cy="743984"/>
                </a:xfrm>
                <a:prstGeom prst="roundRect">
                  <a:avLst>
                    <a:gd name="adj" fmla="val 10000"/>
                  </a:avLst>
                </a:prstGeom>
                <a:grp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GB"/>
                </a:p>
              </p:txBody>
            </p:sp>
            <p:sp>
              <p:nvSpPr>
                <p:cNvPr id="24" name="Rectangle: Rounded Corners 22">
                  <a:extLst>
                    <a:ext uri="{FF2B5EF4-FFF2-40B4-BE49-F238E27FC236}">
                      <a16:creationId xmlns:a16="http://schemas.microsoft.com/office/drawing/2014/main" id="{6066FA37-B73E-5DAA-3165-E7BB8C366268}"/>
                    </a:ext>
                  </a:extLst>
                </p:cNvPr>
                <p:cNvSpPr txBox="1"/>
                <p:nvPr/>
              </p:nvSpPr>
              <p:spPr>
                <a:xfrm>
                  <a:off x="7062182" y="2106179"/>
                  <a:ext cx="1115976" cy="700402"/>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ITU-T</a:t>
                  </a:r>
                </a:p>
                <a:p>
                  <a:pPr marL="0" lvl="0" indent="0" algn="ctr" defTabSz="488950">
                    <a:lnSpc>
                      <a:spcPct val="90000"/>
                    </a:lnSpc>
                    <a:spcBef>
                      <a:spcPct val="0"/>
                    </a:spcBef>
                    <a:spcAft>
                      <a:spcPct val="35000"/>
                    </a:spcAft>
                    <a:buNone/>
                  </a:pPr>
                  <a:r>
                    <a:rPr lang="en-US" sz="1100" kern="1200" dirty="0">
                      <a:solidFill>
                        <a:schemeClr val="tx1"/>
                      </a:solidFill>
                      <a:latin typeface="Calibri"/>
                      <a:ea typeface="+mn-ea"/>
                      <a:cs typeface="+mn-cs"/>
                    </a:rPr>
                    <a:t>(standardization)</a:t>
                  </a:r>
                </a:p>
              </p:txBody>
            </p:sp>
          </p:grpSp>
          <p:cxnSp>
            <p:nvCxnSpPr>
              <p:cNvPr id="50" name="Straight Connector 49">
                <a:extLst>
                  <a:ext uri="{FF2B5EF4-FFF2-40B4-BE49-F238E27FC236}">
                    <a16:creationId xmlns:a16="http://schemas.microsoft.com/office/drawing/2014/main" id="{68BD6A95-BB66-F621-7BA2-6762178A92CE}"/>
                  </a:ext>
                </a:extLst>
              </p:cNvPr>
              <p:cNvCxnSpPr>
                <a:cxnSpLocks/>
              </p:cNvCxnSpPr>
              <p:nvPr/>
            </p:nvCxnSpPr>
            <p:spPr>
              <a:xfrm>
                <a:off x="6096000" y="3259926"/>
                <a:ext cx="0" cy="206038"/>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52" name="Straight Connector 51">
                <a:extLst>
                  <a:ext uri="{FF2B5EF4-FFF2-40B4-BE49-F238E27FC236}">
                    <a16:creationId xmlns:a16="http://schemas.microsoft.com/office/drawing/2014/main" id="{2AE7AB3E-A866-04ED-AEDD-C19853F74B2E}"/>
                  </a:ext>
                </a:extLst>
              </p:cNvPr>
              <p:cNvCxnSpPr>
                <a:cxnSpLocks/>
              </p:cNvCxnSpPr>
              <p:nvPr/>
            </p:nvCxnSpPr>
            <p:spPr>
              <a:xfrm>
                <a:off x="3072540" y="3465964"/>
                <a:ext cx="0" cy="178156"/>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63" name="Straight Connector 62">
                <a:extLst>
                  <a:ext uri="{FF2B5EF4-FFF2-40B4-BE49-F238E27FC236}">
                    <a16:creationId xmlns:a16="http://schemas.microsoft.com/office/drawing/2014/main" id="{C80E7045-65A4-F590-7218-C6F7ACB7A5B5}"/>
                  </a:ext>
                </a:extLst>
              </p:cNvPr>
              <p:cNvCxnSpPr>
                <a:cxnSpLocks/>
              </p:cNvCxnSpPr>
              <p:nvPr/>
            </p:nvCxnSpPr>
            <p:spPr>
              <a:xfrm flipV="1">
                <a:off x="3060700" y="3462867"/>
                <a:ext cx="6170083" cy="3097"/>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cxnSp>
          <p:nvCxnSpPr>
            <p:cNvPr id="48" name="Straight Connector 47">
              <a:extLst>
                <a:ext uri="{FF2B5EF4-FFF2-40B4-BE49-F238E27FC236}">
                  <a16:creationId xmlns:a16="http://schemas.microsoft.com/office/drawing/2014/main" id="{1B9F6074-7E16-F6A2-9450-E99B0534E84B}"/>
                </a:ext>
              </a:extLst>
            </p:cNvPr>
            <p:cNvCxnSpPr>
              <a:cxnSpLocks/>
              <a:stCxn id="36" idx="0"/>
            </p:cNvCxnSpPr>
            <p:nvPr/>
          </p:nvCxnSpPr>
          <p:spPr>
            <a:xfrm flipH="1" flipV="1">
              <a:off x="5165264" y="3465964"/>
              <a:ext cx="1" cy="197411"/>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53" name="Straight Connector 52">
              <a:extLst>
                <a:ext uri="{FF2B5EF4-FFF2-40B4-BE49-F238E27FC236}">
                  <a16:creationId xmlns:a16="http://schemas.microsoft.com/office/drawing/2014/main" id="{83DFEEDE-30DE-2536-74EA-D9667F68A04C}"/>
                </a:ext>
              </a:extLst>
            </p:cNvPr>
            <p:cNvCxnSpPr>
              <a:cxnSpLocks/>
            </p:cNvCxnSpPr>
            <p:nvPr/>
          </p:nvCxnSpPr>
          <p:spPr>
            <a:xfrm flipH="1" flipV="1">
              <a:off x="7470286" y="3463028"/>
              <a:ext cx="1" cy="197411"/>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54" name="Straight Connector 53">
              <a:extLst>
                <a:ext uri="{FF2B5EF4-FFF2-40B4-BE49-F238E27FC236}">
                  <a16:creationId xmlns:a16="http://schemas.microsoft.com/office/drawing/2014/main" id="{715CF84F-190F-9947-8E7C-C1EDF8964D8F}"/>
                </a:ext>
              </a:extLst>
            </p:cNvPr>
            <p:cNvCxnSpPr>
              <a:cxnSpLocks/>
            </p:cNvCxnSpPr>
            <p:nvPr/>
          </p:nvCxnSpPr>
          <p:spPr>
            <a:xfrm flipH="1" flipV="1">
              <a:off x="9227979" y="3456337"/>
              <a:ext cx="1" cy="197411"/>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spTree>
    <p:extLst>
      <p:ext uri="{BB962C8B-B14F-4D97-AF65-F5344CB8AC3E}">
        <p14:creationId xmlns:p14="http://schemas.microsoft.com/office/powerpoint/2010/main" val="55160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329A9-661C-AE8A-5EEB-7233D1329B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7AA83A-BC42-B753-3C47-249FBE9708D7}"/>
              </a:ext>
            </a:extLst>
          </p:cNvPr>
          <p:cNvSpPr>
            <a:spLocks noGrp="1"/>
          </p:cNvSpPr>
          <p:nvPr>
            <p:ph type="title"/>
          </p:nvPr>
        </p:nvSpPr>
        <p:spPr/>
        <p:txBody>
          <a:bodyPr/>
          <a:lstStyle/>
          <a:p>
            <a:r>
              <a:rPr lang="en-US" dirty="0"/>
              <a:t>TSAG within ITU-T</a:t>
            </a:r>
            <a:endParaRPr lang="en-GB" dirty="0"/>
          </a:p>
        </p:txBody>
      </p:sp>
      <p:graphicFrame>
        <p:nvGraphicFramePr>
          <p:cNvPr id="4" name="Content Placeholder 5">
            <a:extLst>
              <a:ext uri="{FF2B5EF4-FFF2-40B4-BE49-F238E27FC236}">
                <a16:creationId xmlns:a16="http://schemas.microsoft.com/office/drawing/2014/main" id="{8A524116-2922-952D-0C18-BD3D671C483C}"/>
              </a:ext>
            </a:extLst>
          </p:cNvPr>
          <p:cNvGraphicFramePr>
            <a:graphicFrameLocks/>
          </p:cNvGraphicFramePr>
          <p:nvPr/>
        </p:nvGraphicFramePr>
        <p:xfrm>
          <a:off x="1971840" y="1723727"/>
          <a:ext cx="8227146" cy="4283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Rounded Corners 4">
            <a:extLst>
              <a:ext uri="{FF2B5EF4-FFF2-40B4-BE49-F238E27FC236}">
                <a16:creationId xmlns:a16="http://schemas.microsoft.com/office/drawing/2014/main" id="{51BBA9E6-CF72-36B6-58BD-E1E48E30AA33}"/>
              </a:ext>
            </a:extLst>
          </p:cNvPr>
          <p:cNvSpPr/>
          <p:nvPr/>
        </p:nvSpPr>
        <p:spPr>
          <a:xfrm>
            <a:off x="6230302" y="2646362"/>
            <a:ext cx="977900" cy="625475"/>
          </a:xfrm>
          <a:prstGeom prst="roundRect">
            <a:avLst>
              <a:gd name="adj" fmla="val 10222"/>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68740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3707E-B89A-C10D-1900-43A906C7B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DEBCC-715E-939A-2353-5AE4FDBC6C25}"/>
              </a:ext>
            </a:extLst>
          </p:cNvPr>
          <p:cNvSpPr>
            <a:spLocks noGrp="1"/>
          </p:cNvSpPr>
          <p:nvPr>
            <p:ph type="title"/>
          </p:nvPr>
        </p:nvSpPr>
        <p:spPr/>
        <p:txBody>
          <a:bodyPr/>
          <a:lstStyle/>
          <a:p>
            <a:r>
              <a:rPr lang="en-US" dirty="0">
                <a:latin typeface="+mn-lt"/>
              </a:rPr>
              <a:t>TSAG mode of operation and internal structure</a:t>
            </a:r>
            <a:endParaRPr lang="en-GB" dirty="0">
              <a:latin typeface="+mn-lt"/>
            </a:endParaRPr>
          </a:p>
        </p:txBody>
      </p:sp>
      <p:grpSp>
        <p:nvGrpSpPr>
          <p:cNvPr id="5" name="Group 4">
            <a:extLst>
              <a:ext uri="{FF2B5EF4-FFF2-40B4-BE49-F238E27FC236}">
                <a16:creationId xmlns:a16="http://schemas.microsoft.com/office/drawing/2014/main" id="{B4777303-AB51-1313-EE1F-25FED77957F5}"/>
              </a:ext>
            </a:extLst>
          </p:cNvPr>
          <p:cNvGrpSpPr/>
          <p:nvPr/>
        </p:nvGrpSpPr>
        <p:grpSpPr>
          <a:xfrm>
            <a:off x="839622" y="2027115"/>
            <a:ext cx="10544796" cy="5412389"/>
            <a:chOff x="1430172" y="2027115"/>
            <a:chExt cx="10544796" cy="5412389"/>
          </a:xfrm>
        </p:grpSpPr>
        <p:graphicFrame>
          <p:nvGraphicFramePr>
            <p:cNvPr id="4" name="Content Placeholder 5">
              <a:extLst>
                <a:ext uri="{FF2B5EF4-FFF2-40B4-BE49-F238E27FC236}">
                  <a16:creationId xmlns:a16="http://schemas.microsoft.com/office/drawing/2014/main" id="{3593AFCD-CC1F-1EF1-B547-CD20B445BB26}"/>
                </a:ext>
              </a:extLst>
            </p:cNvPr>
            <p:cNvGraphicFramePr>
              <a:graphicFrameLocks/>
            </p:cNvGraphicFramePr>
            <p:nvPr/>
          </p:nvGraphicFramePr>
          <p:xfrm>
            <a:off x="1430172" y="2027115"/>
            <a:ext cx="10544796" cy="54123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AD35201F-B2C7-E00F-C874-5201C8944230}"/>
                </a:ext>
              </a:extLst>
            </p:cNvPr>
            <p:cNvSpPr/>
            <p:nvPr/>
          </p:nvSpPr>
          <p:spPr>
            <a:xfrm>
              <a:off x="9845551" y="4183727"/>
              <a:ext cx="1491916" cy="10953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51A73231-139D-BFC6-0F88-FFC76012401C}"/>
                </a:ext>
              </a:extLst>
            </p:cNvPr>
            <p:cNvCxnSpPr>
              <a:cxnSpLocks/>
            </p:cNvCxnSpPr>
            <p:nvPr/>
          </p:nvCxnSpPr>
          <p:spPr>
            <a:xfrm>
              <a:off x="10593005" y="4172629"/>
              <a:ext cx="3177" cy="1116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3DA77B64-95CA-2854-11ED-C51728C9BD16}"/>
                </a:ext>
              </a:extLst>
            </p:cNvPr>
            <p:cNvSpPr/>
            <p:nvPr/>
          </p:nvSpPr>
          <p:spPr>
            <a:xfrm>
              <a:off x="6105145" y="3212193"/>
              <a:ext cx="1192212" cy="800100"/>
            </a:xfrm>
            <a:prstGeom prst="roundRect">
              <a:avLst>
                <a:gd name="adj" fmla="val 10222"/>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 name="Content Placeholder 2">
            <a:extLst>
              <a:ext uri="{FF2B5EF4-FFF2-40B4-BE49-F238E27FC236}">
                <a16:creationId xmlns:a16="http://schemas.microsoft.com/office/drawing/2014/main" id="{B28CDDFD-D89A-3EC2-184F-A7EFF498536C}"/>
              </a:ext>
            </a:extLst>
          </p:cNvPr>
          <p:cNvSpPr txBox="1">
            <a:spLocks/>
          </p:cNvSpPr>
          <p:nvPr/>
        </p:nvSpPr>
        <p:spPr>
          <a:xfrm>
            <a:off x="633255" y="1796276"/>
            <a:ext cx="11051814" cy="4393813"/>
          </a:xfrm>
          <a:prstGeom prst="rect">
            <a:avLst/>
          </a:prstGeom>
        </p:spPr>
        <p:txBody>
          <a:bodyPr>
            <a:normAutofit/>
          </a:bodyPr>
          <a:lst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2400" kern="1200" spc="0">
                <a:solidFill>
                  <a:schemeClr val="tx1"/>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24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4340" indent="-342900">
              <a:buFont typeface="Arial" panose="020B0604020202020204" pitchFamily="34" charset="0"/>
              <a:buChar char="•"/>
            </a:pPr>
            <a:r>
              <a:rPr lang="en-GB" dirty="0">
                <a:latin typeface="+mn-lt"/>
              </a:rPr>
              <a:t>Normally meets </a:t>
            </a:r>
            <a:r>
              <a:rPr lang="en-GB" b="1" dirty="0">
                <a:latin typeface="+mn-lt"/>
              </a:rPr>
              <a:t>every nine months</a:t>
            </a:r>
            <a:r>
              <a:rPr lang="en-GB" dirty="0">
                <a:latin typeface="+mn-lt"/>
              </a:rPr>
              <a:t>; subgroup meetings held online.</a:t>
            </a:r>
          </a:p>
          <a:p>
            <a:pPr marL="434340" indent="-342900">
              <a:buFont typeface="Arial" panose="020B0604020202020204" pitchFamily="34" charset="0"/>
              <a:buChar char="•"/>
            </a:pPr>
            <a:r>
              <a:rPr lang="en-GB" dirty="0">
                <a:latin typeface="+mn-lt"/>
              </a:rPr>
              <a:t>Like a study group, its work is governed by </a:t>
            </a:r>
            <a:r>
              <a:rPr lang="en-GB" b="1" dirty="0">
                <a:latin typeface="+mn-lt"/>
              </a:rPr>
              <a:t>contributions and consensus</a:t>
            </a:r>
            <a:r>
              <a:rPr lang="en-GB" dirty="0">
                <a:latin typeface="+mn-lt"/>
              </a:rPr>
              <a:t>.</a:t>
            </a:r>
          </a:p>
          <a:p>
            <a:pPr marL="434340" indent="-342900">
              <a:buFont typeface="Arial" panose="020B0604020202020204" pitchFamily="34" charset="0"/>
              <a:buChar char="•"/>
            </a:pPr>
            <a:r>
              <a:rPr lang="en-GB" dirty="0">
                <a:latin typeface="+mn-lt"/>
              </a:rPr>
              <a:t>Open to </a:t>
            </a:r>
            <a:r>
              <a:rPr lang="en-GB" b="1" dirty="0">
                <a:latin typeface="+mn-lt"/>
              </a:rPr>
              <a:t>entire ITU-T membership</a:t>
            </a:r>
            <a:r>
              <a:rPr lang="en-GB" dirty="0">
                <a:latin typeface="+mn-lt"/>
              </a:rPr>
              <a:t>.</a:t>
            </a:r>
          </a:p>
        </p:txBody>
      </p:sp>
    </p:spTree>
    <p:extLst>
      <p:ext uri="{BB962C8B-B14F-4D97-AF65-F5344CB8AC3E}">
        <p14:creationId xmlns:p14="http://schemas.microsoft.com/office/powerpoint/2010/main" val="245298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C04DC-F7DF-0627-F03B-953EA40AA6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3A12E9-EBE9-7D74-DB5F-6E06EC6A6F0B}"/>
              </a:ext>
            </a:extLst>
          </p:cNvPr>
          <p:cNvSpPr>
            <a:spLocks noGrp="1"/>
          </p:cNvSpPr>
          <p:nvPr>
            <p:ph type="title"/>
          </p:nvPr>
        </p:nvSpPr>
        <p:spPr/>
        <p:txBody>
          <a:bodyPr/>
          <a:lstStyle/>
          <a:p>
            <a:r>
              <a:rPr lang="en-US" dirty="0"/>
              <a:t>Aims of this session</a:t>
            </a:r>
            <a:endParaRPr lang="en-GB" dirty="0"/>
          </a:p>
        </p:txBody>
      </p:sp>
      <p:sp>
        <p:nvSpPr>
          <p:cNvPr id="3" name="Content Placeholder 2">
            <a:extLst>
              <a:ext uri="{FF2B5EF4-FFF2-40B4-BE49-F238E27FC236}">
                <a16:creationId xmlns:a16="http://schemas.microsoft.com/office/drawing/2014/main" id="{CA623702-18F1-4DC7-F7CA-C6173EAAAE2F}"/>
              </a:ext>
            </a:extLst>
          </p:cNvPr>
          <p:cNvSpPr>
            <a:spLocks noGrp="1"/>
          </p:cNvSpPr>
          <p:nvPr>
            <p:ph sz="quarter" idx="11"/>
          </p:nvPr>
        </p:nvSpPr>
        <p:spPr>
          <a:xfrm>
            <a:off x="633255" y="2551611"/>
            <a:ext cx="10947820" cy="3638478"/>
          </a:xfrm>
        </p:spPr>
        <p:txBody>
          <a:bodyPr>
            <a:normAutofit/>
          </a:bodyPr>
          <a:lstStyle/>
          <a:p>
            <a:pPr marL="434340" indent="-342900">
              <a:buFont typeface="Arial" panose="020B0604020202020204" pitchFamily="34" charset="0"/>
              <a:buChar char="•"/>
            </a:pPr>
            <a:r>
              <a:rPr lang="en-US" dirty="0"/>
              <a:t>Bridging the Standardization Gap (BSG) and newcomer training.</a:t>
            </a:r>
          </a:p>
          <a:p>
            <a:pPr marL="434340" indent="-342900">
              <a:buFont typeface="Arial" panose="020B0604020202020204" pitchFamily="34" charset="0"/>
              <a:buChar char="•"/>
            </a:pPr>
            <a:r>
              <a:rPr lang="en-US" dirty="0"/>
              <a:t>TSAG – Aims </a:t>
            </a:r>
            <a:r>
              <a:rPr lang="en-US"/>
              <a:t>and mandate.</a:t>
            </a:r>
            <a:endParaRPr lang="en-US" dirty="0"/>
          </a:p>
          <a:p>
            <a:pPr marL="434340" indent="-342900">
              <a:buFont typeface="Arial" panose="020B0604020202020204" pitchFamily="34" charset="0"/>
              <a:buChar char="•"/>
            </a:pPr>
            <a:r>
              <a:rPr lang="en-US" dirty="0"/>
              <a:t>Contributions: preparing, submitting, presenting, responding.</a:t>
            </a:r>
          </a:p>
          <a:p>
            <a:pPr marL="434340" indent="-342900">
              <a:buFont typeface="Arial" panose="020B0604020202020204" pitchFamily="34" charset="0"/>
              <a:buChar char="•"/>
            </a:pPr>
            <a:r>
              <a:rPr lang="en-US" dirty="0"/>
              <a:t>“Contributions clinic” – ask us anything.</a:t>
            </a:r>
          </a:p>
          <a:p>
            <a:pPr marL="434340" indent="-342900">
              <a:buFont typeface="Arial" panose="020B0604020202020204" pitchFamily="34" charset="0"/>
              <a:buChar char="•"/>
            </a:pPr>
            <a:r>
              <a:rPr lang="en-US" dirty="0"/>
              <a:t>Expectations for this session…</a:t>
            </a:r>
            <a:endParaRPr lang="en-GB" dirty="0"/>
          </a:p>
          <a:p>
            <a:pPr marL="434340" indent="-342900">
              <a:buFont typeface="Arial" panose="020B0604020202020204" pitchFamily="34" charset="0"/>
              <a:buChar char="•"/>
            </a:pPr>
            <a:endParaRPr lang="en-GB" dirty="0"/>
          </a:p>
          <a:p>
            <a:pPr marL="434340" indent="-342900">
              <a:buFont typeface="Arial" panose="020B0604020202020204" pitchFamily="34" charset="0"/>
              <a:buChar char="•"/>
            </a:pPr>
            <a:endParaRPr lang="en-GB" dirty="0"/>
          </a:p>
        </p:txBody>
      </p:sp>
      <p:sp>
        <p:nvSpPr>
          <p:cNvPr id="4" name="Text Placeholder 3">
            <a:extLst>
              <a:ext uri="{FF2B5EF4-FFF2-40B4-BE49-F238E27FC236}">
                <a16:creationId xmlns:a16="http://schemas.microsoft.com/office/drawing/2014/main" id="{AD5FFD6E-2F91-1D1A-6801-9A2B2526F696}"/>
              </a:ext>
            </a:extLst>
          </p:cNvPr>
          <p:cNvSpPr>
            <a:spLocks noGrp="1"/>
          </p:cNvSpPr>
          <p:nvPr>
            <p:ph type="body" sz="quarter" idx="10"/>
          </p:nvPr>
        </p:nvSpPr>
        <p:spPr/>
        <p:txBody>
          <a:bodyPr/>
          <a:lstStyle/>
          <a:p>
            <a:endParaRPr lang="en-GB" dirty="0"/>
          </a:p>
        </p:txBody>
      </p:sp>
      <p:sp>
        <p:nvSpPr>
          <p:cNvPr id="5" name="Rectangle: Rounded Corners 4">
            <a:extLst>
              <a:ext uri="{FF2B5EF4-FFF2-40B4-BE49-F238E27FC236}">
                <a16:creationId xmlns:a16="http://schemas.microsoft.com/office/drawing/2014/main" id="{54119CF5-CEF9-533D-0AB4-C39DD8D697B8}"/>
              </a:ext>
            </a:extLst>
          </p:cNvPr>
          <p:cNvSpPr/>
          <p:nvPr/>
        </p:nvSpPr>
        <p:spPr>
          <a:xfrm rot="1083218">
            <a:off x="7825548" y="4434990"/>
            <a:ext cx="3033488" cy="131748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Ask questions,</a:t>
            </a:r>
          </a:p>
          <a:p>
            <a:pPr algn="ctr"/>
            <a:r>
              <a:rPr lang="en-US" sz="3200" dirty="0"/>
              <a:t>share insights!</a:t>
            </a:r>
            <a:endParaRPr lang="en-GB" sz="3200" dirty="0"/>
          </a:p>
        </p:txBody>
      </p:sp>
    </p:spTree>
    <p:custDataLst>
      <p:tags r:id="rId1"/>
    </p:custDataLst>
    <p:extLst>
      <p:ext uri="{BB962C8B-B14F-4D97-AF65-F5344CB8AC3E}">
        <p14:creationId xmlns:p14="http://schemas.microsoft.com/office/powerpoint/2010/main" val="2824126963"/>
      </p:ext>
    </p:extLst>
  </p:cSld>
  <p:clrMapOvr>
    <a:masterClrMapping/>
  </p:clrMapOvr>
  <mc:AlternateContent xmlns:mc="http://schemas.openxmlformats.org/markup-compatibility/2006" xmlns:p14="http://schemas.microsoft.com/office/powerpoint/2010/main">
    <mc:Choice Requires="p14">
      <p:transition spd="slow" p14:dur="2000" advTm="46903"/>
    </mc:Choice>
    <mc:Fallback xmlns="">
      <p:transition spd="slow" advTm="4690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E89BD-956D-105E-F284-1C66FEA25450}"/>
              </a:ext>
            </a:extLst>
          </p:cNvPr>
          <p:cNvSpPr>
            <a:spLocks noGrp="1"/>
          </p:cNvSpPr>
          <p:nvPr>
            <p:ph type="title"/>
          </p:nvPr>
        </p:nvSpPr>
        <p:spPr/>
        <p:txBody>
          <a:bodyPr/>
          <a:lstStyle/>
          <a:p>
            <a:r>
              <a:rPr lang="en-CA" altLang="en-US" dirty="0"/>
              <a:t>TSAG mandate</a:t>
            </a:r>
            <a:endParaRPr lang="en-GB" dirty="0"/>
          </a:p>
        </p:txBody>
      </p:sp>
      <p:sp>
        <p:nvSpPr>
          <p:cNvPr id="3" name="Content Placeholder 2">
            <a:extLst>
              <a:ext uri="{FF2B5EF4-FFF2-40B4-BE49-F238E27FC236}">
                <a16:creationId xmlns:a16="http://schemas.microsoft.com/office/drawing/2014/main" id="{5799822F-6648-B06B-87A7-3BFE4778214C}"/>
              </a:ext>
            </a:extLst>
          </p:cNvPr>
          <p:cNvSpPr>
            <a:spLocks noGrp="1"/>
          </p:cNvSpPr>
          <p:nvPr>
            <p:ph sz="quarter" idx="11"/>
          </p:nvPr>
        </p:nvSpPr>
        <p:spPr>
          <a:xfrm>
            <a:off x="633255" y="1796276"/>
            <a:ext cx="11051814" cy="4393813"/>
          </a:xfrm>
        </p:spPr>
        <p:txBody>
          <a:bodyPr>
            <a:normAutofit/>
          </a:bodyPr>
          <a:lstStyle/>
          <a:p>
            <a:pPr marL="434340" indent="-342900">
              <a:buFont typeface="Arial" panose="020B0604020202020204" pitchFamily="34" charset="0"/>
              <a:buChar char="•"/>
            </a:pPr>
            <a:r>
              <a:rPr lang="en-GB" dirty="0"/>
              <a:t>TSAG is mandated to lead and advise with regard to ITU-T </a:t>
            </a:r>
            <a:r>
              <a:rPr lang="en-GB" dirty="0">
                <a:solidFill>
                  <a:srgbClr val="159CD7"/>
                </a:solidFill>
              </a:rPr>
              <a:t>strategy</a:t>
            </a:r>
            <a:r>
              <a:rPr lang="en-GB" dirty="0"/>
              <a:t>, </a:t>
            </a:r>
            <a:r>
              <a:rPr lang="en-GB" dirty="0">
                <a:solidFill>
                  <a:srgbClr val="FF0000"/>
                </a:solidFill>
              </a:rPr>
              <a:t>structure</a:t>
            </a:r>
            <a:r>
              <a:rPr lang="en-GB" dirty="0"/>
              <a:t>, </a:t>
            </a:r>
            <a:r>
              <a:rPr lang="en-GB" dirty="0">
                <a:solidFill>
                  <a:schemeClr val="tx1">
                    <a:lumMod val="50000"/>
                    <a:lumOff val="50000"/>
                  </a:schemeClr>
                </a:solidFill>
              </a:rPr>
              <a:t>coordination</a:t>
            </a:r>
            <a:r>
              <a:rPr lang="en-GB" dirty="0"/>
              <a:t>, </a:t>
            </a:r>
            <a:r>
              <a:rPr lang="en-GB" dirty="0">
                <a:solidFill>
                  <a:srgbClr val="FFC000"/>
                </a:solidFill>
              </a:rPr>
              <a:t>operations</a:t>
            </a:r>
            <a:r>
              <a:rPr lang="en-GB" dirty="0"/>
              <a:t> and </a:t>
            </a:r>
            <a:r>
              <a:rPr lang="en-GB" dirty="0">
                <a:solidFill>
                  <a:srgbClr val="00B050"/>
                </a:solidFill>
              </a:rPr>
              <a:t>accountability</a:t>
            </a:r>
            <a:r>
              <a:rPr lang="en-GB" dirty="0"/>
              <a:t>:</a:t>
            </a:r>
          </a:p>
          <a:p>
            <a:pPr marL="1177290" lvl="1" indent="-342900">
              <a:buFont typeface="Courier New" panose="02070309020205020404" pitchFamily="49" charset="0"/>
              <a:buChar char="o"/>
            </a:pPr>
            <a:r>
              <a:rPr lang="en-GB" b="1" dirty="0"/>
              <a:t>Constitution</a:t>
            </a:r>
            <a:r>
              <a:rPr lang="en-GB" dirty="0"/>
              <a:t>/Article 17 No.108A; Article 19 No.116.</a:t>
            </a:r>
          </a:p>
          <a:p>
            <a:pPr marL="1177290" lvl="1" indent="-342900">
              <a:buFont typeface="Courier New" panose="02070309020205020404" pitchFamily="49" charset="0"/>
              <a:buChar char="o"/>
            </a:pPr>
            <a:r>
              <a:rPr lang="en-GB" b="1" dirty="0"/>
              <a:t>Convention</a:t>
            </a:r>
            <a:r>
              <a:rPr lang="en-GB" dirty="0"/>
              <a:t>/Article 14A Nos.197A-197I; Article 15 No.205A.</a:t>
            </a:r>
          </a:p>
          <a:p>
            <a:pPr marL="0" indent="-194310"/>
            <a:r>
              <a:rPr lang="en-GB" i="1" dirty="0"/>
              <a:t>      		and further refined in</a:t>
            </a:r>
            <a:r>
              <a:rPr lang="en-GB" dirty="0"/>
              <a:t>:</a:t>
            </a:r>
          </a:p>
          <a:p>
            <a:pPr marL="1177290" lvl="1" indent="-342900">
              <a:buFont typeface="Courier New" panose="02070309020205020404" pitchFamily="49" charset="0"/>
              <a:buChar char="o"/>
            </a:pPr>
            <a:r>
              <a:rPr lang="en-GB" b="1" dirty="0"/>
              <a:t>WTSA Resolution 1</a:t>
            </a:r>
            <a:r>
              <a:rPr lang="en-GB" dirty="0"/>
              <a:t>, </a:t>
            </a:r>
            <a:r>
              <a:rPr lang="en-GB" i="1" dirty="0"/>
              <a:t>Rules of procedure of the ITU Telecommunication Standardization Sector </a:t>
            </a:r>
            <a:r>
              <a:rPr lang="en-GB" dirty="0"/>
              <a:t>(section 4).</a:t>
            </a:r>
          </a:p>
          <a:p>
            <a:pPr marL="1177290" lvl="1" indent="-342900">
              <a:buFont typeface="Courier New" panose="02070309020205020404" pitchFamily="49" charset="0"/>
              <a:buChar char="o"/>
            </a:pPr>
            <a:r>
              <a:rPr lang="en-GB" b="1" dirty="0"/>
              <a:t>WTSA Resolution 22</a:t>
            </a:r>
            <a:r>
              <a:rPr lang="en-GB" dirty="0"/>
              <a:t>, </a:t>
            </a:r>
            <a:r>
              <a:rPr lang="en-GB" i="1" dirty="0"/>
              <a:t>Authorization for the Telecommunication Standardization Advisory Group to act between world telecommunication standardization assemblies</a:t>
            </a:r>
            <a:r>
              <a:rPr lang="en-GB" dirty="0"/>
              <a:t>.</a:t>
            </a:r>
          </a:p>
          <a:p>
            <a:pPr marL="434340" indent="-342900">
              <a:buFont typeface="Arial" panose="020B0604020202020204" pitchFamily="34" charset="0"/>
              <a:buChar char="•"/>
            </a:pPr>
            <a:r>
              <a:rPr lang="en-GB" dirty="0"/>
              <a:t>TSAG’s aim is to make ITU-T the most </a:t>
            </a:r>
            <a:r>
              <a:rPr lang="en-GB" b="1" dirty="0"/>
              <a:t>attractive place to make standards</a:t>
            </a:r>
            <a:r>
              <a:rPr lang="en-GB" dirty="0"/>
              <a:t>.</a:t>
            </a:r>
          </a:p>
          <a:p>
            <a:pPr marL="434340" indent="-342900">
              <a:buFont typeface="Arial" panose="020B0604020202020204" pitchFamily="34" charset="0"/>
              <a:buChar char="•"/>
            </a:pPr>
            <a:r>
              <a:rPr lang="en-GB" dirty="0"/>
              <a:t>TSAG </a:t>
            </a:r>
            <a:r>
              <a:rPr lang="en-GB" b="1" dirty="0"/>
              <a:t>advises</a:t>
            </a:r>
            <a:r>
              <a:rPr lang="en-GB" dirty="0"/>
              <a:t> ITU-T study groups, membership &amp; TSB Director and staff.</a:t>
            </a:r>
          </a:p>
          <a:p>
            <a:endParaRPr lang="en-GB" dirty="0"/>
          </a:p>
        </p:txBody>
      </p:sp>
    </p:spTree>
    <p:extLst>
      <p:ext uri="{BB962C8B-B14F-4D97-AF65-F5344CB8AC3E}">
        <p14:creationId xmlns:p14="http://schemas.microsoft.com/office/powerpoint/2010/main" val="292791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F6EEA-0264-3B79-13E1-F7D350FB2761}"/>
              </a:ext>
            </a:extLst>
          </p:cNvPr>
          <p:cNvSpPr>
            <a:spLocks noGrp="1"/>
          </p:cNvSpPr>
          <p:nvPr>
            <p:ph type="title"/>
          </p:nvPr>
        </p:nvSpPr>
        <p:spPr/>
        <p:txBody>
          <a:bodyPr/>
          <a:lstStyle/>
          <a:p>
            <a:r>
              <a:rPr lang="en-GB" dirty="0"/>
              <a:t>Duties of TSAG: ITU Convention</a:t>
            </a:r>
          </a:p>
        </p:txBody>
      </p:sp>
      <p:grpSp>
        <p:nvGrpSpPr>
          <p:cNvPr id="6" name="Group 5">
            <a:extLst>
              <a:ext uri="{FF2B5EF4-FFF2-40B4-BE49-F238E27FC236}">
                <a16:creationId xmlns:a16="http://schemas.microsoft.com/office/drawing/2014/main" id="{B2922BCC-C496-1A68-8C3F-AEF728B97AD5}"/>
              </a:ext>
            </a:extLst>
          </p:cNvPr>
          <p:cNvGrpSpPr/>
          <p:nvPr/>
        </p:nvGrpSpPr>
        <p:grpSpPr>
          <a:xfrm>
            <a:off x="7337086" y="1759496"/>
            <a:ext cx="5248614" cy="2429099"/>
            <a:chOff x="7337086" y="1759496"/>
            <a:chExt cx="5248614" cy="2429099"/>
          </a:xfrm>
        </p:grpSpPr>
        <p:sp>
          <p:nvSpPr>
            <p:cNvPr id="12" name="Rectangle: Rounded Corners 11">
              <a:extLst>
                <a:ext uri="{FF2B5EF4-FFF2-40B4-BE49-F238E27FC236}">
                  <a16:creationId xmlns:a16="http://schemas.microsoft.com/office/drawing/2014/main" id="{470170BD-A2A2-FC16-CCCB-215E3EEBD13E}"/>
                </a:ext>
              </a:extLst>
            </p:cNvPr>
            <p:cNvSpPr/>
            <p:nvPr/>
          </p:nvSpPr>
          <p:spPr>
            <a:xfrm>
              <a:off x="8309639" y="2192892"/>
              <a:ext cx="3303509" cy="1995703"/>
            </a:xfrm>
            <a:prstGeom prst="roundRect">
              <a:avLst>
                <a:gd name="adj" fmla="val 1405"/>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Recommend measures for </a:t>
              </a:r>
              <a:r>
                <a:rPr lang="en-GB" b="1" dirty="0">
                  <a:solidFill>
                    <a:schemeClr val="tx1"/>
                  </a:solidFill>
                </a:rPr>
                <a:t>cooperation/coordination </a:t>
              </a:r>
              <a:r>
                <a:rPr lang="en-GB" dirty="0">
                  <a:solidFill>
                    <a:schemeClr val="tx1"/>
                  </a:solidFill>
                </a:rPr>
                <a:t>with other bodies</a:t>
              </a:r>
            </a:p>
          </p:txBody>
        </p:sp>
        <p:sp>
          <p:nvSpPr>
            <p:cNvPr id="17" name="TextBox 16">
              <a:extLst>
                <a:ext uri="{FF2B5EF4-FFF2-40B4-BE49-F238E27FC236}">
                  <a16:creationId xmlns:a16="http://schemas.microsoft.com/office/drawing/2014/main" id="{6608CA99-1BB8-A76D-219D-497EFEEB012B}"/>
                </a:ext>
              </a:extLst>
            </p:cNvPr>
            <p:cNvSpPr txBox="1"/>
            <p:nvPr/>
          </p:nvSpPr>
          <p:spPr>
            <a:xfrm>
              <a:off x="7337086" y="1759496"/>
              <a:ext cx="5248614" cy="400110"/>
            </a:xfrm>
            <a:prstGeom prst="rect">
              <a:avLst/>
            </a:prstGeom>
            <a:noFill/>
          </p:spPr>
          <p:txBody>
            <a:bodyPr wrap="square">
              <a:spAutoFit/>
            </a:bodyPr>
            <a:lstStyle/>
            <a:p>
              <a:pPr algn="ctr"/>
              <a:r>
                <a:rPr lang="en-GB" sz="2000" b="1" dirty="0">
                  <a:solidFill>
                    <a:schemeClr val="bg1">
                      <a:lumMod val="50000"/>
                    </a:schemeClr>
                  </a:solidFill>
                </a:rPr>
                <a:t>Coordination</a:t>
              </a:r>
              <a:endParaRPr lang="en-GB" sz="2000" b="1" dirty="0">
                <a:solidFill>
                  <a:srgbClr val="00B050"/>
                </a:solidFill>
              </a:endParaRPr>
            </a:p>
          </p:txBody>
        </p:sp>
      </p:grpSp>
      <p:grpSp>
        <p:nvGrpSpPr>
          <p:cNvPr id="5" name="Group 4">
            <a:extLst>
              <a:ext uri="{FF2B5EF4-FFF2-40B4-BE49-F238E27FC236}">
                <a16:creationId xmlns:a16="http://schemas.microsoft.com/office/drawing/2014/main" id="{6E22BC6E-DD20-4C75-5DFB-E113742F338E}"/>
              </a:ext>
            </a:extLst>
          </p:cNvPr>
          <p:cNvGrpSpPr/>
          <p:nvPr/>
        </p:nvGrpSpPr>
        <p:grpSpPr>
          <a:xfrm>
            <a:off x="3471692" y="4326885"/>
            <a:ext cx="5248614" cy="1860285"/>
            <a:chOff x="3471692" y="4326885"/>
            <a:chExt cx="5248614" cy="1860285"/>
          </a:xfrm>
        </p:grpSpPr>
        <p:sp>
          <p:nvSpPr>
            <p:cNvPr id="11" name="Rectangle: Rounded Corners 10">
              <a:extLst>
                <a:ext uri="{FF2B5EF4-FFF2-40B4-BE49-F238E27FC236}">
                  <a16:creationId xmlns:a16="http://schemas.microsoft.com/office/drawing/2014/main" id="{73EF46E9-D0A2-1D04-10E3-247327DC385E}"/>
                </a:ext>
              </a:extLst>
            </p:cNvPr>
            <p:cNvSpPr/>
            <p:nvPr/>
          </p:nvSpPr>
          <p:spPr>
            <a:xfrm>
              <a:off x="4444245" y="4743448"/>
              <a:ext cx="3303509" cy="1443722"/>
            </a:xfrm>
            <a:prstGeom prst="roundRect">
              <a:avLst>
                <a:gd name="adj" fmla="val 2502"/>
              </a:avLst>
            </a:prstGeom>
            <a:solidFill>
              <a:srgbClr val="00B050">
                <a:alpha val="50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Report</a:t>
              </a:r>
              <a:r>
                <a:rPr lang="en-GB" dirty="0">
                  <a:solidFill>
                    <a:schemeClr val="tx1"/>
                  </a:solidFill>
                </a:rPr>
                <a:t> to the Director of TSB; report to WTSA via the Director of TSB</a:t>
              </a:r>
            </a:p>
          </p:txBody>
        </p:sp>
        <p:sp>
          <p:nvSpPr>
            <p:cNvPr id="27" name="TextBox 26">
              <a:extLst>
                <a:ext uri="{FF2B5EF4-FFF2-40B4-BE49-F238E27FC236}">
                  <a16:creationId xmlns:a16="http://schemas.microsoft.com/office/drawing/2014/main" id="{A94F6B4B-285F-65DB-C099-8E9CBA71B721}"/>
                </a:ext>
              </a:extLst>
            </p:cNvPr>
            <p:cNvSpPr txBox="1"/>
            <p:nvPr/>
          </p:nvSpPr>
          <p:spPr>
            <a:xfrm>
              <a:off x="3471692" y="4326885"/>
              <a:ext cx="5248614" cy="400110"/>
            </a:xfrm>
            <a:prstGeom prst="rect">
              <a:avLst/>
            </a:prstGeom>
            <a:noFill/>
          </p:spPr>
          <p:txBody>
            <a:bodyPr wrap="square">
              <a:spAutoFit/>
            </a:bodyPr>
            <a:lstStyle/>
            <a:p>
              <a:pPr algn="ctr"/>
              <a:r>
                <a:rPr lang="en-US" sz="2000" b="1" dirty="0">
                  <a:solidFill>
                    <a:srgbClr val="00B050"/>
                  </a:solidFill>
                </a:rPr>
                <a:t>Accountability</a:t>
              </a:r>
              <a:endParaRPr lang="en-GB" sz="2000" b="1" dirty="0">
                <a:solidFill>
                  <a:srgbClr val="00B050"/>
                </a:solidFill>
              </a:endParaRPr>
            </a:p>
          </p:txBody>
        </p:sp>
      </p:grpSp>
      <p:grpSp>
        <p:nvGrpSpPr>
          <p:cNvPr id="3" name="Group 2">
            <a:extLst>
              <a:ext uri="{FF2B5EF4-FFF2-40B4-BE49-F238E27FC236}">
                <a16:creationId xmlns:a16="http://schemas.microsoft.com/office/drawing/2014/main" id="{E207D1EF-0DA5-2612-943E-825D4D523FBD}"/>
              </a:ext>
            </a:extLst>
          </p:cNvPr>
          <p:cNvGrpSpPr/>
          <p:nvPr/>
        </p:nvGrpSpPr>
        <p:grpSpPr>
          <a:xfrm>
            <a:off x="479764" y="1759496"/>
            <a:ext cx="3501686" cy="4414968"/>
            <a:chOff x="479764" y="1759496"/>
            <a:chExt cx="3501686" cy="4414968"/>
          </a:xfrm>
        </p:grpSpPr>
        <p:sp>
          <p:nvSpPr>
            <p:cNvPr id="15" name="TextBox 14">
              <a:extLst>
                <a:ext uri="{FF2B5EF4-FFF2-40B4-BE49-F238E27FC236}">
                  <a16:creationId xmlns:a16="http://schemas.microsoft.com/office/drawing/2014/main" id="{C8AACFD3-236E-F7BB-95FE-6897B3AE030A}"/>
                </a:ext>
              </a:extLst>
            </p:cNvPr>
            <p:cNvSpPr txBox="1"/>
            <p:nvPr/>
          </p:nvSpPr>
          <p:spPr>
            <a:xfrm>
              <a:off x="479764" y="1759496"/>
              <a:ext cx="3501686" cy="400110"/>
            </a:xfrm>
            <a:prstGeom prst="rect">
              <a:avLst/>
            </a:prstGeom>
            <a:noFill/>
          </p:spPr>
          <p:txBody>
            <a:bodyPr wrap="square">
              <a:spAutoFit/>
            </a:bodyPr>
            <a:lstStyle/>
            <a:p>
              <a:pPr algn="ctr"/>
              <a:r>
                <a:rPr lang="en-GB" sz="2000" b="1" dirty="0">
                  <a:solidFill>
                    <a:srgbClr val="159CD7"/>
                  </a:solidFill>
                </a:rPr>
                <a:t>Strategy</a:t>
              </a:r>
            </a:p>
          </p:txBody>
        </p:sp>
        <p:sp>
          <p:nvSpPr>
            <p:cNvPr id="7" name="Rectangle: Rounded Corners 6">
              <a:extLst>
                <a:ext uri="{FF2B5EF4-FFF2-40B4-BE49-F238E27FC236}">
                  <a16:creationId xmlns:a16="http://schemas.microsoft.com/office/drawing/2014/main" id="{E7737D6F-C261-9571-5357-4802690E46E4}"/>
                </a:ext>
              </a:extLst>
            </p:cNvPr>
            <p:cNvSpPr/>
            <p:nvPr/>
          </p:nvSpPr>
          <p:spPr>
            <a:xfrm>
              <a:off x="578853" y="2183056"/>
              <a:ext cx="3303509" cy="1995704"/>
            </a:xfrm>
            <a:prstGeom prst="roundRect">
              <a:avLst>
                <a:gd name="adj" fmla="val 2113"/>
              </a:avLst>
            </a:prstGeom>
            <a:solidFill>
              <a:srgbClr val="159CD7">
                <a:alpha val="28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Review</a:t>
              </a:r>
              <a:r>
                <a:rPr lang="en-GB" dirty="0">
                  <a:solidFill>
                    <a:schemeClr val="tx1"/>
                  </a:solidFill>
                </a:rPr>
                <a:t> priorities, programmes, operations, financial matters</a:t>
              </a:r>
            </a:p>
          </p:txBody>
        </p:sp>
        <p:sp>
          <p:nvSpPr>
            <p:cNvPr id="36" name="Rectangle: Rounded Corners 35">
              <a:extLst>
                <a:ext uri="{FF2B5EF4-FFF2-40B4-BE49-F238E27FC236}">
                  <a16:creationId xmlns:a16="http://schemas.microsoft.com/office/drawing/2014/main" id="{534532E1-38E4-F38D-4C89-D65A3A6F3E9F}"/>
                </a:ext>
              </a:extLst>
            </p:cNvPr>
            <p:cNvSpPr/>
            <p:nvPr/>
          </p:nvSpPr>
          <p:spPr>
            <a:xfrm>
              <a:off x="578852" y="4178760"/>
              <a:ext cx="3303509" cy="1995704"/>
            </a:xfrm>
            <a:prstGeom prst="roundRect">
              <a:avLst>
                <a:gd name="adj" fmla="val 2349"/>
              </a:avLst>
            </a:prstGeom>
            <a:solidFill>
              <a:srgbClr val="159CD7">
                <a:alpha val="28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Review</a:t>
              </a:r>
              <a:r>
                <a:rPr lang="en-GB" dirty="0">
                  <a:solidFill>
                    <a:schemeClr val="tx1"/>
                  </a:solidFill>
                </a:rPr>
                <a:t> implementation</a:t>
              </a:r>
              <a:br>
                <a:rPr lang="en-GB" dirty="0">
                  <a:solidFill>
                    <a:schemeClr val="tx1"/>
                  </a:solidFill>
                </a:rPr>
              </a:br>
              <a:r>
                <a:rPr lang="en-GB" dirty="0">
                  <a:solidFill>
                    <a:schemeClr val="tx1"/>
                  </a:solidFill>
                </a:rPr>
                <a:t>of the operational plan</a:t>
              </a:r>
            </a:p>
          </p:txBody>
        </p:sp>
      </p:grpSp>
      <p:grpSp>
        <p:nvGrpSpPr>
          <p:cNvPr id="4" name="Group 3">
            <a:extLst>
              <a:ext uri="{FF2B5EF4-FFF2-40B4-BE49-F238E27FC236}">
                <a16:creationId xmlns:a16="http://schemas.microsoft.com/office/drawing/2014/main" id="{7CC79E88-87AE-7975-D8EF-472873712E1E}"/>
              </a:ext>
            </a:extLst>
          </p:cNvPr>
          <p:cNvGrpSpPr/>
          <p:nvPr/>
        </p:nvGrpSpPr>
        <p:grpSpPr>
          <a:xfrm>
            <a:off x="4321514" y="1759496"/>
            <a:ext cx="3548972" cy="2428447"/>
            <a:chOff x="4321514" y="1759496"/>
            <a:chExt cx="3548972" cy="2428447"/>
          </a:xfrm>
        </p:grpSpPr>
        <p:sp>
          <p:nvSpPr>
            <p:cNvPr id="16" name="TextBox 15">
              <a:extLst>
                <a:ext uri="{FF2B5EF4-FFF2-40B4-BE49-F238E27FC236}">
                  <a16:creationId xmlns:a16="http://schemas.microsoft.com/office/drawing/2014/main" id="{EE4305BE-A5A5-2F93-6BC6-12D69E2B9E25}"/>
                </a:ext>
              </a:extLst>
            </p:cNvPr>
            <p:cNvSpPr txBox="1"/>
            <p:nvPr/>
          </p:nvSpPr>
          <p:spPr>
            <a:xfrm>
              <a:off x="4321514" y="1759496"/>
              <a:ext cx="3548972" cy="400110"/>
            </a:xfrm>
            <a:prstGeom prst="rect">
              <a:avLst/>
            </a:prstGeom>
            <a:noFill/>
          </p:spPr>
          <p:txBody>
            <a:bodyPr wrap="square">
              <a:spAutoFit/>
            </a:bodyPr>
            <a:lstStyle/>
            <a:p>
              <a:pPr algn="ctr"/>
              <a:r>
                <a:rPr lang="en-GB" sz="2000" b="1" dirty="0">
                  <a:solidFill>
                    <a:srgbClr val="FFC000"/>
                  </a:solidFill>
                </a:rPr>
                <a:t>Operations</a:t>
              </a:r>
            </a:p>
          </p:txBody>
        </p:sp>
        <p:sp>
          <p:nvSpPr>
            <p:cNvPr id="10" name="Rectangle: Rounded Corners 9">
              <a:extLst>
                <a:ext uri="{FF2B5EF4-FFF2-40B4-BE49-F238E27FC236}">
                  <a16:creationId xmlns:a16="http://schemas.microsoft.com/office/drawing/2014/main" id="{6B038790-454A-90A0-0ACD-CC4284EC386B}"/>
                </a:ext>
              </a:extLst>
            </p:cNvPr>
            <p:cNvSpPr/>
            <p:nvPr/>
          </p:nvSpPr>
          <p:spPr>
            <a:xfrm>
              <a:off x="4444246" y="2195761"/>
              <a:ext cx="3303509" cy="997200"/>
            </a:xfrm>
            <a:prstGeom prst="roundRect">
              <a:avLst>
                <a:gd name="adj" fmla="val 3764"/>
              </a:avLst>
            </a:prstGeom>
            <a:solidFill>
              <a:srgbClr val="FFC107">
                <a:alpha val="28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Provide </a:t>
              </a:r>
              <a:r>
                <a:rPr lang="en-GB" b="1" dirty="0">
                  <a:solidFill>
                    <a:schemeClr val="tx1"/>
                  </a:solidFill>
                </a:rPr>
                <a:t>guidelines</a:t>
              </a:r>
              <a:r>
                <a:rPr lang="en-GB" dirty="0">
                  <a:solidFill>
                    <a:schemeClr val="tx1"/>
                  </a:solidFill>
                </a:rPr>
                <a:t> for the work of </a:t>
              </a:r>
              <a:r>
                <a:rPr lang="en-GB" b="1" dirty="0">
                  <a:solidFill>
                    <a:schemeClr val="tx1"/>
                  </a:solidFill>
                </a:rPr>
                <a:t>study groups</a:t>
              </a:r>
            </a:p>
          </p:txBody>
        </p:sp>
        <p:sp>
          <p:nvSpPr>
            <p:cNvPr id="37" name="Rectangle: Rounded Corners 36">
              <a:extLst>
                <a:ext uri="{FF2B5EF4-FFF2-40B4-BE49-F238E27FC236}">
                  <a16:creationId xmlns:a16="http://schemas.microsoft.com/office/drawing/2014/main" id="{8E9FE43E-32C6-A380-0341-9D254C1FE5D6}"/>
                </a:ext>
              </a:extLst>
            </p:cNvPr>
            <p:cNvSpPr/>
            <p:nvPr/>
          </p:nvSpPr>
          <p:spPr>
            <a:xfrm>
              <a:off x="4444244" y="3190743"/>
              <a:ext cx="3303509" cy="997200"/>
            </a:xfrm>
            <a:prstGeom prst="roundRect">
              <a:avLst>
                <a:gd name="adj" fmla="val 3764"/>
              </a:avLst>
            </a:prstGeom>
            <a:solidFill>
              <a:srgbClr val="FFC107">
                <a:alpha val="28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Adapt and use its own </a:t>
              </a:r>
              <a:r>
                <a:rPr lang="en-GB" b="1" dirty="0">
                  <a:solidFill>
                    <a:schemeClr val="tx1"/>
                  </a:solidFill>
                </a:rPr>
                <a:t>working procedures</a:t>
              </a:r>
            </a:p>
          </p:txBody>
        </p:sp>
      </p:grpSp>
    </p:spTree>
    <p:extLst>
      <p:ext uri="{BB962C8B-B14F-4D97-AF65-F5344CB8AC3E}">
        <p14:creationId xmlns:p14="http://schemas.microsoft.com/office/powerpoint/2010/main" val="3506658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591CE-3F4B-7E9B-42A1-7E5B36FD12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49BFB8-8C4A-C89C-9B08-35457D83455B}"/>
              </a:ext>
            </a:extLst>
          </p:cNvPr>
          <p:cNvSpPr>
            <a:spLocks noGrp="1"/>
          </p:cNvSpPr>
          <p:nvPr>
            <p:ph type="title"/>
          </p:nvPr>
        </p:nvSpPr>
        <p:spPr/>
        <p:txBody>
          <a:bodyPr/>
          <a:lstStyle/>
          <a:p>
            <a:r>
              <a:rPr lang="en-GB" dirty="0"/>
              <a:t>Duties of TSAG: WTSA Resolution 1 (Section 4)</a:t>
            </a:r>
          </a:p>
        </p:txBody>
      </p:sp>
      <p:grpSp>
        <p:nvGrpSpPr>
          <p:cNvPr id="4" name="Group 3">
            <a:extLst>
              <a:ext uri="{FF2B5EF4-FFF2-40B4-BE49-F238E27FC236}">
                <a16:creationId xmlns:a16="http://schemas.microsoft.com/office/drawing/2014/main" id="{9591752B-8919-4FB5-1ABB-1601C860A668}"/>
              </a:ext>
            </a:extLst>
          </p:cNvPr>
          <p:cNvGrpSpPr/>
          <p:nvPr/>
        </p:nvGrpSpPr>
        <p:grpSpPr>
          <a:xfrm>
            <a:off x="4321514" y="1772202"/>
            <a:ext cx="3548972" cy="1864412"/>
            <a:chOff x="4321514" y="1772202"/>
            <a:chExt cx="3548972" cy="1864412"/>
          </a:xfrm>
        </p:grpSpPr>
        <p:sp>
          <p:nvSpPr>
            <p:cNvPr id="45" name="Rectangle: Rounded Corners 44">
              <a:extLst>
                <a:ext uri="{FF2B5EF4-FFF2-40B4-BE49-F238E27FC236}">
                  <a16:creationId xmlns:a16="http://schemas.microsoft.com/office/drawing/2014/main" id="{54446EE8-1BEC-6E73-2935-3922DE8E362F}"/>
                </a:ext>
              </a:extLst>
            </p:cNvPr>
            <p:cNvSpPr/>
            <p:nvPr/>
          </p:nvSpPr>
          <p:spPr>
            <a:xfrm>
              <a:off x="4444246" y="2192892"/>
              <a:ext cx="3303509" cy="1443722"/>
            </a:xfrm>
            <a:prstGeom prst="roundRect">
              <a:avLst>
                <a:gd name="adj" fmla="val 2968"/>
              </a:avLst>
            </a:prstGeom>
            <a:solidFill>
              <a:srgbClr val="FFC107">
                <a:alpha val="28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Review/improve ITU‑T </a:t>
              </a:r>
              <a:r>
                <a:rPr lang="en-GB" b="1" dirty="0">
                  <a:solidFill>
                    <a:schemeClr val="tx1"/>
                  </a:solidFill>
                </a:rPr>
                <a:t>working methods</a:t>
              </a:r>
            </a:p>
          </p:txBody>
        </p:sp>
        <p:sp>
          <p:nvSpPr>
            <p:cNvPr id="48" name="TextBox 47">
              <a:extLst>
                <a:ext uri="{FF2B5EF4-FFF2-40B4-BE49-F238E27FC236}">
                  <a16:creationId xmlns:a16="http://schemas.microsoft.com/office/drawing/2014/main" id="{2BABFC22-F0FC-8114-A63B-9E35FE3CA9F1}"/>
                </a:ext>
              </a:extLst>
            </p:cNvPr>
            <p:cNvSpPr txBox="1"/>
            <p:nvPr/>
          </p:nvSpPr>
          <p:spPr>
            <a:xfrm>
              <a:off x="4321514" y="1772202"/>
              <a:ext cx="3548972" cy="400110"/>
            </a:xfrm>
            <a:prstGeom prst="rect">
              <a:avLst/>
            </a:prstGeom>
            <a:noFill/>
          </p:spPr>
          <p:txBody>
            <a:bodyPr wrap="square">
              <a:spAutoFit/>
            </a:bodyPr>
            <a:lstStyle/>
            <a:p>
              <a:pPr algn="ctr"/>
              <a:r>
                <a:rPr lang="en-GB" sz="2000" b="1" dirty="0">
                  <a:solidFill>
                    <a:srgbClr val="FFC000"/>
                  </a:solidFill>
                </a:rPr>
                <a:t>Operations</a:t>
              </a:r>
            </a:p>
          </p:txBody>
        </p:sp>
      </p:grpSp>
      <p:grpSp>
        <p:nvGrpSpPr>
          <p:cNvPr id="6" name="Group 5">
            <a:extLst>
              <a:ext uri="{FF2B5EF4-FFF2-40B4-BE49-F238E27FC236}">
                <a16:creationId xmlns:a16="http://schemas.microsoft.com/office/drawing/2014/main" id="{CF78F5A8-0F2D-2701-1F90-DE21A2CCDA14}"/>
              </a:ext>
            </a:extLst>
          </p:cNvPr>
          <p:cNvGrpSpPr/>
          <p:nvPr/>
        </p:nvGrpSpPr>
        <p:grpSpPr>
          <a:xfrm>
            <a:off x="7337086" y="1772202"/>
            <a:ext cx="5248614" cy="1864413"/>
            <a:chOff x="7337086" y="1772202"/>
            <a:chExt cx="5248614" cy="1864413"/>
          </a:xfrm>
        </p:grpSpPr>
        <p:sp>
          <p:nvSpPr>
            <p:cNvPr id="46" name="Rectangle: Rounded Corners 45">
              <a:extLst>
                <a:ext uri="{FF2B5EF4-FFF2-40B4-BE49-F238E27FC236}">
                  <a16:creationId xmlns:a16="http://schemas.microsoft.com/office/drawing/2014/main" id="{05E4E1AB-50D8-C8A8-AF5D-3CF9EAF7DD1F}"/>
                </a:ext>
              </a:extLst>
            </p:cNvPr>
            <p:cNvSpPr/>
            <p:nvPr/>
          </p:nvSpPr>
          <p:spPr>
            <a:xfrm>
              <a:off x="8309639" y="2192893"/>
              <a:ext cx="3303509" cy="1443722"/>
            </a:xfrm>
            <a:prstGeom prst="roundRect">
              <a:avLst>
                <a:gd name="adj" fmla="val 3554"/>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Monitor the activities of the lead </a:t>
              </a:r>
              <a:r>
                <a:rPr lang="en-GB" b="1" dirty="0">
                  <a:solidFill>
                    <a:schemeClr val="tx1"/>
                  </a:solidFill>
                </a:rPr>
                <a:t>study groups</a:t>
              </a:r>
            </a:p>
          </p:txBody>
        </p:sp>
        <p:sp>
          <p:nvSpPr>
            <p:cNvPr id="49" name="TextBox 48">
              <a:extLst>
                <a:ext uri="{FF2B5EF4-FFF2-40B4-BE49-F238E27FC236}">
                  <a16:creationId xmlns:a16="http://schemas.microsoft.com/office/drawing/2014/main" id="{937AE01D-E7E4-2333-6527-ECB2FE86A76D}"/>
                </a:ext>
              </a:extLst>
            </p:cNvPr>
            <p:cNvSpPr txBox="1"/>
            <p:nvPr/>
          </p:nvSpPr>
          <p:spPr>
            <a:xfrm>
              <a:off x="7337086" y="1772202"/>
              <a:ext cx="5248614" cy="400110"/>
            </a:xfrm>
            <a:prstGeom prst="rect">
              <a:avLst/>
            </a:prstGeom>
            <a:noFill/>
          </p:spPr>
          <p:txBody>
            <a:bodyPr wrap="square">
              <a:spAutoFit/>
            </a:bodyPr>
            <a:lstStyle/>
            <a:p>
              <a:pPr algn="ctr"/>
              <a:r>
                <a:rPr lang="en-GB" sz="2000" b="1" dirty="0">
                  <a:solidFill>
                    <a:schemeClr val="bg1">
                      <a:lumMod val="50000"/>
                    </a:schemeClr>
                  </a:solidFill>
                </a:rPr>
                <a:t>Coordination</a:t>
              </a:r>
              <a:endParaRPr lang="en-GB" sz="2000" b="1" dirty="0">
                <a:solidFill>
                  <a:srgbClr val="00B050"/>
                </a:solidFill>
              </a:endParaRPr>
            </a:p>
          </p:txBody>
        </p:sp>
      </p:grpSp>
      <p:grpSp>
        <p:nvGrpSpPr>
          <p:cNvPr id="5" name="Group 4">
            <a:extLst>
              <a:ext uri="{FF2B5EF4-FFF2-40B4-BE49-F238E27FC236}">
                <a16:creationId xmlns:a16="http://schemas.microsoft.com/office/drawing/2014/main" id="{C7937246-28D0-B8CB-96C3-F01F73E1A94A}"/>
              </a:ext>
            </a:extLst>
          </p:cNvPr>
          <p:cNvGrpSpPr/>
          <p:nvPr/>
        </p:nvGrpSpPr>
        <p:grpSpPr>
          <a:xfrm>
            <a:off x="3483584" y="3804061"/>
            <a:ext cx="5248614" cy="2383109"/>
            <a:chOff x="3483584" y="3804061"/>
            <a:chExt cx="5248614" cy="2383109"/>
          </a:xfrm>
        </p:grpSpPr>
        <p:sp>
          <p:nvSpPr>
            <p:cNvPr id="51" name="Rectangle: Rounded Corners 50">
              <a:extLst>
                <a:ext uri="{FF2B5EF4-FFF2-40B4-BE49-F238E27FC236}">
                  <a16:creationId xmlns:a16="http://schemas.microsoft.com/office/drawing/2014/main" id="{E8B882D9-DA8D-4B18-FB2B-4B274FD0064E}"/>
                </a:ext>
              </a:extLst>
            </p:cNvPr>
            <p:cNvSpPr/>
            <p:nvPr/>
          </p:nvSpPr>
          <p:spPr>
            <a:xfrm>
              <a:off x="4444245" y="4204169"/>
              <a:ext cx="3303509" cy="980733"/>
            </a:xfrm>
            <a:prstGeom prst="roundRect">
              <a:avLst>
                <a:gd name="adj" fmla="val 4526"/>
              </a:avLst>
            </a:prstGeom>
            <a:solidFill>
              <a:srgbClr val="00B050">
                <a:alpha val="50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Follow-up on items identified by </a:t>
              </a:r>
              <a:r>
                <a:rPr lang="en-GB" b="1" dirty="0">
                  <a:solidFill>
                    <a:schemeClr val="tx1"/>
                  </a:solidFill>
                </a:rPr>
                <a:t>WTSA</a:t>
              </a:r>
            </a:p>
          </p:txBody>
        </p:sp>
        <p:sp>
          <p:nvSpPr>
            <p:cNvPr id="52" name="TextBox 51">
              <a:extLst>
                <a:ext uri="{FF2B5EF4-FFF2-40B4-BE49-F238E27FC236}">
                  <a16:creationId xmlns:a16="http://schemas.microsoft.com/office/drawing/2014/main" id="{59FCE040-A55A-7581-F0DB-388DE276C006}"/>
                </a:ext>
              </a:extLst>
            </p:cNvPr>
            <p:cNvSpPr txBox="1"/>
            <p:nvPr/>
          </p:nvSpPr>
          <p:spPr>
            <a:xfrm>
              <a:off x="3483584" y="3804061"/>
              <a:ext cx="5248614" cy="400110"/>
            </a:xfrm>
            <a:prstGeom prst="rect">
              <a:avLst/>
            </a:prstGeom>
            <a:noFill/>
          </p:spPr>
          <p:txBody>
            <a:bodyPr wrap="square">
              <a:spAutoFit/>
            </a:bodyPr>
            <a:lstStyle/>
            <a:p>
              <a:pPr algn="ctr"/>
              <a:r>
                <a:rPr lang="en-US" sz="2000" b="1" dirty="0">
                  <a:solidFill>
                    <a:srgbClr val="00B050"/>
                  </a:solidFill>
                </a:rPr>
                <a:t>Accountability</a:t>
              </a:r>
              <a:endParaRPr lang="en-GB" sz="2000" b="1" dirty="0">
                <a:solidFill>
                  <a:srgbClr val="00B050"/>
                </a:solidFill>
              </a:endParaRPr>
            </a:p>
          </p:txBody>
        </p:sp>
        <p:sp>
          <p:nvSpPr>
            <p:cNvPr id="54" name="Rectangle: Rounded Corners 53">
              <a:extLst>
                <a:ext uri="{FF2B5EF4-FFF2-40B4-BE49-F238E27FC236}">
                  <a16:creationId xmlns:a16="http://schemas.microsoft.com/office/drawing/2014/main" id="{8DABE288-29E8-2D40-6015-0C17B4204718}"/>
                </a:ext>
              </a:extLst>
            </p:cNvPr>
            <p:cNvSpPr/>
            <p:nvPr/>
          </p:nvSpPr>
          <p:spPr>
            <a:xfrm>
              <a:off x="4444246" y="5189970"/>
              <a:ext cx="3303509" cy="997200"/>
            </a:xfrm>
            <a:prstGeom prst="roundRect">
              <a:avLst>
                <a:gd name="adj" fmla="val 4101"/>
              </a:avLst>
            </a:prstGeom>
            <a:solidFill>
              <a:srgbClr val="00B050">
                <a:alpha val="50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Monitor and take action on </a:t>
              </a:r>
              <a:r>
                <a:rPr lang="en-GB" b="1" dirty="0">
                  <a:solidFill>
                    <a:schemeClr val="tx1"/>
                  </a:solidFill>
                </a:rPr>
                <a:t>non-attendance </a:t>
              </a:r>
              <a:r>
                <a:rPr lang="en-GB" dirty="0">
                  <a:solidFill>
                    <a:schemeClr val="tx1"/>
                  </a:solidFill>
                </a:rPr>
                <a:t>of chairs and vice-chairs</a:t>
              </a:r>
            </a:p>
          </p:txBody>
        </p:sp>
      </p:grpSp>
      <p:grpSp>
        <p:nvGrpSpPr>
          <p:cNvPr id="3" name="Group 2">
            <a:extLst>
              <a:ext uri="{FF2B5EF4-FFF2-40B4-BE49-F238E27FC236}">
                <a16:creationId xmlns:a16="http://schemas.microsoft.com/office/drawing/2014/main" id="{6B83C671-A157-DE42-1403-7771D3DED0DF}"/>
              </a:ext>
            </a:extLst>
          </p:cNvPr>
          <p:cNvGrpSpPr/>
          <p:nvPr/>
        </p:nvGrpSpPr>
        <p:grpSpPr>
          <a:xfrm>
            <a:off x="479764" y="1772202"/>
            <a:ext cx="3501686" cy="4414968"/>
            <a:chOff x="479764" y="1772202"/>
            <a:chExt cx="3501686" cy="4414968"/>
          </a:xfrm>
        </p:grpSpPr>
        <p:sp>
          <p:nvSpPr>
            <p:cNvPr id="47" name="TextBox 46">
              <a:extLst>
                <a:ext uri="{FF2B5EF4-FFF2-40B4-BE49-F238E27FC236}">
                  <a16:creationId xmlns:a16="http://schemas.microsoft.com/office/drawing/2014/main" id="{E3D98F89-E8F7-48F1-ECB4-974546902866}"/>
                </a:ext>
              </a:extLst>
            </p:cNvPr>
            <p:cNvSpPr txBox="1"/>
            <p:nvPr/>
          </p:nvSpPr>
          <p:spPr>
            <a:xfrm>
              <a:off x="479764" y="1772202"/>
              <a:ext cx="3501686" cy="400110"/>
            </a:xfrm>
            <a:prstGeom prst="rect">
              <a:avLst/>
            </a:prstGeom>
            <a:noFill/>
          </p:spPr>
          <p:txBody>
            <a:bodyPr wrap="square">
              <a:spAutoFit/>
            </a:bodyPr>
            <a:lstStyle/>
            <a:p>
              <a:pPr algn="ctr"/>
              <a:r>
                <a:rPr lang="en-GB" sz="2000" b="1" dirty="0">
                  <a:solidFill>
                    <a:srgbClr val="159CD7"/>
                  </a:solidFill>
                </a:rPr>
                <a:t>Strategic direction</a:t>
              </a:r>
            </a:p>
          </p:txBody>
        </p:sp>
        <p:sp>
          <p:nvSpPr>
            <p:cNvPr id="55" name="Rectangle: Rounded Corners 54">
              <a:extLst>
                <a:ext uri="{FF2B5EF4-FFF2-40B4-BE49-F238E27FC236}">
                  <a16:creationId xmlns:a16="http://schemas.microsoft.com/office/drawing/2014/main" id="{EED89B56-DAA3-B257-C6D4-303D0FB18FBD}"/>
                </a:ext>
              </a:extLst>
            </p:cNvPr>
            <p:cNvSpPr/>
            <p:nvPr/>
          </p:nvSpPr>
          <p:spPr>
            <a:xfrm>
              <a:off x="578853" y="2195762"/>
              <a:ext cx="3303509" cy="3991408"/>
            </a:xfrm>
            <a:prstGeom prst="roundRect">
              <a:avLst>
                <a:gd name="adj" fmla="val 1435"/>
              </a:avLst>
            </a:prstGeom>
            <a:solidFill>
              <a:srgbClr val="159CD7">
                <a:alpha val="28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Adapt ITU-T to </a:t>
              </a:r>
              <a:r>
                <a:rPr lang="en-GB" b="1" dirty="0">
                  <a:solidFill>
                    <a:schemeClr val="tx1"/>
                  </a:solidFill>
                </a:rPr>
                <a:t>changing requirements</a:t>
              </a:r>
            </a:p>
          </p:txBody>
        </p:sp>
      </p:grpSp>
      <p:grpSp>
        <p:nvGrpSpPr>
          <p:cNvPr id="7" name="Group 6">
            <a:extLst>
              <a:ext uri="{FF2B5EF4-FFF2-40B4-BE49-F238E27FC236}">
                <a16:creationId xmlns:a16="http://schemas.microsoft.com/office/drawing/2014/main" id="{BE5B5F08-D353-5657-3FB1-370A2F47535C}"/>
              </a:ext>
            </a:extLst>
          </p:cNvPr>
          <p:cNvGrpSpPr/>
          <p:nvPr/>
        </p:nvGrpSpPr>
        <p:grpSpPr>
          <a:xfrm>
            <a:off x="8186906" y="3804061"/>
            <a:ext cx="3548972" cy="2371674"/>
            <a:chOff x="8186906" y="3804061"/>
            <a:chExt cx="3548972" cy="2371674"/>
          </a:xfrm>
        </p:grpSpPr>
        <p:sp>
          <p:nvSpPr>
            <p:cNvPr id="18" name="TextBox 17">
              <a:extLst>
                <a:ext uri="{FF2B5EF4-FFF2-40B4-BE49-F238E27FC236}">
                  <a16:creationId xmlns:a16="http://schemas.microsoft.com/office/drawing/2014/main" id="{D8627278-C961-EA1C-921E-B765E6A27608}"/>
                </a:ext>
              </a:extLst>
            </p:cNvPr>
            <p:cNvSpPr txBox="1"/>
            <p:nvPr/>
          </p:nvSpPr>
          <p:spPr>
            <a:xfrm>
              <a:off x="8186906" y="3804061"/>
              <a:ext cx="3548972" cy="400110"/>
            </a:xfrm>
            <a:prstGeom prst="rect">
              <a:avLst/>
            </a:prstGeom>
            <a:noFill/>
          </p:spPr>
          <p:txBody>
            <a:bodyPr wrap="square">
              <a:spAutoFit/>
            </a:bodyPr>
            <a:lstStyle/>
            <a:p>
              <a:pPr algn="ctr"/>
              <a:r>
                <a:rPr lang="en-GB" sz="2000" b="1" dirty="0">
                  <a:solidFill>
                    <a:srgbClr val="FF0000"/>
                  </a:solidFill>
                </a:rPr>
                <a:t>Structure</a:t>
              </a:r>
              <a:endParaRPr lang="en-GB" sz="2000" b="1" dirty="0">
                <a:solidFill>
                  <a:srgbClr val="FFC000"/>
                </a:solidFill>
              </a:endParaRPr>
            </a:p>
          </p:txBody>
        </p:sp>
        <p:sp>
          <p:nvSpPr>
            <p:cNvPr id="56" name="Rectangle: Rounded Corners 55">
              <a:extLst>
                <a:ext uri="{FF2B5EF4-FFF2-40B4-BE49-F238E27FC236}">
                  <a16:creationId xmlns:a16="http://schemas.microsoft.com/office/drawing/2014/main" id="{F1A788B2-6BDC-5384-3828-A7D22D24FA16}"/>
                </a:ext>
              </a:extLst>
            </p:cNvPr>
            <p:cNvSpPr/>
            <p:nvPr/>
          </p:nvSpPr>
          <p:spPr>
            <a:xfrm>
              <a:off x="8309638" y="4204170"/>
              <a:ext cx="3303509" cy="1971565"/>
            </a:xfrm>
            <a:prstGeom prst="roundRect">
              <a:avLst>
                <a:gd name="adj" fmla="val 2564"/>
              </a:avLst>
            </a:prstGeom>
            <a:solidFill>
              <a:srgbClr val="FF0000">
                <a:alpha val="28000"/>
              </a:srgb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Create, monitor and terminate </a:t>
              </a:r>
              <a:r>
                <a:rPr lang="en-GB" b="1" dirty="0">
                  <a:solidFill>
                    <a:schemeClr val="tx1"/>
                  </a:solidFill>
                </a:rPr>
                <a:t>joint coordination activities</a:t>
              </a:r>
            </a:p>
          </p:txBody>
        </p:sp>
      </p:grpSp>
    </p:spTree>
    <p:extLst>
      <p:ext uri="{BB962C8B-B14F-4D97-AF65-F5344CB8AC3E}">
        <p14:creationId xmlns:p14="http://schemas.microsoft.com/office/powerpoint/2010/main" val="3427216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F533E-A59E-93E8-DC81-7E687B405D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E0866-BDC2-B866-AE16-887856CF7FEC}"/>
              </a:ext>
            </a:extLst>
          </p:cNvPr>
          <p:cNvSpPr>
            <a:spLocks noGrp="1"/>
          </p:cNvSpPr>
          <p:nvPr>
            <p:ph type="title"/>
          </p:nvPr>
        </p:nvSpPr>
        <p:spPr/>
        <p:txBody>
          <a:bodyPr/>
          <a:lstStyle/>
          <a:p>
            <a:r>
              <a:rPr lang="en-GB" dirty="0"/>
              <a:t>Duties of TSAG: WTSA Resolution 22</a:t>
            </a:r>
          </a:p>
        </p:txBody>
      </p:sp>
      <p:grpSp>
        <p:nvGrpSpPr>
          <p:cNvPr id="23" name="Group 22">
            <a:extLst>
              <a:ext uri="{FF2B5EF4-FFF2-40B4-BE49-F238E27FC236}">
                <a16:creationId xmlns:a16="http://schemas.microsoft.com/office/drawing/2014/main" id="{8D55A513-0947-6EDA-6D3E-50B64DA3ED66}"/>
              </a:ext>
            </a:extLst>
          </p:cNvPr>
          <p:cNvGrpSpPr/>
          <p:nvPr/>
        </p:nvGrpSpPr>
        <p:grpSpPr>
          <a:xfrm>
            <a:off x="8154189" y="4739571"/>
            <a:ext cx="3548972" cy="1656640"/>
            <a:chOff x="8154189" y="4739571"/>
            <a:chExt cx="3548972" cy="1656640"/>
          </a:xfrm>
        </p:grpSpPr>
        <p:sp>
          <p:nvSpPr>
            <p:cNvPr id="60" name="Rectangle: Rounded Corners 59">
              <a:extLst>
                <a:ext uri="{FF2B5EF4-FFF2-40B4-BE49-F238E27FC236}">
                  <a16:creationId xmlns:a16="http://schemas.microsoft.com/office/drawing/2014/main" id="{A25C08DD-5FBE-9703-FDF4-C149C91CD062}"/>
                </a:ext>
              </a:extLst>
            </p:cNvPr>
            <p:cNvSpPr/>
            <p:nvPr/>
          </p:nvSpPr>
          <p:spPr>
            <a:xfrm>
              <a:off x="8276275" y="5748211"/>
              <a:ext cx="3304800" cy="648000"/>
            </a:xfrm>
            <a:prstGeom prst="roundRect">
              <a:avLst>
                <a:gd name="adj" fmla="val 7073"/>
              </a:avLst>
            </a:prstGeom>
            <a:solidFill>
              <a:srgbClr val="FF0000">
                <a:alpha val="28000"/>
              </a:srgb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Review existing &amp; new </a:t>
              </a:r>
              <a:r>
                <a:rPr lang="en-GB" altLang="en-US" b="1" dirty="0">
                  <a:solidFill>
                    <a:schemeClr val="tx1"/>
                  </a:solidFill>
                </a:rPr>
                <a:t>study Questions</a:t>
              </a:r>
              <a:r>
                <a:rPr lang="en-GB" altLang="en-US" dirty="0">
                  <a:solidFill>
                    <a:schemeClr val="tx1"/>
                  </a:solidFill>
                </a:rPr>
                <a:t>, and their grouping</a:t>
              </a:r>
              <a:endParaRPr lang="en-GB" dirty="0">
                <a:solidFill>
                  <a:schemeClr val="tx1"/>
                </a:solidFill>
              </a:endParaRPr>
            </a:p>
          </p:txBody>
        </p:sp>
        <p:sp>
          <p:nvSpPr>
            <p:cNvPr id="62" name="Rectangle: Rounded Corners 61">
              <a:extLst>
                <a:ext uri="{FF2B5EF4-FFF2-40B4-BE49-F238E27FC236}">
                  <a16:creationId xmlns:a16="http://schemas.microsoft.com/office/drawing/2014/main" id="{C33775D5-6441-2179-1FB7-926239A2109A}"/>
                </a:ext>
              </a:extLst>
            </p:cNvPr>
            <p:cNvSpPr/>
            <p:nvPr/>
          </p:nvSpPr>
          <p:spPr>
            <a:xfrm>
              <a:off x="8276275" y="5096949"/>
              <a:ext cx="3304800" cy="648000"/>
            </a:xfrm>
            <a:prstGeom prst="roundRect">
              <a:avLst>
                <a:gd name="adj" fmla="val 7073"/>
              </a:avLst>
            </a:prstGeom>
            <a:solidFill>
              <a:srgbClr val="FF0000">
                <a:alpha val="28000"/>
              </a:srgb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tx1"/>
                  </a:solidFill>
                </a:rPr>
                <a:t>Create, terminate, maintain </a:t>
              </a:r>
              <a:r>
                <a:rPr lang="en-GB" altLang="en-US" dirty="0">
                  <a:solidFill>
                    <a:schemeClr val="tx1"/>
                  </a:solidFill>
                </a:rPr>
                <a:t>study groups &amp; other groups</a:t>
              </a:r>
              <a:endParaRPr lang="en-GB" dirty="0">
                <a:solidFill>
                  <a:schemeClr val="tx1"/>
                </a:solidFill>
              </a:endParaRPr>
            </a:p>
          </p:txBody>
        </p:sp>
        <p:sp>
          <p:nvSpPr>
            <p:cNvPr id="3" name="TextBox 2">
              <a:extLst>
                <a:ext uri="{FF2B5EF4-FFF2-40B4-BE49-F238E27FC236}">
                  <a16:creationId xmlns:a16="http://schemas.microsoft.com/office/drawing/2014/main" id="{796A32EF-DF2C-19C7-C6F6-ADA9E9A06048}"/>
                </a:ext>
              </a:extLst>
            </p:cNvPr>
            <p:cNvSpPr txBox="1"/>
            <p:nvPr/>
          </p:nvSpPr>
          <p:spPr>
            <a:xfrm>
              <a:off x="8154189" y="4739571"/>
              <a:ext cx="3548972" cy="400110"/>
            </a:xfrm>
            <a:prstGeom prst="rect">
              <a:avLst/>
            </a:prstGeom>
            <a:noFill/>
          </p:spPr>
          <p:txBody>
            <a:bodyPr wrap="square">
              <a:spAutoFit/>
            </a:bodyPr>
            <a:lstStyle/>
            <a:p>
              <a:pPr algn="ctr"/>
              <a:r>
                <a:rPr lang="en-GB" sz="2000" b="1" dirty="0">
                  <a:solidFill>
                    <a:srgbClr val="FF0000"/>
                  </a:solidFill>
                </a:rPr>
                <a:t>Structure</a:t>
              </a:r>
              <a:endParaRPr lang="en-GB" sz="2000" b="1" dirty="0">
                <a:solidFill>
                  <a:srgbClr val="FFC000"/>
                </a:solidFill>
              </a:endParaRPr>
            </a:p>
          </p:txBody>
        </p:sp>
      </p:grpSp>
      <p:grpSp>
        <p:nvGrpSpPr>
          <p:cNvPr id="5" name="Group 4">
            <a:extLst>
              <a:ext uri="{FF2B5EF4-FFF2-40B4-BE49-F238E27FC236}">
                <a16:creationId xmlns:a16="http://schemas.microsoft.com/office/drawing/2014/main" id="{E0455AD6-8A5E-B0A1-EBA4-24E5307C6800}"/>
              </a:ext>
            </a:extLst>
          </p:cNvPr>
          <p:cNvGrpSpPr/>
          <p:nvPr/>
        </p:nvGrpSpPr>
        <p:grpSpPr>
          <a:xfrm>
            <a:off x="479764" y="1750422"/>
            <a:ext cx="3501686" cy="4645789"/>
            <a:chOff x="479764" y="1750422"/>
            <a:chExt cx="3501686" cy="4645789"/>
          </a:xfrm>
        </p:grpSpPr>
        <p:sp>
          <p:nvSpPr>
            <p:cNvPr id="6" name="TextBox 5">
              <a:extLst>
                <a:ext uri="{FF2B5EF4-FFF2-40B4-BE49-F238E27FC236}">
                  <a16:creationId xmlns:a16="http://schemas.microsoft.com/office/drawing/2014/main" id="{EF4C91E7-98AB-36A6-BF86-EC5111AC0183}"/>
                </a:ext>
              </a:extLst>
            </p:cNvPr>
            <p:cNvSpPr txBox="1"/>
            <p:nvPr/>
          </p:nvSpPr>
          <p:spPr>
            <a:xfrm>
              <a:off x="479764" y="1750422"/>
              <a:ext cx="3501686" cy="400110"/>
            </a:xfrm>
            <a:prstGeom prst="rect">
              <a:avLst/>
            </a:prstGeom>
            <a:noFill/>
          </p:spPr>
          <p:txBody>
            <a:bodyPr wrap="square">
              <a:spAutoFit/>
            </a:bodyPr>
            <a:lstStyle/>
            <a:p>
              <a:pPr algn="ctr"/>
              <a:r>
                <a:rPr lang="en-GB" sz="2000" b="1" dirty="0">
                  <a:solidFill>
                    <a:srgbClr val="159CD7"/>
                  </a:solidFill>
                </a:rPr>
                <a:t>Strategic direction</a:t>
              </a:r>
            </a:p>
          </p:txBody>
        </p:sp>
        <p:sp>
          <p:nvSpPr>
            <p:cNvPr id="12" name="Rectangle: Rounded Corners 11">
              <a:extLst>
                <a:ext uri="{FF2B5EF4-FFF2-40B4-BE49-F238E27FC236}">
                  <a16:creationId xmlns:a16="http://schemas.microsoft.com/office/drawing/2014/main" id="{A3DFE2C9-0A63-FCDA-97F1-6D33B367B201}"/>
                </a:ext>
              </a:extLst>
            </p:cNvPr>
            <p:cNvSpPr/>
            <p:nvPr/>
          </p:nvSpPr>
          <p:spPr>
            <a:xfrm>
              <a:off x="578853" y="2322761"/>
              <a:ext cx="3303509" cy="2069999"/>
            </a:xfrm>
            <a:prstGeom prst="roundRect">
              <a:avLst>
                <a:gd name="adj" fmla="val 2983"/>
              </a:avLst>
            </a:prstGeom>
            <a:solidFill>
              <a:srgbClr val="159CD7">
                <a:alpha val="28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Build ITU-T strategies around </a:t>
              </a:r>
              <a:r>
                <a:rPr lang="en-GB" altLang="en-US" b="1" dirty="0">
                  <a:solidFill>
                    <a:schemeClr val="tx1"/>
                  </a:solidFill>
                </a:rPr>
                <a:t>new topics &amp; market needs</a:t>
              </a:r>
            </a:p>
          </p:txBody>
        </p:sp>
        <p:sp>
          <p:nvSpPr>
            <p:cNvPr id="14" name="Rectangle: Rounded Corners 13">
              <a:extLst>
                <a:ext uri="{FF2B5EF4-FFF2-40B4-BE49-F238E27FC236}">
                  <a16:creationId xmlns:a16="http://schemas.microsoft.com/office/drawing/2014/main" id="{9FE6D024-28B4-BF8E-3853-02A6FAA25D82}"/>
                </a:ext>
              </a:extLst>
            </p:cNvPr>
            <p:cNvSpPr/>
            <p:nvPr/>
          </p:nvSpPr>
          <p:spPr>
            <a:xfrm>
              <a:off x="578852" y="4392377"/>
              <a:ext cx="3303509" cy="2003834"/>
            </a:xfrm>
            <a:prstGeom prst="roundRect">
              <a:avLst>
                <a:gd name="adj" fmla="val 3270"/>
              </a:avLst>
            </a:prstGeom>
            <a:solidFill>
              <a:srgbClr val="159CD7">
                <a:alpha val="28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Establish a </a:t>
              </a:r>
              <a:r>
                <a:rPr lang="en-GB" altLang="en-US" b="1" dirty="0">
                  <a:solidFill>
                    <a:schemeClr val="tx1"/>
                  </a:solidFill>
                </a:rPr>
                <a:t>mechanism for standardization strategies</a:t>
              </a:r>
              <a:r>
                <a:rPr lang="en-GB" altLang="en-US" dirty="0">
                  <a:solidFill>
                    <a:schemeClr val="tx1"/>
                  </a:solidFill>
                </a:rPr>
                <a:t>.</a:t>
              </a:r>
            </a:p>
          </p:txBody>
        </p:sp>
      </p:grpSp>
      <p:grpSp>
        <p:nvGrpSpPr>
          <p:cNvPr id="11" name="Group 10">
            <a:extLst>
              <a:ext uri="{FF2B5EF4-FFF2-40B4-BE49-F238E27FC236}">
                <a16:creationId xmlns:a16="http://schemas.microsoft.com/office/drawing/2014/main" id="{27CA9D0A-5988-D36E-D8BF-A2688496180A}"/>
              </a:ext>
            </a:extLst>
          </p:cNvPr>
          <p:cNvGrpSpPr/>
          <p:nvPr/>
        </p:nvGrpSpPr>
        <p:grpSpPr>
          <a:xfrm>
            <a:off x="3470402" y="3802013"/>
            <a:ext cx="5248614" cy="2594198"/>
            <a:chOff x="3470402" y="3802013"/>
            <a:chExt cx="5248614" cy="2594198"/>
          </a:xfrm>
        </p:grpSpPr>
        <p:sp>
          <p:nvSpPr>
            <p:cNvPr id="9" name="Rectangle: Rounded Corners 8">
              <a:extLst>
                <a:ext uri="{FF2B5EF4-FFF2-40B4-BE49-F238E27FC236}">
                  <a16:creationId xmlns:a16="http://schemas.microsoft.com/office/drawing/2014/main" id="{B27FBC86-AEDE-ECAB-9E75-2ED7F882A153}"/>
                </a:ext>
              </a:extLst>
            </p:cNvPr>
            <p:cNvSpPr/>
            <p:nvPr/>
          </p:nvSpPr>
          <p:spPr>
            <a:xfrm>
              <a:off x="4452908" y="4235527"/>
              <a:ext cx="3303509" cy="648000"/>
            </a:xfrm>
            <a:prstGeom prst="roundRect">
              <a:avLst>
                <a:gd name="adj" fmla="val 7073"/>
              </a:avLst>
            </a:prstGeom>
            <a:solidFill>
              <a:srgbClr val="00B050">
                <a:alpha val="50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tx1"/>
                  </a:solidFill>
                </a:rPr>
                <a:t>Review reports </a:t>
              </a:r>
              <a:r>
                <a:rPr lang="en-GB" altLang="en-US" dirty="0">
                  <a:solidFill>
                    <a:schemeClr val="tx1"/>
                  </a:solidFill>
                </a:rPr>
                <a:t>of coordination &amp; other groups.</a:t>
              </a:r>
            </a:p>
          </p:txBody>
        </p:sp>
        <p:sp>
          <p:nvSpPr>
            <p:cNvPr id="10" name="TextBox 9">
              <a:extLst>
                <a:ext uri="{FF2B5EF4-FFF2-40B4-BE49-F238E27FC236}">
                  <a16:creationId xmlns:a16="http://schemas.microsoft.com/office/drawing/2014/main" id="{7DBDA022-CB5F-F904-6AAB-86FD378EE92D}"/>
                </a:ext>
              </a:extLst>
            </p:cNvPr>
            <p:cNvSpPr txBox="1"/>
            <p:nvPr/>
          </p:nvSpPr>
          <p:spPr>
            <a:xfrm>
              <a:off x="3470402" y="3802013"/>
              <a:ext cx="5248614" cy="400110"/>
            </a:xfrm>
            <a:prstGeom prst="rect">
              <a:avLst/>
            </a:prstGeom>
            <a:noFill/>
          </p:spPr>
          <p:txBody>
            <a:bodyPr wrap="square">
              <a:spAutoFit/>
            </a:bodyPr>
            <a:lstStyle/>
            <a:p>
              <a:pPr algn="ctr"/>
              <a:r>
                <a:rPr lang="en-US" sz="2000" b="1" dirty="0">
                  <a:solidFill>
                    <a:srgbClr val="00B050"/>
                  </a:solidFill>
                </a:rPr>
                <a:t>Accountability</a:t>
              </a:r>
              <a:endParaRPr lang="en-GB" sz="2000" b="1" dirty="0">
                <a:solidFill>
                  <a:srgbClr val="00B050"/>
                </a:solidFill>
              </a:endParaRPr>
            </a:p>
          </p:txBody>
        </p:sp>
        <p:sp>
          <p:nvSpPr>
            <p:cNvPr id="15" name="Rectangle: Rounded Corners 14">
              <a:extLst>
                <a:ext uri="{FF2B5EF4-FFF2-40B4-BE49-F238E27FC236}">
                  <a16:creationId xmlns:a16="http://schemas.microsoft.com/office/drawing/2014/main" id="{51E6DA45-FE21-78B7-DD4B-AD0C002221D0}"/>
                </a:ext>
              </a:extLst>
            </p:cNvPr>
            <p:cNvSpPr/>
            <p:nvPr/>
          </p:nvSpPr>
          <p:spPr>
            <a:xfrm>
              <a:off x="4452908" y="4882697"/>
              <a:ext cx="3303509" cy="432000"/>
            </a:xfrm>
            <a:prstGeom prst="roundRect">
              <a:avLst>
                <a:gd name="adj" fmla="val 7073"/>
              </a:avLst>
            </a:prstGeom>
            <a:solidFill>
              <a:srgbClr val="00B050">
                <a:alpha val="50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Maintain </a:t>
              </a:r>
              <a:r>
                <a:rPr lang="en-GB" altLang="en-US" b="1" dirty="0">
                  <a:solidFill>
                    <a:schemeClr val="tx1"/>
                  </a:solidFill>
                </a:rPr>
                <a:t>WTSA action plan</a:t>
              </a:r>
              <a:endParaRPr lang="en-GB" b="1" dirty="0">
                <a:solidFill>
                  <a:schemeClr val="tx1"/>
                </a:solidFill>
              </a:endParaRPr>
            </a:p>
          </p:txBody>
        </p:sp>
        <p:sp>
          <p:nvSpPr>
            <p:cNvPr id="16" name="Rectangle: Rounded Corners 15">
              <a:extLst>
                <a:ext uri="{FF2B5EF4-FFF2-40B4-BE49-F238E27FC236}">
                  <a16:creationId xmlns:a16="http://schemas.microsoft.com/office/drawing/2014/main" id="{6E0BA481-ECD0-C272-BF55-4D97B3109AE8}"/>
                </a:ext>
              </a:extLst>
            </p:cNvPr>
            <p:cNvSpPr/>
            <p:nvPr/>
          </p:nvSpPr>
          <p:spPr>
            <a:xfrm>
              <a:off x="4452909" y="5312949"/>
              <a:ext cx="3303509" cy="432000"/>
            </a:xfrm>
            <a:prstGeom prst="roundRect">
              <a:avLst>
                <a:gd name="adj" fmla="val 7073"/>
              </a:avLst>
            </a:prstGeom>
            <a:solidFill>
              <a:srgbClr val="00B050">
                <a:alpha val="50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tx1"/>
                  </a:solidFill>
                </a:rPr>
                <a:t>Advise</a:t>
              </a:r>
              <a:r>
                <a:rPr lang="en-GB" altLang="en-US" dirty="0">
                  <a:solidFill>
                    <a:schemeClr val="tx1"/>
                  </a:solidFill>
                </a:rPr>
                <a:t> the Director of TSB</a:t>
              </a:r>
            </a:p>
          </p:txBody>
        </p:sp>
        <p:sp>
          <p:nvSpPr>
            <p:cNvPr id="17" name="Rectangle: Rounded Corners 16">
              <a:extLst>
                <a:ext uri="{FF2B5EF4-FFF2-40B4-BE49-F238E27FC236}">
                  <a16:creationId xmlns:a16="http://schemas.microsoft.com/office/drawing/2014/main" id="{8A129A3E-A1BB-4E98-BAD7-7BE1F4CE110B}"/>
                </a:ext>
              </a:extLst>
            </p:cNvPr>
            <p:cNvSpPr/>
            <p:nvPr/>
          </p:nvSpPr>
          <p:spPr>
            <a:xfrm>
              <a:off x="4444246" y="5748211"/>
              <a:ext cx="3303509" cy="648000"/>
            </a:xfrm>
            <a:prstGeom prst="roundRect">
              <a:avLst>
                <a:gd name="adj" fmla="val 7073"/>
              </a:avLst>
            </a:prstGeom>
            <a:solidFill>
              <a:srgbClr val="00B050">
                <a:alpha val="50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Bridging the Standardization Gap (</a:t>
              </a:r>
              <a:r>
                <a:rPr lang="en-GB" altLang="en-US" b="1" dirty="0">
                  <a:solidFill>
                    <a:schemeClr val="tx1"/>
                  </a:solidFill>
                </a:rPr>
                <a:t>BSG</a:t>
              </a:r>
              <a:r>
                <a:rPr lang="en-GB" altLang="en-US" dirty="0">
                  <a:solidFill>
                    <a:schemeClr val="tx1"/>
                  </a:solidFill>
                </a:rPr>
                <a:t>)</a:t>
              </a:r>
            </a:p>
          </p:txBody>
        </p:sp>
      </p:grpSp>
      <p:grpSp>
        <p:nvGrpSpPr>
          <p:cNvPr id="13" name="Group 12">
            <a:extLst>
              <a:ext uri="{FF2B5EF4-FFF2-40B4-BE49-F238E27FC236}">
                <a16:creationId xmlns:a16="http://schemas.microsoft.com/office/drawing/2014/main" id="{26A557BC-52D2-0027-8277-F8B00429D190}"/>
              </a:ext>
            </a:extLst>
          </p:cNvPr>
          <p:cNvGrpSpPr/>
          <p:nvPr/>
        </p:nvGrpSpPr>
        <p:grpSpPr>
          <a:xfrm>
            <a:off x="7337086" y="1750422"/>
            <a:ext cx="5248614" cy="2747068"/>
            <a:chOff x="7337086" y="1750422"/>
            <a:chExt cx="5248614" cy="2747068"/>
          </a:xfrm>
        </p:grpSpPr>
        <p:sp>
          <p:nvSpPr>
            <p:cNvPr id="8" name="TextBox 7">
              <a:extLst>
                <a:ext uri="{FF2B5EF4-FFF2-40B4-BE49-F238E27FC236}">
                  <a16:creationId xmlns:a16="http://schemas.microsoft.com/office/drawing/2014/main" id="{E04E94A5-89E9-779D-7406-D6EE2EE3117E}"/>
                </a:ext>
              </a:extLst>
            </p:cNvPr>
            <p:cNvSpPr txBox="1"/>
            <p:nvPr/>
          </p:nvSpPr>
          <p:spPr>
            <a:xfrm>
              <a:off x="7337086" y="1750422"/>
              <a:ext cx="5248614" cy="400110"/>
            </a:xfrm>
            <a:prstGeom prst="rect">
              <a:avLst/>
            </a:prstGeom>
            <a:noFill/>
          </p:spPr>
          <p:txBody>
            <a:bodyPr wrap="square">
              <a:spAutoFit/>
            </a:bodyPr>
            <a:lstStyle/>
            <a:p>
              <a:pPr algn="ctr"/>
              <a:r>
                <a:rPr lang="en-GB" sz="2000" b="1" dirty="0">
                  <a:solidFill>
                    <a:schemeClr val="bg1">
                      <a:lumMod val="50000"/>
                    </a:schemeClr>
                  </a:solidFill>
                </a:rPr>
                <a:t>Coordination</a:t>
              </a:r>
              <a:endParaRPr lang="en-GB" sz="2000" b="1" dirty="0">
                <a:solidFill>
                  <a:srgbClr val="00B050"/>
                </a:solidFill>
              </a:endParaRPr>
            </a:p>
          </p:txBody>
        </p:sp>
        <p:sp>
          <p:nvSpPr>
            <p:cNvPr id="18" name="Rectangle: Rounded Corners 17">
              <a:extLst>
                <a:ext uri="{FF2B5EF4-FFF2-40B4-BE49-F238E27FC236}">
                  <a16:creationId xmlns:a16="http://schemas.microsoft.com/office/drawing/2014/main" id="{4A65F2A9-BA10-CC97-3AC2-DA335DD555FD}"/>
                </a:ext>
              </a:extLst>
            </p:cNvPr>
            <p:cNvSpPr/>
            <p:nvPr/>
          </p:nvSpPr>
          <p:spPr>
            <a:xfrm>
              <a:off x="8309637" y="2338531"/>
              <a:ext cx="3304800" cy="648000"/>
            </a:xfrm>
            <a:prstGeom prst="roundRect">
              <a:avLst>
                <a:gd name="adj" fmla="val 7073"/>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tx1"/>
                  </a:solidFill>
                </a:rPr>
                <a:t>Cooperate &amp; coordinate </a:t>
              </a:r>
              <a:r>
                <a:rPr lang="en-GB" altLang="en-US" dirty="0">
                  <a:solidFill>
                    <a:schemeClr val="tx1"/>
                  </a:solidFill>
                </a:rPr>
                <a:t>within ITU and relevant SDOs.</a:t>
              </a:r>
            </a:p>
          </p:txBody>
        </p:sp>
        <p:sp>
          <p:nvSpPr>
            <p:cNvPr id="19" name="Rectangle: Rounded Corners 18">
              <a:extLst>
                <a:ext uri="{FF2B5EF4-FFF2-40B4-BE49-F238E27FC236}">
                  <a16:creationId xmlns:a16="http://schemas.microsoft.com/office/drawing/2014/main" id="{01B5163E-2F9E-C05D-9795-7EE6E8E9C047}"/>
                </a:ext>
              </a:extLst>
            </p:cNvPr>
            <p:cNvSpPr/>
            <p:nvPr/>
          </p:nvSpPr>
          <p:spPr>
            <a:xfrm>
              <a:off x="8308347" y="2989264"/>
              <a:ext cx="3304800" cy="648000"/>
            </a:xfrm>
            <a:prstGeom prst="roundRect">
              <a:avLst>
                <a:gd name="adj" fmla="val 7073"/>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tx1"/>
                  </a:solidFill>
                </a:rPr>
                <a:t>Promote</a:t>
              </a:r>
              <a:r>
                <a:rPr lang="en-GB" altLang="en-US" dirty="0">
                  <a:solidFill>
                    <a:schemeClr val="tx1"/>
                  </a:solidFill>
                </a:rPr>
                <a:t> high priorities across standardization activities</a:t>
              </a:r>
            </a:p>
          </p:txBody>
        </p:sp>
        <p:sp>
          <p:nvSpPr>
            <p:cNvPr id="20" name="Rectangle: Rounded Corners 19">
              <a:extLst>
                <a:ext uri="{FF2B5EF4-FFF2-40B4-BE49-F238E27FC236}">
                  <a16:creationId xmlns:a16="http://schemas.microsoft.com/office/drawing/2014/main" id="{7B6F2482-98A2-8435-0013-4CE846F89AD1}"/>
                </a:ext>
              </a:extLst>
            </p:cNvPr>
            <p:cNvSpPr/>
            <p:nvPr/>
          </p:nvSpPr>
          <p:spPr>
            <a:xfrm>
              <a:off x="8308347" y="3633490"/>
              <a:ext cx="3304800" cy="432000"/>
            </a:xfrm>
            <a:prstGeom prst="roundRect">
              <a:avLst>
                <a:gd name="adj" fmla="val 7073"/>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Manage </a:t>
              </a:r>
              <a:r>
                <a:rPr lang="en-GB" altLang="en-US" b="1" dirty="0">
                  <a:solidFill>
                    <a:schemeClr val="tx1"/>
                  </a:solidFill>
                </a:rPr>
                <a:t>cross-cutting</a:t>
              </a:r>
              <a:r>
                <a:rPr lang="en-GB" altLang="en-US" dirty="0">
                  <a:solidFill>
                    <a:schemeClr val="tx1"/>
                  </a:solidFill>
                </a:rPr>
                <a:t> topics.</a:t>
              </a:r>
            </a:p>
          </p:txBody>
        </p:sp>
        <p:sp>
          <p:nvSpPr>
            <p:cNvPr id="21" name="Rectangle: Rounded Corners 20">
              <a:extLst>
                <a:ext uri="{FF2B5EF4-FFF2-40B4-BE49-F238E27FC236}">
                  <a16:creationId xmlns:a16="http://schemas.microsoft.com/office/drawing/2014/main" id="{723227B0-064B-8765-51D8-B8C1F719D9DE}"/>
                </a:ext>
              </a:extLst>
            </p:cNvPr>
            <p:cNvSpPr/>
            <p:nvPr/>
          </p:nvSpPr>
          <p:spPr>
            <a:xfrm>
              <a:off x="8308346" y="4065490"/>
              <a:ext cx="3304800" cy="432000"/>
            </a:xfrm>
            <a:prstGeom prst="roundRect">
              <a:avLst>
                <a:gd name="adj" fmla="val 7073"/>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Consider </a:t>
              </a:r>
              <a:r>
                <a:rPr lang="en-GB" altLang="en-US" b="1" dirty="0">
                  <a:solidFill>
                    <a:schemeClr val="tx1"/>
                  </a:solidFill>
                </a:rPr>
                <a:t>meeting schedule</a:t>
              </a:r>
              <a:r>
                <a:rPr lang="en-GB" altLang="en-US" dirty="0">
                  <a:solidFill>
                    <a:schemeClr val="tx1"/>
                  </a:solidFill>
                </a:rPr>
                <a:t>.</a:t>
              </a:r>
            </a:p>
          </p:txBody>
        </p:sp>
      </p:grpSp>
      <p:grpSp>
        <p:nvGrpSpPr>
          <p:cNvPr id="7" name="Group 6">
            <a:extLst>
              <a:ext uri="{FF2B5EF4-FFF2-40B4-BE49-F238E27FC236}">
                <a16:creationId xmlns:a16="http://schemas.microsoft.com/office/drawing/2014/main" id="{53FC713C-C9FA-8197-8791-B0D77FE8EB76}"/>
              </a:ext>
            </a:extLst>
          </p:cNvPr>
          <p:cNvGrpSpPr/>
          <p:nvPr/>
        </p:nvGrpSpPr>
        <p:grpSpPr>
          <a:xfrm>
            <a:off x="4257102" y="1596534"/>
            <a:ext cx="3677796" cy="2015225"/>
            <a:chOff x="4257102" y="1596534"/>
            <a:chExt cx="3677796" cy="2015225"/>
          </a:xfrm>
        </p:grpSpPr>
        <p:sp>
          <p:nvSpPr>
            <p:cNvPr id="35" name="TextBox 34">
              <a:extLst>
                <a:ext uri="{FF2B5EF4-FFF2-40B4-BE49-F238E27FC236}">
                  <a16:creationId xmlns:a16="http://schemas.microsoft.com/office/drawing/2014/main" id="{BEAF0182-57BF-4396-50BF-B69709713B3F}"/>
                </a:ext>
              </a:extLst>
            </p:cNvPr>
            <p:cNvSpPr txBox="1"/>
            <p:nvPr/>
          </p:nvSpPr>
          <p:spPr>
            <a:xfrm>
              <a:off x="4257102" y="1596534"/>
              <a:ext cx="3677796" cy="707886"/>
            </a:xfrm>
            <a:prstGeom prst="rect">
              <a:avLst/>
            </a:prstGeom>
            <a:noFill/>
          </p:spPr>
          <p:txBody>
            <a:bodyPr wrap="square">
              <a:spAutoFit/>
            </a:bodyPr>
            <a:lstStyle/>
            <a:p>
              <a:pPr algn="ctr"/>
              <a:r>
                <a:rPr lang="en-GB" sz="2000" b="1" dirty="0">
                  <a:solidFill>
                    <a:srgbClr val="FFC000"/>
                  </a:solidFill>
                </a:rPr>
                <a:t>Operational</a:t>
              </a:r>
              <a:br>
                <a:rPr lang="en-GB" sz="2000" b="1" dirty="0">
                  <a:solidFill>
                    <a:srgbClr val="FFC000"/>
                  </a:solidFill>
                </a:rPr>
              </a:br>
              <a:r>
                <a:rPr lang="en-GB" sz="2000" b="1" dirty="0">
                  <a:solidFill>
                    <a:srgbClr val="FFC000"/>
                  </a:solidFill>
                </a:rPr>
                <a:t>efficiency/effectiveness</a:t>
              </a:r>
            </a:p>
          </p:txBody>
        </p:sp>
        <p:sp>
          <p:nvSpPr>
            <p:cNvPr id="4" name="Rectangle: Rounded Corners 3">
              <a:extLst>
                <a:ext uri="{FF2B5EF4-FFF2-40B4-BE49-F238E27FC236}">
                  <a16:creationId xmlns:a16="http://schemas.microsoft.com/office/drawing/2014/main" id="{4C344FBE-E8BA-E514-0BAE-0A017C5196AE}"/>
                </a:ext>
              </a:extLst>
            </p:cNvPr>
            <p:cNvSpPr/>
            <p:nvPr/>
          </p:nvSpPr>
          <p:spPr>
            <a:xfrm>
              <a:off x="4444246" y="2319892"/>
              <a:ext cx="3303509" cy="648000"/>
            </a:xfrm>
            <a:prstGeom prst="roundRect">
              <a:avLst>
                <a:gd name="adj" fmla="val 7073"/>
              </a:avLst>
            </a:prstGeom>
            <a:solidFill>
              <a:srgbClr val="FFC107">
                <a:alpha val="28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Maintain </a:t>
              </a:r>
              <a:r>
                <a:rPr lang="en-GB" b="1" dirty="0">
                  <a:solidFill>
                    <a:schemeClr val="tx1"/>
                  </a:solidFill>
                </a:rPr>
                <a:t>working guidelines</a:t>
              </a:r>
              <a:r>
                <a:rPr lang="en-GB" dirty="0">
                  <a:solidFill>
                    <a:schemeClr val="tx1"/>
                  </a:solidFill>
                </a:rPr>
                <a:t>, e.g., A-series Recs</a:t>
              </a:r>
            </a:p>
          </p:txBody>
        </p:sp>
        <p:sp>
          <p:nvSpPr>
            <p:cNvPr id="22" name="Rectangle: Rounded Corners 21">
              <a:extLst>
                <a:ext uri="{FF2B5EF4-FFF2-40B4-BE49-F238E27FC236}">
                  <a16:creationId xmlns:a16="http://schemas.microsoft.com/office/drawing/2014/main" id="{15A1830F-66F1-D2F0-8227-33E30E6A08BA}"/>
                </a:ext>
              </a:extLst>
            </p:cNvPr>
            <p:cNvSpPr/>
            <p:nvPr/>
          </p:nvSpPr>
          <p:spPr>
            <a:xfrm>
              <a:off x="4442955" y="2963759"/>
              <a:ext cx="3303509" cy="648000"/>
            </a:xfrm>
            <a:prstGeom prst="roundRect">
              <a:avLst>
                <a:gd name="adj" fmla="val 7073"/>
              </a:avLst>
            </a:prstGeom>
            <a:solidFill>
              <a:srgbClr val="FFC107">
                <a:alpha val="28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tx1"/>
                  </a:solidFill>
                </a:rPr>
                <a:t>Enhance &amp; improve the </a:t>
              </a:r>
              <a:r>
                <a:rPr lang="en-GB" altLang="en-US" b="1" dirty="0">
                  <a:solidFill>
                    <a:schemeClr val="tx1"/>
                  </a:solidFill>
                </a:rPr>
                <a:t>effectiveness</a:t>
              </a:r>
              <a:r>
                <a:rPr lang="en-GB" altLang="en-US" dirty="0">
                  <a:solidFill>
                    <a:schemeClr val="tx1"/>
                  </a:solidFill>
                </a:rPr>
                <a:t> of ITU-T work.</a:t>
              </a:r>
            </a:p>
          </p:txBody>
        </p:sp>
      </p:grpSp>
    </p:spTree>
    <p:extLst>
      <p:ext uri="{BB962C8B-B14F-4D97-AF65-F5344CB8AC3E}">
        <p14:creationId xmlns:p14="http://schemas.microsoft.com/office/powerpoint/2010/main" val="122007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5D1E4-4FD1-2A93-065F-E8043D153CB7}"/>
              </a:ext>
            </a:extLst>
          </p:cNvPr>
          <p:cNvSpPr>
            <a:spLocks noGrp="1"/>
          </p:cNvSpPr>
          <p:nvPr>
            <p:ph type="title"/>
          </p:nvPr>
        </p:nvSpPr>
        <p:spPr/>
        <p:txBody>
          <a:bodyPr/>
          <a:lstStyle/>
          <a:p>
            <a:r>
              <a:rPr lang="en-US" dirty="0"/>
              <a:t>Recap: TSAG</a:t>
            </a:r>
            <a:endParaRPr lang="en-GB" dirty="0"/>
          </a:p>
        </p:txBody>
      </p:sp>
      <p:sp>
        <p:nvSpPr>
          <p:cNvPr id="3" name="Content Placeholder 2">
            <a:extLst>
              <a:ext uri="{FF2B5EF4-FFF2-40B4-BE49-F238E27FC236}">
                <a16:creationId xmlns:a16="http://schemas.microsoft.com/office/drawing/2014/main" id="{05F40FF6-ADB0-D8BA-4B00-E73D4440DC73}"/>
              </a:ext>
            </a:extLst>
          </p:cNvPr>
          <p:cNvSpPr>
            <a:spLocks noGrp="1"/>
          </p:cNvSpPr>
          <p:nvPr>
            <p:ph sz="quarter" idx="11"/>
          </p:nvPr>
        </p:nvSpPr>
        <p:spPr>
          <a:xfrm>
            <a:off x="633255" y="2233061"/>
            <a:ext cx="10947820" cy="3957028"/>
          </a:xfrm>
        </p:spPr>
        <p:txBody>
          <a:bodyPr>
            <a:normAutofit/>
          </a:bodyPr>
          <a:lstStyle/>
          <a:p>
            <a:pPr marL="434340" indent="-342900">
              <a:buFont typeface="Arial" panose="020B0604020202020204" pitchFamily="34" charset="0"/>
              <a:buChar char="•"/>
            </a:pPr>
            <a:r>
              <a:rPr lang="en-GB" kern="0" dirty="0">
                <a:latin typeface="+mn-lt"/>
              </a:rPr>
              <a:t>Coordinates the work of </a:t>
            </a:r>
            <a:r>
              <a:rPr lang="en-US" kern="0" dirty="0">
                <a:latin typeface="+mn-lt"/>
              </a:rPr>
              <a:t>ITU-T </a:t>
            </a:r>
            <a:r>
              <a:rPr lang="en-US" b="1" dirty="0">
                <a:latin typeface="+mn-lt"/>
              </a:rPr>
              <a:t>between WTSAs</a:t>
            </a:r>
            <a:r>
              <a:rPr kumimoji="0" lang="en-GB" b="0" i="0" u="none" strike="noStrike" kern="0" cap="none" spc="0" normalizeH="0" baseline="0" noProof="0" dirty="0">
                <a:ln>
                  <a:noFill/>
                </a:ln>
                <a:effectLst/>
                <a:uLnTx/>
                <a:uFillTx/>
                <a:latin typeface="+mn-lt"/>
              </a:rPr>
              <a:t>.</a:t>
            </a:r>
          </a:p>
          <a:p>
            <a:pPr marL="434340" indent="-342900">
              <a:buFont typeface="Arial" panose="020B0604020202020204" pitchFamily="34" charset="0"/>
              <a:buChar char="•"/>
            </a:pPr>
            <a:r>
              <a:rPr lang="en-US" dirty="0">
                <a:latin typeface="+mn-lt"/>
              </a:rPr>
              <a:t>Meets approximately once </a:t>
            </a:r>
            <a:r>
              <a:rPr lang="en-US" b="1" dirty="0">
                <a:latin typeface="+mn-lt"/>
              </a:rPr>
              <a:t>every nine months</a:t>
            </a:r>
            <a:r>
              <a:rPr lang="en-US" dirty="0">
                <a:latin typeface="+mn-lt"/>
              </a:rPr>
              <a:t>, plus interim e-meetings.</a:t>
            </a:r>
          </a:p>
          <a:p>
            <a:pPr marL="434340" indent="-342900">
              <a:buFont typeface="Arial" panose="020B0604020202020204" pitchFamily="34" charset="0"/>
              <a:buChar char="•"/>
            </a:pPr>
            <a:r>
              <a:rPr lang="en-US" b="1" dirty="0">
                <a:latin typeface="+mn-lt"/>
              </a:rPr>
              <a:t>Mandate</a:t>
            </a:r>
            <a:r>
              <a:rPr lang="en-US" dirty="0">
                <a:latin typeface="+mn-lt"/>
              </a:rPr>
              <a:t> comes from the ITU Convention, elaborated in Res.1 and Res.22.</a:t>
            </a:r>
          </a:p>
          <a:p>
            <a:pPr marL="1177290" lvl="1" indent="-342900"/>
            <a:r>
              <a:rPr lang="en-US">
                <a:latin typeface="+mn-lt"/>
              </a:rPr>
              <a:t>Strategic </a:t>
            </a:r>
            <a:r>
              <a:rPr lang="en-US" dirty="0">
                <a:latin typeface="+mn-lt"/>
              </a:rPr>
              <a:t>direction.</a:t>
            </a:r>
          </a:p>
          <a:p>
            <a:pPr marL="1177290" lvl="1" indent="-342900"/>
            <a:r>
              <a:rPr lang="en-US" dirty="0">
                <a:latin typeface="+mn-lt"/>
              </a:rPr>
              <a:t>Coordination/collaboration.</a:t>
            </a:r>
          </a:p>
          <a:p>
            <a:pPr marL="1177290" lvl="1" indent="-342900"/>
            <a:r>
              <a:rPr lang="en-US" dirty="0">
                <a:latin typeface="+mn-lt"/>
              </a:rPr>
              <a:t>Operational effectiveness and efficiency.</a:t>
            </a:r>
          </a:p>
          <a:p>
            <a:pPr marL="1177290" lvl="1" indent="-342900"/>
            <a:r>
              <a:rPr lang="en-US" dirty="0">
                <a:latin typeface="+mn-lt"/>
              </a:rPr>
              <a:t>Structure and organization.</a:t>
            </a:r>
          </a:p>
          <a:p>
            <a:pPr marL="1177290" lvl="1" indent="-342900"/>
            <a:r>
              <a:rPr lang="en-US" dirty="0">
                <a:latin typeface="+mn-lt"/>
              </a:rPr>
              <a:t>Monitoring and accountability.</a:t>
            </a:r>
          </a:p>
          <a:p>
            <a:pPr marL="434340" indent="-342900">
              <a:buFont typeface="Arial" panose="020B0604020202020204" pitchFamily="34" charset="0"/>
              <a:buChar char="•"/>
            </a:pPr>
            <a:endParaRPr lang="en-GB" dirty="0">
              <a:latin typeface="+mn-lt"/>
            </a:endParaRPr>
          </a:p>
        </p:txBody>
      </p:sp>
    </p:spTree>
    <p:extLst>
      <p:ext uri="{BB962C8B-B14F-4D97-AF65-F5344CB8AC3E}">
        <p14:creationId xmlns:p14="http://schemas.microsoft.com/office/powerpoint/2010/main" val="1374951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BCFCAB-7050-17D6-312F-743211354F81}"/>
              </a:ext>
            </a:extLst>
          </p:cNvPr>
          <p:cNvSpPr>
            <a:spLocks noGrp="1"/>
          </p:cNvSpPr>
          <p:nvPr>
            <p:ph idx="1"/>
          </p:nvPr>
        </p:nvSpPr>
        <p:spPr>
          <a:xfrm>
            <a:off x="699436" y="1887221"/>
            <a:ext cx="10793128" cy="3083559"/>
          </a:xfrm>
        </p:spPr>
        <p:txBody>
          <a:bodyPr/>
          <a:lstStyle/>
          <a:p>
            <a:r>
              <a:rPr lang="en-GB" sz="3600" dirty="0"/>
              <a:t>Introduction to ITU and ITU-T</a:t>
            </a:r>
          </a:p>
        </p:txBody>
      </p:sp>
    </p:spTree>
    <p:extLst>
      <p:ext uri="{BB962C8B-B14F-4D97-AF65-F5344CB8AC3E}">
        <p14:creationId xmlns:p14="http://schemas.microsoft.com/office/powerpoint/2010/main" val="1610838081"/>
      </p:ext>
    </p:extLst>
  </p:cSld>
  <p:clrMapOvr>
    <a:masterClrMapping/>
  </p:clrMapOvr>
  <mc:AlternateContent xmlns:mc="http://schemas.openxmlformats.org/markup-compatibility/2006" xmlns:p14="http://schemas.microsoft.com/office/powerpoint/2010/main">
    <mc:Choice Requires="p14">
      <p:transition spd="slow" p14:dur="2000" advTm="5797"/>
    </mc:Choice>
    <mc:Fallback xmlns="">
      <p:transition spd="slow" advTm="5797"/>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854B5-7074-A35D-6654-829F8F712FF2}"/>
              </a:ext>
            </a:extLst>
          </p:cNvPr>
          <p:cNvSpPr>
            <a:spLocks noGrp="1"/>
          </p:cNvSpPr>
          <p:nvPr>
            <p:ph type="title"/>
          </p:nvPr>
        </p:nvSpPr>
        <p:spPr/>
        <p:txBody>
          <a:bodyPr/>
          <a:lstStyle/>
          <a:p>
            <a:r>
              <a:rPr lang="en-US" dirty="0"/>
              <a:t>Sectors of ITU</a:t>
            </a:r>
            <a:endParaRPr lang="en-GB" dirty="0"/>
          </a:p>
        </p:txBody>
      </p:sp>
      <p:sp>
        <p:nvSpPr>
          <p:cNvPr id="3" name="Content Placeholder 2">
            <a:extLst>
              <a:ext uri="{FF2B5EF4-FFF2-40B4-BE49-F238E27FC236}">
                <a16:creationId xmlns:a16="http://schemas.microsoft.com/office/drawing/2014/main" id="{5ADD304B-5635-92E8-0778-C23A5D8ED186}"/>
              </a:ext>
            </a:extLst>
          </p:cNvPr>
          <p:cNvSpPr>
            <a:spLocks noGrp="1"/>
          </p:cNvSpPr>
          <p:nvPr>
            <p:ph sz="quarter" idx="11"/>
          </p:nvPr>
        </p:nvSpPr>
        <p:spPr/>
        <p:txBody>
          <a:bodyPr/>
          <a:lstStyle/>
          <a:p>
            <a:pPr marL="0" indent="0">
              <a:buNone/>
            </a:pPr>
            <a:r>
              <a:rPr lang="en-GB" sz="2400" dirty="0"/>
              <a:t>The ITU </a:t>
            </a:r>
            <a:r>
              <a:rPr lang="en-GB" sz="2400" b="1" dirty="0"/>
              <a:t>Telecommunication Standardization Sector (ITU-T) </a:t>
            </a:r>
            <a:r>
              <a:rPr lang="en-GB" sz="2400" dirty="0"/>
              <a:t>is a platform for governments and the private sector to coordinate development of the telecommunication networks and services that connect the world. It does this by enabling technical, policy and regulatory frameworks to boost ICT development.</a:t>
            </a:r>
          </a:p>
          <a:p>
            <a:pPr marL="0" indent="0">
              <a:buNone/>
            </a:pPr>
            <a:endParaRPr lang="en-GB" sz="2400" dirty="0"/>
          </a:p>
          <a:p>
            <a:pPr marL="0" indent="0">
              <a:buNone/>
            </a:pPr>
            <a:r>
              <a:rPr lang="en-GB" sz="2400" dirty="0"/>
              <a:t>ITU-T complements the other Sectors to achieve ITU’s strategic goals:</a:t>
            </a:r>
          </a:p>
          <a:p>
            <a:pPr marL="434340" indent="-342900">
              <a:buFont typeface="Arial" panose="020B0604020202020204" pitchFamily="34" charset="0"/>
              <a:buChar char="•"/>
            </a:pPr>
            <a:r>
              <a:rPr lang="en-GB" sz="2400" b="1" dirty="0"/>
              <a:t>Radiocommunication (ITU-R)</a:t>
            </a:r>
            <a:r>
              <a:rPr lang="en-GB" sz="2400" dirty="0"/>
              <a:t>:</a:t>
            </a:r>
            <a:br>
              <a:rPr lang="en-GB" sz="2400" dirty="0"/>
            </a:br>
            <a:r>
              <a:rPr lang="en-GB" sz="2400" dirty="0"/>
              <a:t>coordinates global use of radio spectrum and geostationary satellite orbits.</a:t>
            </a:r>
          </a:p>
          <a:p>
            <a:pPr marL="434340" indent="-342900">
              <a:buFont typeface="Arial" panose="020B0604020202020204" pitchFamily="34" charset="0"/>
              <a:buChar char="•"/>
            </a:pPr>
            <a:r>
              <a:rPr lang="en-GB" sz="2400" b="1" dirty="0"/>
              <a:t>Development (ITU-D)</a:t>
            </a:r>
            <a:r>
              <a:rPr lang="en-GB" sz="2400" dirty="0"/>
              <a:t>:</a:t>
            </a:r>
            <a:br>
              <a:rPr lang="en-GB" sz="2400" dirty="0"/>
            </a:br>
            <a:r>
              <a:rPr lang="en-GB" sz="2400" dirty="0"/>
              <a:t>works to improve telecommunication infrastructure in the developing world.</a:t>
            </a:r>
          </a:p>
          <a:p>
            <a:pPr marL="434340" indent="-342900">
              <a:buFont typeface="Arial" panose="020B0604020202020204" pitchFamily="34" charset="0"/>
              <a:buChar char="•"/>
            </a:pPr>
            <a:r>
              <a:rPr lang="en-GB" sz="2400" b="1" dirty="0"/>
              <a:t>General Secretariat</a:t>
            </a:r>
            <a:r>
              <a:rPr lang="en-GB" sz="2400" dirty="0"/>
              <a:t>:</a:t>
            </a:r>
            <a:br>
              <a:rPr lang="en-GB" sz="2400" dirty="0"/>
            </a:br>
            <a:r>
              <a:rPr lang="en-GB" sz="2400" dirty="0"/>
              <a:t>provides high-quality and efficient services to ITU Members.</a:t>
            </a:r>
          </a:p>
        </p:txBody>
      </p:sp>
      <p:sp>
        <p:nvSpPr>
          <p:cNvPr id="4" name="Text Placeholder 3">
            <a:extLst>
              <a:ext uri="{FF2B5EF4-FFF2-40B4-BE49-F238E27FC236}">
                <a16:creationId xmlns:a16="http://schemas.microsoft.com/office/drawing/2014/main" id="{C61EF544-9602-EE9C-EB17-703A3112A83E}"/>
              </a:ext>
            </a:extLst>
          </p:cNvPr>
          <p:cNvSpPr>
            <a:spLocks noGrp="1"/>
          </p:cNvSpPr>
          <p:nvPr>
            <p:ph type="body" sz="quarter" idx="10"/>
          </p:nvPr>
        </p:nvSpPr>
        <p:spPr/>
        <p:txBody>
          <a:bodyPr/>
          <a:lstStyle/>
          <a:p>
            <a:endParaRPr lang="en-GB"/>
          </a:p>
        </p:txBody>
      </p:sp>
    </p:spTree>
    <p:custDataLst>
      <p:tags r:id="rId1"/>
    </p:custDataLst>
    <p:extLst>
      <p:ext uri="{BB962C8B-B14F-4D97-AF65-F5344CB8AC3E}">
        <p14:creationId xmlns:p14="http://schemas.microsoft.com/office/powerpoint/2010/main" val="3968720890"/>
      </p:ext>
    </p:extLst>
  </p:cSld>
  <p:clrMapOvr>
    <a:masterClrMapping/>
  </p:clrMapOvr>
  <mc:AlternateContent xmlns:mc="http://schemas.openxmlformats.org/markup-compatibility/2006" xmlns:p14="http://schemas.microsoft.com/office/powerpoint/2010/main">
    <mc:Choice Requires="p14">
      <p:transition spd="slow" p14:dur="2000" advTm="36708"/>
    </mc:Choice>
    <mc:Fallback xmlns="">
      <p:transition spd="slow" advTm="367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9BE18-5FAE-74C0-1256-8AC86D5D60BD}"/>
              </a:ext>
            </a:extLst>
          </p:cNvPr>
          <p:cNvSpPr>
            <a:spLocks noGrp="1"/>
          </p:cNvSpPr>
          <p:nvPr>
            <p:ph type="title"/>
          </p:nvPr>
        </p:nvSpPr>
        <p:spPr/>
        <p:txBody>
          <a:bodyPr/>
          <a:lstStyle/>
          <a:p>
            <a:r>
              <a:rPr lang="en-GB" dirty="0"/>
              <a:t>Vision: Committed to Connecting the World</a:t>
            </a:r>
          </a:p>
        </p:txBody>
      </p:sp>
      <p:sp>
        <p:nvSpPr>
          <p:cNvPr id="3" name="Content Placeholder 2">
            <a:extLst>
              <a:ext uri="{FF2B5EF4-FFF2-40B4-BE49-F238E27FC236}">
                <a16:creationId xmlns:a16="http://schemas.microsoft.com/office/drawing/2014/main" id="{F651B063-B7DF-D9A3-CA7D-41B1ED218189}"/>
              </a:ext>
            </a:extLst>
          </p:cNvPr>
          <p:cNvSpPr>
            <a:spLocks noGrp="1"/>
          </p:cNvSpPr>
          <p:nvPr>
            <p:ph sz="quarter" idx="11"/>
          </p:nvPr>
        </p:nvSpPr>
        <p:spPr>
          <a:xfrm>
            <a:off x="622090" y="2349270"/>
            <a:ext cx="10947820" cy="4393813"/>
          </a:xfrm>
        </p:spPr>
        <p:txBody>
          <a:bodyPr/>
          <a:lstStyle/>
          <a:p>
            <a:pPr marL="0" indent="0">
              <a:buNone/>
            </a:pPr>
            <a:r>
              <a:rPr lang="en-GB" sz="2400" dirty="0"/>
              <a:t>ITU-T is driven to remain the pre-eminent worldwide telecommunication standards body:</a:t>
            </a:r>
          </a:p>
          <a:p>
            <a:pPr marL="434340" indent="-342900">
              <a:buFont typeface="Arial" panose="020B0604020202020204" pitchFamily="34" charset="0"/>
              <a:buChar char="•"/>
            </a:pPr>
            <a:r>
              <a:rPr lang="en-GB" sz="2400" dirty="0"/>
              <a:t>Developing interoperable, non-discriminatory </a:t>
            </a:r>
            <a:r>
              <a:rPr lang="en-GB" sz="2400" b="1" dirty="0"/>
              <a:t>international standards</a:t>
            </a:r>
            <a:r>
              <a:rPr lang="en-GB" sz="2400" dirty="0"/>
              <a:t>.</a:t>
            </a:r>
          </a:p>
          <a:p>
            <a:pPr marL="434340" indent="-342900">
              <a:buFont typeface="Arial" panose="020B0604020202020204" pitchFamily="34" charset="0"/>
              <a:buChar char="•"/>
            </a:pPr>
            <a:r>
              <a:rPr lang="en-GB" sz="2400" b="1" dirty="0"/>
              <a:t>Bridging the Standardization Gap </a:t>
            </a:r>
            <a:r>
              <a:rPr lang="en-GB" sz="2400" dirty="0"/>
              <a:t>between developed and developing countries.</a:t>
            </a:r>
          </a:p>
          <a:p>
            <a:pPr marL="434340" indent="-342900">
              <a:buFont typeface="Arial" panose="020B0604020202020204" pitchFamily="34" charset="0"/>
              <a:buChar char="•"/>
            </a:pPr>
            <a:r>
              <a:rPr lang="en-GB" sz="2400" dirty="0"/>
              <a:t>Allocating and managing </a:t>
            </a:r>
            <a:r>
              <a:rPr lang="en-GB" sz="2400" b="1" dirty="0"/>
              <a:t>International Numbering Resources</a:t>
            </a:r>
            <a:r>
              <a:rPr lang="en-GB" sz="2400" dirty="0"/>
              <a:t>.</a:t>
            </a:r>
          </a:p>
          <a:p>
            <a:pPr marL="434340" indent="-342900">
              <a:buFont typeface="Arial" panose="020B0604020202020204" pitchFamily="34" charset="0"/>
              <a:buChar char="•"/>
            </a:pPr>
            <a:r>
              <a:rPr lang="en-GB" sz="2400" dirty="0"/>
              <a:t>Fostering </a:t>
            </a:r>
            <a:r>
              <a:rPr lang="en-GB" sz="2400" b="1" dirty="0"/>
              <a:t>knowledge-sharing</a:t>
            </a:r>
            <a:r>
              <a:rPr lang="en-GB" sz="2400" dirty="0"/>
              <a:t> about ITU-T’s standardization activities.</a:t>
            </a:r>
          </a:p>
          <a:p>
            <a:pPr marL="434340" indent="-342900">
              <a:buFont typeface="Arial" panose="020B0604020202020204" pitchFamily="34" charset="0"/>
              <a:buChar char="•"/>
            </a:pPr>
            <a:r>
              <a:rPr lang="en-GB" sz="2400" dirty="0"/>
              <a:t>Facilitating </a:t>
            </a:r>
            <a:r>
              <a:rPr lang="en-GB" sz="2400" b="1" dirty="0"/>
              <a:t>international, regional and national cooperation</a:t>
            </a:r>
            <a:r>
              <a:rPr lang="en-GB" sz="2400" dirty="0"/>
              <a:t>.</a:t>
            </a:r>
          </a:p>
          <a:p>
            <a:endParaRPr lang="en-GB" dirty="0"/>
          </a:p>
        </p:txBody>
      </p:sp>
      <p:sp>
        <p:nvSpPr>
          <p:cNvPr id="4" name="Text Placeholder 3">
            <a:extLst>
              <a:ext uri="{FF2B5EF4-FFF2-40B4-BE49-F238E27FC236}">
                <a16:creationId xmlns:a16="http://schemas.microsoft.com/office/drawing/2014/main" id="{25BB86A2-DDC2-F880-B663-16FFDD9C08F9}"/>
              </a:ext>
            </a:extLst>
          </p:cNvPr>
          <p:cNvSpPr>
            <a:spLocks noGrp="1"/>
          </p:cNvSpPr>
          <p:nvPr>
            <p:ph type="body" sz="quarter" idx="10"/>
          </p:nvPr>
        </p:nvSpPr>
        <p:spPr/>
        <p:txBody>
          <a:bodyPr/>
          <a:lstStyle/>
          <a:p>
            <a:endParaRPr lang="en-GB"/>
          </a:p>
        </p:txBody>
      </p:sp>
    </p:spTree>
    <p:custDataLst>
      <p:tags r:id="rId1"/>
    </p:custDataLst>
    <p:extLst>
      <p:ext uri="{BB962C8B-B14F-4D97-AF65-F5344CB8AC3E}">
        <p14:creationId xmlns:p14="http://schemas.microsoft.com/office/powerpoint/2010/main" val="1413419356"/>
      </p:ext>
    </p:extLst>
  </p:cSld>
  <p:clrMapOvr>
    <a:masterClrMapping/>
  </p:clrMapOvr>
  <mc:AlternateContent xmlns:mc="http://schemas.openxmlformats.org/markup-compatibility/2006" xmlns:p14="http://schemas.microsoft.com/office/powerpoint/2010/main">
    <mc:Choice Requires="p14">
      <p:transition spd="slow" p14:dur="2000" advTm="39588"/>
    </mc:Choice>
    <mc:Fallback xmlns="">
      <p:transition spd="slow" advTm="3958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A4FBC-EE0D-D090-2762-0CCA78C6232F}"/>
              </a:ext>
            </a:extLst>
          </p:cNvPr>
          <p:cNvSpPr>
            <a:spLocks noGrp="1"/>
          </p:cNvSpPr>
          <p:nvPr>
            <p:ph type="title"/>
          </p:nvPr>
        </p:nvSpPr>
        <p:spPr/>
        <p:txBody>
          <a:bodyPr/>
          <a:lstStyle/>
          <a:p>
            <a:r>
              <a:rPr lang="en-US" dirty="0"/>
              <a:t>ITU-T Membership</a:t>
            </a:r>
            <a:endParaRPr lang="en-GB" dirty="0"/>
          </a:p>
        </p:txBody>
      </p:sp>
      <p:sp>
        <p:nvSpPr>
          <p:cNvPr id="3" name="Text Placeholder 2">
            <a:extLst>
              <a:ext uri="{FF2B5EF4-FFF2-40B4-BE49-F238E27FC236}">
                <a16:creationId xmlns:a16="http://schemas.microsoft.com/office/drawing/2014/main" id="{6182E75A-7EE1-0481-175C-5122C613DA2B}"/>
              </a:ext>
            </a:extLst>
          </p:cNvPr>
          <p:cNvSpPr>
            <a:spLocks noGrp="1"/>
          </p:cNvSpPr>
          <p:nvPr>
            <p:ph type="body" sz="quarter" idx="10"/>
          </p:nvPr>
        </p:nvSpPr>
        <p:spPr/>
        <p:txBody>
          <a:bodyPr/>
          <a:lstStyle/>
          <a:p>
            <a:endParaRPr lang="en-GB" dirty="0"/>
          </a:p>
        </p:txBody>
      </p:sp>
      <p:grpSp>
        <p:nvGrpSpPr>
          <p:cNvPr id="24" name="Group 23">
            <a:extLst>
              <a:ext uri="{FF2B5EF4-FFF2-40B4-BE49-F238E27FC236}">
                <a16:creationId xmlns:a16="http://schemas.microsoft.com/office/drawing/2014/main" id="{76B45213-09AE-E31B-CF90-BF7BAA12326F}"/>
              </a:ext>
            </a:extLst>
          </p:cNvPr>
          <p:cNvGrpSpPr/>
          <p:nvPr/>
        </p:nvGrpSpPr>
        <p:grpSpPr>
          <a:xfrm>
            <a:off x="339101" y="2471202"/>
            <a:ext cx="2709062" cy="2709062"/>
            <a:chOff x="1389" y="549614"/>
            <a:chExt cx="2709062" cy="2709062"/>
          </a:xfrm>
        </p:grpSpPr>
        <p:sp>
          <p:nvSpPr>
            <p:cNvPr id="25" name="Oval 24">
              <a:extLst>
                <a:ext uri="{FF2B5EF4-FFF2-40B4-BE49-F238E27FC236}">
                  <a16:creationId xmlns:a16="http://schemas.microsoft.com/office/drawing/2014/main" id="{30F6A84C-8DA9-7245-59BD-ACB9078C0CA2}"/>
                </a:ext>
              </a:extLst>
            </p:cNvPr>
            <p:cNvSpPr/>
            <p:nvPr/>
          </p:nvSpPr>
          <p:spPr>
            <a:xfrm>
              <a:off x="1389" y="549614"/>
              <a:ext cx="2709062" cy="2709062"/>
            </a:xfrm>
            <a:prstGeom prst="ellipse">
              <a:avLst/>
            </a:prstGeom>
            <a:solidFill>
              <a:srgbClr val="FF0000">
                <a:alpha val="20000"/>
              </a:srgbClr>
            </a:solidFill>
            <a:ln w="38100" cap="flat" cmpd="sng" algn="ctr">
              <a:solidFill>
                <a:srgbClr val="FF0000"/>
              </a:solidFill>
              <a:prstDash val="solid"/>
            </a:ln>
            <a:effec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26" name="Oval 4">
              <a:extLst>
                <a:ext uri="{FF2B5EF4-FFF2-40B4-BE49-F238E27FC236}">
                  <a16:creationId xmlns:a16="http://schemas.microsoft.com/office/drawing/2014/main" id="{D037DBFE-4028-392E-BAA8-FE8ED41B4261}"/>
                </a:ext>
              </a:extLst>
            </p:cNvPr>
            <p:cNvSpPr txBox="1"/>
            <p:nvPr/>
          </p:nvSpPr>
          <p:spPr>
            <a:xfrm>
              <a:off x="398122" y="946347"/>
              <a:ext cx="1915596" cy="1915596"/>
            </a:xfrm>
            <a:prstGeom prst="rect">
              <a:avLst/>
            </a:prstGeom>
            <a:noFill/>
            <a:ln>
              <a:noFill/>
            </a:ln>
            <a:effectLst/>
          </p:spPr>
          <p:txBody>
            <a:bodyPr spcFirstLastPara="0" vert="horz" wrap="square" lIns="149089" tIns="22860" rIns="149089" bIns="2286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0" u="none" strike="noStrike" kern="0" cap="none" spc="0" normalizeH="0" baseline="0" noProof="0">
                  <a:ln>
                    <a:noFill/>
                  </a:ln>
                  <a:solidFill>
                    <a:prstClr val="black"/>
                  </a:solidFill>
                  <a:effectLst/>
                  <a:uLnTx/>
                  <a:uFillTx/>
                  <a:latin typeface="Arial"/>
                  <a:ea typeface="+mn-ea"/>
                  <a:cs typeface="+mn-cs"/>
                </a:rPr>
                <a:t>Member</a:t>
              </a:r>
              <a:br>
                <a:rPr kumimoji="0" lang="en-US" sz="1800" b="1" i="0" u="none" strike="noStrike" kern="0" cap="none" spc="0" normalizeH="0" baseline="0" noProof="0">
                  <a:ln>
                    <a:noFill/>
                  </a:ln>
                  <a:solidFill>
                    <a:prstClr val="black"/>
                  </a:solidFill>
                  <a:effectLst/>
                  <a:uLnTx/>
                  <a:uFillTx/>
                  <a:latin typeface="Arial"/>
                  <a:ea typeface="+mn-ea"/>
                  <a:cs typeface="+mn-cs"/>
                </a:rPr>
              </a:br>
              <a:r>
                <a:rPr kumimoji="0" lang="en-US" sz="1800" b="1" i="0" u="none" strike="noStrike" kern="0" cap="none" spc="0" normalizeH="0" baseline="0" noProof="0">
                  <a:ln>
                    <a:noFill/>
                  </a:ln>
                  <a:solidFill>
                    <a:prstClr val="black"/>
                  </a:solidFill>
                  <a:effectLst/>
                  <a:uLnTx/>
                  <a:uFillTx/>
                  <a:latin typeface="Arial"/>
                  <a:ea typeface="+mn-ea"/>
                  <a:cs typeface="+mn-cs"/>
                </a:rPr>
                <a:t>States: </a:t>
              </a:r>
              <a:r>
                <a:rPr kumimoji="0" lang="en-US" sz="1800" b="0" i="0" u="none" strike="noStrike" kern="0" cap="none" spc="0" normalizeH="0" baseline="0" noProof="0">
                  <a:ln>
                    <a:noFill/>
                  </a:ln>
                  <a:solidFill>
                    <a:prstClr val="black"/>
                  </a:solidFill>
                  <a:effectLst/>
                  <a:uLnTx/>
                  <a:uFillTx/>
                  <a:latin typeface="Arial"/>
                  <a:ea typeface="+mn-ea"/>
                  <a:cs typeface="+mn-cs"/>
                </a:rPr>
                <a:t>Governments and regulatory bodies</a:t>
              </a:r>
              <a:endParaRPr kumimoji="0" lang="en-CA" sz="1800" b="0" i="0" u="none" strike="noStrike" kern="0" cap="none" spc="0" normalizeH="0" baseline="0" noProof="0">
                <a:ln>
                  <a:noFill/>
                </a:ln>
                <a:solidFill>
                  <a:prstClr val="black"/>
                </a:solidFill>
                <a:effectLst/>
                <a:uLnTx/>
                <a:uFillTx/>
                <a:latin typeface="Arial"/>
                <a:ea typeface="+mn-ea"/>
                <a:cs typeface="+mn-cs"/>
              </a:endParaRPr>
            </a:p>
          </p:txBody>
        </p:sp>
      </p:grpSp>
      <p:grpSp>
        <p:nvGrpSpPr>
          <p:cNvPr id="27" name="Group 26">
            <a:extLst>
              <a:ext uri="{FF2B5EF4-FFF2-40B4-BE49-F238E27FC236}">
                <a16:creationId xmlns:a16="http://schemas.microsoft.com/office/drawing/2014/main" id="{4F867A55-15F0-0573-C607-EC327FC4BEDD}"/>
              </a:ext>
            </a:extLst>
          </p:cNvPr>
          <p:cNvGrpSpPr/>
          <p:nvPr/>
        </p:nvGrpSpPr>
        <p:grpSpPr>
          <a:xfrm>
            <a:off x="2506350" y="2471202"/>
            <a:ext cx="2709062" cy="2709062"/>
            <a:chOff x="2168638" y="549614"/>
            <a:chExt cx="2709062" cy="2709062"/>
          </a:xfrm>
        </p:grpSpPr>
        <p:sp>
          <p:nvSpPr>
            <p:cNvPr id="28" name="Oval 27">
              <a:extLst>
                <a:ext uri="{FF2B5EF4-FFF2-40B4-BE49-F238E27FC236}">
                  <a16:creationId xmlns:a16="http://schemas.microsoft.com/office/drawing/2014/main" id="{204E19E3-E0DD-2EDC-4EC3-D028DABFE747}"/>
                </a:ext>
              </a:extLst>
            </p:cNvPr>
            <p:cNvSpPr/>
            <p:nvPr/>
          </p:nvSpPr>
          <p:spPr>
            <a:xfrm>
              <a:off x="2168638" y="549614"/>
              <a:ext cx="2709062" cy="2709062"/>
            </a:xfrm>
            <a:prstGeom prst="ellipse">
              <a:avLst/>
            </a:prstGeom>
            <a:solidFill>
              <a:srgbClr val="0083B3">
                <a:alpha val="20000"/>
              </a:srgbClr>
            </a:solidFill>
            <a:ln w="38100" cap="flat" cmpd="sng" algn="ctr">
              <a:solidFill>
                <a:srgbClr val="0083B3"/>
              </a:solidFill>
              <a:prstDash val="solid"/>
            </a:ln>
            <a:effec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29" name="Oval 6">
              <a:extLst>
                <a:ext uri="{FF2B5EF4-FFF2-40B4-BE49-F238E27FC236}">
                  <a16:creationId xmlns:a16="http://schemas.microsoft.com/office/drawing/2014/main" id="{81241154-4116-027B-AA2B-E7CBC628D86C}"/>
                </a:ext>
              </a:extLst>
            </p:cNvPr>
            <p:cNvSpPr txBox="1"/>
            <p:nvPr/>
          </p:nvSpPr>
          <p:spPr>
            <a:xfrm>
              <a:off x="2565371" y="946347"/>
              <a:ext cx="1915596" cy="1915596"/>
            </a:xfrm>
            <a:prstGeom prst="rect">
              <a:avLst/>
            </a:prstGeom>
            <a:noFill/>
            <a:ln>
              <a:noFill/>
            </a:ln>
            <a:effectLst/>
          </p:spPr>
          <p:txBody>
            <a:bodyPr spcFirstLastPara="0" vert="horz" wrap="square" lIns="149089" tIns="22860" rIns="149089" bIns="2286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0" u="none" strike="noStrike" kern="0" cap="none" spc="0" normalizeH="0" baseline="0" noProof="0">
                  <a:ln>
                    <a:noFill/>
                  </a:ln>
                  <a:solidFill>
                    <a:prstClr val="black"/>
                  </a:solidFill>
                  <a:effectLst/>
                  <a:uLnTx/>
                  <a:uFillTx/>
                  <a:latin typeface="Arial"/>
                  <a:ea typeface="+mn-ea"/>
                  <a:cs typeface="+mn-cs"/>
                </a:rPr>
                <a:t>Sector Members: </a:t>
              </a:r>
              <a:r>
                <a:rPr kumimoji="0" lang="en-US" sz="1800" b="0" i="0" u="none" strike="noStrike" kern="0" cap="none" spc="0" normalizeH="0" baseline="0" noProof="0">
                  <a:ln>
                    <a:noFill/>
                  </a:ln>
                  <a:solidFill>
                    <a:prstClr val="black"/>
                  </a:solidFill>
                  <a:effectLst/>
                  <a:uLnTx/>
                  <a:uFillTx/>
                  <a:latin typeface="Arial"/>
                  <a:ea typeface="+mn-ea"/>
                  <a:cs typeface="+mn-cs"/>
                </a:rPr>
                <a:t>Private sector and regional / international organizations</a:t>
              </a:r>
              <a:endParaRPr kumimoji="0" lang="en-CA" sz="1800" b="0" i="0" u="none" strike="noStrike" kern="0" cap="none" spc="0" normalizeH="0" baseline="0" noProof="0">
                <a:ln>
                  <a:noFill/>
                </a:ln>
                <a:solidFill>
                  <a:prstClr val="black"/>
                </a:solidFill>
                <a:effectLst/>
                <a:uLnTx/>
                <a:uFillTx/>
                <a:latin typeface="Arial"/>
                <a:ea typeface="+mn-ea"/>
                <a:cs typeface="+mn-cs"/>
              </a:endParaRPr>
            </a:p>
          </p:txBody>
        </p:sp>
      </p:grpSp>
      <p:grpSp>
        <p:nvGrpSpPr>
          <p:cNvPr id="30" name="Group 29">
            <a:extLst>
              <a:ext uri="{FF2B5EF4-FFF2-40B4-BE49-F238E27FC236}">
                <a16:creationId xmlns:a16="http://schemas.microsoft.com/office/drawing/2014/main" id="{9337E44D-BFA7-363F-564F-17F8D2277726}"/>
              </a:ext>
            </a:extLst>
          </p:cNvPr>
          <p:cNvGrpSpPr/>
          <p:nvPr/>
        </p:nvGrpSpPr>
        <p:grpSpPr>
          <a:xfrm>
            <a:off x="4673600" y="2471202"/>
            <a:ext cx="2709062" cy="2709062"/>
            <a:chOff x="4335888" y="549614"/>
            <a:chExt cx="2709062" cy="2709062"/>
          </a:xfrm>
        </p:grpSpPr>
        <p:sp>
          <p:nvSpPr>
            <p:cNvPr id="31" name="Oval 30">
              <a:extLst>
                <a:ext uri="{FF2B5EF4-FFF2-40B4-BE49-F238E27FC236}">
                  <a16:creationId xmlns:a16="http://schemas.microsoft.com/office/drawing/2014/main" id="{9E036094-0E71-0A0F-B72A-858E9E39DA30}"/>
                </a:ext>
              </a:extLst>
            </p:cNvPr>
            <p:cNvSpPr/>
            <p:nvPr/>
          </p:nvSpPr>
          <p:spPr>
            <a:xfrm>
              <a:off x="4335888" y="549614"/>
              <a:ext cx="2709062" cy="2709062"/>
            </a:xfrm>
            <a:prstGeom prst="ellipse">
              <a:avLst/>
            </a:prstGeom>
            <a:solidFill>
              <a:schemeClr val="tx1">
                <a:alpha val="20000"/>
              </a:schemeClr>
            </a:solidFill>
            <a:ln w="38100" cap="flat" cmpd="sng" algn="ctr">
              <a:solidFill>
                <a:schemeClr val="tx1"/>
              </a:solidFill>
              <a:prstDash val="solid"/>
            </a:ln>
            <a:effec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32" name="Oval 8">
              <a:extLst>
                <a:ext uri="{FF2B5EF4-FFF2-40B4-BE49-F238E27FC236}">
                  <a16:creationId xmlns:a16="http://schemas.microsoft.com/office/drawing/2014/main" id="{DC064FC6-8D90-0A87-FE93-AB713971453A}"/>
                </a:ext>
              </a:extLst>
            </p:cNvPr>
            <p:cNvSpPr txBox="1"/>
            <p:nvPr/>
          </p:nvSpPr>
          <p:spPr>
            <a:xfrm>
              <a:off x="4732621" y="946347"/>
              <a:ext cx="1915596" cy="1915596"/>
            </a:xfrm>
            <a:prstGeom prst="rect">
              <a:avLst/>
            </a:prstGeom>
            <a:noFill/>
            <a:ln>
              <a:noFill/>
            </a:ln>
            <a:effectLst/>
          </p:spPr>
          <p:txBody>
            <a:bodyPr spcFirstLastPara="0" vert="horz" wrap="square" lIns="149089" tIns="22860" rIns="149089" bIns="2286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a:ea typeface="+mn-ea"/>
                  <a:cs typeface="+mn-cs"/>
                </a:rPr>
                <a:t>Associates (including SMEs):</a:t>
              </a:r>
              <a:br>
                <a:rPr kumimoji="0" lang="en-US" sz="1800" b="1"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Private sector (focus on one study group)</a:t>
              </a:r>
              <a:endParaRPr kumimoji="0" lang="en-CA" sz="1800" b="0" i="0" u="none" strike="noStrike" kern="0" cap="none" spc="0" normalizeH="0" baseline="0" noProof="0" dirty="0">
                <a:ln>
                  <a:noFill/>
                </a:ln>
                <a:solidFill>
                  <a:prstClr val="black"/>
                </a:solidFill>
                <a:effectLst/>
                <a:uLnTx/>
                <a:uFillTx/>
                <a:latin typeface="Arial"/>
                <a:ea typeface="+mn-ea"/>
                <a:cs typeface="+mn-cs"/>
              </a:endParaRPr>
            </a:p>
          </p:txBody>
        </p:sp>
      </p:grpSp>
      <p:grpSp>
        <p:nvGrpSpPr>
          <p:cNvPr id="33" name="Group 32">
            <a:extLst>
              <a:ext uri="{FF2B5EF4-FFF2-40B4-BE49-F238E27FC236}">
                <a16:creationId xmlns:a16="http://schemas.microsoft.com/office/drawing/2014/main" id="{B2252391-6B92-6FB2-5A88-2B49AF99053F}"/>
              </a:ext>
            </a:extLst>
          </p:cNvPr>
          <p:cNvGrpSpPr/>
          <p:nvPr/>
        </p:nvGrpSpPr>
        <p:grpSpPr>
          <a:xfrm>
            <a:off x="6840850" y="2471202"/>
            <a:ext cx="2709062" cy="2709062"/>
            <a:chOff x="6503138" y="549614"/>
            <a:chExt cx="2709062" cy="2709062"/>
          </a:xfrm>
        </p:grpSpPr>
        <p:sp>
          <p:nvSpPr>
            <p:cNvPr id="34" name="Oval 33">
              <a:extLst>
                <a:ext uri="{FF2B5EF4-FFF2-40B4-BE49-F238E27FC236}">
                  <a16:creationId xmlns:a16="http://schemas.microsoft.com/office/drawing/2014/main" id="{2A3FC36C-953A-0646-A5C8-97C8E3106DD7}"/>
                </a:ext>
              </a:extLst>
            </p:cNvPr>
            <p:cNvSpPr/>
            <p:nvPr/>
          </p:nvSpPr>
          <p:spPr>
            <a:xfrm>
              <a:off x="6503138" y="549614"/>
              <a:ext cx="2709062" cy="2709062"/>
            </a:xfrm>
            <a:prstGeom prst="ellipse">
              <a:avLst/>
            </a:prstGeom>
            <a:solidFill>
              <a:srgbClr val="FFC000">
                <a:alpha val="20000"/>
              </a:srgbClr>
            </a:solidFill>
            <a:ln w="38100" cap="flat" cmpd="sng" algn="ctr">
              <a:solidFill>
                <a:srgbClr val="FFC000"/>
              </a:solidFill>
              <a:prstDash val="solid"/>
            </a:ln>
            <a:effec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35" name="Oval 10">
              <a:extLst>
                <a:ext uri="{FF2B5EF4-FFF2-40B4-BE49-F238E27FC236}">
                  <a16:creationId xmlns:a16="http://schemas.microsoft.com/office/drawing/2014/main" id="{8D3A04EB-EF0A-C106-EF19-883A81AF236D}"/>
                </a:ext>
              </a:extLst>
            </p:cNvPr>
            <p:cNvSpPr txBox="1"/>
            <p:nvPr/>
          </p:nvSpPr>
          <p:spPr>
            <a:xfrm>
              <a:off x="6899871" y="946347"/>
              <a:ext cx="1915596" cy="1915596"/>
            </a:xfrm>
            <a:prstGeom prst="rect">
              <a:avLst/>
            </a:prstGeom>
            <a:noFill/>
            <a:ln>
              <a:noFill/>
            </a:ln>
            <a:effectLst/>
          </p:spPr>
          <p:txBody>
            <a:bodyPr spcFirstLastPara="0" vert="horz" wrap="square" lIns="149089" tIns="22860" rIns="149089" bIns="2286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CA" sz="1800" b="1" i="0" u="none" strike="noStrike" kern="0" cap="none" spc="0" normalizeH="0" baseline="0" noProof="0">
                  <a:ln>
                    <a:noFill/>
                  </a:ln>
                  <a:solidFill>
                    <a:prstClr val="black"/>
                  </a:solidFill>
                  <a:effectLst/>
                  <a:uLnTx/>
                  <a:uFillTx/>
                  <a:latin typeface="Arial"/>
                  <a:ea typeface="+mn-ea"/>
                  <a:cs typeface="+mn-cs"/>
                </a:rPr>
                <a:t>Academia: </a:t>
              </a:r>
              <a:r>
                <a:rPr kumimoji="0" lang="en-CA" sz="1800" b="0" i="0" u="none" strike="noStrike" kern="0" cap="none" spc="0" normalizeH="0" baseline="0" noProof="0">
                  <a:ln>
                    <a:noFill/>
                  </a:ln>
                  <a:solidFill>
                    <a:prstClr val="black"/>
                  </a:solidFill>
                  <a:effectLst/>
                  <a:uLnTx/>
                  <a:uFillTx/>
                  <a:latin typeface="Arial"/>
                  <a:ea typeface="+mn-ea"/>
                  <a:cs typeface="+mn-cs"/>
                </a:rPr>
                <a:t>Universities and research establishments</a:t>
              </a:r>
            </a:p>
          </p:txBody>
        </p:sp>
      </p:grpSp>
      <p:grpSp>
        <p:nvGrpSpPr>
          <p:cNvPr id="36" name="Group 35">
            <a:extLst>
              <a:ext uri="{FF2B5EF4-FFF2-40B4-BE49-F238E27FC236}">
                <a16:creationId xmlns:a16="http://schemas.microsoft.com/office/drawing/2014/main" id="{32D6F016-199E-3D2F-DB81-E56E0012F3FF}"/>
              </a:ext>
            </a:extLst>
          </p:cNvPr>
          <p:cNvGrpSpPr/>
          <p:nvPr/>
        </p:nvGrpSpPr>
        <p:grpSpPr>
          <a:xfrm>
            <a:off x="9008099" y="2471202"/>
            <a:ext cx="2709062" cy="2709062"/>
            <a:chOff x="8670387" y="549614"/>
            <a:chExt cx="2709062" cy="2709062"/>
          </a:xfrm>
        </p:grpSpPr>
        <p:sp>
          <p:nvSpPr>
            <p:cNvPr id="37" name="Oval 36">
              <a:extLst>
                <a:ext uri="{FF2B5EF4-FFF2-40B4-BE49-F238E27FC236}">
                  <a16:creationId xmlns:a16="http://schemas.microsoft.com/office/drawing/2014/main" id="{71F97D8B-DABE-3105-07E0-4B7138324D5B}"/>
                </a:ext>
              </a:extLst>
            </p:cNvPr>
            <p:cNvSpPr/>
            <p:nvPr/>
          </p:nvSpPr>
          <p:spPr>
            <a:xfrm>
              <a:off x="8670387" y="549614"/>
              <a:ext cx="2709062" cy="2709062"/>
            </a:xfrm>
            <a:prstGeom prst="ellipse">
              <a:avLst/>
            </a:prstGeom>
            <a:solidFill>
              <a:srgbClr val="7030A0">
                <a:alpha val="20000"/>
              </a:srgbClr>
            </a:solidFill>
            <a:ln w="38100" cap="flat" cmpd="sng" algn="ctr">
              <a:solidFill>
                <a:srgbClr val="7030A0"/>
              </a:solidFill>
              <a:prstDash val="solid"/>
            </a:ln>
            <a:effec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38" name="Oval 12">
              <a:extLst>
                <a:ext uri="{FF2B5EF4-FFF2-40B4-BE49-F238E27FC236}">
                  <a16:creationId xmlns:a16="http://schemas.microsoft.com/office/drawing/2014/main" id="{B3CC11D5-658B-1670-D93D-B15525A72BA6}"/>
                </a:ext>
              </a:extLst>
            </p:cNvPr>
            <p:cNvSpPr txBox="1"/>
            <p:nvPr/>
          </p:nvSpPr>
          <p:spPr>
            <a:xfrm>
              <a:off x="9143320" y="951248"/>
              <a:ext cx="2051334" cy="1915596"/>
            </a:xfrm>
            <a:prstGeom prst="rect">
              <a:avLst/>
            </a:prstGeom>
            <a:noFill/>
            <a:ln>
              <a:noFill/>
            </a:ln>
            <a:effectLst/>
          </p:spPr>
          <p:txBody>
            <a:bodyPr spcFirstLastPara="0" vert="horz" wrap="square" lIns="149089" tIns="22860" rIns="149089" bIns="2286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CA" sz="1800" b="1" i="0" u="none" strike="noStrike" kern="0" cap="none" spc="0" normalizeH="0" baseline="0" noProof="0">
                  <a:ln>
                    <a:noFill/>
                  </a:ln>
                  <a:solidFill>
                    <a:prstClr val="black"/>
                  </a:solidFill>
                  <a:effectLst/>
                  <a:uLnTx/>
                  <a:uFillTx/>
                  <a:latin typeface="Arial"/>
                  <a:ea typeface="+mn-ea"/>
                  <a:cs typeface="+mn-cs"/>
                </a:rPr>
                <a:t>Invited experts:</a:t>
              </a:r>
              <a:br>
                <a:rPr kumimoji="0" lang="en-CA" sz="1800" b="1" i="0" u="none" strike="noStrike" kern="0" cap="none" spc="0" normalizeH="0" baseline="0" noProof="0">
                  <a:ln>
                    <a:noFill/>
                  </a:ln>
                  <a:solidFill>
                    <a:prstClr val="black"/>
                  </a:solidFill>
                  <a:effectLst/>
                  <a:uLnTx/>
                  <a:uFillTx/>
                  <a:latin typeface="Arial"/>
                  <a:ea typeface="+mn-ea"/>
                  <a:cs typeface="+mn-cs"/>
                </a:rPr>
              </a:br>
              <a:r>
                <a:rPr kumimoji="0" lang="en-US" sz="1800" b="0" i="0" u="none" strike="noStrike" kern="0" cap="none" spc="0" normalizeH="0" baseline="0" noProof="0">
                  <a:ln>
                    <a:noFill/>
                  </a:ln>
                  <a:solidFill>
                    <a:prstClr val="black"/>
                  </a:solidFill>
                  <a:effectLst/>
                  <a:uLnTx/>
                  <a:uFillTx/>
                  <a:latin typeface="Arial"/>
                  <a:ea typeface="+mn-ea"/>
                  <a:cs typeface="+mn-cs"/>
                </a:rPr>
                <a:t>Very limited role – on exceptional basis, by invitation of the chair</a:t>
              </a:r>
              <a:endParaRPr kumimoji="0" lang="en-CA" sz="1800" b="0" i="0" u="none" strike="noStrike" kern="0" cap="none" spc="0" normalizeH="0" baseline="0" noProof="0">
                <a:ln>
                  <a:noFill/>
                </a:ln>
                <a:solidFill>
                  <a:prstClr val="black"/>
                </a:solidFill>
                <a:effectLst/>
                <a:uLnTx/>
                <a:uFillTx/>
                <a:latin typeface="Arial"/>
                <a:ea typeface="+mn-ea"/>
                <a:cs typeface="+mn-cs"/>
              </a:endParaRPr>
            </a:p>
          </p:txBody>
        </p:sp>
      </p:grpSp>
      <p:sp>
        <p:nvSpPr>
          <p:cNvPr id="39" name="Rectangle: Rounded Corners 38">
            <a:extLst>
              <a:ext uri="{FF2B5EF4-FFF2-40B4-BE49-F238E27FC236}">
                <a16:creationId xmlns:a16="http://schemas.microsoft.com/office/drawing/2014/main" id="{91963151-F981-7422-1143-6C37D89076D8}"/>
              </a:ext>
            </a:extLst>
          </p:cNvPr>
          <p:cNvSpPr/>
          <p:nvPr/>
        </p:nvSpPr>
        <p:spPr>
          <a:xfrm>
            <a:off x="205959" y="4818201"/>
            <a:ext cx="2842204" cy="958850"/>
          </a:xfrm>
          <a:prstGeom prst="roundRect">
            <a:avLst/>
          </a:prstGeom>
          <a:solidFill>
            <a:sysClr val="window" lastClr="FFFFFF"/>
          </a:solidFill>
          <a:ln w="38100" cap="flat" cmpd="sng" algn="ctr">
            <a:solidFill>
              <a:srgbClr val="FF0000"/>
            </a:solidFill>
            <a:prstDash val="solid"/>
          </a:ln>
          <a:effectLst>
            <a:outerShdw blurRad="40000" dist="23000" dir="5400000" rotWithShape="0">
              <a:srgbClr val="000000">
                <a:alpha val="35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Arial"/>
                <a:ea typeface="+mn-ea"/>
                <a:cs typeface="Calibri"/>
              </a:rPr>
              <a:t>ITU-T wide participation;</a:t>
            </a:r>
            <a:br>
              <a:rPr kumimoji="0" lang="en-US" sz="1800" b="0" i="0" u="none" strike="noStrike" kern="0" cap="none" spc="0" normalizeH="0" baseline="0" noProof="0" dirty="0">
                <a:ln>
                  <a:noFill/>
                </a:ln>
                <a:solidFill>
                  <a:prstClr val="black"/>
                </a:solidFill>
                <a:effectLst/>
                <a:uLnTx/>
                <a:uFillTx/>
                <a:latin typeface="Arial"/>
                <a:ea typeface="+mn-ea"/>
                <a:cs typeface="Calibri"/>
              </a:rPr>
            </a:br>
            <a:r>
              <a:rPr kumimoji="0" lang="en-US" sz="1800" b="0" i="0" u="none" strike="noStrike" kern="0" cap="none" spc="0" normalizeH="0" baseline="0" noProof="0" dirty="0">
                <a:ln>
                  <a:noFill/>
                </a:ln>
                <a:solidFill>
                  <a:prstClr val="black"/>
                </a:solidFill>
                <a:effectLst/>
                <a:uLnTx/>
                <a:uFillTx/>
                <a:latin typeface="Arial"/>
                <a:ea typeface="+mn-ea"/>
                <a:cs typeface="Calibri"/>
              </a:rPr>
              <a:t>full decision-making rights</a:t>
            </a:r>
            <a:endParaRPr kumimoji="0" lang="en-GB" sz="1800" b="0" i="0" u="none" strike="noStrike" kern="0" cap="none" spc="0" normalizeH="0" baseline="0" noProof="0" dirty="0">
              <a:ln>
                <a:noFill/>
              </a:ln>
              <a:solidFill>
                <a:prstClr val="black"/>
              </a:solidFill>
              <a:effectLst/>
              <a:uLnTx/>
              <a:uFillTx/>
              <a:latin typeface="Arial"/>
              <a:ea typeface="+mn-ea"/>
              <a:cs typeface="Calibri"/>
            </a:endParaRPr>
          </a:p>
        </p:txBody>
      </p:sp>
      <p:sp>
        <p:nvSpPr>
          <p:cNvPr id="40" name="Rectangle: Rounded Corners 39">
            <a:extLst>
              <a:ext uri="{FF2B5EF4-FFF2-40B4-BE49-F238E27FC236}">
                <a16:creationId xmlns:a16="http://schemas.microsoft.com/office/drawing/2014/main" id="{F3E7F348-A934-82AA-711E-4E71A4E263D3}"/>
              </a:ext>
            </a:extLst>
          </p:cNvPr>
          <p:cNvSpPr/>
          <p:nvPr/>
        </p:nvSpPr>
        <p:spPr>
          <a:xfrm>
            <a:off x="2082962" y="1844340"/>
            <a:ext cx="3555838" cy="958850"/>
          </a:xfrm>
          <a:prstGeom prst="roundRect">
            <a:avLst/>
          </a:prstGeom>
          <a:solidFill>
            <a:sysClr val="window" lastClr="FFFFFF"/>
          </a:solidFill>
          <a:ln w="38100" cap="flat" cmpd="sng" algn="ctr">
            <a:solidFill>
              <a:srgbClr val="0083B3"/>
            </a:solidFill>
            <a:prstDash val="solid"/>
          </a:ln>
          <a:effectLst>
            <a:outerShdw blurRad="40000" dist="23000" dir="5400000" rotWithShape="0">
              <a:srgbClr val="000000">
                <a:alpha val="35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Arial"/>
                <a:ea typeface="+mn-ea"/>
                <a:cs typeface="Calibri"/>
              </a:rPr>
              <a:t>Full participation;</a:t>
            </a:r>
            <a:br>
              <a:rPr kumimoji="0" lang="en-US" sz="1800" b="0" i="0" u="none" strike="noStrike" kern="0" cap="none" spc="0" normalizeH="0" baseline="0" noProof="0">
                <a:ln>
                  <a:noFill/>
                </a:ln>
                <a:solidFill>
                  <a:prstClr val="black"/>
                </a:solidFill>
                <a:effectLst/>
                <a:uLnTx/>
                <a:uFillTx/>
                <a:latin typeface="Arial"/>
                <a:ea typeface="+mn-ea"/>
                <a:cs typeface="Calibri"/>
              </a:rPr>
            </a:br>
            <a:r>
              <a:rPr kumimoji="0" lang="en-US" sz="1800" b="0" i="0" u="none" strike="noStrike" kern="0" cap="none" spc="0" normalizeH="0" baseline="0" noProof="0">
                <a:ln>
                  <a:noFill/>
                </a:ln>
                <a:solidFill>
                  <a:prstClr val="black"/>
                </a:solidFill>
                <a:effectLst/>
                <a:uLnTx/>
                <a:uFillTx/>
                <a:latin typeface="Arial"/>
                <a:ea typeface="+mn-ea"/>
                <a:cs typeface="Calibri"/>
              </a:rPr>
              <a:t>extensive decision-making rights</a:t>
            </a:r>
            <a:endParaRPr kumimoji="0" lang="en-GB" sz="1800" b="0" i="0" u="none" strike="noStrike" kern="0" cap="none" spc="0" normalizeH="0" baseline="0" noProof="0">
              <a:ln>
                <a:noFill/>
              </a:ln>
              <a:solidFill>
                <a:prstClr val="black"/>
              </a:solidFill>
              <a:effectLst/>
              <a:uLnTx/>
              <a:uFillTx/>
              <a:latin typeface="Arial"/>
              <a:ea typeface="+mn-ea"/>
              <a:cs typeface="Calibri"/>
            </a:endParaRPr>
          </a:p>
        </p:txBody>
      </p:sp>
      <p:sp>
        <p:nvSpPr>
          <p:cNvPr id="41" name="Rectangle: Rounded Corners 40">
            <a:extLst>
              <a:ext uri="{FF2B5EF4-FFF2-40B4-BE49-F238E27FC236}">
                <a16:creationId xmlns:a16="http://schemas.microsoft.com/office/drawing/2014/main" id="{DCEA8CEB-97D8-EC59-A0B6-2B1791ED9E1D}"/>
              </a:ext>
            </a:extLst>
          </p:cNvPr>
          <p:cNvSpPr/>
          <p:nvPr/>
        </p:nvSpPr>
        <p:spPr>
          <a:xfrm>
            <a:off x="4347362" y="4818201"/>
            <a:ext cx="3361538" cy="958850"/>
          </a:xfrm>
          <a:prstGeom prst="roundRect">
            <a:avLst/>
          </a:prstGeom>
          <a:solidFill>
            <a:sysClr val="window" lastClr="FFFFFF"/>
          </a:solidFill>
          <a:ln w="38100" cap="flat" cmpd="sng" algn="ctr">
            <a:solidFill>
              <a:schemeClr val="tx1"/>
            </a:solidFill>
            <a:prstDash val="solid"/>
          </a:ln>
          <a:effectLst>
            <a:outerShdw blurRad="40000" dist="23000" dir="5400000" rotWithShape="0">
              <a:srgbClr val="000000">
                <a:alpha val="35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Arial"/>
                <a:ea typeface="+mn-ea"/>
                <a:cs typeface="Calibri"/>
              </a:rPr>
              <a:t>Participation in one study group; limited decision-making rights</a:t>
            </a:r>
            <a:endParaRPr kumimoji="0" lang="en-GB" sz="1800" b="0" i="0" u="none" strike="noStrike" kern="0" cap="none" spc="0" normalizeH="0" baseline="0" noProof="0">
              <a:ln>
                <a:noFill/>
              </a:ln>
              <a:solidFill>
                <a:prstClr val="black"/>
              </a:solidFill>
              <a:effectLst/>
              <a:uLnTx/>
              <a:uFillTx/>
              <a:latin typeface="Arial"/>
              <a:ea typeface="+mn-ea"/>
              <a:cs typeface="Calibri"/>
            </a:endParaRPr>
          </a:p>
        </p:txBody>
      </p:sp>
      <p:sp>
        <p:nvSpPr>
          <p:cNvPr id="42" name="Rectangle: Rounded Corners 41">
            <a:extLst>
              <a:ext uri="{FF2B5EF4-FFF2-40B4-BE49-F238E27FC236}">
                <a16:creationId xmlns:a16="http://schemas.microsoft.com/office/drawing/2014/main" id="{308EF5A1-208D-04A3-69C7-BB58A017A1B1}"/>
              </a:ext>
            </a:extLst>
          </p:cNvPr>
          <p:cNvSpPr/>
          <p:nvPr/>
        </p:nvSpPr>
        <p:spPr>
          <a:xfrm>
            <a:off x="6642482" y="1839745"/>
            <a:ext cx="2937662" cy="958850"/>
          </a:xfrm>
          <a:prstGeom prst="roundRect">
            <a:avLst/>
          </a:prstGeom>
          <a:solidFill>
            <a:sysClr val="window" lastClr="FFFFFF"/>
          </a:solidFill>
          <a:ln w="38100" cap="flat" cmpd="sng" algn="ctr">
            <a:solidFill>
              <a:srgbClr val="FFC000"/>
            </a:solidFill>
            <a:prstDash val="solid"/>
          </a:ln>
          <a:effectLst>
            <a:outerShdw blurRad="40000" dist="23000" dir="5400000" rotWithShape="0">
              <a:srgbClr val="000000">
                <a:alpha val="35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Arial"/>
                <a:ea typeface="+mn-ea"/>
                <a:cs typeface="Calibri"/>
              </a:rPr>
              <a:t>ITU-wide participation;</a:t>
            </a:r>
            <a:br>
              <a:rPr kumimoji="0" lang="en-US" sz="1800" b="0" i="0" u="none" strike="noStrike" kern="0" cap="none" spc="0" normalizeH="0" baseline="0" noProof="0">
                <a:ln>
                  <a:noFill/>
                </a:ln>
                <a:solidFill>
                  <a:prstClr val="black"/>
                </a:solidFill>
                <a:effectLst/>
                <a:uLnTx/>
                <a:uFillTx/>
                <a:latin typeface="Arial"/>
                <a:ea typeface="+mn-ea"/>
                <a:cs typeface="Calibri"/>
              </a:rPr>
            </a:br>
            <a:r>
              <a:rPr kumimoji="0" lang="en-US" sz="1800" b="0" i="0" u="none" strike="noStrike" kern="0" cap="none" spc="0" normalizeH="0" baseline="0" noProof="0">
                <a:ln>
                  <a:noFill/>
                </a:ln>
                <a:solidFill>
                  <a:prstClr val="black"/>
                </a:solidFill>
                <a:effectLst/>
                <a:uLnTx/>
                <a:uFillTx/>
                <a:latin typeface="Arial"/>
                <a:ea typeface="+mn-ea"/>
                <a:cs typeface="Calibri"/>
              </a:rPr>
              <a:t>no decision-making rights</a:t>
            </a:r>
            <a:endParaRPr kumimoji="0" lang="en-GB" sz="1800" b="0" i="0" u="none" strike="noStrike" kern="0" cap="none" spc="0" normalizeH="0" baseline="0" noProof="0">
              <a:ln>
                <a:noFill/>
              </a:ln>
              <a:solidFill>
                <a:prstClr val="black"/>
              </a:solidFill>
              <a:effectLst/>
              <a:uLnTx/>
              <a:uFillTx/>
              <a:latin typeface="Arial"/>
              <a:ea typeface="+mn-ea"/>
              <a:cs typeface="Calibri"/>
            </a:endParaRPr>
          </a:p>
        </p:txBody>
      </p:sp>
      <p:sp>
        <p:nvSpPr>
          <p:cNvPr id="43" name="Rectangle: Rounded Corners 42">
            <a:extLst>
              <a:ext uri="{FF2B5EF4-FFF2-40B4-BE49-F238E27FC236}">
                <a16:creationId xmlns:a16="http://schemas.microsoft.com/office/drawing/2014/main" id="{5DB8BEEE-FCBC-B3E7-3B1C-08FAE9162BFC}"/>
              </a:ext>
            </a:extLst>
          </p:cNvPr>
          <p:cNvSpPr/>
          <p:nvPr/>
        </p:nvSpPr>
        <p:spPr>
          <a:xfrm>
            <a:off x="8958710" y="4788432"/>
            <a:ext cx="2807840" cy="958850"/>
          </a:xfrm>
          <a:prstGeom prst="roundRect">
            <a:avLst/>
          </a:prstGeom>
          <a:solidFill>
            <a:sysClr val="window" lastClr="FFFFFF"/>
          </a:solidFill>
          <a:ln w="38100" cap="flat" cmpd="sng" algn="ctr">
            <a:solidFill>
              <a:srgbClr val="7030A0"/>
            </a:solidFill>
            <a:prstDash val="solid"/>
          </a:ln>
          <a:effectLst>
            <a:outerShdw blurRad="40000" dist="23000" dir="5400000" rotWithShape="0">
              <a:srgbClr val="000000">
                <a:alpha val="35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Arial"/>
                <a:ea typeface="+mn-ea"/>
                <a:cs typeface="Calibri"/>
              </a:rPr>
              <a:t>Limited participation; </a:t>
            </a:r>
            <a:br>
              <a:rPr kumimoji="0" lang="en-US" sz="1800" b="0" i="0" u="none" strike="noStrike" kern="0" cap="none" spc="0" normalizeH="0" baseline="0" noProof="0">
                <a:ln>
                  <a:noFill/>
                </a:ln>
                <a:solidFill>
                  <a:prstClr val="black"/>
                </a:solidFill>
                <a:effectLst/>
                <a:uLnTx/>
                <a:uFillTx/>
                <a:latin typeface="Arial"/>
                <a:ea typeface="+mn-ea"/>
                <a:cs typeface="Calibri"/>
              </a:rPr>
            </a:br>
            <a:r>
              <a:rPr kumimoji="0" lang="en-US" sz="1800" b="0" i="0" u="none" strike="noStrike" kern="0" cap="none" spc="0" normalizeH="0" baseline="0" noProof="0">
                <a:ln>
                  <a:noFill/>
                </a:ln>
                <a:solidFill>
                  <a:prstClr val="black"/>
                </a:solidFill>
                <a:effectLst/>
                <a:uLnTx/>
                <a:uFillTx/>
                <a:latin typeface="Arial"/>
                <a:ea typeface="+mn-ea"/>
                <a:cs typeface="Calibri"/>
              </a:rPr>
              <a:t>no decision-making rights</a:t>
            </a:r>
            <a:endParaRPr kumimoji="0" lang="en-GB" sz="1800" b="0" i="0" u="none" strike="noStrike" kern="0" cap="none" spc="0" normalizeH="0" baseline="0" noProof="0">
              <a:ln>
                <a:noFill/>
              </a:ln>
              <a:solidFill>
                <a:prstClr val="black"/>
              </a:solidFill>
              <a:effectLst/>
              <a:uLnTx/>
              <a:uFillTx/>
              <a:latin typeface="Arial"/>
              <a:ea typeface="+mn-ea"/>
              <a:cs typeface="Calibri"/>
            </a:endParaRPr>
          </a:p>
        </p:txBody>
      </p:sp>
    </p:spTree>
    <p:custDataLst>
      <p:tags r:id="rId1"/>
    </p:custDataLst>
    <p:extLst>
      <p:ext uri="{BB962C8B-B14F-4D97-AF65-F5344CB8AC3E}">
        <p14:creationId xmlns:p14="http://schemas.microsoft.com/office/powerpoint/2010/main" val="3522068310"/>
      </p:ext>
    </p:extLst>
  </p:cSld>
  <p:clrMapOvr>
    <a:masterClrMapping/>
  </p:clrMapOvr>
  <mc:AlternateContent xmlns:mc="http://schemas.openxmlformats.org/markup-compatibility/2006" xmlns:p14="http://schemas.microsoft.com/office/powerpoint/2010/main">
    <mc:Choice Requires="p14">
      <p:transition spd="slow" p14:dur="2000" advTm="59703"/>
    </mc:Choice>
    <mc:Fallback xmlns="">
      <p:transition spd="slow" advTm="5970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16AE8-9E6B-3AFB-6BF9-253990AE6CD6}"/>
              </a:ext>
            </a:extLst>
          </p:cNvPr>
          <p:cNvSpPr>
            <a:spLocks noGrp="1"/>
          </p:cNvSpPr>
          <p:nvPr>
            <p:ph type="title"/>
          </p:nvPr>
        </p:nvSpPr>
        <p:spPr/>
        <p:txBody>
          <a:bodyPr/>
          <a:lstStyle/>
          <a:p>
            <a:r>
              <a:rPr lang="en-US" dirty="0"/>
              <a:t>Coordination and cooperation</a:t>
            </a:r>
            <a:endParaRPr lang="en-GB" dirty="0"/>
          </a:p>
        </p:txBody>
      </p:sp>
      <p:sp>
        <p:nvSpPr>
          <p:cNvPr id="3" name="Content Placeholder 2">
            <a:extLst>
              <a:ext uri="{FF2B5EF4-FFF2-40B4-BE49-F238E27FC236}">
                <a16:creationId xmlns:a16="http://schemas.microsoft.com/office/drawing/2014/main" id="{A407F84A-590B-6004-A9D5-EB688826A377}"/>
              </a:ext>
            </a:extLst>
          </p:cNvPr>
          <p:cNvSpPr>
            <a:spLocks noGrp="1"/>
          </p:cNvSpPr>
          <p:nvPr>
            <p:ph sz="quarter" idx="11"/>
          </p:nvPr>
        </p:nvSpPr>
        <p:spPr/>
        <p:txBody>
          <a:bodyPr/>
          <a:lstStyle/>
          <a:p>
            <a:pPr marL="434340" indent="-342900">
              <a:buFont typeface="Arial" panose="020B0604020202020204" pitchFamily="34" charset="0"/>
              <a:buChar char="•"/>
            </a:pPr>
            <a:r>
              <a:rPr lang="en-GB" dirty="0"/>
              <a:t>While </a:t>
            </a:r>
            <a:r>
              <a:rPr lang="en-GB" b="1" dirty="0"/>
              <a:t>each study group has a mandate </a:t>
            </a:r>
            <a:r>
              <a:rPr lang="en-GB" dirty="0"/>
              <a:t>for its own area of expertise, no topic is so specialized that it can be addressed in isolation.</a:t>
            </a:r>
          </a:p>
          <a:p>
            <a:pPr marL="434340" indent="-342900">
              <a:buFont typeface="Arial" panose="020B0604020202020204" pitchFamily="34" charset="0"/>
              <a:buChar char="•"/>
            </a:pPr>
            <a:r>
              <a:rPr lang="en-GB" dirty="0"/>
              <a:t>Collaboration in ICTs ensures that </a:t>
            </a:r>
            <a:r>
              <a:rPr lang="en-GB" b="1" dirty="0"/>
              <a:t>gaps and overlaps </a:t>
            </a:r>
            <a:r>
              <a:rPr lang="en-GB" dirty="0"/>
              <a:t>are managed.</a:t>
            </a:r>
          </a:p>
          <a:p>
            <a:pPr marL="434340" indent="-342900">
              <a:buFont typeface="Arial" panose="020B0604020202020204" pitchFamily="34" charset="0"/>
              <a:buChar char="•"/>
            </a:pPr>
            <a:r>
              <a:rPr lang="en-GB" dirty="0"/>
              <a:t>ITU-T experts need to </a:t>
            </a:r>
            <a:r>
              <a:rPr lang="en-GB" b="1" dirty="0"/>
              <a:t>inform others </a:t>
            </a:r>
            <a:r>
              <a:rPr lang="en-GB" dirty="0"/>
              <a:t>about work progress, and…</a:t>
            </a:r>
          </a:p>
          <a:p>
            <a:pPr marL="434340" indent="-342900">
              <a:buFont typeface="Arial" panose="020B0604020202020204" pitchFamily="34" charset="0"/>
              <a:buChar char="•"/>
            </a:pPr>
            <a:r>
              <a:rPr lang="en-GB" dirty="0"/>
              <a:t>…</a:t>
            </a:r>
            <a:r>
              <a:rPr lang="en-GB" b="1" dirty="0"/>
              <a:t>seek comments</a:t>
            </a:r>
            <a:r>
              <a:rPr lang="en-GB" dirty="0"/>
              <a:t>, review and expertise from related groups.</a:t>
            </a:r>
          </a:p>
          <a:p>
            <a:pPr marL="434340" indent="-342900">
              <a:buFont typeface="Arial" panose="020B0604020202020204" pitchFamily="34" charset="0"/>
              <a:buChar char="•"/>
            </a:pPr>
            <a:endParaRPr lang="en-GB" dirty="0"/>
          </a:p>
        </p:txBody>
      </p:sp>
      <p:sp>
        <p:nvSpPr>
          <p:cNvPr id="4" name="Text Placeholder 3">
            <a:extLst>
              <a:ext uri="{FF2B5EF4-FFF2-40B4-BE49-F238E27FC236}">
                <a16:creationId xmlns:a16="http://schemas.microsoft.com/office/drawing/2014/main" id="{34C1A81E-DBA2-74AA-536B-58EBB59B5CA6}"/>
              </a:ext>
            </a:extLst>
          </p:cNvPr>
          <p:cNvSpPr>
            <a:spLocks noGrp="1"/>
          </p:cNvSpPr>
          <p:nvPr>
            <p:ph type="body" sz="quarter" idx="10"/>
          </p:nvPr>
        </p:nvSpPr>
        <p:spPr/>
        <p:txBody>
          <a:bodyPr/>
          <a:lstStyle/>
          <a:p>
            <a:endParaRPr lang="en-GB"/>
          </a:p>
        </p:txBody>
      </p:sp>
      <p:sp>
        <p:nvSpPr>
          <p:cNvPr id="5" name="Freeform: Shape 4">
            <a:extLst>
              <a:ext uri="{FF2B5EF4-FFF2-40B4-BE49-F238E27FC236}">
                <a16:creationId xmlns:a16="http://schemas.microsoft.com/office/drawing/2014/main" id="{E94687F2-8A5D-2CFF-3265-9B0ED1438E06}"/>
              </a:ext>
            </a:extLst>
          </p:cNvPr>
          <p:cNvSpPr/>
          <p:nvPr/>
        </p:nvSpPr>
        <p:spPr>
          <a:xfrm>
            <a:off x="395375" y="3981744"/>
            <a:ext cx="1467737" cy="2119336"/>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rgbClr val="FF0000">
              <a:alpha val="20000"/>
            </a:srgbClr>
          </a:solidFill>
          <a:ln w="38100" cap="flat" cmpd="sng" algn="ctr">
            <a:solidFill>
              <a:srgbClr val="FF0000"/>
            </a:solidFill>
            <a:prstDash val="solid"/>
          </a:ln>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600" b="0" i="0" u="none" strike="noStrike" kern="0" cap="none" spc="0" normalizeH="0" baseline="0" noProof="0" dirty="0">
                <a:ln>
                  <a:noFill/>
                </a:ln>
                <a:solidFill>
                  <a:prstClr val="black"/>
                </a:solidFill>
                <a:effectLst/>
                <a:uLnTx/>
                <a:uFillTx/>
                <a:latin typeface="Arial"/>
                <a:ea typeface="+mn-ea"/>
                <a:cs typeface="+mn-cs"/>
              </a:rPr>
              <a:t>Formal liaison statements</a:t>
            </a:r>
          </a:p>
        </p:txBody>
      </p:sp>
      <p:sp>
        <p:nvSpPr>
          <p:cNvPr id="6" name="Freeform: Shape 5">
            <a:extLst>
              <a:ext uri="{FF2B5EF4-FFF2-40B4-BE49-F238E27FC236}">
                <a16:creationId xmlns:a16="http://schemas.microsoft.com/office/drawing/2014/main" id="{C0624051-9AFD-79FB-612A-98DBE8EF7DA7}"/>
              </a:ext>
            </a:extLst>
          </p:cNvPr>
          <p:cNvSpPr/>
          <p:nvPr/>
        </p:nvSpPr>
        <p:spPr>
          <a:xfrm>
            <a:off x="1986402" y="3981744"/>
            <a:ext cx="1467737" cy="2119336"/>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rgbClr val="0083B3">
              <a:alpha val="20000"/>
            </a:srgbClr>
          </a:solidFill>
          <a:ln w="38100" cap="flat" cmpd="sng" algn="ctr">
            <a:solidFill>
              <a:srgbClr val="0083B3"/>
            </a:solidFill>
            <a:prstDash val="solid"/>
          </a:ln>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Cooperation with other organizations (ITU-T A.5, A.23, A.</a:t>
            </a:r>
            <a:r>
              <a:rPr kumimoji="0" lang="en-US" sz="1600" b="0" i="0" u="none" strike="noStrike" kern="0" cap="none" spc="0" normalizeH="0" baseline="0" noProof="0">
                <a:ln>
                  <a:noFill/>
                </a:ln>
                <a:solidFill>
                  <a:prstClr val="black"/>
                </a:solidFill>
                <a:effectLst/>
                <a:uLnTx/>
                <a:uFillTx/>
                <a:latin typeface="Arial"/>
                <a:ea typeface="+mn-ea"/>
                <a:cs typeface="+mn-cs"/>
              </a:rPr>
              <a:t>24)</a:t>
            </a:r>
            <a:endParaRPr kumimoji="0" lang="en-CA" sz="1600" b="0" i="0" u="none" strike="noStrike" kern="0" cap="none" spc="0" normalizeH="0" baseline="0" noProof="0" dirty="0">
              <a:ln>
                <a:noFill/>
              </a:ln>
              <a:solidFill>
                <a:prstClr val="black"/>
              </a:solidFill>
              <a:effectLst/>
              <a:uLnTx/>
              <a:uFillTx/>
              <a:latin typeface="Arial"/>
              <a:ea typeface="+mn-ea"/>
              <a:cs typeface="+mn-cs"/>
            </a:endParaRPr>
          </a:p>
        </p:txBody>
      </p:sp>
      <p:sp>
        <p:nvSpPr>
          <p:cNvPr id="7" name="Freeform: Shape 6">
            <a:extLst>
              <a:ext uri="{FF2B5EF4-FFF2-40B4-BE49-F238E27FC236}">
                <a16:creationId xmlns:a16="http://schemas.microsoft.com/office/drawing/2014/main" id="{8D54190C-3526-C51E-97E5-3928BA100C37}"/>
              </a:ext>
            </a:extLst>
          </p:cNvPr>
          <p:cNvSpPr/>
          <p:nvPr/>
        </p:nvSpPr>
        <p:spPr>
          <a:xfrm>
            <a:off x="3577430" y="3981744"/>
            <a:ext cx="1467737" cy="2119336"/>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tx1">
              <a:alpha val="20000"/>
            </a:schemeClr>
          </a:solidFill>
          <a:ln w="38100" cap="flat" cmpd="sng" algn="ctr">
            <a:solidFill>
              <a:schemeClr val="tx1"/>
            </a:solidFill>
            <a:prstDash val="solid"/>
          </a:ln>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600" b="0" i="0" u="none" strike="noStrike" kern="0" cap="none" spc="0" normalizeH="0" baseline="0" noProof="0">
                <a:ln>
                  <a:noFill/>
                </a:ln>
                <a:solidFill>
                  <a:prstClr val="black"/>
                </a:solidFill>
                <a:effectLst/>
                <a:uLnTx/>
                <a:uFillTx/>
                <a:latin typeface="Arial"/>
                <a:ea typeface="+mn-ea"/>
                <a:cs typeface="+mn-cs"/>
              </a:rPr>
              <a:t>Joint Coordination Activities (JCAs)</a:t>
            </a:r>
          </a:p>
        </p:txBody>
      </p:sp>
      <p:sp>
        <p:nvSpPr>
          <p:cNvPr id="8" name="Freeform: Shape 7">
            <a:extLst>
              <a:ext uri="{FF2B5EF4-FFF2-40B4-BE49-F238E27FC236}">
                <a16:creationId xmlns:a16="http://schemas.microsoft.com/office/drawing/2014/main" id="{D4A7409E-544D-67F1-6C6C-A1EA312A12EA}"/>
              </a:ext>
            </a:extLst>
          </p:cNvPr>
          <p:cNvSpPr/>
          <p:nvPr/>
        </p:nvSpPr>
        <p:spPr>
          <a:xfrm>
            <a:off x="5168458" y="3981744"/>
            <a:ext cx="1855086" cy="2119336"/>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rgbClr val="FFC000">
              <a:alpha val="20000"/>
            </a:srgbClr>
          </a:solidFill>
          <a:ln w="38100" cap="flat" cmpd="sng" algn="ctr">
            <a:solidFill>
              <a:srgbClr val="FFC000"/>
            </a:solidFill>
            <a:prstDash val="solid"/>
          </a:ln>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600" b="0" i="0" u="none" strike="noStrike" kern="0" cap="none" spc="0" normalizeH="0" baseline="0" noProof="0">
                <a:ln>
                  <a:noFill/>
                </a:ln>
                <a:solidFill>
                  <a:prstClr val="black"/>
                </a:solidFill>
                <a:effectLst/>
                <a:uLnTx/>
                <a:uFillTx/>
                <a:latin typeface="Arial"/>
                <a:ea typeface="+mn-ea"/>
                <a:cs typeface="+mn-cs"/>
              </a:rPr>
              <a:t>Correspondence Groups</a:t>
            </a:r>
          </a:p>
        </p:txBody>
      </p:sp>
      <p:sp>
        <p:nvSpPr>
          <p:cNvPr id="9" name="Freeform: Shape 8">
            <a:extLst>
              <a:ext uri="{FF2B5EF4-FFF2-40B4-BE49-F238E27FC236}">
                <a16:creationId xmlns:a16="http://schemas.microsoft.com/office/drawing/2014/main" id="{05354EFD-E6E5-F9C8-3FAC-7FE56A9330E7}"/>
              </a:ext>
            </a:extLst>
          </p:cNvPr>
          <p:cNvSpPr/>
          <p:nvPr/>
        </p:nvSpPr>
        <p:spPr>
          <a:xfrm>
            <a:off x="7146835" y="3981744"/>
            <a:ext cx="1467737" cy="2119336"/>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rgbClr val="7030A0">
              <a:alpha val="20000"/>
            </a:srgbClr>
          </a:solidFill>
          <a:ln w="38100" cap="flat" cmpd="sng" algn="ctr">
            <a:solidFill>
              <a:srgbClr val="7030A0"/>
            </a:solidFill>
            <a:prstDash val="solid"/>
          </a:ln>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600" b="0" i="0" u="none" strike="noStrike" kern="0" cap="none" spc="0" normalizeH="0" baseline="0" noProof="0" dirty="0">
                <a:ln>
                  <a:noFill/>
                </a:ln>
                <a:solidFill>
                  <a:prstClr val="black"/>
                </a:solidFill>
                <a:effectLst/>
                <a:uLnTx/>
                <a:uFillTx/>
                <a:latin typeface="Arial"/>
                <a:ea typeface="+mn-ea"/>
                <a:cs typeface="+mn-cs"/>
              </a:rPr>
              <a:t>Special projects</a:t>
            </a:r>
          </a:p>
        </p:txBody>
      </p:sp>
      <p:sp>
        <p:nvSpPr>
          <p:cNvPr id="10" name="Freeform: Shape 9">
            <a:extLst>
              <a:ext uri="{FF2B5EF4-FFF2-40B4-BE49-F238E27FC236}">
                <a16:creationId xmlns:a16="http://schemas.microsoft.com/office/drawing/2014/main" id="{8BF461A0-7ABC-1091-5609-63AB830DB0F6}"/>
              </a:ext>
            </a:extLst>
          </p:cNvPr>
          <p:cNvSpPr/>
          <p:nvPr/>
        </p:nvSpPr>
        <p:spPr>
          <a:xfrm>
            <a:off x="8737863" y="3981744"/>
            <a:ext cx="1467737" cy="2119336"/>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rgbClr val="FFFF00">
              <a:alpha val="20000"/>
            </a:srgbClr>
          </a:solidFill>
          <a:ln w="38100" cap="flat" cmpd="sng" algn="ctr">
            <a:solidFill>
              <a:srgbClr val="FFFF00"/>
            </a:solidFill>
            <a:prstDash val="solid"/>
          </a:ln>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600" b="0" i="0" u="none" strike="noStrike" kern="0" cap="none" spc="0" normalizeH="0" baseline="0" noProof="0">
                <a:ln>
                  <a:noFill/>
                </a:ln>
                <a:solidFill>
                  <a:prstClr val="black"/>
                </a:solidFill>
                <a:effectLst/>
                <a:uLnTx/>
                <a:uFillTx/>
                <a:latin typeface="Arial"/>
                <a:ea typeface="+mn-ea"/>
                <a:cs typeface="+mn-cs"/>
              </a:rPr>
              <a:t>Lead study groups</a:t>
            </a:r>
          </a:p>
        </p:txBody>
      </p:sp>
      <p:sp>
        <p:nvSpPr>
          <p:cNvPr id="11" name="Freeform: Shape 10">
            <a:extLst>
              <a:ext uri="{FF2B5EF4-FFF2-40B4-BE49-F238E27FC236}">
                <a16:creationId xmlns:a16="http://schemas.microsoft.com/office/drawing/2014/main" id="{432FA26C-FFE2-D5A3-3E81-6451A01E567A}"/>
              </a:ext>
            </a:extLst>
          </p:cNvPr>
          <p:cNvSpPr/>
          <p:nvPr/>
        </p:nvSpPr>
        <p:spPr>
          <a:xfrm>
            <a:off x="10328888" y="3981744"/>
            <a:ext cx="1467737" cy="2119336"/>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rgbClr val="00B050">
              <a:alpha val="20000"/>
            </a:srgbClr>
          </a:solidFill>
          <a:ln w="38100" cap="flat" cmpd="sng" algn="ctr">
            <a:solidFill>
              <a:srgbClr val="00B050"/>
            </a:solidFill>
            <a:prstDash val="solid"/>
          </a:ln>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600" b="0" i="0" u="none" strike="noStrike" kern="0" cap="none" spc="0" normalizeH="0" baseline="0" noProof="0" dirty="0">
                <a:ln>
                  <a:noFill/>
                </a:ln>
                <a:solidFill>
                  <a:prstClr val="black"/>
                </a:solidFill>
                <a:effectLst/>
                <a:uLnTx/>
                <a:uFillTx/>
                <a:latin typeface="Arial"/>
                <a:ea typeface="+mn-ea"/>
                <a:cs typeface="+mn-cs"/>
              </a:rPr>
              <a:t>Professional networking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600" b="0" i="0" u="none" strike="noStrike" kern="0" cap="none" spc="0" normalizeH="0" baseline="0" noProof="0" dirty="0">
                <a:ln>
                  <a:noFill/>
                </a:ln>
                <a:solidFill>
                  <a:prstClr val="black"/>
                </a:solidFill>
                <a:effectLst/>
                <a:uLnTx/>
                <a:uFillTx/>
                <a:latin typeface="Arial"/>
                <a:ea typeface="+mn-ea"/>
                <a:cs typeface="+mn-cs"/>
              </a:rPr>
              <a:t>(informal)</a:t>
            </a:r>
          </a:p>
        </p:txBody>
      </p:sp>
    </p:spTree>
    <p:custDataLst>
      <p:tags r:id="rId1"/>
    </p:custDataLst>
    <p:extLst>
      <p:ext uri="{BB962C8B-B14F-4D97-AF65-F5344CB8AC3E}">
        <p14:creationId xmlns:p14="http://schemas.microsoft.com/office/powerpoint/2010/main" val="2925259663"/>
      </p:ext>
    </p:extLst>
  </p:cSld>
  <p:clrMapOvr>
    <a:masterClrMapping/>
  </p:clrMapOvr>
  <mc:AlternateContent xmlns:mc="http://schemas.openxmlformats.org/markup-compatibility/2006" xmlns:p14="http://schemas.microsoft.com/office/powerpoint/2010/main">
    <mc:Choice Requires="p14">
      <p:transition spd="slow" p14:dur="2000" advTm="74076"/>
    </mc:Choice>
    <mc:Fallback xmlns="">
      <p:transition spd="slow" advTm="740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5209D-9605-FE35-E8C6-52E6CC4DA13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E4368-62B7-9F20-F407-A91359B4708E}"/>
              </a:ext>
            </a:extLst>
          </p:cNvPr>
          <p:cNvSpPr>
            <a:spLocks noGrp="1"/>
          </p:cNvSpPr>
          <p:nvPr>
            <p:ph idx="1"/>
          </p:nvPr>
        </p:nvSpPr>
        <p:spPr>
          <a:xfrm>
            <a:off x="699436" y="1887221"/>
            <a:ext cx="10793128" cy="3083559"/>
          </a:xfrm>
        </p:spPr>
        <p:txBody>
          <a:bodyPr/>
          <a:lstStyle/>
          <a:p>
            <a:r>
              <a:rPr lang="en-GB" sz="3600" dirty="0"/>
              <a:t>Bridging the Standardization Gap</a:t>
            </a:r>
            <a:br>
              <a:rPr lang="en-GB" sz="3600" dirty="0"/>
            </a:br>
            <a:r>
              <a:rPr lang="en-GB" sz="3600" dirty="0"/>
              <a:t>(BSG)</a:t>
            </a:r>
          </a:p>
        </p:txBody>
      </p:sp>
      <p:grpSp>
        <p:nvGrpSpPr>
          <p:cNvPr id="3" name="Group 2">
            <a:extLst>
              <a:ext uri="{FF2B5EF4-FFF2-40B4-BE49-F238E27FC236}">
                <a16:creationId xmlns:a16="http://schemas.microsoft.com/office/drawing/2014/main" id="{1303B76B-36FE-940A-45A3-7DADFFE58B13}"/>
              </a:ext>
            </a:extLst>
          </p:cNvPr>
          <p:cNvGrpSpPr/>
          <p:nvPr/>
        </p:nvGrpSpPr>
        <p:grpSpPr>
          <a:xfrm>
            <a:off x="5515705" y="1502029"/>
            <a:ext cx="1160589" cy="1520572"/>
            <a:chOff x="5588185" y="2346324"/>
            <a:chExt cx="1110880" cy="1441081"/>
          </a:xfrm>
          <a:solidFill>
            <a:srgbClr val="47B3E1"/>
          </a:solidFill>
        </p:grpSpPr>
        <p:sp>
          <p:nvSpPr>
            <p:cNvPr id="4" name="Block Arc 3">
              <a:extLst>
                <a:ext uri="{FF2B5EF4-FFF2-40B4-BE49-F238E27FC236}">
                  <a16:creationId xmlns:a16="http://schemas.microsoft.com/office/drawing/2014/main" id="{CCE729E2-1B0D-8E96-6E1C-23A7D2134536}"/>
                </a:ext>
              </a:extLst>
            </p:cNvPr>
            <p:cNvSpPr/>
            <p:nvPr/>
          </p:nvSpPr>
          <p:spPr>
            <a:xfrm>
              <a:off x="5588185" y="2676525"/>
              <a:ext cx="1110880" cy="1110880"/>
            </a:xfrm>
            <a:prstGeom prst="blockArc">
              <a:avLst>
                <a:gd name="adj1" fmla="val 10800000"/>
                <a:gd name="adj2" fmla="val 125557"/>
                <a:gd name="adj3" fmla="val 18691"/>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478BCA"/>
                </a:solidFill>
                <a:effectLst/>
                <a:uLnTx/>
                <a:uFillTx/>
                <a:latin typeface="Arial"/>
                <a:ea typeface="+mn-ea"/>
                <a:cs typeface="+mn-cs"/>
              </a:endParaRPr>
            </a:p>
          </p:txBody>
        </p:sp>
        <p:sp>
          <p:nvSpPr>
            <p:cNvPr id="5" name="Oval 4">
              <a:extLst>
                <a:ext uri="{FF2B5EF4-FFF2-40B4-BE49-F238E27FC236}">
                  <a16:creationId xmlns:a16="http://schemas.microsoft.com/office/drawing/2014/main" id="{212A1016-6A08-8D8A-457B-1342A45C3B56}"/>
                </a:ext>
              </a:extLst>
            </p:cNvPr>
            <p:cNvSpPr/>
            <p:nvPr/>
          </p:nvSpPr>
          <p:spPr>
            <a:xfrm>
              <a:off x="6024562" y="2346324"/>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478BCA"/>
                </a:solidFill>
                <a:effectLst/>
                <a:uLnTx/>
                <a:uFillTx/>
                <a:latin typeface="Arial"/>
                <a:ea typeface="+mn-ea"/>
                <a:cs typeface="+mn-cs"/>
              </a:endParaRPr>
            </a:p>
          </p:txBody>
        </p:sp>
        <p:sp>
          <p:nvSpPr>
            <p:cNvPr id="6" name="Oval 5">
              <a:extLst>
                <a:ext uri="{FF2B5EF4-FFF2-40B4-BE49-F238E27FC236}">
                  <a16:creationId xmlns:a16="http://schemas.microsoft.com/office/drawing/2014/main" id="{C5FD04BA-2E7B-3E61-8B74-39196EA3871C}"/>
                </a:ext>
              </a:extLst>
            </p:cNvPr>
            <p:cNvSpPr/>
            <p:nvPr/>
          </p:nvSpPr>
          <p:spPr>
            <a:xfrm>
              <a:off x="6024562" y="3112902"/>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478BCA"/>
                </a:solidFill>
                <a:effectLst/>
                <a:uLnTx/>
                <a:uFillTx/>
                <a:latin typeface="Arial"/>
                <a:ea typeface="+mn-ea"/>
                <a:cs typeface="+mn-cs"/>
              </a:endParaRPr>
            </a:p>
          </p:txBody>
        </p:sp>
      </p:grpSp>
    </p:spTree>
    <p:extLst>
      <p:ext uri="{BB962C8B-B14F-4D97-AF65-F5344CB8AC3E}">
        <p14:creationId xmlns:p14="http://schemas.microsoft.com/office/powerpoint/2010/main" val="5893553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87F11FC-CF56-D896-2A35-860A248900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A5BE0A-EC81-9F22-FCB3-102B2E0402EF}"/>
              </a:ext>
            </a:extLst>
          </p:cNvPr>
          <p:cNvSpPr>
            <a:spLocks noGrp="1"/>
          </p:cNvSpPr>
          <p:nvPr>
            <p:ph type="title"/>
          </p:nvPr>
        </p:nvSpPr>
        <p:spPr/>
        <p:txBody>
          <a:bodyPr/>
          <a:lstStyle/>
          <a:p>
            <a:r>
              <a:rPr lang="en-US" dirty="0"/>
              <a:t>Coordination and cooperation</a:t>
            </a:r>
            <a:endParaRPr lang="en-GB" dirty="0"/>
          </a:p>
        </p:txBody>
      </p:sp>
      <p:sp>
        <p:nvSpPr>
          <p:cNvPr id="3" name="Content Placeholder 2">
            <a:extLst>
              <a:ext uri="{FF2B5EF4-FFF2-40B4-BE49-F238E27FC236}">
                <a16:creationId xmlns:a16="http://schemas.microsoft.com/office/drawing/2014/main" id="{F9C65A60-1672-4B03-FC3E-6B4FC0FFCF9E}"/>
              </a:ext>
            </a:extLst>
          </p:cNvPr>
          <p:cNvSpPr>
            <a:spLocks noGrp="1"/>
          </p:cNvSpPr>
          <p:nvPr>
            <p:ph sz="quarter" idx="11"/>
          </p:nvPr>
        </p:nvSpPr>
        <p:spPr/>
        <p:txBody>
          <a:bodyPr>
            <a:noAutofit/>
          </a:bodyPr>
          <a:lstStyle/>
          <a:p>
            <a:r>
              <a:rPr lang="en-GB" b="1" dirty="0"/>
              <a:t>World Standards Cooperation </a:t>
            </a:r>
            <a:r>
              <a:rPr lang="en-GB" dirty="0"/>
              <a:t>(ISO-IEC-ITU):</a:t>
            </a:r>
          </a:p>
          <a:p>
            <a:pPr marL="434340" indent="-342900">
              <a:buFont typeface="Arial" panose="020B0604020202020204" pitchFamily="34" charset="0"/>
              <a:buChar char="•"/>
            </a:pPr>
            <a:r>
              <a:rPr lang="en-GB" dirty="0"/>
              <a:t>Common patent policy &amp; joint events.</a:t>
            </a:r>
          </a:p>
          <a:p>
            <a:pPr marL="434340" indent="-342900">
              <a:buFont typeface="Arial" panose="020B0604020202020204" pitchFamily="34" charset="0"/>
              <a:buChar char="•"/>
            </a:pPr>
            <a:r>
              <a:rPr lang="en-GB" dirty="0"/>
              <a:t>Some common or twinned texts with ISO/IEC JTC 1.</a:t>
            </a:r>
          </a:p>
          <a:p>
            <a:r>
              <a:rPr lang="en-GB" b="1" dirty="0"/>
              <a:t>Global Standards Collaboration</a:t>
            </a:r>
            <a:r>
              <a:rPr lang="en-GB" dirty="0"/>
              <a:t>:</a:t>
            </a:r>
          </a:p>
          <a:p>
            <a:pPr marL="434340" indent="-342900">
              <a:buFont typeface="Arial" panose="020B0604020202020204" pitchFamily="34" charset="0"/>
              <a:buChar char="•"/>
            </a:pPr>
            <a:r>
              <a:rPr lang="en-GB" dirty="0"/>
              <a:t>Supports ITU as preeminent global ICT standards organization.</a:t>
            </a:r>
          </a:p>
          <a:p>
            <a:pPr marL="434340" indent="-342900">
              <a:buFont typeface="Arial" panose="020B0604020202020204" pitchFamily="34" charset="0"/>
              <a:buChar char="•"/>
            </a:pPr>
            <a:r>
              <a:rPr lang="en-GB" dirty="0"/>
              <a:t>Other ICT standards related organizations.</a:t>
            </a:r>
          </a:p>
          <a:p>
            <a:r>
              <a:rPr lang="en-GB" b="1" dirty="0"/>
              <a:t>Formal liaison/collaboration relationships</a:t>
            </a:r>
            <a:r>
              <a:rPr lang="en-GB" dirty="0"/>
              <a:t>:</a:t>
            </a:r>
          </a:p>
          <a:p>
            <a:pPr marL="434340" indent="-342900">
              <a:buFont typeface="Arial" panose="020B0604020202020204" pitchFamily="34" charset="0"/>
              <a:buChar char="•"/>
            </a:pPr>
            <a:r>
              <a:rPr lang="en-GB" b="1" dirty="0"/>
              <a:t>A.5</a:t>
            </a:r>
            <a:r>
              <a:rPr lang="en-GB" dirty="0"/>
              <a:t>: Normative references to SDOs’ documents.</a:t>
            </a:r>
          </a:p>
          <a:p>
            <a:pPr marL="434340" indent="-342900">
              <a:buFont typeface="Arial" panose="020B0604020202020204" pitchFamily="34" charset="0"/>
              <a:buChar char="•"/>
            </a:pPr>
            <a:r>
              <a:rPr lang="en-GB" b="1" dirty="0"/>
              <a:t>A.23</a:t>
            </a:r>
            <a:r>
              <a:rPr lang="en-GB" dirty="0"/>
              <a:t>: Collaboration with the ISO/IEC JTC1 (strictly JTC1!).</a:t>
            </a:r>
          </a:p>
          <a:p>
            <a:pPr marL="434340" indent="-342900">
              <a:buFont typeface="Arial" panose="020B0604020202020204" pitchFamily="34" charset="0"/>
              <a:buChar char="•"/>
            </a:pPr>
            <a:r>
              <a:rPr lang="en-GB" b="1" dirty="0"/>
              <a:t>A.24</a:t>
            </a:r>
            <a:r>
              <a:rPr lang="en-GB" dirty="0"/>
              <a:t>: Collaboration with other organizations.</a:t>
            </a:r>
          </a:p>
          <a:p>
            <a:pPr marL="434340" indent="-342900">
              <a:buFont typeface="Arial" panose="020B0604020202020204" pitchFamily="34" charset="0"/>
              <a:buChar char="•"/>
            </a:pPr>
            <a:r>
              <a:rPr lang="en-GB" b="1" dirty="0"/>
              <a:t>A.25</a:t>
            </a:r>
            <a:r>
              <a:rPr lang="en-GB" dirty="0"/>
              <a:t>: Incorporating text between ITU-T and other organizations.</a:t>
            </a:r>
          </a:p>
          <a:p>
            <a:pPr marL="434340" indent="-342900">
              <a:buFont typeface="Arial" panose="020B0604020202020204" pitchFamily="34" charset="0"/>
              <a:buChar char="•"/>
            </a:pPr>
            <a:endParaRPr lang="en-GB" dirty="0"/>
          </a:p>
        </p:txBody>
      </p:sp>
      <p:sp>
        <p:nvSpPr>
          <p:cNvPr id="4" name="Text Placeholder 3">
            <a:extLst>
              <a:ext uri="{FF2B5EF4-FFF2-40B4-BE49-F238E27FC236}">
                <a16:creationId xmlns:a16="http://schemas.microsoft.com/office/drawing/2014/main" id="{85912D0C-603C-46F0-F699-16CD325992F9}"/>
              </a:ext>
            </a:extLst>
          </p:cNvPr>
          <p:cNvSpPr>
            <a:spLocks noGrp="1"/>
          </p:cNvSpPr>
          <p:nvPr>
            <p:ph type="body" sz="quarter" idx="10"/>
          </p:nvPr>
        </p:nvSpPr>
        <p:spPr/>
        <p:txBody>
          <a:bodyPr/>
          <a:lstStyle/>
          <a:p>
            <a:endParaRPr lang="en-GB"/>
          </a:p>
        </p:txBody>
      </p:sp>
      <p:sp>
        <p:nvSpPr>
          <p:cNvPr id="12" name="object 9">
            <a:extLst>
              <a:ext uri="{FF2B5EF4-FFF2-40B4-BE49-F238E27FC236}">
                <a16:creationId xmlns:a16="http://schemas.microsoft.com/office/drawing/2014/main" id="{63A0AF96-6412-A713-EB74-FE10C31DFF49}"/>
              </a:ext>
            </a:extLst>
          </p:cNvPr>
          <p:cNvSpPr/>
          <p:nvPr/>
        </p:nvSpPr>
        <p:spPr>
          <a:xfrm>
            <a:off x="8117251" y="3900455"/>
            <a:ext cx="1668112" cy="968702"/>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 name="object 11">
            <a:extLst>
              <a:ext uri="{FF2B5EF4-FFF2-40B4-BE49-F238E27FC236}">
                <a16:creationId xmlns:a16="http://schemas.microsoft.com/office/drawing/2014/main" id="{648075AB-F314-6EBE-A6A2-9D401CE63A30}"/>
              </a:ext>
            </a:extLst>
          </p:cNvPr>
          <p:cNvSpPr/>
          <p:nvPr/>
        </p:nvSpPr>
        <p:spPr>
          <a:xfrm>
            <a:off x="10232351" y="3023116"/>
            <a:ext cx="1754210" cy="682644"/>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 name="object 12">
            <a:extLst>
              <a:ext uri="{FF2B5EF4-FFF2-40B4-BE49-F238E27FC236}">
                <a16:creationId xmlns:a16="http://schemas.microsoft.com/office/drawing/2014/main" id="{5E182D4D-84A3-0413-AD9D-5AFD20854F3D}"/>
              </a:ext>
            </a:extLst>
          </p:cNvPr>
          <p:cNvSpPr/>
          <p:nvPr/>
        </p:nvSpPr>
        <p:spPr>
          <a:xfrm>
            <a:off x="9071007" y="2411111"/>
            <a:ext cx="1228430" cy="789378"/>
          </a:xfrm>
          <a:prstGeom prst="rect">
            <a:avLst/>
          </a:prstGeom>
          <a:blipFill>
            <a:blip r:embed="rId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5" name="object 13">
            <a:extLst>
              <a:ext uri="{FF2B5EF4-FFF2-40B4-BE49-F238E27FC236}">
                <a16:creationId xmlns:a16="http://schemas.microsoft.com/office/drawing/2014/main" id="{655E1E4B-59CC-24F3-7C40-14D6452B3587}"/>
              </a:ext>
            </a:extLst>
          </p:cNvPr>
          <p:cNvSpPr/>
          <p:nvPr/>
        </p:nvSpPr>
        <p:spPr>
          <a:xfrm>
            <a:off x="10267422" y="3956954"/>
            <a:ext cx="1446275" cy="1037844"/>
          </a:xfrm>
          <a:prstGeom prst="rect">
            <a:avLst/>
          </a:prstGeom>
          <a:blipFill>
            <a:blip r:embed="rId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object 14">
            <a:extLst>
              <a:ext uri="{FF2B5EF4-FFF2-40B4-BE49-F238E27FC236}">
                <a16:creationId xmlns:a16="http://schemas.microsoft.com/office/drawing/2014/main" id="{FC270319-475B-96E0-7D05-B123806B675A}"/>
              </a:ext>
            </a:extLst>
          </p:cNvPr>
          <p:cNvSpPr/>
          <p:nvPr/>
        </p:nvSpPr>
        <p:spPr>
          <a:xfrm>
            <a:off x="7196756" y="879028"/>
            <a:ext cx="920495" cy="925067"/>
          </a:xfrm>
          <a:prstGeom prst="rect">
            <a:avLst/>
          </a:prstGeom>
          <a:blipFill>
            <a:blip r:embed="rId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7" name="object 15">
            <a:extLst>
              <a:ext uri="{FF2B5EF4-FFF2-40B4-BE49-F238E27FC236}">
                <a16:creationId xmlns:a16="http://schemas.microsoft.com/office/drawing/2014/main" id="{5F036246-1583-48E8-CCD7-69B1F1638315}"/>
              </a:ext>
            </a:extLst>
          </p:cNvPr>
          <p:cNvSpPr/>
          <p:nvPr/>
        </p:nvSpPr>
        <p:spPr>
          <a:xfrm>
            <a:off x="8388348" y="1804095"/>
            <a:ext cx="761014" cy="831840"/>
          </a:xfrm>
          <a:prstGeom prst="rect">
            <a:avLst/>
          </a:prstGeom>
          <a:blipFill>
            <a:blip r:embed="rId10"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object 16">
            <a:extLst>
              <a:ext uri="{FF2B5EF4-FFF2-40B4-BE49-F238E27FC236}">
                <a16:creationId xmlns:a16="http://schemas.microsoft.com/office/drawing/2014/main" id="{2B573C8B-5750-14A0-6565-86E3E0E08840}"/>
              </a:ext>
            </a:extLst>
          </p:cNvPr>
          <p:cNvSpPr/>
          <p:nvPr/>
        </p:nvSpPr>
        <p:spPr>
          <a:xfrm>
            <a:off x="9322776" y="5360237"/>
            <a:ext cx="1865128" cy="597046"/>
          </a:xfrm>
          <a:prstGeom prst="rect">
            <a:avLst/>
          </a:prstGeom>
          <a:blipFill>
            <a:blip r:embed="rId11"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object 17">
            <a:extLst>
              <a:ext uri="{FF2B5EF4-FFF2-40B4-BE49-F238E27FC236}">
                <a16:creationId xmlns:a16="http://schemas.microsoft.com/office/drawing/2014/main" id="{B29D2E2E-AFA1-9842-7CA2-807AB87D9F0E}"/>
              </a:ext>
            </a:extLst>
          </p:cNvPr>
          <p:cNvSpPr txBox="1"/>
          <p:nvPr/>
        </p:nvSpPr>
        <p:spPr>
          <a:xfrm>
            <a:off x="8795726" y="1162204"/>
            <a:ext cx="1250950" cy="514350"/>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3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JTC</a:t>
            </a:r>
            <a:r>
              <a:rPr kumimoji="0" sz="3200" b="1" i="0" u="none" strike="noStrike" kern="1200" cap="none" spc="-1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sz="3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endParaRPr kumimoji="0"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object 20">
            <a:extLst>
              <a:ext uri="{FF2B5EF4-FFF2-40B4-BE49-F238E27FC236}">
                <a16:creationId xmlns:a16="http://schemas.microsoft.com/office/drawing/2014/main" id="{42A3FD92-55BF-FC2B-52FC-45E7B172006D}"/>
              </a:ext>
            </a:extLst>
          </p:cNvPr>
          <p:cNvSpPr/>
          <p:nvPr/>
        </p:nvSpPr>
        <p:spPr>
          <a:xfrm>
            <a:off x="10299437" y="1676554"/>
            <a:ext cx="1100888" cy="662572"/>
          </a:xfrm>
          <a:prstGeom prst="rect">
            <a:avLst/>
          </a:prstGeom>
          <a:blipFill>
            <a:blip r:embed="rId1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66" name="Audio 65">
            <a:hlinkClick r:id="" action="ppaction://media"/>
            <a:extLst>
              <a:ext uri="{FF2B5EF4-FFF2-40B4-BE49-F238E27FC236}">
                <a16:creationId xmlns:a16="http://schemas.microsoft.com/office/drawing/2014/main" id="{0E09DC09-3DE7-84F1-1451-4F838B94DFDC}"/>
              </a:ext>
            </a:extLst>
          </p:cNvPr>
          <p:cNvPicPr>
            <a:picLocks noChangeAspect="1"/>
          </p:cNvPicPr>
          <p:nvPr>
            <a:audioFile r:link="rId3"/>
            <p:extLst>
              <p:ext uri="{DAA4B4D4-6D71-4841-9C94-3DE7FCFB9230}">
                <p14:media xmlns:p14="http://schemas.microsoft.com/office/powerpoint/2010/main" r:embed="rId2"/>
              </p:ext>
            </p:extLst>
          </p:nvPr>
        </p:nvPicPr>
        <p:blipFill>
          <a:blip r:embed="rId13"/>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535006714"/>
      </p:ext>
    </p:extLst>
  </p:cSld>
  <p:clrMapOvr>
    <a:masterClrMapping/>
  </p:clrMapOvr>
  <mc:AlternateContent xmlns:mc="http://schemas.openxmlformats.org/markup-compatibility/2006" xmlns:p14="http://schemas.microsoft.com/office/powerpoint/2010/main">
    <mc:Choice Requires="p14">
      <p:transition spd="slow" p14:dur="2000" advTm="71045"/>
    </mc:Choice>
    <mc:Fallback xmlns="">
      <p:transition spd="slow" advTm="710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30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300"/>
                            </p:stCondLst>
                            <p:childTnLst>
                              <p:par>
                                <p:cTn id="35" presetID="1" presetClass="entr" presetSubtype="0" fill="hold" grpId="0" nodeType="afterEffect">
                                  <p:stCondLst>
                                    <p:cond delay="300"/>
                                  </p:stCondLst>
                                  <p:childTnLst>
                                    <p:set>
                                      <p:cBhvr>
                                        <p:cTn id="36" dur="1" fill="hold">
                                          <p:stCondLst>
                                            <p:cond delay="0"/>
                                          </p:stCondLst>
                                        </p:cTn>
                                        <p:tgtEl>
                                          <p:spTgt spid="17"/>
                                        </p:tgtEl>
                                        <p:attrNameLst>
                                          <p:attrName>style.visibility</p:attrName>
                                        </p:attrNameLst>
                                      </p:cBhvr>
                                      <p:to>
                                        <p:strVal val="visible"/>
                                      </p:to>
                                    </p:set>
                                  </p:childTnLst>
                                </p:cTn>
                              </p:par>
                            </p:childTnLst>
                          </p:cTn>
                        </p:par>
                        <p:par>
                          <p:cTn id="37" fill="hold">
                            <p:stCondLst>
                              <p:cond delay="600"/>
                            </p:stCondLst>
                            <p:childTnLst>
                              <p:par>
                                <p:cTn id="38" presetID="1" presetClass="entr" presetSubtype="0" fill="hold" grpId="0" nodeType="afterEffect">
                                  <p:stCondLst>
                                    <p:cond delay="300"/>
                                  </p:stCondLst>
                                  <p:childTnLst>
                                    <p:set>
                                      <p:cBhvr>
                                        <p:cTn id="39" dur="1" fill="hold">
                                          <p:stCondLst>
                                            <p:cond delay="0"/>
                                          </p:stCondLst>
                                        </p:cTn>
                                        <p:tgtEl>
                                          <p:spTgt spid="19"/>
                                        </p:tgtEl>
                                        <p:attrNameLst>
                                          <p:attrName>style.visibility</p:attrName>
                                        </p:attrNameLst>
                                      </p:cBhvr>
                                      <p:to>
                                        <p:strVal val="visible"/>
                                      </p:to>
                                    </p:set>
                                  </p:childTnLst>
                                </p:cTn>
                              </p:par>
                            </p:childTnLst>
                          </p:cTn>
                        </p:par>
                        <p:par>
                          <p:cTn id="40" fill="hold">
                            <p:stCondLst>
                              <p:cond delay="900"/>
                            </p:stCondLst>
                            <p:childTnLst>
                              <p:par>
                                <p:cTn id="41" presetID="1" presetClass="entr" presetSubtype="0" fill="hold" grpId="0" nodeType="afterEffect">
                                  <p:stCondLst>
                                    <p:cond delay="300"/>
                                  </p:stCondLst>
                                  <p:childTnLst>
                                    <p:set>
                                      <p:cBhvr>
                                        <p:cTn id="42" dur="1" fill="hold">
                                          <p:stCondLst>
                                            <p:cond delay="0"/>
                                          </p:stCondLst>
                                        </p:cTn>
                                        <p:tgtEl>
                                          <p:spTgt spid="20"/>
                                        </p:tgtEl>
                                        <p:attrNameLst>
                                          <p:attrName>style.visibility</p:attrName>
                                        </p:attrNameLst>
                                      </p:cBhvr>
                                      <p:to>
                                        <p:strVal val="visible"/>
                                      </p:to>
                                    </p:set>
                                  </p:childTnLst>
                                </p:cTn>
                              </p:par>
                            </p:childTnLst>
                          </p:cTn>
                        </p:par>
                        <p:par>
                          <p:cTn id="43" fill="hold">
                            <p:stCondLst>
                              <p:cond delay="1200"/>
                            </p:stCondLst>
                            <p:childTnLst>
                              <p:par>
                                <p:cTn id="44" presetID="1" presetClass="entr" presetSubtype="0" fill="hold" grpId="0" nodeType="afterEffect">
                                  <p:stCondLst>
                                    <p:cond delay="300"/>
                                  </p:stCondLst>
                                  <p:childTnLst>
                                    <p:set>
                                      <p:cBhvr>
                                        <p:cTn id="45" dur="1" fill="hold">
                                          <p:stCondLst>
                                            <p:cond delay="0"/>
                                          </p:stCondLst>
                                        </p:cTn>
                                        <p:tgtEl>
                                          <p:spTgt spid="14"/>
                                        </p:tgtEl>
                                        <p:attrNameLst>
                                          <p:attrName>style.visibility</p:attrName>
                                        </p:attrNameLst>
                                      </p:cBhvr>
                                      <p:to>
                                        <p:strVal val="visible"/>
                                      </p:to>
                                    </p:set>
                                  </p:childTnLst>
                                </p:cTn>
                              </p:par>
                            </p:childTnLst>
                          </p:cTn>
                        </p:par>
                        <p:par>
                          <p:cTn id="46" fill="hold">
                            <p:stCondLst>
                              <p:cond delay="1500"/>
                            </p:stCondLst>
                            <p:childTnLst>
                              <p:par>
                                <p:cTn id="47" presetID="1" presetClass="entr" presetSubtype="0" fill="hold" grpId="0" nodeType="afterEffect">
                                  <p:stCondLst>
                                    <p:cond delay="300"/>
                                  </p:stCondLst>
                                  <p:childTnLst>
                                    <p:set>
                                      <p:cBhvr>
                                        <p:cTn id="48" dur="1" fill="hold">
                                          <p:stCondLst>
                                            <p:cond delay="0"/>
                                          </p:stCondLst>
                                        </p:cTn>
                                        <p:tgtEl>
                                          <p:spTgt spid="13"/>
                                        </p:tgtEl>
                                        <p:attrNameLst>
                                          <p:attrName>style.visibility</p:attrName>
                                        </p:attrNameLst>
                                      </p:cBhvr>
                                      <p:to>
                                        <p:strVal val="visible"/>
                                      </p:to>
                                    </p:set>
                                  </p:childTnLst>
                                </p:cTn>
                              </p:par>
                            </p:childTnLst>
                          </p:cTn>
                        </p:par>
                        <p:par>
                          <p:cTn id="49" fill="hold">
                            <p:stCondLst>
                              <p:cond delay="1800"/>
                            </p:stCondLst>
                            <p:childTnLst>
                              <p:par>
                                <p:cTn id="50" presetID="1" presetClass="entr" presetSubtype="0" fill="hold" grpId="0" nodeType="afterEffect">
                                  <p:stCondLst>
                                    <p:cond delay="300"/>
                                  </p:stCondLst>
                                  <p:childTnLst>
                                    <p:set>
                                      <p:cBhvr>
                                        <p:cTn id="51" dur="1" fill="hold">
                                          <p:stCondLst>
                                            <p:cond delay="0"/>
                                          </p:stCondLst>
                                        </p:cTn>
                                        <p:tgtEl>
                                          <p:spTgt spid="12"/>
                                        </p:tgtEl>
                                        <p:attrNameLst>
                                          <p:attrName>style.visibility</p:attrName>
                                        </p:attrNameLst>
                                      </p:cBhvr>
                                      <p:to>
                                        <p:strVal val="visible"/>
                                      </p:to>
                                    </p:set>
                                  </p:childTnLst>
                                </p:cTn>
                              </p:par>
                            </p:childTnLst>
                          </p:cTn>
                        </p:par>
                        <p:par>
                          <p:cTn id="52" fill="hold">
                            <p:stCondLst>
                              <p:cond delay="2100"/>
                            </p:stCondLst>
                            <p:childTnLst>
                              <p:par>
                                <p:cTn id="53" presetID="1" presetClass="entr" presetSubtype="0" fill="hold" grpId="0" nodeType="afterEffect">
                                  <p:stCondLst>
                                    <p:cond delay="300"/>
                                  </p:stCondLst>
                                  <p:childTnLst>
                                    <p:set>
                                      <p:cBhvr>
                                        <p:cTn id="54" dur="1" fill="hold">
                                          <p:stCondLst>
                                            <p:cond delay="0"/>
                                          </p:stCondLst>
                                        </p:cTn>
                                        <p:tgtEl>
                                          <p:spTgt spid="15"/>
                                        </p:tgtEl>
                                        <p:attrNameLst>
                                          <p:attrName>style.visibility</p:attrName>
                                        </p:attrNameLst>
                                      </p:cBhvr>
                                      <p:to>
                                        <p:strVal val="visible"/>
                                      </p:to>
                                    </p:set>
                                  </p:childTnLst>
                                </p:cTn>
                              </p:par>
                            </p:childTnLst>
                          </p:cTn>
                        </p:par>
                        <p:par>
                          <p:cTn id="55" fill="hold">
                            <p:stCondLst>
                              <p:cond delay="2400"/>
                            </p:stCondLst>
                            <p:childTnLst>
                              <p:par>
                                <p:cTn id="56" presetID="1" presetClass="entr" presetSubtype="0" fill="hold" grpId="0" nodeType="afterEffect">
                                  <p:stCondLst>
                                    <p:cond delay="300"/>
                                  </p:stCondLst>
                                  <p:childTnLst>
                                    <p:set>
                                      <p:cBhvr>
                                        <p:cTn id="57" dur="1" fill="hold">
                                          <p:stCondLst>
                                            <p:cond delay="0"/>
                                          </p:stCondLst>
                                        </p:cTn>
                                        <p:tgtEl>
                                          <p:spTgt spid="18"/>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66"/>
                </p:tgtEl>
              </p:cMediaNode>
            </p:audio>
          </p:childTnLst>
        </p:cTn>
      </p:par>
    </p:tnLst>
    <p:bldLst>
      <p:bldP spid="12" grpId="0" animBg="1"/>
      <p:bldP spid="13" grpId="0" animBg="1"/>
      <p:bldP spid="14" grpId="0" animBg="1"/>
      <p:bldP spid="15" grpId="0" animBg="1"/>
      <p:bldP spid="16" grpId="0" animBg="1"/>
      <p:bldP spid="17" grpId="0" animBg="1"/>
      <p:bldP spid="18" grpId="0" animBg="1"/>
      <p:bldP spid="19" grpId="0"/>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BCFCAB-7050-17D6-312F-743211354F81}"/>
              </a:ext>
            </a:extLst>
          </p:cNvPr>
          <p:cNvSpPr>
            <a:spLocks noGrp="1"/>
          </p:cNvSpPr>
          <p:nvPr>
            <p:ph idx="1"/>
          </p:nvPr>
        </p:nvSpPr>
        <p:spPr>
          <a:xfrm>
            <a:off x="699436" y="1887221"/>
            <a:ext cx="10793128" cy="3083559"/>
          </a:xfrm>
        </p:spPr>
        <p:txBody>
          <a:bodyPr/>
          <a:lstStyle/>
          <a:p>
            <a:r>
              <a:rPr lang="en-GB" sz="3600" dirty="0"/>
              <a:t>ITU-T: Structure and organization</a:t>
            </a:r>
          </a:p>
        </p:txBody>
      </p:sp>
    </p:spTree>
    <p:extLst>
      <p:ext uri="{BB962C8B-B14F-4D97-AF65-F5344CB8AC3E}">
        <p14:creationId xmlns:p14="http://schemas.microsoft.com/office/powerpoint/2010/main" val="570197946"/>
      </p:ext>
    </p:extLst>
  </p:cSld>
  <p:clrMapOvr>
    <a:masterClrMapping/>
  </p:clrMapOvr>
  <mc:AlternateContent xmlns:mc="http://schemas.openxmlformats.org/markup-compatibility/2006" xmlns:p14="http://schemas.microsoft.com/office/powerpoint/2010/main">
    <mc:Choice Requires="p14">
      <p:transition spd="slow" p14:dur="2000" advTm="7308"/>
    </mc:Choice>
    <mc:Fallback xmlns="">
      <p:transition spd="slow" advTm="7308"/>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1832251-2FB9-E7D5-D57D-D738317B13C1}"/>
            </a:ext>
          </a:extLst>
        </p:cNvPr>
        <p:cNvGrpSpPr/>
        <p:nvPr/>
      </p:nvGrpSpPr>
      <p:grpSpPr>
        <a:xfrm>
          <a:off x="0" y="0"/>
          <a:ext cx="0" cy="0"/>
          <a:chOff x="0" y="0"/>
          <a:chExt cx="0" cy="0"/>
        </a:xfrm>
      </p:grpSpPr>
      <p:graphicFrame>
        <p:nvGraphicFramePr>
          <p:cNvPr id="10" name="Content Placeholder 4">
            <a:extLst>
              <a:ext uri="{FF2B5EF4-FFF2-40B4-BE49-F238E27FC236}">
                <a16:creationId xmlns:a16="http://schemas.microsoft.com/office/drawing/2014/main" id="{9DCF3C8F-70A1-2ED3-3C13-4995ADDEAF7C}"/>
              </a:ext>
            </a:extLst>
          </p:cNvPr>
          <p:cNvGraphicFramePr>
            <a:graphicFrameLocks/>
          </p:cNvGraphicFramePr>
          <p:nvPr/>
        </p:nvGraphicFramePr>
        <p:xfrm>
          <a:off x="1610190" y="2269567"/>
          <a:ext cx="8971621" cy="4912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0B798C01-066C-BA9B-48E5-C2F20C15C325}"/>
              </a:ext>
            </a:extLst>
          </p:cNvPr>
          <p:cNvSpPr>
            <a:spLocks noGrp="1"/>
          </p:cNvSpPr>
          <p:nvPr>
            <p:ph type="title"/>
          </p:nvPr>
        </p:nvSpPr>
        <p:spPr/>
        <p:txBody>
          <a:bodyPr/>
          <a:lstStyle/>
          <a:p>
            <a:r>
              <a:rPr lang="en-GB" dirty="0"/>
              <a:t>ITU structure and organization</a:t>
            </a:r>
          </a:p>
        </p:txBody>
      </p:sp>
      <p:grpSp>
        <p:nvGrpSpPr>
          <p:cNvPr id="3" name="Group 2">
            <a:extLst>
              <a:ext uri="{FF2B5EF4-FFF2-40B4-BE49-F238E27FC236}">
                <a16:creationId xmlns:a16="http://schemas.microsoft.com/office/drawing/2014/main" id="{05B6A837-9AEE-6ACD-3535-EAA943E553D7}"/>
              </a:ext>
            </a:extLst>
          </p:cNvPr>
          <p:cNvGrpSpPr/>
          <p:nvPr/>
        </p:nvGrpSpPr>
        <p:grpSpPr>
          <a:xfrm>
            <a:off x="5288200" y="2263696"/>
            <a:ext cx="1615599" cy="657385"/>
            <a:chOff x="3678010" y="1230"/>
            <a:chExt cx="1615599" cy="743984"/>
          </a:xfrm>
          <a:solidFill>
            <a:srgbClr val="159CD7">
              <a:alpha val="50000"/>
            </a:srgbClr>
          </a:solidFill>
        </p:grpSpPr>
        <p:sp>
          <p:nvSpPr>
            <p:cNvPr id="41" name="Rectangle: Rounded Corners 40">
              <a:extLst>
                <a:ext uri="{FF2B5EF4-FFF2-40B4-BE49-F238E27FC236}">
                  <a16:creationId xmlns:a16="http://schemas.microsoft.com/office/drawing/2014/main" id="{CC084C6B-7615-B2B4-29FE-BFDD9BF50E6E}"/>
                </a:ext>
              </a:extLst>
            </p:cNvPr>
            <p:cNvSpPr/>
            <p:nvPr/>
          </p:nvSpPr>
          <p:spPr>
            <a:xfrm>
              <a:off x="3678010" y="1230"/>
              <a:ext cx="1615599" cy="743984"/>
            </a:xfrm>
            <a:prstGeom prst="roundRect">
              <a:avLst>
                <a:gd name="adj" fmla="val 10000"/>
              </a:avLst>
            </a:prstGeom>
            <a:grp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42" name="Rectangle: Rounded Corners 4">
              <a:extLst>
                <a:ext uri="{FF2B5EF4-FFF2-40B4-BE49-F238E27FC236}">
                  <a16:creationId xmlns:a16="http://schemas.microsoft.com/office/drawing/2014/main" id="{A2E1CFB3-CA10-6580-E4B9-8C462438867B}"/>
                </a:ext>
              </a:extLst>
            </p:cNvPr>
            <p:cNvSpPr txBox="1"/>
            <p:nvPr/>
          </p:nvSpPr>
          <p:spPr>
            <a:xfrm>
              <a:off x="3699801" y="23021"/>
              <a:ext cx="1572017" cy="700402"/>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a:ea typeface="+mn-ea"/>
                  <a:cs typeface="+mn-cs"/>
                </a:rPr>
                <a:t>Plenipotentiary Conference</a:t>
              </a:r>
            </a:p>
          </p:txBody>
        </p:sp>
      </p:grpSp>
      <p:grpSp>
        <p:nvGrpSpPr>
          <p:cNvPr id="4" name="Group 3">
            <a:extLst>
              <a:ext uri="{FF2B5EF4-FFF2-40B4-BE49-F238E27FC236}">
                <a16:creationId xmlns:a16="http://schemas.microsoft.com/office/drawing/2014/main" id="{C9B27B8E-33F5-85AF-2379-D51557316FC4}"/>
              </a:ext>
            </a:extLst>
          </p:cNvPr>
          <p:cNvGrpSpPr/>
          <p:nvPr/>
        </p:nvGrpSpPr>
        <p:grpSpPr>
          <a:xfrm>
            <a:off x="5538012" y="3305274"/>
            <a:ext cx="1115976" cy="657385"/>
            <a:chOff x="3927822" y="1042808"/>
            <a:chExt cx="1115976" cy="743984"/>
          </a:xfrm>
          <a:noFill/>
        </p:grpSpPr>
        <p:sp>
          <p:nvSpPr>
            <p:cNvPr id="39" name="Rectangle: Rounded Corners 38">
              <a:extLst>
                <a:ext uri="{FF2B5EF4-FFF2-40B4-BE49-F238E27FC236}">
                  <a16:creationId xmlns:a16="http://schemas.microsoft.com/office/drawing/2014/main" id="{C09F1989-6DEF-9A36-C9EA-92B69D68F648}"/>
                </a:ext>
              </a:extLst>
            </p:cNvPr>
            <p:cNvSpPr/>
            <p:nvPr/>
          </p:nvSpPr>
          <p:spPr>
            <a:xfrm>
              <a:off x="3927822" y="1042808"/>
              <a:ext cx="1115976" cy="743984"/>
            </a:xfrm>
            <a:prstGeom prst="roundRect">
              <a:avLst>
                <a:gd name="adj" fmla="val 10000"/>
              </a:avLst>
            </a:prstGeom>
            <a:solidFill>
              <a:srgbClr val="4FB4E1">
                <a:alpha val="60000"/>
              </a:srgb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40" name="Rectangle: Rounded Corners 6">
              <a:extLst>
                <a:ext uri="{FF2B5EF4-FFF2-40B4-BE49-F238E27FC236}">
                  <a16:creationId xmlns:a16="http://schemas.microsoft.com/office/drawing/2014/main" id="{281B03F3-8121-2443-2523-90897B597BBF}"/>
                </a:ext>
              </a:extLst>
            </p:cNvPr>
            <p:cNvSpPr txBox="1"/>
            <p:nvPr/>
          </p:nvSpPr>
          <p:spPr>
            <a:xfrm>
              <a:off x="3949613" y="1064599"/>
              <a:ext cx="1072394" cy="700402"/>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ITU Council</a:t>
              </a:r>
            </a:p>
          </p:txBody>
        </p:sp>
      </p:grpSp>
      <p:cxnSp>
        <p:nvCxnSpPr>
          <p:cNvPr id="46" name="Straight Connector 45">
            <a:extLst>
              <a:ext uri="{FF2B5EF4-FFF2-40B4-BE49-F238E27FC236}">
                <a16:creationId xmlns:a16="http://schemas.microsoft.com/office/drawing/2014/main" id="{02400E48-04A7-33CC-D9B4-401BEBF1FEBF}"/>
              </a:ext>
            </a:extLst>
          </p:cNvPr>
          <p:cNvCxnSpPr>
            <a:cxnSpLocks/>
            <a:stCxn id="41" idx="2"/>
          </p:cNvCxnSpPr>
          <p:nvPr/>
        </p:nvCxnSpPr>
        <p:spPr>
          <a:xfrm>
            <a:off x="6096000" y="2921081"/>
            <a:ext cx="0" cy="384193"/>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nvGrpSpPr>
          <p:cNvPr id="74" name="Group 73">
            <a:extLst>
              <a:ext uri="{FF2B5EF4-FFF2-40B4-BE49-F238E27FC236}">
                <a16:creationId xmlns:a16="http://schemas.microsoft.com/office/drawing/2014/main" id="{AD90AAF6-B101-0CFE-EE5C-B68D838608F7}"/>
              </a:ext>
            </a:extLst>
          </p:cNvPr>
          <p:cNvGrpSpPr/>
          <p:nvPr/>
        </p:nvGrpSpPr>
        <p:grpSpPr>
          <a:xfrm>
            <a:off x="2403651" y="3962659"/>
            <a:ext cx="7384697" cy="1041579"/>
            <a:chOff x="2403651" y="3962659"/>
            <a:chExt cx="7384697" cy="1041579"/>
          </a:xfrm>
        </p:grpSpPr>
        <p:cxnSp>
          <p:nvCxnSpPr>
            <p:cNvPr id="55" name="Straight Connector 54">
              <a:extLst>
                <a:ext uri="{FF2B5EF4-FFF2-40B4-BE49-F238E27FC236}">
                  <a16:creationId xmlns:a16="http://schemas.microsoft.com/office/drawing/2014/main" id="{854B12BB-D3CF-29D3-A547-C5EC39462698}"/>
                </a:ext>
              </a:extLst>
            </p:cNvPr>
            <p:cNvCxnSpPr>
              <a:cxnSpLocks/>
            </p:cNvCxnSpPr>
            <p:nvPr/>
          </p:nvCxnSpPr>
          <p:spPr>
            <a:xfrm>
              <a:off x="5171215" y="4168697"/>
              <a:ext cx="0" cy="174543"/>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56" name="Straight Connector 55">
              <a:extLst>
                <a:ext uri="{FF2B5EF4-FFF2-40B4-BE49-F238E27FC236}">
                  <a16:creationId xmlns:a16="http://schemas.microsoft.com/office/drawing/2014/main" id="{4285D265-D573-3F6A-B3C3-98634EE42F45}"/>
                </a:ext>
              </a:extLst>
            </p:cNvPr>
            <p:cNvCxnSpPr>
              <a:cxnSpLocks/>
            </p:cNvCxnSpPr>
            <p:nvPr/>
          </p:nvCxnSpPr>
          <p:spPr>
            <a:xfrm>
              <a:off x="7450865" y="4168697"/>
              <a:ext cx="0" cy="174543"/>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57" name="Straight Connector 56">
              <a:extLst>
                <a:ext uri="{FF2B5EF4-FFF2-40B4-BE49-F238E27FC236}">
                  <a16:creationId xmlns:a16="http://schemas.microsoft.com/office/drawing/2014/main" id="{007416C9-2E59-BE62-AC10-295437B8306F}"/>
                </a:ext>
              </a:extLst>
            </p:cNvPr>
            <p:cNvCxnSpPr>
              <a:cxnSpLocks/>
            </p:cNvCxnSpPr>
            <p:nvPr/>
          </p:nvCxnSpPr>
          <p:spPr>
            <a:xfrm>
              <a:off x="9251090" y="4168697"/>
              <a:ext cx="0" cy="174543"/>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nvGrpSpPr>
            <p:cNvPr id="11" name="Group 10">
              <a:extLst>
                <a:ext uri="{FF2B5EF4-FFF2-40B4-BE49-F238E27FC236}">
                  <a16:creationId xmlns:a16="http://schemas.microsoft.com/office/drawing/2014/main" id="{2A638FBB-842A-483E-DEE0-468A37D9CF62}"/>
                </a:ext>
              </a:extLst>
            </p:cNvPr>
            <p:cNvGrpSpPr/>
            <p:nvPr/>
          </p:nvGrpSpPr>
          <p:grpSpPr>
            <a:xfrm>
              <a:off x="2403651" y="3962659"/>
              <a:ext cx="7384697" cy="1041579"/>
              <a:chOff x="2403651" y="3962659"/>
              <a:chExt cx="7384697" cy="1041579"/>
            </a:xfrm>
          </p:grpSpPr>
          <p:sp>
            <p:nvSpPr>
              <p:cNvPr id="37" name="Rectangle: Rounded Corners 36">
                <a:extLst>
                  <a:ext uri="{FF2B5EF4-FFF2-40B4-BE49-F238E27FC236}">
                    <a16:creationId xmlns:a16="http://schemas.microsoft.com/office/drawing/2014/main" id="{21F15DE0-F3C4-BD43-A5DE-5D79DFCFCBC3}"/>
                  </a:ext>
                </a:extLst>
              </p:cNvPr>
              <p:cNvSpPr/>
              <p:nvPr/>
            </p:nvSpPr>
            <p:spPr>
              <a:xfrm>
                <a:off x="2403651" y="4346853"/>
                <a:ext cx="1337777" cy="657385"/>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8" name="Rectangle: Rounded Corners 8">
                <a:extLst>
                  <a:ext uri="{FF2B5EF4-FFF2-40B4-BE49-F238E27FC236}">
                    <a16:creationId xmlns:a16="http://schemas.microsoft.com/office/drawing/2014/main" id="{19A2B975-4AF4-935A-C383-4F9D3EBA7070}"/>
                  </a:ext>
                </a:extLst>
              </p:cNvPr>
              <p:cNvSpPr txBox="1"/>
              <p:nvPr/>
            </p:nvSpPr>
            <p:spPr>
              <a:xfrm>
                <a:off x="2425442" y="4366108"/>
                <a:ext cx="1294195" cy="6188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General Secretariat</a:t>
                </a:r>
              </a:p>
            </p:txBody>
          </p:sp>
          <p:sp>
            <p:nvSpPr>
              <p:cNvPr id="35" name="Rectangle: Rounded Corners 34">
                <a:extLst>
                  <a:ext uri="{FF2B5EF4-FFF2-40B4-BE49-F238E27FC236}">
                    <a16:creationId xmlns:a16="http://schemas.microsoft.com/office/drawing/2014/main" id="{CD9EB38A-7291-F76E-19FB-F1B90A78E413}"/>
                  </a:ext>
                </a:extLst>
              </p:cNvPr>
              <p:cNvSpPr/>
              <p:nvPr/>
            </p:nvSpPr>
            <p:spPr>
              <a:xfrm>
                <a:off x="4469342" y="4346853"/>
                <a:ext cx="1391846" cy="657385"/>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6" name="Rectangle: Rounded Corners 10">
                <a:extLst>
                  <a:ext uri="{FF2B5EF4-FFF2-40B4-BE49-F238E27FC236}">
                    <a16:creationId xmlns:a16="http://schemas.microsoft.com/office/drawing/2014/main" id="{1D2BD300-4A23-A161-1C6A-4E5AA285E8D8}"/>
                  </a:ext>
                </a:extLst>
              </p:cNvPr>
              <p:cNvSpPr txBox="1"/>
              <p:nvPr/>
            </p:nvSpPr>
            <p:spPr>
              <a:xfrm>
                <a:off x="4098013" y="4366108"/>
                <a:ext cx="2134503" cy="6188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ITU-R</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(radiocommunication)</a:t>
                </a:r>
              </a:p>
            </p:txBody>
          </p:sp>
          <p:sp>
            <p:nvSpPr>
              <p:cNvPr id="29" name="Rectangle: Rounded Corners 28">
                <a:extLst>
                  <a:ext uri="{FF2B5EF4-FFF2-40B4-BE49-F238E27FC236}">
                    <a16:creationId xmlns:a16="http://schemas.microsoft.com/office/drawing/2014/main" id="{922FD822-24C7-8319-2714-825DA016D6BD}"/>
                  </a:ext>
                </a:extLst>
              </p:cNvPr>
              <p:cNvSpPr/>
              <p:nvPr/>
            </p:nvSpPr>
            <p:spPr>
              <a:xfrm>
                <a:off x="6905351" y="4346853"/>
                <a:ext cx="1115976" cy="657385"/>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0" name="Rectangle: Rounded Corners 16">
                <a:extLst>
                  <a:ext uri="{FF2B5EF4-FFF2-40B4-BE49-F238E27FC236}">
                    <a16:creationId xmlns:a16="http://schemas.microsoft.com/office/drawing/2014/main" id="{B0388E6D-41E9-53AD-489A-503A3BE34FCD}"/>
                  </a:ext>
                </a:extLst>
              </p:cNvPr>
              <p:cNvSpPr txBox="1"/>
              <p:nvPr/>
            </p:nvSpPr>
            <p:spPr>
              <a:xfrm>
                <a:off x="6610891" y="4366108"/>
                <a:ext cx="1704896" cy="6188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ITU-D</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(development)</a:t>
                </a:r>
              </a:p>
            </p:txBody>
          </p:sp>
          <p:cxnSp>
            <p:nvCxnSpPr>
              <p:cNvPr id="50" name="Straight Connector 49">
                <a:extLst>
                  <a:ext uri="{FF2B5EF4-FFF2-40B4-BE49-F238E27FC236}">
                    <a16:creationId xmlns:a16="http://schemas.microsoft.com/office/drawing/2014/main" id="{68BD6A95-BB66-F621-7BA2-6762178A92CE}"/>
                  </a:ext>
                </a:extLst>
              </p:cNvPr>
              <p:cNvCxnSpPr>
                <a:cxnSpLocks/>
              </p:cNvCxnSpPr>
              <p:nvPr/>
            </p:nvCxnSpPr>
            <p:spPr>
              <a:xfrm>
                <a:off x="6096000" y="3962659"/>
                <a:ext cx="0" cy="206038"/>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52" name="Straight Connector 51">
                <a:extLst>
                  <a:ext uri="{FF2B5EF4-FFF2-40B4-BE49-F238E27FC236}">
                    <a16:creationId xmlns:a16="http://schemas.microsoft.com/office/drawing/2014/main" id="{2AE7AB3E-A866-04ED-AEDD-C19853F74B2E}"/>
                  </a:ext>
                </a:extLst>
              </p:cNvPr>
              <p:cNvCxnSpPr>
                <a:cxnSpLocks/>
              </p:cNvCxnSpPr>
              <p:nvPr/>
            </p:nvCxnSpPr>
            <p:spPr>
              <a:xfrm>
                <a:off x="3072540" y="4168697"/>
                <a:ext cx="0" cy="178156"/>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63" name="Straight Connector 62">
                <a:extLst>
                  <a:ext uri="{FF2B5EF4-FFF2-40B4-BE49-F238E27FC236}">
                    <a16:creationId xmlns:a16="http://schemas.microsoft.com/office/drawing/2014/main" id="{C80E7045-65A4-F590-7218-C6F7ACB7A5B5}"/>
                  </a:ext>
                </a:extLst>
              </p:cNvPr>
              <p:cNvCxnSpPr>
                <a:cxnSpLocks/>
              </p:cNvCxnSpPr>
              <p:nvPr/>
            </p:nvCxnSpPr>
            <p:spPr>
              <a:xfrm>
                <a:off x="3060700" y="4168697"/>
                <a:ext cx="6190390" cy="0"/>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sp>
            <p:nvSpPr>
              <p:cNvPr id="23" name="Rectangle: Rounded Corners 22">
                <a:extLst>
                  <a:ext uri="{FF2B5EF4-FFF2-40B4-BE49-F238E27FC236}">
                    <a16:creationId xmlns:a16="http://schemas.microsoft.com/office/drawing/2014/main" id="{463EF71F-4BDF-5890-10B4-16EFC026D22B}"/>
                  </a:ext>
                </a:extLst>
              </p:cNvPr>
              <p:cNvSpPr/>
              <p:nvPr/>
            </p:nvSpPr>
            <p:spPr>
              <a:xfrm>
                <a:off x="8672372" y="4346853"/>
                <a:ext cx="1115976" cy="657385"/>
              </a:xfrm>
              <a:prstGeom prst="roundRect">
                <a:avLst>
                  <a:gd name="adj" fmla="val 10000"/>
                </a:avLst>
              </a:prstGeom>
              <a:solidFill>
                <a:srgbClr val="AADBF0"/>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4" name="Rectangle: Rounded Corners 22">
                <a:extLst>
                  <a:ext uri="{FF2B5EF4-FFF2-40B4-BE49-F238E27FC236}">
                    <a16:creationId xmlns:a16="http://schemas.microsoft.com/office/drawing/2014/main" id="{6066FA37-B73E-5DAA-3165-E7BB8C366268}"/>
                  </a:ext>
                </a:extLst>
              </p:cNvPr>
              <p:cNvSpPr txBox="1"/>
              <p:nvPr/>
            </p:nvSpPr>
            <p:spPr>
              <a:xfrm>
                <a:off x="8694163" y="4366108"/>
                <a:ext cx="1072394" cy="618876"/>
              </a:xfrm>
              <a:prstGeom prst="rect">
                <a:avLst/>
              </a:prstGeom>
              <a:solidFill>
                <a:srgbClr val="AADBF0"/>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ITU-T</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(standardization)</a:t>
                </a:r>
              </a:p>
            </p:txBody>
          </p:sp>
        </p:grpSp>
      </p:grpSp>
      <p:sp>
        <p:nvSpPr>
          <p:cNvPr id="43" name="TextBox 42">
            <a:extLst>
              <a:ext uri="{FF2B5EF4-FFF2-40B4-BE49-F238E27FC236}">
                <a16:creationId xmlns:a16="http://schemas.microsoft.com/office/drawing/2014/main" id="{2FDC438B-8715-7A9C-48BD-4DF06034D0F9}"/>
              </a:ext>
            </a:extLst>
          </p:cNvPr>
          <p:cNvSpPr txBox="1"/>
          <p:nvPr/>
        </p:nvSpPr>
        <p:spPr>
          <a:xfrm>
            <a:off x="6675779" y="2956910"/>
            <a:ext cx="4649781" cy="923330"/>
          </a:xfrm>
          <a:prstGeom prst="rect">
            <a:avLst/>
          </a:prstGeom>
          <a:noFill/>
        </p:spPr>
        <p:txBody>
          <a:bodyPr wrap="square">
            <a:spAutoFit/>
          </a:bodyPr>
          <a:lstStyle/>
          <a:p>
            <a:pPr marL="1270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ITU </a:t>
            </a:r>
            <a:r>
              <a:rPr kumimoji="0" lang="en-GB" sz="1800" b="1"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Council</a:t>
            </a: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a:t>
            </a:r>
            <a:b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Constituted by </a:t>
            </a: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48 Council </a:t>
            </a: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member</a:t>
            </a:r>
            <a:r>
              <a:rPr kumimoji="0" lang="en-GB" sz="1800" b="0" i="0" u="none" strike="noStrike" kern="1200" cap="none" spc="75" normalizeH="0" baseline="0" noProof="0" dirty="0">
                <a:ln>
                  <a:noFill/>
                </a:ln>
                <a:solidFill>
                  <a:prstClr val="black"/>
                </a:solidFill>
                <a:effectLst/>
                <a:uLnTx/>
                <a:uFillTx/>
                <a:latin typeface="Arial"/>
                <a:ea typeface="+mn-ea"/>
                <a:cs typeface="Arial" panose="020B0604020202020204" pitchFamily="34" charset="0"/>
              </a:rPr>
              <a:t> </a:t>
            </a: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states.</a:t>
            </a:r>
            <a:b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Held every year.</a:t>
            </a:r>
            <a:endPar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endParaRPr>
          </a:p>
        </p:txBody>
      </p:sp>
      <p:sp>
        <p:nvSpPr>
          <p:cNvPr id="44" name="TextBox 43">
            <a:extLst>
              <a:ext uri="{FF2B5EF4-FFF2-40B4-BE49-F238E27FC236}">
                <a16:creationId xmlns:a16="http://schemas.microsoft.com/office/drawing/2014/main" id="{ACA9D6C8-5A72-0999-B8ED-F44863DAA387}"/>
              </a:ext>
            </a:extLst>
          </p:cNvPr>
          <p:cNvSpPr txBox="1"/>
          <p:nvPr/>
        </p:nvSpPr>
        <p:spPr>
          <a:xfrm>
            <a:off x="158206" y="1912848"/>
            <a:ext cx="5124180" cy="1200329"/>
          </a:xfrm>
          <a:prstGeom prst="rect">
            <a:avLst/>
          </a:prstGeom>
          <a:noFill/>
        </p:spPr>
        <p:txBody>
          <a:bodyPr wrap="square">
            <a:spAutoFit/>
          </a:bodyPr>
          <a:lstStyle/>
          <a:p>
            <a:pPr marL="12700" marR="5080" lvl="0" indent="0" algn="ctr" defTabSz="457200" rtl="0" eaLnBrk="1" fontAlgn="auto" latinLnBrk="0" hangingPunct="1">
              <a:lnSpc>
                <a:spcPct val="100000"/>
              </a:lnSpc>
              <a:spcBef>
                <a:spcPts val="100"/>
              </a:spcBef>
              <a:spcAft>
                <a:spcPts val="0"/>
              </a:spcAft>
              <a:buClrTx/>
              <a:buSzTx/>
              <a:buFontTx/>
              <a:buNone/>
              <a:tabLst/>
              <a:defRPr/>
            </a:pPr>
            <a:r>
              <a:rPr kumimoji="0" lang="en-GB" sz="1800" b="1"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Plenipotentiary </a:t>
            </a:r>
            <a:r>
              <a:rPr kumimoji="0" lang="en-GB" sz="1800" b="1"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Conference</a:t>
            </a: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a:t>
            </a:r>
            <a:b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b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The highest decision-making body consisting </a:t>
            </a: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of </a:t>
            </a: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representatives </a:t>
            </a:r>
            <a:r>
              <a:rPr kumimoji="0" lang="en-GB" sz="18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rPr>
              <a:t>from </a:t>
            </a: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each Member</a:t>
            </a:r>
            <a:r>
              <a:rPr kumimoji="0" lang="en-GB" sz="1800" b="0" i="0" u="none" strike="noStrike" kern="1200" cap="none" spc="80" normalizeH="0" baseline="0" noProof="0" dirty="0">
                <a:ln>
                  <a:noFill/>
                </a:ln>
                <a:solidFill>
                  <a:prstClr val="black"/>
                </a:solidFill>
                <a:effectLst/>
                <a:uLnTx/>
                <a:uFillTx/>
                <a:latin typeface="Arial"/>
                <a:ea typeface="+mn-ea"/>
                <a:cs typeface="Arial" panose="020B0604020202020204" pitchFamily="34" charset="0"/>
              </a:rPr>
              <a:t> </a:t>
            </a: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State.</a:t>
            </a:r>
            <a:b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1800" b="0" i="0" u="none" strike="noStrike" kern="1200" cap="none" spc="-5" normalizeH="0" baseline="0" noProof="0" dirty="0">
                <a:ln>
                  <a:noFill/>
                </a:ln>
                <a:solidFill>
                  <a:prstClr val="black"/>
                </a:solidFill>
                <a:effectLst/>
                <a:uLnTx/>
                <a:uFillTx/>
                <a:latin typeface="Arial"/>
                <a:ea typeface="+mn-ea"/>
                <a:cs typeface="Arial" panose="020B0604020202020204" pitchFamily="34" charset="0"/>
              </a:rPr>
              <a:t>Held every four years.</a:t>
            </a:r>
          </a:p>
        </p:txBody>
      </p:sp>
      <p:grpSp>
        <p:nvGrpSpPr>
          <p:cNvPr id="75" name="Group 74">
            <a:extLst>
              <a:ext uri="{FF2B5EF4-FFF2-40B4-BE49-F238E27FC236}">
                <a16:creationId xmlns:a16="http://schemas.microsoft.com/office/drawing/2014/main" id="{DABB84F6-827B-EF9B-911A-48072C5258F2}"/>
              </a:ext>
            </a:extLst>
          </p:cNvPr>
          <p:cNvGrpSpPr/>
          <p:nvPr/>
        </p:nvGrpSpPr>
        <p:grpSpPr>
          <a:xfrm>
            <a:off x="4607276" y="5000624"/>
            <a:ext cx="5181072" cy="1045192"/>
            <a:chOff x="4607276" y="5000624"/>
            <a:chExt cx="5181072" cy="1045192"/>
          </a:xfrm>
        </p:grpSpPr>
        <p:grpSp>
          <p:nvGrpSpPr>
            <p:cNvPr id="8" name="Group 7">
              <a:extLst>
                <a:ext uri="{FF2B5EF4-FFF2-40B4-BE49-F238E27FC236}">
                  <a16:creationId xmlns:a16="http://schemas.microsoft.com/office/drawing/2014/main" id="{CB402754-0177-BDBA-DCBC-6821E11D2D85}"/>
                </a:ext>
              </a:extLst>
            </p:cNvPr>
            <p:cNvGrpSpPr/>
            <p:nvPr/>
          </p:nvGrpSpPr>
          <p:grpSpPr>
            <a:xfrm>
              <a:off x="4607276" y="5388431"/>
              <a:ext cx="5181072" cy="657385"/>
              <a:chOff x="4607276" y="5388431"/>
              <a:chExt cx="5181072" cy="657385"/>
            </a:xfrm>
          </p:grpSpPr>
          <p:sp>
            <p:nvSpPr>
              <p:cNvPr id="33" name="Rectangle: Rounded Corners 32">
                <a:extLst>
                  <a:ext uri="{FF2B5EF4-FFF2-40B4-BE49-F238E27FC236}">
                    <a16:creationId xmlns:a16="http://schemas.microsoft.com/office/drawing/2014/main" id="{D1EEEE2D-9E91-B3A8-69DD-6A8DC30918AB}"/>
                  </a:ext>
                </a:extLst>
              </p:cNvPr>
              <p:cNvSpPr/>
              <p:nvPr/>
            </p:nvSpPr>
            <p:spPr>
              <a:xfrm>
                <a:off x="4607276" y="5388431"/>
                <a:ext cx="1115976" cy="657385"/>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4" name="Rectangle: Rounded Corners 12">
                <a:extLst>
                  <a:ext uri="{FF2B5EF4-FFF2-40B4-BE49-F238E27FC236}">
                    <a16:creationId xmlns:a16="http://schemas.microsoft.com/office/drawing/2014/main" id="{9A895236-192E-AA48-4C5A-BE718C3CB2BD}"/>
                  </a:ext>
                </a:extLst>
              </p:cNvPr>
              <p:cNvSpPr txBox="1"/>
              <p:nvPr/>
            </p:nvSpPr>
            <p:spPr>
              <a:xfrm>
                <a:off x="4629067" y="5407686"/>
                <a:ext cx="1072394" cy="6188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WRC &amp; RA</a:t>
                </a:r>
              </a:p>
            </p:txBody>
          </p:sp>
          <p:sp>
            <p:nvSpPr>
              <p:cNvPr id="27" name="Rectangle: Rounded Corners 26">
                <a:extLst>
                  <a:ext uri="{FF2B5EF4-FFF2-40B4-BE49-F238E27FC236}">
                    <a16:creationId xmlns:a16="http://schemas.microsoft.com/office/drawing/2014/main" id="{595BE3A7-EEA3-6AAF-062D-6F1E7673A9C0}"/>
                  </a:ext>
                </a:extLst>
              </p:cNvPr>
              <p:cNvSpPr/>
              <p:nvPr/>
            </p:nvSpPr>
            <p:spPr>
              <a:xfrm>
                <a:off x="6905351" y="5388431"/>
                <a:ext cx="1115976" cy="657385"/>
              </a:xfrm>
              <a:prstGeom prst="roundRect">
                <a:avLst>
                  <a:gd name="adj" fmla="val 10000"/>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8" name="Rectangle: Rounded Corners 18">
                <a:extLst>
                  <a:ext uri="{FF2B5EF4-FFF2-40B4-BE49-F238E27FC236}">
                    <a16:creationId xmlns:a16="http://schemas.microsoft.com/office/drawing/2014/main" id="{BC5D143F-3B5F-BF3A-A4C0-9F7200172F11}"/>
                  </a:ext>
                </a:extLst>
              </p:cNvPr>
              <p:cNvSpPr txBox="1"/>
              <p:nvPr/>
            </p:nvSpPr>
            <p:spPr>
              <a:xfrm>
                <a:off x="6927142" y="5407686"/>
                <a:ext cx="1072394" cy="6188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WTDC</a:t>
                </a:r>
              </a:p>
            </p:txBody>
          </p:sp>
          <p:sp>
            <p:nvSpPr>
              <p:cNvPr id="21" name="Rectangle: Rounded Corners 20">
                <a:extLst>
                  <a:ext uri="{FF2B5EF4-FFF2-40B4-BE49-F238E27FC236}">
                    <a16:creationId xmlns:a16="http://schemas.microsoft.com/office/drawing/2014/main" id="{96FE5300-97CB-903B-A50F-AEFF93F48CB8}"/>
                  </a:ext>
                </a:extLst>
              </p:cNvPr>
              <p:cNvSpPr/>
              <p:nvPr/>
            </p:nvSpPr>
            <p:spPr>
              <a:xfrm>
                <a:off x="8672372" y="5388431"/>
                <a:ext cx="1115976" cy="657385"/>
              </a:xfrm>
              <a:prstGeom prst="roundRect">
                <a:avLst>
                  <a:gd name="adj" fmla="val 10000"/>
                </a:avLst>
              </a:prstGeom>
              <a:solidFill>
                <a:srgbClr val="D2ECF8"/>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2" name="Rectangle: Rounded Corners 24">
                <a:extLst>
                  <a:ext uri="{FF2B5EF4-FFF2-40B4-BE49-F238E27FC236}">
                    <a16:creationId xmlns:a16="http://schemas.microsoft.com/office/drawing/2014/main" id="{F95131B3-243A-2F31-6FF5-DF85DA42051F}"/>
                  </a:ext>
                </a:extLst>
              </p:cNvPr>
              <p:cNvSpPr txBox="1"/>
              <p:nvPr/>
            </p:nvSpPr>
            <p:spPr>
              <a:xfrm>
                <a:off x="8694163" y="5407686"/>
                <a:ext cx="1072394" cy="618876"/>
              </a:xfrm>
              <a:prstGeom prst="rect">
                <a:avLst/>
              </a:prstGeom>
              <a:solidFill>
                <a:srgbClr val="D2ECF8"/>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WTSA</a:t>
                </a:r>
              </a:p>
            </p:txBody>
          </p:sp>
        </p:grpSp>
        <p:cxnSp>
          <p:nvCxnSpPr>
            <p:cNvPr id="65" name="Straight Connector 64">
              <a:extLst>
                <a:ext uri="{FF2B5EF4-FFF2-40B4-BE49-F238E27FC236}">
                  <a16:creationId xmlns:a16="http://schemas.microsoft.com/office/drawing/2014/main" id="{9277F705-8134-70AF-9185-4817C9D6A5F2}"/>
                </a:ext>
              </a:extLst>
            </p:cNvPr>
            <p:cNvCxnSpPr>
              <a:cxnSpLocks/>
              <a:stCxn id="35" idx="2"/>
              <a:endCxn id="33" idx="0"/>
            </p:cNvCxnSpPr>
            <p:nvPr/>
          </p:nvCxnSpPr>
          <p:spPr>
            <a:xfrm flipH="1">
              <a:off x="5165264" y="5004238"/>
              <a:ext cx="1" cy="384193"/>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66" name="Straight Connector 65">
              <a:extLst>
                <a:ext uri="{FF2B5EF4-FFF2-40B4-BE49-F238E27FC236}">
                  <a16:creationId xmlns:a16="http://schemas.microsoft.com/office/drawing/2014/main" id="{FD025415-27F3-4796-0343-E75F40D1934F}"/>
                </a:ext>
              </a:extLst>
            </p:cNvPr>
            <p:cNvCxnSpPr>
              <a:cxnSpLocks/>
              <a:stCxn id="29" idx="2"/>
              <a:endCxn id="27" idx="0"/>
            </p:cNvCxnSpPr>
            <p:nvPr/>
          </p:nvCxnSpPr>
          <p:spPr>
            <a:xfrm>
              <a:off x="7463339" y="5004238"/>
              <a:ext cx="0" cy="384193"/>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cxnSp>
          <p:nvCxnSpPr>
            <p:cNvPr id="67" name="Straight Connector 66">
              <a:extLst>
                <a:ext uri="{FF2B5EF4-FFF2-40B4-BE49-F238E27FC236}">
                  <a16:creationId xmlns:a16="http://schemas.microsoft.com/office/drawing/2014/main" id="{364342CB-E4C6-187E-78E2-F02D403D6884}"/>
                </a:ext>
              </a:extLst>
            </p:cNvPr>
            <p:cNvCxnSpPr>
              <a:cxnSpLocks/>
              <a:stCxn id="45" idx="2"/>
              <a:endCxn id="47" idx="0"/>
            </p:cNvCxnSpPr>
            <p:nvPr/>
          </p:nvCxnSpPr>
          <p:spPr>
            <a:xfrm>
              <a:off x="9228402" y="5000624"/>
              <a:ext cx="0" cy="387807"/>
            </a:xfrm>
            <a:prstGeom prst="lin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cxnSp>
      </p:grpSp>
      <p:sp>
        <p:nvSpPr>
          <p:cNvPr id="45" name="Rectangle: Rounded Corners 44">
            <a:extLst>
              <a:ext uri="{FF2B5EF4-FFF2-40B4-BE49-F238E27FC236}">
                <a16:creationId xmlns:a16="http://schemas.microsoft.com/office/drawing/2014/main" id="{06821A1D-8F4F-C115-469C-C18994259680}"/>
              </a:ext>
            </a:extLst>
          </p:cNvPr>
          <p:cNvSpPr/>
          <p:nvPr/>
        </p:nvSpPr>
        <p:spPr>
          <a:xfrm>
            <a:off x="8672371" y="4343240"/>
            <a:ext cx="1112062" cy="657384"/>
          </a:xfrm>
          <a:prstGeom prst="roundRect">
            <a:avLst>
              <a:gd name="adj" fmla="val 10222"/>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47" name="Rectangle: Rounded Corners 46">
            <a:extLst>
              <a:ext uri="{FF2B5EF4-FFF2-40B4-BE49-F238E27FC236}">
                <a16:creationId xmlns:a16="http://schemas.microsoft.com/office/drawing/2014/main" id="{E57D7FE0-3A55-5FBE-1F5A-9651BB3DAD2E}"/>
              </a:ext>
            </a:extLst>
          </p:cNvPr>
          <p:cNvSpPr/>
          <p:nvPr/>
        </p:nvSpPr>
        <p:spPr>
          <a:xfrm>
            <a:off x="8672371" y="5388431"/>
            <a:ext cx="1112062" cy="657384"/>
          </a:xfrm>
          <a:prstGeom prst="roundRect">
            <a:avLst>
              <a:gd name="adj" fmla="val 10222"/>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9875112"/>
      </p:ext>
    </p:extLst>
  </p:cSld>
  <p:clrMapOvr>
    <a:masterClrMapping/>
  </p:clrMapOvr>
  <mc:AlternateContent xmlns:mc="http://schemas.openxmlformats.org/markup-compatibility/2006" xmlns:p14="http://schemas.microsoft.com/office/powerpoint/2010/main">
    <mc:Choice Requires="p14">
      <p:transition spd="slow" p14:dur="2000" advTm="51221"/>
    </mc:Choice>
    <mc:Fallback xmlns="">
      <p:transition spd="slow" advTm="5122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7"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5DBCB-8374-847C-091F-85D244C5F5AD}"/>
              </a:ext>
            </a:extLst>
          </p:cNvPr>
          <p:cNvSpPr>
            <a:spLocks noGrp="1"/>
          </p:cNvSpPr>
          <p:nvPr>
            <p:ph type="title"/>
          </p:nvPr>
        </p:nvSpPr>
        <p:spPr/>
        <p:txBody>
          <a:bodyPr/>
          <a:lstStyle/>
          <a:p>
            <a:r>
              <a:rPr lang="en-GB" dirty="0"/>
              <a:t>ITU-T structure and organization</a:t>
            </a:r>
          </a:p>
        </p:txBody>
      </p:sp>
      <p:sp>
        <p:nvSpPr>
          <p:cNvPr id="3" name="Text Placeholder 2">
            <a:extLst>
              <a:ext uri="{FF2B5EF4-FFF2-40B4-BE49-F238E27FC236}">
                <a16:creationId xmlns:a16="http://schemas.microsoft.com/office/drawing/2014/main" id="{E2AC3EF7-D6C8-7A78-EFAD-2ADE03756080}"/>
              </a:ext>
            </a:extLst>
          </p:cNvPr>
          <p:cNvSpPr>
            <a:spLocks noGrp="1"/>
          </p:cNvSpPr>
          <p:nvPr>
            <p:ph type="body" sz="quarter" idx="10"/>
          </p:nvPr>
        </p:nvSpPr>
        <p:spPr/>
        <p:txBody>
          <a:bodyPr/>
          <a:lstStyle/>
          <a:p>
            <a:endParaRPr lang="en-GB"/>
          </a:p>
        </p:txBody>
      </p:sp>
      <p:cxnSp>
        <p:nvCxnSpPr>
          <p:cNvPr id="27" name="Straight Connector 26">
            <a:extLst>
              <a:ext uri="{FF2B5EF4-FFF2-40B4-BE49-F238E27FC236}">
                <a16:creationId xmlns:a16="http://schemas.microsoft.com/office/drawing/2014/main" id="{52D43ACA-36C5-6265-409F-F0DC3E069FB9}"/>
              </a:ext>
            </a:extLst>
          </p:cNvPr>
          <p:cNvCxnSpPr/>
          <p:nvPr/>
        </p:nvCxnSpPr>
        <p:spPr>
          <a:xfrm>
            <a:off x="6320573" y="2858760"/>
            <a:ext cx="38474" cy="0"/>
          </a:xfrm>
          <a:prstGeom prst="line">
            <a:avLst/>
          </a:prstGeom>
          <a:noFill/>
          <a:ln w="25400" cap="flat" cmpd="sng" algn="ctr">
            <a:solidFill>
              <a:sysClr val="windowText" lastClr="000000"/>
            </a:solidFill>
            <a:prstDash val="solid"/>
          </a:ln>
          <a:effectLst>
            <a:outerShdw blurRad="40000" dist="20000" dir="5400000" rotWithShape="0">
              <a:srgbClr val="000000">
                <a:alpha val="38000"/>
              </a:srgbClr>
            </a:outerShdw>
          </a:effectLst>
        </p:spPr>
      </p:cxnSp>
      <p:graphicFrame>
        <p:nvGraphicFramePr>
          <p:cNvPr id="28" name="Content Placeholder 5">
            <a:extLst>
              <a:ext uri="{FF2B5EF4-FFF2-40B4-BE49-F238E27FC236}">
                <a16:creationId xmlns:a16="http://schemas.microsoft.com/office/drawing/2014/main" id="{47506531-095C-1DA6-69EA-ABD86B5989A3}"/>
              </a:ext>
            </a:extLst>
          </p:cNvPr>
          <p:cNvGraphicFramePr>
            <a:graphicFrameLocks/>
          </p:cNvGraphicFramePr>
          <p:nvPr/>
        </p:nvGraphicFramePr>
        <p:xfrm>
          <a:off x="2337601" y="1723727"/>
          <a:ext cx="8227146" cy="4283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9" name="Rectangle 28">
            <a:extLst>
              <a:ext uri="{FF2B5EF4-FFF2-40B4-BE49-F238E27FC236}">
                <a16:creationId xmlns:a16="http://schemas.microsoft.com/office/drawing/2014/main" id="{6511127B-2FCB-7EA6-9540-2E1CB3E9D0A7}"/>
              </a:ext>
            </a:extLst>
          </p:cNvPr>
          <p:cNvSpPr/>
          <p:nvPr/>
        </p:nvSpPr>
        <p:spPr>
          <a:xfrm>
            <a:off x="6257925" y="2743200"/>
            <a:ext cx="174625" cy="219075"/>
          </a:xfrm>
          <a:prstGeom prst="rect">
            <a:avLst/>
          </a:prstGeom>
          <a:solidFill>
            <a:sysClr val="window" lastClr="FFFFFF"/>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nvGrpSpPr>
          <p:cNvPr id="30" name="Group 29">
            <a:extLst>
              <a:ext uri="{FF2B5EF4-FFF2-40B4-BE49-F238E27FC236}">
                <a16:creationId xmlns:a16="http://schemas.microsoft.com/office/drawing/2014/main" id="{EBFD77CC-8733-23D5-0A94-C0A2E9BA02E3}"/>
              </a:ext>
            </a:extLst>
          </p:cNvPr>
          <p:cNvGrpSpPr/>
          <p:nvPr/>
        </p:nvGrpSpPr>
        <p:grpSpPr>
          <a:xfrm>
            <a:off x="1346199" y="1592551"/>
            <a:ext cx="6229748" cy="1107649"/>
            <a:chOff x="1346199" y="1592551"/>
            <a:chExt cx="6229748" cy="1107649"/>
          </a:xfrm>
        </p:grpSpPr>
        <p:sp>
          <p:nvSpPr>
            <p:cNvPr id="31" name="Rectangle: Rounded Corners 30">
              <a:extLst>
                <a:ext uri="{FF2B5EF4-FFF2-40B4-BE49-F238E27FC236}">
                  <a16:creationId xmlns:a16="http://schemas.microsoft.com/office/drawing/2014/main" id="{3DBAB952-D97F-962D-B42F-5B04D111F43A}"/>
                </a:ext>
              </a:extLst>
            </p:cNvPr>
            <p:cNvSpPr/>
            <p:nvPr/>
          </p:nvSpPr>
          <p:spPr>
            <a:xfrm>
              <a:off x="1346199" y="1592551"/>
              <a:ext cx="4868155" cy="1107649"/>
            </a:xfrm>
            <a:prstGeom prst="roundRect">
              <a:avLst/>
            </a:prstGeom>
            <a:solidFill>
              <a:sysClr val="window" lastClr="FFFFFF"/>
            </a:solidFill>
            <a:ln w="28575" cap="flat" cmpd="sng" algn="ctr">
              <a:solidFill>
                <a:srgbClr val="0070C0"/>
              </a:solidFill>
              <a:prstDash val="solid"/>
            </a:ln>
            <a:effectLst/>
          </p:spPr>
          <p:txBody>
            <a:bodyPr rtlCol="0" anchor="ctr"/>
            <a:lstStyle/>
            <a:p>
              <a:pPr marL="12700" marR="5080" lvl="0" indent="0" algn="ctr" defTabSz="457200" rtl="0" eaLnBrk="1" fontAlgn="auto" latinLnBrk="0" hangingPunct="1">
                <a:lnSpc>
                  <a:spcPct val="100000"/>
                </a:lnSpc>
                <a:spcBef>
                  <a:spcPts val="100"/>
                </a:spcBef>
                <a:spcAft>
                  <a:spcPts val="0"/>
                </a:spcAft>
                <a:buClrTx/>
                <a:buSzTx/>
                <a:buFontTx/>
                <a:buNone/>
                <a:tabLst/>
                <a:defRPr/>
              </a:pPr>
              <a:r>
                <a:rPr kumimoji="0" lang="en-GB" sz="1800" b="0" i="0" u="none" strike="noStrike" kern="0" cap="none" spc="-5" normalizeH="0" baseline="0" noProof="0" dirty="0">
                  <a:ln>
                    <a:noFill/>
                  </a:ln>
                  <a:solidFill>
                    <a:prstClr val="black"/>
                  </a:solidFill>
                  <a:effectLst/>
                  <a:uLnTx/>
                  <a:uFillTx/>
                  <a:latin typeface="Calibri"/>
                  <a:ea typeface="+mn-ea"/>
                  <a:cs typeface="Arial" panose="020B0604020202020204" pitchFamily="34" charset="0"/>
                </a:rPr>
                <a:t>The</a:t>
              </a:r>
              <a:r>
                <a:rPr kumimoji="0" lang="en-GB" sz="1800" b="1" i="0" u="none" strike="noStrike" kern="0" cap="none" spc="-5" normalizeH="0" baseline="0" noProof="0" dirty="0">
                  <a:ln>
                    <a:noFill/>
                  </a:ln>
                  <a:solidFill>
                    <a:prstClr val="black"/>
                  </a:solidFill>
                  <a:effectLst/>
                  <a:uLnTx/>
                  <a:uFillTx/>
                  <a:latin typeface="Calibri"/>
                  <a:ea typeface="+mn-ea"/>
                  <a:cs typeface="Arial" panose="020B0604020202020204" pitchFamily="34" charset="0"/>
                </a:rPr>
                <a:t> World Telecommunication Standardization Assembly </a:t>
              </a:r>
              <a:r>
                <a:rPr kumimoji="0" lang="en-GB" sz="1800" b="0" i="0" u="none" strike="noStrike" kern="0" cap="none" spc="-5" normalizeH="0" baseline="0" noProof="0" dirty="0">
                  <a:ln>
                    <a:noFill/>
                  </a:ln>
                  <a:solidFill>
                    <a:prstClr val="black"/>
                  </a:solidFill>
                  <a:effectLst/>
                  <a:uLnTx/>
                  <a:uFillTx/>
                  <a:latin typeface="Calibri"/>
                  <a:ea typeface="+mn-ea"/>
                  <a:cs typeface="Arial" panose="020B0604020202020204" pitchFamily="34" charset="0"/>
                </a:rPr>
                <a:t>meets every four years to set the strategic direction for ITU-T’s work. </a:t>
              </a:r>
            </a:p>
          </p:txBody>
        </p:sp>
        <p:sp>
          <p:nvSpPr>
            <p:cNvPr id="32" name="Rectangle: Rounded Corners 31">
              <a:extLst>
                <a:ext uri="{FF2B5EF4-FFF2-40B4-BE49-F238E27FC236}">
                  <a16:creationId xmlns:a16="http://schemas.microsoft.com/office/drawing/2014/main" id="{D641ED44-6A8F-B94D-15B2-38D089E3A20F}"/>
                </a:ext>
              </a:extLst>
            </p:cNvPr>
            <p:cNvSpPr/>
            <p:nvPr/>
          </p:nvSpPr>
          <p:spPr>
            <a:xfrm>
              <a:off x="6597253" y="1726406"/>
              <a:ext cx="978694" cy="653653"/>
            </a:xfrm>
            <a:prstGeom prst="roundRect">
              <a:avLst>
                <a:gd name="adj" fmla="val 10758"/>
              </a:avLst>
            </a:prstGeom>
            <a:solidFill>
              <a:srgbClr val="159CD7">
                <a:alpha val="20000"/>
              </a:srgbClr>
            </a:solidFill>
            <a:ln w="28575" cap="flat" cmpd="sng" algn="ctr">
              <a:solidFill>
                <a:srgbClr val="0070C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cxnSp>
          <p:nvCxnSpPr>
            <p:cNvPr id="33" name="Straight Connector 32">
              <a:extLst>
                <a:ext uri="{FF2B5EF4-FFF2-40B4-BE49-F238E27FC236}">
                  <a16:creationId xmlns:a16="http://schemas.microsoft.com/office/drawing/2014/main" id="{0088DE75-B7A0-A12A-41DB-D0D70C55BCC1}"/>
                </a:ext>
              </a:extLst>
            </p:cNvPr>
            <p:cNvCxnSpPr>
              <a:cxnSpLocks/>
              <a:stCxn id="31" idx="3"/>
            </p:cNvCxnSpPr>
            <p:nvPr/>
          </p:nvCxnSpPr>
          <p:spPr>
            <a:xfrm>
              <a:off x="6214354" y="2146376"/>
              <a:ext cx="382899" cy="0"/>
            </a:xfrm>
            <a:prstGeom prst="line">
              <a:avLst/>
            </a:prstGeom>
            <a:noFill/>
            <a:ln w="28575" cap="flat" cmpd="sng" algn="ctr">
              <a:solidFill>
                <a:srgbClr val="0070C0"/>
              </a:solidFill>
              <a:prstDash val="solid"/>
            </a:ln>
            <a:effectLst/>
          </p:spPr>
        </p:cxnSp>
      </p:grpSp>
      <p:grpSp>
        <p:nvGrpSpPr>
          <p:cNvPr id="34" name="Group 33">
            <a:extLst>
              <a:ext uri="{FF2B5EF4-FFF2-40B4-BE49-F238E27FC236}">
                <a16:creationId xmlns:a16="http://schemas.microsoft.com/office/drawing/2014/main" id="{E026513B-8483-783A-5128-ED38C9E7E2A5}"/>
              </a:ext>
            </a:extLst>
          </p:cNvPr>
          <p:cNvGrpSpPr/>
          <p:nvPr/>
        </p:nvGrpSpPr>
        <p:grpSpPr>
          <a:xfrm>
            <a:off x="6597253" y="1693219"/>
            <a:ext cx="5453181" cy="1577031"/>
            <a:chOff x="6597253" y="1693219"/>
            <a:chExt cx="5453181" cy="1577031"/>
          </a:xfrm>
        </p:grpSpPr>
        <p:sp>
          <p:nvSpPr>
            <p:cNvPr id="35" name="Rectangle: Rounded Corners 34">
              <a:extLst>
                <a:ext uri="{FF2B5EF4-FFF2-40B4-BE49-F238E27FC236}">
                  <a16:creationId xmlns:a16="http://schemas.microsoft.com/office/drawing/2014/main" id="{42580146-EC0D-C4F4-D85C-B77A4C1C00B7}"/>
                </a:ext>
              </a:extLst>
            </p:cNvPr>
            <p:cNvSpPr/>
            <p:nvPr/>
          </p:nvSpPr>
          <p:spPr>
            <a:xfrm>
              <a:off x="7938241" y="1693219"/>
              <a:ext cx="4112193" cy="1287022"/>
            </a:xfrm>
            <a:prstGeom prst="roundRect">
              <a:avLst/>
            </a:prstGeom>
            <a:solidFill>
              <a:sysClr val="window" lastClr="FFFFFF"/>
            </a:solidFill>
            <a:ln w="28575" cap="flat" cmpd="sng" algn="ctr">
              <a:solidFill>
                <a:srgbClr val="FF0000"/>
              </a:solidFill>
              <a:prstDash val="solid"/>
            </a:ln>
            <a:effectLst/>
          </p:spPr>
          <p:txBody>
            <a:bodyPr rtlCol="0" anchor="ctr"/>
            <a:lstStyle/>
            <a:p>
              <a:pPr marL="1270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The</a:t>
              </a:r>
              <a:r>
                <a:rPr kumimoji="0" lang="en-GB" sz="1800" b="1"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Telecommunication Standardization Advisory Group </a:t>
              </a: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meets every nine months between assemblies to coordinate the work of the Sector.</a:t>
              </a:r>
            </a:p>
          </p:txBody>
        </p:sp>
        <p:sp>
          <p:nvSpPr>
            <p:cNvPr id="36" name="Rectangle: Rounded Corners 35">
              <a:extLst>
                <a:ext uri="{FF2B5EF4-FFF2-40B4-BE49-F238E27FC236}">
                  <a16:creationId xmlns:a16="http://schemas.microsoft.com/office/drawing/2014/main" id="{05BA5244-397F-6AFE-CFA2-A05FBFED9CD5}"/>
                </a:ext>
              </a:extLst>
            </p:cNvPr>
            <p:cNvSpPr/>
            <p:nvPr/>
          </p:nvSpPr>
          <p:spPr>
            <a:xfrm>
              <a:off x="6597253" y="2646306"/>
              <a:ext cx="978694" cy="623944"/>
            </a:xfrm>
            <a:prstGeom prst="roundRect">
              <a:avLst>
                <a:gd name="adj" fmla="val 10758"/>
              </a:avLst>
            </a:prstGeom>
            <a:solidFill>
              <a:srgbClr val="FF0000">
                <a:alpha val="20000"/>
              </a:srgbClr>
            </a:solidFill>
            <a:ln w="28575" cap="flat" cmpd="sng" algn="ctr">
              <a:solidFill>
                <a:srgbClr val="FF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cxnSp>
          <p:nvCxnSpPr>
            <p:cNvPr id="37" name="Straight Connector 36">
              <a:extLst>
                <a:ext uri="{FF2B5EF4-FFF2-40B4-BE49-F238E27FC236}">
                  <a16:creationId xmlns:a16="http://schemas.microsoft.com/office/drawing/2014/main" id="{7203B06A-EDD1-5AEA-7E1D-ECD2F486A3A5}"/>
                </a:ext>
              </a:extLst>
            </p:cNvPr>
            <p:cNvCxnSpPr>
              <a:cxnSpLocks/>
            </p:cNvCxnSpPr>
            <p:nvPr/>
          </p:nvCxnSpPr>
          <p:spPr>
            <a:xfrm>
              <a:off x="7575947" y="2798233"/>
              <a:ext cx="362294" cy="0"/>
            </a:xfrm>
            <a:prstGeom prst="line">
              <a:avLst/>
            </a:prstGeom>
            <a:noFill/>
            <a:ln w="28575" cap="flat" cmpd="sng" algn="ctr">
              <a:solidFill>
                <a:srgbClr val="FF0000"/>
              </a:solidFill>
              <a:prstDash val="solid"/>
            </a:ln>
            <a:effectLst/>
          </p:spPr>
        </p:cxnSp>
      </p:grpSp>
      <p:grpSp>
        <p:nvGrpSpPr>
          <p:cNvPr id="38" name="Group 37">
            <a:extLst>
              <a:ext uri="{FF2B5EF4-FFF2-40B4-BE49-F238E27FC236}">
                <a16:creationId xmlns:a16="http://schemas.microsoft.com/office/drawing/2014/main" id="{98B5CA07-499C-DB8D-7E0F-99732923E5B3}"/>
              </a:ext>
            </a:extLst>
          </p:cNvPr>
          <p:cNvGrpSpPr/>
          <p:nvPr/>
        </p:nvGrpSpPr>
        <p:grpSpPr>
          <a:xfrm>
            <a:off x="5622130" y="5305936"/>
            <a:ext cx="5445920" cy="1422150"/>
            <a:chOff x="6762563" y="5296244"/>
            <a:chExt cx="5077954" cy="1422150"/>
          </a:xfrm>
        </p:grpSpPr>
        <p:sp>
          <p:nvSpPr>
            <p:cNvPr id="39" name="Rectangle: Rounded Corners 38">
              <a:extLst>
                <a:ext uri="{FF2B5EF4-FFF2-40B4-BE49-F238E27FC236}">
                  <a16:creationId xmlns:a16="http://schemas.microsoft.com/office/drawing/2014/main" id="{F8E699F0-E73C-3856-D09F-64BD7CF1ECC4}"/>
                </a:ext>
              </a:extLst>
            </p:cNvPr>
            <p:cNvSpPr/>
            <p:nvPr/>
          </p:nvSpPr>
          <p:spPr>
            <a:xfrm>
              <a:off x="7964209" y="5296244"/>
              <a:ext cx="3876308" cy="1422150"/>
            </a:xfrm>
            <a:prstGeom prst="roundRect">
              <a:avLst/>
            </a:prstGeom>
            <a:solidFill>
              <a:sysClr val="window" lastClr="FFFFFF"/>
            </a:solidFill>
            <a:ln w="28575" cap="flat" cmpd="sng" algn="ctr">
              <a:solidFill>
                <a:srgbClr val="FFC000"/>
              </a:solidFill>
              <a:prstDash val="solid"/>
            </a:ln>
            <a:effectLst/>
          </p:spPr>
          <p:txBody>
            <a:bodyPr rtlCol="0" anchor="ctr"/>
            <a:lstStyle/>
            <a:p>
              <a:pPr marL="1270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Work projects are called “</a:t>
              </a:r>
              <a:r>
                <a:rPr kumimoji="0" lang="en-GB" sz="1800" b="1"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Questions</a:t>
              </a: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These Questions are answered by “</a:t>
              </a:r>
              <a:r>
                <a:rPr kumimoji="0" lang="en-GB" sz="1800" b="1"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Recommendations</a:t>
              </a: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ITU-T’s name for international standards.</a:t>
              </a:r>
            </a:p>
          </p:txBody>
        </p:sp>
        <p:sp>
          <p:nvSpPr>
            <p:cNvPr id="40" name="Rectangle: Rounded Corners 39">
              <a:extLst>
                <a:ext uri="{FF2B5EF4-FFF2-40B4-BE49-F238E27FC236}">
                  <a16:creationId xmlns:a16="http://schemas.microsoft.com/office/drawing/2014/main" id="{F9720989-50F3-FEF3-E149-BF0B9A873330}"/>
                </a:ext>
              </a:extLst>
            </p:cNvPr>
            <p:cNvSpPr/>
            <p:nvPr/>
          </p:nvSpPr>
          <p:spPr>
            <a:xfrm>
              <a:off x="6762563" y="5313593"/>
              <a:ext cx="1019362" cy="714542"/>
            </a:xfrm>
            <a:prstGeom prst="roundRect">
              <a:avLst>
                <a:gd name="adj" fmla="val 6486"/>
              </a:avLst>
            </a:prstGeom>
            <a:solidFill>
              <a:srgbClr val="FFC000">
                <a:alpha val="20000"/>
              </a:srgbClr>
            </a:solidFill>
            <a:ln w="28575" cap="flat" cmpd="sng" algn="ctr">
              <a:solidFill>
                <a:srgbClr val="FFC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cxnSp>
          <p:nvCxnSpPr>
            <p:cNvPr id="41" name="Straight Connector 40">
              <a:extLst>
                <a:ext uri="{FF2B5EF4-FFF2-40B4-BE49-F238E27FC236}">
                  <a16:creationId xmlns:a16="http://schemas.microsoft.com/office/drawing/2014/main" id="{0EEEF964-BDCE-92FE-9B2E-CB03E54D2443}"/>
                </a:ext>
              </a:extLst>
            </p:cNvPr>
            <p:cNvCxnSpPr>
              <a:cxnSpLocks/>
              <a:stCxn id="40" idx="3"/>
            </p:cNvCxnSpPr>
            <p:nvPr/>
          </p:nvCxnSpPr>
          <p:spPr>
            <a:xfrm>
              <a:off x="7781925" y="5670864"/>
              <a:ext cx="182283" cy="0"/>
            </a:xfrm>
            <a:prstGeom prst="line">
              <a:avLst/>
            </a:prstGeom>
            <a:noFill/>
            <a:ln w="28575" cap="flat" cmpd="sng" algn="ctr">
              <a:solidFill>
                <a:srgbClr val="FFC000"/>
              </a:solidFill>
              <a:prstDash val="solid"/>
            </a:ln>
            <a:effectLst/>
          </p:spPr>
        </p:cxnSp>
      </p:grpSp>
      <p:grpSp>
        <p:nvGrpSpPr>
          <p:cNvPr id="42" name="Group 41">
            <a:extLst>
              <a:ext uri="{FF2B5EF4-FFF2-40B4-BE49-F238E27FC236}">
                <a16:creationId xmlns:a16="http://schemas.microsoft.com/office/drawing/2014/main" id="{B52F48F6-FA44-DC4B-E1F8-072EAE816CD9}"/>
              </a:ext>
            </a:extLst>
          </p:cNvPr>
          <p:cNvGrpSpPr/>
          <p:nvPr/>
        </p:nvGrpSpPr>
        <p:grpSpPr>
          <a:xfrm>
            <a:off x="425450" y="2943225"/>
            <a:ext cx="4924425" cy="1231105"/>
            <a:chOff x="425450" y="2943225"/>
            <a:chExt cx="4924425" cy="1231105"/>
          </a:xfrm>
        </p:grpSpPr>
        <p:sp>
          <p:nvSpPr>
            <p:cNvPr id="43" name="Rectangle: Rounded Corners 42">
              <a:extLst>
                <a:ext uri="{FF2B5EF4-FFF2-40B4-BE49-F238E27FC236}">
                  <a16:creationId xmlns:a16="http://schemas.microsoft.com/office/drawing/2014/main" id="{C5B37063-7E6C-AA24-2E23-8EE91786B71F}"/>
                </a:ext>
              </a:extLst>
            </p:cNvPr>
            <p:cNvSpPr/>
            <p:nvPr/>
          </p:nvSpPr>
          <p:spPr>
            <a:xfrm>
              <a:off x="425450" y="2943225"/>
              <a:ext cx="3707660" cy="1158406"/>
            </a:xfrm>
            <a:prstGeom prst="roundRect">
              <a:avLst/>
            </a:prstGeom>
            <a:solidFill>
              <a:sysClr val="window" lastClr="FFFFFF"/>
            </a:solidFill>
            <a:ln w="28575" cap="flat" cmpd="sng" algn="ctr">
              <a:solidFill>
                <a:srgbClr val="00B050"/>
              </a:solidFill>
              <a:prstDash val="solid"/>
            </a:ln>
            <a:effectLst/>
          </p:spPr>
          <p:txBody>
            <a:bodyPr rtlCol="0" anchor="ctr"/>
            <a:lstStyle/>
            <a:p>
              <a:pPr marL="1270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The </a:t>
              </a:r>
              <a:r>
                <a:rPr kumimoji="0" lang="en-GB" sz="1800" b="1"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ITU-T study groups </a:t>
              </a: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carry out standards development work on the topics described by their mandates.</a:t>
              </a:r>
            </a:p>
          </p:txBody>
        </p:sp>
        <p:sp>
          <p:nvSpPr>
            <p:cNvPr id="44" name="Rectangle: Rounded Corners 43">
              <a:extLst>
                <a:ext uri="{FF2B5EF4-FFF2-40B4-BE49-F238E27FC236}">
                  <a16:creationId xmlns:a16="http://schemas.microsoft.com/office/drawing/2014/main" id="{836CD7FD-810E-A424-C70A-966761A8EF9F}"/>
                </a:ext>
              </a:extLst>
            </p:cNvPr>
            <p:cNvSpPr/>
            <p:nvPr/>
          </p:nvSpPr>
          <p:spPr>
            <a:xfrm>
              <a:off x="4371181" y="3528695"/>
              <a:ext cx="978694" cy="645635"/>
            </a:xfrm>
            <a:prstGeom prst="roundRect">
              <a:avLst>
                <a:gd name="adj" fmla="val 10758"/>
              </a:avLst>
            </a:prstGeom>
            <a:solidFill>
              <a:srgbClr val="00B050">
                <a:alpha val="20000"/>
              </a:srgbClr>
            </a:solidFill>
            <a:ln w="28575"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cxnSp>
          <p:nvCxnSpPr>
            <p:cNvPr id="45" name="Straight Connector 44">
              <a:extLst>
                <a:ext uri="{FF2B5EF4-FFF2-40B4-BE49-F238E27FC236}">
                  <a16:creationId xmlns:a16="http://schemas.microsoft.com/office/drawing/2014/main" id="{8A056733-66E3-E432-682E-84C067EB63F1}"/>
                </a:ext>
              </a:extLst>
            </p:cNvPr>
            <p:cNvCxnSpPr>
              <a:cxnSpLocks/>
              <a:endCxn id="44" idx="1"/>
            </p:cNvCxnSpPr>
            <p:nvPr/>
          </p:nvCxnSpPr>
          <p:spPr>
            <a:xfrm>
              <a:off x="4133110" y="3851513"/>
              <a:ext cx="238071" cy="0"/>
            </a:xfrm>
            <a:prstGeom prst="line">
              <a:avLst/>
            </a:prstGeom>
            <a:noFill/>
            <a:ln w="28575" cap="flat" cmpd="sng" algn="ctr">
              <a:solidFill>
                <a:srgbClr val="00B050"/>
              </a:solidFill>
              <a:prstDash val="solid"/>
            </a:ln>
            <a:effectLst/>
          </p:spPr>
        </p:cxnSp>
      </p:grpSp>
      <p:grpSp>
        <p:nvGrpSpPr>
          <p:cNvPr id="46" name="Group 45">
            <a:extLst>
              <a:ext uri="{FF2B5EF4-FFF2-40B4-BE49-F238E27FC236}">
                <a16:creationId xmlns:a16="http://schemas.microsoft.com/office/drawing/2014/main" id="{69234A55-D70E-157A-4C06-29AED30A8B71}"/>
              </a:ext>
            </a:extLst>
          </p:cNvPr>
          <p:cNvGrpSpPr/>
          <p:nvPr/>
        </p:nvGrpSpPr>
        <p:grpSpPr>
          <a:xfrm>
            <a:off x="342900" y="4389724"/>
            <a:ext cx="3735724" cy="1860619"/>
            <a:chOff x="342900" y="4389724"/>
            <a:chExt cx="3735724" cy="1860619"/>
          </a:xfrm>
        </p:grpSpPr>
        <p:sp>
          <p:nvSpPr>
            <p:cNvPr id="47" name="Rectangle: Rounded Corners 46">
              <a:extLst>
                <a:ext uri="{FF2B5EF4-FFF2-40B4-BE49-F238E27FC236}">
                  <a16:creationId xmlns:a16="http://schemas.microsoft.com/office/drawing/2014/main" id="{979E401C-BFCD-D144-1EB2-FD3BD317DC0D}"/>
                </a:ext>
              </a:extLst>
            </p:cNvPr>
            <p:cNvSpPr/>
            <p:nvPr/>
          </p:nvSpPr>
          <p:spPr>
            <a:xfrm>
              <a:off x="342900" y="4389724"/>
              <a:ext cx="2562226" cy="1860619"/>
            </a:xfrm>
            <a:prstGeom prst="roundRect">
              <a:avLst/>
            </a:prstGeom>
            <a:solidFill>
              <a:sysClr val="window" lastClr="FFFFFF"/>
            </a:solidFill>
            <a:ln w="28575" cap="flat" cmpd="sng" algn="ctr">
              <a:solidFill>
                <a:srgbClr val="7030A0"/>
              </a:solidFill>
              <a:prstDash val="solid"/>
            </a:ln>
            <a:effectLst/>
          </p:spPr>
          <p:txBody>
            <a:bodyPr rtlCol="0" anchor="ctr"/>
            <a:lstStyle/>
            <a:p>
              <a:pPr marL="1270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Working parties </a:t>
              </a:r>
              <a:r>
                <a:rPr kumimoji="0" lang="en-GB" sz="18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are established as needed by the study group experts to group closely related work projects.</a:t>
              </a:r>
            </a:p>
          </p:txBody>
        </p:sp>
        <p:sp>
          <p:nvSpPr>
            <p:cNvPr id="48" name="Rectangle: Rounded Corners 47">
              <a:extLst>
                <a:ext uri="{FF2B5EF4-FFF2-40B4-BE49-F238E27FC236}">
                  <a16:creationId xmlns:a16="http://schemas.microsoft.com/office/drawing/2014/main" id="{69A98ED8-D799-3FCF-DD6F-9F09BDD05270}"/>
                </a:ext>
              </a:extLst>
            </p:cNvPr>
            <p:cNvSpPr/>
            <p:nvPr/>
          </p:nvSpPr>
          <p:spPr>
            <a:xfrm>
              <a:off x="3099930" y="4439887"/>
              <a:ext cx="978694" cy="647653"/>
            </a:xfrm>
            <a:prstGeom prst="roundRect">
              <a:avLst>
                <a:gd name="adj" fmla="val 10758"/>
              </a:avLst>
            </a:prstGeom>
            <a:solidFill>
              <a:srgbClr val="7030A0">
                <a:alpha val="20000"/>
              </a:srgbClr>
            </a:solidFill>
            <a:ln w="28575" cap="flat" cmpd="sng" algn="ctr">
              <a:solidFill>
                <a:srgbClr val="7030A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cxnSp>
          <p:nvCxnSpPr>
            <p:cNvPr id="49" name="Straight Connector 48">
              <a:extLst>
                <a:ext uri="{FF2B5EF4-FFF2-40B4-BE49-F238E27FC236}">
                  <a16:creationId xmlns:a16="http://schemas.microsoft.com/office/drawing/2014/main" id="{E26E1966-C529-50DB-6516-756B709DC158}"/>
                </a:ext>
              </a:extLst>
            </p:cNvPr>
            <p:cNvCxnSpPr>
              <a:cxnSpLocks/>
              <a:endCxn id="48" idx="1"/>
            </p:cNvCxnSpPr>
            <p:nvPr/>
          </p:nvCxnSpPr>
          <p:spPr>
            <a:xfrm>
              <a:off x="2905126" y="4763714"/>
              <a:ext cx="194804" cy="0"/>
            </a:xfrm>
            <a:prstGeom prst="line">
              <a:avLst/>
            </a:prstGeom>
            <a:noFill/>
            <a:ln w="28575" cap="flat" cmpd="sng" algn="ctr">
              <a:solidFill>
                <a:srgbClr val="7030A0"/>
              </a:solidFill>
              <a:prstDash val="solid"/>
            </a:ln>
            <a:effectLst/>
          </p:spPr>
        </p:cxnSp>
      </p:grpSp>
    </p:spTree>
    <p:custDataLst>
      <p:tags r:id="rId1"/>
    </p:custDataLst>
    <p:extLst>
      <p:ext uri="{BB962C8B-B14F-4D97-AF65-F5344CB8AC3E}">
        <p14:creationId xmlns:p14="http://schemas.microsoft.com/office/powerpoint/2010/main" val="1351899255"/>
      </p:ext>
    </p:extLst>
  </p:cSld>
  <p:clrMapOvr>
    <a:masterClrMapping/>
  </p:clrMapOvr>
  <mc:AlternateContent xmlns:mc="http://schemas.openxmlformats.org/markup-compatibility/2006" xmlns:p14="http://schemas.microsoft.com/office/powerpoint/2010/main">
    <mc:Choice Requires="p14">
      <p:transition spd="slow" p14:dur="2000" advTm="56598"/>
    </mc:Choice>
    <mc:Fallback xmlns="">
      <p:transition spd="slow" advTm="5659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295CD61-5121-A955-9278-87A77E2637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B08825-B285-8148-BE9E-70C48D7B7048}"/>
              </a:ext>
            </a:extLst>
          </p:cNvPr>
          <p:cNvSpPr>
            <a:spLocks noGrp="1"/>
          </p:cNvSpPr>
          <p:nvPr>
            <p:ph type="title"/>
          </p:nvPr>
        </p:nvSpPr>
        <p:spPr/>
        <p:txBody>
          <a:bodyPr/>
          <a:lstStyle/>
          <a:p>
            <a:r>
              <a:rPr lang="en-US" dirty="0"/>
              <a:t>Current </a:t>
            </a:r>
            <a:r>
              <a:rPr lang="en-GB" dirty="0"/>
              <a:t>ITU-T study groups</a:t>
            </a:r>
          </a:p>
        </p:txBody>
      </p:sp>
      <p:sp>
        <p:nvSpPr>
          <p:cNvPr id="3" name="Content Placeholder 2">
            <a:extLst>
              <a:ext uri="{FF2B5EF4-FFF2-40B4-BE49-F238E27FC236}">
                <a16:creationId xmlns:a16="http://schemas.microsoft.com/office/drawing/2014/main" id="{4A1F9180-5131-3CB2-A20E-1C8A532944FC}"/>
              </a:ext>
            </a:extLst>
          </p:cNvPr>
          <p:cNvSpPr>
            <a:spLocks noGrp="1"/>
          </p:cNvSpPr>
          <p:nvPr>
            <p:ph sz="quarter" idx="11"/>
          </p:nvPr>
        </p:nvSpPr>
        <p:spPr>
          <a:xfrm>
            <a:off x="633255" y="2052320"/>
            <a:ext cx="10947820" cy="4723384"/>
          </a:xfrm>
        </p:spPr>
        <p:txBody>
          <a:bodyPr>
            <a:normAutofit/>
          </a:bodyPr>
          <a:lstStyle/>
          <a:p>
            <a:pPr marL="342900" indent="-342900">
              <a:buFont typeface="Arial" panose="020B0604020202020204" pitchFamily="34" charset="0"/>
              <a:buChar char="•"/>
            </a:pPr>
            <a:r>
              <a:rPr lang="en-GB" sz="2400" b="1" dirty="0"/>
              <a:t>SG2</a:t>
            </a:r>
            <a:r>
              <a:rPr lang="en-GB" sz="2400" dirty="0"/>
              <a:t> - Operational aspects.</a:t>
            </a:r>
          </a:p>
          <a:p>
            <a:pPr marL="342900" indent="-342900">
              <a:buFont typeface="Arial" panose="020B0604020202020204" pitchFamily="34" charset="0"/>
              <a:buChar char="•"/>
            </a:pPr>
            <a:r>
              <a:rPr lang="en-GB" sz="2400" b="1" dirty="0"/>
              <a:t>SG3</a:t>
            </a:r>
            <a:r>
              <a:rPr lang="en-GB" sz="2400" dirty="0"/>
              <a:t> - Economic and policy issues.</a:t>
            </a:r>
          </a:p>
          <a:p>
            <a:pPr marL="342900" indent="-342900">
              <a:buFont typeface="Arial" panose="020B0604020202020204" pitchFamily="34" charset="0"/>
              <a:buChar char="•"/>
            </a:pPr>
            <a:r>
              <a:rPr lang="en-GB" sz="2400" b="1" dirty="0"/>
              <a:t>SG5</a:t>
            </a:r>
            <a:r>
              <a:rPr lang="en-GB" sz="2400" dirty="0"/>
              <a:t> - Environment, EMF, climate action &amp; circular economy.</a:t>
            </a:r>
          </a:p>
          <a:p>
            <a:pPr marL="342900" indent="-342900">
              <a:buFont typeface="Arial" panose="020B0604020202020204" pitchFamily="34" charset="0"/>
              <a:buChar char="•"/>
            </a:pPr>
            <a:r>
              <a:rPr lang="en-GB" sz="2400" b="1" dirty="0"/>
              <a:t>SG11</a:t>
            </a:r>
            <a:r>
              <a:rPr lang="en-GB" sz="2400" dirty="0"/>
              <a:t> - Protocols, testing &amp; combating counterfeiting.</a:t>
            </a:r>
          </a:p>
          <a:p>
            <a:pPr marL="342900" indent="-342900">
              <a:buFont typeface="Arial" panose="020B0604020202020204" pitchFamily="34" charset="0"/>
              <a:buChar char="•"/>
            </a:pPr>
            <a:r>
              <a:rPr lang="en-GB" sz="2400" b="1" dirty="0"/>
              <a:t>SG12</a:t>
            </a:r>
            <a:r>
              <a:rPr lang="en-GB" sz="2400" dirty="0"/>
              <a:t> - Performance, QoS &amp; </a:t>
            </a:r>
            <a:r>
              <a:rPr lang="en-GB" sz="2400" dirty="0" err="1"/>
              <a:t>QoE</a:t>
            </a:r>
            <a:r>
              <a:rPr lang="en-GB" sz="2400" dirty="0"/>
              <a:t>.</a:t>
            </a:r>
          </a:p>
          <a:p>
            <a:pPr marL="342900" indent="-342900">
              <a:buFont typeface="Arial" panose="020B0604020202020204" pitchFamily="34" charset="0"/>
              <a:buChar char="•"/>
            </a:pPr>
            <a:r>
              <a:rPr lang="en-GB" sz="2400" b="1" dirty="0"/>
              <a:t>SG13</a:t>
            </a:r>
            <a:r>
              <a:rPr lang="en-GB" sz="2400" dirty="0"/>
              <a:t> - Future networks.</a:t>
            </a:r>
          </a:p>
          <a:p>
            <a:pPr marL="342900" indent="-342900">
              <a:buFont typeface="Arial" panose="020B0604020202020204" pitchFamily="34" charset="0"/>
              <a:buChar char="•"/>
            </a:pPr>
            <a:r>
              <a:rPr lang="en-GB" sz="2400" b="1" dirty="0"/>
              <a:t>SG15</a:t>
            </a:r>
            <a:r>
              <a:rPr lang="en-GB" sz="2400" dirty="0"/>
              <a:t> - Transport, access &amp; home.</a:t>
            </a:r>
          </a:p>
          <a:p>
            <a:pPr marL="342900" indent="-342900">
              <a:buFont typeface="Arial" panose="020B0604020202020204" pitchFamily="34" charset="0"/>
              <a:buChar char="•"/>
            </a:pPr>
            <a:r>
              <a:rPr lang="en-GB" sz="2400" b="1" dirty="0"/>
              <a:t>SG17</a:t>
            </a:r>
            <a:r>
              <a:rPr lang="en-GB" sz="2400" dirty="0"/>
              <a:t> - Security.</a:t>
            </a:r>
          </a:p>
          <a:p>
            <a:pPr marL="342900" indent="-342900">
              <a:buFont typeface="Arial" panose="020B0604020202020204" pitchFamily="34" charset="0"/>
              <a:buChar char="•"/>
            </a:pPr>
            <a:r>
              <a:rPr lang="en-GB" sz="2400" b="1" dirty="0"/>
              <a:t>SG20</a:t>
            </a:r>
            <a:r>
              <a:rPr lang="en-GB" sz="2400" dirty="0"/>
              <a:t> - IoT, digital twins &amp; smart cities.</a:t>
            </a:r>
          </a:p>
          <a:p>
            <a:pPr marL="342900" indent="-342900">
              <a:buFont typeface="Arial" panose="020B0604020202020204" pitchFamily="34" charset="0"/>
              <a:buChar char="•"/>
            </a:pPr>
            <a:r>
              <a:rPr lang="en-GB" sz="2400" b="1" dirty="0"/>
              <a:t>SG21</a:t>
            </a:r>
            <a:r>
              <a:rPr lang="en-GB" sz="2400" dirty="0"/>
              <a:t> - </a:t>
            </a:r>
            <a:r>
              <a:rPr lang="en-US" sz="2400" dirty="0"/>
              <a:t>Multimedia, content delivery &amp; cable </a:t>
            </a:r>
            <a:r>
              <a:rPr lang="en-US" sz="2400" dirty="0" err="1"/>
              <a:t>TV.</a:t>
            </a:r>
            <a:r>
              <a:rPr lang="en-US" sz="2400" baseline="30000" dirty="0" err="1">
                <a:solidFill>
                  <a:srgbClr val="FF0000"/>
                </a:solidFill>
              </a:rPr>
              <a:t>New</a:t>
            </a:r>
            <a:r>
              <a:rPr lang="en-US" sz="2400" baseline="30000" dirty="0">
                <a:solidFill>
                  <a:srgbClr val="FF0000"/>
                </a:solidFill>
              </a:rPr>
              <a:t> in 2024</a:t>
            </a:r>
            <a:br>
              <a:rPr lang="en-GB" sz="2400" dirty="0"/>
            </a:br>
            <a:r>
              <a:rPr lang="en-GB" sz="2400" dirty="0"/>
              <a:t>             (consolidation of SG9 and SG16)</a:t>
            </a:r>
            <a:endParaRPr lang="en-GB" dirty="0"/>
          </a:p>
        </p:txBody>
      </p:sp>
      <p:sp>
        <p:nvSpPr>
          <p:cNvPr id="4" name="Text Placeholder 3">
            <a:extLst>
              <a:ext uri="{FF2B5EF4-FFF2-40B4-BE49-F238E27FC236}">
                <a16:creationId xmlns:a16="http://schemas.microsoft.com/office/drawing/2014/main" id="{025EB49D-3FD2-9A85-F63F-6B20D3250EA0}"/>
              </a:ext>
            </a:extLst>
          </p:cNvPr>
          <p:cNvSpPr>
            <a:spLocks noGrp="1"/>
          </p:cNvSpPr>
          <p:nvPr>
            <p:ph type="body" sz="quarter" idx="10"/>
          </p:nvPr>
        </p:nvSpPr>
        <p:spPr/>
        <p:txBody>
          <a:bodyPr/>
          <a:lstStyle/>
          <a:p>
            <a:endParaRPr lang="en-GB"/>
          </a:p>
        </p:txBody>
      </p:sp>
    </p:spTree>
    <p:custDataLst>
      <p:tags r:id="rId1"/>
    </p:custDataLst>
    <p:extLst>
      <p:ext uri="{BB962C8B-B14F-4D97-AF65-F5344CB8AC3E}">
        <p14:creationId xmlns:p14="http://schemas.microsoft.com/office/powerpoint/2010/main" val="2503564249"/>
      </p:ext>
    </p:extLst>
  </p:cSld>
  <p:clrMapOvr>
    <a:masterClrMapping/>
  </p:clrMapOvr>
  <mc:AlternateContent xmlns:mc="http://schemas.openxmlformats.org/markup-compatibility/2006" xmlns:p14="http://schemas.microsoft.com/office/powerpoint/2010/main">
    <mc:Choice Requires="p14">
      <p:transition spd="slow" p14:dur="2000" advTm="54151"/>
    </mc:Choice>
    <mc:Fallback xmlns="">
      <p:transition spd="slow" advTm="5415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3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300"/>
                            </p:stCondLst>
                            <p:childTnLst>
                              <p:par>
                                <p:cTn id="11" presetID="1" presetClass="entr" presetSubtype="0" fill="hold" nodeType="afterEffect">
                                  <p:stCondLst>
                                    <p:cond delay="3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600"/>
                            </p:stCondLst>
                            <p:childTnLst>
                              <p:par>
                                <p:cTn id="14" presetID="1" presetClass="entr" presetSubtype="0" fill="hold" nodeType="afterEffect">
                                  <p:stCondLst>
                                    <p:cond delay="3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900"/>
                            </p:stCondLst>
                            <p:childTnLst>
                              <p:par>
                                <p:cTn id="17" presetID="1" presetClass="entr" presetSubtype="0" fill="hold" nodeType="afterEffect">
                                  <p:stCondLst>
                                    <p:cond delay="3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1200"/>
                            </p:stCondLst>
                            <p:childTnLst>
                              <p:par>
                                <p:cTn id="20" presetID="1" presetClass="entr" presetSubtype="0" fill="hold" nodeType="afterEffect">
                                  <p:stCondLst>
                                    <p:cond delay="3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1500"/>
                            </p:stCondLst>
                            <p:childTnLst>
                              <p:par>
                                <p:cTn id="23" presetID="1" presetClass="entr" presetSubtype="0" fill="hold" nodeType="afterEffect">
                                  <p:stCondLst>
                                    <p:cond delay="30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par>
                          <p:cTn id="25" fill="hold">
                            <p:stCondLst>
                              <p:cond delay="1800"/>
                            </p:stCondLst>
                            <p:childTnLst>
                              <p:par>
                                <p:cTn id="26" presetID="1" presetClass="entr" presetSubtype="0" fill="hold" nodeType="afterEffect">
                                  <p:stCondLst>
                                    <p:cond delay="30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par>
                          <p:cTn id="28" fill="hold">
                            <p:stCondLst>
                              <p:cond delay="2100"/>
                            </p:stCondLst>
                            <p:childTnLst>
                              <p:par>
                                <p:cTn id="29" presetID="1" presetClass="entr" presetSubtype="0" fill="hold" nodeType="afterEffect">
                                  <p:stCondLst>
                                    <p:cond delay="30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par>
                          <p:cTn id="31" fill="hold">
                            <p:stCondLst>
                              <p:cond delay="2400"/>
                            </p:stCondLst>
                            <p:childTnLst>
                              <p:par>
                                <p:cTn id="32" presetID="1" presetClass="entr" presetSubtype="0" fill="hold" nodeType="afterEffect">
                                  <p:stCondLst>
                                    <p:cond delay="300"/>
                                  </p:stCondLst>
                                  <p:childTnLst>
                                    <p:set>
                                      <p:cBhvr>
                                        <p:cTn id="33"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842AA-47A7-8946-1CDB-E71E4F163098}"/>
              </a:ext>
            </a:extLst>
          </p:cNvPr>
          <p:cNvSpPr>
            <a:spLocks noGrp="1"/>
          </p:cNvSpPr>
          <p:nvPr>
            <p:ph type="title"/>
          </p:nvPr>
        </p:nvSpPr>
        <p:spPr/>
        <p:txBody>
          <a:bodyPr/>
          <a:lstStyle/>
          <a:p>
            <a:r>
              <a:rPr lang="en-US" dirty="0"/>
              <a:t>ITU-T activities</a:t>
            </a:r>
            <a:endParaRPr lang="en-GB" dirty="0"/>
          </a:p>
        </p:txBody>
      </p:sp>
      <p:sp>
        <p:nvSpPr>
          <p:cNvPr id="3" name="Text Placeholder 2">
            <a:extLst>
              <a:ext uri="{FF2B5EF4-FFF2-40B4-BE49-F238E27FC236}">
                <a16:creationId xmlns:a16="http://schemas.microsoft.com/office/drawing/2014/main" id="{29D0098F-B1A1-2D6E-8A8B-59292434258C}"/>
              </a:ext>
            </a:extLst>
          </p:cNvPr>
          <p:cNvSpPr>
            <a:spLocks noGrp="1"/>
          </p:cNvSpPr>
          <p:nvPr>
            <p:ph type="body" sz="quarter" idx="10"/>
          </p:nvPr>
        </p:nvSpPr>
        <p:spPr/>
        <p:txBody>
          <a:bodyPr/>
          <a:lstStyle/>
          <a:p>
            <a:endParaRPr lang="en-GB"/>
          </a:p>
        </p:txBody>
      </p:sp>
      <p:sp>
        <p:nvSpPr>
          <p:cNvPr id="20" name="TextBox 19">
            <a:extLst>
              <a:ext uri="{FF2B5EF4-FFF2-40B4-BE49-F238E27FC236}">
                <a16:creationId xmlns:a16="http://schemas.microsoft.com/office/drawing/2014/main" id="{81E0C86B-0B9F-2CB9-A6EA-8FCE2180D2E6}"/>
              </a:ext>
            </a:extLst>
          </p:cNvPr>
          <p:cNvSpPr txBox="1"/>
          <p:nvPr/>
        </p:nvSpPr>
        <p:spPr>
          <a:xfrm>
            <a:off x="796682" y="4435817"/>
            <a:ext cx="2566189" cy="193899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Avenir Roman" panose="02000503020000020003" pitchFamily="2" charset="0"/>
                <a:ea typeface="+mn-ea"/>
                <a:cs typeface="+mn-cs"/>
              </a:rPr>
              <a:t>Membership-driven </a:t>
            </a:r>
            <a:r>
              <a:rPr kumimoji="0" lang="en-GB" sz="2000" b="1" i="0" u="none" strike="noStrike" kern="1200" cap="none" spc="0" normalizeH="0" baseline="0" noProof="0">
                <a:ln>
                  <a:noFill/>
                </a:ln>
                <a:solidFill>
                  <a:prstClr val="black"/>
                </a:solidFill>
                <a:effectLst/>
                <a:uLnTx/>
                <a:uFillTx/>
                <a:latin typeface="Avenir Roman" panose="02000503020000020003" pitchFamily="2" charset="0"/>
                <a:ea typeface="+mn-ea"/>
                <a:cs typeface="+mn-cs"/>
              </a:rPr>
              <a:t>study groups and regional groups </a:t>
            </a:r>
            <a:r>
              <a:rPr kumimoji="0" lang="en-GB" sz="2000" b="0" i="0" u="none" strike="noStrike" kern="1200" cap="none" spc="0" normalizeH="0" baseline="0" noProof="0">
                <a:ln>
                  <a:noFill/>
                </a:ln>
                <a:solidFill>
                  <a:prstClr val="black"/>
                </a:solidFill>
                <a:effectLst/>
                <a:uLnTx/>
                <a:uFillTx/>
                <a:latin typeface="Avenir Roman" panose="02000503020000020003" pitchFamily="2" charset="0"/>
                <a:ea typeface="+mn-ea"/>
                <a:cs typeface="+mn-cs"/>
              </a:rPr>
              <a:t>develop international standards and other deliverables.</a:t>
            </a:r>
          </a:p>
        </p:txBody>
      </p:sp>
      <p:grpSp>
        <p:nvGrpSpPr>
          <p:cNvPr id="21" name="Group 20">
            <a:extLst>
              <a:ext uri="{FF2B5EF4-FFF2-40B4-BE49-F238E27FC236}">
                <a16:creationId xmlns:a16="http://schemas.microsoft.com/office/drawing/2014/main" id="{B5EDD3AE-6B0C-E17B-0B9F-C598BADF26A6}"/>
              </a:ext>
            </a:extLst>
          </p:cNvPr>
          <p:cNvGrpSpPr/>
          <p:nvPr/>
        </p:nvGrpSpPr>
        <p:grpSpPr>
          <a:xfrm>
            <a:off x="796682" y="1945363"/>
            <a:ext cx="2566189" cy="2376755"/>
            <a:chOff x="849099" y="1910987"/>
            <a:chExt cx="2566189" cy="2376755"/>
          </a:xfrm>
        </p:grpSpPr>
        <p:pic>
          <p:nvPicPr>
            <p:cNvPr id="22" name="Picture 21">
              <a:extLst>
                <a:ext uri="{FF2B5EF4-FFF2-40B4-BE49-F238E27FC236}">
                  <a16:creationId xmlns:a16="http://schemas.microsoft.com/office/drawing/2014/main" id="{AA8B3DE3-B119-0AF0-08D2-8AA2929B52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1455" y="1910987"/>
              <a:ext cx="1841477" cy="1357699"/>
            </a:xfrm>
            <a:prstGeom prst="rect">
              <a:avLst/>
            </a:prstGeom>
          </p:spPr>
        </p:pic>
        <p:sp>
          <p:nvSpPr>
            <p:cNvPr id="23" name="TextBox 22">
              <a:extLst>
                <a:ext uri="{FF2B5EF4-FFF2-40B4-BE49-F238E27FC236}">
                  <a16:creationId xmlns:a16="http://schemas.microsoft.com/office/drawing/2014/main" id="{C9037DBD-C6B5-9270-3F83-5C7578E68072}"/>
                </a:ext>
              </a:extLst>
            </p:cNvPr>
            <p:cNvSpPr txBox="1"/>
            <p:nvPr/>
          </p:nvSpPr>
          <p:spPr>
            <a:xfrm>
              <a:off x="849099" y="3456745"/>
              <a:ext cx="2566189" cy="83099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black"/>
                  </a:solidFill>
                  <a:effectLst/>
                  <a:uLnTx/>
                  <a:uFillTx/>
                  <a:latin typeface="Avenir Roman" panose="02000503020000020003" pitchFamily="2" charset="0"/>
                  <a:ea typeface="+mn-ea"/>
                  <a:cs typeface="+mn-cs"/>
                </a:rPr>
                <a:t>Study groups/</a:t>
              </a:r>
              <a:br>
                <a:rPr kumimoji="0" lang="en-GB" sz="2400" b="1" i="0" u="none" strike="noStrike" kern="1200" cap="none" spc="0" normalizeH="0" baseline="0" noProof="0">
                  <a:ln>
                    <a:noFill/>
                  </a:ln>
                  <a:solidFill>
                    <a:prstClr val="black"/>
                  </a:solidFill>
                  <a:effectLst/>
                  <a:uLnTx/>
                  <a:uFillTx/>
                  <a:latin typeface="Avenir Roman" panose="02000503020000020003" pitchFamily="2" charset="0"/>
                  <a:ea typeface="+mn-ea"/>
                  <a:cs typeface="+mn-cs"/>
                </a:rPr>
              </a:br>
              <a:r>
                <a:rPr kumimoji="0" lang="en-GB" sz="2400" b="1" i="0" u="none" strike="noStrike" kern="1200" cap="none" spc="0" normalizeH="0" baseline="0" noProof="0">
                  <a:ln>
                    <a:noFill/>
                  </a:ln>
                  <a:solidFill>
                    <a:prstClr val="black"/>
                  </a:solidFill>
                  <a:effectLst/>
                  <a:uLnTx/>
                  <a:uFillTx/>
                  <a:latin typeface="Avenir Roman" panose="02000503020000020003" pitchFamily="2" charset="0"/>
                  <a:ea typeface="+mn-ea"/>
                  <a:cs typeface="+mn-cs"/>
                </a:rPr>
                <a:t>regional groups</a:t>
              </a:r>
            </a:p>
          </p:txBody>
        </p:sp>
      </p:grpSp>
      <p:sp>
        <p:nvSpPr>
          <p:cNvPr id="24" name="TextBox 23">
            <a:extLst>
              <a:ext uri="{FF2B5EF4-FFF2-40B4-BE49-F238E27FC236}">
                <a16:creationId xmlns:a16="http://schemas.microsoft.com/office/drawing/2014/main" id="{FFA148F1-958F-A3F9-1BBE-80603D3D821C}"/>
              </a:ext>
            </a:extLst>
          </p:cNvPr>
          <p:cNvSpPr txBox="1"/>
          <p:nvPr/>
        </p:nvSpPr>
        <p:spPr>
          <a:xfrm>
            <a:off x="3349201" y="4435817"/>
            <a:ext cx="2502718" cy="193899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venir Roman" panose="02000503020000020003" pitchFamily="2" charset="0"/>
                <a:ea typeface="+mn-ea"/>
                <a:cs typeface="+mn-cs"/>
              </a:rPr>
              <a:t>Open to members and non-members, </a:t>
            </a:r>
            <a:r>
              <a:rPr kumimoji="0" lang="en-GB" sz="2000" b="1" i="0" u="none" strike="noStrike" kern="1200" cap="none" spc="0" normalizeH="0" baseline="0" noProof="0" dirty="0">
                <a:ln>
                  <a:noFill/>
                </a:ln>
                <a:solidFill>
                  <a:prstClr val="black"/>
                </a:solidFill>
                <a:effectLst/>
                <a:uLnTx/>
                <a:uFillTx/>
                <a:latin typeface="Avenir Roman" panose="02000503020000020003" pitchFamily="2" charset="0"/>
                <a:ea typeface="+mn-ea"/>
                <a:cs typeface="+mn-cs"/>
              </a:rPr>
              <a:t>focus groups </a:t>
            </a:r>
            <a:r>
              <a:rPr kumimoji="0" lang="en-GB" sz="2000" b="0" i="0" u="none" strike="noStrike" kern="1200" cap="none" spc="0" normalizeH="0" baseline="0" noProof="0" dirty="0">
                <a:ln>
                  <a:noFill/>
                </a:ln>
                <a:solidFill>
                  <a:prstClr val="black"/>
                </a:solidFill>
                <a:effectLst/>
                <a:uLnTx/>
                <a:uFillTx/>
                <a:latin typeface="Avenir Roman" panose="02000503020000020003" pitchFamily="2" charset="0"/>
                <a:ea typeface="+mn-ea"/>
                <a:cs typeface="+mn-cs"/>
              </a:rPr>
              <a:t>define new directions in ITU standardization, and develop deliverables.</a:t>
            </a:r>
          </a:p>
        </p:txBody>
      </p:sp>
      <p:sp>
        <p:nvSpPr>
          <p:cNvPr id="25" name="TextBox 24">
            <a:extLst>
              <a:ext uri="{FF2B5EF4-FFF2-40B4-BE49-F238E27FC236}">
                <a16:creationId xmlns:a16="http://schemas.microsoft.com/office/drawing/2014/main" id="{CA868638-3FD1-CF87-C63F-C4281C6FC658}"/>
              </a:ext>
            </a:extLst>
          </p:cNvPr>
          <p:cNvSpPr txBox="1"/>
          <p:nvPr/>
        </p:nvSpPr>
        <p:spPr>
          <a:xfrm>
            <a:off x="8683812" y="4435817"/>
            <a:ext cx="2754271" cy="224676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Avenir Roman" panose="02000503020000020003" pitchFamily="2" charset="0"/>
                <a:ea typeface="+mn-ea"/>
                <a:cs typeface="+mn-cs"/>
              </a:rPr>
              <a:t>Various other collaborations and initiatives provide open platforms to initiate and coordinate work and collaborate with other entities.</a:t>
            </a:r>
          </a:p>
        </p:txBody>
      </p:sp>
      <p:sp>
        <p:nvSpPr>
          <p:cNvPr id="26" name="TextBox 25">
            <a:extLst>
              <a:ext uri="{FF2B5EF4-FFF2-40B4-BE49-F238E27FC236}">
                <a16:creationId xmlns:a16="http://schemas.microsoft.com/office/drawing/2014/main" id="{2590C170-1913-1B8F-6036-993BABB27F62}"/>
              </a:ext>
            </a:extLst>
          </p:cNvPr>
          <p:cNvSpPr txBox="1"/>
          <p:nvPr/>
        </p:nvSpPr>
        <p:spPr>
          <a:xfrm>
            <a:off x="6096000" y="4395445"/>
            <a:ext cx="2502718" cy="132343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venir Roman" panose="02000503020000020003" pitchFamily="2" charset="0"/>
                <a:ea typeface="+mn-ea"/>
                <a:cs typeface="+mn-cs"/>
              </a:rPr>
              <a:t>Open-to-all events that analyse emerging trends and encourage peer-learning.</a:t>
            </a:r>
          </a:p>
        </p:txBody>
      </p:sp>
      <p:grpSp>
        <p:nvGrpSpPr>
          <p:cNvPr id="27" name="Group 26">
            <a:extLst>
              <a:ext uri="{FF2B5EF4-FFF2-40B4-BE49-F238E27FC236}">
                <a16:creationId xmlns:a16="http://schemas.microsoft.com/office/drawing/2014/main" id="{A5708779-A596-854D-E74E-43C90E9BCC0C}"/>
              </a:ext>
            </a:extLst>
          </p:cNvPr>
          <p:cNvGrpSpPr/>
          <p:nvPr/>
        </p:nvGrpSpPr>
        <p:grpSpPr>
          <a:xfrm>
            <a:off x="3349201" y="1851677"/>
            <a:ext cx="2502718" cy="2285775"/>
            <a:chOff x="3401618" y="1817301"/>
            <a:chExt cx="2502718" cy="2285775"/>
          </a:xfrm>
        </p:grpSpPr>
        <p:pic>
          <p:nvPicPr>
            <p:cNvPr id="28" name="Picture 27">
              <a:extLst>
                <a:ext uri="{FF2B5EF4-FFF2-40B4-BE49-F238E27FC236}">
                  <a16:creationId xmlns:a16="http://schemas.microsoft.com/office/drawing/2014/main" id="{6B123071-DADA-8D23-6D4D-7E025085D1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6930" y="1817301"/>
              <a:ext cx="1675807" cy="1545070"/>
            </a:xfrm>
            <a:prstGeom prst="rect">
              <a:avLst/>
            </a:prstGeom>
          </p:spPr>
        </p:pic>
        <p:sp>
          <p:nvSpPr>
            <p:cNvPr id="29" name="TextBox 28">
              <a:extLst>
                <a:ext uri="{FF2B5EF4-FFF2-40B4-BE49-F238E27FC236}">
                  <a16:creationId xmlns:a16="http://schemas.microsoft.com/office/drawing/2014/main" id="{1CD645C4-669B-CC6A-0A40-021003C4EE95}"/>
                </a:ext>
              </a:extLst>
            </p:cNvPr>
            <p:cNvSpPr txBox="1"/>
            <p:nvPr/>
          </p:nvSpPr>
          <p:spPr>
            <a:xfrm>
              <a:off x="3401618" y="3641411"/>
              <a:ext cx="2502718"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venir Roman" panose="02000503020000020003" pitchFamily="2" charset="0"/>
                  <a:ea typeface="+mn-ea"/>
                  <a:cs typeface="+mn-cs"/>
                </a:rPr>
                <a:t>Focus groups</a:t>
              </a:r>
            </a:p>
          </p:txBody>
        </p:sp>
      </p:grpSp>
      <p:grpSp>
        <p:nvGrpSpPr>
          <p:cNvPr id="30" name="Group 29">
            <a:extLst>
              <a:ext uri="{FF2B5EF4-FFF2-40B4-BE49-F238E27FC236}">
                <a16:creationId xmlns:a16="http://schemas.microsoft.com/office/drawing/2014/main" id="{CF54DB5D-A36D-FA1C-154D-38CD8A406A56}"/>
              </a:ext>
            </a:extLst>
          </p:cNvPr>
          <p:cNvGrpSpPr/>
          <p:nvPr/>
        </p:nvGrpSpPr>
        <p:grpSpPr>
          <a:xfrm>
            <a:off x="8683812" y="1851677"/>
            <a:ext cx="2754271" cy="2285775"/>
            <a:chOff x="5890666" y="1817301"/>
            <a:chExt cx="2754271" cy="2285775"/>
          </a:xfrm>
        </p:grpSpPr>
        <p:pic>
          <p:nvPicPr>
            <p:cNvPr id="31" name="Picture 30">
              <a:extLst>
                <a:ext uri="{FF2B5EF4-FFF2-40B4-BE49-F238E27FC236}">
                  <a16:creationId xmlns:a16="http://schemas.microsoft.com/office/drawing/2014/main" id="{B2639AF5-E7B0-3D55-3BF3-EE8670036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496734" y="1817301"/>
              <a:ext cx="1675807" cy="1545070"/>
            </a:xfrm>
            <a:prstGeom prst="rect">
              <a:avLst/>
            </a:prstGeom>
          </p:spPr>
        </p:pic>
        <p:sp>
          <p:nvSpPr>
            <p:cNvPr id="32" name="TextBox 31">
              <a:extLst>
                <a:ext uri="{FF2B5EF4-FFF2-40B4-BE49-F238E27FC236}">
                  <a16:creationId xmlns:a16="http://schemas.microsoft.com/office/drawing/2014/main" id="{4CE382FD-18E2-E942-339D-BA7CB8C49BE7}"/>
                </a:ext>
              </a:extLst>
            </p:cNvPr>
            <p:cNvSpPr txBox="1"/>
            <p:nvPr/>
          </p:nvSpPr>
          <p:spPr>
            <a:xfrm>
              <a:off x="5890666" y="3641411"/>
              <a:ext cx="2754271"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black"/>
                  </a:solidFill>
                  <a:effectLst/>
                  <a:uLnTx/>
                  <a:uFillTx/>
                  <a:latin typeface="Avenir Roman" panose="02000503020000020003" pitchFamily="2" charset="0"/>
                  <a:ea typeface="+mn-ea"/>
                  <a:cs typeface="+mn-cs"/>
                </a:rPr>
                <a:t>Other activities</a:t>
              </a:r>
            </a:p>
          </p:txBody>
        </p:sp>
      </p:grpSp>
      <p:grpSp>
        <p:nvGrpSpPr>
          <p:cNvPr id="33" name="Group 32">
            <a:extLst>
              <a:ext uri="{FF2B5EF4-FFF2-40B4-BE49-F238E27FC236}">
                <a16:creationId xmlns:a16="http://schemas.microsoft.com/office/drawing/2014/main" id="{AA17E760-6C5E-2039-F7B5-A8F4100DF034}"/>
              </a:ext>
            </a:extLst>
          </p:cNvPr>
          <p:cNvGrpSpPr/>
          <p:nvPr/>
        </p:nvGrpSpPr>
        <p:grpSpPr>
          <a:xfrm>
            <a:off x="6096000" y="1945363"/>
            <a:ext cx="2502718" cy="2151717"/>
            <a:chOff x="8631267" y="1951359"/>
            <a:chExt cx="2502718" cy="2151717"/>
          </a:xfrm>
        </p:grpSpPr>
        <p:pic>
          <p:nvPicPr>
            <p:cNvPr id="34" name="Picture 33">
              <a:extLst>
                <a:ext uri="{FF2B5EF4-FFF2-40B4-BE49-F238E27FC236}">
                  <a16:creationId xmlns:a16="http://schemas.microsoft.com/office/drawing/2014/main" id="{FD42EC7B-260B-56EA-9033-2C1A69BADD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6538" y="1951359"/>
              <a:ext cx="1652177" cy="1276955"/>
            </a:xfrm>
            <a:prstGeom prst="rect">
              <a:avLst/>
            </a:prstGeom>
          </p:spPr>
        </p:pic>
        <p:sp>
          <p:nvSpPr>
            <p:cNvPr id="35" name="TextBox 34">
              <a:extLst>
                <a:ext uri="{FF2B5EF4-FFF2-40B4-BE49-F238E27FC236}">
                  <a16:creationId xmlns:a16="http://schemas.microsoft.com/office/drawing/2014/main" id="{EE0A7D67-A531-3874-CA62-AC299AE89678}"/>
                </a:ext>
              </a:extLst>
            </p:cNvPr>
            <p:cNvSpPr txBox="1"/>
            <p:nvPr/>
          </p:nvSpPr>
          <p:spPr>
            <a:xfrm>
              <a:off x="8631267" y="3641411"/>
              <a:ext cx="2502718"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black"/>
                  </a:solidFill>
                  <a:effectLst/>
                  <a:uLnTx/>
                  <a:uFillTx/>
                  <a:latin typeface="Avenir Roman" panose="02000503020000020003" pitchFamily="2" charset="0"/>
                  <a:ea typeface="+mn-ea"/>
                  <a:cs typeface="+mn-cs"/>
                </a:rPr>
                <a:t>Workshops</a:t>
              </a:r>
            </a:p>
          </p:txBody>
        </p:sp>
      </p:grpSp>
    </p:spTree>
    <p:custDataLst>
      <p:tags r:id="rId1"/>
    </p:custDataLst>
    <p:extLst>
      <p:ext uri="{BB962C8B-B14F-4D97-AF65-F5344CB8AC3E}">
        <p14:creationId xmlns:p14="http://schemas.microsoft.com/office/powerpoint/2010/main" val="2224750682"/>
      </p:ext>
    </p:extLst>
  </p:cSld>
  <p:clrMapOvr>
    <a:masterClrMapping/>
  </p:clrMapOvr>
  <mc:AlternateContent xmlns:mc="http://schemas.openxmlformats.org/markup-compatibility/2006" xmlns:p14="http://schemas.microsoft.com/office/powerpoint/2010/main">
    <mc:Choice Requires="p14">
      <p:transition spd="slow" p14:dur="2000" advTm="57359"/>
    </mc:Choice>
    <mc:Fallback xmlns="">
      <p:transition spd="slow" advTm="5735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26"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081DC-724B-CBDF-E37F-E2D05CB33BAC}"/>
              </a:ext>
            </a:extLst>
          </p:cNvPr>
          <p:cNvSpPr>
            <a:spLocks noGrp="1"/>
          </p:cNvSpPr>
          <p:nvPr>
            <p:ph type="title"/>
          </p:nvPr>
        </p:nvSpPr>
        <p:spPr/>
        <p:txBody>
          <a:bodyPr/>
          <a:lstStyle/>
          <a:p>
            <a:r>
              <a:rPr lang="en-US" dirty="0"/>
              <a:t>Other activities</a:t>
            </a:r>
            <a:endParaRPr lang="en-GB" dirty="0"/>
          </a:p>
        </p:txBody>
      </p:sp>
      <p:sp>
        <p:nvSpPr>
          <p:cNvPr id="3" name="Text Placeholder 2">
            <a:extLst>
              <a:ext uri="{FF2B5EF4-FFF2-40B4-BE49-F238E27FC236}">
                <a16:creationId xmlns:a16="http://schemas.microsoft.com/office/drawing/2014/main" id="{0D953981-C230-38A5-B3E7-E3BCF0C1A976}"/>
              </a:ext>
            </a:extLst>
          </p:cNvPr>
          <p:cNvSpPr>
            <a:spLocks noGrp="1"/>
          </p:cNvSpPr>
          <p:nvPr>
            <p:ph type="body" sz="quarter" idx="10"/>
          </p:nvPr>
        </p:nvSpPr>
        <p:spPr/>
        <p:txBody>
          <a:bodyPr/>
          <a:lstStyle/>
          <a:p>
            <a:endParaRPr lang="en-GB"/>
          </a:p>
        </p:txBody>
      </p:sp>
      <p:grpSp>
        <p:nvGrpSpPr>
          <p:cNvPr id="4" name="Group 3">
            <a:extLst>
              <a:ext uri="{FF2B5EF4-FFF2-40B4-BE49-F238E27FC236}">
                <a16:creationId xmlns:a16="http://schemas.microsoft.com/office/drawing/2014/main" id="{F02AB8DB-02F1-131E-B7DD-60F0EB889304}"/>
              </a:ext>
            </a:extLst>
          </p:cNvPr>
          <p:cNvGrpSpPr/>
          <p:nvPr/>
        </p:nvGrpSpPr>
        <p:grpSpPr>
          <a:xfrm>
            <a:off x="8416534" y="3937549"/>
            <a:ext cx="2875424" cy="2007485"/>
            <a:chOff x="8416534" y="3937549"/>
            <a:chExt cx="2875424" cy="2007485"/>
          </a:xfrm>
        </p:grpSpPr>
        <p:pic>
          <p:nvPicPr>
            <p:cNvPr id="5" name="Picture 2" descr="Fifth Global Standards Symposium (GSS) | eTrade for all partner event">
              <a:extLst>
                <a:ext uri="{FF2B5EF4-FFF2-40B4-BE49-F238E27FC236}">
                  <a16:creationId xmlns:a16="http://schemas.microsoft.com/office/drawing/2014/main" id="{167FD5AC-E490-00FB-2577-D6F481D855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657" r="12725"/>
            <a:stretch/>
          </p:blipFill>
          <p:spPr bwMode="auto">
            <a:xfrm>
              <a:off x="8416534" y="3937549"/>
              <a:ext cx="2875424" cy="200748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391EE38-49AA-20C6-B1B2-1B7327CB3EBD}"/>
                </a:ext>
              </a:extLst>
            </p:cNvPr>
            <p:cNvPicPr>
              <a:picLocks noChangeAspect="1"/>
            </p:cNvPicPr>
            <p:nvPr/>
          </p:nvPicPr>
          <p:blipFill>
            <a:blip r:embed="rId4"/>
            <a:stretch>
              <a:fillRect/>
            </a:stretch>
          </p:blipFill>
          <p:spPr>
            <a:xfrm>
              <a:off x="9594850" y="5014216"/>
              <a:ext cx="1171305" cy="167384"/>
            </a:xfrm>
            <a:prstGeom prst="rect">
              <a:avLst/>
            </a:prstGeom>
          </p:spPr>
        </p:pic>
      </p:grpSp>
      <p:pic>
        <p:nvPicPr>
          <p:cNvPr id="7" name="Picture 6">
            <a:extLst>
              <a:ext uri="{FF2B5EF4-FFF2-40B4-BE49-F238E27FC236}">
                <a16:creationId xmlns:a16="http://schemas.microsoft.com/office/drawing/2014/main" id="{AE74621D-C01A-BEC8-ACF4-96BAC5CA7C07}"/>
              </a:ext>
            </a:extLst>
          </p:cNvPr>
          <p:cNvPicPr>
            <a:picLocks noChangeAspect="1"/>
          </p:cNvPicPr>
          <p:nvPr/>
        </p:nvPicPr>
        <p:blipFill>
          <a:blip r:embed="rId5"/>
          <a:stretch>
            <a:fillRect/>
          </a:stretch>
        </p:blipFill>
        <p:spPr>
          <a:xfrm>
            <a:off x="609600" y="1633360"/>
            <a:ext cx="3885398" cy="2185536"/>
          </a:xfrm>
          <a:prstGeom prst="rect">
            <a:avLst/>
          </a:prstGeom>
          <a:ln>
            <a:noFill/>
          </a:ln>
          <a:effectLst>
            <a:outerShdw blurRad="190500" algn="tl" rotWithShape="0">
              <a:srgbClr val="000000">
                <a:alpha val="70000"/>
              </a:srgbClr>
            </a:outerShdw>
          </a:effectLst>
        </p:spPr>
      </p:pic>
      <p:grpSp>
        <p:nvGrpSpPr>
          <p:cNvPr id="8" name="Group 7">
            <a:extLst>
              <a:ext uri="{FF2B5EF4-FFF2-40B4-BE49-F238E27FC236}">
                <a16:creationId xmlns:a16="http://schemas.microsoft.com/office/drawing/2014/main" id="{C9FB48ED-B10A-AB8E-F782-3774962C225B}"/>
              </a:ext>
            </a:extLst>
          </p:cNvPr>
          <p:cNvGrpSpPr/>
          <p:nvPr/>
        </p:nvGrpSpPr>
        <p:grpSpPr>
          <a:xfrm>
            <a:off x="7413756" y="1565209"/>
            <a:ext cx="3663768" cy="2051323"/>
            <a:chOff x="5138461" y="2166266"/>
            <a:chExt cx="3663768" cy="2051323"/>
          </a:xfrm>
        </p:grpSpPr>
        <p:pic>
          <p:nvPicPr>
            <p:cNvPr id="9" name="Picture 8">
              <a:extLst>
                <a:ext uri="{FF2B5EF4-FFF2-40B4-BE49-F238E27FC236}">
                  <a16:creationId xmlns:a16="http://schemas.microsoft.com/office/drawing/2014/main" id="{3E16DD10-66B1-038A-06CC-26910739559C}"/>
                </a:ext>
              </a:extLst>
            </p:cNvPr>
            <p:cNvPicPr>
              <a:picLocks noChangeAspect="1"/>
            </p:cNvPicPr>
            <p:nvPr/>
          </p:nvPicPr>
          <p:blipFill>
            <a:blip r:embed="rId6"/>
            <a:stretch>
              <a:fillRect/>
            </a:stretch>
          </p:blipFill>
          <p:spPr>
            <a:xfrm>
              <a:off x="5138461" y="2166266"/>
              <a:ext cx="3663768" cy="2051323"/>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7A94BFCA-3953-42E7-B6C7-54604AA2B54D}"/>
                </a:ext>
              </a:extLst>
            </p:cNvPr>
            <p:cNvPicPr>
              <a:picLocks noChangeAspect="1"/>
            </p:cNvPicPr>
            <p:nvPr/>
          </p:nvPicPr>
          <p:blipFill>
            <a:blip r:embed="rId7"/>
            <a:stretch>
              <a:fillRect/>
            </a:stretch>
          </p:blipFill>
          <p:spPr>
            <a:xfrm>
              <a:off x="5138462" y="3276600"/>
              <a:ext cx="1043263" cy="688975"/>
            </a:xfrm>
            <a:prstGeom prst="rect">
              <a:avLst/>
            </a:prstGeom>
            <a:ln>
              <a:noFill/>
            </a:ln>
            <a:effectLst>
              <a:outerShdw blurRad="190500" algn="tl" rotWithShape="0">
                <a:srgbClr val="000000">
                  <a:alpha val="70000"/>
                </a:srgbClr>
              </a:outerShdw>
            </a:effectLst>
          </p:spPr>
        </p:pic>
      </p:grpSp>
      <p:pic>
        <p:nvPicPr>
          <p:cNvPr id="11" name="Picture 4">
            <a:extLst>
              <a:ext uri="{FF2B5EF4-FFF2-40B4-BE49-F238E27FC236}">
                <a16:creationId xmlns:a16="http://schemas.microsoft.com/office/drawing/2014/main" id="{407EAAFD-8ED0-03E8-090D-33C2C73BFB4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6208964" y="5346838"/>
            <a:ext cx="3036676" cy="117765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6E479A04-1655-DAA8-E360-692E32F7ABB8}"/>
              </a:ext>
            </a:extLst>
          </p:cNvPr>
          <p:cNvGrpSpPr/>
          <p:nvPr/>
        </p:nvGrpSpPr>
        <p:grpSpPr>
          <a:xfrm>
            <a:off x="4675069" y="2409691"/>
            <a:ext cx="3624894" cy="2007139"/>
            <a:chOff x="541209" y="4629866"/>
            <a:chExt cx="3624894" cy="2007139"/>
          </a:xfrm>
        </p:grpSpPr>
        <p:pic>
          <p:nvPicPr>
            <p:cNvPr id="13" name="Picture 12">
              <a:extLst>
                <a:ext uri="{FF2B5EF4-FFF2-40B4-BE49-F238E27FC236}">
                  <a16:creationId xmlns:a16="http://schemas.microsoft.com/office/drawing/2014/main" id="{30417C9E-9CEF-09BD-4FFB-7687C8D99562}"/>
                </a:ext>
              </a:extLst>
            </p:cNvPr>
            <p:cNvPicPr>
              <a:picLocks noChangeAspect="1"/>
            </p:cNvPicPr>
            <p:nvPr/>
          </p:nvPicPr>
          <p:blipFill>
            <a:blip r:embed="rId9"/>
            <a:stretch>
              <a:fillRect/>
            </a:stretch>
          </p:blipFill>
          <p:spPr>
            <a:xfrm>
              <a:off x="541209" y="4629866"/>
              <a:ext cx="3624894" cy="2007139"/>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AC96953D-77FA-AB9F-9083-3296E2916955}"/>
                </a:ext>
              </a:extLst>
            </p:cNvPr>
            <p:cNvPicPr>
              <a:picLocks noChangeAspect="1"/>
            </p:cNvPicPr>
            <p:nvPr/>
          </p:nvPicPr>
          <p:blipFill>
            <a:blip r:embed="rId10"/>
            <a:stretch>
              <a:fillRect/>
            </a:stretch>
          </p:blipFill>
          <p:spPr>
            <a:xfrm>
              <a:off x="555036" y="5526088"/>
              <a:ext cx="1225126" cy="206375"/>
            </a:xfrm>
            <a:prstGeom prst="rect">
              <a:avLst/>
            </a:prstGeom>
          </p:spPr>
        </p:pic>
      </p:grpSp>
      <p:grpSp>
        <p:nvGrpSpPr>
          <p:cNvPr id="15" name="Group 14">
            <a:extLst>
              <a:ext uri="{FF2B5EF4-FFF2-40B4-BE49-F238E27FC236}">
                <a16:creationId xmlns:a16="http://schemas.microsoft.com/office/drawing/2014/main" id="{128DE6FF-14D9-DA9B-E617-28BBF8814545}"/>
              </a:ext>
            </a:extLst>
          </p:cNvPr>
          <p:cNvGrpSpPr/>
          <p:nvPr/>
        </p:nvGrpSpPr>
        <p:grpSpPr>
          <a:xfrm>
            <a:off x="2946360" y="3546233"/>
            <a:ext cx="3641738" cy="2132931"/>
            <a:chOff x="533360" y="2189618"/>
            <a:chExt cx="3641738" cy="2132931"/>
          </a:xfrm>
        </p:grpSpPr>
        <p:pic>
          <p:nvPicPr>
            <p:cNvPr id="16" name="Picture 15">
              <a:extLst>
                <a:ext uri="{FF2B5EF4-FFF2-40B4-BE49-F238E27FC236}">
                  <a16:creationId xmlns:a16="http://schemas.microsoft.com/office/drawing/2014/main" id="{7A733430-7CEC-0598-1183-F5185F6A9E91}"/>
                </a:ext>
              </a:extLst>
            </p:cNvPr>
            <p:cNvPicPr>
              <a:picLocks noChangeAspect="1"/>
            </p:cNvPicPr>
            <p:nvPr/>
          </p:nvPicPr>
          <p:blipFill>
            <a:blip r:embed="rId11"/>
            <a:stretch>
              <a:fillRect/>
            </a:stretch>
          </p:blipFill>
          <p:spPr>
            <a:xfrm>
              <a:off x="533360" y="2189618"/>
              <a:ext cx="3641738" cy="2132931"/>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F4F74852-0792-B804-1014-DFD7BC5E879A}"/>
                </a:ext>
              </a:extLst>
            </p:cNvPr>
            <p:cNvPicPr>
              <a:picLocks noChangeAspect="1"/>
            </p:cNvPicPr>
            <p:nvPr/>
          </p:nvPicPr>
          <p:blipFill>
            <a:blip r:embed="rId12"/>
            <a:stretch>
              <a:fillRect/>
            </a:stretch>
          </p:blipFill>
          <p:spPr>
            <a:xfrm>
              <a:off x="609599" y="3363651"/>
              <a:ext cx="1220789" cy="293950"/>
            </a:xfrm>
            <a:prstGeom prst="rect">
              <a:avLst/>
            </a:prstGeom>
          </p:spPr>
        </p:pic>
      </p:grpSp>
      <p:grpSp>
        <p:nvGrpSpPr>
          <p:cNvPr id="18" name="Group 17">
            <a:extLst>
              <a:ext uri="{FF2B5EF4-FFF2-40B4-BE49-F238E27FC236}">
                <a16:creationId xmlns:a16="http://schemas.microsoft.com/office/drawing/2014/main" id="{3D06BB04-E322-D9C0-7ADF-D0DFF32A752B}"/>
              </a:ext>
            </a:extLst>
          </p:cNvPr>
          <p:cNvGrpSpPr/>
          <p:nvPr/>
        </p:nvGrpSpPr>
        <p:grpSpPr>
          <a:xfrm>
            <a:off x="1191901" y="4453457"/>
            <a:ext cx="3580627" cy="2014102"/>
            <a:chOff x="1557834" y="4217589"/>
            <a:chExt cx="3580627" cy="2014102"/>
          </a:xfrm>
        </p:grpSpPr>
        <p:pic>
          <p:nvPicPr>
            <p:cNvPr id="19" name="Picture 6">
              <a:extLst>
                <a:ext uri="{FF2B5EF4-FFF2-40B4-BE49-F238E27FC236}">
                  <a16:creationId xmlns:a16="http://schemas.microsoft.com/office/drawing/2014/main" id="{89602811-CFC8-7017-0914-90D66CB4F81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p:blipFill>
          <p:spPr bwMode="auto">
            <a:xfrm>
              <a:off x="1557834" y="4217589"/>
              <a:ext cx="3580627" cy="201410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588E2B79-78AF-CFB9-7682-40F4750FCE7F}"/>
                </a:ext>
              </a:extLst>
            </p:cNvPr>
            <p:cNvPicPr>
              <a:picLocks noChangeAspect="1"/>
            </p:cNvPicPr>
            <p:nvPr/>
          </p:nvPicPr>
          <p:blipFill>
            <a:blip r:embed="rId14"/>
            <a:stretch>
              <a:fillRect/>
            </a:stretch>
          </p:blipFill>
          <p:spPr>
            <a:xfrm>
              <a:off x="1628692" y="5392422"/>
              <a:ext cx="864742" cy="227328"/>
            </a:xfrm>
            <a:prstGeom prst="rect">
              <a:avLst/>
            </a:prstGeom>
            <a:ln>
              <a:noFill/>
            </a:ln>
            <a:effectLst>
              <a:outerShdw blurRad="190500" algn="tl" rotWithShape="0">
                <a:srgbClr val="000000">
                  <a:alpha val="70000"/>
                </a:srgbClr>
              </a:outerShdw>
            </a:effectLst>
          </p:spPr>
        </p:pic>
      </p:grpSp>
    </p:spTree>
    <p:custDataLst>
      <p:tags r:id="rId1"/>
    </p:custDataLst>
    <p:extLst>
      <p:ext uri="{BB962C8B-B14F-4D97-AF65-F5344CB8AC3E}">
        <p14:creationId xmlns:p14="http://schemas.microsoft.com/office/powerpoint/2010/main" val="2046943363"/>
      </p:ext>
    </p:extLst>
  </p:cSld>
  <p:clrMapOvr>
    <a:masterClrMapping/>
  </p:clrMapOvr>
  <mc:AlternateContent xmlns:mc="http://schemas.openxmlformats.org/markup-compatibility/2006" xmlns:p14="http://schemas.microsoft.com/office/powerpoint/2010/main">
    <mc:Choice Requires="p14">
      <p:transition spd="slow" p14:dur="2000" advTm="18543"/>
    </mc:Choice>
    <mc:Fallback xmlns="">
      <p:transition spd="slow" advTm="185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60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600"/>
                            </p:stCondLst>
                            <p:childTnLst>
                              <p:par>
                                <p:cTn id="11" presetID="1" presetClass="entr" presetSubtype="0" fill="hold" nodeType="afterEffect">
                                  <p:stCondLst>
                                    <p:cond delay="60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1200"/>
                            </p:stCondLst>
                            <p:childTnLst>
                              <p:par>
                                <p:cTn id="14" presetID="1" presetClass="entr" presetSubtype="0" fill="hold" nodeType="afterEffect">
                                  <p:stCondLst>
                                    <p:cond delay="60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1800"/>
                            </p:stCondLst>
                            <p:childTnLst>
                              <p:par>
                                <p:cTn id="17" presetID="1" presetClass="entr" presetSubtype="0" fill="hold" nodeType="afterEffect">
                                  <p:stCondLst>
                                    <p:cond delay="60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2400"/>
                            </p:stCondLst>
                            <p:childTnLst>
                              <p:par>
                                <p:cTn id="20" presetID="1" presetClass="entr" presetSubtype="0" fill="hold" nodeType="afterEffect">
                                  <p:stCondLst>
                                    <p:cond delay="600"/>
                                  </p:stCondLst>
                                  <p:childTnLst>
                                    <p:set>
                                      <p:cBhvr>
                                        <p:cTn id="21" dur="1" fill="hold">
                                          <p:stCondLst>
                                            <p:cond delay="0"/>
                                          </p:stCondLst>
                                        </p:cTn>
                                        <p:tgtEl>
                                          <p:spTgt spid="15"/>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60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BCFCAB-7050-17D6-312F-743211354F81}"/>
              </a:ext>
            </a:extLst>
          </p:cNvPr>
          <p:cNvSpPr>
            <a:spLocks noGrp="1"/>
          </p:cNvSpPr>
          <p:nvPr>
            <p:ph idx="1"/>
          </p:nvPr>
        </p:nvSpPr>
        <p:spPr>
          <a:xfrm>
            <a:off x="699436" y="1887221"/>
            <a:ext cx="10793128" cy="3083559"/>
          </a:xfrm>
        </p:spPr>
        <p:txBody>
          <a:bodyPr/>
          <a:lstStyle/>
          <a:p>
            <a:r>
              <a:rPr lang="en-US" sz="3600" dirty="0"/>
              <a:t>ITU-T: Meetings and documents</a:t>
            </a:r>
            <a:endParaRPr lang="en-GB" sz="3600" dirty="0"/>
          </a:p>
        </p:txBody>
      </p:sp>
    </p:spTree>
    <p:extLst>
      <p:ext uri="{BB962C8B-B14F-4D97-AF65-F5344CB8AC3E}">
        <p14:creationId xmlns:p14="http://schemas.microsoft.com/office/powerpoint/2010/main" val="3793510591"/>
      </p:ext>
    </p:extLst>
  </p:cSld>
  <p:clrMapOvr>
    <a:masterClrMapping/>
  </p:clrMapOvr>
  <mc:AlternateContent xmlns:mc="http://schemas.openxmlformats.org/markup-compatibility/2006" xmlns:p14="http://schemas.microsoft.com/office/powerpoint/2010/main">
    <mc:Choice Requires="p14">
      <p:transition spd="slow" p14:dur="2000" advTm="5866"/>
    </mc:Choice>
    <mc:Fallback xmlns="">
      <p:transition spd="slow" advTm="5866"/>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CA5D2-6690-EDBD-E695-413DFEC56C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DE1E64-FF22-F941-1F0B-E67AFF599020}"/>
              </a:ext>
            </a:extLst>
          </p:cNvPr>
          <p:cNvSpPr>
            <a:spLocks noGrp="1"/>
          </p:cNvSpPr>
          <p:nvPr>
            <p:ph type="title"/>
          </p:nvPr>
        </p:nvSpPr>
        <p:spPr/>
        <p:txBody>
          <a:bodyPr/>
          <a:lstStyle/>
          <a:p>
            <a:r>
              <a:rPr lang="en-US" dirty="0"/>
              <a:t>Meeting documentation</a:t>
            </a:r>
            <a:endParaRPr lang="en-GB" dirty="0"/>
          </a:p>
        </p:txBody>
      </p:sp>
      <p:sp>
        <p:nvSpPr>
          <p:cNvPr id="3" name="Content Placeholder 2">
            <a:extLst>
              <a:ext uri="{FF2B5EF4-FFF2-40B4-BE49-F238E27FC236}">
                <a16:creationId xmlns:a16="http://schemas.microsoft.com/office/drawing/2014/main" id="{02AFA6BA-D87E-975D-BCFF-EF79E920648F}"/>
              </a:ext>
            </a:extLst>
          </p:cNvPr>
          <p:cNvSpPr>
            <a:spLocks noGrp="1"/>
          </p:cNvSpPr>
          <p:nvPr>
            <p:ph sz="quarter" idx="11"/>
          </p:nvPr>
        </p:nvSpPr>
        <p:spPr/>
        <p:txBody>
          <a:bodyPr/>
          <a:lstStyle/>
          <a:p>
            <a:r>
              <a:rPr lang="en-GB" dirty="0"/>
              <a:t>Formal meeting documents (via the group’s home page):</a:t>
            </a:r>
          </a:p>
          <a:p>
            <a:pPr marL="434340" indent="-342900">
              <a:buFont typeface="Arial" panose="020B0604020202020204" pitchFamily="34" charset="0"/>
              <a:buChar char="•"/>
            </a:pPr>
            <a:r>
              <a:rPr lang="en-GB" b="1" dirty="0">
                <a:solidFill>
                  <a:srgbClr val="FF0000"/>
                </a:solidFill>
              </a:rPr>
              <a:t>Contributions</a:t>
            </a:r>
            <a:r>
              <a:rPr lang="en-GB" dirty="0"/>
              <a:t>: Written inputs from members.</a:t>
            </a:r>
          </a:p>
          <a:p>
            <a:pPr marL="434340" indent="-342900">
              <a:buFont typeface="Arial" panose="020B0604020202020204" pitchFamily="34" charset="0"/>
              <a:buChar char="•"/>
            </a:pPr>
            <a:r>
              <a:rPr lang="en-GB" b="1" dirty="0"/>
              <a:t>TDs</a:t>
            </a:r>
            <a:r>
              <a:rPr lang="en-GB" dirty="0"/>
              <a:t>: Other inputs, typically from the management team and TSB.</a:t>
            </a:r>
          </a:p>
          <a:p>
            <a:pPr marL="434340" indent="-342900">
              <a:buFont typeface="Arial" panose="020B0604020202020204" pitchFamily="34" charset="0"/>
              <a:buChar char="•"/>
            </a:pPr>
            <a:r>
              <a:rPr lang="en-GB" b="1" dirty="0"/>
              <a:t>Collective letters</a:t>
            </a:r>
            <a:r>
              <a:rPr lang="en-GB" dirty="0"/>
              <a:t>: Announce meetings.</a:t>
            </a:r>
          </a:p>
          <a:p>
            <a:pPr marL="434340" indent="-342900">
              <a:buFont typeface="Arial" panose="020B0604020202020204" pitchFamily="34" charset="0"/>
              <a:buChar char="•"/>
            </a:pPr>
            <a:r>
              <a:rPr lang="en-GB" b="1" dirty="0"/>
              <a:t>TSB Circulars</a:t>
            </a:r>
            <a:r>
              <a:rPr lang="en-GB" dirty="0"/>
              <a:t>: Other announcements from the Director.</a:t>
            </a:r>
          </a:p>
          <a:p>
            <a:pPr marL="434340" indent="-342900">
              <a:buFont typeface="Arial" panose="020B0604020202020204" pitchFamily="34" charset="0"/>
              <a:buChar char="•"/>
            </a:pPr>
            <a:r>
              <a:rPr lang="en-GB" b="1" dirty="0"/>
              <a:t>Reports</a:t>
            </a:r>
            <a:r>
              <a:rPr lang="en-GB" dirty="0"/>
              <a:t>: Meeting reports and draft texts.</a:t>
            </a:r>
          </a:p>
          <a:p>
            <a:pPr marL="434340" indent="-342900">
              <a:buFont typeface="Arial" panose="020B0604020202020204" pitchFamily="34" charset="0"/>
              <a:buChar char="•"/>
            </a:pPr>
            <a:r>
              <a:rPr lang="en-GB" b="1" dirty="0"/>
              <a:t>Liaison Statements</a:t>
            </a:r>
            <a:r>
              <a:rPr lang="en-GB" dirty="0"/>
              <a:t>: Formal communication to/from liaison partners.</a:t>
            </a:r>
          </a:p>
          <a:p>
            <a:r>
              <a:rPr lang="en-GB" dirty="0"/>
              <a:t>Working documents (collaboration site, FTP):</a:t>
            </a:r>
          </a:p>
          <a:p>
            <a:pPr marL="434340" indent="-342900">
              <a:buFont typeface="Arial" panose="020B0604020202020204" pitchFamily="34" charset="0"/>
              <a:buChar char="•"/>
            </a:pPr>
            <a:r>
              <a:rPr lang="en-GB" dirty="0"/>
              <a:t>Rapporteur Group Meetings documents, etc.</a:t>
            </a:r>
          </a:p>
          <a:p>
            <a:pPr marL="434340" indent="-342900">
              <a:buFont typeface="Arial" panose="020B0604020202020204" pitchFamily="34" charset="0"/>
              <a:buChar char="•"/>
            </a:pPr>
            <a:r>
              <a:rPr lang="en-GB" dirty="0"/>
              <a:t>Some key documents are subsequently submitted to the parent group as formal meeting documents (as TDs).</a:t>
            </a:r>
          </a:p>
          <a:p>
            <a:endParaRPr lang="en-GB" dirty="0"/>
          </a:p>
        </p:txBody>
      </p:sp>
      <p:sp>
        <p:nvSpPr>
          <p:cNvPr id="4" name="Text Placeholder 3">
            <a:extLst>
              <a:ext uri="{FF2B5EF4-FFF2-40B4-BE49-F238E27FC236}">
                <a16:creationId xmlns:a16="http://schemas.microsoft.com/office/drawing/2014/main" id="{6E6049A6-C21C-74BF-43AE-858A21022ADD}"/>
              </a:ext>
            </a:extLst>
          </p:cNvPr>
          <p:cNvSpPr>
            <a:spLocks noGrp="1"/>
          </p:cNvSpPr>
          <p:nvPr>
            <p:ph type="body" sz="quarter" idx="10"/>
          </p:nvPr>
        </p:nvSpPr>
        <p:spPr/>
        <p:txBody>
          <a:bodyPr/>
          <a:lstStyle/>
          <a:p>
            <a:endParaRPr lang="en-GB"/>
          </a:p>
        </p:txBody>
      </p:sp>
    </p:spTree>
    <p:custDataLst>
      <p:tags r:id="rId1"/>
    </p:custDataLst>
    <p:extLst>
      <p:ext uri="{BB962C8B-B14F-4D97-AF65-F5344CB8AC3E}">
        <p14:creationId xmlns:p14="http://schemas.microsoft.com/office/powerpoint/2010/main" val="1490891092"/>
      </p:ext>
    </p:extLst>
  </p:cSld>
  <p:clrMapOvr>
    <a:masterClrMapping/>
  </p:clrMapOvr>
  <mc:AlternateContent xmlns:mc="http://schemas.openxmlformats.org/markup-compatibility/2006" xmlns:p14="http://schemas.microsoft.com/office/powerpoint/2010/main">
    <mc:Choice Requires="p14">
      <p:transition spd="slow" p14:dur="2000" advTm="74133"/>
    </mc:Choice>
    <mc:Fallback xmlns="">
      <p:transition spd="slow" advTm="7413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27539-E0B3-DB77-74E2-3309427D2FC8}"/>
              </a:ext>
            </a:extLst>
          </p:cNvPr>
          <p:cNvSpPr>
            <a:spLocks noGrp="1"/>
          </p:cNvSpPr>
          <p:nvPr>
            <p:ph type="title"/>
          </p:nvPr>
        </p:nvSpPr>
        <p:spPr/>
        <p:txBody>
          <a:bodyPr/>
          <a:lstStyle/>
          <a:p>
            <a:r>
              <a:rPr lang="en-US" dirty="0"/>
              <a:t>ITU-T meetings: Best practice</a:t>
            </a:r>
            <a:endParaRPr lang="en-GB" dirty="0"/>
          </a:p>
        </p:txBody>
      </p:sp>
      <p:sp>
        <p:nvSpPr>
          <p:cNvPr id="3" name="Content Placeholder 2">
            <a:extLst>
              <a:ext uri="{FF2B5EF4-FFF2-40B4-BE49-F238E27FC236}">
                <a16:creationId xmlns:a16="http://schemas.microsoft.com/office/drawing/2014/main" id="{360C76B9-0C5E-183A-EFFC-C4C8FD89A180}"/>
              </a:ext>
            </a:extLst>
          </p:cNvPr>
          <p:cNvSpPr>
            <a:spLocks noGrp="1"/>
          </p:cNvSpPr>
          <p:nvPr>
            <p:ph sz="quarter" idx="11"/>
          </p:nvPr>
        </p:nvSpPr>
        <p:spPr>
          <a:xfrm>
            <a:off x="633255" y="2159000"/>
            <a:ext cx="10947820" cy="4031089"/>
          </a:xfrm>
        </p:spPr>
        <p:txBody>
          <a:bodyPr/>
          <a:lstStyle/>
          <a:p>
            <a:r>
              <a:rPr lang="en-GB" dirty="0"/>
              <a:t>Discussions proceed in line with ITU’s General Rules, Res.1 &amp; ITU-T A.1:</a:t>
            </a:r>
          </a:p>
          <a:p>
            <a:pPr marL="434340" indent="-342900">
              <a:buFont typeface="Arial" panose="020B0604020202020204" pitchFamily="34" charset="0"/>
              <a:buChar char="•"/>
            </a:pPr>
            <a:r>
              <a:rPr lang="en-GB" dirty="0"/>
              <a:t>Meeting chair ensures </a:t>
            </a:r>
            <a:r>
              <a:rPr lang="en-GB" b="1" dirty="0"/>
              <a:t>smooth running </a:t>
            </a:r>
            <a:r>
              <a:rPr lang="en-GB" dirty="0"/>
              <a:t>(agenda, time management…).</a:t>
            </a:r>
          </a:p>
          <a:p>
            <a:pPr marL="434340" indent="-342900">
              <a:buFont typeface="Arial" panose="020B0604020202020204" pitchFamily="34" charset="0"/>
              <a:buChar char="•"/>
            </a:pPr>
            <a:r>
              <a:rPr lang="en-GB" dirty="0"/>
              <a:t>Participants “</a:t>
            </a:r>
            <a:r>
              <a:rPr lang="en-GB" b="1" dirty="0"/>
              <a:t>request the floor</a:t>
            </a:r>
            <a:r>
              <a:rPr lang="en-GB" dirty="0"/>
              <a:t>” (ask permission to speak).</a:t>
            </a:r>
          </a:p>
          <a:p>
            <a:pPr marL="434340" indent="-342900">
              <a:buFont typeface="Arial" panose="020B0604020202020204" pitchFamily="34" charset="0"/>
              <a:buChar char="•"/>
            </a:pPr>
            <a:r>
              <a:rPr lang="en-GB" dirty="0"/>
              <a:t>Chair manages the list and “</a:t>
            </a:r>
            <a:r>
              <a:rPr lang="en-GB" b="1" dirty="0"/>
              <a:t>gives the floor</a:t>
            </a:r>
            <a:r>
              <a:rPr lang="en-GB" dirty="0"/>
              <a:t>” (gives permission to speak).</a:t>
            </a:r>
          </a:p>
          <a:p>
            <a:pPr marL="434340" indent="-342900">
              <a:buFont typeface="Arial" panose="020B0604020202020204" pitchFamily="34" charset="0"/>
              <a:buChar char="•"/>
            </a:pPr>
            <a:r>
              <a:rPr lang="en-GB" dirty="0"/>
              <a:t>When intervening, speak </a:t>
            </a:r>
            <a:r>
              <a:rPr lang="en-GB" b="1" dirty="0"/>
              <a:t>clearly and slowly</a:t>
            </a:r>
            <a:r>
              <a:rPr lang="en-GB" dirty="0"/>
              <a:t>.</a:t>
            </a:r>
          </a:p>
          <a:p>
            <a:pPr marL="434340" indent="-342900">
              <a:buFont typeface="Arial" panose="020B0604020202020204" pitchFamily="34" charset="0"/>
              <a:buChar char="•"/>
            </a:pPr>
            <a:r>
              <a:rPr lang="en-GB" dirty="0"/>
              <a:t>Observe ITU-T meetings to </a:t>
            </a:r>
            <a:r>
              <a:rPr lang="en-GB" b="1" dirty="0"/>
              <a:t>learn by doing</a:t>
            </a:r>
            <a:r>
              <a:rPr lang="en-GB" dirty="0"/>
              <a:t>.</a:t>
            </a:r>
          </a:p>
          <a:p>
            <a:r>
              <a:rPr lang="en-GB" dirty="0"/>
              <a:t>Reaching agreement:</a:t>
            </a:r>
          </a:p>
          <a:p>
            <a:pPr marL="434340" indent="-342900">
              <a:buFont typeface="Arial" panose="020B0604020202020204" pitchFamily="34" charset="0"/>
              <a:buChar char="•"/>
            </a:pPr>
            <a:r>
              <a:rPr lang="en-GB" dirty="0"/>
              <a:t>Conflicting opinions may need </a:t>
            </a:r>
            <a:r>
              <a:rPr lang="en-GB" b="1" dirty="0"/>
              <a:t>concessions</a:t>
            </a:r>
            <a:r>
              <a:rPr lang="en-GB" dirty="0"/>
              <a:t>.</a:t>
            </a:r>
          </a:p>
          <a:p>
            <a:pPr marL="434340" indent="-342900">
              <a:buFont typeface="Arial" panose="020B0604020202020204" pitchFamily="34" charset="0"/>
              <a:buChar char="•"/>
            </a:pPr>
            <a:r>
              <a:rPr lang="en-GB" dirty="0"/>
              <a:t>Wherever possible, aim for “</a:t>
            </a:r>
            <a:r>
              <a:rPr lang="en-GB" b="1" dirty="0"/>
              <a:t>consensus</a:t>
            </a:r>
            <a:r>
              <a:rPr lang="en-GB" dirty="0"/>
              <a:t>”.</a:t>
            </a:r>
          </a:p>
          <a:p>
            <a:endParaRPr lang="en-GB" dirty="0"/>
          </a:p>
        </p:txBody>
      </p:sp>
      <p:sp>
        <p:nvSpPr>
          <p:cNvPr id="4" name="Text Placeholder 3">
            <a:extLst>
              <a:ext uri="{FF2B5EF4-FFF2-40B4-BE49-F238E27FC236}">
                <a16:creationId xmlns:a16="http://schemas.microsoft.com/office/drawing/2014/main" id="{D58BFC51-BDB4-9AF1-23A9-9969D4F1B734}"/>
              </a:ext>
            </a:extLst>
          </p:cNvPr>
          <p:cNvSpPr>
            <a:spLocks noGrp="1"/>
          </p:cNvSpPr>
          <p:nvPr>
            <p:ph type="body" sz="quarter" idx="10"/>
          </p:nvPr>
        </p:nvSpPr>
        <p:spPr/>
        <p:txBody>
          <a:bodyPr/>
          <a:lstStyle/>
          <a:p>
            <a:endParaRPr lang="en-GB"/>
          </a:p>
        </p:txBody>
      </p:sp>
    </p:spTree>
    <p:custDataLst>
      <p:tags r:id="rId1"/>
    </p:custDataLst>
    <p:extLst>
      <p:ext uri="{BB962C8B-B14F-4D97-AF65-F5344CB8AC3E}">
        <p14:creationId xmlns:p14="http://schemas.microsoft.com/office/powerpoint/2010/main" val="1131952245"/>
      </p:ext>
    </p:extLst>
  </p:cSld>
  <p:clrMapOvr>
    <a:masterClrMapping/>
  </p:clrMapOvr>
  <mc:AlternateContent xmlns:mc="http://schemas.openxmlformats.org/markup-compatibility/2006" xmlns:p14="http://schemas.microsoft.com/office/powerpoint/2010/main">
    <mc:Choice Requires="p14">
      <p:transition spd="slow" p14:dur="2000" advTm="48813"/>
    </mc:Choice>
    <mc:Fallback xmlns="">
      <p:transition spd="slow" advTm="488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B0F20-FAD1-364D-9D1F-3FA2060558CE}"/>
            </a:ext>
          </a:extLst>
        </p:cNvPr>
        <p:cNvGrpSpPr/>
        <p:nvPr/>
      </p:nvGrpSpPr>
      <p:grpSpPr>
        <a:xfrm>
          <a:off x="0" y="0"/>
          <a:ext cx="0" cy="0"/>
          <a:chOff x="0" y="0"/>
          <a:chExt cx="0" cy="0"/>
        </a:xfrm>
      </p:grpSpPr>
      <p:grpSp>
        <p:nvGrpSpPr>
          <p:cNvPr id="58" name="Group 57">
            <a:extLst>
              <a:ext uri="{FF2B5EF4-FFF2-40B4-BE49-F238E27FC236}">
                <a16:creationId xmlns:a16="http://schemas.microsoft.com/office/drawing/2014/main" id="{DB8A2162-1795-94CB-8202-E07B52E28AFD}"/>
              </a:ext>
            </a:extLst>
          </p:cNvPr>
          <p:cNvGrpSpPr/>
          <p:nvPr/>
        </p:nvGrpSpPr>
        <p:grpSpPr>
          <a:xfrm>
            <a:off x="3897131" y="2024963"/>
            <a:ext cx="4397738" cy="4422831"/>
            <a:chOff x="12856315" y="-82973"/>
            <a:chExt cx="4397738" cy="4422831"/>
          </a:xfrm>
        </p:grpSpPr>
        <p:grpSp>
          <p:nvGrpSpPr>
            <p:cNvPr id="53" name="Group 52">
              <a:extLst>
                <a:ext uri="{FF2B5EF4-FFF2-40B4-BE49-F238E27FC236}">
                  <a16:creationId xmlns:a16="http://schemas.microsoft.com/office/drawing/2014/main" id="{81BA43BE-6120-2B36-C8E7-7F189F4EFCFD}"/>
                </a:ext>
              </a:extLst>
            </p:cNvPr>
            <p:cNvGrpSpPr/>
            <p:nvPr/>
          </p:nvGrpSpPr>
          <p:grpSpPr>
            <a:xfrm>
              <a:off x="12889241" y="-39773"/>
              <a:ext cx="4359728" cy="4355877"/>
              <a:chOff x="12889241" y="-39773"/>
              <a:chExt cx="4359728" cy="4355877"/>
            </a:xfrm>
          </p:grpSpPr>
          <p:sp>
            <p:nvSpPr>
              <p:cNvPr id="54" name="Circle: Hollow 53">
                <a:extLst>
                  <a:ext uri="{FF2B5EF4-FFF2-40B4-BE49-F238E27FC236}">
                    <a16:creationId xmlns:a16="http://schemas.microsoft.com/office/drawing/2014/main" id="{BD47A5AD-8CBD-7C5D-7CFE-74AD1C796771}"/>
                  </a:ext>
                </a:extLst>
              </p:cNvPr>
              <p:cNvSpPr/>
              <p:nvPr/>
            </p:nvSpPr>
            <p:spPr>
              <a:xfrm>
                <a:off x="14944969" y="-39773"/>
                <a:ext cx="2304000" cy="2304000"/>
              </a:xfrm>
              <a:prstGeom prst="donut">
                <a:avLst>
                  <a:gd name="adj" fmla="val 116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5" name="Circle: Hollow 54">
                <a:extLst>
                  <a:ext uri="{FF2B5EF4-FFF2-40B4-BE49-F238E27FC236}">
                    <a16:creationId xmlns:a16="http://schemas.microsoft.com/office/drawing/2014/main" id="{BFBE0FED-8836-AD22-2437-C200176F80D0}"/>
                  </a:ext>
                </a:extLst>
              </p:cNvPr>
              <p:cNvSpPr/>
              <p:nvPr/>
            </p:nvSpPr>
            <p:spPr>
              <a:xfrm>
                <a:off x="12890499" y="-25401"/>
                <a:ext cx="2304000" cy="2304000"/>
              </a:xfrm>
              <a:prstGeom prst="donut">
                <a:avLst>
                  <a:gd name="adj" fmla="val 116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6" name="Circle: Hollow 55">
                <a:extLst>
                  <a:ext uri="{FF2B5EF4-FFF2-40B4-BE49-F238E27FC236}">
                    <a16:creationId xmlns:a16="http://schemas.microsoft.com/office/drawing/2014/main" id="{B60CB4A2-8731-D53C-5CC2-295E8550AD47}"/>
                  </a:ext>
                </a:extLst>
              </p:cNvPr>
              <p:cNvSpPr/>
              <p:nvPr/>
            </p:nvSpPr>
            <p:spPr>
              <a:xfrm>
                <a:off x="14926969" y="2001519"/>
                <a:ext cx="2304000" cy="2304000"/>
              </a:xfrm>
              <a:prstGeom prst="donut">
                <a:avLst>
                  <a:gd name="adj" fmla="val 116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57" name="Circle: Hollow 56">
                <a:extLst>
                  <a:ext uri="{FF2B5EF4-FFF2-40B4-BE49-F238E27FC236}">
                    <a16:creationId xmlns:a16="http://schemas.microsoft.com/office/drawing/2014/main" id="{B4A18593-A7C3-7FBB-8872-1FDBE3E502E9}"/>
                  </a:ext>
                </a:extLst>
              </p:cNvPr>
              <p:cNvSpPr/>
              <p:nvPr/>
            </p:nvSpPr>
            <p:spPr>
              <a:xfrm>
                <a:off x="12889241" y="2012104"/>
                <a:ext cx="2304000" cy="2304000"/>
              </a:xfrm>
              <a:prstGeom prst="donut">
                <a:avLst>
                  <a:gd name="adj" fmla="val 116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52" name="Group 51">
              <a:extLst>
                <a:ext uri="{FF2B5EF4-FFF2-40B4-BE49-F238E27FC236}">
                  <a16:creationId xmlns:a16="http://schemas.microsoft.com/office/drawing/2014/main" id="{903766C5-ABF2-57AD-56F3-7C709F5530E0}"/>
                </a:ext>
              </a:extLst>
            </p:cNvPr>
            <p:cNvGrpSpPr/>
            <p:nvPr/>
          </p:nvGrpSpPr>
          <p:grpSpPr>
            <a:xfrm>
              <a:off x="12856315" y="-82973"/>
              <a:ext cx="4397738" cy="4422831"/>
              <a:chOff x="12856315" y="-82973"/>
              <a:chExt cx="4397738" cy="4422831"/>
            </a:xfrm>
          </p:grpSpPr>
          <p:sp>
            <p:nvSpPr>
              <p:cNvPr id="45" name="Arc 44">
                <a:extLst>
                  <a:ext uri="{FF2B5EF4-FFF2-40B4-BE49-F238E27FC236}">
                    <a16:creationId xmlns:a16="http://schemas.microsoft.com/office/drawing/2014/main" id="{7B4E1C5B-CD5E-E31E-3073-65000DFA8084}"/>
                  </a:ext>
                </a:extLst>
              </p:cNvPr>
              <p:cNvSpPr/>
              <p:nvPr/>
            </p:nvSpPr>
            <p:spPr>
              <a:xfrm rot="16200000">
                <a:off x="14906853" y="-27389"/>
                <a:ext cx="2347200" cy="2347200"/>
              </a:xfrm>
              <a:prstGeom prst="arc">
                <a:avLst>
                  <a:gd name="adj1" fmla="val 16157504"/>
                  <a:gd name="adj2" fmla="val 18076236"/>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46" name="Arc 45">
                <a:extLst>
                  <a:ext uri="{FF2B5EF4-FFF2-40B4-BE49-F238E27FC236}">
                    <a16:creationId xmlns:a16="http://schemas.microsoft.com/office/drawing/2014/main" id="{454FFFD8-0B40-A83C-7FE2-9B2FAE02BFA2}"/>
                  </a:ext>
                </a:extLst>
              </p:cNvPr>
              <p:cNvSpPr/>
              <p:nvPr/>
            </p:nvSpPr>
            <p:spPr>
              <a:xfrm rot="5400000">
                <a:off x="12889241" y="-82973"/>
                <a:ext cx="2347200" cy="2347200"/>
              </a:xfrm>
              <a:prstGeom prst="arc">
                <a:avLst>
                  <a:gd name="adj1" fmla="val 16157504"/>
                  <a:gd name="adj2" fmla="val 18076236"/>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nvGrpSpPr>
              <p:cNvPr id="49" name="Group 48">
                <a:extLst>
                  <a:ext uri="{FF2B5EF4-FFF2-40B4-BE49-F238E27FC236}">
                    <a16:creationId xmlns:a16="http://schemas.microsoft.com/office/drawing/2014/main" id="{6E5DCA07-1AF8-D1C5-6A36-2E85A3744A75}"/>
                  </a:ext>
                </a:extLst>
              </p:cNvPr>
              <p:cNvGrpSpPr/>
              <p:nvPr/>
            </p:nvGrpSpPr>
            <p:grpSpPr>
              <a:xfrm rot="16200000">
                <a:off x="11845651" y="966658"/>
                <a:ext cx="4383864" cy="2362535"/>
                <a:chOff x="13022589" y="109676"/>
                <a:chExt cx="4383864" cy="2362535"/>
              </a:xfrm>
            </p:grpSpPr>
            <p:sp>
              <p:nvSpPr>
                <p:cNvPr id="47" name="Arc 46">
                  <a:extLst>
                    <a:ext uri="{FF2B5EF4-FFF2-40B4-BE49-F238E27FC236}">
                      <a16:creationId xmlns:a16="http://schemas.microsoft.com/office/drawing/2014/main" id="{9F46990D-DD9F-F5F2-CE1C-276776B9EC93}"/>
                    </a:ext>
                  </a:extLst>
                </p:cNvPr>
                <p:cNvSpPr/>
                <p:nvPr/>
              </p:nvSpPr>
              <p:spPr>
                <a:xfrm rot="16200000">
                  <a:off x="15059253" y="125011"/>
                  <a:ext cx="2347200" cy="2347200"/>
                </a:xfrm>
                <a:prstGeom prst="arc">
                  <a:avLst>
                    <a:gd name="adj1" fmla="val 16157504"/>
                    <a:gd name="adj2" fmla="val 18076236"/>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48" name="Arc 47">
                  <a:extLst>
                    <a:ext uri="{FF2B5EF4-FFF2-40B4-BE49-F238E27FC236}">
                      <a16:creationId xmlns:a16="http://schemas.microsoft.com/office/drawing/2014/main" id="{5F5FEB31-F875-1C1C-CBF5-570A7E4C49D8}"/>
                    </a:ext>
                  </a:extLst>
                </p:cNvPr>
                <p:cNvSpPr/>
                <p:nvPr/>
              </p:nvSpPr>
              <p:spPr>
                <a:xfrm rot="5400000">
                  <a:off x="13022589" y="109676"/>
                  <a:ext cx="2347200" cy="2347200"/>
                </a:xfrm>
                <a:prstGeom prst="arc">
                  <a:avLst>
                    <a:gd name="adj1" fmla="val 16157504"/>
                    <a:gd name="adj2" fmla="val 18076236"/>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50" name="Arc 49">
                <a:extLst>
                  <a:ext uri="{FF2B5EF4-FFF2-40B4-BE49-F238E27FC236}">
                    <a16:creationId xmlns:a16="http://schemas.microsoft.com/office/drawing/2014/main" id="{D0835274-5BB0-63C6-FBF3-9F75FFB901FE}"/>
                  </a:ext>
                </a:extLst>
              </p:cNvPr>
              <p:cNvSpPr/>
              <p:nvPr/>
            </p:nvSpPr>
            <p:spPr>
              <a:xfrm rot="5400000">
                <a:off x="14906315" y="1983094"/>
                <a:ext cx="2347200" cy="2347200"/>
              </a:xfrm>
              <a:prstGeom prst="arc">
                <a:avLst>
                  <a:gd name="adj1" fmla="val 5354497"/>
                  <a:gd name="adj2" fmla="val 12815032"/>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sp>
        <p:nvSpPr>
          <p:cNvPr id="2" name="Title 1">
            <a:extLst>
              <a:ext uri="{FF2B5EF4-FFF2-40B4-BE49-F238E27FC236}">
                <a16:creationId xmlns:a16="http://schemas.microsoft.com/office/drawing/2014/main" id="{10A15457-25B8-76B7-9DB4-7AD49A956F50}"/>
              </a:ext>
            </a:extLst>
          </p:cNvPr>
          <p:cNvSpPr>
            <a:spLocks noGrp="1"/>
          </p:cNvSpPr>
          <p:nvPr>
            <p:ph type="title"/>
          </p:nvPr>
        </p:nvSpPr>
        <p:spPr>
          <a:xfrm>
            <a:off x="634707" y="969160"/>
            <a:ext cx="10946368" cy="978729"/>
          </a:xfrm>
        </p:spPr>
        <p:txBody>
          <a:bodyPr/>
          <a:lstStyle/>
          <a:p>
            <a:r>
              <a:rPr lang="en-GB" dirty="0"/>
              <a:t>WTSA Resolution 44, </a:t>
            </a:r>
            <a:r>
              <a:rPr lang="en-GB" i="1" dirty="0"/>
              <a:t>Bridging the standardization gap between developing and developed countries</a:t>
            </a:r>
            <a:endParaRPr lang="en-GB" dirty="0"/>
          </a:p>
        </p:txBody>
      </p:sp>
      <p:pic>
        <p:nvPicPr>
          <p:cNvPr id="38" name="Picture 2" descr="140+ Four Interlocking Circles Stock Photos, Pictures &amp; Royalty-Free Images  - iStock">
            <a:extLst>
              <a:ext uri="{FF2B5EF4-FFF2-40B4-BE49-F238E27FC236}">
                <a16:creationId xmlns:a16="http://schemas.microsoft.com/office/drawing/2014/main" id="{3E7EC929-4AC0-8DF9-B509-8F56D0D5B85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170" b="92647" l="5392" r="91667">
                        <a14:foregroundMark x1="9967" y1="61601" x2="9967" y2="61601"/>
                        <a14:foregroundMark x1="8497" y1="44444" x2="8497" y2="44444"/>
                        <a14:foregroundMark x1="35294" y1="33660" x2="35294" y2="33660"/>
                        <a14:foregroundMark x1="50000" y1="43137" x2="50000" y2="43137"/>
                        <a14:foregroundMark x1="67810" y1="20425" x2="67810" y2="20425"/>
                        <a14:foregroundMark x1="50000" y1="8333" x2="50000" y2="8333"/>
                        <a14:foregroundMark x1="91830" y1="44281" x2="91830" y2="44281"/>
                        <a14:foregroundMark x1="31536" y1="79412" x2="31536" y2="79412"/>
                        <a14:foregroundMark x1="50327" y1="92810" x2="50327" y2="92810"/>
                        <a14:foregroundMark x1="5392" y1="50327" x2="5392" y2="50327"/>
                      </a14:backgroundRemoval>
                    </a14:imgEffect>
                  </a14:imgLayer>
                </a14:imgProps>
              </a:ext>
              <a:ext uri="{28A0092B-C50C-407E-A947-70E740481C1C}">
                <a14:useLocalDpi xmlns:a14="http://schemas.microsoft.com/office/drawing/2010/main" val="0"/>
              </a:ext>
            </a:extLst>
          </a:blip>
          <a:srcRect/>
          <a:stretch>
            <a:fillRect/>
          </a:stretch>
        </p:blipFill>
        <p:spPr bwMode="auto">
          <a:xfrm rot="2700000">
            <a:off x="-5720119" y="-901812"/>
            <a:ext cx="5699400" cy="5699400"/>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oup 36">
            <a:extLst>
              <a:ext uri="{FF2B5EF4-FFF2-40B4-BE49-F238E27FC236}">
                <a16:creationId xmlns:a16="http://schemas.microsoft.com/office/drawing/2014/main" id="{DFA3FE4E-5B15-15C1-C875-696D80C79AD6}"/>
              </a:ext>
            </a:extLst>
          </p:cNvPr>
          <p:cNvGrpSpPr/>
          <p:nvPr/>
        </p:nvGrpSpPr>
        <p:grpSpPr>
          <a:xfrm>
            <a:off x="4230733" y="2376652"/>
            <a:ext cx="1699346" cy="1699346"/>
            <a:chOff x="4230733" y="2376652"/>
            <a:chExt cx="1699346" cy="1699346"/>
          </a:xfrm>
        </p:grpSpPr>
        <p:sp>
          <p:nvSpPr>
            <p:cNvPr id="24" name="Oval 23">
              <a:extLst>
                <a:ext uri="{FF2B5EF4-FFF2-40B4-BE49-F238E27FC236}">
                  <a16:creationId xmlns:a16="http://schemas.microsoft.com/office/drawing/2014/main" id="{445DE913-833E-593C-DA35-4A3A24FCE79E}"/>
                </a:ext>
              </a:extLst>
            </p:cNvPr>
            <p:cNvSpPr/>
            <p:nvPr/>
          </p:nvSpPr>
          <p:spPr>
            <a:xfrm>
              <a:off x="4230733" y="2376652"/>
              <a:ext cx="1699346" cy="1699346"/>
            </a:xfrm>
            <a:prstGeom prst="ellipse">
              <a:avLst/>
            </a:prstGeom>
            <a:solidFill>
              <a:srgbClr val="D0EBF7"/>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7" name="object 24">
              <a:extLst>
                <a:ext uri="{FF2B5EF4-FFF2-40B4-BE49-F238E27FC236}">
                  <a16:creationId xmlns:a16="http://schemas.microsoft.com/office/drawing/2014/main" id="{F06510CA-9366-58A5-849A-843AB77655A5}"/>
                </a:ext>
              </a:extLst>
            </p:cNvPr>
            <p:cNvSpPr txBox="1"/>
            <p:nvPr/>
          </p:nvSpPr>
          <p:spPr>
            <a:xfrm>
              <a:off x="4346387" y="2727471"/>
              <a:ext cx="1468038" cy="997709"/>
            </a:xfrm>
            <a:prstGeom prst="rect">
              <a:avLst/>
            </a:prstGeom>
          </p:spPr>
          <p:txBody>
            <a:bodyPr vert="horz" wrap="square" lIns="0" tIns="12700" rIns="0" bIns="0"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rPr>
                <a:t>1</a:t>
              </a:r>
            </a:p>
            <a:p>
              <a:pPr marL="12700" marR="508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Strengthening </a:t>
              </a:r>
              <a:r>
                <a:rPr kumimoji="0" lang="en-US" sz="1600" b="1"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standards-making</a:t>
              </a:r>
              <a:r>
                <a:rPr kumimoji="0" lang="en-US" sz="1600" b="0"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 capabilities</a:t>
              </a:r>
              <a:endParaRPr kumimoji="0"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endParaRPr>
            </a:p>
          </p:txBody>
        </p:sp>
      </p:grpSp>
      <p:grpSp>
        <p:nvGrpSpPr>
          <p:cNvPr id="35" name="Group 34">
            <a:extLst>
              <a:ext uri="{FF2B5EF4-FFF2-40B4-BE49-F238E27FC236}">
                <a16:creationId xmlns:a16="http://schemas.microsoft.com/office/drawing/2014/main" id="{041A6F8A-79BC-CE44-B282-F248A63BC04D}"/>
              </a:ext>
            </a:extLst>
          </p:cNvPr>
          <p:cNvGrpSpPr/>
          <p:nvPr/>
        </p:nvGrpSpPr>
        <p:grpSpPr>
          <a:xfrm>
            <a:off x="6272568" y="4403792"/>
            <a:ext cx="1699200" cy="1699200"/>
            <a:chOff x="6207915" y="4371466"/>
            <a:chExt cx="1699200" cy="1699200"/>
          </a:xfrm>
        </p:grpSpPr>
        <p:sp>
          <p:nvSpPr>
            <p:cNvPr id="30" name="Oval 29">
              <a:extLst>
                <a:ext uri="{FF2B5EF4-FFF2-40B4-BE49-F238E27FC236}">
                  <a16:creationId xmlns:a16="http://schemas.microsoft.com/office/drawing/2014/main" id="{3DE7C661-22FD-A50E-CB0F-B250ECF3DCC0}"/>
                </a:ext>
              </a:extLst>
            </p:cNvPr>
            <p:cNvSpPr/>
            <p:nvPr/>
          </p:nvSpPr>
          <p:spPr>
            <a:xfrm>
              <a:off x="6207915" y="4371466"/>
              <a:ext cx="1699200" cy="1699200"/>
            </a:xfrm>
            <a:prstGeom prst="ellipse">
              <a:avLst/>
            </a:prstGeom>
            <a:solidFill>
              <a:srgbClr val="00B050">
                <a:alpha val="20000"/>
              </a:srgbClr>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31" name="object 25">
              <a:extLst>
                <a:ext uri="{FF2B5EF4-FFF2-40B4-BE49-F238E27FC236}">
                  <a16:creationId xmlns:a16="http://schemas.microsoft.com/office/drawing/2014/main" id="{3A16D837-2A2D-60DD-A803-8494E6B297DE}"/>
                </a:ext>
              </a:extLst>
            </p:cNvPr>
            <p:cNvSpPr txBox="1"/>
            <p:nvPr/>
          </p:nvSpPr>
          <p:spPr>
            <a:xfrm>
              <a:off x="6418405" y="4801715"/>
              <a:ext cx="1273454" cy="751488"/>
            </a:xfrm>
            <a:prstGeom prst="rect">
              <a:avLst/>
            </a:prstGeom>
          </p:spPr>
          <p:txBody>
            <a:bodyPr vert="horz" wrap="square" lIns="0" tIns="12700" rIns="0" bIns="0"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rPr>
                <a:t>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Fundraising</a:t>
              </a:r>
              <a:r>
                <a:rPr kumimoji="0" lang="en-GB" sz="1600" b="0"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 for  BSG</a:t>
              </a:r>
              <a:endParaRPr kumimoji="0"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endParaRPr>
            </a:p>
          </p:txBody>
        </p:sp>
      </p:grpSp>
      <p:grpSp>
        <p:nvGrpSpPr>
          <p:cNvPr id="36" name="Group 35">
            <a:extLst>
              <a:ext uri="{FF2B5EF4-FFF2-40B4-BE49-F238E27FC236}">
                <a16:creationId xmlns:a16="http://schemas.microsoft.com/office/drawing/2014/main" id="{E280EF54-5C81-A908-139D-2BCC8FEBAD9B}"/>
              </a:ext>
            </a:extLst>
          </p:cNvPr>
          <p:cNvGrpSpPr/>
          <p:nvPr/>
        </p:nvGrpSpPr>
        <p:grpSpPr>
          <a:xfrm>
            <a:off x="6294847" y="2366241"/>
            <a:ext cx="1689702" cy="1699200"/>
            <a:chOff x="6269164" y="2366241"/>
            <a:chExt cx="1689702" cy="1699200"/>
          </a:xfrm>
        </p:grpSpPr>
        <p:sp>
          <p:nvSpPr>
            <p:cNvPr id="28" name="Oval 27">
              <a:extLst>
                <a:ext uri="{FF2B5EF4-FFF2-40B4-BE49-F238E27FC236}">
                  <a16:creationId xmlns:a16="http://schemas.microsoft.com/office/drawing/2014/main" id="{50484088-752B-D36B-4890-E08E1F2141D5}"/>
                </a:ext>
              </a:extLst>
            </p:cNvPr>
            <p:cNvSpPr/>
            <p:nvPr/>
          </p:nvSpPr>
          <p:spPr>
            <a:xfrm>
              <a:off x="6269164" y="2366241"/>
              <a:ext cx="1689702" cy="1699200"/>
            </a:xfrm>
            <a:prstGeom prst="ellipse">
              <a:avLst/>
            </a:prstGeom>
            <a:solidFill>
              <a:srgbClr val="FFCCCC"/>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32" name="object 26">
              <a:extLst>
                <a:ext uri="{FF2B5EF4-FFF2-40B4-BE49-F238E27FC236}">
                  <a16:creationId xmlns:a16="http://schemas.microsoft.com/office/drawing/2014/main" id="{261DBB9F-3CC5-28B1-296F-E9B9EE208BD4}"/>
                </a:ext>
              </a:extLst>
            </p:cNvPr>
            <p:cNvSpPr txBox="1"/>
            <p:nvPr/>
          </p:nvSpPr>
          <p:spPr>
            <a:xfrm>
              <a:off x="6331780" y="2566634"/>
              <a:ext cx="1560644" cy="1243930"/>
            </a:xfrm>
            <a:prstGeom prst="rect">
              <a:avLst/>
            </a:prstGeom>
          </p:spPr>
          <p:txBody>
            <a:bodyPr vert="horz" wrap="square" lIns="0" tIns="12700" rIns="0" bIns="0"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rPr>
                <a:t>2</a:t>
              </a:r>
            </a:p>
            <a:p>
              <a:pPr marL="12700" marR="508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Assisting Dev.  Countries on </a:t>
              </a:r>
              <a:r>
                <a:rPr kumimoji="0" lang="en-GB" sz="1600" b="1" i="0" u="none" strike="noStrike" kern="1200" cap="none" spc="-5" normalizeH="0" baseline="0" noProof="0" dirty="0">
                  <a:ln>
                    <a:noFill/>
                  </a:ln>
                  <a:solidFill>
                    <a:prstClr val="black"/>
                  </a:solidFill>
                  <a:effectLst/>
                  <a:uLnTx/>
                  <a:uFill>
                    <a:solidFill>
                      <a:srgbClr val="074C95"/>
                    </a:solidFill>
                  </a:uFill>
                  <a:latin typeface="Arial Narrow" panose="020B0606020202030204" pitchFamily="34" charset="0"/>
                  <a:ea typeface="+mn-ea"/>
                  <a:cs typeface="Arial"/>
                </a:rPr>
                <a:t>application</a:t>
              </a:r>
              <a:r>
                <a:rPr kumimoji="0" lang="en-GB" sz="1600" b="1"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 of  standards</a:t>
              </a:r>
              <a:endParaRPr kumimoji="0" sz="16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endParaRPr>
            </a:p>
          </p:txBody>
        </p:sp>
      </p:grpSp>
      <p:grpSp>
        <p:nvGrpSpPr>
          <p:cNvPr id="34" name="Group 33">
            <a:extLst>
              <a:ext uri="{FF2B5EF4-FFF2-40B4-BE49-F238E27FC236}">
                <a16:creationId xmlns:a16="http://schemas.microsoft.com/office/drawing/2014/main" id="{4E344B2B-E40E-D0C5-5902-C0A24DB74F40}"/>
              </a:ext>
            </a:extLst>
          </p:cNvPr>
          <p:cNvGrpSpPr/>
          <p:nvPr/>
        </p:nvGrpSpPr>
        <p:grpSpPr>
          <a:xfrm>
            <a:off x="4237656" y="4422440"/>
            <a:ext cx="1699200" cy="1699200"/>
            <a:chOff x="4171467" y="4371466"/>
            <a:chExt cx="1807846" cy="1807846"/>
          </a:xfrm>
        </p:grpSpPr>
        <p:sp>
          <p:nvSpPr>
            <p:cNvPr id="29" name="Oval 28">
              <a:extLst>
                <a:ext uri="{FF2B5EF4-FFF2-40B4-BE49-F238E27FC236}">
                  <a16:creationId xmlns:a16="http://schemas.microsoft.com/office/drawing/2014/main" id="{073D62E8-0A1F-794A-8260-4A17A310E338}"/>
                </a:ext>
              </a:extLst>
            </p:cNvPr>
            <p:cNvSpPr/>
            <p:nvPr/>
          </p:nvSpPr>
          <p:spPr>
            <a:xfrm>
              <a:off x="4171467" y="4371466"/>
              <a:ext cx="1807846" cy="1807846"/>
            </a:xfrm>
            <a:prstGeom prst="ellipse">
              <a:avLst/>
            </a:prstGeom>
            <a:solidFill>
              <a:srgbClr val="FFF2CC"/>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33" name="object 27">
              <a:extLst>
                <a:ext uri="{FF2B5EF4-FFF2-40B4-BE49-F238E27FC236}">
                  <a16:creationId xmlns:a16="http://schemas.microsoft.com/office/drawing/2014/main" id="{C5BB9C22-3448-D788-10E3-17466662C96B}"/>
                </a:ext>
              </a:extLst>
            </p:cNvPr>
            <p:cNvSpPr txBox="1"/>
            <p:nvPr/>
          </p:nvSpPr>
          <p:spPr>
            <a:xfrm>
              <a:off x="4191861" y="4794195"/>
              <a:ext cx="1763240" cy="799538"/>
            </a:xfrm>
            <a:prstGeom prst="rect">
              <a:avLst/>
            </a:prstGeom>
          </p:spPr>
          <p:txBody>
            <a:bodyPr vert="horz" wrap="square" lIns="0" tIns="12700" rIns="0" bIns="0"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rPr>
                <a:t>3</a:t>
              </a:r>
            </a:p>
            <a:p>
              <a:pPr marL="12065" marR="5080" lvl="0" indent="-635"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Human resources</a:t>
              </a:r>
              <a:br>
                <a:rPr kumimoji="0" lang="en-GB" sz="1600" b="0"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br>
              <a:r>
                <a:rPr kumimoji="0" lang="en-GB" sz="1600" b="1" i="0" u="none" strike="noStrike" kern="1200" cap="none" spc="-5" normalizeH="0" baseline="0" noProof="0" dirty="0">
                  <a:ln>
                    <a:noFill/>
                  </a:ln>
                  <a:solidFill>
                    <a:prstClr val="black"/>
                  </a:solidFill>
                  <a:effectLst/>
                  <a:uLnTx/>
                  <a:uFillTx/>
                  <a:latin typeface="Arial Narrow" panose="020B0606020202030204" pitchFamily="34" charset="0"/>
                  <a:ea typeface="+mn-ea"/>
                  <a:cs typeface="Arial"/>
                </a:rPr>
                <a:t>capacity building</a:t>
              </a:r>
              <a:endParaRPr kumimoji="0" lang="en-GB" sz="16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a:endParaRPr>
            </a:p>
          </p:txBody>
        </p:sp>
      </p:grpSp>
    </p:spTree>
    <p:extLst>
      <p:ext uri="{BB962C8B-B14F-4D97-AF65-F5344CB8AC3E}">
        <p14:creationId xmlns:p14="http://schemas.microsoft.com/office/powerpoint/2010/main" val="264481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A98CFBB-388F-9FD2-10D8-627825B09C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7F44FD-6987-27A3-560C-4D9278D54A9F}"/>
              </a:ext>
            </a:extLst>
          </p:cNvPr>
          <p:cNvSpPr>
            <a:spLocks noGrp="1"/>
          </p:cNvSpPr>
          <p:nvPr>
            <p:ph type="title"/>
          </p:nvPr>
        </p:nvSpPr>
        <p:spPr/>
        <p:txBody>
          <a:bodyPr/>
          <a:lstStyle/>
          <a:p>
            <a:r>
              <a:rPr lang="en-US" dirty="0"/>
              <a:t>Study group meeting: High level time plan</a:t>
            </a:r>
            <a:endParaRPr lang="en-GB" dirty="0"/>
          </a:p>
        </p:txBody>
      </p:sp>
      <p:sp>
        <p:nvSpPr>
          <p:cNvPr id="3" name="Text Placeholder 2">
            <a:extLst>
              <a:ext uri="{FF2B5EF4-FFF2-40B4-BE49-F238E27FC236}">
                <a16:creationId xmlns:a16="http://schemas.microsoft.com/office/drawing/2014/main" id="{D4CC2A4D-AB61-4BA5-9643-6750EEEB215E}"/>
              </a:ext>
            </a:extLst>
          </p:cNvPr>
          <p:cNvSpPr>
            <a:spLocks noGrp="1"/>
          </p:cNvSpPr>
          <p:nvPr>
            <p:ph type="body" sz="quarter" idx="10"/>
          </p:nvPr>
        </p:nvSpPr>
        <p:spPr/>
        <p:txBody>
          <a:bodyPr/>
          <a:lstStyle/>
          <a:p>
            <a:endParaRPr lang="en-GB"/>
          </a:p>
        </p:txBody>
      </p:sp>
      <p:sp>
        <p:nvSpPr>
          <p:cNvPr id="35" name="object 16">
            <a:extLst>
              <a:ext uri="{FF2B5EF4-FFF2-40B4-BE49-F238E27FC236}">
                <a16:creationId xmlns:a16="http://schemas.microsoft.com/office/drawing/2014/main" id="{950AB63B-CE02-F66C-B656-64426C42BDD8}"/>
              </a:ext>
            </a:extLst>
          </p:cNvPr>
          <p:cNvSpPr/>
          <p:nvPr/>
        </p:nvSpPr>
        <p:spPr>
          <a:xfrm>
            <a:off x="5792946" y="4242634"/>
            <a:ext cx="1012190" cy="775970"/>
          </a:xfrm>
          <a:custGeom>
            <a:avLst/>
            <a:gdLst/>
            <a:ahLst/>
            <a:cxnLst/>
            <a:rect l="l" t="t" r="r" b="b"/>
            <a:pathLst>
              <a:path w="1012189" h="775970">
                <a:moveTo>
                  <a:pt x="0" y="775715"/>
                </a:moveTo>
                <a:lnTo>
                  <a:pt x="426720" y="775715"/>
                </a:lnTo>
                <a:lnTo>
                  <a:pt x="426720" y="0"/>
                </a:lnTo>
                <a:lnTo>
                  <a:pt x="0" y="0"/>
                </a:lnTo>
                <a:lnTo>
                  <a:pt x="0" y="775715"/>
                </a:lnTo>
                <a:close/>
              </a:path>
              <a:path w="1012189" h="775970">
                <a:moveTo>
                  <a:pt x="585216" y="775715"/>
                </a:moveTo>
                <a:lnTo>
                  <a:pt x="1011936" y="775715"/>
                </a:lnTo>
                <a:lnTo>
                  <a:pt x="1011936" y="0"/>
                </a:lnTo>
                <a:lnTo>
                  <a:pt x="585216" y="0"/>
                </a:lnTo>
                <a:lnTo>
                  <a:pt x="585216" y="775715"/>
                </a:lnTo>
                <a:close/>
              </a:path>
            </a:pathLst>
          </a:custGeom>
          <a:ln w="9525">
            <a:no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mn-ea"/>
              <a:cs typeface="+mn-cs"/>
            </a:endParaRPr>
          </a:p>
        </p:txBody>
      </p:sp>
      <p:sp>
        <p:nvSpPr>
          <p:cNvPr id="36" name="object 4">
            <a:extLst>
              <a:ext uri="{FF2B5EF4-FFF2-40B4-BE49-F238E27FC236}">
                <a16:creationId xmlns:a16="http://schemas.microsoft.com/office/drawing/2014/main" id="{CD1F2D3F-D34B-CCD6-EEFF-98BBDBF0E671}"/>
              </a:ext>
            </a:extLst>
          </p:cNvPr>
          <p:cNvSpPr txBox="1"/>
          <p:nvPr/>
        </p:nvSpPr>
        <p:spPr>
          <a:xfrm>
            <a:off x="543806" y="1846074"/>
            <a:ext cx="2317876" cy="681038"/>
          </a:xfrm>
          <a:prstGeom prst="roundRect">
            <a:avLst/>
          </a:prstGeom>
          <a:solidFill>
            <a:srgbClr val="DCE6F2"/>
          </a:solidFill>
          <a:ln w="28575">
            <a:solidFill>
              <a:sysClr val="windowText" lastClr="000000"/>
            </a:solidFill>
          </a:ln>
        </p:spPr>
        <p:txBody>
          <a:bodyPr vert="horz" wrap="square" lIns="0" tIns="0" rIns="0" bIns="0" rtlCol="0">
            <a:spAutoFit/>
          </a:bodyPr>
          <a:lstStyle/>
          <a:p>
            <a:pPr marL="635"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Study group </a:t>
            </a:r>
            <a:r>
              <a:rPr kumimoji="0" lang="en-US" sz="2000" b="1" i="0" u="none" strike="noStrike" kern="0" cap="none" spc="0" normalizeH="0" baseline="0" noProof="0">
                <a:ln>
                  <a:noFill/>
                </a:ln>
                <a:solidFill>
                  <a:prstClr val="black"/>
                </a:solidFill>
                <a:effectLst/>
                <a:uLnTx/>
                <a:uFillTx/>
                <a:latin typeface="Arial"/>
                <a:ea typeface="+mn-ea"/>
                <a:cs typeface="Arial" panose="020B0604020202020204" pitchFamily="34" charset="0"/>
              </a:rPr>
              <a:t>opening</a:t>
            </a: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 plenary</a:t>
            </a:r>
            <a:endParaRPr kumimoji="0" sz="2000" b="0" i="0" u="none" strike="noStrike" kern="0" cap="none" spc="0" normalizeH="0" baseline="0" noProof="0">
              <a:ln>
                <a:noFill/>
              </a:ln>
              <a:solidFill>
                <a:prstClr val="black"/>
              </a:solidFill>
              <a:effectLst/>
              <a:uLnTx/>
              <a:uFillTx/>
              <a:latin typeface="Arial"/>
              <a:ea typeface="+mn-ea"/>
              <a:cs typeface="Arial" panose="020B0604020202020204" pitchFamily="34" charset="0"/>
            </a:endParaRPr>
          </a:p>
        </p:txBody>
      </p:sp>
      <p:grpSp>
        <p:nvGrpSpPr>
          <p:cNvPr id="37" name="Group 36">
            <a:extLst>
              <a:ext uri="{FF2B5EF4-FFF2-40B4-BE49-F238E27FC236}">
                <a16:creationId xmlns:a16="http://schemas.microsoft.com/office/drawing/2014/main" id="{B6C76B3D-0CD2-1C58-78BA-1EEB94368C0E}"/>
              </a:ext>
            </a:extLst>
          </p:cNvPr>
          <p:cNvGrpSpPr/>
          <p:nvPr/>
        </p:nvGrpSpPr>
        <p:grpSpPr>
          <a:xfrm>
            <a:off x="2125902" y="2185076"/>
            <a:ext cx="2317876" cy="1403704"/>
            <a:chOff x="2125902" y="2647538"/>
            <a:chExt cx="2317876" cy="1403704"/>
          </a:xfrm>
        </p:grpSpPr>
        <p:sp>
          <p:nvSpPr>
            <p:cNvPr id="38" name="object 4">
              <a:extLst>
                <a:ext uri="{FF2B5EF4-FFF2-40B4-BE49-F238E27FC236}">
                  <a16:creationId xmlns:a16="http://schemas.microsoft.com/office/drawing/2014/main" id="{B98A1DE4-21B8-73A0-E597-C72DEA0191D0}"/>
                </a:ext>
              </a:extLst>
            </p:cNvPr>
            <p:cNvSpPr txBox="1"/>
            <p:nvPr/>
          </p:nvSpPr>
          <p:spPr>
            <a:xfrm>
              <a:off x="2125902" y="3361213"/>
              <a:ext cx="2317876" cy="681038"/>
            </a:xfrm>
            <a:prstGeom prst="roundRect">
              <a:avLst/>
            </a:prstGeom>
            <a:solidFill>
              <a:srgbClr val="F4F7FB"/>
            </a:solidFill>
            <a:ln w="28575">
              <a:solidFill>
                <a:sysClr val="windowText" lastClr="000000"/>
              </a:solidFill>
            </a:ln>
          </p:spPr>
          <p:txBody>
            <a:bodyPr vert="horz" wrap="square" lIns="0" tIns="0" rIns="0" bIns="0" rtlCol="0">
              <a:spAutoFit/>
            </a:bodyPr>
            <a:lstStyle/>
            <a:p>
              <a:pPr marL="635"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Working party </a:t>
              </a:r>
              <a:r>
                <a:rPr kumimoji="0" lang="en-US" sz="2000" b="1" i="0" u="none" strike="noStrike" kern="0" cap="none" spc="0" normalizeH="0" baseline="0" noProof="0">
                  <a:ln>
                    <a:noFill/>
                  </a:ln>
                  <a:solidFill>
                    <a:prstClr val="black"/>
                  </a:solidFill>
                  <a:effectLst/>
                  <a:uLnTx/>
                  <a:uFillTx/>
                  <a:latin typeface="Arial"/>
                  <a:ea typeface="+mn-ea"/>
                  <a:cs typeface="Arial" panose="020B0604020202020204" pitchFamily="34" charset="0"/>
                </a:rPr>
                <a:t>opening</a:t>
              </a: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 plenary</a:t>
              </a:r>
              <a:endParaRPr kumimoji="0" sz="2000" b="0" i="0" u="none" strike="noStrike" kern="0" cap="none" spc="0" normalizeH="0" baseline="0" noProof="0">
                <a:ln>
                  <a:noFill/>
                </a:ln>
                <a:solidFill>
                  <a:prstClr val="black"/>
                </a:solidFill>
                <a:effectLst/>
                <a:uLnTx/>
                <a:uFillTx/>
                <a:latin typeface="Arial"/>
                <a:ea typeface="+mn-ea"/>
                <a:cs typeface="Arial" panose="020B0604020202020204" pitchFamily="34" charset="0"/>
              </a:endParaRPr>
            </a:p>
          </p:txBody>
        </p:sp>
        <p:sp>
          <p:nvSpPr>
            <p:cNvPr id="39" name="Arc 38">
              <a:extLst>
                <a:ext uri="{FF2B5EF4-FFF2-40B4-BE49-F238E27FC236}">
                  <a16:creationId xmlns:a16="http://schemas.microsoft.com/office/drawing/2014/main" id="{591E0F12-7041-59E4-2095-F4E9C7C63966}"/>
                </a:ext>
              </a:extLst>
            </p:cNvPr>
            <p:cNvSpPr/>
            <p:nvPr/>
          </p:nvSpPr>
          <p:spPr>
            <a:xfrm>
              <a:off x="2185540" y="2647538"/>
              <a:ext cx="1403704" cy="1403704"/>
            </a:xfrm>
            <a:prstGeom prst="arc">
              <a:avLst>
                <a:gd name="adj1" fmla="val 16166287"/>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40" name="Group 39">
            <a:extLst>
              <a:ext uri="{FF2B5EF4-FFF2-40B4-BE49-F238E27FC236}">
                <a16:creationId xmlns:a16="http://schemas.microsoft.com/office/drawing/2014/main" id="{C7032C68-B4EB-5CCA-4C3F-FCD632C96807}"/>
              </a:ext>
            </a:extLst>
          </p:cNvPr>
          <p:cNvGrpSpPr/>
          <p:nvPr/>
        </p:nvGrpSpPr>
        <p:grpSpPr>
          <a:xfrm>
            <a:off x="3759546" y="3243206"/>
            <a:ext cx="3838683" cy="1403704"/>
            <a:chOff x="3759546" y="3705668"/>
            <a:chExt cx="3838683" cy="1403704"/>
          </a:xfrm>
        </p:grpSpPr>
        <p:sp>
          <p:nvSpPr>
            <p:cNvPr id="41" name="object 4">
              <a:extLst>
                <a:ext uri="{FF2B5EF4-FFF2-40B4-BE49-F238E27FC236}">
                  <a16:creationId xmlns:a16="http://schemas.microsoft.com/office/drawing/2014/main" id="{C017DAEB-1886-4E36-9679-CC56EB56E2AC}"/>
                </a:ext>
              </a:extLst>
            </p:cNvPr>
            <p:cNvSpPr txBox="1"/>
            <p:nvPr/>
          </p:nvSpPr>
          <p:spPr>
            <a:xfrm>
              <a:off x="4593771" y="4418643"/>
              <a:ext cx="3004458" cy="681038"/>
            </a:xfrm>
            <a:prstGeom prst="roundRect">
              <a:avLst/>
            </a:prstGeom>
            <a:solidFill>
              <a:sysClr val="window" lastClr="FFFFFF"/>
            </a:solidFill>
            <a:ln w="28575">
              <a:solidFill>
                <a:sysClr val="windowText" lastClr="000000"/>
              </a:solidFill>
            </a:ln>
          </p:spPr>
          <p:txBody>
            <a:bodyPr vert="horz" wrap="square" lIns="0" tIns="0" rIns="0" bIns="0" rtlCol="0">
              <a:spAutoFit/>
            </a:bodyPr>
            <a:lstStyle/>
            <a:p>
              <a:pPr marL="635"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Question sessions, joint</a:t>
              </a:r>
              <a:b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b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sessions, ad-hoc, etc.</a:t>
              </a:r>
              <a:endParaRPr kumimoji="0" sz="2000" b="0" i="0" u="none" strike="noStrike" kern="0" cap="none" spc="0" normalizeH="0" baseline="0" noProof="0">
                <a:ln>
                  <a:noFill/>
                </a:ln>
                <a:solidFill>
                  <a:prstClr val="black"/>
                </a:solidFill>
                <a:effectLst/>
                <a:uLnTx/>
                <a:uFillTx/>
                <a:latin typeface="Arial"/>
                <a:ea typeface="+mn-ea"/>
                <a:cs typeface="Arial" panose="020B0604020202020204" pitchFamily="34" charset="0"/>
              </a:endParaRPr>
            </a:p>
          </p:txBody>
        </p:sp>
        <p:sp>
          <p:nvSpPr>
            <p:cNvPr id="42" name="Arc 41">
              <a:extLst>
                <a:ext uri="{FF2B5EF4-FFF2-40B4-BE49-F238E27FC236}">
                  <a16:creationId xmlns:a16="http://schemas.microsoft.com/office/drawing/2014/main" id="{4795B194-2CC7-910D-20E6-C4BA2717F5C4}"/>
                </a:ext>
              </a:extLst>
            </p:cNvPr>
            <p:cNvSpPr/>
            <p:nvPr/>
          </p:nvSpPr>
          <p:spPr>
            <a:xfrm>
              <a:off x="3759546" y="3705668"/>
              <a:ext cx="1403704" cy="1403704"/>
            </a:xfrm>
            <a:prstGeom prst="arc">
              <a:avLst>
                <a:gd name="adj1" fmla="val 16166287"/>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43" name="Group 42">
            <a:extLst>
              <a:ext uri="{FF2B5EF4-FFF2-40B4-BE49-F238E27FC236}">
                <a16:creationId xmlns:a16="http://schemas.microsoft.com/office/drawing/2014/main" id="{B723CB37-BC61-41A7-44CB-ECF53E69BEAA}"/>
              </a:ext>
            </a:extLst>
          </p:cNvPr>
          <p:cNvGrpSpPr/>
          <p:nvPr/>
        </p:nvGrpSpPr>
        <p:grpSpPr>
          <a:xfrm>
            <a:off x="7046371" y="2898751"/>
            <a:ext cx="3019728" cy="1748159"/>
            <a:chOff x="7046371" y="3361213"/>
            <a:chExt cx="3019728" cy="1748159"/>
          </a:xfrm>
        </p:grpSpPr>
        <p:sp>
          <p:nvSpPr>
            <p:cNvPr id="44" name="object 4">
              <a:extLst>
                <a:ext uri="{FF2B5EF4-FFF2-40B4-BE49-F238E27FC236}">
                  <a16:creationId xmlns:a16="http://schemas.microsoft.com/office/drawing/2014/main" id="{7E999E2B-3A85-DF24-FFB1-A8283B7B8F36}"/>
                </a:ext>
              </a:extLst>
            </p:cNvPr>
            <p:cNvSpPr txBox="1"/>
            <p:nvPr/>
          </p:nvSpPr>
          <p:spPr>
            <a:xfrm>
              <a:off x="7748223" y="3361213"/>
              <a:ext cx="2317876" cy="681038"/>
            </a:xfrm>
            <a:prstGeom prst="roundRect">
              <a:avLst/>
            </a:prstGeom>
            <a:solidFill>
              <a:srgbClr val="F4F7FB"/>
            </a:solidFill>
            <a:ln w="28575">
              <a:solidFill>
                <a:sysClr val="windowText" lastClr="000000"/>
              </a:solidFill>
            </a:ln>
          </p:spPr>
          <p:txBody>
            <a:bodyPr vert="horz" wrap="square" lIns="0" tIns="0" rIns="0" bIns="0" rtlCol="0">
              <a:spAutoFit/>
            </a:bodyPr>
            <a:lstStyle/>
            <a:p>
              <a:pPr marL="635"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Working party </a:t>
              </a:r>
              <a:r>
                <a:rPr kumimoji="0" lang="en-US" sz="2000" b="1" i="0" u="none" strike="noStrike" kern="0" cap="none" spc="0" normalizeH="0" baseline="0" noProof="0">
                  <a:ln>
                    <a:noFill/>
                  </a:ln>
                  <a:solidFill>
                    <a:prstClr val="black"/>
                  </a:solidFill>
                  <a:effectLst/>
                  <a:uLnTx/>
                  <a:uFillTx/>
                  <a:latin typeface="Arial"/>
                  <a:ea typeface="+mn-ea"/>
                  <a:cs typeface="Arial" panose="020B0604020202020204" pitchFamily="34" charset="0"/>
                </a:rPr>
                <a:t>closing</a:t>
              </a: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 plenary</a:t>
              </a:r>
              <a:endParaRPr kumimoji="0" sz="2000" b="0" i="0" u="none" strike="noStrike" kern="0" cap="none" spc="0" normalizeH="0" baseline="0" noProof="0">
                <a:ln>
                  <a:noFill/>
                </a:ln>
                <a:solidFill>
                  <a:prstClr val="black"/>
                </a:solidFill>
                <a:effectLst/>
                <a:uLnTx/>
                <a:uFillTx/>
                <a:latin typeface="Arial"/>
                <a:ea typeface="+mn-ea"/>
                <a:cs typeface="Arial" panose="020B0604020202020204" pitchFamily="34" charset="0"/>
              </a:endParaRPr>
            </a:p>
          </p:txBody>
        </p:sp>
        <p:sp>
          <p:nvSpPr>
            <p:cNvPr id="45" name="Arc 44">
              <a:extLst>
                <a:ext uri="{FF2B5EF4-FFF2-40B4-BE49-F238E27FC236}">
                  <a16:creationId xmlns:a16="http://schemas.microsoft.com/office/drawing/2014/main" id="{51626189-B3DF-708E-3C54-19ED7FA7A3EC}"/>
                </a:ext>
              </a:extLst>
            </p:cNvPr>
            <p:cNvSpPr/>
            <p:nvPr/>
          </p:nvSpPr>
          <p:spPr>
            <a:xfrm rot="16200000">
              <a:off x="7046371" y="3705668"/>
              <a:ext cx="1403704" cy="1403704"/>
            </a:xfrm>
            <a:prstGeom prst="arc">
              <a:avLst>
                <a:gd name="adj1" fmla="val 16166287"/>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46" name="Group 45">
            <a:extLst>
              <a:ext uri="{FF2B5EF4-FFF2-40B4-BE49-F238E27FC236}">
                <a16:creationId xmlns:a16="http://schemas.microsoft.com/office/drawing/2014/main" id="{2D1EF607-3302-2179-1F9F-8CF761E2AC1A}"/>
              </a:ext>
            </a:extLst>
          </p:cNvPr>
          <p:cNvGrpSpPr/>
          <p:nvPr/>
        </p:nvGrpSpPr>
        <p:grpSpPr>
          <a:xfrm>
            <a:off x="8628467" y="1846074"/>
            <a:ext cx="3019728" cy="1742706"/>
            <a:chOff x="8628467" y="2308536"/>
            <a:chExt cx="3019728" cy="1742706"/>
          </a:xfrm>
        </p:grpSpPr>
        <p:sp>
          <p:nvSpPr>
            <p:cNvPr id="47" name="object 4">
              <a:extLst>
                <a:ext uri="{FF2B5EF4-FFF2-40B4-BE49-F238E27FC236}">
                  <a16:creationId xmlns:a16="http://schemas.microsoft.com/office/drawing/2014/main" id="{9B5C7CC2-5A0B-F103-0422-0613451DE658}"/>
                </a:ext>
              </a:extLst>
            </p:cNvPr>
            <p:cNvSpPr txBox="1"/>
            <p:nvPr/>
          </p:nvSpPr>
          <p:spPr>
            <a:xfrm>
              <a:off x="9330319" y="2308536"/>
              <a:ext cx="2317876" cy="681038"/>
            </a:xfrm>
            <a:prstGeom prst="roundRect">
              <a:avLst/>
            </a:prstGeom>
            <a:solidFill>
              <a:srgbClr val="DCE6F2"/>
            </a:solidFill>
            <a:ln w="28575">
              <a:solidFill>
                <a:sysClr val="windowText" lastClr="000000"/>
              </a:solidFill>
            </a:ln>
          </p:spPr>
          <p:txBody>
            <a:bodyPr vert="horz" wrap="square" lIns="0" tIns="0" rIns="0" bIns="0" rtlCol="0">
              <a:spAutoFit/>
            </a:bodyPr>
            <a:lstStyle/>
            <a:p>
              <a:pPr marL="635"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Study group </a:t>
              </a:r>
              <a:r>
                <a:rPr kumimoji="0" lang="en-US" sz="2000" b="1" i="0" u="none" strike="noStrike" kern="0" cap="none" spc="0" normalizeH="0" baseline="0" noProof="0">
                  <a:ln>
                    <a:noFill/>
                  </a:ln>
                  <a:solidFill>
                    <a:prstClr val="black"/>
                  </a:solidFill>
                  <a:effectLst/>
                  <a:uLnTx/>
                  <a:uFillTx/>
                  <a:latin typeface="Arial"/>
                  <a:ea typeface="+mn-ea"/>
                  <a:cs typeface="Arial" panose="020B0604020202020204" pitchFamily="34" charset="0"/>
                </a:rPr>
                <a:t>closing</a:t>
              </a:r>
              <a:r>
                <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 plenary</a:t>
              </a:r>
              <a:endParaRPr kumimoji="0" sz="2000" b="0" i="0" u="none" strike="noStrike" kern="0" cap="none" spc="0" normalizeH="0" baseline="0" noProof="0">
                <a:ln>
                  <a:noFill/>
                </a:ln>
                <a:solidFill>
                  <a:prstClr val="black"/>
                </a:solidFill>
                <a:effectLst/>
                <a:uLnTx/>
                <a:uFillTx/>
                <a:latin typeface="Arial"/>
                <a:ea typeface="+mn-ea"/>
                <a:cs typeface="Arial" panose="020B0604020202020204" pitchFamily="34" charset="0"/>
              </a:endParaRPr>
            </a:p>
          </p:txBody>
        </p:sp>
        <p:sp>
          <p:nvSpPr>
            <p:cNvPr id="48" name="Arc 47">
              <a:extLst>
                <a:ext uri="{FF2B5EF4-FFF2-40B4-BE49-F238E27FC236}">
                  <a16:creationId xmlns:a16="http://schemas.microsoft.com/office/drawing/2014/main" id="{746844AD-DBC5-601A-C5F0-259198262A5D}"/>
                </a:ext>
              </a:extLst>
            </p:cNvPr>
            <p:cNvSpPr/>
            <p:nvPr/>
          </p:nvSpPr>
          <p:spPr>
            <a:xfrm rot="16200000">
              <a:off x="8628467" y="2647538"/>
              <a:ext cx="1403704" cy="1403704"/>
            </a:xfrm>
            <a:prstGeom prst="arc">
              <a:avLst>
                <a:gd name="adj1" fmla="val 16166287"/>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49" name="Group 48">
            <a:extLst>
              <a:ext uri="{FF2B5EF4-FFF2-40B4-BE49-F238E27FC236}">
                <a16:creationId xmlns:a16="http://schemas.microsoft.com/office/drawing/2014/main" id="{324CB422-FF40-5167-7815-D284CA662CF1}"/>
              </a:ext>
            </a:extLst>
          </p:cNvPr>
          <p:cNvGrpSpPr/>
          <p:nvPr/>
        </p:nvGrpSpPr>
        <p:grpSpPr>
          <a:xfrm>
            <a:off x="3048000" y="4820234"/>
            <a:ext cx="6096000" cy="1012972"/>
            <a:chOff x="3048000" y="5282696"/>
            <a:chExt cx="6096000" cy="1012972"/>
          </a:xfrm>
        </p:grpSpPr>
        <p:sp>
          <p:nvSpPr>
            <p:cNvPr id="50" name="TextBox 49">
              <a:extLst>
                <a:ext uri="{FF2B5EF4-FFF2-40B4-BE49-F238E27FC236}">
                  <a16:creationId xmlns:a16="http://schemas.microsoft.com/office/drawing/2014/main" id="{5F2BCF00-5481-9630-5E2F-1B84E9F30591}"/>
                </a:ext>
              </a:extLst>
            </p:cNvPr>
            <p:cNvSpPr txBox="1"/>
            <p:nvPr/>
          </p:nvSpPr>
          <p:spPr>
            <a:xfrm>
              <a:off x="3048000" y="5587782"/>
              <a:ext cx="6096000"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Discussing, </a:t>
              </a:r>
              <a:r>
                <a:rPr kumimoji="0" lang="en-GB" sz="2000" b="0" i="0" u="none" strike="noStrike" kern="0" cap="none" spc="-10" normalizeH="0" baseline="0" noProof="0" dirty="0">
                  <a:ln>
                    <a:noFill/>
                  </a:ln>
                  <a:solidFill>
                    <a:prstClr val="black"/>
                  </a:solidFill>
                  <a:effectLst/>
                  <a:uLnTx/>
                  <a:uFillTx/>
                  <a:latin typeface="Arial"/>
                  <a:ea typeface="+mn-ea"/>
                  <a:cs typeface="Arial" panose="020B0604020202020204" pitchFamily="34" charset="0"/>
                </a:rPr>
                <a:t>drafting,</a:t>
              </a:r>
              <a:r>
                <a:rPr kumimoji="0" lang="en-GB" sz="2000" b="0" i="0" u="none" strike="noStrike" kern="0" cap="none" spc="80" normalizeH="0" baseline="0" noProof="0" dirty="0">
                  <a:ln>
                    <a:noFill/>
                  </a:ln>
                  <a:solidFill>
                    <a:prstClr val="black"/>
                  </a:solidFill>
                  <a:effectLst/>
                  <a:uLnTx/>
                  <a:uFillTx/>
                  <a:latin typeface="Arial"/>
                  <a:ea typeface="+mn-ea"/>
                  <a:cs typeface="Arial" panose="020B0604020202020204" pitchFamily="34" charset="0"/>
                </a:rPr>
                <a:t> </a:t>
              </a: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editing;</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multiple sessions held in parallel</a:t>
              </a:r>
              <a:endParaRPr kumimoji="0" lang="en-GB" sz="2000" b="0" i="0" u="none" strike="noStrike" kern="0" cap="none" spc="0" normalizeH="0" baseline="0" noProof="0" dirty="0">
                <a:ln>
                  <a:noFill/>
                </a:ln>
                <a:solidFill>
                  <a:prstClr val="black"/>
                </a:solidFill>
                <a:effectLst/>
                <a:uLnTx/>
                <a:uFillTx/>
                <a:latin typeface="Arial"/>
                <a:ea typeface="+mn-ea"/>
                <a:cs typeface="Arial" panose="020B0604020202020204" pitchFamily="34" charset="0"/>
              </a:endParaRPr>
            </a:p>
          </p:txBody>
        </p:sp>
        <p:sp>
          <p:nvSpPr>
            <p:cNvPr id="51" name="Right Brace 50">
              <a:extLst>
                <a:ext uri="{FF2B5EF4-FFF2-40B4-BE49-F238E27FC236}">
                  <a16:creationId xmlns:a16="http://schemas.microsoft.com/office/drawing/2014/main" id="{14897DC3-ED0D-B27F-7F38-BC1AAA44635D}"/>
                </a:ext>
              </a:extLst>
            </p:cNvPr>
            <p:cNvSpPr/>
            <p:nvPr/>
          </p:nvSpPr>
          <p:spPr>
            <a:xfrm rot="5400000">
              <a:off x="5956184" y="3920281"/>
              <a:ext cx="279627" cy="3004457"/>
            </a:xfrm>
            <a:prstGeom prst="rightBrace">
              <a:avLst>
                <a:gd name="adj1" fmla="val 41169"/>
                <a:gd name="adj2" fmla="val 50000"/>
              </a:avLst>
            </a:prstGeom>
            <a:noFill/>
            <a:ln w="25400" cap="flat" cmpd="sng" algn="ctr">
              <a:solidFill>
                <a:schemeClr val="tx1"/>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52" name="Group 51">
            <a:extLst>
              <a:ext uri="{FF2B5EF4-FFF2-40B4-BE49-F238E27FC236}">
                <a16:creationId xmlns:a16="http://schemas.microsoft.com/office/drawing/2014/main" id="{35A9B5D4-91CD-34DA-43AD-2A4F21F18F4F}"/>
              </a:ext>
            </a:extLst>
          </p:cNvPr>
          <p:cNvGrpSpPr/>
          <p:nvPr/>
        </p:nvGrpSpPr>
        <p:grpSpPr>
          <a:xfrm>
            <a:off x="7748223" y="4831583"/>
            <a:ext cx="3899972" cy="1309132"/>
            <a:chOff x="7748223" y="5294313"/>
            <a:chExt cx="3899972" cy="1309132"/>
          </a:xfrm>
        </p:grpSpPr>
        <p:sp>
          <p:nvSpPr>
            <p:cNvPr id="53" name="TextBox 52">
              <a:extLst>
                <a:ext uri="{FF2B5EF4-FFF2-40B4-BE49-F238E27FC236}">
                  <a16:creationId xmlns:a16="http://schemas.microsoft.com/office/drawing/2014/main" id="{AD8404BB-9BFA-A941-76A0-48828DA77FC7}"/>
                </a:ext>
              </a:extLst>
            </p:cNvPr>
            <p:cNvSpPr txBox="1"/>
            <p:nvPr/>
          </p:nvSpPr>
          <p:spPr>
            <a:xfrm>
              <a:off x="8174205" y="5587782"/>
              <a:ext cx="3048014" cy="1015663"/>
            </a:xfrm>
            <a:prstGeom prst="rect">
              <a:avLst/>
            </a:prstGeom>
            <a:noFill/>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a:ln>
                    <a:noFill/>
                  </a:ln>
                  <a:solidFill>
                    <a:prstClr val="black"/>
                  </a:solidFill>
                  <a:effectLst/>
                  <a:uLnTx/>
                  <a:uFillTx/>
                  <a:latin typeface="Arial"/>
                  <a:ea typeface="+mn-ea"/>
                  <a:cs typeface="Arial" panose="020B0604020202020204" pitchFamily="34" charset="0"/>
                </a:rPr>
                <a:t>Approving meeting outcomes</a:t>
              </a:r>
              <a:br>
                <a:rPr kumimoji="0" lang="en-GB" sz="2000" b="0" i="0" u="none" strike="noStrike" kern="0" cap="none" spc="-5" normalizeH="0" baseline="0" noProof="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a:ln>
                    <a:noFill/>
                  </a:ln>
                  <a:solidFill>
                    <a:prstClr val="black"/>
                  </a:solidFill>
                  <a:effectLst/>
                  <a:uLnTx/>
                  <a:uFillTx/>
                  <a:latin typeface="Arial"/>
                  <a:ea typeface="+mn-ea"/>
                  <a:cs typeface="Arial" panose="020B0604020202020204" pitchFamily="34" charset="0"/>
                </a:rPr>
                <a:t>(1-2 days)</a:t>
              </a:r>
              <a:endParaRPr kumimoji="0" lang="en-GB" sz="2000" b="0" i="0" u="none" strike="noStrike" kern="0" cap="none" spc="0" normalizeH="0" baseline="0" noProof="0">
                <a:ln>
                  <a:noFill/>
                </a:ln>
                <a:solidFill>
                  <a:prstClr val="black"/>
                </a:solidFill>
                <a:effectLst/>
                <a:uLnTx/>
                <a:uFillTx/>
                <a:latin typeface="Arial"/>
                <a:ea typeface="+mn-ea"/>
                <a:cs typeface="Arial" panose="020B0604020202020204" pitchFamily="34" charset="0"/>
              </a:endParaRPr>
            </a:p>
          </p:txBody>
        </p:sp>
        <p:sp>
          <p:nvSpPr>
            <p:cNvPr id="54" name="Right Brace 53">
              <a:extLst>
                <a:ext uri="{FF2B5EF4-FFF2-40B4-BE49-F238E27FC236}">
                  <a16:creationId xmlns:a16="http://schemas.microsoft.com/office/drawing/2014/main" id="{D9036EEB-6A27-E14A-841A-86FEE2F3B260}"/>
                </a:ext>
              </a:extLst>
            </p:cNvPr>
            <p:cNvSpPr/>
            <p:nvPr/>
          </p:nvSpPr>
          <p:spPr>
            <a:xfrm rot="5400000">
              <a:off x="9558395" y="3484141"/>
              <a:ext cx="279627" cy="3899972"/>
            </a:xfrm>
            <a:prstGeom prst="rightBrace">
              <a:avLst>
                <a:gd name="adj1" fmla="val 41169"/>
                <a:gd name="adj2" fmla="val 50000"/>
              </a:avLst>
            </a:prstGeom>
            <a:noFill/>
            <a:ln w="25400" cap="flat" cmpd="sng" algn="ctr">
              <a:solidFill>
                <a:schemeClr val="tx1"/>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55" name="Group 54">
            <a:extLst>
              <a:ext uri="{FF2B5EF4-FFF2-40B4-BE49-F238E27FC236}">
                <a16:creationId xmlns:a16="http://schemas.microsoft.com/office/drawing/2014/main" id="{F480E924-4047-500A-3DE8-014A03E815E3}"/>
              </a:ext>
            </a:extLst>
          </p:cNvPr>
          <p:cNvGrpSpPr/>
          <p:nvPr/>
        </p:nvGrpSpPr>
        <p:grpSpPr>
          <a:xfrm>
            <a:off x="543804" y="4825773"/>
            <a:ext cx="3899973" cy="1320751"/>
            <a:chOff x="543804" y="5282694"/>
            <a:chExt cx="3899973" cy="1320751"/>
          </a:xfrm>
        </p:grpSpPr>
        <p:sp>
          <p:nvSpPr>
            <p:cNvPr id="56" name="TextBox 55">
              <a:extLst>
                <a:ext uri="{FF2B5EF4-FFF2-40B4-BE49-F238E27FC236}">
                  <a16:creationId xmlns:a16="http://schemas.microsoft.com/office/drawing/2014/main" id="{736D8C9A-211A-3B84-56EA-65B5306C3415}"/>
                </a:ext>
              </a:extLst>
            </p:cNvPr>
            <p:cNvSpPr txBox="1"/>
            <p:nvPr/>
          </p:nvSpPr>
          <p:spPr>
            <a:xfrm>
              <a:off x="572203" y="5587782"/>
              <a:ext cx="3843174" cy="1015663"/>
            </a:xfrm>
            <a:prstGeom prst="rect">
              <a:avLst/>
            </a:prstGeom>
            <a:noFill/>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Approving interim activities,</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setting the scene, etc.</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(1-2 days)</a:t>
              </a:r>
              <a:endParaRPr kumimoji="0" lang="en-GB" sz="2000" b="0" i="0" u="none" strike="noStrike" kern="0" cap="none" spc="0" normalizeH="0" baseline="0" noProof="0" dirty="0">
                <a:ln>
                  <a:noFill/>
                </a:ln>
                <a:solidFill>
                  <a:prstClr val="black"/>
                </a:solidFill>
                <a:effectLst/>
                <a:uLnTx/>
                <a:uFillTx/>
                <a:latin typeface="Arial"/>
                <a:ea typeface="+mn-ea"/>
                <a:cs typeface="Arial" panose="020B0604020202020204" pitchFamily="34" charset="0"/>
              </a:endParaRPr>
            </a:p>
          </p:txBody>
        </p:sp>
        <p:sp>
          <p:nvSpPr>
            <p:cNvPr id="57" name="Right Brace 56">
              <a:extLst>
                <a:ext uri="{FF2B5EF4-FFF2-40B4-BE49-F238E27FC236}">
                  <a16:creationId xmlns:a16="http://schemas.microsoft.com/office/drawing/2014/main" id="{95EC037A-D7AF-2A32-B5C6-BF291EC14A10}"/>
                </a:ext>
              </a:extLst>
            </p:cNvPr>
            <p:cNvSpPr/>
            <p:nvPr/>
          </p:nvSpPr>
          <p:spPr>
            <a:xfrm rot="5400000">
              <a:off x="2353977" y="3472521"/>
              <a:ext cx="279627" cy="3899973"/>
            </a:xfrm>
            <a:prstGeom prst="rightBrace">
              <a:avLst>
                <a:gd name="adj1" fmla="val 41169"/>
                <a:gd name="adj2" fmla="val 50000"/>
              </a:avLst>
            </a:prstGeom>
            <a:noFill/>
            <a:ln w="25400" cap="flat" cmpd="sng" algn="ctr">
              <a:solidFill>
                <a:schemeClr val="tx1"/>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58" name="Group 57">
            <a:extLst>
              <a:ext uri="{FF2B5EF4-FFF2-40B4-BE49-F238E27FC236}">
                <a16:creationId xmlns:a16="http://schemas.microsoft.com/office/drawing/2014/main" id="{161CFC08-FCFA-70E6-845E-D0C5555C3C60}"/>
              </a:ext>
            </a:extLst>
          </p:cNvPr>
          <p:cNvGrpSpPr/>
          <p:nvPr/>
        </p:nvGrpSpPr>
        <p:grpSpPr>
          <a:xfrm>
            <a:off x="495701" y="6182420"/>
            <a:ext cx="11152494" cy="400110"/>
            <a:chOff x="495701" y="5742932"/>
            <a:chExt cx="11152494" cy="400110"/>
          </a:xfrm>
        </p:grpSpPr>
        <p:cxnSp>
          <p:nvCxnSpPr>
            <p:cNvPr id="60" name="Straight Arrow Connector 59">
              <a:extLst>
                <a:ext uri="{FF2B5EF4-FFF2-40B4-BE49-F238E27FC236}">
                  <a16:creationId xmlns:a16="http://schemas.microsoft.com/office/drawing/2014/main" id="{2FE21FFA-BFA5-3823-157C-4804CF310207}"/>
                </a:ext>
              </a:extLst>
            </p:cNvPr>
            <p:cNvCxnSpPr>
              <a:cxnSpLocks/>
            </p:cNvCxnSpPr>
            <p:nvPr/>
          </p:nvCxnSpPr>
          <p:spPr>
            <a:xfrm>
              <a:off x="495701" y="5948067"/>
              <a:ext cx="11152494" cy="0"/>
            </a:xfrm>
            <a:prstGeom prst="straightConnector1">
              <a:avLst/>
            </a:prstGeom>
            <a:noFill/>
            <a:ln w="25400" cap="flat" cmpd="sng" algn="ctr">
              <a:solidFill>
                <a:schemeClr val="tx1"/>
              </a:solidFill>
              <a:prstDash val="solid"/>
              <a:headEnd type="triangle" w="lg" len="lg"/>
              <a:tailEnd type="triangle" w="lg" len="lg"/>
            </a:ln>
            <a:effectLst/>
          </p:spPr>
        </p:cxnSp>
        <p:sp>
          <p:nvSpPr>
            <p:cNvPr id="59" name="TextBox 58">
              <a:extLst>
                <a:ext uri="{FF2B5EF4-FFF2-40B4-BE49-F238E27FC236}">
                  <a16:creationId xmlns:a16="http://schemas.microsoft.com/office/drawing/2014/main" id="{77208D97-CAB9-951A-9B89-C9E77C0BA7A1}"/>
                </a:ext>
              </a:extLst>
            </p:cNvPr>
            <p:cNvSpPr txBox="1"/>
            <p:nvPr/>
          </p:nvSpPr>
          <p:spPr>
            <a:xfrm>
              <a:off x="4950616" y="5742932"/>
              <a:ext cx="2242664" cy="400110"/>
            </a:xfrm>
            <a:prstGeom prst="rect">
              <a:avLst/>
            </a:prstGeom>
            <a:solidFill>
              <a:schemeClr val="bg1"/>
            </a:solidFill>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One to two weeks</a:t>
              </a:r>
              <a:endParaRPr kumimoji="0" lang="en-GB" sz="2000" b="0" i="0" u="none" strike="noStrike" kern="0" cap="none" spc="0" normalizeH="0" baseline="0" noProof="0" dirty="0">
                <a:ln>
                  <a:noFill/>
                </a:ln>
                <a:solidFill>
                  <a:prstClr val="black"/>
                </a:solidFill>
                <a:effectLst/>
                <a:uLnTx/>
                <a:uFillTx/>
                <a:latin typeface="Arial"/>
                <a:ea typeface="+mn-ea"/>
                <a:cs typeface="Arial" panose="020B0604020202020204" pitchFamily="34" charset="0"/>
              </a:endParaRPr>
            </a:p>
          </p:txBody>
        </p:sp>
      </p:grpSp>
      <p:grpSp>
        <p:nvGrpSpPr>
          <p:cNvPr id="61" name="Group 60">
            <a:extLst>
              <a:ext uri="{FF2B5EF4-FFF2-40B4-BE49-F238E27FC236}">
                <a16:creationId xmlns:a16="http://schemas.microsoft.com/office/drawing/2014/main" id="{24969F1B-2F81-6898-47C7-DADB4E9B6F01}"/>
              </a:ext>
            </a:extLst>
          </p:cNvPr>
          <p:cNvGrpSpPr/>
          <p:nvPr/>
        </p:nvGrpSpPr>
        <p:grpSpPr>
          <a:xfrm>
            <a:off x="4937062" y="1888931"/>
            <a:ext cx="2317876" cy="2073600"/>
            <a:chOff x="4937062" y="1567621"/>
            <a:chExt cx="2317876" cy="2073600"/>
          </a:xfrm>
        </p:grpSpPr>
        <p:sp>
          <p:nvSpPr>
            <p:cNvPr id="62" name="object 4">
              <a:extLst>
                <a:ext uri="{FF2B5EF4-FFF2-40B4-BE49-F238E27FC236}">
                  <a16:creationId xmlns:a16="http://schemas.microsoft.com/office/drawing/2014/main" id="{4B24A0A9-C27B-E684-B118-A5F2DCCEA6DA}"/>
                </a:ext>
              </a:extLst>
            </p:cNvPr>
            <p:cNvSpPr txBox="1"/>
            <p:nvPr/>
          </p:nvSpPr>
          <p:spPr>
            <a:xfrm>
              <a:off x="4937062" y="1567621"/>
              <a:ext cx="2317876" cy="1021556"/>
            </a:xfrm>
            <a:prstGeom prst="roundRect">
              <a:avLst/>
            </a:prstGeom>
            <a:solidFill>
              <a:srgbClr val="4F81BD">
                <a:lumMod val="20000"/>
                <a:lumOff val="80000"/>
              </a:srgbClr>
            </a:solidFill>
            <a:ln w="28575">
              <a:solidFill>
                <a:sysClr val="windowText" lastClr="000000"/>
              </a:solidFill>
              <a:prstDash val="sysDash"/>
            </a:ln>
          </p:spPr>
          <p:txBody>
            <a:bodyPr vert="horz" wrap="square" lIns="0" tIns="0" rIns="0" bIns="0" rtlCol="0">
              <a:spAutoFit/>
            </a:bodyPr>
            <a:lstStyle/>
            <a:p>
              <a:pPr marL="635"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Arial"/>
                  <a:ea typeface="+mn-ea"/>
                  <a:cs typeface="Arial" panose="020B0604020202020204" pitchFamily="34" charset="0"/>
                </a:rPr>
                <a:t>Mid-meeting SG/WP plenary (optional)</a:t>
              </a:r>
              <a:endParaRPr kumimoji="0" lang="en-US" sz="2000" b="0" i="0" u="none" strike="noStrike" kern="0" cap="none" spc="0" normalizeH="0" baseline="0" noProof="0">
                <a:ln>
                  <a:noFill/>
                </a:ln>
                <a:solidFill>
                  <a:prstClr val="black"/>
                </a:solidFill>
                <a:effectLst/>
                <a:uLnTx/>
                <a:uFillTx/>
                <a:latin typeface="Arial"/>
                <a:ea typeface="+mn-ea"/>
                <a:cs typeface="Arial" panose="020B0604020202020204" pitchFamily="34" charset="0"/>
              </a:endParaRPr>
            </a:p>
          </p:txBody>
        </p:sp>
        <p:cxnSp>
          <p:nvCxnSpPr>
            <p:cNvPr id="63" name="Straight Arrow Connector 62">
              <a:extLst>
                <a:ext uri="{FF2B5EF4-FFF2-40B4-BE49-F238E27FC236}">
                  <a16:creationId xmlns:a16="http://schemas.microsoft.com/office/drawing/2014/main" id="{D55CD096-E8DA-930B-01D8-249DD828C571}"/>
                </a:ext>
              </a:extLst>
            </p:cNvPr>
            <p:cNvCxnSpPr>
              <a:cxnSpLocks/>
              <a:stCxn id="62" idx="2"/>
              <a:endCxn id="41" idx="0"/>
            </p:cNvCxnSpPr>
            <p:nvPr/>
          </p:nvCxnSpPr>
          <p:spPr>
            <a:xfrm>
              <a:off x="6096000" y="2589177"/>
              <a:ext cx="0" cy="1052044"/>
            </a:xfrm>
            <a:prstGeom prst="straightConnector1">
              <a:avLst/>
            </a:prstGeom>
            <a:noFill/>
            <a:ln w="38100" cap="flat" cmpd="sng" algn="ctr">
              <a:solidFill>
                <a:srgbClr val="FF0000"/>
              </a:solidFill>
              <a:prstDash val="sysDash"/>
              <a:headEnd type="triangle" w="lg" len="lg"/>
              <a:tailEnd type="triangle" w="lg" len="lg"/>
            </a:ln>
            <a:effectLst/>
          </p:spPr>
        </p:cxnSp>
      </p:grpSp>
    </p:spTree>
    <p:custDataLst>
      <p:tags r:id="rId1"/>
    </p:custDataLst>
    <p:extLst>
      <p:ext uri="{BB962C8B-B14F-4D97-AF65-F5344CB8AC3E}">
        <p14:creationId xmlns:p14="http://schemas.microsoft.com/office/powerpoint/2010/main" val="1613306462"/>
      </p:ext>
    </p:extLst>
  </p:cSld>
  <p:clrMapOvr>
    <a:masterClrMapping/>
  </p:clrMapOvr>
  <mc:AlternateContent xmlns:mc="http://schemas.openxmlformats.org/markup-compatibility/2006" xmlns:p14="http://schemas.microsoft.com/office/powerpoint/2010/main">
    <mc:Choice Requires="p14">
      <p:transition spd="slow" p14:dur="2000" advTm="57134"/>
    </mc:Choice>
    <mc:Fallback xmlns="">
      <p:transition spd="slow" advTm="5713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2E162-E0D7-DACE-898C-42951425A8A1}"/>
              </a:ext>
            </a:extLst>
          </p:cNvPr>
          <p:cNvSpPr>
            <a:spLocks noGrp="1"/>
          </p:cNvSpPr>
          <p:nvPr>
            <p:ph type="title"/>
          </p:nvPr>
        </p:nvSpPr>
        <p:spPr/>
        <p:txBody>
          <a:bodyPr/>
          <a:lstStyle/>
          <a:p>
            <a:r>
              <a:rPr lang="en-US" dirty="0"/>
              <a:t>Study group meeting: Inputs and outputs</a:t>
            </a:r>
            <a:endParaRPr lang="en-GB" dirty="0"/>
          </a:p>
        </p:txBody>
      </p:sp>
      <p:sp>
        <p:nvSpPr>
          <p:cNvPr id="3" name="Rectangle: Rounded Corners 2">
            <a:extLst>
              <a:ext uri="{FF2B5EF4-FFF2-40B4-BE49-F238E27FC236}">
                <a16:creationId xmlns:a16="http://schemas.microsoft.com/office/drawing/2014/main" id="{A9C7ED1F-2FD8-BCE5-99D0-7F6ACFE28608}"/>
              </a:ext>
            </a:extLst>
          </p:cNvPr>
          <p:cNvSpPr/>
          <p:nvPr/>
        </p:nvSpPr>
        <p:spPr>
          <a:xfrm>
            <a:off x="664568" y="1785621"/>
            <a:ext cx="3769675" cy="3050384"/>
          </a:xfrm>
          <a:prstGeom prst="roundRect">
            <a:avLst>
              <a:gd name="adj" fmla="val 7073"/>
            </a:avLst>
          </a:prstGeom>
          <a:solidFill>
            <a:srgbClr val="DCE6F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Inputs</a:t>
            </a:r>
          </a:p>
          <a:p>
            <a:pPr algn="ctr"/>
            <a:endParaRPr lang="en-US" b="1" dirty="0">
              <a:solidFill>
                <a:schemeClr val="tx1"/>
              </a:solidFill>
            </a:endParaRPr>
          </a:p>
          <a:p>
            <a:pPr marL="177800" indent="-177800">
              <a:buFont typeface="Arial" panose="020B0604020202020204" pitchFamily="34" charset="0"/>
              <a:buChar char="•"/>
            </a:pPr>
            <a:r>
              <a:rPr lang="en-US" dirty="0">
                <a:solidFill>
                  <a:schemeClr val="tx1"/>
                </a:solidFill>
              </a:rPr>
              <a:t>Logistics/administration</a:t>
            </a:r>
          </a:p>
          <a:p>
            <a:pPr marL="177800" indent="-177800">
              <a:buFont typeface="Arial" panose="020B0604020202020204" pitchFamily="34" charset="0"/>
              <a:buChar char="•"/>
            </a:pPr>
            <a:r>
              <a:rPr lang="en-US" dirty="0">
                <a:solidFill>
                  <a:schemeClr val="tx1"/>
                </a:solidFill>
              </a:rPr>
              <a:t>Coordination/announcements</a:t>
            </a:r>
          </a:p>
          <a:p>
            <a:pPr marL="177800" indent="-177800">
              <a:buFont typeface="Arial" panose="020B0604020202020204" pitchFamily="34" charset="0"/>
              <a:buChar char="•"/>
            </a:pPr>
            <a:r>
              <a:rPr lang="en-US" dirty="0">
                <a:solidFill>
                  <a:schemeClr val="tx1"/>
                </a:solidFill>
              </a:rPr>
              <a:t>Big five inputs:</a:t>
            </a:r>
          </a:p>
          <a:p>
            <a:pPr marL="520700" lvl="2" indent="-342900">
              <a:buFont typeface="Courier New" panose="02070309020205020404" pitchFamily="49" charset="0"/>
              <a:buChar char="o"/>
            </a:pPr>
            <a:r>
              <a:rPr lang="en-GB" dirty="0">
                <a:solidFill>
                  <a:schemeClr val="tx1"/>
                </a:solidFill>
              </a:rPr>
              <a:t>Agenda(s)</a:t>
            </a:r>
          </a:p>
          <a:p>
            <a:pPr marL="520700" lvl="2" indent="-342900">
              <a:buFont typeface="Courier New" panose="02070309020205020404" pitchFamily="49" charset="0"/>
              <a:buChar char="o"/>
            </a:pPr>
            <a:r>
              <a:rPr lang="en-GB" dirty="0">
                <a:solidFill>
                  <a:schemeClr val="tx1"/>
                </a:solidFill>
              </a:rPr>
              <a:t>Interim reports</a:t>
            </a:r>
          </a:p>
          <a:p>
            <a:pPr marL="520700" lvl="2" indent="-342900">
              <a:buFont typeface="Courier New" panose="02070309020205020404" pitchFamily="49" charset="0"/>
              <a:buChar char="o"/>
            </a:pPr>
            <a:r>
              <a:rPr lang="en-GB" dirty="0">
                <a:solidFill>
                  <a:schemeClr val="tx1"/>
                </a:solidFill>
              </a:rPr>
              <a:t>Contributions</a:t>
            </a:r>
          </a:p>
          <a:p>
            <a:pPr marL="520700" lvl="2" indent="-342900">
              <a:buFont typeface="Courier New" panose="02070309020205020404" pitchFamily="49" charset="0"/>
              <a:buChar char="o"/>
            </a:pPr>
            <a:r>
              <a:rPr lang="en-GB" dirty="0">
                <a:solidFill>
                  <a:schemeClr val="tx1"/>
                </a:solidFill>
              </a:rPr>
              <a:t>Baseline texts</a:t>
            </a:r>
          </a:p>
          <a:p>
            <a:pPr marL="520700" lvl="2" indent="-342900">
              <a:buFont typeface="Courier New" panose="02070309020205020404" pitchFamily="49" charset="0"/>
              <a:buChar char="o"/>
            </a:pPr>
            <a:r>
              <a:rPr lang="en-GB" dirty="0">
                <a:solidFill>
                  <a:schemeClr val="tx1"/>
                </a:solidFill>
              </a:rPr>
              <a:t>Incoming liaisons statements</a:t>
            </a:r>
          </a:p>
        </p:txBody>
      </p:sp>
      <p:sp>
        <p:nvSpPr>
          <p:cNvPr id="4" name="Rectangle: Rounded Corners 3">
            <a:extLst>
              <a:ext uri="{FF2B5EF4-FFF2-40B4-BE49-F238E27FC236}">
                <a16:creationId xmlns:a16="http://schemas.microsoft.com/office/drawing/2014/main" id="{962CD94C-B5E4-FBF7-0A9E-3C979F5126C8}"/>
              </a:ext>
            </a:extLst>
          </p:cNvPr>
          <p:cNvSpPr/>
          <p:nvPr/>
        </p:nvSpPr>
        <p:spPr>
          <a:xfrm>
            <a:off x="7592658" y="2271969"/>
            <a:ext cx="3905867" cy="3098244"/>
          </a:xfrm>
          <a:prstGeom prst="roundRect">
            <a:avLst>
              <a:gd name="adj" fmla="val 7073"/>
            </a:avLst>
          </a:prstGeom>
          <a:solidFill>
            <a:srgbClr val="DCE6F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Outputs</a:t>
            </a:r>
          </a:p>
          <a:p>
            <a:pPr algn="ctr"/>
            <a:endParaRPr lang="en-US" b="1" dirty="0">
              <a:solidFill>
                <a:schemeClr val="tx1"/>
              </a:solidFill>
            </a:endParaRPr>
          </a:p>
          <a:p>
            <a:pPr marL="177800" indent="-177800">
              <a:buFont typeface="Arial" panose="020B0604020202020204" pitchFamily="34" charset="0"/>
              <a:buChar char="•"/>
            </a:pPr>
            <a:r>
              <a:rPr lang="en-US" dirty="0">
                <a:solidFill>
                  <a:schemeClr val="tx1"/>
                </a:solidFill>
              </a:rPr>
              <a:t>Big five outputs:</a:t>
            </a:r>
          </a:p>
          <a:p>
            <a:pPr marL="742950" lvl="2" indent="-285750">
              <a:buFont typeface="Courier New" panose="02070309020205020404" pitchFamily="49" charset="0"/>
              <a:buChar char="o"/>
            </a:pPr>
            <a:r>
              <a:rPr lang="en-GB" dirty="0">
                <a:solidFill>
                  <a:schemeClr val="tx1"/>
                </a:solidFill>
              </a:rPr>
              <a:t>Report(s)</a:t>
            </a:r>
          </a:p>
          <a:p>
            <a:pPr marL="742950" lvl="2" indent="-285750">
              <a:buFont typeface="Courier New" panose="02070309020205020404" pitchFamily="49" charset="0"/>
              <a:buChar char="o"/>
            </a:pPr>
            <a:r>
              <a:rPr lang="en-GB" dirty="0">
                <a:solidFill>
                  <a:schemeClr val="tx1"/>
                </a:solidFill>
              </a:rPr>
              <a:t>Planned interim activities</a:t>
            </a:r>
          </a:p>
          <a:p>
            <a:pPr marL="742950" lvl="2" indent="-285750">
              <a:buFont typeface="Courier New" panose="02070309020205020404" pitchFamily="49" charset="0"/>
              <a:buChar char="o"/>
            </a:pPr>
            <a:r>
              <a:rPr lang="en-GB" dirty="0">
                <a:solidFill>
                  <a:schemeClr val="tx1"/>
                </a:solidFill>
              </a:rPr>
              <a:t>Work item decisions</a:t>
            </a:r>
          </a:p>
          <a:p>
            <a:pPr marL="742950" lvl="2" indent="-285750">
              <a:buFont typeface="Courier New" panose="02070309020205020404" pitchFamily="49" charset="0"/>
              <a:buChar char="o"/>
            </a:pPr>
            <a:r>
              <a:rPr lang="en-GB" dirty="0">
                <a:solidFill>
                  <a:schemeClr val="tx1"/>
                </a:solidFill>
              </a:rPr>
              <a:t>Work Programme updates</a:t>
            </a:r>
          </a:p>
          <a:p>
            <a:pPr marL="742950" lvl="2" indent="-285750">
              <a:buFont typeface="Courier New" panose="02070309020205020404" pitchFamily="49" charset="0"/>
              <a:buChar char="o"/>
            </a:pPr>
            <a:r>
              <a:rPr lang="en-GB" dirty="0">
                <a:solidFill>
                  <a:schemeClr val="tx1"/>
                </a:solidFill>
              </a:rPr>
              <a:t>Outgoing liaison statements</a:t>
            </a:r>
          </a:p>
          <a:p>
            <a:pPr marL="177800" lvl="1" indent="-177800">
              <a:buFont typeface="Arial" panose="020B0604020202020204" pitchFamily="34" charset="0"/>
              <a:buChar char="•"/>
            </a:pPr>
            <a:r>
              <a:rPr lang="en-US" dirty="0">
                <a:solidFill>
                  <a:schemeClr val="tx1"/>
                </a:solidFill>
              </a:rPr>
              <a:t>Follow up activities</a:t>
            </a:r>
          </a:p>
          <a:p>
            <a:pPr marL="177800" lvl="1" indent="-177800">
              <a:buFont typeface="Arial" panose="020B0604020202020204" pitchFamily="34" charset="0"/>
              <a:buChar char="•"/>
            </a:pPr>
            <a:r>
              <a:rPr lang="en-US" dirty="0">
                <a:solidFill>
                  <a:schemeClr val="tx1"/>
                </a:solidFill>
              </a:rPr>
              <a:t>Preparation for next meeting</a:t>
            </a:r>
            <a:endParaRPr lang="en-GB" dirty="0">
              <a:solidFill>
                <a:schemeClr val="tx1"/>
              </a:solidFill>
            </a:endParaRPr>
          </a:p>
        </p:txBody>
      </p:sp>
      <p:grpSp>
        <p:nvGrpSpPr>
          <p:cNvPr id="5" name="Group 4">
            <a:extLst>
              <a:ext uri="{FF2B5EF4-FFF2-40B4-BE49-F238E27FC236}">
                <a16:creationId xmlns:a16="http://schemas.microsoft.com/office/drawing/2014/main" id="{286C62F2-FCDF-44BC-066B-C8B304966E15}"/>
              </a:ext>
            </a:extLst>
          </p:cNvPr>
          <p:cNvGrpSpPr/>
          <p:nvPr/>
        </p:nvGrpSpPr>
        <p:grpSpPr>
          <a:xfrm>
            <a:off x="627816" y="5681501"/>
            <a:ext cx="3843174" cy="745387"/>
            <a:chOff x="710366" y="5681501"/>
            <a:chExt cx="3843174" cy="745387"/>
          </a:xfrm>
        </p:grpSpPr>
        <p:sp>
          <p:nvSpPr>
            <p:cNvPr id="6" name="TextBox 5">
              <a:extLst>
                <a:ext uri="{FF2B5EF4-FFF2-40B4-BE49-F238E27FC236}">
                  <a16:creationId xmlns:a16="http://schemas.microsoft.com/office/drawing/2014/main" id="{6471A6FF-D90C-21FB-0EB0-61FFAB1E0332}"/>
                </a:ext>
              </a:extLst>
            </p:cNvPr>
            <p:cNvSpPr txBox="1"/>
            <p:nvPr/>
          </p:nvSpPr>
          <p:spPr>
            <a:xfrm>
              <a:off x="710366" y="6026778"/>
              <a:ext cx="3843174" cy="400110"/>
            </a:xfrm>
            <a:prstGeom prst="rect">
              <a:avLst/>
            </a:prstGeom>
            <a:noFill/>
          </p:spPr>
          <p:txBody>
            <a:bodyPr wrap="square">
              <a:spAutoFit/>
            </a:bodyPr>
            <a:lstStyle/>
            <a:p>
              <a:pPr marL="0" marR="0" lvl="0" indent="0" algn="ctr" defTabSz="457200" eaLnBrk="1" fontAlgn="auto" latinLnBrk="0" hangingPunct="1">
                <a:lnSpc>
                  <a:spcPct val="100000"/>
                </a:lnSpc>
                <a:spcBef>
                  <a:spcPts val="100"/>
                </a:spcBef>
                <a:spcAft>
                  <a:spcPts val="0"/>
                </a:spcAft>
                <a:buClrTx/>
                <a:buSzTx/>
                <a:buFontTx/>
                <a:buNone/>
                <a:tabLst/>
                <a:defRPr/>
              </a:pPr>
              <a:r>
                <a:rPr lang="en-GB" sz="2000" kern="0" spc="-5" dirty="0">
                  <a:cs typeface="Arial" panose="020B0604020202020204" pitchFamily="34" charset="0"/>
                </a:rPr>
                <a:t>2-3 months</a:t>
              </a:r>
            </a:p>
          </p:txBody>
        </p:sp>
        <p:sp>
          <p:nvSpPr>
            <p:cNvPr id="7" name="Right Brace 6">
              <a:extLst>
                <a:ext uri="{FF2B5EF4-FFF2-40B4-BE49-F238E27FC236}">
                  <a16:creationId xmlns:a16="http://schemas.microsoft.com/office/drawing/2014/main" id="{D3B7CF61-15BE-9D67-5896-780DD6AC7DD6}"/>
                </a:ext>
              </a:extLst>
            </p:cNvPr>
            <p:cNvSpPr/>
            <p:nvPr/>
          </p:nvSpPr>
          <p:spPr>
            <a:xfrm rot="5400000">
              <a:off x="2492140" y="3936478"/>
              <a:ext cx="279627" cy="3769674"/>
            </a:xfrm>
            <a:prstGeom prst="rightBrace">
              <a:avLst>
                <a:gd name="adj1" fmla="val 41169"/>
                <a:gd name="adj2" fmla="val 50000"/>
              </a:avLst>
            </a:prstGeom>
            <a:noFill/>
            <a:ln w="25400" cap="flat" cmpd="sng" algn="ctr">
              <a:solidFill>
                <a:schemeClr val="tx1"/>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effectLst/>
                <a:uLnTx/>
                <a:uFillTx/>
                <a:latin typeface="Calibri"/>
                <a:ea typeface="+mn-ea"/>
                <a:cs typeface="+mn-cs"/>
              </a:endParaRPr>
            </a:p>
          </p:txBody>
        </p:sp>
      </p:grpSp>
      <p:grpSp>
        <p:nvGrpSpPr>
          <p:cNvPr id="8" name="Group 7">
            <a:extLst>
              <a:ext uri="{FF2B5EF4-FFF2-40B4-BE49-F238E27FC236}">
                <a16:creationId xmlns:a16="http://schemas.microsoft.com/office/drawing/2014/main" id="{8B14BBE0-BBBB-C2D3-CC32-30C6859C60AD}"/>
              </a:ext>
            </a:extLst>
          </p:cNvPr>
          <p:cNvGrpSpPr/>
          <p:nvPr/>
        </p:nvGrpSpPr>
        <p:grpSpPr>
          <a:xfrm>
            <a:off x="4091863" y="5681501"/>
            <a:ext cx="3843174" cy="745387"/>
            <a:chOff x="4174413" y="5681501"/>
            <a:chExt cx="3843174" cy="745387"/>
          </a:xfrm>
        </p:grpSpPr>
        <p:sp>
          <p:nvSpPr>
            <p:cNvPr id="9" name="TextBox 8">
              <a:extLst>
                <a:ext uri="{FF2B5EF4-FFF2-40B4-BE49-F238E27FC236}">
                  <a16:creationId xmlns:a16="http://schemas.microsoft.com/office/drawing/2014/main" id="{6E534A85-ECC2-7B7A-99C7-D53B2DCFC3AF}"/>
                </a:ext>
              </a:extLst>
            </p:cNvPr>
            <p:cNvSpPr txBox="1"/>
            <p:nvPr/>
          </p:nvSpPr>
          <p:spPr>
            <a:xfrm>
              <a:off x="4174413" y="6026778"/>
              <a:ext cx="3843174" cy="400110"/>
            </a:xfrm>
            <a:prstGeom prst="rect">
              <a:avLst/>
            </a:prstGeom>
            <a:noFill/>
          </p:spPr>
          <p:txBody>
            <a:bodyPr wrap="square">
              <a:spAutoFit/>
            </a:bodyPr>
            <a:lstStyle/>
            <a:p>
              <a:pPr marL="0" marR="0" lvl="0" indent="0" algn="ctr" defTabSz="457200" eaLnBrk="1" fontAlgn="auto" latinLnBrk="0" hangingPunct="1">
                <a:lnSpc>
                  <a:spcPct val="100000"/>
                </a:lnSpc>
                <a:spcBef>
                  <a:spcPts val="100"/>
                </a:spcBef>
                <a:spcAft>
                  <a:spcPts val="0"/>
                </a:spcAft>
                <a:buClrTx/>
                <a:buSzTx/>
                <a:buFontTx/>
                <a:buNone/>
                <a:tabLst/>
                <a:defRPr/>
              </a:pPr>
              <a:r>
                <a:rPr lang="en-GB" sz="2000" kern="0" spc="-5" dirty="0">
                  <a:cs typeface="Arial" panose="020B0604020202020204" pitchFamily="34" charset="0"/>
                </a:rPr>
                <a:t>1-2 weeks</a:t>
              </a:r>
            </a:p>
          </p:txBody>
        </p:sp>
        <p:sp>
          <p:nvSpPr>
            <p:cNvPr id="10" name="Right Brace 9">
              <a:extLst>
                <a:ext uri="{FF2B5EF4-FFF2-40B4-BE49-F238E27FC236}">
                  <a16:creationId xmlns:a16="http://schemas.microsoft.com/office/drawing/2014/main" id="{D55856D1-FE4B-4871-DB0B-B2A5D1C9BE0E}"/>
                </a:ext>
              </a:extLst>
            </p:cNvPr>
            <p:cNvSpPr/>
            <p:nvPr/>
          </p:nvSpPr>
          <p:spPr>
            <a:xfrm rot="5400000">
              <a:off x="5956187" y="4807961"/>
              <a:ext cx="279627" cy="2026708"/>
            </a:xfrm>
            <a:prstGeom prst="rightBrace">
              <a:avLst>
                <a:gd name="adj1" fmla="val 41169"/>
                <a:gd name="adj2" fmla="val 50000"/>
              </a:avLst>
            </a:prstGeom>
            <a:noFill/>
            <a:ln w="25400" cap="flat" cmpd="sng" algn="ctr">
              <a:solidFill>
                <a:schemeClr val="tx1"/>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effectLst/>
                <a:uLnTx/>
                <a:uFillTx/>
                <a:latin typeface="Calibri"/>
                <a:ea typeface="+mn-ea"/>
                <a:cs typeface="+mn-cs"/>
              </a:endParaRPr>
            </a:p>
          </p:txBody>
        </p:sp>
      </p:grpSp>
      <p:grpSp>
        <p:nvGrpSpPr>
          <p:cNvPr id="11" name="Group 10">
            <a:extLst>
              <a:ext uri="{FF2B5EF4-FFF2-40B4-BE49-F238E27FC236}">
                <a16:creationId xmlns:a16="http://schemas.microsoft.com/office/drawing/2014/main" id="{3439DAF5-E158-E54E-9B64-5ED699A3A70C}"/>
              </a:ext>
            </a:extLst>
          </p:cNvPr>
          <p:cNvGrpSpPr/>
          <p:nvPr/>
        </p:nvGrpSpPr>
        <p:grpSpPr>
          <a:xfrm>
            <a:off x="7579064" y="5681502"/>
            <a:ext cx="3896306" cy="745386"/>
            <a:chOff x="7661614" y="5681502"/>
            <a:chExt cx="3896306" cy="745386"/>
          </a:xfrm>
        </p:grpSpPr>
        <p:sp>
          <p:nvSpPr>
            <p:cNvPr id="12" name="TextBox 11">
              <a:extLst>
                <a:ext uri="{FF2B5EF4-FFF2-40B4-BE49-F238E27FC236}">
                  <a16:creationId xmlns:a16="http://schemas.microsoft.com/office/drawing/2014/main" id="{F16D93E8-2F9F-B606-956E-55A128DC7768}"/>
                </a:ext>
              </a:extLst>
            </p:cNvPr>
            <p:cNvSpPr txBox="1"/>
            <p:nvPr/>
          </p:nvSpPr>
          <p:spPr>
            <a:xfrm>
              <a:off x="7688179" y="6026778"/>
              <a:ext cx="3843174" cy="400110"/>
            </a:xfrm>
            <a:prstGeom prst="rect">
              <a:avLst/>
            </a:prstGeom>
            <a:noFill/>
          </p:spPr>
          <p:txBody>
            <a:bodyPr wrap="square">
              <a:spAutoFit/>
            </a:bodyPr>
            <a:lstStyle/>
            <a:p>
              <a:pPr marL="0" marR="0" lvl="0" indent="0" algn="ctr" defTabSz="457200" eaLnBrk="1" fontAlgn="auto" latinLnBrk="0" hangingPunct="1">
                <a:lnSpc>
                  <a:spcPct val="100000"/>
                </a:lnSpc>
                <a:spcBef>
                  <a:spcPts val="100"/>
                </a:spcBef>
                <a:spcAft>
                  <a:spcPts val="0"/>
                </a:spcAft>
                <a:buClrTx/>
                <a:buSzTx/>
                <a:buFontTx/>
                <a:buNone/>
                <a:tabLst/>
                <a:defRPr/>
              </a:pPr>
              <a:r>
                <a:rPr lang="en-GB" sz="2000" kern="0" spc="-5" dirty="0">
                  <a:cs typeface="Arial" panose="020B0604020202020204" pitchFamily="34" charset="0"/>
                </a:rPr>
                <a:t>2 weeks+</a:t>
              </a:r>
            </a:p>
          </p:txBody>
        </p:sp>
        <p:sp>
          <p:nvSpPr>
            <p:cNvPr id="13" name="Right Brace 12">
              <a:extLst>
                <a:ext uri="{FF2B5EF4-FFF2-40B4-BE49-F238E27FC236}">
                  <a16:creationId xmlns:a16="http://schemas.microsoft.com/office/drawing/2014/main" id="{67BCBCAE-E0A3-6942-002B-F32DE283FDAD}"/>
                </a:ext>
              </a:extLst>
            </p:cNvPr>
            <p:cNvSpPr/>
            <p:nvPr/>
          </p:nvSpPr>
          <p:spPr>
            <a:xfrm rot="5400000">
              <a:off x="9469953" y="3873163"/>
              <a:ext cx="279627" cy="3896306"/>
            </a:xfrm>
            <a:prstGeom prst="rightBrace">
              <a:avLst>
                <a:gd name="adj1" fmla="val 41169"/>
                <a:gd name="adj2" fmla="val 50000"/>
              </a:avLst>
            </a:prstGeom>
            <a:noFill/>
            <a:ln w="25400" cap="flat" cmpd="sng" algn="ctr">
              <a:solidFill>
                <a:schemeClr val="tx1"/>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effectLst/>
                <a:uLnTx/>
                <a:uFillTx/>
                <a:latin typeface="Calibri"/>
                <a:ea typeface="+mn-ea"/>
                <a:cs typeface="+mn-cs"/>
              </a:endParaRPr>
            </a:p>
          </p:txBody>
        </p:sp>
      </p:grpSp>
      <p:pic>
        <p:nvPicPr>
          <p:cNvPr id="14" name="Picture 8" descr="https://www.globalreporting.org/SiteCollectionImages/Information%20Hub/Newsletter%20article%20images/dialogue_resized.jpg">
            <a:extLst>
              <a:ext uri="{FF2B5EF4-FFF2-40B4-BE49-F238E27FC236}">
                <a16:creationId xmlns:a16="http://schemas.microsoft.com/office/drawing/2014/main" id="{39BBC75C-7542-5342-0758-68C01923D5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5659" y="3048510"/>
            <a:ext cx="2635582" cy="1812892"/>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6C2E00C6-1656-9EDD-3901-7BF258BBC804}"/>
              </a:ext>
            </a:extLst>
          </p:cNvPr>
          <p:cNvGrpSpPr/>
          <p:nvPr/>
        </p:nvGrpSpPr>
        <p:grpSpPr>
          <a:xfrm>
            <a:off x="2470468" y="3446772"/>
            <a:ext cx="5634672" cy="2367"/>
            <a:chOff x="2553018" y="3446772"/>
            <a:chExt cx="5634672" cy="2367"/>
          </a:xfrm>
        </p:grpSpPr>
        <p:cxnSp>
          <p:nvCxnSpPr>
            <p:cNvPr id="16" name="Straight Arrow Connector 15">
              <a:extLst>
                <a:ext uri="{FF2B5EF4-FFF2-40B4-BE49-F238E27FC236}">
                  <a16:creationId xmlns:a16="http://schemas.microsoft.com/office/drawing/2014/main" id="{FB71296B-B67E-ECC9-0D0B-5232E033B2D9}"/>
                </a:ext>
              </a:extLst>
            </p:cNvPr>
            <p:cNvCxnSpPr>
              <a:cxnSpLocks/>
            </p:cNvCxnSpPr>
            <p:nvPr/>
          </p:nvCxnSpPr>
          <p:spPr>
            <a:xfrm>
              <a:off x="7181850" y="3446772"/>
              <a:ext cx="1005840" cy="0"/>
            </a:xfrm>
            <a:prstGeom prst="straightConnector1">
              <a:avLst/>
            </a:prstGeom>
            <a:noFill/>
            <a:ln w="38100" cap="flat" cmpd="sng" algn="ctr">
              <a:solidFill>
                <a:srgbClr val="FF0000"/>
              </a:solidFill>
              <a:prstDash val="solid"/>
              <a:tailEnd type="triangle" w="lg" len="lg"/>
            </a:ln>
            <a:effectLst/>
          </p:spPr>
        </p:cxnSp>
        <p:cxnSp>
          <p:nvCxnSpPr>
            <p:cNvPr id="17" name="Straight Arrow Connector 16">
              <a:extLst>
                <a:ext uri="{FF2B5EF4-FFF2-40B4-BE49-F238E27FC236}">
                  <a16:creationId xmlns:a16="http://schemas.microsoft.com/office/drawing/2014/main" id="{13D00424-B40D-4BC4-9403-CF0F079228E4}"/>
                </a:ext>
              </a:extLst>
            </p:cNvPr>
            <p:cNvCxnSpPr>
              <a:cxnSpLocks/>
            </p:cNvCxnSpPr>
            <p:nvPr/>
          </p:nvCxnSpPr>
          <p:spPr>
            <a:xfrm>
              <a:off x="2553018" y="3449139"/>
              <a:ext cx="2387282" cy="0"/>
            </a:xfrm>
            <a:prstGeom prst="straightConnector1">
              <a:avLst/>
            </a:prstGeom>
            <a:noFill/>
            <a:ln w="38100" cap="flat" cmpd="sng" algn="ctr">
              <a:solidFill>
                <a:srgbClr val="FF0000"/>
              </a:solidFill>
              <a:prstDash val="solid"/>
              <a:tailEnd type="triangle" w="lg" len="lg"/>
            </a:ln>
            <a:effectLst/>
          </p:spPr>
        </p:cxnSp>
      </p:grpSp>
      <p:grpSp>
        <p:nvGrpSpPr>
          <p:cNvPr id="18" name="Group 17">
            <a:extLst>
              <a:ext uri="{FF2B5EF4-FFF2-40B4-BE49-F238E27FC236}">
                <a16:creationId xmlns:a16="http://schemas.microsoft.com/office/drawing/2014/main" id="{1CB8C2B2-8ABC-AD92-6024-1FB97ACB9292}"/>
              </a:ext>
            </a:extLst>
          </p:cNvPr>
          <p:cNvGrpSpPr/>
          <p:nvPr/>
        </p:nvGrpSpPr>
        <p:grpSpPr>
          <a:xfrm>
            <a:off x="3137218" y="3721641"/>
            <a:ext cx="4967922" cy="2367"/>
            <a:chOff x="3219768" y="3721641"/>
            <a:chExt cx="4967922" cy="2367"/>
          </a:xfrm>
        </p:grpSpPr>
        <p:cxnSp>
          <p:nvCxnSpPr>
            <p:cNvPr id="19" name="Straight Arrow Connector 18">
              <a:extLst>
                <a:ext uri="{FF2B5EF4-FFF2-40B4-BE49-F238E27FC236}">
                  <a16:creationId xmlns:a16="http://schemas.microsoft.com/office/drawing/2014/main" id="{E4306B10-12CC-BEB7-2E95-DC9E9D2946E1}"/>
                </a:ext>
              </a:extLst>
            </p:cNvPr>
            <p:cNvCxnSpPr>
              <a:cxnSpLocks/>
            </p:cNvCxnSpPr>
            <p:nvPr/>
          </p:nvCxnSpPr>
          <p:spPr>
            <a:xfrm>
              <a:off x="7245350" y="3721641"/>
              <a:ext cx="942340" cy="0"/>
            </a:xfrm>
            <a:prstGeom prst="straightConnector1">
              <a:avLst/>
            </a:prstGeom>
            <a:noFill/>
            <a:ln w="38100" cap="flat" cmpd="sng" algn="ctr">
              <a:solidFill>
                <a:srgbClr val="FF0000"/>
              </a:solidFill>
              <a:prstDash val="solid"/>
              <a:tailEnd type="triangle" w="lg" len="lg"/>
            </a:ln>
            <a:effectLst/>
          </p:spPr>
        </p:cxnSp>
        <p:cxnSp>
          <p:nvCxnSpPr>
            <p:cNvPr id="20" name="Straight Arrow Connector 19">
              <a:extLst>
                <a:ext uri="{FF2B5EF4-FFF2-40B4-BE49-F238E27FC236}">
                  <a16:creationId xmlns:a16="http://schemas.microsoft.com/office/drawing/2014/main" id="{DE9D346C-2363-2AF6-79D9-3E9093E8A61F}"/>
                </a:ext>
              </a:extLst>
            </p:cNvPr>
            <p:cNvCxnSpPr>
              <a:cxnSpLocks/>
            </p:cNvCxnSpPr>
            <p:nvPr/>
          </p:nvCxnSpPr>
          <p:spPr>
            <a:xfrm>
              <a:off x="3219768" y="3724008"/>
              <a:ext cx="1755457" cy="0"/>
            </a:xfrm>
            <a:prstGeom prst="straightConnector1">
              <a:avLst/>
            </a:prstGeom>
            <a:noFill/>
            <a:ln w="38100" cap="flat" cmpd="sng" algn="ctr">
              <a:solidFill>
                <a:srgbClr val="FF0000"/>
              </a:solidFill>
              <a:prstDash val="solid"/>
              <a:tailEnd type="triangle" w="lg" len="lg"/>
            </a:ln>
            <a:effectLst/>
          </p:spPr>
        </p:cxnSp>
      </p:grpSp>
      <p:grpSp>
        <p:nvGrpSpPr>
          <p:cNvPr id="21" name="Group 20">
            <a:extLst>
              <a:ext uri="{FF2B5EF4-FFF2-40B4-BE49-F238E27FC236}">
                <a16:creationId xmlns:a16="http://schemas.microsoft.com/office/drawing/2014/main" id="{D53F0EED-F632-9744-8871-32D58F12E650}"/>
              </a:ext>
            </a:extLst>
          </p:cNvPr>
          <p:cNvGrpSpPr/>
          <p:nvPr/>
        </p:nvGrpSpPr>
        <p:grpSpPr>
          <a:xfrm>
            <a:off x="4350068" y="4546247"/>
            <a:ext cx="3755072" cy="2367"/>
            <a:chOff x="4432618" y="4546247"/>
            <a:chExt cx="3755072" cy="2367"/>
          </a:xfrm>
        </p:grpSpPr>
        <p:cxnSp>
          <p:nvCxnSpPr>
            <p:cNvPr id="22" name="Straight Arrow Connector 21">
              <a:extLst>
                <a:ext uri="{FF2B5EF4-FFF2-40B4-BE49-F238E27FC236}">
                  <a16:creationId xmlns:a16="http://schemas.microsoft.com/office/drawing/2014/main" id="{BF64B7F7-AD2B-4E90-8870-104FC021E966}"/>
                </a:ext>
              </a:extLst>
            </p:cNvPr>
            <p:cNvCxnSpPr>
              <a:cxnSpLocks/>
            </p:cNvCxnSpPr>
            <p:nvPr/>
          </p:nvCxnSpPr>
          <p:spPr>
            <a:xfrm>
              <a:off x="6813550" y="4546247"/>
              <a:ext cx="1374140" cy="0"/>
            </a:xfrm>
            <a:prstGeom prst="straightConnector1">
              <a:avLst/>
            </a:prstGeom>
            <a:noFill/>
            <a:ln w="38100" cap="flat" cmpd="sng" algn="ctr">
              <a:solidFill>
                <a:srgbClr val="FF0000"/>
              </a:solidFill>
              <a:prstDash val="solid"/>
              <a:tailEnd type="triangle" w="lg" len="lg"/>
            </a:ln>
            <a:effectLst/>
          </p:spPr>
        </p:cxnSp>
        <p:cxnSp>
          <p:nvCxnSpPr>
            <p:cNvPr id="23" name="Straight Arrow Connector 22">
              <a:extLst>
                <a:ext uri="{FF2B5EF4-FFF2-40B4-BE49-F238E27FC236}">
                  <a16:creationId xmlns:a16="http://schemas.microsoft.com/office/drawing/2014/main" id="{63A3A7A2-12B0-E3A5-DB72-9EFFA6C00101}"/>
                </a:ext>
              </a:extLst>
            </p:cNvPr>
            <p:cNvCxnSpPr>
              <a:cxnSpLocks/>
            </p:cNvCxnSpPr>
            <p:nvPr/>
          </p:nvCxnSpPr>
          <p:spPr>
            <a:xfrm>
              <a:off x="4432618" y="4548614"/>
              <a:ext cx="856932" cy="0"/>
            </a:xfrm>
            <a:prstGeom prst="straightConnector1">
              <a:avLst/>
            </a:prstGeom>
            <a:noFill/>
            <a:ln w="38100" cap="flat" cmpd="sng" algn="ctr">
              <a:solidFill>
                <a:srgbClr val="FF0000"/>
              </a:solidFill>
              <a:prstDash val="solid"/>
              <a:tailEnd type="triangle" w="lg" len="lg"/>
            </a:ln>
            <a:effectLst/>
          </p:spPr>
        </p:cxnSp>
      </p:grpSp>
      <p:grpSp>
        <p:nvGrpSpPr>
          <p:cNvPr id="25" name="Group 24">
            <a:extLst>
              <a:ext uri="{FF2B5EF4-FFF2-40B4-BE49-F238E27FC236}">
                <a16:creationId xmlns:a16="http://schemas.microsoft.com/office/drawing/2014/main" id="{65225D32-AB08-A39E-0DC9-85FAAD337AE4}"/>
              </a:ext>
            </a:extLst>
          </p:cNvPr>
          <p:cNvGrpSpPr/>
          <p:nvPr/>
        </p:nvGrpSpPr>
        <p:grpSpPr>
          <a:xfrm>
            <a:off x="2849275" y="3864809"/>
            <a:ext cx="5406730" cy="547683"/>
            <a:chOff x="2931825" y="3864809"/>
            <a:chExt cx="5406730" cy="547683"/>
          </a:xfrm>
        </p:grpSpPr>
        <p:grpSp>
          <p:nvGrpSpPr>
            <p:cNvPr id="26" name="Group 25">
              <a:extLst>
                <a:ext uri="{FF2B5EF4-FFF2-40B4-BE49-F238E27FC236}">
                  <a16:creationId xmlns:a16="http://schemas.microsoft.com/office/drawing/2014/main" id="{767B6D72-93A5-ECB0-B1FD-3E884F27EA98}"/>
                </a:ext>
              </a:extLst>
            </p:cNvPr>
            <p:cNvGrpSpPr/>
            <p:nvPr/>
          </p:nvGrpSpPr>
          <p:grpSpPr>
            <a:xfrm>
              <a:off x="7044264" y="3864809"/>
              <a:ext cx="1294291" cy="547683"/>
              <a:chOff x="7044264" y="3879849"/>
              <a:chExt cx="1294291" cy="547683"/>
            </a:xfrm>
          </p:grpSpPr>
          <p:cxnSp>
            <p:nvCxnSpPr>
              <p:cNvPr id="30" name="Straight Arrow Connector 29">
                <a:extLst>
                  <a:ext uri="{FF2B5EF4-FFF2-40B4-BE49-F238E27FC236}">
                    <a16:creationId xmlns:a16="http://schemas.microsoft.com/office/drawing/2014/main" id="{828A0D40-D7DB-D3A4-1DF5-4E5F7D4B3960}"/>
                  </a:ext>
                </a:extLst>
              </p:cNvPr>
              <p:cNvCxnSpPr>
                <a:cxnSpLocks/>
              </p:cNvCxnSpPr>
              <p:nvPr/>
            </p:nvCxnSpPr>
            <p:spPr>
              <a:xfrm>
                <a:off x="7044264" y="4151318"/>
                <a:ext cx="1143423" cy="0"/>
              </a:xfrm>
              <a:prstGeom prst="straightConnector1">
                <a:avLst/>
              </a:prstGeom>
              <a:noFill/>
              <a:ln w="38100" cap="flat" cmpd="sng" algn="ctr">
                <a:solidFill>
                  <a:srgbClr val="FF0000"/>
                </a:solidFill>
                <a:prstDash val="solid"/>
                <a:tailEnd type="triangle" w="lg" len="lg"/>
              </a:ln>
              <a:effectLst/>
            </p:spPr>
          </p:cxnSp>
          <p:sp>
            <p:nvSpPr>
              <p:cNvPr id="31" name="Right Brace 30">
                <a:extLst>
                  <a:ext uri="{FF2B5EF4-FFF2-40B4-BE49-F238E27FC236}">
                    <a16:creationId xmlns:a16="http://schemas.microsoft.com/office/drawing/2014/main" id="{8AAFBCEB-2A8E-A6F6-E933-8CE97C832F57}"/>
                  </a:ext>
                </a:extLst>
              </p:cNvPr>
              <p:cNvSpPr/>
              <p:nvPr/>
            </p:nvSpPr>
            <p:spPr>
              <a:xfrm rot="10800000">
                <a:off x="8190864" y="3879849"/>
                <a:ext cx="147691" cy="547683"/>
              </a:xfrm>
              <a:prstGeom prst="rightBrace">
                <a:avLst>
                  <a:gd name="adj1" fmla="val 41169"/>
                  <a:gd name="adj2" fmla="val 50000"/>
                </a:avLst>
              </a:prstGeom>
              <a:noFill/>
              <a:ln w="25400" cap="flat" cmpd="sng" algn="ctr">
                <a:solidFill>
                  <a:srgbClr val="FF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0000"/>
                  </a:solidFill>
                  <a:effectLst/>
                  <a:uLnTx/>
                  <a:uFillTx/>
                  <a:latin typeface="Calibri"/>
                  <a:ea typeface="+mn-ea"/>
                  <a:cs typeface="+mn-cs"/>
                </a:endParaRPr>
              </a:p>
            </p:txBody>
          </p:sp>
        </p:grpSp>
        <p:grpSp>
          <p:nvGrpSpPr>
            <p:cNvPr id="27" name="Group 26">
              <a:extLst>
                <a:ext uri="{FF2B5EF4-FFF2-40B4-BE49-F238E27FC236}">
                  <a16:creationId xmlns:a16="http://schemas.microsoft.com/office/drawing/2014/main" id="{CF4B3307-526D-BC29-B602-BBD0B00F0953}"/>
                </a:ext>
              </a:extLst>
            </p:cNvPr>
            <p:cNvGrpSpPr/>
            <p:nvPr/>
          </p:nvGrpSpPr>
          <p:grpSpPr>
            <a:xfrm>
              <a:off x="2931825" y="3864809"/>
              <a:ext cx="2150821" cy="547683"/>
              <a:chOff x="2931825" y="3864809"/>
              <a:chExt cx="2150821" cy="547683"/>
            </a:xfrm>
          </p:grpSpPr>
          <p:cxnSp>
            <p:nvCxnSpPr>
              <p:cNvPr id="28" name="Straight Arrow Connector 27">
                <a:extLst>
                  <a:ext uri="{FF2B5EF4-FFF2-40B4-BE49-F238E27FC236}">
                    <a16:creationId xmlns:a16="http://schemas.microsoft.com/office/drawing/2014/main" id="{FB336D5A-9474-C3EE-472C-D32F8450658A}"/>
                  </a:ext>
                </a:extLst>
              </p:cNvPr>
              <p:cNvCxnSpPr>
                <a:cxnSpLocks/>
              </p:cNvCxnSpPr>
              <p:nvPr/>
            </p:nvCxnSpPr>
            <p:spPr>
              <a:xfrm>
                <a:off x="3031572" y="4138650"/>
                <a:ext cx="2051074" cy="0"/>
              </a:xfrm>
              <a:prstGeom prst="straightConnector1">
                <a:avLst/>
              </a:prstGeom>
              <a:noFill/>
              <a:ln w="38100" cap="flat" cmpd="sng" algn="ctr">
                <a:solidFill>
                  <a:srgbClr val="FF0000"/>
                </a:solidFill>
                <a:prstDash val="solid"/>
                <a:tailEnd type="triangle" w="lg" len="lg"/>
              </a:ln>
              <a:effectLst/>
            </p:spPr>
          </p:cxnSp>
          <p:sp>
            <p:nvSpPr>
              <p:cNvPr id="29" name="Right Brace 28">
                <a:extLst>
                  <a:ext uri="{FF2B5EF4-FFF2-40B4-BE49-F238E27FC236}">
                    <a16:creationId xmlns:a16="http://schemas.microsoft.com/office/drawing/2014/main" id="{F89CB244-D06C-5FA7-28A7-AD3FEEFABC50}"/>
                  </a:ext>
                </a:extLst>
              </p:cNvPr>
              <p:cNvSpPr/>
              <p:nvPr/>
            </p:nvSpPr>
            <p:spPr>
              <a:xfrm>
                <a:off x="2931825" y="3864809"/>
                <a:ext cx="147691" cy="547683"/>
              </a:xfrm>
              <a:prstGeom prst="rightBrace">
                <a:avLst>
                  <a:gd name="adj1" fmla="val 41169"/>
                  <a:gd name="adj2" fmla="val 50000"/>
                </a:avLst>
              </a:prstGeom>
              <a:noFill/>
              <a:ln w="25400" cap="flat" cmpd="sng" algn="ctr">
                <a:solidFill>
                  <a:srgbClr val="FF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0000"/>
                  </a:solidFill>
                  <a:effectLst/>
                  <a:uLnTx/>
                  <a:uFillTx/>
                  <a:latin typeface="Calibri"/>
                  <a:ea typeface="+mn-ea"/>
                  <a:cs typeface="+mn-cs"/>
                </a:endParaRPr>
              </a:p>
            </p:txBody>
          </p:sp>
        </p:grpSp>
      </p:grpSp>
      <p:sp>
        <p:nvSpPr>
          <p:cNvPr id="32" name="TextBox 31">
            <a:extLst>
              <a:ext uri="{FF2B5EF4-FFF2-40B4-BE49-F238E27FC236}">
                <a16:creationId xmlns:a16="http://schemas.microsoft.com/office/drawing/2014/main" id="{63BA0107-E55E-F64C-F511-83109B8CF168}"/>
              </a:ext>
            </a:extLst>
          </p:cNvPr>
          <p:cNvSpPr txBox="1"/>
          <p:nvPr/>
        </p:nvSpPr>
        <p:spPr>
          <a:xfrm>
            <a:off x="5021110" y="2396304"/>
            <a:ext cx="1984680" cy="646331"/>
          </a:xfrm>
          <a:prstGeom prst="rect">
            <a:avLst/>
          </a:prstGeom>
          <a:noFill/>
        </p:spPr>
        <p:txBody>
          <a:bodyPr wrap="square">
            <a:spAutoFit/>
          </a:bodyPr>
          <a:lstStyle/>
          <a:p>
            <a:pPr algn="ctr"/>
            <a:r>
              <a:rPr lang="en-US" b="1" dirty="0">
                <a:solidFill>
                  <a:schemeClr val="tx1"/>
                </a:solidFill>
              </a:rPr>
              <a:t>Study group</a:t>
            </a:r>
            <a:br>
              <a:rPr lang="en-US" b="1" dirty="0">
                <a:solidFill>
                  <a:schemeClr val="tx1"/>
                </a:solidFill>
              </a:rPr>
            </a:br>
            <a:r>
              <a:rPr lang="en-US" b="1" dirty="0">
                <a:solidFill>
                  <a:schemeClr val="tx1"/>
                </a:solidFill>
              </a:rPr>
              <a:t>meeting</a:t>
            </a:r>
            <a:endParaRPr lang="en-GB" dirty="0"/>
          </a:p>
        </p:txBody>
      </p:sp>
    </p:spTree>
    <p:extLst>
      <p:ext uri="{BB962C8B-B14F-4D97-AF65-F5344CB8AC3E}">
        <p14:creationId xmlns:p14="http://schemas.microsoft.com/office/powerpoint/2010/main" val="20987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220FC-1686-68CA-141E-8554D2B3BC2D}"/>
              </a:ext>
            </a:extLst>
          </p:cNvPr>
          <p:cNvSpPr>
            <a:spLocks noGrp="1"/>
          </p:cNvSpPr>
          <p:nvPr>
            <p:ph type="title"/>
          </p:nvPr>
        </p:nvSpPr>
        <p:spPr/>
        <p:txBody>
          <a:bodyPr/>
          <a:lstStyle/>
          <a:p>
            <a:r>
              <a:rPr lang="en-US" dirty="0"/>
              <a:t>Main work items: ITU-T Recommendations</a:t>
            </a:r>
            <a:endParaRPr lang="en-GB" dirty="0"/>
          </a:p>
        </p:txBody>
      </p:sp>
      <p:sp>
        <p:nvSpPr>
          <p:cNvPr id="3" name="Content Placeholder 2">
            <a:extLst>
              <a:ext uri="{FF2B5EF4-FFF2-40B4-BE49-F238E27FC236}">
                <a16:creationId xmlns:a16="http://schemas.microsoft.com/office/drawing/2014/main" id="{1098555E-6030-9D61-DE3F-A8347CEF9F62}"/>
              </a:ext>
            </a:extLst>
          </p:cNvPr>
          <p:cNvSpPr>
            <a:spLocks noGrp="1"/>
          </p:cNvSpPr>
          <p:nvPr>
            <p:ph sz="quarter" idx="11"/>
          </p:nvPr>
        </p:nvSpPr>
        <p:spPr>
          <a:xfrm>
            <a:off x="633255" y="2438400"/>
            <a:ext cx="10947820" cy="4106229"/>
          </a:xfrm>
        </p:spPr>
        <p:txBody>
          <a:bodyPr>
            <a:normAutofit/>
          </a:bodyPr>
          <a:lstStyle/>
          <a:p>
            <a:r>
              <a:rPr lang="en-GB" dirty="0"/>
              <a:t>Normative texts; </a:t>
            </a:r>
            <a:r>
              <a:rPr lang="en-GB" b="1" dirty="0"/>
              <a:t>Approved</a:t>
            </a:r>
            <a:r>
              <a:rPr lang="en-GB" dirty="0"/>
              <a:t> by members:</a:t>
            </a:r>
          </a:p>
          <a:p>
            <a:pPr marL="434340" indent="-342900">
              <a:buFont typeface="Arial" panose="020B0604020202020204" pitchFamily="34" charset="0"/>
              <a:buChar char="•"/>
            </a:pPr>
            <a:r>
              <a:rPr lang="en-GB" dirty="0"/>
              <a:t>Recommendations (international standards).</a:t>
            </a:r>
          </a:p>
          <a:p>
            <a:pPr marL="434340" indent="-342900">
              <a:buFont typeface="Arial" panose="020B0604020202020204" pitchFamily="34" charset="0"/>
              <a:buChar char="•"/>
            </a:pPr>
            <a:r>
              <a:rPr lang="en-GB" dirty="0"/>
              <a:t>Grouped into themed series.</a:t>
            </a:r>
          </a:p>
          <a:p>
            <a:pPr marL="434340" indent="-342900">
              <a:buFont typeface="Arial" panose="020B0604020202020204" pitchFamily="34" charset="0"/>
              <a:buChar char="•"/>
            </a:pPr>
            <a:r>
              <a:rPr lang="en-GB" dirty="0"/>
              <a:t>Compliance only mandatory after adoption in law.</a:t>
            </a:r>
          </a:p>
          <a:p>
            <a:pPr marL="434340" indent="-342900">
              <a:buFont typeface="Arial" panose="020B0604020202020204" pitchFamily="34" charset="0"/>
              <a:buChar char="•"/>
            </a:pPr>
            <a:r>
              <a:rPr lang="en-GB" dirty="0"/>
              <a:t>Developed by membership, at the request of membership.</a:t>
            </a:r>
          </a:p>
          <a:p>
            <a:pPr marL="434340" indent="-342900">
              <a:buFont typeface="Arial" panose="020B0604020202020204" pitchFamily="34" charset="0"/>
              <a:buChar char="•"/>
            </a:pPr>
            <a:r>
              <a:rPr lang="en-GB" dirty="0"/>
              <a:t>Maintained through amendments, corrigenda and revisions.</a:t>
            </a:r>
          </a:p>
          <a:p>
            <a:pPr marL="434340" indent="-342900">
              <a:buFont typeface="Arial" panose="020B0604020202020204" pitchFamily="34" charset="0"/>
              <a:buChar char="•"/>
            </a:pPr>
            <a:r>
              <a:rPr lang="en-US" sz="2400" dirty="0"/>
              <a:t>Published Recommendations are available to everyone, free of charge.</a:t>
            </a:r>
          </a:p>
          <a:p>
            <a:pPr marL="434340" indent="-342900">
              <a:buFont typeface="Arial" panose="020B0604020202020204" pitchFamily="34" charset="0"/>
              <a:buChar char="•"/>
            </a:pPr>
            <a:r>
              <a:rPr lang="en-GB" sz="2400" dirty="0">
                <a:cs typeface="Arial" panose="020B0604020202020204" pitchFamily="34" charset="0"/>
              </a:rPr>
              <a:t>Approved texts undergo editorial review by TSB prior to publication.</a:t>
            </a:r>
            <a:br>
              <a:rPr lang="en-GB" sz="2400" dirty="0">
                <a:cs typeface="Arial" panose="020B0604020202020204" pitchFamily="34" charset="0"/>
              </a:rPr>
            </a:br>
            <a:r>
              <a:rPr lang="en-GB" sz="2400" dirty="0">
                <a:cs typeface="Arial" panose="020B0604020202020204" pitchFamily="34" charset="0"/>
              </a:rPr>
              <a:t>In the meantime, unedited versions are pre-published for ITU-T experts only.</a:t>
            </a:r>
          </a:p>
          <a:p>
            <a:pPr algn="ctr"/>
            <a:endParaRPr lang="en-US" sz="2400" dirty="0">
              <a:cs typeface="Arial" panose="020B0604020202020204" pitchFamily="34" charset="0"/>
            </a:endParaRPr>
          </a:p>
          <a:p>
            <a:endParaRPr lang="en-GB" dirty="0"/>
          </a:p>
        </p:txBody>
      </p:sp>
      <p:sp>
        <p:nvSpPr>
          <p:cNvPr id="4" name="Text Placeholder 3">
            <a:extLst>
              <a:ext uri="{FF2B5EF4-FFF2-40B4-BE49-F238E27FC236}">
                <a16:creationId xmlns:a16="http://schemas.microsoft.com/office/drawing/2014/main" id="{CE08A84D-855A-E3C9-898E-21E54DDE7DED}"/>
              </a:ext>
            </a:extLst>
          </p:cNvPr>
          <p:cNvSpPr>
            <a:spLocks noGrp="1"/>
          </p:cNvSpPr>
          <p:nvPr>
            <p:ph type="body" sz="quarter" idx="10"/>
          </p:nvPr>
        </p:nvSpPr>
        <p:spPr/>
        <p:txBody>
          <a:bodyPr/>
          <a:lstStyle/>
          <a:p>
            <a:endParaRPr lang="en-GB"/>
          </a:p>
        </p:txBody>
      </p:sp>
      <p:pic>
        <p:nvPicPr>
          <p:cNvPr id="5" name="Picture 4">
            <a:extLst>
              <a:ext uri="{FF2B5EF4-FFF2-40B4-BE49-F238E27FC236}">
                <a16:creationId xmlns:a16="http://schemas.microsoft.com/office/drawing/2014/main" id="{08CE138D-2FF3-18AC-3197-67B11D9CFE9C}"/>
              </a:ext>
            </a:extLst>
          </p:cNvPr>
          <p:cNvPicPr>
            <a:picLocks noChangeAspect="1"/>
          </p:cNvPicPr>
          <p:nvPr/>
        </p:nvPicPr>
        <p:blipFill>
          <a:blip r:embed="rId2"/>
          <a:stretch>
            <a:fillRect/>
          </a:stretch>
        </p:blipFill>
        <p:spPr>
          <a:xfrm>
            <a:off x="8658928" y="1588247"/>
            <a:ext cx="1622682" cy="2305626"/>
          </a:xfrm>
          <a:prstGeom prst="rect">
            <a:avLst/>
          </a:prstGeom>
          <a:effectLst>
            <a:outerShdw blurRad="76200" dir="13500000" sy="23000" kx="1200000" algn="br" rotWithShape="0">
              <a:prstClr val="black">
                <a:alpha val="20000"/>
              </a:prstClr>
            </a:outerShdw>
          </a:effectLst>
        </p:spPr>
      </p:pic>
      <p:pic>
        <p:nvPicPr>
          <p:cNvPr id="9" name="Picture 8">
            <a:extLst>
              <a:ext uri="{FF2B5EF4-FFF2-40B4-BE49-F238E27FC236}">
                <a16:creationId xmlns:a16="http://schemas.microsoft.com/office/drawing/2014/main" id="{53477318-F4D8-F22E-301F-68F88423C1C0}"/>
              </a:ext>
            </a:extLst>
          </p:cNvPr>
          <p:cNvPicPr>
            <a:picLocks noChangeAspect="1"/>
          </p:cNvPicPr>
          <p:nvPr/>
        </p:nvPicPr>
        <p:blipFill>
          <a:blip r:embed="rId3"/>
          <a:stretch>
            <a:fillRect/>
          </a:stretch>
        </p:blipFill>
        <p:spPr>
          <a:xfrm rot="844707">
            <a:off x="9743406" y="1912058"/>
            <a:ext cx="1684002" cy="2386145"/>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74737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BBAD025-5420-9653-603F-6D8A917208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8756C7-684A-24A8-4D0C-8BCEE0DAEE80}"/>
              </a:ext>
            </a:extLst>
          </p:cNvPr>
          <p:cNvSpPr>
            <a:spLocks noGrp="1"/>
          </p:cNvSpPr>
          <p:nvPr>
            <p:ph type="title"/>
          </p:nvPr>
        </p:nvSpPr>
        <p:spPr/>
        <p:txBody>
          <a:bodyPr/>
          <a:lstStyle/>
          <a:p>
            <a:r>
              <a:rPr lang="en-US" dirty="0"/>
              <a:t>Other work items (non-normative)</a:t>
            </a:r>
            <a:endParaRPr lang="en-GB" dirty="0"/>
          </a:p>
        </p:txBody>
      </p:sp>
      <p:sp>
        <p:nvSpPr>
          <p:cNvPr id="3" name="Content Placeholder 2">
            <a:extLst>
              <a:ext uri="{FF2B5EF4-FFF2-40B4-BE49-F238E27FC236}">
                <a16:creationId xmlns:a16="http://schemas.microsoft.com/office/drawing/2014/main" id="{9F2957F3-0669-56E4-A1D9-9CCE10A3D622}"/>
              </a:ext>
            </a:extLst>
          </p:cNvPr>
          <p:cNvSpPr>
            <a:spLocks noGrp="1"/>
          </p:cNvSpPr>
          <p:nvPr>
            <p:ph sz="quarter" idx="11"/>
          </p:nvPr>
        </p:nvSpPr>
        <p:spPr>
          <a:xfrm>
            <a:off x="633255" y="2438400"/>
            <a:ext cx="10947820" cy="4106229"/>
          </a:xfrm>
        </p:spPr>
        <p:txBody>
          <a:bodyPr>
            <a:normAutofit/>
          </a:bodyPr>
          <a:lstStyle/>
          <a:p>
            <a:r>
              <a:rPr lang="en-GB" dirty="0"/>
              <a:t>Non-normative texts; </a:t>
            </a:r>
            <a:r>
              <a:rPr lang="en-GB" b="1" dirty="0"/>
              <a:t>Agreed</a:t>
            </a:r>
            <a:r>
              <a:rPr lang="en-GB" dirty="0"/>
              <a:t> by members:</a:t>
            </a:r>
          </a:p>
          <a:p>
            <a:pPr marL="434340" indent="-342900">
              <a:buFont typeface="Arial" panose="020B0604020202020204" pitchFamily="34" charset="0"/>
              <a:buChar char="•"/>
            </a:pPr>
            <a:r>
              <a:rPr lang="en-GB" dirty="0"/>
              <a:t>Supplements.</a:t>
            </a:r>
          </a:p>
          <a:p>
            <a:pPr marL="434340" indent="-342900">
              <a:buFont typeface="Arial" panose="020B0604020202020204" pitchFamily="34" charset="0"/>
              <a:buChar char="•"/>
            </a:pPr>
            <a:r>
              <a:rPr lang="en-GB" dirty="0"/>
              <a:t>Implementers’ guides.</a:t>
            </a:r>
          </a:p>
          <a:p>
            <a:pPr marL="434340" indent="-342900">
              <a:buFont typeface="Arial" panose="020B0604020202020204" pitchFamily="34" charset="0"/>
              <a:buChar char="•"/>
            </a:pPr>
            <a:r>
              <a:rPr lang="en-GB" dirty="0"/>
              <a:t>Technical reports and technical papers.</a:t>
            </a:r>
          </a:p>
          <a:p>
            <a:pPr marL="434340" indent="-342900">
              <a:buFont typeface="Arial" panose="020B0604020202020204" pitchFamily="34" charset="0"/>
              <a:buChar char="•"/>
            </a:pPr>
            <a:r>
              <a:rPr lang="en-GB" dirty="0"/>
              <a:t>Focus group deliverables.</a:t>
            </a:r>
          </a:p>
          <a:p>
            <a:pPr marL="434340" indent="-342900">
              <a:buFont typeface="Arial" panose="020B0604020202020204" pitchFamily="34" charset="0"/>
              <a:buChar char="•"/>
            </a:pPr>
            <a:r>
              <a:rPr lang="en-GB" dirty="0"/>
              <a:t>Ad-hoc publications.</a:t>
            </a:r>
          </a:p>
          <a:p>
            <a:pPr marL="434340" indent="-342900">
              <a:buFont typeface="Arial" panose="020B0604020202020204" pitchFamily="34" charset="0"/>
              <a:buChar char="•"/>
            </a:pPr>
            <a:endParaRPr lang="en-GB" dirty="0"/>
          </a:p>
          <a:p>
            <a:pPr algn="ctr"/>
            <a:r>
              <a:rPr lang="en-GB" dirty="0"/>
              <a:t>Non-normative publications are described in ITU-T A.13.</a:t>
            </a:r>
          </a:p>
        </p:txBody>
      </p:sp>
      <p:sp>
        <p:nvSpPr>
          <p:cNvPr id="4" name="Text Placeholder 3">
            <a:extLst>
              <a:ext uri="{FF2B5EF4-FFF2-40B4-BE49-F238E27FC236}">
                <a16:creationId xmlns:a16="http://schemas.microsoft.com/office/drawing/2014/main" id="{8C172982-64BC-E26C-51BD-A518AABD2CC1}"/>
              </a:ext>
            </a:extLst>
          </p:cNvPr>
          <p:cNvSpPr>
            <a:spLocks noGrp="1"/>
          </p:cNvSpPr>
          <p:nvPr>
            <p:ph type="body" sz="quarter" idx="10"/>
          </p:nvPr>
        </p:nvSpPr>
        <p:spPr/>
        <p:txBody>
          <a:bodyPr/>
          <a:lstStyle/>
          <a:p>
            <a:endParaRPr lang="en-GB"/>
          </a:p>
        </p:txBody>
      </p:sp>
      <p:pic>
        <p:nvPicPr>
          <p:cNvPr id="15" name="Picture 14">
            <a:extLst>
              <a:ext uri="{FF2B5EF4-FFF2-40B4-BE49-F238E27FC236}">
                <a16:creationId xmlns:a16="http://schemas.microsoft.com/office/drawing/2014/main" id="{2551D844-A73D-D85A-26C3-83987268BDD3}"/>
              </a:ext>
            </a:extLst>
          </p:cNvPr>
          <p:cNvPicPr>
            <a:picLocks noChangeAspect="1"/>
          </p:cNvPicPr>
          <p:nvPr/>
        </p:nvPicPr>
        <p:blipFill>
          <a:blip r:embed="rId2"/>
          <a:stretch>
            <a:fillRect/>
          </a:stretch>
        </p:blipFill>
        <p:spPr>
          <a:xfrm>
            <a:off x="8658928" y="1602142"/>
            <a:ext cx="1622682" cy="2291731"/>
          </a:xfrm>
          <a:prstGeom prst="rect">
            <a:avLst/>
          </a:prstGeom>
          <a:effectLst>
            <a:outerShdw blurRad="76200" dir="13500000" sy="23000" kx="1200000" algn="br" rotWithShape="0">
              <a:prstClr val="black">
                <a:alpha val="20000"/>
              </a:prstClr>
            </a:outerShdw>
          </a:effectLst>
        </p:spPr>
      </p:pic>
      <p:pic>
        <p:nvPicPr>
          <p:cNvPr id="16" name="Picture 15">
            <a:extLst>
              <a:ext uri="{FF2B5EF4-FFF2-40B4-BE49-F238E27FC236}">
                <a16:creationId xmlns:a16="http://schemas.microsoft.com/office/drawing/2014/main" id="{0C3ADD88-76D2-13F7-A0CA-459F19C4B628}"/>
              </a:ext>
            </a:extLst>
          </p:cNvPr>
          <p:cNvPicPr>
            <a:picLocks noChangeAspect="1"/>
          </p:cNvPicPr>
          <p:nvPr/>
        </p:nvPicPr>
        <p:blipFill>
          <a:blip r:embed="rId3"/>
          <a:stretch>
            <a:fillRect/>
          </a:stretch>
        </p:blipFill>
        <p:spPr>
          <a:xfrm rot="875499">
            <a:off x="9794124" y="1896214"/>
            <a:ext cx="1718951" cy="2438207"/>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84751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BCFCAB-7050-17D6-312F-743211354F81}"/>
              </a:ext>
            </a:extLst>
          </p:cNvPr>
          <p:cNvSpPr>
            <a:spLocks noGrp="1"/>
          </p:cNvSpPr>
          <p:nvPr>
            <p:ph idx="1"/>
          </p:nvPr>
        </p:nvSpPr>
        <p:spPr>
          <a:xfrm>
            <a:off x="699436" y="1887221"/>
            <a:ext cx="10793128" cy="3083559"/>
          </a:xfrm>
        </p:spPr>
        <p:txBody>
          <a:bodyPr/>
          <a:lstStyle/>
          <a:p>
            <a:r>
              <a:rPr lang="en-US" sz="3600" dirty="0"/>
              <a:t>Contributions:</a:t>
            </a:r>
            <a:br>
              <a:rPr lang="en-US" sz="3600" dirty="0"/>
            </a:br>
            <a:r>
              <a:rPr lang="en-US" sz="3600" dirty="0"/>
              <a:t>Preparing, submitting, presenting, responding</a:t>
            </a:r>
            <a:br>
              <a:rPr lang="en-US" sz="3600" dirty="0"/>
            </a:br>
            <a:endParaRPr lang="en-GB" sz="3600" dirty="0"/>
          </a:p>
        </p:txBody>
      </p:sp>
    </p:spTree>
    <p:extLst>
      <p:ext uri="{BB962C8B-B14F-4D97-AF65-F5344CB8AC3E}">
        <p14:creationId xmlns:p14="http://schemas.microsoft.com/office/powerpoint/2010/main" val="1477411548"/>
      </p:ext>
    </p:extLst>
  </p:cSld>
  <p:clrMapOvr>
    <a:masterClrMapping/>
  </p:clrMapOvr>
  <mc:AlternateContent xmlns:mc="http://schemas.openxmlformats.org/markup-compatibility/2006" xmlns:p14="http://schemas.microsoft.com/office/powerpoint/2010/main">
    <mc:Choice Requires="p14">
      <p:transition spd="slow" p14:dur="2000" advTm="12962"/>
    </mc:Choice>
    <mc:Fallback xmlns="">
      <p:transition spd="slow" advTm="12962"/>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1AFC9-436A-A7BC-8605-6911041E3ECA}"/>
              </a:ext>
            </a:extLst>
          </p:cNvPr>
          <p:cNvSpPr>
            <a:spLocks noGrp="1"/>
          </p:cNvSpPr>
          <p:nvPr>
            <p:ph type="title"/>
          </p:nvPr>
        </p:nvSpPr>
        <p:spPr/>
        <p:txBody>
          <a:bodyPr/>
          <a:lstStyle/>
          <a:p>
            <a:r>
              <a:rPr lang="en-US" dirty="0">
                <a:latin typeface="+mn-lt"/>
              </a:rPr>
              <a:t>Work item life cycle</a:t>
            </a:r>
            <a:endParaRPr lang="en-GB" dirty="0"/>
          </a:p>
        </p:txBody>
      </p:sp>
      <p:sp>
        <p:nvSpPr>
          <p:cNvPr id="3" name="Text Placeholder 2">
            <a:extLst>
              <a:ext uri="{FF2B5EF4-FFF2-40B4-BE49-F238E27FC236}">
                <a16:creationId xmlns:a16="http://schemas.microsoft.com/office/drawing/2014/main" id="{44EBC4F3-3625-1668-317C-169AEA126E6A}"/>
              </a:ext>
            </a:extLst>
          </p:cNvPr>
          <p:cNvSpPr>
            <a:spLocks noGrp="1"/>
          </p:cNvSpPr>
          <p:nvPr>
            <p:ph type="body" sz="quarter" idx="10"/>
          </p:nvPr>
        </p:nvSpPr>
        <p:spPr/>
        <p:txBody>
          <a:bodyPr/>
          <a:lstStyle/>
          <a:p>
            <a:endParaRPr lang="en-GB"/>
          </a:p>
        </p:txBody>
      </p:sp>
      <p:grpSp>
        <p:nvGrpSpPr>
          <p:cNvPr id="4" name="Group 3">
            <a:extLst>
              <a:ext uri="{FF2B5EF4-FFF2-40B4-BE49-F238E27FC236}">
                <a16:creationId xmlns:a16="http://schemas.microsoft.com/office/drawing/2014/main" id="{877A8D7A-B009-5071-9BA9-CFCCD7D268DF}"/>
              </a:ext>
            </a:extLst>
          </p:cNvPr>
          <p:cNvGrpSpPr/>
          <p:nvPr/>
        </p:nvGrpSpPr>
        <p:grpSpPr>
          <a:xfrm>
            <a:off x="3881023" y="1748384"/>
            <a:ext cx="6212951" cy="4301824"/>
            <a:chOff x="2587336" y="1744525"/>
            <a:chExt cx="6212951" cy="4301824"/>
          </a:xfrm>
        </p:grpSpPr>
        <p:pic>
          <p:nvPicPr>
            <p:cNvPr id="5" name="Picture 8" descr="https://www.globalreporting.org/SiteCollectionImages/Information%20Hub/Newsletter%20article%20images/dialogue_resized.jpg">
              <a:extLst>
                <a:ext uri="{FF2B5EF4-FFF2-40B4-BE49-F238E27FC236}">
                  <a16:creationId xmlns:a16="http://schemas.microsoft.com/office/drawing/2014/main" id="{075CF2DD-8434-BEE6-B633-B58B08665F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0694" y="4610605"/>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6" name="Arc 5">
              <a:extLst>
                <a:ext uri="{FF2B5EF4-FFF2-40B4-BE49-F238E27FC236}">
                  <a16:creationId xmlns:a16="http://schemas.microsoft.com/office/drawing/2014/main" id="{89AC77D5-A715-BCBC-1358-A897C866C118}"/>
                </a:ext>
              </a:extLst>
            </p:cNvPr>
            <p:cNvSpPr/>
            <p:nvPr/>
          </p:nvSpPr>
          <p:spPr>
            <a:xfrm>
              <a:off x="2587336" y="1744525"/>
              <a:ext cx="4301824" cy="4301824"/>
            </a:xfrm>
            <a:prstGeom prst="arc">
              <a:avLst>
                <a:gd name="adj1" fmla="val 21068272"/>
                <a:gd name="adj2" fmla="val 1235784"/>
              </a:avLst>
            </a:prstGeom>
            <a:noFill/>
            <a:ln w="38100" cap="flat" cmpd="sng" algn="ctr">
              <a:solidFill>
                <a:srgbClr val="1F497D">
                  <a:lumMod val="60000"/>
                  <a:lumOff val="40000"/>
                </a:srgbClr>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sp>
          <p:nvSpPr>
            <p:cNvPr id="7" name="Rectangle 6">
              <a:extLst>
                <a:ext uri="{FF2B5EF4-FFF2-40B4-BE49-F238E27FC236}">
                  <a16:creationId xmlns:a16="http://schemas.microsoft.com/office/drawing/2014/main" id="{07FDCF76-950C-75E1-9E28-D91320CFD572}"/>
                </a:ext>
              </a:extLst>
            </p:cNvPr>
            <p:cNvSpPr/>
            <p:nvPr/>
          </p:nvSpPr>
          <p:spPr>
            <a:xfrm>
              <a:off x="6761153" y="3506726"/>
              <a:ext cx="2039134" cy="1077218"/>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effectLst/>
                  <a:uLnTx/>
                  <a:uFillTx/>
                </a:rPr>
                <a:t>Mature text</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submitted to</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SG/WP</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for consideration</a:t>
              </a:r>
              <a:endParaRPr kumimoji="0" lang="en-GB" sz="2000" i="0" u="none" strike="noStrike" kern="0" cap="none" spc="0" normalizeH="0" baseline="0" noProof="0" dirty="0">
                <a:ln>
                  <a:noFill/>
                </a:ln>
                <a:effectLst/>
                <a:uLnTx/>
                <a:uFillTx/>
              </a:endParaRPr>
            </a:p>
          </p:txBody>
        </p:sp>
      </p:grpSp>
      <p:grpSp>
        <p:nvGrpSpPr>
          <p:cNvPr id="8" name="Group 7">
            <a:extLst>
              <a:ext uri="{FF2B5EF4-FFF2-40B4-BE49-F238E27FC236}">
                <a16:creationId xmlns:a16="http://schemas.microsoft.com/office/drawing/2014/main" id="{3E0EAC82-128F-2A4F-1C74-CF06E50F631D}"/>
              </a:ext>
            </a:extLst>
          </p:cNvPr>
          <p:cNvGrpSpPr/>
          <p:nvPr/>
        </p:nvGrpSpPr>
        <p:grpSpPr>
          <a:xfrm>
            <a:off x="3881023" y="1752996"/>
            <a:ext cx="4341671" cy="4301824"/>
            <a:chOff x="2587336" y="1749137"/>
            <a:chExt cx="4341671" cy="4301824"/>
          </a:xfrm>
        </p:grpSpPr>
        <p:grpSp>
          <p:nvGrpSpPr>
            <p:cNvPr id="9" name="Group 8">
              <a:extLst>
                <a:ext uri="{FF2B5EF4-FFF2-40B4-BE49-F238E27FC236}">
                  <a16:creationId xmlns:a16="http://schemas.microsoft.com/office/drawing/2014/main" id="{955AF2BB-ACF5-D105-6FA8-6964E533A243}"/>
                </a:ext>
              </a:extLst>
            </p:cNvPr>
            <p:cNvGrpSpPr/>
            <p:nvPr/>
          </p:nvGrpSpPr>
          <p:grpSpPr>
            <a:xfrm>
              <a:off x="2587336" y="1749137"/>
              <a:ext cx="4341671" cy="4301824"/>
              <a:chOff x="2587336" y="1749137"/>
              <a:chExt cx="4341671" cy="4301824"/>
            </a:xfrm>
          </p:grpSpPr>
          <p:pic>
            <p:nvPicPr>
              <p:cNvPr id="11" name="Picture 10">
                <a:extLst>
                  <a:ext uri="{FF2B5EF4-FFF2-40B4-BE49-F238E27FC236}">
                    <a16:creationId xmlns:a16="http://schemas.microsoft.com/office/drawing/2014/main" id="{1BFA6988-0527-F2EB-8567-5154904E9604}"/>
                  </a:ext>
                </a:extLst>
              </p:cNvPr>
              <p:cNvPicPr>
                <a:picLocks noChangeAspect="1"/>
              </p:cNvPicPr>
              <p:nvPr/>
            </p:nvPicPr>
            <p:blipFill>
              <a:blip r:embed="rId6"/>
              <a:stretch>
                <a:fillRect/>
              </a:stretch>
            </p:blipFill>
            <p:spPr>
              <a:xfrm>
                <a:off x="6203095" y="2382892"/>
                <a:ext cx="725912" cy="1006852"/>
              </a:xfrm>
              <a:prstGeom prst="rect">
                <a:avLst/>
              </a:prstGeom>
            </p:spPr>
          </p:pic>
          <p:sp>
            <p:nvSpPr>
              <p:cNvPr id="12" name="Rectangle 11">
                <a:extLst>
                  <a:ext uri="{FF2B5EF4-FFF2-40B4-BE49-F238E27FC236}">
                    <a16:creationId xmlns:a16="http://schemas.microsoft.com/office/drawing/2014/main" id="{46023C9F-4321-7293-CC81-FD4EB2C4185C}"/>
                  </a:ext>
                </a:extLst>
              </p:cNvPr>
              <p:cNvSpPr/>
              <p:nvPr/>
            </p:nvSpPr>
            <p:spPr>
              <a:xfrm>
                <a:off x="3505645" y="2042383"/>
                <a:ext cx="2588844" cy="830997"/>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effectLst/>
                    <a:uLnTx/>
                    <a:uFillTx/>
                  </a:rPr>
                  <a:t>Study group agrees</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to start work/</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assigns Editor</a:t>
                </a:r>
                <a:endParaRPr kumimoji="0" lang="en-GB" sz="2000" i="0" u="none" strike="noStrike" kern="0" cap="none" spc="0" normalizeH="0" baseline="0" noProof="0" dirty="0">
                  <a:ln>
                    <a:noFill/>
                  </a:ln>
                  <a:solidFill>
                    <a:srgbClr val="FF0000"/>
                  </a:solidFill>
                  <a:effectLst/>
                  <a:uLnTx/>
                  <a:uFillTx/>
                </a:endParaRPr>
              </a:p>
            </p:txBody>
          </p:sp>
          <p:sp>
            <p:nvSpPr>
              <p:cNvPr id="13" name="Arc 12">
                <a:extLst>
                  <a:ext uri="{FF2B5EF4-FFF2-40B4-BE49-F238E27FC236}">
                    <a16:creationId xmlns:a16="http://schemas.microsoft.com/office/drawing/2014/main" id="{D18E94AE-9071-7290-8745-69E52DD0A882}"/>
                  </a:ext>
                </a:extLst>
              </p:cNvPr>
              <p:cNvSpPr/>
              <p:nvPr/>
            </p:nvSpPr>
            <p:spPr>
              <a:xfrm>
                <a:off x="2587336" y="1749137"/>
                <a:ext cx="4301824" cy="4301824"/>
              </a:xfrm>
              <a:prstGeom prst="arc">
                <a:avLst>
                  <a:gd name="adj1" fmla="val 17471603"/>
                  <a:gd name="adj2" fmla="val 19058450"/>
                </a:avLst>
              </a:prstGeom>
              <a:noFill/>
              <a:ln w="38100" cap="flat" cmpd="sng" algn="ctr">
                <a:solidFill>
                  <a:srgbClr val="1F497D">
                    <a:lumMod val="60000"/>
                    <a:lumOff val="40000"/>
                  </a:srgbClr>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grpSp>
        <p:sp>
          <p:nvSpPr>
            <p:cNvPr id="10" name="Rectangle 9">
              <a:extLst>
                <a:ext uri="{FF2B5EF4-FFF2-40B4-BE49-F238E27FC236}">
                  <a16:creationId xmlns:a16="http://schemas.microsoft.com/office/drawing/2014/main" id="{D99C96A0-8A40-1ADA-D987-878EAF3FD3F0}"/>
                </a:ext>
              </a:extLst>
            </p:cNvPr>
            <p:cNvSpPr/>
            <p:nvPr/>
          </p:nvSpPr>
          <p:spPr>
            <a:xfrm rot="20638956">
              <a:off x="6267738" y="2697627"/>
              <a:ext cx="585418" cy="276999"/>
            </a:xfrm>
            <a:prstGeom prst="rect">
              <a:avLst/>
            </a:prstGeom>
            <a:effectLst/>
          </p:spPr>
          <p:txBody>
            <a:bodyPr wrap="non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rPr>
                <a:t>Editor</a:t>
              </a:r>
              <a:endParaRPr kumimoji="0" lang="en-GB" sz="1600" i="0" u="none" strike="noStrike" kern="0" cap="none" spc="0" normalizeH="0" baseline="0" noProof="0" dirty="0">
                <a:ln>
                  <a:noFill/>
                </a:ln>
                <a:effectLst/>
                <a:uLnTx/>
                <a:uFillTx/>
              </a:endParaRPr>
            </a:p>
          </p:txBody>
        </p:sp>
      </p:grpSp>
      <p:sp>
        <p:nvSpPr>
          <p:cNvPr id="14" name="Slide Number Placeholder 3">
            <a:extLst>
              <a:ext uri="{FF2B5EF4-FFF2-40B4-BE49-F238E27FC236}">
                <a16:creationId xmlns:a16="http://schemas.microsoft.com/office/drawing/2014/main" id="{96B465F1-CC16-1A66-028F-4100606ECC1D}"/>
              </a:ext>
            </a:extLst>
          </p:cNvPr>
          <p:cNvSpPr txBox="1">
            <a:spLocks/>
          </p:cNvSpPr>
          <p:nvPr/>
        </p:nvSpPr>
        <p:spPr>
          <a:xfrm>
            <a:off x="4965134" y="6180293"/>
            <a:ext cx="21336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accent1">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43C57F5-F701-47E2-8CCC-C79EEF90E399}" type="slidenum">
              <a:rPr lang="ja-JP" altLang="en-US" smtClean="0">
                <a:solidFill>
                  <a:schemeClr val="tx1"/>
                </a:solidFill>
                <a:ea typeface="ＭＳ Ｐゴシック" panose="020B0600070205080204" pitchFamily="34" charset="-128"/>
              </a:rPr>
              <a:pPr>
                <a:defRPr/>
              </a:pPr>
              <a:t>55</a:t>
            </a:fld>
            <a:endParaRPr lang="en-US" altLang="ja-JP">
              <a:solidFill>
                <a:schemeClr val="tx1"/>
              </a:solidFill>
              <a:ea typeface="ＭＳ Ｐゴシック" panose="020B0600070205080204" pitchFamily="34" charset="-128"/>
            </a:endParaRPr>
          </a:p>
        </p:txBody>
      </p:sp>
      <p:sp>
        <p:nvSpPr>
          <p:cNvPr id="15" name="Rectangle 14">
            <a:extLst>
              <a:ext uri="{FF2B5EF4-FFF2-40B4-BE49-F238E27FC236}">
                <a16:creationId xmlns:a16="http://schemas.microsoft.com/office/drawing/2014/main" id="{B19D225A-A3A2-876A-9960-A6D69AA1B47C}"/>
              </a:ext>
            </a:extLst>
          </p:cNvPr>
          <p:cNvSpPr/>
          <p:nvPr/>
        </p:nvSpPr>
        <p:spPr>
          <a:xfrm>
            <a:off x="5810261" y="6132023"/>
            <a:ext cx="544946" cy="461665"/>
          </a:xfrm>
          <a:prstGeom prst="rect">
            <a:avLst/>
          </a:prstGeom>
          <a:solidFill>
            <a:sysClr val="window" lastClr="FFFFFF"/>
          </a:solidFill>
          <a:ln w="28575">
            <a:noFill/>
          </a:ln>
        </p:spPr>
        <p:txBody>
          <a:bodyPr wrap="square" rtlCol="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2400" i="0" u="none" strike="noStrike" kern="0" cap="none" spc="0" normalizeH="0" baseline="0" noProof="0">
              <a:ln>
                <a:noFill/>
              </a:ln>
              <a:effectLst/>
              <a:uLnTx/>
              <a:uFillTx/>
            </a:endParaRPr>
          </a:p>
        </p:txBody>
      </p:sp>
      <p:grpSp>
        <p:nvGrpSpPr>
          <p:cNvPr id="16" name="Group 15">
            <a:extLst>
              <a:ext uri="{FF2B5EF4-FFF2-40B4-BE49-F238E27FC236}">
                <a16:creationId xmlns:a16="http://schemas.microsoft.com/office/drawing/2014/main" id="{1319A289-9D6B-D3D4-46A4-A64C0701D854}"/>
              </a:ext>
            </a:extLst>
          </p:cNvPr>
          <p:cNvGrpSpPr/>
          <p:nvPr/>
        </p:nvGrpSpPr>
        <p:grpSpPr>
          <a:xfrm>
            <a:off x="3881023" y="1752997"/>
            <a:ext cx="5099963" cy="4822359"/>
            <a:chOff x="2587336" y="1749137"/>
            <a:chExt cx="5099963" cy="4822359"/>
          </a:xfrm>
        </p:grpSpPr>
        <p:grpSp>
          <p:nvGrpSpPr>
            <p:cNvPr id="17" name="Group 16">
              <a:extLst>
                <a:ext uri="{FF2B5EF4-FFF2-40B4-BE49-F238E27FC236}">
                  <a16:creationId xmlns:a16="http://schemas.microsoft.com/office/drawing/2014/main" id="{3EB92DFA-8FB1-256E-B817-EB4BA1B64BBC}"/>
                </a:ext>
              </a:extLst>
            </p:cNvPr>
            <p:cNvGrpSpPr/>
            <p:nvPr/>
          </p:nvGrpSpPr>
          <p:grpSpPr>
            <a:xfrm>
              <a:off x="2587336" y="1749137"/>
              <a:ext cx="5099963" cy="4409359"/>
              <a:chOff x="2587336" y="1749137"/>
              <a:chExt cx="5099963" cy="4409359"/>
            </a:xfrm>
          </p:grpSpPr>
          <p:sp>
            <p:nvSpPr>
              <p:cNvPr id="21" name="Arc 20">
                <a:extLst>
                  <a:ext uri="{FF2B5EF4-FFF2-40B4-BE49-F238E27FC236}">
                    <a16:creationId xmlns:a16="http://schemas.microsoft.com/office/drawing/2014/main" id="{1CAB0422-A326-6BBC-BBF7-40ED8E6F6D00}"/>
                  </a:ext>
                </a:extLst>
              </p:cNvPr>
              <p:cNvSpPr/>
              <p:nvPr/>
            </p:nvSpPr>
            <p:spPr>
              <a:xfrm>
                <a:off x="2587336" y="1749137"/>
                <a:ext cx="4301824" cy="4301824"/>
              </a:xfrm>
              <a:prstGeom prst="arc">
                <a:avLst>
                  <a:gd name="adj1" fmla="val 2634204"/>
                  <a:gd name="adj2" fmla="val 4358630"/>
                </a:avLst>
              </a:prstGeom>
              <a:noFill/>
              <a:ln w="38100" cap="flat" cmpd="sng" algn="ctr">
                <a:solidFill>
                  <a:srgbClr val="1F497D">
                    <a:lumMod val="60000"/>
                    <a:lumOff val="40000"/>
                  </a:srgbClr>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sp>
            <p:nvSpPr>
              <p:cNvPr id="22" name="Rectangle 21">
                <a:extLst>
                  <a:ext uri="{FF2B5EF4-FFF2-40B4-BE49-F238E27FC236}">
                    <a16:creationId xmlns:a16="http://schemas.microsoft.com/office/drawing/2014/main" id="{0FB55989-BDAC-98DE-6357-74090C6E3E47}"/>
                  </a:ext>
                </a:extLst>
              </p:cNvPr>
              <p:cNvSpPr/>
              <p:nvPr/>
            </p:nvSpPr>
            <p:spPr>
              <a:xfrm>
                <a:off x="5908650" y="5573721"/>
                <a:ext cx="1778649" cy="584775"/>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a:ln>
                      <a:noFill/>
                    </a:ln>
                    <a:effectLst/>
                    <a:uLnTx/>
                    <a:uFillTx/>
                  </a:rPr>
                  <a:t>SG/WP initiates approval process</a:t>
                </a:r>
                <a:endParaRPr kumimoji="0" lang="en-GB" sz="2000" i="0" u="none" strike="noStrike" kern="0" cap="none" spc="0" normalizeH="0" baseline="0" noProof="0">
                  <a:ln>
                    <a:noFill/>
                  </a:ln>
                  <a:effectLst/>
                  <a:uLnTx/>
                  <a:uFillTx/>
                </a:endParaRPr>
              </a:p>
            </p:txBody>
          </p:sp>
        </p:grpSp>
        <p:grpSp>
          <p:nvGrpSpPr>
            <p:cNvPr id="18" name="Group 17">
              <a:extLst>
                <a:ext uri="{FF2B5EF4-FFF2-40B4-BE49-F238E27FC236}">
                  <a16:creationId xmlns:a16="http://schemas.microsoft.com/office/drawing/2014/main" id="{B3A8FE6D-856B-4ED3-D67A-E65C4BD7E4E9}"/>
                </a:ext>
              </a:extLst>
            </p:cNvPr>
            <p:cNvGrpSpPr/>
            <p:nvPr/>
          </p:nvGrpSpPr>
          <p:grpSpPr>
            <a:xfrm>
              <a:off x="4152975" y="5516120"/>
              <a:ext cx="1243952" cy="1055376"/>
              <a:chOff x="4152975" y="5516120"/>
              <a:chExt cx="1243952" cy="1055376"/>
            </a:xfrm>
          </p:grpSpPr>
          <p:pic>
            <p:nvPicPr>
              <p:cNvPr id="19" name="Picture 16" descr="http://investingnews.com/files/2014/07/approved.jpg">
                <a:extLst>
                  <a:ext uri="{FF2B5EF4-FFF2-40B4-BE49-F238E27FC236}">
                    <a16:creationId xmlns:a16="http://schemas.microsoft.com/office/drawing/2014/main" id="{62409448-3D00-19AB-F1C7-CDBC03A44AD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2975" y="5516120"/>
                <a:ext cx="1243952" cy="85409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81380D45-F13B-ED63-7ADC-D2E33013FADC}"/>
                  </a:ext>
                </a:extLst>
              </p:cNvPr>
              <p:cNvSpPr/>
              <p:nvPr/>
            </p:nvSpPr>
            <p:spPr>
              <a:xfrm>
                <a:off x="4297008" y="6232942"/>
                <a:ext cx="992579" cy="338554"/>
              </a:xfrm>
              <a:prstGeom prst="rect">
                <a:avLst/>
              </a:prstGeom>
              <a:effectLst/>
            </p:spPr>
            <p:txBody>
              <a:bodyPr wrap="non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a:ln>
                      <a:noFill/>
                    </a:ln>
                    <a:effectLst/>
                    <a:uLnTx/>
                    <a:uFillTx/>
                  </a:rPr>
                  <a:t>Approval</a:t>
                </a:r>
                <a:endParaRPr kumimoji="0" lang="en-GB" sz="2000" i="0" u="none" strike="noStrike" kern="0" cap="none" spc="0" normalizeH="0" baseline="0" noProof="0">
                  <a:ln>
                    <a:noFill/>
                  </a:ln>
                  <a:effectLst/>
                  <a:uLnTx/>
                  <a:uFillTx/>
                </a:endParaRPr>
              </a:p>
            </p:txBody>
          </p:sp>
        </p:grpSp>
      </p:grpSp>
      <p:grpSp>
        <p:nvGrpSpPr>
          <p:cNvPr id="23" name="Group 22">
            <a:extLst>
              <a:ext uri="{FF2B5EF4-FFF2-40B4-BE49-F238E27FC236}">
                <a16:creationId xmlns:a16="http://schemas.microsoft.com/office/drawing/2014/main" id="{EE62AFF8-85DB-89A6-04DC-B8CEF35F194A}"/>
              </a:ext>
            </a:extLst>
          </p:cNvPr>
          <p:cNvGrpSpPr/>
          <p:nvPr/>
        </p:nvGrpSpPr>
        <p:grpSpPr>
          <a:xfrm>
            <a:off x="3744672" y="1757609"/>
            <a:ext cx="4438174" cy="4322185"/>
            <a:chOff x="2450986" y="1753749"/>
            <a:chExt cx="4438174" cy="4322185"/>
          </a:xfrm>
        </p:grpSpPr>
        <p:pic>
          <p:nvPicPr>
            <p:cNvPr id="24" name="Picture 23">
              <a:extLst>
                <a:ext uri="{FF2B5EF4-FFF2-40B4-BE49-F238E27FC236}">
                  <a16:creationId xmlns:a16="http://schemas.microsoft.com/office/drawing/2014/main" id="{FDF27665-16D3-A75B-2494-05C358DB0AC3}"/>
                </a:ext>
              </a:extLst>
            </p:cNvPr>
            <p:cNvPicPr>
              <a:picLocks noChangeAspect="1"/>
            </p:cNvPicPr>
            <p:nvPr/>
          </p:nvPicPr>
          <p:blipFill>
            <a:blip r:embed="rId8"/>
            <a:stretch>
              <a:fillRect/>
            </a:stretch>
          </p:blipFill>
          <p:spPr>
            <a:xfrm>
              <a:off x="2525105" y="4927571"/>
              <a:ext cx="1118550" cy="866932"/>
            </a:xfrm>
            <a:prstGeom prst="rect">
              <a:avLst/>
            </a:prstGeom>
          </p:spPr>
        </p:pic>
        <p:sp>
          <p:nvSpPr>
            <p:cNvPr id="25" name="Arc 24">
              <a:extLst>
                <a:ext uri="{FF2B5EF4-FFF2-40B4-BE49-F238E27FC236}">
                  <a16:creationId xmlns:a16="http://schemas.microsoft.com/office/drawing/2014/main" id="{79C1373D-4043-5CD5-D3A5-2A40A1EED6B2}"/>
                </a:ext>
              </a:extLst>
            </p:cNvPr>
            <p:cNvSpPr/>
            <p:nvPr/>
          </p:nvSpPr>
          <p:spPr>
            <a:xfrm>
              <a:off x="2587336" y="1753749"/>
              <a:ext cx="4301824" cy="4301824"/>
            </a:xfrm>
            <a:prstGeom prst="arc">
              <a:avLst>
                <a:gd name="adj1" fmla="val 5955305"/>
                <a:gd name="adj2" fmla="val 7318363"/>
              </a:avLst>
            </a:prstGeom>
            <a:noFill/>
            <a:ln w="38100" cap="flat" cmpd="sng" algn="ctr">
              <a:solidFill>
                <a:srgbClr val="1F497D">
                  <a:lumMod val="60000"/>
                  <a:lumOff val="40000"/>
                </a:srgbClr>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sp>
          <p:nvSpPr>
            <p:cNvPr id="26" name="Rectangle 25">
              <a:extLst>
                <a:ext uri="{FF2B5EF4-FFF2-40B4-BE49-F238E27FC236}">
                  <a16:creationId xmlns:a16="http://schemas.microsoft.com/office/drawing/2014/main" id="{CE016E85-E324-133D-AC6D-415B59373731}"/>
                </a:ext>
              </a:extLst>
            </p:cNvPr>
            <p:cNvSpPr/>
            <p:nvPr/>
          </p:nvSpPr>
          <p:spPr>
            <a:xfrm>
              <a:off x="2450986" y="5737380"/>
              <a:ext cx="1184940" cy="338554"/>
            </a:xfrm>
            <a:prstGeom prst="rect">
              <a:avLst/>
            </a:prstGeom>
            <a:effectLst/>
          </p:spPr>
          <p:txBody>
            <a:bodyPr wrap="non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a:ln>
                    <a:noFill/>
                  </a:ln>
                  <a:effectLst/>
                  <a:uLnTx/>
                  <a:uFillTx/>
                </a:rPr>
                <a:t>Publication</a:t>
              </a:r>
              <a:endParaRPr kumimoji="0" lang="en-GB" sz="2000" i="0" u="none" strike="noStrike" kern="0" cap="none" spc="0" normalizeH="0" baseline="0" noProof="0">
                <a:ln>
                  <a:noFill/>
                </a:ln>
                <a:effectLst/>
                <a:uLnTx/>
                <a:uFillTx/>
              </a:endParaRPr>
            </a:p>
          </p:txBody>
        </p:sp>
      </p:grpSp>
      <p:grpSp>
        <p:nvGrpSpPr>
          <p:cNvPr id="27" name="Group 26">
            <a:extLst>
              <a:ext uri="{FF2B5EF4-FFF2-40B4-BE49-F238E27FC236}">
                <a16:creationId xmlns:a16="http://schemas.microsoft.com/office/drawing/2014/main" id="{74902395-6340-A503-350E-3899D70D56C6}"/>
              </a:ext>
            </a:extLst>
          </p:cNvPr>
          <p:cNvGrpSpPr/>
          <p:nvPr/>
        </p:nvGrpSpPr>
        <p:grpSpPr>
          <a:xfrm>
            <a:off x="6289993" y="2909770"/>
            <a:ext cx="2106584" cy="1309058"/>
            <a:chOff x="4996307" y="2905911"/>
            <a:chExt cx="2106584" cy="1309058"/>
          </a:xfrm>
        </p:grpSpPr>
        <p:sp>
          <p:nvSpPr>
            <p:cNvPr id="28" name="Arc 27">
              <a:extLst>
                <a:ext uri="{FF2B5EF4-FFF2-40B4-BE49-F238E27FC236}">
                  <a16:creationId xmlns:a16="http://schemas.microsoft.com/office/drawing/2014/main" id="{9D855A74-B333-FCD5-E07B-E1A9A3093AA7}"/>
                </a:ext>
              </a:extLst>
            </p:cNvPr>
            <p:cNvSpPr/>
            <p:nvPr/>
          </p:nvSpPr>
          <p:spPr>
            <a:xfrm>
              <a:off x="4996307" y="2905911"/>
              <a:ext cx="1309058" cy="1309058"/>
            </a:xfrm>
            <a:prstGeom prst="arc">
              <a:avLst>
                <a:gd name="adj1" fmla="val 11574071"/>
                <a:gd name="adj2" fmla="val 18709465"/>
              </a:avLst>
            </a:prstGeom>
            <a:noFill/>
            <a:ln w="38100" cap="flat" cmpd="sng" algn="ctr">
              <a:solidFill>
                <a:srgbClr val="00B050"/>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pic>
          <p:nvPicPr>
            <p:cNvPr id="29" name="Picture 28">
              <a:extLst>
                <a:ext uri="{FF2B5EF4-FFF2-40B4-BE49-F238E27FC236}">
                  <a16:creationId xmlns:a16="http://schemas.microsoft.com/office/drawing/2014/main" id="{F01B3E16-6AE1-58E5-4064-D609971A95A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55383" y="2907002"/>
              <a:ext cx="647508" cy="580980"/>
            </a:xfrm>
            <a:prstGeom prst="rect">
              <a:avLst/>
            </a:prstGeom>
          </p:spPr>
        </p:pic>
        <p:sp>
          <p:nvSpPr>
            <p:cNvPr id="30" name="Rectangle 29">
              <a:extLst>
                <a:ext uri="{FF2B5EF4-FFF2-40B4-BE49-F238E27FC236}">
                  <a16:creationId xmlns:a16="http://schemas.microsoft.com/office/drawing/2014/main" id="{72CDB9EF-E2F6-DBD3-0B56-DDD729D5C6C4}"/>
                </a:ext>
              </a:extLst>
            </p:cNvPr>
            <p:cNvSpPr/>
            <p:nvPr/>
          </p:nvSpPr>
          <p:spPr>
            <a:xfrm>
              <a:off x="5438179" y="3186780"/>
              <a:ext cx="1404551" cy="830997"/>
            </a:xfrm>
            <a:prstGeom prst="rect">
              <a:avLst/>
            </a:prstGeom>
            <a:effectLst/>
          </p:spPr>
          <p:txBody>
            <a:bodyPr wrap="non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effectLst/>
                  <a:uLnTx/>
                  <a:uFillTx/>
                </a:rPr>
                <a:t>Editor</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maintains the</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baseline text</a:t>
              </a:r>
              <a:endParaRPr kumimoji="0" lang="en-GB" sz="2000" i="0" u="none" strike="noStrike" kern="0" cap="none" spc="0" normalizeH="0" baseline="0" noProof="0" dirty="0">
                <a:ln>
                  <a:noFill/>
                </a:ln>
                <a:effectLst/>
                <a:uLnTx/>
                <a:uFillTx/>
              </a:endParaRPr>
            </a:p>
          </p:txBody>
        </p:sp>
        <p:sp>
          <p:nvSpPr>
            <p:cNvPr id="31" name="Arc 30">
              <a:extLst>
                <a:ext uri="{FF2B5EF4-FFF2-40B4-BE49-F238E27FC236}">
                  <a16:creationId xmlns:a16="http://schemas.microsoft.com/office/drawing/2014/main" id="{1F0A5315-1E56-1CD1-D316-7823ABCDD1FF}"/>
                </a:ext>
              </a:extLst>
            </p:cNvPr>
            <p:cNvSpPr/>
            <p:nvPr/>
          </p:nvSpPr>
          <p:spPr>
            <a:xfrm>
              <a:off x="4996307" y="2905911"/>
              <a:ext cx="1309058" cy="1309058"/>
            </a:xfrm>
            <a:prstGeom prst="arc">
              <a:avLst>
                <a:gd name="adj1" fmla="val 2411172"/>
                <a:gd name="adj2" fmla="val 8261178"/>
              </a:avLst>
            </a:prstGeom>
            <a:noFill/>
            <a:ln w="38100" cap="flat" cmpd="sng" algn="ctr">
              <a:solidFill>
                <a:srgbClr val="1F497D">
                  <a:lumMod val="60000"/>
                  <a:lumOff val="40000"/>
                </a:srgbClr>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grpSp>
      <p:sp>
        <p:nvSpPr>
          <p:cNvPr id="32" name="Arc 31">
            <a:extLst>
              <a:ext uri="{FF2B5EF4-FFF2-40B4-BE49-F238E27FC236}">
                <a16:creationId xmlns:a16="http://schemas.microsoft.com/office/drawing/2014/main" id="{03C1F61B-7BB4-3580-BDBB-97A289E8B52E}"/>
              </a:ext>
            </a:extLst>
          </p:cNvPr>
          <p:cNvSpPr/>
          <p:nvPr/>
        </p:nvSpPr>
        <p:spPr>
          <a:xfrm>
            <a:off x="3876864" y="1752996"/>
            <a:ext cx="4301824" cy="4301824"/>
          </a:xfrm>
          <a:prstGeom prst="arc">
            <a:avLst>
              <a:gd name="adj1" fmla="val 9118377"/>
              <a:gd name="adj2" fmla="val 12355092"/>
            </a:avLst>
          </a:prstGeom>
          <a:noFill/>
          <a:ln w="38100" cap="flat" cmpd="sng" algn="ctr">
            <a:solidFill>
              <a:srgbClr val="1F497D">
                <a:lumMod val="60000"/>
                <a:lumOff val="40000"/>
              </a:srgbClr>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grpSp>
        <p:nvGrpSpPr>
          <p:cNvPr id="33" name="Group 32">
            <a:extLst>
              <a:ext uri="{FF2B5EF4-FFF2-40B4-BE49-F238E27FC236}">
                <a16:creationId xmlns:a16="http://schemas.microsoft.com/office/drawing/2014/main" id="{7FD98B72-9F08-9BF5-06C0-F1F4D23D1813}"/>
              </a:ext>
            </a:extLst>
          </p:cNvPr>
          <p:cNvGrpSpPr/>
          <p:nvPr/>
        </p:nvGrpSpPr>
        <p:grpSpPr>
          <a:xfrm>
            <a:off x="4049115" y="3569744"/>
            <a:ext cx="1769258" cy="1537964"/>
            <a:chOff x="2415005" y="3592546"/>
            <a:chExt cx="1769258" cy="1537964"/>
          </a:xfrm>
        </p:grpSpPr>
        <p:sp>
          <p:nvSpPr>
            <p:cNvPr id="34" name="Rectangle 33">
              <a:extLst>
                <a:ext uri="{FF2B5EF4-FFF2-40B4-BE49-F238E27FC236}">
                  <a16:creationId xmlns:a16="http://schemas.microsoft.com/office/drawing/2014/main" id="{A9C6C2AC-2225-F30D-213A-320FA0D53461}"/>
                </a:ext>
              </a:extLst>
            </p:cNvPr>
            <p:cNvSpPr/>
            <p:nvPr/>
          </p:nvSpPr>
          <p:spPr>
            <a:xfrm>
              <a:off x="2415005" y="3808501"/>
              <a:ext cx="1428596" cy="1077218"/>
            </a:xfrm>
            <a:prstGeom prst="rect">
              <a:avLst/>
            </a:prstGeom>
            <a:effectLst/>
          </p:spPr>
          <p:txBody>
            <a:bodyPr wrap="non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a:ln>
                    <a:noFill/>
                  </a:ln>
                  <a:effectLst/>
                  <a:uLnTx/>
                  <a:uFillTx/>
                </a:rPr>
                <a:t>Revisions,</a:t>
              </a:r>
              <a:br>
                <a:rPr kumimoji="0" lang="en-US" sz="1600" i="0" u="none" strike="noStrike" kern="0" cap="none" spc="0" normalizeH="0" baseline="0" noProof="0">
                  <a:ln>
                    <a:noFill/>
                  </a:ln>
                  <a:effectLst/>
                  <a:uLnTx/>
                  <a:uFillTx/>
                </a:rPr>
              </a:br>
              <a:r>
                <a:rPr kumimoji="0" lang="en-US" sz="1600" i="0" u="none" strike="noStrike" kern="0" cap="none" spc="0" normalizeH="0" baseline="0" noProof="0">
                  <a:ln>
                    <a:noFill/>
                  </a:ln>
                  <a:effectLst/>
                  <a:uLnTx/>
                  <a:uFillTx/>
                </a:rPr>
                <a:t>amendments,</a:t>
              </a:r>
              <a:br>
                <a:rPr kumimoji="0" lang="en-US" sz="1600" i="0" u="none" strike="noStrike" kern="0" cap="none" spc="0" normalizeH="0" baseline="0" noProof="0">
                  <a:ln>
                    <a:noFill/>
                  </a:ln>
                  <a:effectLst/>
                  <a:uLnTx/>
                  <a:uFillTx/>
                </a:rPr>
              </a:br>
              <a:r>
                <a:rPr kumimoji="0" lang="en-US" sz="1600" i="0" u="none" strike="noStrike" kern="0" cap="none" spc="0" normalizeH="0" baseline="0" noProof="0">
                  <a:ln>
                    <a:noFill/>
                  </a:ln>
                  <a:effectLst/>
                  <a:uLnTx/>
                  <a:uFillTx/>
                </a:rPr>
                <a:t>corrigenda,</a:t>
              </a:r>
              <a:br>
                <a:rPr kumimoji="0" lang="en-US" sz="1600" i="0" u="none" strike="noStrike" kern="0" cap="none" spc="0" normalizeH="0" baseline="0" noProof="0">
                  <a:ln>
                    <a:noFill/>
                  </a:ln>
                  <a:effectLst/>
                  <a:uLnTx/>
                  <a:uFillTx/>
                </a:rPr>
              </a:br>
              <a:r>
                <a:rPr kumimoji="0" lang="en-US" sz="1600" i="0" u="none" strike="noStrike" kern="0" cap="none" spc="0" normalizeH="0" baseline="0" noProof="0">
                  <a:ln>
                    <a:noFill/>
                  </a:ln>
                  <a:effectLst/>
                  <a:uLnTx/>
                  <a:uFillTx/>
                </a:rPr>
                <a:t>deletion</a:t>
              </a:r>
              <a:endParaRPr kumimoji="0" lang="en-GB" sz="2000" i="0" u="none" strike="noStrike" kern="0" cap="none" spc="0" normalizeH="0" baseline="0" noProof="0">
                <a:ln>
                  <a:noFill/>
                </a:ln>
                <a:effectLst/>
                <a:uLnTx/>
                <a:uFillTx/>
              </a:endParaRPr>
            </a:p>
          </p:txBody>
        </p:sp>
        <p:sp>
          <p:nvSpPr>
            <p:cNvPr id="35" name="Arc 34">
              <a:extLst>
                <a:ext uri="{FF2B5EF4-FFF2-40B4-BE49-F238E27FC236}">
                  <a16:creationId xmlns:a16="http://schemas.microsoft.com/office/drawing/2014/main" id="{1057D761-1EB8-7EE1-C6C1-7557F1A0AFA1}"/>
                </a:ext>
              </a:extLst>
            </p:cNvPr>
            <p:cNvSpPr/>
            <p:nvPr/>
          </p:nvSpPr>
          <p:spPr>
            <a:xfrm>
              <a:off x="2646299" y="3592546"/>
              <a:ext cx="1537964" cy="1537964"/>
            </a:xfrm>
            <a:prstGeom prst="arc">
              <a:avLst>
                <a:gd name="adj1" fmla="val 1121710"/>
                <a:gd name="adj2" fmla="val 6894759"/>
              </a:avLst>
            </a:prstGeom>
            <a:noFill/>
            <a:ln w="38100" cap="flat" cmpd="sng" algn="ctr">
              <a:solidFill>
                <a:srgbClr val="00B050"/>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grpSp>
      <p:grpSp>
        <p:nvGrpSpPr>
          <p:cNvPr id="36" name="Group 35">
            <a:extLst>
              <a:ext uri="{FF2B5EF4-FFF2-40B4-BE49-F238E27FC236}">
                <a16:creationId xmlns:a16="http://schemas.microsoft.com/office/drawing/2014/main" id="{2E11A149-4ADD-9114-CDE9-66484F793518}"/>
              </a:ext>
            </a:extLst>
          </p:cNvPr>
          <p:cNvGrpSpPr/>
          <p:nvPr/>
        </p:nvGrpSpPr>
        <p:grpSpPr>
          <a:xfrm>
            <a:off x="5390776" y="3486919"/>
            <a:ext cx="1289134" cy="1100884"/>
            <a:chOff x="4097090" y="3483060"/>
            <a:chExt cx="1289134" cy="1100884"/>
          </a:xfrm>
        </p:grpSpPr>
        <p:pic>
          <p:nvPicPr>
            <p:cNvPr id="37" name="Picture 36">
              <a:extLst>
                <a:ext uri="{FF2B5EF4-FFF2-40B4-BE49-F238E27FC236}">
                  <a16:creationId xmlns:a16="http://schemas.microsoft.com/office/drawing/2014/main" id="{40B95EF0-1AFA-4D39-5179-CA0E12D5AEA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88515" y="3483060"/>
              <a:ext cx="647508" cy="580980"/>
            </a:xfrm>
            <a:prstGeom prst="rect">
              <a:avLst/>
            </a:prstGeom>
          </p:spPr>
        </p:pic>
        <p:sp>
          <p:nvSpPr>
            <p:cNvPr id="38" name="Rectangle 37">
              <a:extLst>
                <a:ext uri="{FF2B5EF4-FFF2-40B4-BE49-F238E27FC236}">
                  <a16:creationId xmlns:a16="http://schemas.microsoft.com/office/drawing/2014/main" id="{07E5184C-6F94-3EF9-4F86-504CBAD6F240}"/>
                </a:ext>
              </a:extLst>
            </p:cNvPr>
            <p:cNvSpPr/>
            <p:nvPr/>
          </p:nvSpPr>
          <p:spPr>
            <a:xfrm>
              <a:off x="4097090" y="3999169"/>
              <a:ext cx="1289134" cy="584775"/>
            </a:xfrm>
            <a:prstGeom prst="rect">
              <a:avLst/>
            </a:prstGeom>
            <a:effectLst/>
          </p:spPr>
          <p:txBody>
            <a:bodyPr wrap="none">
              <a:spAutoFit/>
            </a:bodyPr>
            <a:lstStyle/>
            <a:p>
              <a:pPr algn="ctr" defTabSz="457200"/>
              <a:r>
                <a:rPr lang="en-US" sz="1600" dirty="0"/>
                <a:t>Member</a:t>
              </a:r>
              <a:br>
                <a:rPr lang="en-US" sz="1600" dirty="0"/>
              </a:br>
              <a:r>
                <a:rPr lang="en-US" sz="1600" dirty="0"/>
                <a:t>Contribution</a:t>
              </a:r>
              <a:endParaRPr lang="en-GB" sz="2000" dirty="0"/>
            </a:p>
          </p:txBody>
        </p:sp>
      </p:grpSp>
      <p:grpSp>
        <p:nvGrpSpPr>
          <p:cNvPr id="39" name="Group 38">
            <a:extLst>
              <a:ext uri="{FF2B5EF4-FFF2-40B4-BE49-F238E27FC236}">
                <a16:creationId xmlns:a16="http://schemas.microsoft.com/office/drawing/2014/main" id="{9CEEB32F-4161-3DE1-3B66-B58D25ADA0B7}"/>
              </a:ext>
            </a:extLst>
          </p:cNvPr>
          <p:cNvGrpSpPr/>
          <p:nvPr/>
        </p:nvGrpSpPr>
        <p:grpSpPr>
          <a:xfrm>
            <a:off x="3881022" y="1143458"/>
            <a:ext cx="4301824" cy="4911363"/>
            <a:chOff x="3881022" y="1143458"/>
            <a:chExt cx="4301824" cy="4911363"/>
          </a:xfrm>
        </p:grpSpPr>
        <p:pic>
          <p:nvPicPr>
            <p:cNvPr id="40" name="Picture 8" descr="https://www.globalreporting.org/SiteCollectionImages/Information%20Hub/Newsletter%20article%20images/dialogue_resized.jpg">
              <a:extLst>
                <a:ext uri="{FF2B5EF4-FFF2-40B4-BE49-F238E27FC236}">
                  <a16:creationId xmlns:a16="http://schemas.microsoft.com/office/drawing/2014/main" id="{48CD77A1-A6DF-EDDA-57FC-AB493B8C6C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4852" y="1143458"/>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41" name="Arc 40">
              <a:extLst>
                <a:ext uri="{FF2B5EF4-FFF2-40B4-BE49-F238E27FC236}">
                  <a16:creationId xmlns:a16="http://schemas.microsoft.com/office/drawing/2014/main" id="{178B670D-8754-EE6D-88EF-EA58F10B9D13}"/>
                </a:ext>
              </a:extLst>
            </p:cNvPr>
            <p:cNvSpPr/>
            <p:nvPr/>
          </p:nvSpPr>
          <p:spPr>
            <a:xfrm>
              <a:off x="3881022" y="1752997"/>
              <a:ext cx="4301824" cy="4301824"/>
            </a:xfrm>
            <a:prstGeom prst="arc">
              <a:avLst>
                <a:gd name="adj1" fmla="val 13685017"/>
                <a:gd name="adj2" fmla="val 15120060"/>
              </a:avLst>
            </a:prstGeom>
            <a:noFill/>
            <a:ln w="38100" cap="flat" cmpd="sng" algn="ctr">
              <a:solidFill>
                <a:srgbClr val="1F497D">
                  <a:lumMod val="60000"/>
                  <a:lumOff val="40000"/>
                </a:srgbClr>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pic>
          <p:nvPicPr>
            <p:cNvPr id="42" name="Picture 41">
              <a:extLst>
                <a:ext uri="{FF2B5EF4-FFF2-40B4-BE49-F238E27FC236}">
                  <a16:creationId xmlns:a16="http://schemas.microsoft.com/office/drawing/2014/main" id="{D66E32E2-FF97-8A36-6FDC-BBEAC59C44A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952046" y="2285506"/>
              <a:ext cx="647508" cy="580980"/>
            </a:xfrm>
            <a:prstGeom prst="rect">
              <a:avLst/>
            </a:prstGeom>
          </p:spPr>
        </p:pic>
      </p:grpSp>
      <p:grpSp>
        <p:nvGrpSpPr>
          <p:cNvPr id="43" name="Group 42">
            <a:extLst>
              <a:ext uri="{FF2B5EF4-FFF2-40B4-BE49-F238E27FC236}">
                <a16:creationId xmlns:a16="http://schemas.microsoft.com/office/drawing/2014/main" id="{2C57494B-EE6E-352D-131E-33A3AE55BECC}"/>
              </a:ext>
            </a:extLst>
          </p:cNvPr>
          <p:cNvGrpSpPr/>
          <p:nvPr/>
        </p:nvGrpSpPr>
        <p:grpSpPr>
          <a:xfrm>
            <a:off x="8135925" y="1737509"/>
            <a:ext cx="1681244" cy="1605736"/>
            <a:chOff x="6842239" y="1733650"/>
            <a:chExt cx="1681244" cy="1605736"/>
          </a:xfrm>
        </p:grpSpPr>
        <p:grpSp>
          <p:nvGrpSpPr>
            <p:cNvPr id="44" name="Group 43">
              <a:extLst>
                <a:ext uri="{FF2B5EF4-FFF2-40B4-BE49-F238E27FC236}">
                  <a16:creationId xmlns:a16="http://schemas.microsoft.com/office/drawing/2014/main" id="{7CF9FFE7-5BAD-9427-66F9-336A59EA8DEA}"/>
                </a:ext>
              </a:extLst>
            </p:cNvPr>
            <p:cNvGrpSpPr/>
            <p:nvPr/>
          </p:nvGrpSpPr>
          <p:grpSpPr>
            <a:xfrm>
              <a:off x="7691204" y="1733650"/>
              <a:ext cx="832279" cy="1152668"/>
              <a:chOff x="8095322" y="1762152"/>
              <a:chExt cx="832279" cy="1152668"/>
            </a:xfrm>
          </p:grpSpPr>
          <p:sp>
            <p:nvSpPr>
              <p:cNvPr id="47" name="Rectangle 46">
                <a:extLst>
                  <a:ext uri="{FF2B5EF4-FFF2-40B4-BE49-F238E27FC236}">
                    <a16:creationId xmlns:a16="http://schemas.microsoft.com/office/drawing/2014/main" id="{6760C0CB-CD3D-378C-3384-AE50766BBB7C}"/>
                  </a:ext>
                </a:extLst>
              </p:cNvPr>
              <p:cNvSpPr/>
              <p:nvPr/>
            </p:nvSpPr>
            <p:spPr>
              <a:xfrm>
                <a:off x="8095322" y="2330045"/>
                <a:ext cx="832279" cy="584775"/>
              </a:xfrm>
              <a:prstGeom prst="rect">
                <a:avLst/>
              </a:prstGeom>
              <a:effectLst/>
            </p:spPr>
            <p:txBody>
              <a:bodyPr wrap="non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effectLst/>
                    <a:uLnTx/>
                    <a:uFillTx/>
                  </a:rPr>
                  <a:t>Liaison</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activity</a:t>
                </a:r>
                <a:endParaRPr kumimoji="0" lang="en-GB" sz="2000" i="0" u="none" strike="noStrike" kern="0" cap="none" spc="0" normalizeH="0" baseline="0" noProof="0" dirty="0">
                  <a:ln>
                    <a:noFill/>
                  </a:ln>
                  <a:effectLst/>
                  <a:uLnTx/>
                  <a:uFillTx/>
                </a:endParaRPr>
              </a:p>
            </p:txBody>
          </p:sp>
          <p:pic>
            <p:nvPicPr>
              <p:cNvPr id="48" name="Picture 47">
                <a:extLst>
                  <a:ext uri="{FF2B5EF4-FFF2-40B4-BE49-F238E27FC236}">
                    <a16:creationId xmlns:a16="http://schemas.microsoft.com/office/drawing/2014/main" id="{FC8997C8-FA26-DD74-52F7-0259E32FABA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30502" y="1762152"/>
                <a:ext cx="647508" cy="580980"/>
              </a:xfrm>
              <a:prstGeom prst="rect">
                <a:avLst/>
              </a:prstGeom>
            </p:spPr>
          </p:pic>
        </p:grpSp>
        <p:sp>
          <p:nvSpPr>
            <p:cNvPr id="45" name="Arc 44">
              <a:extLst>
                <a:ext uri="{FF2B5EF4-FFF2-40B4-BE49-F238E27FC236}">
                  <a16:creationId xmlns:a16="http://schemas.microsoft.com/office/drawing/2014/main" id="{C1C66E22-A91F-2F90-4A77-E5F811550556}"/>
                </a:ext>
              </a:extLst>
            </p:cNvPr>
            <p:cNvSpPr/>
            <p:nvPr/>
          </p:nvSpPr>
          <p:spPr>
            <a:xfrm flipH="1">
              <a:off x="6842239" y="2030328"/>
              <a:ext cx="1309058" cy="1309058"/>
            </a:xfrm>
            <a:prstGeom prst="arc">
              <a:avLst>
                <a:gd name="adj1" fmla="val 15642607"/>
                <a:gd name="adj2" fmla="val 21102203"/>
              </a:avLst>
            </a:prstGeom>
            <a:noFill/>
            <a:ln w="38100" cap="flat" cmpd="sng" algn="ctr">
              <a:solidFill>
                <a:srgbClr val="1F497D">
                  <a:lumMod val="60000"/>
                  <a:lumOff val="40000"/>
                </a:srgbClr>
              </a:solidFill>
              <a:prstDash val="sysDash"/>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sp>
          <p:nvSpPr>
            <p:cNvPr id="46" name="Arc 45">
              <a:extLst>
                <a:ext uri="{FF2B5EF4-FFF2-40B4-BE49-F238E27FC236}">
                  <a16:creationId xmlns:a16="http://schemas.microsoft.com/office/drawing/2014/main" id="{9EE9BDEE-0657-9EC5-345A-91B848077179}"/>
                </a:ext>
              </a:extLst>
            </p:cNvPr>
            <p:cNvSpPr/>
            <p:nvPr/>
          </p:nvSpPr>
          <p:spPr>
            <a:xfrm flipH="1">
              <a:off x="6842239" y="2030328"/>
              <a:ext cx="1309058" cy="1309058"/>
            </a:xfrm>
            <a:prstGeom prst="arc">
              <a:avLst>
                <a:gd name="adj1" fmla="val 3582522"/>
                <a:gd name="adj2" fmla="val 9822217"/>
              </a:avLst>
            </a:prstGeom>
            <a:noFill/>
            <a:ln w="38100" cap="flat" cmpd="sng" algn="ctr">
              <a:solidFill>
                <a:srgbClr val="1F497D">
                  <a:lumMod val="60000"/>
                  <a:lumOff val="40000"/>
                </a:srgbClr>
              </a:solidFill>
              <a:prstDash val="sysDash"/>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grpSp>
      <p:grpSp>
        <p:nvGrpSpPr>
          <p:cNvPr id="49" name="Group 48">
            <a:extLst>
              <a:ext uri="{FF2B5EF4-FFF2-40B4-BE49-F238E27FC236}">
                <a16:creationId xmlns:a16="http://schemas.microsoft.com/office/drawing/2014/main" id="{B5CB84CF-4990-E6A3-2CC4-DB6D6A6DB16A}"/>
              </a:ext>
            </a:extLst>
          </p:cNvPr>
          <p:cNvGrpSpPr/>
          <p:nvPr/>
        </p:nvGrpSpPr>
        <p:grpSpPr>
          <a:xfrm>
            <a:off x="4242187" y="1228778"/>
            <a:ext cx="2875958" cy="2665730"/>
            <a:chOff x="2608078" y="1251580"/>
            <a:chExt cx="2875958" cy="2665730"/>
          </a:xfrm>
        </p:grpSpPr>
        <p:sp>
          <p:nvSpPr>
            <p:cNvPr id="50" name="Arc 49">
              <a:extLst>
                <a:ext uri="{FF2B5EF4-FFF2-40B4-BE49-F238E27FC236}">
                  <a16:creationId xmlns:a16="http://schemas.microsoft.com/office/drawing/2014/main" id="{445DF0DE-7C8E-0447-161A-30B722CEF492}"/>
                </a:ext>
              </a:extLst>
            </p:cNvPr>
            <p:cNvSpPr/>
            <p:nvPr/>
          </p:nvSpPr>
          <p:spPr>
            <a:xfrm>
              <a:off x="2818306" y="1251580"/>
              <a:ext cx="2665730" cy="2665730"/>
            </a:xfrm>
            <a:prstGeom prst="arc">
              <a:avLst>
                <a:gd name="adj1" fmla="val 5689990"/>
                <a:gd name="adj2" fmla="val 9815640"/>
              </a:avLst>
            </a:prstGeom>
            <a:noFill/>
            <a:ln w="38100" cap="flat" cmpd="sng" algn="ctr">
              <a:solidFill>
                <a:srgbClr val="00B050"/>
              </a:solidFill>
              <a:prstDash val="solid"/>
              <a:tailEnd type="triangle" w="lg" len="lg"/>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i="0" u="none" strike="noStrike" kern="0" cap="none" spc="0" normalizeH="0" baseline="0" noProof="0">
                <a:ln>
                  <a:noFill/>
                </a:ln>
                <a:effectLst/>
                <a:uLnTx/>
                <a:uFillTx/>
                <a:ea typeface="+mn-ea"/>
                <a:cs typeface="+mn-cs"/>
              </a:endParaRPr>
            </a:p>
          </p:txBody>
        </p:sp>
        <p:sp>
          <p:nvSpPr>
            <p:cNvPr id="51" name="Rectangle 50">
              <a:extLst>
                <a:ext uri="{FF2B5EF4-FFF2-40B4-BE49-F238E27FC236}">
                  <a16:creationId xmlns:a16="http://schemas.microsoft.com/office/drawing/2014/main" id="{DF877A11-F21C-E991-FF53-BBF174346B42}"/>
                </a:ext>
              </a:extLst>
            </p:cNvPr>
            <p:cNvSpPr/>
            <p:nvPr/>
          </p:nvSpPr>
          <p:spPr>
            <a:xfrm>
              <a:off x="2608078" y="2929033"/>
              <a:ext cx="2039134" cy="584775"/>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a:ln>
                    <a:noFill/>
                  </a:ln>
                  <a:effectLst/>
                  <a:uLnTx/>
                  <a:uFillTx/>
                </a:rPr>
                <a:t>Document</a:t>
              </a:r>
              <a:br>
                <a:rPr kumimoji="0" lang="en-US" sz="1600" i="0" u="none" strike="noStrike" kern="0" cap="none" spc="0" normalizeH="0" baseline="0" noProof="0">
                  <a:ln>
                    <a:noFill/>
                  </a:ln>
                  <a:effectLst/>
                  <a:uLnTx/>
                  <a:uFillTx/>
                </a:rPr>
              </a:br>
              <a:r>
                <a:rPr kumimoji="0" lang="en-US" sz="1600" i="0" u="none" strike="noStrike" kern="0" cap="none" spc="0" normalizeH="0" baseline="0" noProof="0">
                  <a:ln>
                    <a:noFill/>
                  </a:ln>
                  <a:effectLst/>
                  <a:uLnTx/>
                  <a:uFillTx/>
                </a:rPr>
                <a:t>submission</a:t>
              </a:r>
              <a:endParaRPr kumimoji="0" lang="en-GB" sz="2000" i="0" u="none" strike="noStrike" kern="0" cap="none" spc="0" normalizeH="0" baseline="0" noProof="0">
                <a:ln>
                  <a:noFill/>
                </a:ln>
                <a:effectLst/>
                <a:uLnTx/>
                <a:uFillTx/>
              </a:endParaRPr>
            </a:p>
          </p:txBody>
        </p:sp>
      </p:grpSp>
      <p:grpSp>
        <p:nvGrpSpPr>
          <p:cNvPr id="52" name="Group 51">
            <a:extLst>
              <a:ext uri="{FF2B5EF4-FFF2-40B4-BE49-F238E27FC236}">
                <a16:creationId xmlns:a16="http://schemas.microsoft.com/office/drawing/2014/main" id="{9D0608B0-8C87-8C80-8358-AEB480CC3D55}"/>
              </a:ext>
            </a:extLst>
          </p:cNvPr>
          <p:cNvGrpSpPr/>
          <p:nvPr/>
        </p:nvGrpSpPr>
        <p:grpSpPr>
          <a:xfrm>
            <a:off x="1750929" y="1885579"/>
            <a:ext cx="2567268" cy="2008929"/>
            <a:chOff x="1750929" y="1885579"/>
            <a:chExt cx="2567268" cy="2008929"/>
          </a:xfrm>
        </p:grpSpPr>
        <p:sp>
          <p:nvSpPr>
            <p:cNvPr id="53" name="Rectangle 52">
              <a:extLst>
                <a:ext uri="{FF2B5EF4-FFF2-40B4-BE49-F238E27FC236}">
                  <a16:creationId xmlns:a16="http://schemas.microsoft.com/office/drawing/2014/main" id="{D24E21C4-0D86-2947-D2FE-EE7BC212A3EF}"/>
                </a:ext>
              </a:extLst>
            </p:cNvPr>
            <p:cNvSpPr/>
            <p:nvPr/>
          </p:nvSpPr>
          <p:spPr>
            <a:xfrm>
              <a:off x="2019337" y="1885579"/>
              <a:ext cx="2298860" cy="830997"/>
            </a:xfrm>
            <a:prstGeom prst="rect">
              <a:avLst/>
            </a:prstGeom>
            <a:effectLst/>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effectLst/>
                  <a:uLnTx/>
                  <a:uFillTx/>
                </a:rPr>
                <a:t>Proposal to start work</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(A.1 or A.13</a:t>
              </a:r>
              <a:br>
                <a:rPr kumimoji="0" lang="en-US" sz="1600" i="0" u="none" strike="noStrike" kern="0" cap="none" spc="0" normalizeH="0" baseline="0" noProof="0" dirty="0">
                  <a:ln>
                    <a:noFill/>
                  </a:ln>
                  <a:effectLst/>
                  <a:uLnTx/>
                  <a:uFillTx/>
                </a:rPr>
              </a:br>
              <a:r>
                <a:rPr kumimoji="0" lang="en-US" sz="1600" i="0" u="none" strike="noStrike" kern="0" cap="none" spc="0" normalizeH="0" baseline="0" noProof="0" dirty="0">
                  <a:ln>
                    <a:noFill/>
                  </a:ln>
                  <a:effectLst/>
                  <a:uLnTx/>
                  <a:uFillTx/>
                </a:rPr>
                <a:t>justification)</a:t>
              </a:r>
              <a:endParaRPr kumimoji="0" lang="en-GB" sz="2000" i="0" u="none" strike="noStrike" kern="0" cap="none" spc="0" normalizeH="0" baseline="0" noProof="0" dirty="0">
                <a:ln>
                  <a:noFill/>
                </a:ln>
                <a:effectLst/>
                <a:uLnTx/>
                <a:uFillTx/>
              </a:endParaRPr>
            </a:p>
          </p:txBody>
        </p:sp>
        <p:pic>
          <p:nvPicPr>
            <p:cNvPr id="54" name="Picture 53">
              <a:extLst>
                <a:ext uri="{FF2B5EF4-FFF2-40B4-BE49-F238E27FC236}">
                  <a16:creationId xmlns:a16="http://schemas.microsoft.com/office/drawing/2014/main" id="{7D25F917-0C0C-7688-DD04-58AD2F7F36DD}"/>
                </a:ext>
              </a:extLst>
            </p:cNvPr>
            <p:cNvPicPr>
              <a:picLocks noChangeAspect="1"/>
            </p:cNvPicPr>
            <p:nvPr/>
          </p:nvPicPr>
          <p:blipFill>
            <a:blip r:embed="rId10"/>
            <a:stretch>
              <a:fillRect/>
            </a:stretch>
          </p:blipFill>
          <p:spPr>
            <a:xfrm>
              <a:off x="1750929" y="2513556"/>
              <a:ext cx="802389" cy="1138984"/>
            </a:xfrm>
            <a:prstGeom prst="rect">
              <a:avLst/>
            </a:prstGeom>
            <a:ln>
              <a:noFill/>
            </a:ln>
            <a:effectLst>
              <a:outerShdw blurRad="190500" algn="tl" rotWithShape="0">
                <a:srgbClr val="000000">
                  <a:alpha val="70000"/>
                </a:srgbClr>
              </a:outerShdw>
            </a:effectLst>
          </p:spPr>
        </p:pic>
        <p:pic>
          <p:nvPicPr>
            <p:cNvPr id="55" name="Picture 54">
              <a:extLst>
                <a:ext uri="{FF2B5EF4-FFF2-40B4-BE49-F238E27FC236}">
                  <a16:creationId xmlns:a16="http://schemas.microsoft.com/office/drawing/2014/main" id="{A2E2F9CC-5D04-33FA-DA3B-C611E51C28DF}"/>
                </a:ext>
              </a:extLst>
            </p:cNvPr>
            <p:cNvPicPr>
              <a:picLocks noChangeAspect="1"/>
            </p:cNvPicPr>
            <p:nvPr/>
          </p:nvPicPr>
          <p:blipFill>
            <a:blip r:embed="rId11"/>
            <a:stretch>
              <a:fillRect/>
            </a:stretch>
          </p:blipFill>
          <p:spPr>
            <a:xfrm>
              <a:off x="2271681" y="2755524"/>
              <a:ext cx="814518" cy="1138984"/>
            </a:xfrm>
            <a:prstGeom prst="rect">
              <a:avLst/>
            </a:prstGeom>
            <a:ln>
              <a:noFill/>
            </a:ln>
            <a:effectLst>
              <a:outerShdw blurRad="190500" algn="tl" rotWithShape="0">
                <a:srgbClr val="000000">
                  <a:alpha val="70000"/>
                </a:srgbClr>
              </a:outerShdw>
            </a:effectLst>
          </p:spPr>
        </p:pic>
      </p:grpSp>
      <p:pic>
        <p:nvPicPr>
          <p:cNvPr id="152" name="Audio 151">
            <a:hlinkClick r:id="" action="ppaction://media"/>
            <a:extLst>
              <a:ext uri="{FF2B5EF4-FFF2-40B4-BE49-F238E27FC236}">
                <a16:creationId xmlns:a16="http://schemas.microsoft.com/office/drawing/2014/main" id="{1BA663E8-E8B9-B888-B772-D93FEEA7B7A5}"/>
              </a:ext>
            </a:extLst>
          </p:cNvPr>
          <p:cNvPicPr>
            <a:picLocks noChangeAspect="1"/>
          </p:cNvPicPr>
          <p:nvPr>
            <a:audioFile r:link="rId3"/>
            <p:extLst>
              <p:ext uri="{DAA4B4D4-6D71-4841-9C94-3DE7FCFB9230}">
                <p14:media xmlns:p14="http://schemas.microsoft.com/office/powerpoint/2010/main" r:embed="rId2"/>
              </p:ext>
            </p:extLst>
          </p:nvPr>
        </p:nvPicPr>
        <p:blipFill>
          <a:blip r:embed="rId12"/>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2476821847"/>
      </p:ext>
    </p:extLst>
  </p:cSld>
  <p:clrMapOvr>
    <a:masterClrMapping/>
  </p:clrMapOvr>
  <mc:AlternateContent xmlns:mc="http://schemas.openxmlformats.org/markup-compatibility/2006" xmlns:p14="http://schemas.microsoft.com/office/powerpoint/2010/main">
    <mc:Choice Requires="p14">
      <p:transition spd="slow" p14:dur="2000" advTm="75991"/>
    </mc:Choice>
    <mc:Fallback xmlns="">
      <p:transition spd="slow" advTm="759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152"/>
                </p:tgtEl>
              </p:cMediaNode>
            </p:audio>
          </p:childTnLst>
        </p:cTn>
      </p:par>
    </p:tnLst>
    <p:bldLst>
      <p:bldP spid="3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55937-735E-1EDA-49E4-404686908D19}"/>
              </a:ext>
            </a:extLst>
          </p:cNvPr>
          <p:cNvSpPr>
            <a:spLocks noGrp="1"/>
          </p:cNvSpPr>
          <p:nvPr>
            <p:ph type="title"/>
          </p:nvPr>
        </p:nvSpPr>
        <p:spPr/>
        <p:txBody>
          <a:bodyPr/>
          <a:lstStyle/>
          <a:p>
            <a:r>
              <a:rPr lang="en-US" dirty="0"/>
              <a:t>What can Contributions contain?</a:t>
            </a:r>
            <a:endParaRPr lang="en-GB" dirty="0"/>
          </a:p>
        </p:txBody>
      </p:sp>
      <p:sp>
        <p:nvSpPr>
          <p:cNvPr id="3" name="Text Placeholder 2">
            <a:extLst>
              <a:ext uri="{FF2B5EF4-FFF2-40B4-BE49-F238E27FC236}">
                <a16:creationId xmlns:a16="http://schemas.microsoft.com/office/drawing/2014/main" id="{7D89F1A9-E6AD-D6BB-E085-2B0F3A119602}"/>
              </a:ext>
            </a:extLst>
          </p:cNvPr>
          <p:cNvSpPr>
            <a:spLocks noGrp="1"/>
          </p:cNvSpPr>
          <p:nvPr>
            <p:ph type="body" sz="quarter" idx="10"/>
          </p:nvPr>
        </p:nvSpPr>
        <p:spPr/>
        <p:txBody>
          <a:bodyPr/>
          <a:lstStyle/>
          <a:p>
            <a:endParaRPr lang="en-GB"/>
          </a:p>
        </p:txBody>
      </p:sp>
      <p:grpSp>
        <p:nvGrpSpPr>
          <p:cNvPr id="13" name="Group 12">
            <a:extLst>
              <a:ext uri="{FF2B5EF4-FFF2-40B4-BE49-F238E27FC236}">
                <a16:creationId xmlns:a16="http://schemas.microsoft.com/office/drawing/2014/main" id="{539918F0-108B-BB06-8085-35FAED9C88E6}"/>
              </a:ext>
            </a:extLst>
          </p:cNvPr>
          <p:cNvGrpSpPr/>
          <p:nvPr/>
        </p:nvGrpSpPr>
        <p:grpSpPr>
          <a:xfrm>
            <a:off x="3610019" y="2148330"/>
            <a:ext cx="4369136" cy="3887788"/>
            <a:chOff x="3610019" y="2148330"/>
            <a:chExt cx="4369136" cy="3887788"/>
          </a:xfrm>
        </p:grpSpPr>
        <p:grpSp>
          <p:nvGrpSpPr>
            <p:cNvPr id="14" name="Group 13">
              <a:extLst>
                <a:ext uri="{FF2B5EF4-FFF2-40B4-BE49-F238E27FC236}">
                  <a16:creationId xmlns:a16="http://schemas.microsoft.com/office/drawing/2014/main" id="{E9E1606B-18DC-8EE8-0911-A81FA796B2DB}"/>
                </a:ext>
              </a:extLst>
            </p:cNvPr>
            <p:cNvGrpSpPr/>
            <p:nvPr/>
          </p:nvGrpSpPr>
          <p:grpSpPr>
            <a:xfrm>
              <a:off x="4874822" y="2148330"/>
              <a:ext cx="1367261" cy="1750205"/>
              <a:chOff x="4739576" y="2068740"/>
              <a:chExt cx="1367261" cy="1750205"/>
            </a:xfrm>
          </p:grpSpPr>
          <p:pic>
            <p:nvPicPr>
              <p:cNvPr id="16" name="Picture 15">
                <a:extLst>
                  <a:ext uri="{FF2B5EF4-FFF2-40B4-BE49-F238E27FC236}">
                    <a16:creationId xmlns:a16="http://schemas.microsoft.com/office/drawing/2014/main" id="{0684E364-5625-6C0A-A579-13330B85FE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6763" y="2068740"/>
                <a:ext cx="687331" cy="616711"/>
              </a:xfrm>
              <a:prstGeom prst="rect">
                <a:avLst/>
              </a:prstGeom>
              <a:ln>
                <a:noFill/>
              </a:ln>
              <a:effectLst>
                <a:outerShdw blurRad="190500" algn="tl" rotWithShape="0">
                  <a:srgbClr val="000000">
                    <a:alpha val="70000"/>
                  </a:srgbClr>
                </a:outerShdw>
              </a:effectLst>
            </p:spPr>
          </p:pic>
          <p:sp>
            <p:nvSpPr>
              <p:cNvPr id="17" name="Arc 16">
                <a:extLst>
                  <a:ext uri="{FF2B5EF4-FFF2-40B4-BE49-F238E27FC236}">
                    <a16:creationId xmlns:a16="http://schemas.microsoft.com/office/drawing/2014/main" id="{6E1C33C3-F23F-7601-190E-D7C415A397E0}"/>
                  </a:ext>
                </a:extLst>
              </p:cNvPr>
              <p:cNvSpPr/>
              <p:nvPr/>
            </p:nvSpPr>
            <p:spPr>
              <a:xfrm rot="10800000" flipH="1">
                <a:off x="4797779" y="2339278"/>
                <a:ext cx="1309058" cy="1309058"/>
              </a:xfrm>
              <a:prstGeom prst="arc">
                <a:avLst>
                  <a:gd name="adj1" fmla="val 16205184"/>
                  <a:gd name="adj2" fmla="val 1758419"/>
                </a:avLst>
              </a:prstGeom>
              <a:noFill/>
              <a:ln w="38100" cap="flat" cmpd="sng" algn="ctr">
                <a:solidFill>
                  <a:srgbClr val="1F497D">
                    <a:lumMod val="60000"/>
                    <a:lumOff val="40000"/>
                  </a:srgbClr>
                </a:solidFill>
                <a:prstDash val="solid"/>
                <a:headEnd type="triangle" w="lg" len="lg"/>
                <a:tailEnd type="non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18" name="Arc 17">
                <a:extLst>
                  <a:ext uri="{FF2B5EF4-FFF2-40B4-BE49-F238E27FC236}">
                    <a16:creationId xmlns:a16="http://schemas.microsoft.com/office/drawing/2014/main" id="{36A89DA5-9962-6329-2F43-C9198381390D}"/>
                  </a:ext>
                </a:extLst>
              </p:cNvPr>
              <p:cNvSpPr/>
              <p:nvPr/>
            </p:nvSpPr>
            <p:spPr>
              <a:xfrm rot="3600000" flipH="1">
                <a:off x="4797779" y="2339278"/>
                <a:ext cx="1309058" cy="1309058"/>
              </a:xfrm>
              <a:prstGeom prst="arc">
                <a:avLst>
                  <a:gd name="adj1" fmla="val 20741751"/>
                  <a:gd name="adj2" fmla="val 4682904"/>
                </a:avLst>
              </a:prstGeom>
              <a:noFill/>
              <a:ln w="38100" cap="flat" cmpd="sng" algn="ctr">
                <a:solidFill>
                  <a:srgbClr val="00B050"/>
                </a:solidFill>
                <a:prstDash val="solid"/>
                <a:headEnd type="triangle" w="lg" len="lg"/>
                <a:tailEnd type="non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pic>
            <p:nvPicPr>
              <p:cNvPr id="19" name="Picture 18">
                <a:extLst>
                  <a:ext uri="{FF2B5EF4-FFF2-40B4-BE49-F238E27FC236}">
                    <a16:creationId xmlns:a16="http://schemas.microsoft.com/office/drawing/2014/main" id="{0D88BA30-C05B-C37B-7CDB-0A67559BEB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9576" y="3202234"/>
                <a:ext cx="687331" cy="616711"/>
              </a:xfrm>
              <a:prstGeom prst="rect">
                <a:avLst/>
              </a:prstGeom>
              <a:ln>
                <a:noFill/>
              </a:ln>
              <a:effectLst>
                <a:outerShdw blurRad="190500" algn="tl" rotWithShape="0">
                  <a:srgbClr val="000000">
                    <a:alpha val="70000"/>
                  </a:srgbClr>
                </a:outerShdw>
              </a:effectLst>
            </p:spPr>
          </p:pic>
          <p:cxnSp>
            <p:nvCxnSpPr>
              <p:cNvPr id="20" name="Straight Connector 19">
                <a:extLst>
                  <a:ext uri="{FF2B5EF4-FFF2-40B4-BE49-F238E27FC236}">
                    <a16:creationId xmlns:a16="http://schemas.microsoft.com/office/drawing/2014/main" id="{CB333F25-D162-B8FE-099C-E741CC4A2A2E}"/>
                  </a:ext>
                </a:extLst>
              </p:cNvPr>
              <p:cNvCxnSpPr/>
              <p:nvPr/>
            </p:nvCxnSpPr>
            <p:spPr>
              <a:xfrm>
                <a:off x="5073155" y="3510590"/>
                <a:ext cx="127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60E2D46-051A-2AB1-EF2D-D5AB48084631}"/>
                  </a:ext>
                </a:extLst>
              </p:cNvPr>
              <p:cNvCxnSpPr/>
              <p:nvPr/>
            </p:nvCxnSpPr>
            <p:spPr>
              <a:xfrm>
                <a:off x="5179763" y="3605840"/>
                <a:ext cx="127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2314CD7-CBC2-C222-975F-D3C2EA3516CD}"/>
                  </a:ext>
                </a:extLst>
              </p:cNvPr>
              <p:cNvCxnSpPr>
                <a:cxnSpLocks/>
              </p:cNvCxnSpPr>
              <p:nvPr/>
            </p:nvCxnSpPr>
            <p:spPr>
              <a:xfrm>
                <a:off x="4937000" y="3682040"/>
                <a:ext cx="26315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47A8729C-DEA5-509E-6251-3D1DFE936CC3}"/>
                </a:ext>
              </a:extLst>
            </p:cNvPr>
            <p:cNvSpPr txBox="1"/>
            <p:nvPr/>
          </p:nvSpPr>
          <p:spPr>
            <a:xfrm>
              <a:off x="3610019" y="4558790"/>
              <a:ext cx="4369136"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mn-cs"/>
                </a:rPr>
                <a:t>Inputs related to existing work items</a:t>
              </a:r>
              <a:r>
                <a:rPr kumimoji="0" lang="en-US" sz="1800" b="0" i="0" u="none" strike="noStrike" kern="1200" cap="none" spc="0" normalizeH="0" baseline="0" noProof="0" dirty="0">
                  <a:ln>
                    <a:noFill/>
                  </a:ln>
                  <a:solidFill>
                    <a:prstClr val="black"/>
                  </a:solidFill>
                  <a:effectLst/>
                  <a:uLnTx/>
                  <a:uFillTx/>
                  <a:latin typeface="Arial"/>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a:ea typeface="+mn-ea"/>
                  <a:cs typeface="+mn-cs"/>
                </a:rPr>
                <a:t>C</a:t>
              </a:r>
              <a:r>
                <a:rPr kumimoji="0" lang="en-GB" sz="1800" b="0" i="0" u="none" strike="noStrike" kern="1200" cap="none" spc="0" normalizeH="0" baseline="0" noProof="0" dirty="0">
                  <a:ln>
                    <a:noFill/>
                  </a:ln>
                  <a:solidFill>
                    <a:prstClr val="black"/>
                  </a:solidFill>
                  <a:effectLst/>
                  <a:uLnTx/>
                  <a:uFillTx/>
                  <a:latin typeface="Arial"/>
                  <a:ea typeface="+mn-ea"/>
                  <a:cs typeface="+mn-cs"/>
                </a:rPr>
                <a:t>hanges to existing standards.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Edits to under study work items.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Support for other proposals.</a:t>
              </a:r>
            </a:p>
          </p:txBody>
        </p:sp>
      </p:grpSp>
      <p:grpSp>
        <p:nvGrpSpPr>
          <p:cNvPr id="23" name="Group 22">
            <a:extLst>
              <a:ext uri="{FF2B5EF4-FFF2-40B4-BE49-F238E27FC236}">
                <a16:creationId xmlns:a16="http://schemas.microsoft.com/office/drawing/2014/main" id="{B788784C-2B31-CA6C-A6B0-6D044B93D9A3}"/>
              </a:ext>
            </a:extLst>
          </p:cNvPr>
          <p:cNvGrpSpPr/>
          <p:nvPr/>
        </p:nvGrpSpPr>
        <p:grpSpPr>
          <a:xfrm>
            <a:off x="8017934" y="1903230"/>
            <a:ext cx="3759198" cy="4132888"/>
            <a:chOff x="8017934" y="1903230"/>
            <a:chExt cx="3759198" cy="4132888"/>
          </a:xfrm>
        </p:grpSpPr>
        <p:grpSp>
          <p:nvGrpSpPr>
            <p:cNvPr id="24" name="Group 23">
              <a:extLst>
                <a:ext uri="{FF2B5EF4-FFF2-40B4-BE49-F238E27FC236}">
                  <a16:creationId xmlns:a16="http://schemas.microsoft.com/office/drawing/2014/main" id="{AAE40D87-2F45-3347-14B5-C25C3A7AD150}"/>
                </a:ext>
              </a:extLst>
            </p:cNvPr>
            <p:cNvGrpSpPr/>
            <p:nvPr/>
          </p:nvGrpSpPr>
          <p:grpSpPr>
            <a:xfrm>
              <a:off x="8077984" y="1903230"/>
              <a:ext cx="1919765" cy="1727593"/>
              <a:chOff x="7861470" y="1862630"/>
              <a:chExt cx="1919765" cy="1727593"/>
            </a:xfrm>
          </p:grpSpPr>
          <p:pic>
            <p:nvPicPr>
              <p:cNvPr id="31" name="Picture 8" descr="https://www.globalreporting.org/SiteCollectionImages/Information%20Hub/Newsletter%20article%20images/dialogue_resized.jpg">
                <a:extLst>
                  <a:ext uri="{FF2B5EF4-FFF2-40B4-BE49-F238E27FC236}">
                    <a16:creationId xmlns:a16="http://schemas.microsoft.com/office/drawing/2014/main" id="{37969419-BEFA-F5A2-F9F0-51657609E6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6270" y="2273009"/>
                <a:ext cx="1914965" cy="1317214"/>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a:extLst>
                  <a:ext uri="{FF2B5EF4-FFF2-40B4-BE49-F238E27FC236}">
                    <a16:creationId xmlns:a16="http://schemas.microsoft.com/office/drawing/2014/main" id="{8A1B383F-2B3F-F8AF-8026-EB5FB09970DF}"/>
                  </a:ext>
                </a:extLst>
              </p:cNvPr>
              <p:cNvGrpSpPr/>
              <p:nvPr/>
            </p:nvGrpSpPr>
            <p:grpSpPr>
              <a:xfrm rot="21422070">
                <a:off x="7861470" y="1862630"/>
                <a:ext cx="792163" cy="633412"/>
                <a:chOff x="2076450" y="2103438"/>
                <a:chExt cx="792163" cy="633412"/>
              </a:xfrm>
            </p:grpSpPr>
            <p:sp>
              <p:nvSpPr>
                <p:cNvPr id="33" name="Explosion: 14 Points 32">
                  <a:extLst>
                    <a:ext uri="{FF2B5EF4-FFF2-40B4-BE49-F238E27FC236}">
                      <a16:creationId xmlns:a16="http://schemas.microsoft.com/office/drawing/2014/main" id="{5B825740-0BDE-4AEA-BB87-05E4DA0D6049}"/>
                    </a:ext>
                  </a:extLst>
                </p:cNvPr>
                <p:cNvSpPr/>
                <p:nvPr/>
              </p:nvSpPr>
              <p:spPr>
                <a:xfrm>
                  <a:off x="2076450" y="2103438"/>
                  <a:ext cx="792163" cy="633412"/>
                </a:xfrm>
                <a:prstGeom prst="irregularSeal2">
                  <a:avLst/>
                </a:prstGeom>
                <a:solidFill>
                  <a:srgbClr val="159CD7"/>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Arial"/>
                    <a:ea typeface="+mn-ea"/>
                    <a:cs typeface="+mn-cs"/>
                  </a:endParaRPr>
                </a:p>
              </p:txBody>
            </p:sp>
            <p:sp>
              <p:nvSpPr>
                <p:cNvPr id="34" name="TextBox 33">
                  <a:extLst>
                    <a:ext uri="{FF2B5EF4-FFF2-40B4-BE49-F238E27FC236}">
                      <a16:creationId xmlns:a16="http://schemas.microsoft.com/office/drawing/2014/main" id="{842B49E0-6B44-A2B8-865A-21D4A4C23269}"/>
                    </a:ext>
                  </a:extLst>
                </p:cNvPr>
                <p:cNvSpPr txBox="1"/>
                <p:nvPr/>
              </p:nvSpPr>
              <p:spPr>
                <a:xfrm rot="20067855">
                  <a:off x="2174875" y="2265022"/>
                  <a:ext cx="54373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mn-cs"/>
                    </a:rPr>
                    <a:t>New</a:t>
                  </a:r>
                  <a:endParaRPr kumimoji="0" lang="en-GB" sz="1400" b="0" i="0" u="none" strike="noStrike" kern="1200" cap="none" spc="0" normalizeH="0" baseline="0" noProof="0" dirty="0">
                    <a:ln>
                      <a:noFill/>
                    </a:ln>
                    <a:solidFill>
                      <a:prstClr val="black"/>
                    </a:solidFill>
                    <a:effectLst/>
                    <a:uLnTx/>
                    <a:uFillTx/>
                    <a:latin typeface="Arial"/>
                    <a:ea typeface="+mn-ea"/>
                    <a:cs typeface="+mn-cs"/>
                  </a:endParaRPr>
                </a:p>
              </p:txBody>
            </p:sp>
          </p:grpSp>
        </p:grpSp>
        <p:grpSp>
          <p:nvGrpSpPr>
            <p:cNvPr id="25" name="Group 24">
              <a:extLst>
                <a:ext uri="{FF2B5EF4-FFF2-40B4-BE49-F238E27FC236}">
                  <a16:creationId xmlns:a16="http://schemas.microsoft.com/office/drawing/2014/main" id="{A0CD603D-47C3-A3D6-1CF7-6FFD727ADC03}"/>
                </a:ext>
              </a:extLst>
            </p:cNvPr>
            <p:cNvGrpSpPr/>
            <p:nvPr/>
          </p:nvGrpSpPr>
          <p:grpSpPr>
            <a:xfrm>
              <a:off x="9753245" y="2535508"/>
              <a:ext cx="1653444" cy="1596344"/>
              <a:chOff x="9052022" y="2648186"/>
              <a:chExt cx="1653444" cy="1596344"/>
            </a:xfrm>
          </p:grpSpPr>
          <p:pic>
            <p:nvPicPr>
              <p:cNvPr id="27" name="Picture 26">
                <a:extLst>
                  <a:ext uri="{FF2B5EF4-FFF2-40B4-BE49-F238E27FC236}">
                    <a16:creationId xmlns:a16="http://schemas.microsoft.com/office/drawing/2014/main" id="{FF156655-E974-DC3D-A970-B98095ED3FD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24134" y1="16066" x2="24134" y2="16066"/>
                            <a14:foregroundMark x1="24851" y1="23934" x2="24851" y2="23934"/>
                            <a14:foregroundMark x1="29749" y1="58525" x2="29749" y2="58525"/>
                            <a14:foregroundMark x1="63560" y1="53443" x2="63560" y2="53443"/>
                            <a14:foregroundMark x1="55675" y1="50984" x2="55675" y2="50984"/>
                          </a14:backgroundRemoval>
                        </a14:imgEffect>
                      </a14:imgLayer>
                    </a14:imgProps>
                  </a:ext>
                </a:extLst>
              </a:blip>
              <a:stretch>
                <a:fillRect/>
              </a:stretch>
            </p:blipFill>
            <p:spPr>
              <a:xfrm>
                <a:off x="9052022" y="3039512"/>
                <a:ext cx="1653444" cy="1205018"/>
              </a:xfrm>
              <a:prstGeom prst="rect">
                <a:avLst/>
              </a:prstGeom>
            </p:spPr>
          </p:pic>
          <p:grpSp>
            <p:nvGrpSpPr>
              <p:cNvPr id="28" name="Group 27">
                <a:extLst>
                  <a:ext uri="{FF2B5EF4-FFF2-40B4-BE49-F238E27FC236}">
                    <a16:creationId xmlns:a16="http://schemas.microsoft.com/office/drawing/2014/main" id="{ABC5F9A9-2D80-8974-D56F-2C08ECC24162}"/>
                  </a:ext>
                </a:extLst>
              </p:cNvPr>
              <p:cNvGrpSpPr/>
              <p:nvPr/>
            </p:nvGrpSpPr>
            <p:grpSpPr>
              <a:xfrm rot="3121728">
                <a:off x="9816024" y="2727562"/>
                <a:ext cx="792163" cy="633412"/>
                <a:chOff x="2076450" y="2103438"/>
                <a:chExt cx="792163" cy="633412"/>
              </a:xfrm>
            </p:grpSpPr>
            <p:sp>
              <p:nvSpPr>
                <p:cNvPr id="29" name="Explosion: 14 Points 28">
                  <a:extLst>
                    <a:ext uri="{FF2B5EF4-FFF2-40B4-BE49-F238E27FC236}">
                      <a16:creationId xmlns:a16="http://schemas.microsoft.com/office/drawing/2014/main" id="{19DCEF97-5B12-A31A-5783-27C8A3287D44}"/>
                    </a:ext>
                  </a:extLst>
                </p:cNvPr>
                <p:cNvSpPr/>
                <p:nvPr/>
              </p:nvSpPr>
              <p:spPr>
                <a:xfrm>
                  <a:off x="2076450" y="2103438"/>
                  <a:ext cx="792163" cy="633412"/>
                </a:xfrm>
                <a:prstGeom prst="irregularSeal2">
                  <a:avLst/>
                </a:prstGeom>
                <a:solidFill>
                  <a:srgbClr val="25AAE2"/>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Arial"/>
                    <a:ea typeface="+mn-ea"/>
                    <a:cs typeface="+mn-cs"/>
                  </a:endParaRPr>
                </a:p>
              </p:txBody>
            </p:sp>
            <p:sp>
              <p:nvSpPr>
                <p:cNvPr id="30" name="TextBox 29">
                  <a:extLst>
                    <a:ext uri="{FF2B5EF4-FFF2-40B4-BE49-F238E27FC236}">
                      <a16:creationId xmlns:a16="http://schemas.microsoft.com/office/drawing/2014/main" id="{9D8890C7-642F-19AE-A57A-7FB020476893}"/>
                    </a:ext>
                  </a:extLst>
                </p:cNvPr>
                <p:cNvSpPr txBox="1"/>
                <p:nvPr/>
              </p:nvSpPr>
              <p:spPr>
                <a:xfrm rot="20067855">
                  <a:off x="2174875" y="2265022"/>
                  <a:ext cx="54373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mn-cs"/>
                    </a:rPr>
                    <a:t>New</a:t>
                  </a:r>
                  <a:endParaRPr kumimoji="0" lang="en-GB" sz="1400" b="0" i="0" u="none" strike="noStrike" kern="1200" cap="none" spc="0" normalizeH="0" baseline="0" noProof="0" dirty="0">
                    <a:ln>
                      <a:noFill/>
                    </a:ln>
                    <a:solidFill>
                      <a:prstClr val="black"/>
                    </a:solidFill>
                    <a:effectLst/>
                    <a:uLnTx/>
                    <a:uFillTx/>
                    <a:latin typeface="Arial"/>
                    <a:ea typeface="+mn-ea"/>
                    <a:cs typeface="+mn-cs"/>
                  </a:endParaRPr>
                </a:p>
              </p:txBody>
            </p:sp>
          </p:grpSp>
        </p:grpSp>
        <p:sp>
          <p:nvSpPr>
            <p:cNvPr id="26" name="TextBox 25">
              <a:extLst>
                <a:ext uri="{FF2B5EF4-FFF2-40B4-BE49-F238E27FC236}">
                  <a16:creationId xmlns:a16="http://schemas.microsoft.com/office/drawing/2014/main" id="{96436167-930A-4BE9-8603-89D178F517B9}"/>
                </a:ext>
              </a:extLst>
            </p:cNvPr>
            <p:cNvSpPr txBox="1"/>
            <p:nvPr/>
          </p:nvSpPr>
          <p:spPr>
            <a:xfrm>
              <a:off x="8017934" y="4558790"/>
              <a:ext cx="3759198"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mn-cs"/>
                </a:rPr>
                <a:t>Organization/working methods</a:t>
              </a:r>
              <a:r>
                <a:rPr kumimoji="0" lang="en-US" sz="1800" b="0" i="0" u="none" strike="noStrike" kern="1200" cap="none" spc="0" normalizeH="0" baseline="0" noProof="0" dirty="0">
                  <a:ln>
                    <a:noFill/>
                  </a:ln>
                  <a:solidFill>
                    <a:prstClr val="black"/>
                  </a:solidFill>
                  <a:effectLst/>
                  <a:uLnTx/>
                  <a:uFillTx/>
                  <a:latin typeface="Arial"/>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a:ea typeface="+mn-ea"/>
                  <a:cs typeface="+mn-cs"/>
                </a:rPr>
                <a:t>Create/modify/delete Questions.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a:ea typeface="+mn-ea"/>
                  <a:cs typeface="+mn-cs"/>
                </a:rPr>
                <a:t>Create ad-hoc or focus group</a:t>
              </a:r>
              <a:br>
                <a:rPr kumimoji="0" lang="en-US" sz="1800" b="0" i="0" u="none" strike="noStrike" kern="1200" cap="none" spc="0" normalizeH="0" baseline="0" noProof="0" dirty="0">
                  <a:ln>
                    <a:noFill/>
                  </a:ln>
                  <a:solidFill>
                    <a:prstClr val="black"/>
                  </a:solidFill>
                  <a:effectLst/>
                  <a:uLnTx/>
                  <a:uFillTx/>
                  <a:latin typeface="Arial"/>
                  <a:ea typeface="+mn-ea"/>
                  <a:cs typeface="+mn-cs"/>
                </a:rPr>
              </a:br>
              <a:r>
                <a:rPr kumimoji="0" lang="en-US" sz="1800" b="0" i="0" u="none" strike="noStrike" kern="1200" cap="none" spc="0" normalizeH="0" baseline="0" noProof="0" dirty="0">
                  <a:ln>
                    <a:noFill/>
                  </a:ln>
                  <a:solidFill>
                    <a:prstClr val="black"/>
                  </a:solidFill>
                  <a:effectLst/>
                  <a:uLnTx/>
                  <a:uFillTx/>
                  <a:latin typeface="Arial"/>
                  <a:ea typeface="+mn-ea"/>
                  <a:cs typeface="+mn-cs"/>
                </a:rPr>
                <a:t>(including Terms of Reference).</a:t>
              </a: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38" name="Group 37">
            <a:extLst>
              <a:ext uri="{FF2B5EF4-FFF2-40B4-BE49-F238E27FC236}">
                <a16:creationId xmlns:a16="http://schemas.microsoft.com/office/drawing/2014/main" id="{C5989800-15D5-0FEA-A579-80B78B04BA6D}"/>
              </a:ext>
            </a:extLst>
          </p:cNvPr>
          <p:cNvGrpSpPr/>
          <p:nvPr/>
        </p:nvGrpSpPr>
        <p:grpSpPr>
          <a:xfrm>
            <a:off x="442204" y="2002278"/>
            <a:ext cx="3129036" cy="4033840"/>
            <a:chOff x="442204" y="2002278"/>
            <a:chExt cx="3129036" cy="4033840"/>
          </a:xfrm>
        </p:grpSpPr>
        <p:grpSp>
          <p:nvGrpSpPr>
            <p:cNvPr id="4" name="Group 3">
              <a:extLst>
                <a:ext uri="{FF2B5EF4-FFF2-40B4-BE49-F238E27FC236}">
                  <a16:creationId xmlns:a16="http://schemas.microsoft.com/office/drawing/2014/main" id="{A415A4AC-9166-A043-75BB-5C8FE105D8D3}"/>
                </a:ext>
              </a:extLst>
            </p:cNvPr>
            <p:cNvGrpSpPr/>
            <p:nvPr/>
          </p:nvGrpSpPr>
          <p:grpSpPr>
            <a:xfrm>
              <a:off x="442204" y="2002278"/>
              <a:ext cx="3129036" cy="4033840"/>
              <a:chOff x="442204" y="2002278"/>
              <a:chExt cx="3129036" cy="4033840"/>
            </a:xfrm>
          </p:grpSpPr>
          <p:grpSp>
            <p:nvGrpSpPr>
              <p:cNvPr id="5" name="Group 4">
                <a:extLst>
                  <a:ext uri="{FF2B5EF4-FFF2-40B4-BE49-F238E27FC236}">
                    <a16:creationId xmlns:a16="http://schemas.microsoft.com/office/drawing/2014/main" id="{BBD748FA-1BBE-B8F4-22BF-11B75032D739}"/>
                  </a:ext>
                </a:extLst>
              </p:cNvPr>
              <p:cNvGrpSpPr/>
              <p:nvPr/>
            </p:nvGrpSpPr>
            <p:grpSpPr>
              <a:xfrm>
                <a:off x="1018202" y="2002278"/>
                <a:ext cx="1498409" cy="2069662"/>
                <a:chOff x="1018202" y="2002278"/>
                <a:chExt cx="1498409" cy="2069662"/>
              </a:xfrm>
            </p:grpSpPr>
            <p:pic>
              <p:nvPicPr>
                <p:cNvPr id="7" name="Picture 6">
                  <a:extLst>
                    <a:ext uri="{FF2B5EF4-FFF2-40B4-BE49-F238E27FC236}">
                      <a16:creationId xmlns:a16="http://schemas.microsoft.com/office/drawing/2014/main" id="{3DD38460-9B1F-437C-E77B-37D50B066981}"/>
                    </a:ext>
                  </a:extLst>
                </p:cNvPr>
                <p:cNvPicPr>
                  <a:picLocks noChangeAspect="1"/>
                </p:cNvPicPr>
                <p:nvPr/>
              </p:nvPicPr>
              <p:blipFill>
                <a:blip r:embed="rId7"/>
                <a:stretch>
                  <a:fillRect/>
                </a:stretch>
              </p:blipFill>
              <p:spPr>
                <a:xfrm>
                  <a:off x="1241923" y="2265770"/>
                  <a:ext cx="1274688" cy="180617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2B0406AD-86BD-6189-0BA8-2AD83DCD53AB}"/>
                    </a:ext>
                  </a:extLst>
                </p:cNvPr>
                <p:cNvSpPr txBox="1"/>
                <p:nvPr/>
              </p:nvSpPr>
              <p:spPr>
                <a:xfrm>
                  <a:off x="1862266" y="2535508"/>
                  <a:ext cx="654345" cy="307777"/>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Arial"/>
                      <a:ea typeface="+mn-ea"/>
                      <a:cs typeface="+mn-cs"/>
                    </a:rPr>
                    <a:t>G.Whizz</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Arial"/>
                      <a:ea typeface="+mn-ea"/>
                      <a:cs typeface="+mn-cs"/>
                    </a:rPr>
                    <a:t>(01/2028)</a:t>
                  </a:r>
                  <a:endParaRPr kumimoji="0" lang="en-GB" sz="700" b="0" i="0" u="none" strike="noStrike" kern="1200" cap="none" spc="0" normalizeH="0" baseline="0" noProof="0" dirty="0">
                    <a:ln>
                      <a:noFill/>
                    </a:ln>
                    <a:solidFill>
                      <a:prstClr val="black"/>
                    </a:solidFill>
                    <a:effectLst/>
                    <a:uLnTx/>
                    <a:uFillTx/>
                    <a:latin typeface="Arial"/>
                    <a:ea typeface="+mn-ea"/>
                    <a:cs typeface="+mn-cs"/>
                  </a:endParaRPr>
                </a:p>
              </p:txBody>
            </p:sp>
            <p:sp>
              <p:nvSpPr>
                <p:cNvPr id="9" name="TextBox 8">
                  <a:extLst>
                    <a:ext uri="{FF2B5EF4-FFF2-40B4-BE49-F238E27FC236}">
                      <a16:creationId xmlns:a16="http://schemas.microsoft.com/office/drawing/2014/main" id="{8191FA4F-3A82-AC4B-AC41-0B396A56F4DB}"/>
                    </a:ext>
                  </a:extLst>
                </p:cNvPr>
                <p:cNvSpPr txBox="1"/>
                <p:nvPr/>
              </p:nvSpPr>
              <p:spPr>
                <a:xfrm>
                  <a:off x="1499169" y="3227685"/>
                  <a:ext cx="962944" cy="41549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Arial"/>
                      <a:ea typeface="+mn-ea"/>
                      <a:cs typeface="+mn-cs"/>
                    </a:rPr>
                    <a:t>Idea for a new international standard</a:t>
                  </a:r>
                  <a:endParaRPr kumimoji="0" lang="en-GB" sz="7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10" name="Group 9">
                  <a:extLst>
                    <a:ext uri="{FF2B5EF4-FFF2-40B4-BE49-F238E27FC236}">
                      <a16:creationId xmlns:a16="http://schemas.microsoft.com/office/drawing/2014/main" id="{6284BDE0-03BA-93FF-FD44-F5D75D0D1ED8}"/>
                    </a:ext>
                  </a:extLst>
                </p:cNvPr>
                <p:cNvGrpSpPr/>
                <p:nvPr/>
              </p:nvGrpSpPr>
              <p:grpSpPr>
                <a:xfrm rot="21422070">
                  <a:off x="1018202" y="2002278"/>
                  <a:ext cx="792163" cy="633412"/>
                  <a:chOff x="2076450" y="2103438"/>
                  <a:chExt cx="792163" cy="633412"/>
                </a:xfrm>
              </p:grpSpPr>
              <p:sp>
                <p:nvSpPr>
                  <p:cNvPr id="11" name="Explosion: 14 Points 10">
                    <a:extLst>
                      <a:ext uri="{FF2B5EF4-FFF2-40B4-BE49-F238E27FC236}">
                        <a16:creationId xmlns:a16="http://schemas.microsoft.com/office/drawing/2014/main" id="{E7E732EC-B488-4A8A-C887-B9A82FF3D8B3}"/>
                      </a:ext>
                    </a:extLst>
                  </p:cNvPr>
                  <p:cNvSpPr/>
                  <p:nvPr/>
                </p:nvSpPr>
                <p:spPr>
                  <a:xfrm>
                    <a:off x="2076450" y="2103438"/>
                    <a:ext cx="792163" cy="633412"/>
                  </a:xfrm>
                  <a:prstGeom prst="irregularSeal2">
                    <a:avLst/>
                  </a:prstGeom>
                  <a:solidFill>
                    <a:srgbClr val="159CD7"/>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TextBox 11">
                    <a:extLst>
                      <a:ext uri="{FF2B5EF4-FFF2-40B4-BE49-F238E27FC236}">
                        <a16:creationId xmlns:a16="http://schemas.microsoft.com/office/drawing/2014/main" id="{B99A6FBB-9BA0-E125-9A84-B1C153AD7886}"/>
                      </a:ext>
                    </a:extLst>
                  </p:cNvPr>
                  <p:cNvSpPr txBox="1"/>
                  <p:nvPr/>
                </p:nvSpPr>
                <p:spPr>
                  <a:xfrm rot="20067855">
                    <a:off x="2174875" y="2265022"/>
                    <a:ext cx="54373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mn-cs"/>
                      </a:rPr>
                      <a:t>New</a:t>
                    </a:r>
                    <a:endParaRPr kumimoji="0" lang="en-GB" sz="1400" b="0" i="0" u="none" strike="noStrike" kern="1200" cap="none" spc="0" normalizeH="0" baseline="0" noProof="0" dirty="0">
                      <a:ln>
                        <a:noFill/>
                      </a:ln>
                      <a:solidFill>
                        <a:prstClr val="black"/>
                      </a:solidFill>
                      <a:effectLst/>
                      <a:uLnTx/>
                      <a:uFillTx/>
                      <a:latin typeface="Arial"/>
                      <a:ea typeface="+mn-ea"/>
                      <a:cs typeface="+mn-cs"/>
                    </a:endParaRPr>
                  </a:p>
                </p:txBody>
              </p:sp>
            </p:grpSp>
          </p:grpSp>
          <p:sp>
            <p:nvSpPr>
              <p:cNvPr id="6" name="TextBox 5">
                <a:extLst>
                  <a:ext uri="{FF2B5EF4-FFF2-40B4-BE49-F238E27FC236}">
                    <a16:creationId xmlns:a16="http://schemas.microsoft.com/office/drawing/2014/main" id="{61FB44AF-0735-4F64-18BA-7C31A642E3A4}"/>
                  </a:ext>
                </a:extLst>
              </p:cNvPr>
              <p:cNvSpPr txBox="1"/>
              <p:nvPr/>
            </p:nvSpPr>
            <p:spPr>
              <a:xfrm>
                <a:off x="442204" y="4558790"/>
                <a:ext cx="3129036"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a:ea typeface="+mn-ea"/>
                    <a:cs typeface="+mn-cs"/>
                  </a:rPr>
                  <a:t>Proposed new work items</a:t>
                </a:r>
                <a:r>
                  <a:rPr kumimoji="0" lang="en-GB" sz="1800" b="0" i="0" u="none" strike="noStrike" kern="1200" cap="none" spc="0" normalizeH="0" baseline="0" noProof="0" dirty="0">
                    <a:ln>
                      <a:noFill/>
                    </a:ln>
                    <a:solidFill>
                      <a:prstClr val="black"/>
                    </a:solidFill>
                    <a:effectLst/>
                    <a:uLnTx/>
                    <a:uFillTx/>
                    <a:latin typeface="Arial"/>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Recommendations.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Supplements.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Other publications.</a:t>
                </a:r>
              </a:p>
            </p:txBody>
          </p:sp>
        </p:grpSp>
        <p:pic>
          <p:nvPicPr>
            <p:cNvPr id="37" name="Picture 36">
              <a:extLst>
                <a:ext uri="{FF2B5EF4-FFF2-40B4-BE49-F238E27FC236}">
                  <a16:creationId xmlns:a16="http://schemas.microsoft.com/office/drawing/2014/main" id="{D79F4679-7868-1C00-31B1-AD0BE46AC998}"/>
                </a:ext>
              </a:extLst>
            </p:cNvPr>
            <p:cNvPicPr>
              <a:picLocks noChangeAspect="1"/>
            </p:cNvPicPr>
            <p:nvPr/>
          </p:nvPicPr>
          <p:blipFill>
            <a:blip r:embed="rId8"/>
            <a:stretch>
              <a:fillRect/>
            </a:stretch>
          </p:blipFill>
          <p:spPr>
            <a:xfrm>
              <a:off x="1911621" y="3738981"/>
              <a:ext cx="190201" cy="51649"/>
            </a:xfrm>
            <a:prstGeom prst="rect">
              <a:avLst/>
            </a:prstGeom>
          </p:spPr>
        </p:pic>
      </p:grpSp>
    </p:spTree>
    <p:custDataLst>
      <p:tags r:id="rId1"/>
    </p:custDataLst>
    <p:extLst>
      <p:ext uri="{BB962C8B-B14F-4D97-AF65-F5344CB8AC3E}">
        <p14:creationId xmlns:p14="http://schemas.microsoft.com/office/powerpoint/2010/main" val="1721791373"/>
      </p:ext>
    </p:extLst>
  </p:cSld>
  <p:clrMapOvr>
    <a:masterClrMapping/>
  </p:clrMapOvr>
  <mc:AlternateContent xmlns:mc="http://schemas.openxmlformats.org/markup-compatibility/2006" xmlns:p14="http://schemas.microsoft.com/office/powerpoint/2010/main">
    <mc:Choice Requires="p14">
      <p:transition spd="slow" p14:dur="2000" advTm="42979"/>
    </mc:Choice>
    <mc:Fallback xmlns="">
      <p:transition spd="slow" advTm="429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F7EA7-70BC-001D-A330-E7E4E8F44FDE}"/>
              </a:ext>
            </a:extLst>
          </p:cNvPr>
          <p:cNvSpPr>
            <a:spLocks noGrp="1"/>
          </p:cNvSpPr>
          <p:nvPr>
            <p:ph type="title"/>
          </p:nvPr>
        </p:nvSpPr>
        <p:spPr/>
        <p:txBody>
          <a:bodyPr/>
          <a:lstStyle/>
          <a:p>
            <a:r>
              <a:rPr lang="en-US" dirty="0"/>
              <a:t>Identifying objectives</a:t>
            </a:r>
            <a:endParaRPr lang="en-GB" dirty="0"/>
          </a:p>
        </p:txBody>
      </p:sp>
      <p:sp>
        <p:nvSpPr>
          <p:cNvPr id="3" name="Text Placeholder 2">
            <a:extLst>
              <a:ext uri="{FF2B5EF4-FFF2-40B4-BE49-F238E27FC236}">
                <a16:creationId xmlns:a16="http://schemas.microsoft.com/office/drawing/2014/main" id="{38603C6E-7F87-CBD4-C225-71E74157591F}"/>
              </a:ext>
            </a:extLst>
          </p:cNvPr>
          <p:cNvSpPr>
            <a:spLocks noGrp="1"/>
          </p:cNvSpPr>
          <p:nvPr>
            <p:ph type="body" sz="quarter" idx="10"/>
          </p:nvPr>
        </p:nvSpPr>
        <p:spPr/>
        <p:txBody>
          <a:bodyPr/>
          <a:lstStyle/>
          <a:p>
            <a:endParaRPr lang="en-GB"/>
          </a:p>
        </p:txBody>
      </p:sp>
      <p:grpSp>
        <p:nvGrpSpPr>
          <p:cNvPr id="4" name="Group 3">
            <a:extLst>
              <a:ext uri="{FF2B5EF4-FFF2-40B4-BE49-F238E27FC236}">
                <a16:creationId xmlns:a16="http://schemas.microsoft.com/office/drawing/2014/main" id="{885415C9-C265-FB1E-9F4E-75DEACCE40F8}"/>
              </a:ext>
            </a:extLst>
          </p:cNvPr>
          <p:cNvGrpSpPr/>
          <p:nvPr/>
        </p:nvGrpSpPr>
        <p:grpSpPr>
          <a:xfrm>
            <a:off x="5525922" y="2185612"/>
            <a:ext cx="3000374" cy="3000374"/>
            <a:chOff x="5463780" y="1713972"/>
            <a:chExt cx="3000374" cy="3000374"/>
          </a:xfrm>
          <a:solidFill>
            <a:srgbClr val="FFC107">
              <a:alpha val="28000"/>
            </a:srgbClr>
          </a:solidFill>
        </p:grpSpPr>
        <p:sp>
          <p:nvSpPr>
            <p:cNvPr id="5" name="Oval 4">
              <a:extLst>
                <a:ext uri="{FF2B5EF4-FFF2-40B4-BE49-F238E27FC236}">
                  <a16:creationId xmlns:a16="http://schemas.microsoft.com/office/drawing/2014/main" id="{27EF276F-036E-3223-0821-82B8EC7892DA}"/>
                </a:ext>
              </a:extLst>
            </p:cNvPr>
            <p:cNvSpPr/>
            <p:nvPr/>
          </p:nvSpPr>
          <p:spPr>
            <a:xfrm>
              <a:off x="5463780" y="1713972"/>
              <a:ext cx="3000374" cy="3000374"/>
            </a:xfrm>
            <a:prstGeom prst="ellipse">
              <a:avLst/>
            </a:prstGeom>
            <a:grpFill/>
            <a:ln w="38100" cap="flat" cmpd="sng" algn="ctr">
              <a:solidFill>
                <a:srgbClr val="FFC107"/>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effectLst/>
                <a:uLnTx/>
                <a:uFillTx/>
                <a:latin typeface="Calibri"/>
                <a:ea typeface="+mn-ea"/>
                <a:cs typeface="+mn-cs"/>
              </a:endParaRPr>
            </a:p>
          </p:txBody>
        </p:sp>
        <p:sp>
          <p:nvSpPr>
            <p:cNvPr id="6" name="TextBox 5">
              <a:extLst>
                <a:ext uri="{FF2B5EF4-FFF2-40B4-BE49-F238E27FC236}">
                  <a16:creationId xmlns:a16="http://schemas.microsoft.com/office/drawing/2014/main" id="{FFD7A730-CF13-25B8-E37F-2B896550959F}"/>
                </a:ext>
              </a:extLst>
            </p:cNvPr>
            <p:cNvSpPr txBox="1"/>
            <p:nvPr/>
          </p:nvSpPr>
          <p:spPr>
            <a:xfrm>
              <a:off x="6483863" y="2081279"/>
              <a:ext cx="1902894" cy="923330"/>
            </a:xfrm>
            <a:prstGeom prst="rect">
              <a:avLst/>
            </a:prstGeom>
            <a:noFill/>
            <a:ln>
              <a:noFill/>
            </a:ln>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Calibri"/>
                </a:rPr>
                <a:t>Your</a:t>
              </a:r>
              <a:br>
                <a:rPr kumimoji="0" lang="en-US" sz="1800" b="0" i="0" u="none" strike="noStrike" kern="0" cap="none" spc="0" normalizeH="0" baseline="0" noProof="0" dirty="0">
                  <a:ln>
                    <a:noFill/>
                  </a:ln>
                  <a:effectLst/>
                  <a:uLnTx/>
                  <a:uFillTx/>
                  <a:latin typeface="Calibri"/>
                </a:rPr>
              </a:br>
              <a:r>
                <a:rPr kumimoji="0" lang="en-US" sz="1800" b="0" i="0" u="none" strike="noStrike" kern="0" cap="none" spc="0" normalizeH="0" baseline="0" noProof="0" dirty="0">
                  <a:ln>
                    <a:noFill/>
                  </a:ln>
                  <a:effectLst/>
                  <a:uLnTx/>
                  <a:uFillTx/>
                  <a:latin typeface="Calibri"/>
                </a:rPr>
                <a:t>organization’s</a:t>
              </a:r>
              <a:br>
                <a:rPr kumimoji="0" lang="en-US" sz="1800" b="0" i="0" u="none" strike="noStrike" kern="0" cap="none" spc="0" normalizeH="0" baseline="0" noProof="0" dirty="0">
                  <a:ln>
                    <a:noFill/>
                  </a:ln>
                  <a:effectLst/>
                  <a:uLnTx/>
                  <a:uFillTx/>
                  <a:latin typeface="Calibri"/>
                </a:rPr>
              </a:br>
              <a:r>
                <a:rPr kumimoji="0" lang="en-US" sz="1800" b="0" i="0" u="none" strike="noStrike" kern="0" cap="none" spc="0" normalizeH="0" baseline="0" noProof="0" dirty="0">
                  <a:ln>
                    <a:noFill/>
                  </a:ln>
                  <a:effectLst/>
                  <a:uLnTx/>
                  <a:uFillTx/>
                  <a:latin typeface="Calibri"/>
                </a:rPr>
                <a:t>priorities</a:t>
              </a:r>
            </a:p>
          </p:txBody>
        </p:sp>
      </p:grpSp>
      <p:grpSp>
        <p:nvGrpSpPr>
          <p:cNvPr id="7" name="Group 6">
            <a:extLst>
              <a:ext uri="{FF2B5EF4-FFF2-40B4-BE49-F238E27FC236}">
                <a16:creationId xmlns:a16="http://schemas.microsoft.com/office/drawing/2014/main" id="{9A42F289-D97A-31E9-9282-995E15B4AD86}"/>
              </a:ext>
            </a:extLst>
          </p:cNvPr>
          <p:cNvGrpSpPr/>
          <p:nvPr/>
        </p:nvGrpSpPr>
        <p:grpSpPr>
          <a:xfrm>
            <a:off x="3665704" y="2185612"/>
            <a:ext cx="3000374" cy="3000374"/>
            <a:chOff x="3305179" y="1713972"/>
            <a:chExt cx="3000374" cy="3000374"/>
          </a:xfrm>
        </p:grpSpPr>
        <p:sp>
          <p:nvSpPr>
            <p:cNvPr id="8" name="Oval 7">
              <a:extLst>
                <a:ext uri="{FF2B5EF4-FFF2-40B4-BE49-F238E27FC236}">
                  <a16:creationId xmlns:a16="http://schemas.microsoft.com/office/drawing/2014/main" id="{0C2FFD27-965F-523C-E193-28F4F3EC567A}"/>
                </a:ext>
              </a:extLst>
            </p:cNvPr>
            <p:cNvSpPr/>
            <p:nvPr/>
          </p:nvSpPr>
          <p:spPr>
            <a:xfrm>
              <a:off x="3305179" y="1713972"/>
              <a:ext cx="3000374" cy="3000374"/>
            </a:xfrm>
            <a:prstGeom prst="ellipse">
              <a:avLst/>
            </a:prstGeom>
            <a:solidFill>
              <a:srgbClr val="0070C0">
                <a:alpha val="28000"/>
              </a:srgbClr>
            </a:solidFill>
            <a:ln w="38100" cap="flat" cmpd="sng" algn="ctr">
              <a:solidFill>
                <a:srgbClr val="558ED5"/>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effectLst/>
                <a:uLnTx/>
                <a:uFillTx/>
                <a:latin typeface="Calibri"/>
                <a:ea typeface="+mn-ea"/>
                <a:cs typeface="+mn-cs"/>
              </a:endParaRPr>
            </a:p>
          </p:txBody>
        </p:sp>
        <p:sp>
          <p:nvSpPr>
            <p:cNvPr id="9" name="TextBox 8">
              <a:extLst>
                <a:ext uri="{FF2B5EF4-FFF2-40B4-BE49-F238E27FC236}">
                  <a16:creationId xmlns:a16="http://schemas.microsoft.com/office/drawing/2014/main" id="{15166464-233B-064C-5958-073E409C5E2D}"/>
                </a:ext>
              </a:extLst>
            </p:cNvPr>
            <p:cNvSpPr txBox="1"/>
            <p:nvPr/>
          </p:nvSpPr>
          <p:spPr>
            <a:xfrm>
              <a:off x="3450102" y="2358278"/>
              <a:ext cx="2013678" cy="646331"/>
            </a:xfrm>
            <a:prstGeom prst="rect">
              <a:avLst/>
            </a:prstGeom>
            <a:noFill/>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effectLst/>
                  <a:uLnTx/>
                  <a:uFillTx/>
                  <a:latin typeface="Calibri"/>
                </a:rPr>
                <a:t>Your knowledge</a:t>
              </a:r>
              <a:br>
                <a:rPr kumimoji="0" lang="en-US" sz="1800" b="0" i="0" u="none" strike="noStrike" kern="0" cap="none" spc="0" normalizeH="0" baseline="0" noProof="0">
                  <a:ln>
                    <a:noFill/>
                  </a:ln>
                  <a:effectLst/>
                  <a:uLnTx/>
                  <a:uFillTx/>
                  <a:latin typeface="Calibri"/>
                </a:rPr>
              </a:br>
              <a:r>
                <a:rPr kumimoji="0" lang="en-US" sz="1800" b="0" i="0" u="none" strike="noStrike" kern="0" cap="none" spc="0" normalizeH="0" baseline="0" noProof="0">
                  <a:ln>
                    <a:noFill/>
                  </a:ln>
                  <a:effectLst/>
                  <a:uLnTx/>
                  <a:uFillTx/>
                  <a:latin typeface="Calibri"/>
                </a:rPr>
                <a:t>and interests</a:t>
              </a:r>
            </a:p>
          </p:txBody>
        </p:sp>
      </p:grpSp>
      <p:grpSp>
        <p:nvGrpSpPr>
          <p:cNvPr id="10" name="Group 9">
            <a:extLst>
              <a:ext uri="{FF2B5EF4-FFF2-40B4-BE49-F238E27FC236}">
                <a16:creationId xmlns:a16="http://schemas.microsoft.com/office/drawing/2014/main" id="{B849693D-69DD-985E-7323-2AEED72459D2}"/>
              </a:ext>
            </a:extLst>
          </p:cNvPr>
          <p:cNvGrpSpPr/>
          <p:nvPr/>
        </p:nvGrpSpPr>
        <p:grpSpPr>
          <a:xfrm>
            <a:off x="4595813" y="3270861"/>
            <a:ext cx="3000374" cy="3000374"/>
            <a:chOff x="4595813" y="2953227"/>
            <a:chExt cx="3000374" cy="3000374"/>
          </a:xfrm>
        </p:grpSpPr>
        <p:sp>
          <p:nvSpPr>
            <p:cNvPr id="11" name="Oval 10">
              <a:extLst>
                <a:ext uri="{FF2B5EF4-FFF2-40B4-BE49-F238E27FC236}">
                  <a16:creationId xmlns:a16="http://schemas.microsoft.com/office/drawing/2014/main" id="{2FE1C8DB-D9D4-A4BF-5EEE-0AC024F80B73}"/>
                </a:ext>
              </a:extLst>
            </p:cNvPr>
            <p:cNvSpPr/>
            <p:nvPr/>
          </p:nvSpPr>
          <p:spPr>
            <a:xfrm>
              <a:off x="4595813" y="2953227"/>
              <a:ext cx="3000374" cy="3000374"/>
            </a:xfrm>
            <a:prstGeom prst="ellipse">
              <a:avLst/>
            </a:prstGeom>
            <a:solidFill>
              <a:srgbClr val="FF0000">
                <a:alpha val="28000"/>
              </a:srgbClr>
            </a:solidFill>
            <a:ln w="38100" cap="flat" cmpd="sng" algn="ctr">
              <a:solidFill>
                <a:srgbClr val="FF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12" name="TextBox 11">
              <a:extLst>
                <a:ext uri="{FF2B5EF4-FFF2-40B4-BE49-F238E27FC236}">
                  <a16:creationId xmlns:a16="http://schemas.microsoft.com/office/drawing/2014/main" id="{5B394171-D356-A37F-2D0E-CD0164CD97A4}"/>
                </a:ext>
              </a:extLst>
            </p:cNvPr>
            <p:cNvSpPr txBox="1"/>
            <p:nvPr/>
          </p:nvSpPr>
          <p:spPr>
            <a:xfrm>
              <a:off x="4887910" y="4985117"/>
              <a:ext cx="2416181" cy="646331"/>
            </a:xfrm>
            <a:prstGeom prst="rect">
              <a:avLst/>
            </a:prstGeom>
            <a:noFill/>
            <a:ln>
              <a:noFill/>
            </a:ln>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Calibri"/>
                </a:rPr>
                <a:t>Study group mandate and priorities</a:t>
              </a:r>
              <a:endParaRPr kumimoji="0" lang="en-GB" sz="1800" b="0" i="0" u="none" strike="noStrike" kern="0" cap="none" spc="0" normalizeH="0" baseline="0" noProof="0" dirty="0">
                <a:ln>
                  <a:noFill/>
                </a:ln>
                <a:effectLst/>
                <a:uLnTx/>
                <a:uFillTx/>
                <a:latin typeface="Calibri"/>
              </a:endParaRPr>
            </a:p>
          </p:txBody>
        </p:sp>
      </p:grpSp>
      <p:sp>
        <p:nvSpPr>
          <p:cNvPr id="13" name="TextBox 12">
            <a:extLst>
              <a:ext uri="{FF2B5EF4-FFF2-40B4-BE49-F238E27FC236}">
                <a16:creationId xmlns:a16="http://schemas.microsoft.com/office/drawing/2014/main" id="{4F235F41-82A5-BF65-7EA4-24261787B4ED}"/>
              </a:ext>
            </a:extLst>
          </p:cNvPr>
          <p:cNvSpPr txBox="1"/>
          <p:nvPr/>
        </p:nvSpPr>
        <p:spPr>
          <a:xfrm>
            <a:off x="5469731" y="3474224"/>
            <a:ext cx="1252538" cy="646331"/>
          </a:xfrm>
          <a:prstGeom prst="rect">
            <a:avLst/>
          </a:prstGeom>
          <a:noFill/>
        </p:spPr>
        <p:txBody>
          <a:bodyPr wrap="square">
            <a:spAutoFit/>
          </a:bodyPr>
          <a:lstStyle/>
          <a:p>
            <a:pPr algn="ctr" defTabSz="457200"/>
            <a:r>
              <a:rPr lang="en-US" b="1" dirty="0">
                <a:latin typeface="Calibri"/>
              </a:rPr>
              <a:t>Your</a:t>
            </a:r>
            <a:br>
              <a:rPr lang="en-US" b="1" dirty="0">
                <a:latin typeface="Calibri"/>
              </a:rPr>
            </a:br>
            <a:r>
              <a:rPr lang="en-US" b="1" dirty="0">
                <a:latin typeface="Calibri"/>
              </a:rPr>
              <a:t>objectives</a:t>
            </a:r>
            <a:endParaRPr lang="en-GB" b="1" dirty="0">
              <a:latin typeface="Calibri"/>
            </a:endParaRPr>
          </a:p>
        </p:txBody>
      </p:sp>
      <p:pic>
        <p:nvPicPr>
          <p:cNvPr id="27" name="Audio 26">
            <a:hlinkClick r:id="" action="ppaction://media"/>
            <a:extLst>
              <a:ext uri="{FF2B5EF4-FFF2-40B4-BE49-F238E27FC236}">
                <a16:creationId xmlns:a16="http://schemas.microsoft.com/office/drawing/2014/main" id="{BF1323E4-4A47-8287-AB93-C371F7F55DB6}"/>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239828528"/>
      </p:ext>
    </p:extLst>
  </p:cSld>
  <p:clrMapOvr>
    <a:masterClrMapping/>
  </p:clrMapOvr>
  <mc:AlternateContent xmlns:mc="http://schemas.openxmlformats.org/markup-compatibility/2006" xmlns:p14="http://schemas.microsoft.com/office/powerpoint/2010/main">
    <mc:Choice Requires="p14">
      <p:transition spd="slow" p14:dur="2000" advTm="22516"/>
    </mc:Choice>
    <mc:Fallback xmlns="">
      <p:transition spd="slow" advTm="225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27"/>
                </p:tgtEl>
              </p:cMediaNode>
            </p:audio>
          </p:childTnLst>
        </p:cTn>
      </p:par>
    </p:tnLst>
    <p:bldLst>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0362C-DDA8-B651-A86B-486767980892}"/>
              </a:ext>
            </a:extLst>
          </p:cNvPr>
          <p:cNvSpPr>
            <a:spLocks noGrp="1"/>
          </p:cNvSpPr>
          <p:nvPr>
            <p:ph type="title"/>
          </p:nvPr>
        </p:nvSpPr>
        <p:spPr/>
        <p:txBody>
          <a:bodyPr/>
          <a:lstStyle/>
          <a:p>
            <a:r>
              <a:rPr lang="en-US" dirty="0"/>
              <a:t>Study group/regional group Contribution template</a:t>
            </a:r>
            <a:endParaRPr lang="en-GB" dirty="0"/>
          </a:p>
        </p:txBody>
      </p:sp>
      <p:sp>
        <p:nvSpPr>
          <p:cNvPr id="3" name="Content Placeholder 2">
            <a:extLst>
              <a:ext uri="{FF2B5EF4-FFF2-40B4-BE49-F238E27FC236}">
                <a16:creationId xmlns:a16="http://schemas.microsoft.com/office/drawing/2014/main" id="{2A0BA095-944F-1F99-9B8D-00DE8C8F509D}"/>
              </a:ext>
            </a:extLst>
          </p:cNvPr>
          <p:cNvSpPr>
            <a:spLocks noGrp="1"/>
          </p:cNvSpPr>
          <p:nvPr>
            <p:ph sz="quarter" idx="11"/>
          </p:nvPr>
        </p:nvSpPr>
        <p:spPr>
          <a:xfrm>
            <a:off x="633255" y="2059806"/>
            <a:ext cx="5462745" cy="4130283"/>
          </a:xfrm>
        </p:spPr>
        <p:txBody>
          <a:bodyPr/>
          <a:lstStyle/>
          <a:p>
            <a:r>
              <a:rPr lang="en-GB" dirty="0"/>
              <a:t>Before submitting a Contribution:</a:t>
            </a:r>
          </a:p>
          <a:p>
            <a:pPr marL="434340" indent="-342900">
              <a:buFont typeface="Arial" panose="020B0604020202020204" pitchFamily="34" charset="0"/>
              <a:buChar char="•"/>
            </a:pPr>
            <a:r>
              <a:rPr lang="en-GB" dirty="0"/>
              <a:t>Update highlighted text, then remove highlighting.</a:t>
            </a:r>
          </a:p>
          <a:p>
            <a:pPr marL="434340" indent="-342900">
              <a:buFont typeface="Arial" panose="020B0604020202020204" pitchFamily="34" charset="0"/>
              <a:buChar char="•"/>
            </a:pPr>
            <a:r>
              <a:rPr lang="en-GB" dirty="0"/>
              <a:t>Add “contact” rows, if needed, by copy-pasting an existing one.</a:t>
            </a:r>
          </a:p>
          <a:p>
            <a:pPr marL="434340" indent="-342900">
              <a:buFont typeface="Arial" panose="020B0604020202020204" pitchFamily="34" charset="0"/>
              <a:buChar char="•"/>
            </a:pPr>
            <a:r>
              <a:rPr lang="en-GB" dirty="0"/>
              <a:t>No “Track Changes” on the cover page… but do use it as needed in the content.</a:t>
            </a:r>
          </a:p>
          <a:p>
            <a:endParaRPr lang="en-GB" dirty="0"/>
          </a:p>
        </p:txBody>
      </p:sp>
      <p:sp>
        <p:nvSpPr>
          <p:cNvPr id="4" name="Text Placeholder 3">
            <a:extLst>
              <a:ext uri="{FF2B5EF4-FFF2-40B4-BE49-F238E27FC236}">
                <a16:creationId xmlns:a16="http://schemas.microsoft.com/office/drawing/2014/main" id="{CCF260F8-C4BD-5BE9-9EE5-90C27ED720E6}"/>
              </a:ext>
            </a:extLst>
          </p:cNvPr>
          <p:cNvSpPr>
            <a:spLocks noGrp="1"/>
          </p:cNvSpPr>
          <p:nvPr>
            <p:ph type="body" sz="quarter" idx="10"/>
          </p:nvPr>
        </p:nvSpPr>
        <p:spPr/>
        <p:txBody>
          <a:bodyPr/>
          <a:lstStyle/>
          <a:p>
            <a:endParaRPr lang="en-GB"/>
          </a:p>
        </p:txBody>
      </p:sp>
      <p:pic>
        <p:nvPicPr>
          <p:cNvPr id="15" name="Picture 14">
            <a:extLst>
              <a:ext uri="{FF2B5EF4-FFF2-40B4-BE49-F238E27FC236}">
                <a16:creationId xmlns:a16="http://schemas.microsoft.com/office/drawing/2014/main" id="{F1C8F6F2-6A95-C4EC-B298-4C20035E9650}"/>
              </a:ext>
            </a:extLst>
          </p:cNvPr>
          <p:cNvPicPr>
            <a:picLocks noChangeAspect="1"/>
          </p:cNvPicPr>
          <p:nvPr/>
        </p:nvPicPr>
        <p:blipFill>
          <a:blip r:embed="rId3"/>
          <a:stretch>
            <a:fillRect/>
          </a:stretch>
        </p:blipFill>
        <p:spPr>
          <a:xfrm>
            <a:off x="5993404" y="1660230"/>
            <a:ext cx="5587671" cy="4228610"/>
          </a:xfrm>
          <a:prstGeom prst="rect">
            <a:avLst/>
          </a:prstGeom>
          <a:ln>
            <a:noFill/>
          </a:ln>
          <a:effectLst>
            <a:outerShdw blurRad="190500" algn="tl" rotWithShape="0">
              <a:srgbClr val="000000">
                <a:alpha val="70000"/>
              </a:srgbClr>
            </a:outerShdw>
          </a:effectLst>
        </p:spPr>
      </p:pic>
      <p:sp>
        <p:nvSpPr>
          <p:cNvPr id="16" name="Rectangle 15">
            <a:extLst>
              <a:ext uri="{FF2B5EF4-FFF2-40B4-BE49-F238E27FC236}">
                <a16:creationId xmlns:a16="http://schemas.microsoft.com/office/drawing/2014/main" id="{C1B45F4E-7F10-90AD-0D29-6E7FB562918D}"/>
              </a:ext>
            </a:extLst>
          </p:cNvPr>
          <p:cNvSpPr/>
          <p:nvPr/>
        </p:nvSpPr>
        <p:spPr>
          <a:xfrm>
            <a:off x="11064608" y="1919481"/>
            <a:ext cx="262467" cy="237067"/>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93869274-56F7-EB1D-CEE1-9D39C577EAF0}"/>
              </a:ext>
            </a:extLst>
          </p:cNvPr>
          <p:cNvSpPr/>
          <p:nvPr/>
        </p:nvSpPr>
        <p:spPr>
          <a:xfrm>
            <a:off x="10802141" y="2429598"/>
            <a:ext cx="524934" cy="195264"/>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1147BE61-4F2F-80E8-0986-684558F8D95F}"/>
              </a:ext>
            </a:extLst>
          </p:cNvPr>
          <p:cNvSpPr/>
          <p:nvPr/>
        </p:nvSpPr>
        <p:spPr>
          <a:xfrm>
            <a:off x="7021772" y="2658116"/>
            <a:ext cx="784228" cy="237067"/>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3E129A81-2AE8-BDC6-8AA9-348A80C31A69}"/>
              </a:ext>
            </a:extLst>
          </p:cNvPr>
          <p:cNvSpPr/>
          <p:nvPr/>
        </p:nvSpPr>
        <p:spPr>
          <a:xfrm>
            <a:off x="9943833" y="2654330"/>
            <a:ext cx="1383242" cy="237067"/>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4EB07769-3DCC-E882-17CF-67A1218CB4D5}"/>
              </a:ext>
            </a:extLst>
          </p:cNvPr>
          <p:cNvSpPr/>
          <p:nvPr/>
        </p:nvSpPr>
        <p:spPr>
          <a:xfrm>
            <a:off x="7021773" y="3061199"/>
            <a:ext cx="939802" cy="237067"/>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F1C60E8E-4053-D080-4010-F3F82F36F9CF}"/>
              </a:ext>
            </a:extLst>
          </p:cNvPr>
          <p:cNvSpPr/>
          <p:nvPr/>
        </p:nvSpPr>
        <p:spPr>
          <a:xfrm>
            <a:off x="7021773" y="3298266"/>
            <a:ext cx="1835152" cy="166015"/>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21692DEF-D5F5-EBF5-B78D-14F79D4B9B3D}"/>
              </a:ext>
            </a:extLst>
          </p:cNvPr>
          <p:cNvSpPr/>
          <p:nvPr/>
        </p:nvSpPr>
        <p:spPr>
          <a:xfrm>
            <a:off x="7021773" y="3475568"/>
            <a:ext cx="3159127" cy="992380"/>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23" name="Rectangle 22">
            <a:extLst>
              <a:ext uri="{FF2B5EF4-FFF2-40B4-BE49-F238E27FC236}">
                <a16:creationId xmlns:a16="http://schemas.microsoft.com/office/drawing/2014/main" id="{3C56AB8A-8CF5-F46C-5321-73D8F1A56938}"/>
              </a:ext>
            </a:extLst>
          </p:cNvPr>
          <p:cNvSpPr/>
          <p:nvPr/>
        </p:nvSpPr>
        <p:spPr>
          <a:xfrm>
            <a:off x="7021773" y="4740087"/>
            <a:ext cx="4175052" cy="452182"/>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
        <p:nvSpPr>
          <p:cNvPr id="24" name="Rectangle 23">
            <a:extLst>
              <a:ext uri="{FF2B5EF4-FFF2-40B4-BE49-F238E27FC236}">
                <a16:creationId xmlns:a16="http://schemas.microsoft.com/office/drawing/2014/main" id="{03F9DB8F-8B51-D207-59ED-5FF91FACF98D}"/>
              </a:ext>
            </a:extLst>
          </p:cNvPr>
          <p:cNvSpPr/>
          <p:nvPr/>
        </p:nvSpPr>
        <p:spPr>
          <a:xfrm>
            <a:off x="6266125" y="5406307"/>
            <a:ext cx="1271587" cy="237067"/>
          </a:xfrm>
          <a:prstGeom prst="rect">
            <a:avLst/>
          </a:prstGeom>
          <a:solidFill>
            <a:srgbClr val="FFFF00">
              <a:alpha val="57000"/>
            </a:srgbClr>
          </a:soli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506163651"/>
      </p:ext>
    </p:extLst>
  </p:cSld>
  <p:clrMapOvr>
    <a:masterClrMapping/>
  </p:clrMapOvr>
  <mc:AlternateContent xmlns:mc="http://schemas.openxmlformats.org/markup-compatibility/2006" xmlns:p14="http://schemas.microsoft.com/office/powerpoint/2010/main">
    <mc:Choice Requires="p14">
      <p:transition spd="slow" p14:dur="2000" advTm="31918"/>
    </mc:Choice>
    <mc:Fallback xmlns="">
      <p:transition spd="slow" advTm="3191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7555C-DE05-B4C2-96B1-46CF450FF58B}"/>
              </a:ext>
            </a:extLst>
          </p:cNvPr>
          <p:cNvSpPr>
            <a:spLocks noGrp="1"/>
          </p:cNvSpPr>
          <p:nvPr>
            <p:ph type="title"/>
          </p:nvPr>
        </p:nvSpPr>
        <p:spPr/>
        <p:txBody>
          <a:bodyPr/>
          <a:lstStyle/>
          <a:p>
            <a:r>
              <a:rPr lang="en-US" dirty="0"/>
              <a:t>Contribution structure (ITU-T A.2)</a:t>
            </a:r>
            <a:endParaRPr lang="en-GB" dirty="0"/>
          </a:p>
        </p:txBody>
      </p:sp>
      <p:sp>
        <p:nvSpPr>
          <p:cNvPr id="3" name="Content Placeholder 2">
            <a:extLst>
              <a:ext uri="{FF2B5EF4-FFF2-40B4-BE49-F238E27FC236}">
                <a16:creationId xmlns:a16="http://schemas.microsoft.com/office/drawing/2014/main" id="{68094A9F-A7BE-BA29-A4A8-84869E06B5E5}"/>
              </a:ext>
            </a:extLst>
          </p:cNvPr>
          <p:cNvSpPr>
            <a:spLocks noGrp="1"/>
          </p:cNvSpPr>
          <p:nvPr>
            <p:ph sz="quarter" idx="11"/>
          </p:nvPr>
        </p:nvSpPr>
        <p:spPr>
          <a:xfrm>
            <a:off x="633255" y="2068649"/>
            <a:ext cx="10947820" cy="4393813"/>
          </a:xfrm>
        </p:spPr>
        <p:txBody>
          <a:bodyPr>
            <a:normAutofit/>
          </a:bodyPr>
          <a:lstStyle/>
          <a:p>
            <a:pPr marL="434340" indent="-342900">
              <a:buFont typeface="Arial" panose="020B0604020202020204" pitchFamily="34" charset="0"/>
              <a:buChar char="•"/>
            </a:pPr>
            <a:r>
              <a:rPr lang="en-GB" dirty="0"/>
              <a:t>Document metadata:</a:t>
            </a:r>
          </a:p>
          <a:p>
            <a:pPr marL="1177290" lvl="1" indent="-342900">
              <a:buFont typeface="Courier New" panose="02070309020205020404" pitchFamily="49" charset="0"/>
              <a:buChar char="o"/>
            </a:pPr>
            <a:r>
              <a:rPr lang="en-GB" dirty="0"/>
              <a:t>Source, title, relevant Questions.</a:t>
            </a:r>
          </a:p>
          <a:p>
            <a:pPr marL="1177290" lvl="1" indent="-342900">
              <a:buFont typeface="Courier New" panose="02070309020205020404" pitchFamily="49" charset="0"/>
              <a:buChar char="o"/>
            </a:pPr>
            <a:r>
              <a:rPr lang="en-GB" dirty="0"/>
              <a:t>Contact information.</a:t>
            </a:r>
          </a:p>
          <a:p>
            <a:pPr marL="1177290" lvl="1" indent="-342900">
              <a:buFont typeface="Courier New" panose="02070309020205020404" pitchFamily="49" charset="0"/>
              <a:buChar char="o"/>
            </a:pPr>
            <a:r>
              <a:rPr lang="en-GB" dirty="0"/>
              <a:t>Abstract.</a:t>
            </a:r>
          </a:p>
          <a:p>
            <a:pPr marL="434340" indent="-342900">
              <a:buFont typeface="Arial" panose="020B0604020202020204" pitchFamily="34" charset="0"/>
              <a:buChar char="•"/>
            </a:pPr>
            <a:r>
              <a:rPr lang="en-GB" dirty="0"/>
              <a:t>Introduction.</a:t>
            </a:r>
          </a:p>
          <a:p>
            <a:pPr marL="434340" indent="-342900">
              <a:buFont typeface="Arial" panose="020B0604020202020204" pitchFamily="34" charset="0"/>
              <a:buChar char="•"/>
            </a:pPr>
            <a:r>
              <a:rPr lang="en-GB" dirty="0"/>
              <a:t>Rationale.</a:t>
            </a:r>
          </a:p>
          <a:p>
            <a:pPr marL="434340" indent="-342900">
              <a:buFont typeface="Arial" panose="020B0604020202020204" pitchFamily="34" charset="0"/>
              <a:buChar char="•"/>
            </a:pPr>
            <a:r>
              <a:rPr lang="en-GB" dirty="0"/>
              <a:t>Development.</a:t>
            </a:r>
          </a:p>
          <a:p>
            <a:pPr marL="434340" indent="-342900">
              <a:buFont typeface="Arial" panose="020B0604020202020204" pitchFamily="34" charset="0"/>
              <a:buChar char="•"/>
            </a:pPr>
            <a:r>
              <a:rPr lang="en-GB" dirty="0"/>
              <a:t>Proposal (or conclusion).</a:t>
            </a:r>
          </a:p>
          <a:p>
            <a:pPr marL="434340" indent="-342900">
              <a:buFont typeface="Arial" panose="020B0604020202020204" pitchFamily="34" charset="0"/>
              <a:buChar char="•"/>
            </a:pPr>
            <a:r>
              <a:rPr lang="en-GB" dirty="0"/>
              <a:t>Supplementary information, if needed</a:t>
            </a:r>
            <a:br>
              <a:rPr lang="en-GB" dirty="0"/>
            </a:br>
            <a:r>
              <a:rPr lang="en-GB" dirty="0"/>
              <a:t>(annexed or appended to the Contribution).</a:t>
            </a:r>
          </a:p>
          <a:p>
            <a:endParaRPr lang="en-GB" dirty="0"/>
          </a:p>
        </p:txBody>
      </p:sp>
      <p:sp>
        <p:nvSpPr>
          <p:cNvPr id="4" name="Text Placeholder 3">
            <a:extLst>
              <a:ext uri="{FF2B5EF4-FFF2-40B4-BE49-F238E27FC236}">
                <a16:creationId xmlns:a16="http://schemas.microsoft.com/office/drawing/2014/main" id="{86677E8B-4EF3-BB75-2A04-14ECEEEE4874}"/>
              </a:ext>
            </a:extLst>
          </p:cNvPr>
          <p:cNvSpPr>
            <a:spLocks noGrp="1"/>
          </p:cNvSpPr>
          <p:nvPr>
            <p:ph type="body" sz="quarter" idx="10"/>
          </p:nvPr>
        </p:nvSpPr>
        <p:spPr/>
        <p:txBody>
          <a:bodyPr/>
          <a:lstStyle/>
          <a:p>
            <a:endParaRPr lang="en-GB"/>
          </a:p>
        </p:txBody>
      </p:sp>
      <p:sp>
        <p:nvSpPr>
          <p:cNvPr id="5" name="Rectangle: Rounded Corners 4">
            <a:extLst>
              <a:ext uri="{FF2B5EF4-FFF2-40B4-BE49-F238E27FC236}">
                <a16:creationId xmlns:a16="http://schemas.microsoft.com/office/drawing/2014/main" id="{7D2401C4-D0EF-23AB-1BCD-BB7451B39364}"/>
              </a:ext>
            </a:extLst>
          </p:cNvPr>
          <p:cNvSpPr/>
          <p:nvPr/>
        </p:nvSpPr>
        <p:spPr>
          <a:xfrm>
            <a:off x="2963008" y="2395715"/>
            <a:ext cx="641838" cy="342900"/>
          </a:xfrm>
          <a:prstGeom prst="roundRect">
            <a:avLst/>
          </a:prstGeom>
          <a:solidFill>
            <a:srgbClr val="159CD7">
              <a:alpha val="20000"/>
            </a:srgbClr>
          </a:solidFill>
          <a:ln w="28575" cap="flat" cmpd="sng" algn="ctr">
            <a:solidFill>
              <a:srgbClr val="159CD7"/>
            </a:solidFill>
            <a:prstDash val="solid"/>
            <a:tailEnd type="triangle" w="lg" len="lg"/>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Rectangle: Rounded Corners 5">
            <a:extLst>
              <a:ext uri="{FF2B5EF4-FFF2-40B4-BE49-F238E27FC236}">
                <a16:creationId xmlns:a16="http://schemas.microsoft.com/office/drawing/2014/main" id="{DA517D28-41BB-9D76-0431-DFE457F4B528}"/>
              </a:ext>
            </a:extLst>
          </p:cNvPr>
          <p:cNvSpPr/>
          <p:nvPr/>
        </p:nvSpPr>
        <p:spPr>
          <a:xfrm>
            <a:off x="1811214" y="3077119"/>
            <a:ext cx="1345223" cy="342900"/>
          </a:xfrm>
          <a:prstGeom prst="roundRect">
            <a:avLst/>
          </a:prstGeom>
          <a:solidFill>
            <a:srgbClr val="159CD7">
              <a:alpha val="20000"/>
            </a:srgbClr>
          </a:solidFill>
          <a:ln w="28575" cap="flat" cmpd="sng" algn="ctr">
            <a:solidFill>
              <a:srgbClr val="159CD7"/>
            </a:solidFill>
            <a:prstDash val="solid"/>
            <a:tailEnd type="triangle" w="lg" len="lg"/>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0" name="Rectangle: Rounded Corners 9">
            <a:extLst>
              <a:ext uri="{FF2B5EF4-FFF2-40B4-BE49-F238E27FC236}">
                <a16:creationId xmlns:a16="http://schemas.microsoft.com/office/drawing/2014/main" id="{C5075305-AF0F-24CF-051A-A2D02FDFBA54}"/>
              </a:ext>
            </a:extLst>
          </p:cNvPr>
          <p:cNvSpPr/>
          <p:nvPr/>
        </p:nvSpPr>
        <p:spPr>
          <a:xfrm>
            <a:off x="1072661" y="3877219"/>
            <a:ext cx="1512278" cy="342900"/>
          </a:xfrm>
          <a:prstGeom prst="roundRect">
            <a:avLst/>
          </a:prstGeom>
          <a:solidFill>
            <a:srgbClr val="FFC107">
              <a:alpha val="20000"/>
            </a:srgbClr>
          </a:solidFill>
          <a:ln w="28575" cap="flat" cmpd="sng" algn="ctr">
            <a:solidFill>
              <a:srgbClr val="FFC107"/>
            </a:solidFill>
            <a:prstDash val="solid"/>
            <a:tailEnd type="triangle" w="lg" len="lg"/>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E2D1B837-84CB-C06A-0703-DFFABDC4E9E9}"/>
              </a:ext>
            </a:extLst>
          </p:cNvPr>
          <p:cNvSpPr/>
          <p:nvPr/>
        </p:nvSpPr>
        <p:spPr>
          <a:xfrm>
            <a:off x="1072659" y="4699299"/>
            <a:ext cx="3503890" cy="342900"/>
          </a:xfrm>
          <a:prstGeom prst="roundRect">
            <a:avLst/>
          </a:prstGeom>
          <a:solidFill>
            <a:srgbClr val="FF0000">
              <a:alpha val="20000"/>
            </a:srgbClr>
          </a:solidFill>
          <a:ln w="28575" cap="flat" cmpd="sng" algn="ctr">
            <a:solidFill>
              <a:srgbClr val="FF0000"/>
            </a:solidFill>
            <a:prstDash val="solid"/>
            <a:tailEnd type="triangle" w="lg" len="lg"/>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26" name="Group 25">
            <a:extLst>
              <a:ext uri="{FF2B5EF4-FFF2-40B4-BE49-F238E27FC236}">
                <a16:creationId xmlns:a16="http://schemas.microsoft.com/office/drawing/2014/main" id="{69B942AE-3017-5474-ED0D-6EBC9528C527}"/>
              </a:ext>
            </a:extLst>
          </p:cNvPr>
          <p:cNvGrpSpPr/>
          <p:nvPr/>
        </p:nvGrpSpPr>
        <p:grpSpPr>
          <a:xfrm>
            <a:off x="-3725565" y="-4992686"/>
            <a:ext cx="19277341" cy="14874674"/>
            <a:chOff x="-3725565" y="-4992686"/>
            <a:chExt cx="19277341" cy="14874674"/>
          </a:xfrm>
        </p:grpSpPr>
        <p:sp>
          <p:nvSpPr>
            <p:cNvPr id="7" name="Rectangle: Rounded Corners 6">
              <a:extLst>
                <a:ext uri="{FF2B5EF4-FFF2-40B4-BE49-F238E27FC236}">
                  <a16:creationId xmlns:a16="http://schemas.microsoft.com/office/drawing/2014/main" id="{380357DE-C323-4BB5-DB2F-0679A39816F3}"/>
                </a:ext>
              </a:extLst>
            </p:cNvPr>
            <p:cNvSpPr/>
            <p:nvPr/>
          </p:nvSpPr>
          <p:spPr>
            <a:xfrm>
              <a:off x="7381585" y="1282888"/>
              <a:ext cx="4073815" cy="1487100"/>
            </a:xfrm>
            <a:prstGeom prst="roundRect">
              <a:avLst>
                <a:gd name="adj" fmla="val 7073"/>
              </a:avLst>
            </a:prstGeom>
            <a:solidFill>
              <a:srgbClr val="159CD7">
                <a:alpha val="20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a:ea typeface="+mn-ea"/>
                  <a:cs typeface="+mn-cs"/>
                </a:rPr>
                <a:t>Find your audience.</a:t>
              </a:r>
              <a:br>
                <a:rPr kumimoji="0" lang="en-GB" sz="2400" b="0" i="0" u="none" strike="noStrike" kern="1200" cap="none" spc="0" normalizeH="0" baseline="0" noProof="0" dirty="0">
                  <a:ln>
                    <a:noFill/>
                  </a:ln>
                  <a:solidFill>
                    <a:prstClr val="black"/>
                  </a:solidFill>
                  <a:effectLst/>
                  <a:uLnTx/>
                  <a:uFillTx/>
                  <a:latin typeface="Arial"/>
                  <a:ea typeface="+mn-ea"/>
                  <a:cs typeface="+mn-cs"/>
                </a:rPr>
              </a:br>
              <a:r>
                <a:rPr kumimoji="0" lang="en-GB" sz="2400" b="0" i="0" u="none" strike="noStrike" kern="1200" cap="none" spc="0" normalizeH="0" baseline="0" noProof="0" dirty="0">
                  <a:ln>
                    <a:noFill/>
                  </a:ln>
                  <a:solidFill>
                    <a:prstClr val="black"/>
                  </a:solidFill>
                  <a:effectLst/>
                  <a:uLnTx/>
                  <a:uFillTx/>
                  <a:latin typeface="Arial"/>
                  <a:ea typeface="+mn-ea"/>
                  <a:cs typeface="+mn-cs"/>
                </a:rPr>
                <a:t>(abstract: max. 200 words)</a:t>
              </a:r>
            </a:p>
          </p:txBody>
        </p:sp>
        <p:sp>
          <p:nvSpPr>
            <p:cNvPr id="12" name="Arc 11">
              <a:extLst>
                <a:ext uri="{FF2B5EF4-FFF2-40B4-BE49-F238E27FC236}">
                  <a16:creationId xmlns:a16="http://schemas.microsoft.com/office/drawing/2014/main" id="{5794C07F-F015-F6BB-9987-EB453AA99561}"/>
                </a:ext>
              </a:extLst>
            </p:cNvPr>
            <p:cNvSpPr/>
            <p:nvPr/>
          </p:nvSpPr>
          <p:spPr>
            <a:xfrm>
              <a:off x="-3725565" y="-4992686"/>
              <a:ext cx="13722976" cy="8219874"/>
            </a:xfrm>
            <a:prstGeom prst="arc">
              <a:avLst>
                <a:gd name="adj1" fmla="val 2237601"/>
                <a:gd name="adj2" fmla="val 5371588"/>
              </a:avLst>
            </a:prstGeom>
            <a:no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15" name="Arc 14">
              <a:extLst>
                <a:ext uri="{FF2B5EF4-FFF2-40B4-BE49-F238E27FC236}">
                  <a16:creationId xmlns:a16="http://schemas.microsoft.com/office/drawing/2014/main" id="{41311CDC-B287-1237-8C25-3EA34E3AD70D}"/>
                </a:ext>
              </a:extLst>
            </p:cNvPr>
            <p:cNvSpPr/>
            <p:nvPr/>
          </p:nvSpPr>
          <p:spPr>
            <a:xfrm flipV="1">
              <a:off x="736600" y="1662114"/>
              <a:ext cx="14815176" cy="8219874"/>
            </a:xfrm>
            <a:prstGeom prst="arc">
              <a:avLst>
                <a:gd name="adj1" fmla="val 6037804"/>
                <a:gd name="adj2" fmla="val 8661445"/>
              </a:avLst>
            </a:prstGeom>
            <a:no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7" name="Group 26">
            <a:extLst>
              <a:ext uri="{FF2B5EF4-FFF2-40B4-BE49-F238E27FC236}">
                <a16:creationId xmlns:a16="http://schemas.microsoft.com/office/drawing/2014/main" id="{87FC8D24-425A-7A66-1A9E-1F0A297D57AD}"/>
              </a:ext>
            </a:extLst>
          </p:cNvPr>
          <p:cNvGrpSpPr/>
          <p:nvPr/>
        </p:nvGrpSpPr>
        <p:grpSpPr>
          <a:xfrm>
            <a:off x="-5852160" y="2997388"/>
            <a:ext cx="26354396" cy="8996011"/>
            <a:chOff x="-5852160" y="2997388"/>
            <a:chExt cx="26354396" cy="8996011"/>
          </a:xfrm>
        </p:grpSpPr>
        <p:sp>
          <p:nvSpPr>
            <p:cNvPr id="8" name="Rectangle: Rounded Corners 7">
              <a:extLst>
                <a:ext uri="{FF2B5EF4-FFF2-40B4-BE49-F238E27FC236}">
                  <a16:creationId xmlns:a16="http://schemas.microsoft.com/office/drawing/2014/main" id="{0F461608-C17B-DAF4-A454-59796FCE2343}"/>
                </a:ext>
              </a:extLst>
            </p:cNvPr>
            <p:cNvSpPr/>
            <p:nvPr/>
          </p:nvSpPr>
          <p:spPr>
            <a:xfrm>
              <a:off x="7381585" y="2997388"/>
              <a:ext cx="4073815" cy="1487100"/>
            </a:xfrm>
            <a:prstGeom prst="roundRect">
              <a:avLst>
                <a:gd name="adj" fmla="val 7073"/>
              </a:avLst>
            </a:prstGeom>
            <a:solidFill>
              <a:srgbClr val="FFC107">
                <a:alpha val="20000"/>
              </a:srgbClr>
            </a:solidFill>
            <a:ln w="28575">
              <a:solidFill>
                <a:srgbClr val="FFC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a:ea typeface="+mn-ea"/>
                  <a:cs typeface="+mn-cs"/>
                </a:rPr>
                <a:t>Why do this?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a:ea typeface="+mn-ea"/>
                  <a:cs typeface="+mn-cs"/>
                </a:rPr>
                <a:t>Why now?</a:t>
              </a:r>
            </a:p>
          </p:txBody>
        </p:sp>
        <p:sp>
          <p:nvSpPr>
            <p:cNvPr id="16" name="Arc 15">
              <a:extLst>
                <a:ext uri="{FF2B5EF4-FFF2-40B4-BE49-F238E27FC236}">
                  <a16:creationId xmlns:a16="http://schemas.microsoft.com/office/drawing/2014/main" id="{DBD7A01D-F125-31C8-8CC1-1446F1E6C603}"/>
                </a:ext>
              </a:extLst>
            </p:cNvPr>
            <p:cNvSpPr/>
            <p:nvPr/>
          </p:nvSpPr>
          <p:spPr>
            <a:xfrm flipV="1">
              <a:off x="-5852160" y="3773525"/>
              <a:ext cx="26354396" cy="8219874"/>
            </a:xfrm>
            <a:prstGeom prst="arc">
              <a:avLst>
                <a:gd name="adj1" fmla="val 5354921"/>
                <a:gd name="adj2" fmla="val 8464499"/>
              </a:avLst>
            </a:prstGeom>
            <a:noFill/>
            <a:ln w="28575">
              <a:solidFill>
                <a:srgbClr val="FFC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28" name="Group 27">
            <a:extLst>
              <a:ext uri="{FF2B5EF4-FFF2-40B4-BE49-F238E27FC236}">
                <a16:creationId xmlns:a16="http://schemas.microsoft.com/office/drawing/2014/main" id="{6CC9F2BD-9811-56DE-BF0C-C91DDE439B62}"/>
              </a:ext>
            </a:extLst>
          </p:cNvPr>
          <p:cNvGrpSpPr/>
          <p:nvPr/>
        </p:nvGrpSpPr>
        <p:grpSpPr>
          <a:xfrm>
            <a:off x="-1711221" y="4729925"/>
            <a:ext cx="13166621" cy="8362877"/>
            <a:chOff x="-1711221" y="4729925"/>
            <a:chExt cx="13166621" cy="8362877"/>
          </a:xfrm>
        </p:grpSpPr>
        <p:sp>
          <p:nvSpPr>
            <p:cNvPr id="9" name="Rectangle: Rounded Corners 8">
              <a:extLst>
                <a:ext uri="{FF2B5EF4-FFF2-40B4-BE49-F238E27FC236}">
                  <a16:creationId xmlns:a16="http://schemas.microsoft.com/office/drawing/2014/main" id="{A94FDA60-1C60-C81D-9B0E-1BF988D8B01D}"/>
                </a:ext>
              </a:extLst>
            </p:cNvPr>
            <p:cNvSpPr/>
            <p:nvPr/>
          </p:nvSpPr>
          <p:spPr>
            <a:xfrm>
              <a:off x="7381585" y="4729925"/>
              <a:ext cx="4073815" cy="1487100"/>
            </a:xfrm>
            <a:prstGeom prst="roundRect">
              <a:avLst>
                <a:gd name="adj" fmla="val 7073"/>
              </a:avLst>
            </a:prstGeom>
            <a:solidFill>
              <a:srgbClr val="FF0000">
                <a:alpha val="20000"/>
              </a:srgb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a:ea typeface="+mn-ea"/>
                  <a:cs typeface="+mn-cs"/>
                </a:rPr>
                <a:t>Call to action</a:t>
              </a:r>
              <a:br>
                <a:rPr kumimoji="0" lang="en-GB" sz="2400" b="0" i="0" u="none" strike="noStrike" kern="1200" cap="none" spc="0" normalizeH="0" baseline="0" noProof="0" dirty="0">
                  <a:ln>
                    <a:noFill/>
                  </a:ln>
                  <a:solidFill>
                    <a:prstClr val="black"/>
                  </a:solidFill>
                  <a:effectLst/>
                  <a:uLnTx/>
                  <a:uFillTx/>
                  <a:latin typeface="Arial"/>
                  <a:ea typeface="+mn-ea"/>
                  <a:cs typeface="+mn-cs"/>
                </a:rPr>
              </a:br>
              <a:r>
                <a:rPr kumimoji="0" lang="en-GB" sz="2400" b="0" i="0" u="none" strike="noStrike" kern="1200" cap="none" spc="0" normalizeH="0" baseline="0" noProof="0" dirty="0">
                  <a:ln>
                    <a:noFill/>
                  </a:ln>
                  <a:solidFill>
                    <a:prstClr val="black"/>
                  </a:solidFill>
                  <a:effectLst/>
                  <a:uLnTx/>
                  <a:uFillTx/>
                  <a:latin typeface="Arial"/>
                  <a:ea typeface="+mn-ea"/>
                  <a:cs typeface="+mn-cs"/>
                </a:rPr>
                <a:t>(or define the problem)</a:t>
              </a:r>
            </a:p>
          </p:txBody>
        </p:sp>
        <p:sp>
          <p:nvSpPr>
            <p:cNvPr id="17" name="Arc 16">
              <a:extLst>
                <a:ext uri="{FF2B5EF4-FFF2-40B4-BE49-F238E27FC236}">
                  <a16:creationId xmlns:a16="http://schemas.microsoft.com/office/drawing/2014/main" id="{97D2AF25-F158-D4A6-16EC-6969FCC0FFE1}"/>
                </a:ext>
              </a:extLst>
            </p:cNvPr>
            <p:cNvSpPr/>
            <p:nvPr/>
          </p:nvSpPr>
          <p:spPr>
            <a:xfrm flipV="1">
              <a:off x="-1711221" y="4872928"/>
              <a:ext cx="12118034" cy="8219874"/>
            </a:xfrm>
            <a:prstGeom prst="arc">
              <a:avLst>
                <a:gd name="adj1" fmla="val 2965657"/>
                <a:gd name="adj2" fmla="val 5203701"/>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a:ea typeface="+mn-ea"/>
                <a:cs typeface="+mn-cs"/>
              </a:endParaRPr>
            </a:p>
          </p:txBody>
        </p:sp>
      </p:grpSp>
    </p:spTree>
    <p:custDataLst>
      <p:tags r:id="rId1"/>
    </p:custDataLst>
    <p:extLst>
      <p:ext uri="{BB962C8B-B14F-4D97-AF65-F5344CB8AC3E}">
        <p14:creationId xmlns:p14="http://schemas.microsoft.com/office/powerpoint/2010/main" val="4270824923"/>
      </p:ext>
    </p:extLst>
  </p:cSld>
  <p:clrMapOvr>
    <a:masterClrMapping/>
  </p:clrMapOvr>
  <mc:AlternateContent xmlns:mc="http://schemas.openxmlformats.org/markup-compatibility/2006" xmlns:p14="http://schemas.microsoft.com/office/powerpoint/2010/main">
    <mc:Choice Requires="p14">
      <p:transition spd="slow" p14:dur="2000" advTm="61750"/>
    </mc:Choice>
    <mc:Fallback xmlns="">
      <p:transition spd="slow" advTm="617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4FC518B-B1CD-C393-08CA-2FFB67C112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F8284-802C-F76E-9A6D-8F8B29B74113}"/>
              </a:ext>
            </a:extLst>
          </p:cNvPr>
          <p:cNvSpPr>
            <a:spLocks noGrp="1"/>
          </p:cNvSpPr>
          <p:nvPr>
            <p:ph type="title"/>
          </p:nvPr>
        </p:nvSpPr>
        <p:spPr/>
        <p:txBody>
          <a:bodyPr/>
          <a:lstStyle/>
          <a:p>
            <a:r>
              <a:rPr lang="en-GB" dirty="0"/>
              <a:t>WTSA Resolution 44 (Rev. New Delhi, 2024)</a:t>
            </a:r>
          </a:p>
        </p:txBody>
      </p:sp>
      <p:sp>
        <p:nvSpPr>
          <p:cNvPr id="3" name="Content Placeholder 2">
            <a:extLst>
              <a:ext uri="{FF2B5EF4-FFF2-40B4-BE49-F238E27FC236}">
                <a16:creationId xmlns:a16="http://schemas.microsoft.com/office/drawing/2014/main" id="{F8F35751-C315-1199-9075-691081B9FB9F}"/>
              </a:ext>
            </a:extLst>
          </p:cNvPr>
          <p:cNvSpPr>
            <a:spLocks noGrp="1"/>
          </p:cNvSpPr>
          <p:nvPr>
            <p:ph sz="quarter" idx="11"/>
          </p:nvPr>
        </p:nvSpPr>
        <p:spPr>
          <a:xfrm>
            <a:off x="633255" y="2246811"/>
            <a:ext cx="10947820" cy="3943278"/>
          </a:xfrm>
        </p:spPr>
        <p:txBody>
          <a:bodyPr/>
          <a:lstStyle/>
          <a:p>
            <a:r>
              <a:rPr lang="en-GB" dirty="0"/>
              <a:t>Focus of changes in 2024:</a:t>
            </a:r>
          </a:p>
          <a:p>
            <a:pPr marL="548640" indent="-457200">
              <a:buFont typeface="Arial" panose="020B0604020202020204" pitchFamily="34" charset="0"/>
              <a:buChar char="•"/>
            </a:pPr>
            <a:r>
              <a:rPr lang="en-GB" dirty="0"/>
              <a:t>Need for </a:t>
            </a:r>
            <a:r>
              <a:rPr lang="en-GB" b="1" dirty="0"/>
              <a:t>collaboration</a:t>
            </a:r>
            <a:r>
              <a:rPr lang="en-GB" dirty="0"/>
              <a:t>.</a:t>
            </a:r>
          </a:p>
          <a:p>
            <a:pPr marL="548640" indent="-457200">
              <a:buFont typeface="Arial" panose="020B0604020202020204" pitchFamily="34" charset="0"/>
              <a:buChar char="•"/>
            </a:pPr>
            <a:r>
              <a:rPr lang="en-GB" dirty="0"/>
              <a:t>Importance of </a:t>
            </a:r>
            <a:r>
              <a:rPr lang="en-GB" b="1" dirty="0"/>
              <a:t>Regional</a:t>
            </a:r>
            <a:r>
              <a:rPr lang="en-GB" dirty="0"/>
              <a:t> Telecommunication Organizations, ITU </a:t>
            </a:r>
            <a:r>
              <a:rPr lang="en-GB" b="1" dirty="0"/>
              <a:t>regional</a:t>
            </a:r>
            <a:r>
              <a:rPr lang="en-GB" dirty="0"/>
              <a:t> offices and ITU-T </a:t>
            </a:r>
            <a:r>
              <a:rPr lang="en-GB" b="1" dirty="0"/>
              <a:t>regional</a:t>
            </a:r>
            <a:r>
              <a:rPr lang="en-GB" dirty="0"/>
              <a:t> groups.</a:t>
            </a:r>
          </a:p>
          <a:p>
            <a:pPr marL="548640" indent="-457200">
              <a:buFont typeface="Arial" panose="020B0604020202020204" pitchFamily="34" charset="0"/>
              <a:buChar char="•"/>
            </a:pPr>
            <a:r>
              <a:rPr lang="en-GB" dirty="0"/>
              <a:t>Training on </a:t>
            </a:r>
            <a:r>
              <a:rPr lang="en-GB" b="1" dirty="0"/>
              <a:t>thematic areas </a:t>
            </a:r>
            <a:r>
              <a:rPr lang="en-GB" dirty="0"/>
              <a:t>of emerging technologies/ICTs.</a:t>
            </a:r>
          </a:p>
          <a:p>
            <a:pPr marL="548640" indent="-457200">
              <a:buFont typeface="Arial" panose="020B0604020202020204" pitchFamily="34" charset="0"/>
              <a:buChar char="•"/>
            </a:pPr>
            <a:r>
              <a:rPr lang="en-GB" dirty="0"/>
              <a:t>Enhancing </a:t>
            </a:r>
            <a:r>
              <a:rPr lang="en-GB" b="1" dirty="0"/>
              <a:t>BSG/training resources</a:t>
            </a:r>
            <a:r>
              <a:rPr lang="en-GB" dirty="0"/>
              <a:t>, including face-to-face and online, and dependent on skill level</a:t>
            </a:r>
            <a:br>
              <a:rPr lang="en-GB" dirty="0"/>
            </a:br>
            <a:r>
              <a:rPr lang="en-GB" dirty="0"/>
              <a:t>(overlaps with </a:t>
            </a:r>
            <a:r>
              <a:rPr lang="en-GB" b="1" dirty="0"/>
              <a:t>next generation </a:t>
            </a:r>
            <a:r>
              <a:rPr lang="en-GB" dirty="0"/>
              <a:t>and </a:t>
            </a:r>
            <a:r>
              <a:rPr lang="en-GB" b="1" dirty="0"/>
              <a:t>gender</a:t>
            </a:r>
            <a:r>
              <a:rPr lang="en-GB" dirty="0"/>
              <a:t>).</a:t>
            </a:r>
          </a:p>
          <a:p>
            <a:pPr marL="548640" indent="-457200">
              <a:buFont typeface="Arial" panose="020B0604020202020204" pitchFamily="34" charset="0"/>
              <a:buChar char="•"/>
            </a:pPr>
            <a:r>
              <a:rPr lang="en-GB" dirty="0"/>
              <a:t>Awareness of </a:t>
            </a:r>
            <a:r>
              <a:rPr lang="en-GB" b="1" dirty="0"/>
              <a:t>standards</a:t>
            </a:r>
            <a:r>
              <a:rPr lang="en-GB" dirty="0"/>
              <a:t> and their </a:t>
            </a:r>
            <a:r>
              <a:rPr lang="en-GB" b="1" dirty="0"/>
              <a:t>implementation</a:t>
            </a:r>
            <a:r>
              <a:rPr lang="en-GB" dirty="0"/>
              <a:t>.</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97259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0BD98-2545-BAAA-7CF1-00C0AFDC922C}"/>
              </a:ext>
            </a:extLst>
          </p:cNvPr>
          <p:cNvSpPr>
            <a:spLocks noGrp="1"/>
          </p:cNvSpPr>
          <p:nvPr>
            <p:ph type="title"/>
          </p:nvPr>
        </p:nvSpPr>
        <p:spPr/>
        <p:txBody>
          <a:bodyPr/>
          <a:lstStyle/>
          <a:p>
            <a:r>
              <a:rPr lang="en-US" dirty="0"/>
              <a:t>Drafting Contributions: Tips</a:t>
            </a:r>
            <a:endParaRPr lang="en-GB" dirty="0"/>
          </a:p>
        </p:txBody>
      </p:sp>
      <p:sp>
        <p:nvSpPr>
          <p:cNvPr id="3" name="Content Placeholder 2">
            <a:extLst>
              <a:ext uri="{FF2B5EF4-FFF2-40B4-BE49-F238E27FC236}">
                <a16:creationId xmlns:a16="http://schemas.microsoft.com/office/drawing/2014/main" id="{31C80920-3B44-C46A-DDA4-F43B0561AB12}"/>
              </a:ext>
            </a:extLst>
          </p:cNvPr>
          <p:cNvSpPr>
            <a:spLocks noGrp="1"/>
          </p:cNvSpPr>
          <p:nvPr>
            <p:ph sz="quarter" idx="11"/>
          </p:nvPr>
        </p:nvSpPr>
        <p:spPr>
          <a:xfrm>
            <a:off x="633255" y="1955800"/>
            <a:ext cx="10947820" cy="4470400"/>
          </a:xfrm>
        </p:spPr>
        <p:txBody>
          <a:bodyPr>
            <a:normAutofit/>
          </a:bodyPr>
          <a:lstStyle/>
          <a:p>
            <a:pPr marL="434340" indent="-342900">
              <a:buFont typeface="Arial" panose="020B0604020202020204" pitchFamily="34" charset="0"/>
              <a:buChar char="•"/>
            </a:pPr>
            <a:r>
              <a:rPr lang="en-GB" dirty="0"/>
              <a:t>Submit in: </a:t>
            </a:r>
            <a:r>
              <a:rPr lang="en-GB" b="1" dirty="0"/>
              <a:t>Arabic, Chinese, English, French, Russian or Spanish</a:t>
            </a:r>
            <a:r>
              <a:rPr lang="en-GB" dirty="0"/>
              <a:t>.</a:t>
            </a:r>
          </a:p>
          <a:p>
            <a:pPr marL="434340" indent="-342900">
              <a:buFont typeface="Arial" panose="020B0604020202020204" pitchFamily="34" charset="0"/>
              <a:buChar char="•"/>
            </a:pPr>
            <a:r>
              <a:rPr lang="en-GB" dirty="0"/>
              <a:t>Include </a:t>
            </a:r>
            <a:r>
              <a:rPr lang="en-GB" b="1" dirty="0"/>
              <a:t>all required elements</a:t>
            </a:r>
            <a:r>
              <a:rPr lang="en-GB" dirty="0"/>
              <a:t>.</a:t>
            </a:r>
          </a:p>
          <a:p>
            <a:pPr marL="434340" indent="-342900">
              <a:buFont typeface="Arial" panose="020B0604020202020204" pitchFamily="34" charset="0"/>
              <a:buChar char="•"/>
            </a:pPr>
            <a:r>
              <a:rPr lang="en-GB" dirty="0"/>
              <a:t>Aim to be </a:t>
            </a:r>
            <a:r>
              <a:rPr lang="en-GB" b="1" dirty="0"/>
              <a:t>clear, concise and comprehensive</a:t>
            </a:r>
            <a:r>
              <a:rPr lang="en-GB" dirty="0"/>
              <a:t>.</a:t>
            </a:r>
          </a:p>
          <a:p>
            <a:pPr marL="434340" indent="-342900">
              <a:buFont typeface="Arial" panose="020B0604020202020204" pitchFamily="34" charset="0"/>
              <a:buChar char="•"/>
            </a:pPr>
            <a:r>
              <a:rPr lang="en-GB" dirty="0"/>
              <a:t>Follow the </a:t>
            </a:r>
            <a:r>
              <a:rPr lang="en-GB" b="1" dirty="0"/>
              <a:t>ITU style guide</a:t>
            </a:r>
            <a:r>
              <a:rPr lang="en-GB" dirty="0"/>
              <a:t>, e.g., use ISO/IEC units, UTC time.</a:t>
            </a:r>
          </a:p>
          <a:p>
            <a:pPr marL="434340" indent="-342900">
              <a:buFont typeface="Arial" panose="020B0604020202020204" pitchFamily="34" charset="0"/>
              <a:buChar char="•"/>
            </a:pPr>
            <a:r>
              <a:rPr lang="en-GB" dirty="0"/>
              <a:t>Do not exceed </a:t>
            </a:r>
            <a:r>
              <a:rPr lang="en-GB" b="1" dirty="0"/>
              <a:t>2,500 words </a:t>
            </a:r>
            <a:r>
              <a:rPr lang="en-GB" dirty="0"/>
              <a:t>(approximately five printed pages). </a:t>
            </a:r>
          </a:p>
          <a:p>
            <a:pPr marL="434340" indent="-342900">
              <a:buFont typeface="Arial" panose="020B0604020202020204" pitchFamily="34" charset="0"/>
              <a:buChar char="•"/>
            </a:pPr>
            <a:r>
              <a:rPr lang="en-GB" dirty="0"/>
              <a:t>Avoid submitting documents of purely </a:t>
            </a:r>
            <a:r>
              <a:rPr lang="en-GB" b="1" dirty="0"/>
              <a:t>theoretical interest</a:t>
            </a:r>
            <a:r>
              <a:rPr lang="en-GB" dirty="0"/>
              <a:t>.</a:t>
            </a:r>
          </a:p>
          <a:p>
            <a:pPr marL="434340" indent="-342900">
              <a:buFont typeface="Arial" panose="020B0604020202020204" pitchFamily="34" charset="0"/>
              <a:buChar char="•"/>
            </a:pPr>
            <a:r>
              <a:rPr lang="en-GB" dirty="0"/>
              <a:t>Proposals for new work items: </a:t>
            </a:r>
            <a:r>
              <a:rPr lang="en-GB" b="1" dirty="0"/>
              <a:t>A.1 or A.13 justification</a:t>
            </a:r>
            <a:r>
              <a:rPr lang="en-GB" dirty="0"/>
              <a:t>.</a:t>
            </a:r>
          </a:p>
          <a:p>
            <a:pPr marL="434340" indent="-342900">
              <a:buFont typeface="Arial" panose="020B0604020202020204" pitchFamily="34" charset="0"/>
              <a:buChar char="•"/>
            </a:pPr>
            <a:r>
              <a:rPr lang="en-GB" dirty="0"/>
              <a:t>Referencing of standards outside ITU, ISO or IEC: </a:t>
            </a:r>
            <a:r>
              <a:rPr lang="en-GB" b="1" dirty="0"/>
              <a:t>A.5 justification</a:t>
            </a:r>
            <a:r>
              <a:rPr lang="en-GB" dirty="0"/>
              <a:t>. </a:t>
            </a:r>
          </a:p>
          <a:p>
            <a:pPr marL="434340" indent="-342900">
              <a:buFont typeface="Arial" panose="020B0604020202020204" pitchFamily="34" charset="0"/>
              <a:buChar char="•"/>
            </a:pPr>
            <a:r>
              <a:rPr lang="en-GB" dirty="0"/>
              <a:t>Incorporation of text: </a:t>
            </a:r>
            <a:r>
              <a:rPr lang="en-GB" b="1" dirty="0"/>
              <a:t>A.25 justification</a:t>
            </a:r>
            <a:r>
              <a:rPr lang="en-GB" dirty="0"/>
              <a:t>.</a:t>
            </a:r>
          </a:p>
          <a:p>
            <a:pPr marL="434340" indent="-342900">
              <a:buFont typeface="Arial" panose="020B0604020202020204" pitchFamily="34" charset="0"/>
              <a:buChar char="•"/>
            </a:pPr>
            <a:r>
              <a:rPr lang="en-GB" dirty="0"/>
              <a:t>In case of questions, contact other study group experts or the secretariat.</a:t>
            </a:r>
          </a:p>
          <a:p>
            <a:endParaRPr lang="en-GB" dirty="0"/>
          </a:p>
          <a:p>
            <a:endParaRPr lang="en-GB" dirty="0"/>
          </a:p>
        </p:txBody>
      </p:sp>
      <p:sp>
        <p:nvSpPr>
          <p:cNvPr id="4" name="Text Placeholder 3">
            <a:extLst>
              <a:ext uri="{FF2B5EF4-FFF2-40B4-BE49-F238E27FC236}">
                <a16:creationId xmlns:a16="http://schemas.microsoft.com/office/drawing/2014/main" id="{E35C3546-B3A7-B6E6-B3B7-C3C52FF76E35}"/>
              </a:ext>
            </a:extLst>
          </p:cNvPr>
          <p:cNvSpPr>
            <a:spLocks noGrp="1"/>
          </p:cNvSpPr>
          <p:nvPr>
            <p:ph type="body" sz="quarter" idx="10"/>
          </p:nvPr>
        </p:nvSpPr>
        <p:spPr/>
        <p:txBody>
          <a:bodyPr/>
          <a:lstStyle/>
          <a:p>
            <a:endParaRPr lang="en-GB"/>
          </a:p>
        </p:txBody>
      </p:sp>
      <p:pic>
        <p:nvPicPr>
          <p:cNvPr id="58" name="Audio 57">
            <a:hlinkClick r:id="" action="ppaction://media"/>
            <a:extLst>
              <a:ext uri="{FF2B5EF4-FFF2-40B4-BE49-F238E27FC236}">
                <a16:creationId xmlns:a16="http://schemas.microsoft.com/office/drawing/2014/main" id="{80A824AF-BB82-8373-330F-D780C9EC8C4D}"/>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083512117"/>
      </p:ext>
    </p:extLst>
  </p:cSld>
  <p:clrMapOvr>
    <a:masterClrMapping/>
  </p:clrMapOvr>
  <mc:AlternateContent xmlns:mc="http://schemas.openxmlformats.org/markup-compatibility/2006">
    <mc:Choice xmlns:p14="http://schemas.microsoft.com/office/powerpoint/2010/main" Requires="p14">
      <p:transition spd="slow" p14:dur="2000" advTm="72298"/>
    </mc:Choice>
    <mc:Fallback>
      <p:transition spd="slow" advTm="722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8"/>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7" fill="hold" display="0">
                  <p:stCondLst>
                    <p:cond delay="indefinite"/>
                  </p:stCondLst>
                  <p:endCondLst>
                    <p:cond evt="onStopAudio" delay="0">
                      <p:tgtEl>
                        <p:sldTgt/>
                      </p:tgtEl>
                    </p:cond>
                  </p:endCondLst>
                </p:cTn>
                <p:tgtEl>
                  <p:spTgt spid="58"/>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6CA8C-5F64-BBF6-2983-BA96DBAF84E7}"/>
              </a:ext>
            </a:extLst>
          </p:cNvPr>
          <p:cNvSpPr>
            <a:spLocks noGrp="1"/>
          </p:cNvSpPr>
          <p:nvPr>
            <p:ph type="title"/>
          </p:nvPr>
        </p:nvSpPr>
        <p:spPr/>
        <p:txBody>
          <a:bodyPr/>
          <a:lstStyle/>
          <a:p>
            <a:r>
              <a:rPr lang="en-US" dirty="0"/>
              <a:t>Contribution submission methods</a:t>
            </a:r>
            <a:endParaRPr lang="en-GB" dirty="0"/>
          </a:p>
        </p:txBody>
      </p:sp>
      <p:sp>
        <p:nvSpPr>
          <p:cNvPr id="3" name="Content Placeholder 2">
            <a:extLst>
              <a:ext uri="{FF2B5EF4-FFF2-40B4-BE49-F238E27FC236}">
                <a16:creationId xmlns:a16="http://schemas.microsoft.com/office/drawing/2014/main" id="{3CC17FF6-944C-7A9A-B9A4-44D6E8B19B1D}"/>
              </a:ext>
            </a:extLst>
          </p:cNvPr>
          <p:cNvSpPr>
            <a:spLocks noGrp="1"/>
          </p:cNvSpPr>
          <p:nvPr>
            <p:ph sz="quarter" idx="11"/>
          </p:nvPr>
        </p:nvSpPr>
        <p:spPr>
          <a:xfrm>
            <a:off x="633255" y="2011680"/>
            <a:ext cx="10947820" cy="4178409"/>
          </a:xfrm>
        </p:spPr>
        <p:txBody>
          <a:bodyPr>
            <a:normAutofit/>
          </a:bodyPr>
          <a:lstStyle/>
          <a:p>
            <a:pPr marL="434340" indent="-342900">
              <a:buFont typeface="Arial" panose="020B0604020202020204" pitchFamily="34" charset="0"/>
              <a:buChar char="•"/>
            </a:pPr>
            <a:r>
              <a:rPr lang="en-GB" dirty="0"/>
              <a:t>“</a:t>
            </a:r>
            <a:r>
              <a:rPr lang="en-GB" b="1" dirty="0"/>
              <a:t>Direct Document Posting</a:t>
            </a:r>
            <a:r>
              <a:rPr lang="en-GB" dirty="0"/>
              <a:t>” (DDP) for study groups.</a:t>
            </a:r>
          </a:p>
          <a:p>
            <a:pPr marL="434340" indent="-342900">
              <a:buFont typeface="Arial" panose="020B0604020202020204" pitchFamily="34" charset="0"/>
              <a:buChar char="•"/>
            </a:pPr>
            <a:r>
              <a:rPr lang="en-GB" b="1" dirty="0"/>
              <a:t>Direct upload </a:t>
            </a:r>
            <a:r>
              <a:rPr lang="en-GB" dirty="0"/>
              <a:t>to a website for rapporteur group meetings</a:t>
            </a:r>
            <a:br>
              <a:rPr lang="en-GB" dirty="0"/>
            </a:br>
            <a:r>
              <a:rPr lang="en-GB" dirty="0"/>
              <a:t>(FTP/IFA, RGM SharePoint).</a:t>
            </a:r>
          </a:p>
          <a:p>
            <a:pPr marL="434340" indent="-342900">
              <a:buFont typeface="Arial" panose="020B0604020202020204" pitchFamily="34" charset="0"/>
              <a:buChar char="•"/>
            </a:pPr>
            <a:r>
              <a:rPr lang="en-GB" b="1" dirty="0"/>
              <a:t>E-mail</a:t>
            </a:r>
            <a:r>
              <a:rPr lang="en-GB" dirty="0"/>
              <a:t> to the TSB Secretariat for:</a:t>
            </a:r>
          </a:p>
          <a:p>
            <a:pPr marL="1177290" lvl="1" indent="-342900">
              <a:buFont typeface="Courier New" panose="02070309020205020404" pitchFamily="49" charset="0"/>
              <a:buChar char="o"/>
            </a:pPr>
            <a:r>
              <a:rPr lang="en-GB" dirty="0"/>
              <a:t>WTSA.</a:t>
            </a:r>
          </a:p>
          <a:p>
            <a:pPr marL="1177290" lvl="1" indent="-342900">
              <a:buFont typeface="Courier New" panose="02070309020205020404" pitchFamily="49" charset="0"/>
              <a:buChar char="o"/>
            </a:pPr>
            <a:r>
              <a:rPr lang="en-GB" dirty="0"/>
              <a:t>Regional groups.</a:t>
            </a:r>
          </a:p>
          <a:p>
            <a:pPr marL="1177290" lvl="1" indent="-342900">
              <a:buFont typeface="Courier New" panose="02070309020205020404" pitchFamily="49" charset="0"/>
              <a:buChar char="o"/>
            </a:pPr>
            <a:r>
              <a:rPr lang="en-GB" dirty="0"/>
              <a:t>Focus groups.</a:t>
            </a:r>
          </a:p>
          <a:p>
            <a:pPr marL="1177290" lvl="1" indent="-342900">
              <a:buFont typeface="Courier New" panose="02070309020205020404" pitchFamily="49" charset="0"/>
              <a:buChar char="o"/>
            </a:pPr>
            <a:r>
              <a:rPr lang="en-GB" dirty="0"/>
              <a:t>Other activities.</a:t>
            </a:r>
          </a:p>
          <a:p>
            <a:pPr marL="1177290" lvl="1" indent="-342900">
              <a:buFont typeface="Courier New" panose="02070309020205020404" pitchFamily="49" charset="0"/>
              <a:buChar char="o"/>
            </a:pPr>
            <a:r>
              <a:rPr lang="en-GB" dirty="0"/>
              <a:t>(Study groups in case of technical or other issues).</a:t>
            </a:r>
          </a:p>
          <a:p>
            <a:pPr marL="434340" indent="-342900">
              <a:buFont typeface="Arial" panose="020B0604020202020204" pitchFamily="34" charset="0"/>
              <a:buChar char="•"/>
            </a:pPr>
            <a:r>
              <a:rPr lang="en-GB" b="1" dirty="0"/>
              <a:t>Specific submission details </a:t>
            </a:r>
            <a:r>
              <a:rPr lang="en-GB" dirty="0"/>
              <a:t>can be found in the meeting announcement.</a:t>
            </a:r>
          </a:p>
          <a:p>
            <a:pPr marL="434340" indent="-342900">
              <a:buFont typeface="Arial" panose="020B0604020202020204" pitchFamily="34" charset="0"/>
              <a:buChar char="•"/>
            </a:pPr>
            <a:r>
              <a:rPr lang="en-GB" b="1" dirty="0"/>
              <a:t>Deadlines are strongly enforced</a:t>
            </a:r>
            <a:r>
              <a:rPr lang="en-GB" dirty="0"/>
              <a:t>, contact the secretariat in case of issues.</a:t>
            </a:r>
          </a:p>
          <a:p>
            <a:pPr marL="434340" indent="-342900">
              <a:buFont typeface="Arial" panose="020B0604020202020204" pitchFamily="34" charset="0"/>
              <a:buChar char="•"/>
            </a:pPr>
            <a:endParaRPr lang="en-GB" dirty="0"/>
          </a:p>
        </p:txBody>
      </p:sp>
      <p:sp>
        <p:nvSpPr>
          <p:cNvPr id="4" name="Text Placeholder 3">
            <a:extLst>
              <a:ext uri="{FF2B5EF4-FFF2-40B4-BE49-F238E27FC236}">
                <a16:creationId xmlns:a16="http://schemas.microsoft.com/office/drawing/2014/main" id="{046D74B2-A2A1-5D6E-4AB6-0278CAEE0CED}"/>
              </a:ext>
            </a:extLst>
          </p:cNvPr>
          <p:cNvSpPr>
            <a:spLocks noGrp="1"/>
          </p:cNvSpPr>
          <p:nvPr>
            <p:ph type="body" sz="quarter" idx="10"/>
          </p:nvPr>
        </p:nvSpPr>
        <p:spPr/>
        <p:txBody>
          <a:bodyPr/>
          <a:lstStyle/>
          <a:p>
            <a:endParaRPr lang="en-GB"/>
          </a:p>
        </p:txBody>
      </p:sp>
      <p:pic>
        <p:nvPicPr>
          <p:cNvPr id="49" name="Audio 48">
            <a:hlinkClick r:id="" action="ppaction://media"/>
            <a:extLst>
              <a:ext uri="{FF2B5EF4-FFF2-40B4-BE49-F238E27FC236}">
                <a16:creationId xmlns:a16="http://schemas.microsoft.com/office/drawing/2014/main" id="{A0A05CBE-0650-9204-72F1-B7AAA9AE40B8}"/>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625466448"/>
      </p:ext>
    </p:extLst>
  </p:cSld>
  <p:clrMapOvr>
    <a:masterClrMapping/>
  </p:clrMapOvr>
  <mc:AlternateContent xmlns:mc="http://schemas.openxmlformats.org/markup-compatibility/2006" xmlns:p14="http://schemas.microsoft.com/office/powerpoint/2010/main">
    <mc:Choice Requires="p14">
      <p:transition spd="slow" p14:dur="2000" advTm="39507"/>
    </mc:Choice>
    <mc:Fallback xmlns="">
      <p:transition spd="slow" advTm="395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7" fill="hold" display="0">
                  <p:stCondLst>
                    <p:cond delay="indefinite"/>
                  </p:stCondLst>
                  <p:endCondLst>
                    <p:cond evt="onStopAudio" delay="0">
                      <p:tgtEl>
                        <p:sldTgt/>
                      </p:tgtEl>
                    </p:cond>
                  </p:endCondLst>
                </p:cTn>
                <p:tgtEl>
                  <p:spTgt spid="49"/>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C42C1-20AD-43CC-AD3D-BF9FBA67B5B1}"/>
              </a:ext>
            </a:extLst>
          </p:cNvPr>
          <p:cNvSpPr>
            <a:spLocks noGrp="1"/>
          </p:cNvSpPr>
          <p:nvPr>
            <p:ph type="title"/>
          </p:nvPr>
        </p:nvSpPr>
        <p:spPr/>
        <p:txBody>
          <a:bodyPr/>
          <a:lstStyle/>
          <a:p>
            <a:r>
              <a:rPr lang="fr-FR" dirty="0"/>
              <a:t>Justification </a:t>
            </a:r>
            <a:r>
              <a:rPr lang="fr-FR" dirty="0" err="1"/>
              <a:t>form</a:t>
            </a:r>
            <a:r>
              <a:rPr lang="fr-FR" dirty="0"/>
              <a:t>: ITU-T A.1, Annex A</a:t>
            </a:r>
            <a:endParaRPr lang="en-GB" dirty="0"/>
          </a:p>
        </p:txBody>
      </p:sp>
      <p:sp>
        <p:nvSpPr>
          <p:cNvPr id="3" name="Content Placeholder 2">
            <a:extLst>
              <a:ext uri="{FF2B5EF4-FFF2-40B4-BE49-F238E27FC236}">
                <a16:creationId xmlns:a16="http://schemas.microsoft.com/office/drawing/2014/main" id="{F093DDBF-E870-A922-8B2D-112DA24835C9}"/>
              </a:ext>
            </a:extLst>
          </p:cNvPr>
          <p:cNvSpPr>
            <a:spLocks noGrp="1"/>
          </p:cNvSpPr>
          <p:nvPr>
            <p:ph sz="quarter" idx="11"/>
          </p:nvPr>
        </p:nvSpPr>
        <p:spPr>
          <a:xfrm>
            <a:off x="6753366" y="1872476"/>
            <a:ext cx="4943333" cy="4393813"/>
          </a:xfrm>
        </p:spPr>
        <p:txBody>
          <a:bodyPr/>
          <a:lstStyle/>
          <a:p>
            <a:pPr algn="ctr"/>
            <a:r>
              <a:rPr lang="en-US" dirty="0"/>
              <a:t>The </a:t>
            </a:r>
            <a:r>
              <a:rPr lang="en-US" b="1" dirty="0"/>
              <a:t>ITU-T A.1 </a:t>
            </a:r>
            <a:r>
              <a:rPr lang="en-US" dirty="0"/>
              <a:t>justification form contains the required information to add a </a:t>
            </a:r>
            <a:r>
              <a:rPr lang="en-US" b="1" dirty="0"/>
              <a:t>Recommendation</a:t>
            </a:r>
            <a:r>
              <a:rPr lang="en-US" dirty="0"/>
              <a:t> to the Work Programme database.</a:t>
            </a:r>
          </a:p>
          <a:p>
            <a:pPr algn="ctr"/>
            <a:r>
              <a:rPr lang="en-US" dirty="0"/>
              <a:t>The structured format ensures nothing is missed during discussions.</a:t>
            </a:r>
            <a:endParaRPr lang="en-GB" dirty="0"/>
          </a:p>
        </p:txBody>
      </p:sp>
      <p:sp>
        <p:nvSpPr>
          <p:cNvPr id="4" name="Text Placeholder 3">
            <a:extLst>
              <a:ext uri="{FF2B5EF4-FFF2-40B4-BE49-F238E27FC236}">
                <a16:creationId xmlns:a16="http://schemas.microsoft.com/office/drawing/2014/main" id="{DC6BFB92-4F13-ABC7-170C-13428F7A2744}"/>
              </a:ext>
            </a:extLst>
          </p:cNvPr>
          <p:cNvSpPr>
            <a:spLocks noGrp="1"/>
          </p:cNvSpPr>
          <p:nvPr>
            <p:ph type="body" sz="quarter" idx="10"/>
          </p:nvPr>
        </p:nvSpPr>
        <p:spPr/>
        <p:txBody>
          <a:bodyPr/>
          <a:lstStyle/>
          <a:p>
            <a:endParaRPr lang="en-GB"/>
          </a:p>
        </p:txBody>
      </p:sp>
      <p:pic>
        <p:nvPicPr>
          <p:cNvPr id="5" name="Picture 4">
            <a:extLst>
              <a:ext uri="{FF2B5EF4-FFF2-40B4-BE49-F238E27FC236}">
                <a16:creationId xmlns:a16="http://schemas.microsoft.com/office/drawing/2014/main" id="{0A195611-D653-F1EE-4BC8-922CD2318191}"/>
              </a:ext>
            </a:extLst>
          </p:cNvPr>
          <p:cNvPicPr>
            <a:picLocks noChangeAspect="1"/>
          </p:cNvPicPr>
          <p:nvPr/>
        </p:nvPicPr>
        <p:blipFill>
          <a:blip r:embed="rId3"/>
          <a:stretch>
            <a:fillRect/>
          </a:stretch>
        </p:blipFill>
        <p:spPr>
          <a:xfrm>
            <a:off x="534627" y="1851677"/>
            <a:ext cx="5921750" cy="4611294"/>
          </a:xfrm>
          <a:prstGeom prst="rect">
            <a:avLst/>
          </a:prstGeom>
          <a:ln>
            <a:noFill/>
          </a:ln>
          <a:effectLst>
            <a:outerShdw blurRad="190500" algn="tl" rotWithShape="0">
              <a:srgbClr val="000000">
                <a:alpha val="70000"/>
              </a:srgbClr>
            </a:outerShdw>
          </a:effectLst>
        </p:spPr>
      </p:pic>
      <p:grpSp>
        <p:nvGrpSpPr>
          <p:cNvPr id="48" name="Group 47">
            <a:extLst>
              <a:ext uri="{FF2B5EF4-FFF2-40B4-BE49-F238E27FC236}">
                <a16:creationId xmlns:a16="http://schemas.microsoft.com/office/drawing/2014/main" id="{9010E885-BFAD-32DC-907A-E0F7AE17C178}"/>
              </a:ext>
            </a:extLst>
          </p:cNvPr>
          <p:cNvGrpSpPr/>
          <p:nvPr/>
        </p:nvGrpSpPr>
        <p:grpSpPr>
          <a:xfrm>
            <a:off x="4747921" y="3078539"/>
            <a:ext cx="4649086" cy="5603936"/>
            <a:chOff x="4747921" y="3078539"/>
            <a:chExt cx="4649086" cy="5603936"/>
          </a:xfrm>
        </p:grpSpPr>
        <p:grpSp>
          <p:nvGrpSpPr>
            <p:cNvPr id="38" name="Group 37">
              <a:extLst>
                <a:ext uri="{FF2B5EF4-FFF2-40B4-BE49-F238E27FC236}">
                  <a16:creationId xmlns:a16="http://schemas.microsoft.com/office/drawing/2014/main" id="{3EA81571-81D6-65C4-B4B6-5BE2149B14EC}"/>
                </a:ext>
              </a:extLst>
            </p:cNvPr>
            <p:cNvGrpSpPr/>
            <p:nvPr/>
          </p:nvGrpSpPr>
          <p:grpSpPr>
            <a:xfrm>
              <a:off x="4747921" y="3078539"/>
              <a:ext cx="4649086" cy="5603936"/>
              <a:chOff x="4747921" y="3078539"/>
              <a:chExt cx="4649086" cy="5603936"/>
            </a:xfrm>
          </p:grpSpPr>
          <p:pic>
            <p:nvPicPr>
              <p:cNvPr id="39" name="Picture 8" descr="https://www.globalreporting.org/SiteCollectionImages/Information%20Hub/Newsletter%20article%20images/dialogue_resized.jpg">
                <a:extLst>
                  <a:ext uri="{FF2B5EF4-FFF2-40B4-BE49-F238E27FC236}">
                    <a16:creationId xmlns:a16="http://schemas.microsoft.com/office/drawing/2014/main" id="{FC1F751B-1009-CFBB-1537-25034998E1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042" y="4396409"/>
                <a:ext cx="1914965" cy="1317214"/>
              </a:xfrm>
              <a:prstGeom prst="rect">
                <a:avLst/>
              </a:prstGeom>
              <a:noFill/>
              <a:extLst>
                <a:ext uri="{909E8E84-426E-40DD-AFC4-6F175D3DCCD1}">
                  <a14:hiddenFill xmlns:a14="http://schemas.microsoft.com/office/drawing/2010/main">
                    <a:solidFill>
                      <a:srgbClr val="FFFFFF"/>
                    </a:solidFill>
                  </a14:hiddenFill>
                </a:ext>
              </a:extLst>
            </p:spPr>
          </p:pic>
          <p:sp>
            <p:nvSpPr>
              <p:cNvPr id="40" name="Right Brace 39">
                <a:extLst>
                  <a:ext uri="{FF2B5EF4-FFF2-40B4-BE49-F238E27FC236}">
                    <a16:creationId xmlns:a16="http://schemas.microsoft.com/office/drawing/2014/main" id="{C858706D-EF04-21FC-5B31-5B59A691B8A8}"/>
                  </a:ext>
                </a:extLst>
              </p:cNvPr>
              <p:cNvSpPr/>
              <p:nvPr/>
            </p:nvSpPr>
            <p:spPr>
              <a:xfrm>
                <a:off x="6566658" y="3078539"/>
                <a:ext cx="279627" cy="3261302"/>
              </a:xfrm>
              <a:prstGeom prst="rightBrace">
                <a:avLst>
                  <a:gd name="adj1" fmla="val 41169"/>
                  <a:gd name="adj2" fmla="val 50000"/>
                </a:avLst>
              </a:prstGeom>
              <a:noFill/>
              <a:ln w="25400" cap="flat" cmpd="sng" algn="ctr">
                <a:solidFill>
                  <a:srgbClr val="159CD7"/>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1" name="Arc 40">
                <a:extLst>
                  <a:ext uri="{FF2B5EF4-FFF2-40B4-BE49-F238E27FC236}">
                    <a16:creationId xmlns:a16="http://schemas.microsoft.com/office/drawing/2014/main" id="{280FB06A-6C09-FB00-D0ED-1F1C2AED986E}"/>
                  </a:ext>
                </a:extLst>
              </p:cNvPr>
              <p:cNvSpPr/>
              <p:nvPr/>
            </p:nvSpPr>
            <p:spPr>
              <a:xfrm>
                <a:off x="4747921" y="4709189"/>
                <a:ext cx="4196728" cy="3973286"/>
              </a:xfrm>
              <a:prstGeom prst="arc">
                <a:avLst>
                  <a:gd name="adj1" fmla="val 16192706"/>
                  <a:gd name="adj2" fmla="val 17548562"/>
                </a:avLst>
              </a:prstGeom>
              <a:noFill/>
              <a:ln w="25400" cap="flat" cmpd="sng" algn="ctr">
                <a:solidFill>
                  <a:srgbClr val="159CD7"/>
                </a:solidFill>
                <a:prstDash val="sysDot"/>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47" name="TextBox 46">
              <a:extLst>
                <a:ext uri="{FF2B5EF4-FFF2-40B4-BE49-F238E27FC236}">
                  <a16:creationId xmlns:a16="http://schemas.microsoft.com/office/drawing/2014/main" id="{80F7CBED-427F-BD3D-0A42-25C9CF3D8C30}"/>
                </a:ext>
              </a:extLst>
            </p:cNvPr>
            <p:cNvSpPr txBox="1"/>
            <p:nvPr/>
          </p:nvSpPr>
          <p:spPr>
            <a:xfrm>
              <a:off x="7599402" y="5672460"/>
              <a:ext cx="1676674" cy="707886"/>
            </a:xfrm>
            <a:prstGeom prst="rect">
              <a:avLst/>
            </a:prstGeom>
            <a:noFill/>
            <a:ln>
              <a:noFill/>
            </a:ln>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Study group</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agreement</a:t>
              </a:r>
            </a:p>
          </p:txBody>
        </p:sp>
      </p:grpSp>
      <p:grpSp>
        <p:nvGrpSpPr>
          <p:cNvPr id="42" name="Group 41">
            <a:extLst>
              <a:ext uri="{FF2B5EF4-FFF2-40B4-BE49-F238E27FC236}">
                <a16:creationId xmlns:a16="http://schemas.microsoft.com/office/drawing/2014/main" id="{DA9A199C-E09F-9C59-66A6-E1705338B25E}"/>
              </a:ext>
            </a:extLst>
          </p:cNvPr>
          <p:cNvGrpSpPr/>
          <p:nvPr/>
        </p:nvGrpSpPr>
        <p:grpSpPr>
          <a:xfrm>
            <a:off x="7089424" y="4478488"/>
            <a:ext cx="4439867" cy="4530353"/>
            <a:chOff x="7089424" y="4478488"/>
            <a:chExt cx="4439867" cy="4530353"/>
          </a:xfrm>
        </p:grpSpPr>
        <p:grpSp>
          <p:nvGrpSpPr>
            <p:cNvPr id="43" name="Group 42">
              <a:extLst>
                <a:ext uri="{FF2B5EF4-FFF2-40B4-BE49-F238E27FC236}">
                  <a16:creationId xmlns:a16="http://schemas.microsoft.com/office/drawing/2014/main" id="{55C31D3A-DECB-E3AD-32E2-F091B09275B6}"/>
                </a:ext>
              </a:extLst>
            </p:cNvPr>
            <p:cNvGrpSpPr/>
            <p:nvPr/>
          </p:nvGrpSpPr>
          <p:grpSpPr>
            <a:xfrm>
              <a:off x="9852617" y="4478488"/>
              <a:ext cx="1676674" cy="1756051"/>
              <a:chOff x="7781806" y="4434038"/>
              <a:chExt cx="1676674" cy="1756051"/>
            </a:xfrm>
          </p:grpSpPr>
          <p:sp>
            <p:nvSpPr>
              <p:cNvPr id="45" name="TextBox 44">
                <a:extLst>
                  <a:ext uri="{FF2B5EF4-FFF2-40B4-BE49-F238E27FC236}">
                    <a16:creationId xmlns:a16="http://schemas.microsoft.com/office/drawing/2014/main" id="{E5C9EF38-FFA3-4A9E-2237-7B338813C276}"/>
                  </a:ext>
                </a:extLst>
              </p:cNvPr>
              <p:cNvSpPr txBox="1"/>
              <p:nvPr/>
            </p:nvSpPr>
            <p:spPr>
              <a:xfrm>
                <a:off x="7781806" y="4931232"/>
                <a:ext cx="1676674" cy="1015663"/>
              </a:xfrm>
              <a:prstGeom prst="rect">
                <a:avLst/>
              </a:prstGeom>
              <a:noFill/>
              <a:ln>
                <a:noFill/>
              </a:ln>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Work</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Programme</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database</a:t>
                </a:r>
              </a:p>
            </p:txBody>
          </p:sp>
          <p:sp>
            <p:nvSpPr>
              <p:cNvPr id="46" name="Cylinder 45">
                <a:extLst>
                  <a:ext uri="{FF2B5EF4-FFF2-40B4-BE49-F238E27FC236}">
                    <a16:creationId xmlns:a16="http://schemas.microsoft.com/office/drawing/2014/main" id="{D1D36AAD-3A42-7581-3FEF-28A547A2F0B6}"/>
                  </a:ext>
                </a:extLst>
              </p:cNvPr>
              <p:cNvSpPr/>
              <p:nvPr/>
            </p:nvSpPr>
            <p:spPr>
              <a:xfrm>
                <a:off x="7867686" y="4434038"/>
                <a:ext cx="1504914" cy="1756051"/>
              </a:xfrm>
              <a:prstGeom prst="can">
                <a:avLst/>
              </a:prstGeom>
              <a:noFill/>
              <a:ln w="25400" cap="flat" cmpd="sng" algn="ctr">
                <a:solidFill>
                  <a:srgbClr val="159CD7"/>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44" name="Arc 43">
              <a:extLst>
                <a:ext uri="{FF2B5EF4-FFF2-40B4-BE49-F238E27FC236}">
                  <a16:creationId xmlns:a16="http://schemas.microsoft.com/office/drawing/2014/main" id="{C1027F0E-D7BC-2323-1AE1-84C0DD24EA46}"/>
                </a:ext>
              </a:extLst>
            </p:cNvPr>
            <p:cNvSpPr/>
            <p:nvPr/>
          </p:nvSpPr>
          <p:spPr>
            <a:xfrm>
              <a:off x="7089424" y="5035555"/>
              <a:ext cx="4196728" cy="3973286"/>
            </a:xfrm>
            <a:prstGeom prst="arc">
              <a:avLst>
                <a:gd name="adj1" fmla="val 16192706"/>
                <a:gd name="adj2" fmla="val 17548562"/>
              </a:avLst>
            </a:prstGeom>
            <a:noFill/>
            <a:ln w="25400" cap="flat" cmpd="sng" algn="ctr">
              <a:solidFill>
                <a:srgbClr val="159CD7"/>
              </a:solidFill>
              <a:prstDash val="sysDot"/>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Tree>
    <p:custDataLst>
      <p:tags r:id="rId1"/>
    </p:custDataLst>
    <p:extLst>
      <p:ext uri="{BB962C8B-B14F-4D97-AF65-F5344CB8AC3E}">
        <p14:creationId xmlns:p14="http://schemas.microsoft.com/office/powerpoint/2010/main" val="3116291035"/>
      </p:ext>
    </p:extLst>
  </p:cSld>
  <p:clrMapOvr>
    <a:masterClrMapping/>
  </p:clrMapOvr>
  <mc:AlternateContent xmlns:mc="http://schemas.openxmlformats.org/markup-compatibility/2006" xmlns:p14="http://schemas.microsoft.com/office/powerpoint/2010/main">
    <mc:Choice Requires="p14">
      <p:transition spd="slow" p14:dur="2000" advTm="29541"/>
    </mc:Choice>
    <mc:Fallback xmlns="">
      <p:transition spd="slow" advTm="2954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C2AA88D-49C4-B755-3FDA-E9330F474D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EA85C3-E501-0BAB-1B4D-C18267175DA1}"/>
              </a:ext>
            </a:extLst>
          </p:cNvPr>
          <p:cNvSpPr>
            <a:spLocks noGrp="1"/>
          </p:cNvSpPr>
          <p:nvPr>
            <p:ph type="title"/>
          </p:nvPr>
        </p:nvSpPr>
        <p:spPr/>
        <p:txBody>
          <a:bodyPr/>
          <a:lstStyle/>
          <a:p>
            <a:r>
              <a:rPr lang="fr-FR" dirty="0"/>
              <a:t>Justification </a:t>
            </a:r>
            <a:r>
              <a:rPr lang="fr-FR" dirty="0" err="1"/>
              <a:t>form</a:t>
            </a:r>
            <a:r>
              <a:rPr lang="fr-FR" dirty="0"/>
              <a:t>: ITU-T A.13, Annex A</a:t>
            </a:r>
            <a:endParaRPr lang="en-GB" dirty="0"/>
          </a:p>
        </p:txBody>
      </p:sp>
      <p:sp>
        <p:nvSpPr>
          <p:cNvPr id="3" name="Content Placeholder 2">
            <a:extLst>
              <a:ext uri="{FF2B5EF4-FFF2-40B4-BE49-F238E27FC236}">
                <a16:creationId xmlns:a16="http://schemas.microsoft.com/office/drawing/2014/main" id="{098944B2-655A-0ACC-07F7-D3D5D331E7CA}"/>
              </a:ext>
            </a:extLst>
          </p:cNvPr>
          <p:cNvSpPr>
            <a:spLocks noGrp="1"/>
          </p:cNvSpPr>
          <p:nvPr>
            <p:ph sz="quarter" idx="11"/>
          </p:nvPr>
        </p:nvSpPr>
        <p:spPr>
          <a:xfrm>
            <a:off x="6757386" y="2336800"/>
            <a:ext cx="5091714" cy="3853289"/>
          </a:xfrm>
        </p:spPr>
        <p:txBody>
          <a:bodyPr/>
          <a:lstStyle/>
          <a:p>
            <a:pPr algn="ctr"/>
            <a:r>
              <a:rPr lang="en-US" dirty="0"/>
              <a:t>The </a:t>
            </a:r>
            <a:r>
              <a:rPr lang="en-US" b="1" dirty="0"/>
              <a:t>ITU-T A.13 </a:t>
            </a:r>
            <a:r>
              <a:rPr lang="en-US" dirty="0"/>
              <a:t>justification form contains the required information to add a </a:t>
            </a:r>
            <a:r>
              <a:rPr lang="en-US" b="1" dirty="0"/>
              <a:t>non-normative work item</a:t>
            </a:r>
            <a:r>
              <a:rPr lang="en-US" dirty="0"/>
              <a:t> to the Work Programme database.</a:t>
            </a:r>
            <a:endParaRPr lang="en-GB" dirty="0"/>
          </a:p>
        </p:txBody>
      </p:sp>
      <p:sp>
        <p:nvSpPr>
          <p:cNvPr id="4" name="Text Placeholder 3">
            <a:extLst>
              <a:ext uri="{FF2B5EF4-FFF2-40B4-BE49-F238E27FC236}">
                <a16:creationId xmlns:a16="http://schemas.microsoft.com/office/drawing/2014/main" id="{8C8502EA-3E74-B3C5-7107-7D8BA50F1F80}"/>
              </a:ext>
            </a:extLst>
          </p:cNvPr>
          <p:cNvSpPr>
            <a:spLocks noGrp="1"/>
          </p:cNvSpPr>
          <p:nvPr>
            <p:ph type="body" sz="quarter" idx="10"/>
          </p:nvPr>
        </p:nvSpPr>
        <p:spPr/>
        <p:txBody>
          <a:bodyPr/>
          <a:lstStyle/>
          <a:p>
            <a:endParaRPr lang="en-GB"/>
          </a:p>
        </p:txBody>
      </p:sp>
      <p:pic>
        <p:nvPicPr>
          <p:cNvPr id="6" name="Picture 5">
            <a:extLst>
              <a:ext uri="{FF2B5EF4-FFF2-40B4-BE49-F238E27FC236}">
                <a16:creationId xmlns:a16="http://schemas.microsoft.com/office/drawing/2014/main" id="{6DBDDEA8-C252-1359-78BC-1491D2FDA8A7}"/>
              </a:ext>
            </a:extLst>
          </p:cNvPr>
          <p:cNvPicPr>
            <a:picLocks noChangeAspect="1"/>
          </p:cNvPicPr>
          <p:nvPr/>
        </p:nvPicPr>
        <p:blipFill>
          <a:blip r:embed="rId3"/>
          <a:stretch>
            <a:fillRect/>
          </a:stretch>
        </p:blipFill>
        <p:spPr>
          <a:xfrm>
            <a:off x="1374792" y="1724660"/>
            <a:ext cx="4948192" cy="4951617"/>
          </a:xfrm>
          <a:prstGeom prst="rect">
            <a:avLst/>
          </a:prstGeom>
          <a:ln>
            <a:noFill/>
          </a:ln>
          <a:effectLst>
            <a:outerShdw blurRad="190500" algn="tl" rotWithShape="0">
              <a:srgbClr val="000000">
                <a:alpha val="70000"/>
              </a:srgbClr>
            </a:outerShdw>
          </a:effectLst>
        </p:spPr>
      </p:pic>
      <p:grpSp>
        <p:nvGrpSpPr>
          <p:cNvPr id="13" name="Group 12">
            <a:extLst>
              <a:ext uri="{FF2B5EF4-FFF2-40B4-BE49-F238E27FC236}">
                <a16:creationId xmlns:a16="http://schemas.microsoft.com/office/drawing/2014/main" id="{7F441D43-0C4F-CA1A-9B26-764C6322DE2E}"/>
              </a:ext>
            </a:extLst>
          </p:cNvPr>
          <p:cNvGrpSpPr/>
          <p:nvPr/>
        </p:nvGrpSpPr>
        <p:grpSpPr>
          <a:xfrm>
            <a:off x="4747921" y="2834640"/>
            <a:ext cx="4649086" cy="5847835"/>
            <a:chOff x="4747921" y="2834640"/>
            <a:chExt cx="4649086" cy="5847835"/>
          </a:xfrm>
        </p:grpSpPr>
        <p:grpSp>
          <p:nvGrpSpPr>
            <p:cNvPr id="10" name="Group 9">
              <a:extLst>
                <a:ext uri="{FF2B5EF4-FFF2-40B4-BE49-F238E27FC236}">
                  <a16:creationId xmlns:a16="http://schemas.microsoft.com/office/drawing/2014/main" id="{06AFBEE9-B9AE-3129-28DB-79435EAC7569}"/>
                </a:ext>
              </a:extLst>
            </p:cNvPr>
            <p:cNvGrpSpPr/>
            <p:nvPr/>
          </p:nvGrpSpPr>
          <p:grpSpPr>
            <a:xfrm>
              <a:off x="4747921" y="2834640"/>
              <a:ext cx="4649086" cy="5847835"/>
              <a:chOff x="4747921" y="2834640"/>
              <a:chExt cx="4649086" cy="5847835"/>
            </a:xfrm>
          </p:grpSpPr>
          <p:pic>
            <p:nvPicPr>
              <p:cNvPr id="8" name="Picture 8" descr="https://www.globalreporting.org/SiteCollectionImages/Information%20Hub/Newsletter%20article%20images/dialogue_resized.jpg">
                <a:extLst>
                  <a:ext uri="{FF2B5EF4-FFF2-40B4-BE49-F238E27FC236}">
                    <a16:creationId xmlns:a16="http://schemas.microsoft.com/office/drawing/2014/main" id="{169EBECE-52B3-6E59-1980-1C982A3364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042" y="4396409"/>
                <a:ext cx="1914965" cy="1317214"/>
              </a:xfrm>
              <a:prstGeom prst="rect">
                <a:avLst/>
              </a:prstGeom>
              <a:noFill/>
              <a:extLst>
                <a:ext uri="{909E8E84-426E-40DD-AFC4-6F175D3DCCD1}">
                  <a14:hiddenFill xmlns:a14="http://schemas.microsoft.com/office/drawing/2010/main">
                    <a:solidFill>
                      <a:srgbClr val="FFFFFF"/>
                    </a:solidFill>
                  </a14:hiddenFill>
                </a:ext>
              </a:extLst>
            </p:spPr>
          </p:pic>
          <p:sp>
            <p:nvSpPr>
              <p:cNvPr id="20" name="Right Brace 19">
                <a:extLst>
                  <a:ext uri="{FF2B5EF4-FFF2-40B4-BE49-F238E27FC236}">
                    <a16:creationId xmlns:a16="http://schemas.microsoft.com/office/drawing/2014/main" id="{85498C23-4314-723F-806D-441EC0A9A082}"/>
                  </a:ext>
                </a:extLst>
              </p:cNvPr>
              <p:cNvSpPr/>
              <p:nvPr/>
            </p:nvSpPr>
            <p:spPr>
              <a:xfrm>
                <a:off x="6566658" y="2834640"/>
                <a:ext cx="279627" cy="3749099"/>
              </a:xfrm>
              <a:prstGeom prst="rightBrace">
                <a:avLst>
                  <a:gd name="adj1" fmla="val 41169"/>
                  <a:gd name="adj2" fmla="val 50000"/>
                </a:avLst>
              </a:prstGeom>
              <a:noFill/>
              <a:ln w="25400" cap="flat" cmpd="sng" algn="ctr">
                <a:solidFill>
                  <a:srgbClr val="159CD7"/>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9" name="Arc 18">
                <a:extLst>
                  <a:ext uri="{FF2B5EF4-FFF2-40B4-BE49-F238E27FC236}">
                    <a16:creationId xmlns:a16="http://schemas.microsoft.com/office/drawing/2014/main" id="{7961F586-8E48-32B0-0006-BFEFE1867D64}"/>
                  </a:ext>
                </a:extLst>
              </p:cNvPr>
              <p:cNvSpPr/>
              <p:nvPr/>
            </p:nvSpPr>
            <p:spPr>
              <a:xfrm>
                <a:off x="4747921" y="4709189"/>
                <a:ext cx="4196728" cy="3973286"/>
              </a:xfrm>
              <a:prstGeom prst="arc">
                <a:avLst>
                  <a:gd name="adj1" fmla="val 16192706"/>
                  <a:gd name="adj2" fmla="val 17548562"/>
                </a:avLst>
              </a:prstGeom>
              <a:noFill/>
              <a:ln w="25400" cap="flat" cmpd="sng" algn="ctr">
                <a:solidFill>
                  <a:srgbClr val="159CD7"/>
                </a:solidFill>
                <a:prstDash val="sysDot"/>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12" name="TextBox 11">
              <a:extLst>
                <a:ext uri="{FF2B5EF4-FFF2-40B4-BE49-F238E27FC236}">
                  <a16:creationId xmlns:a16="http://schemas.microsoft.com/office/drawing/2014/main" id="{61392BA8-045C-BB78-E554-648F0790E097}"/>
                </a:ext>
              </a:extLst>
            </p:cNvPr>
            <p:cNvSpPr txBox="1"/>
            <p:nvPr/>
          </p:nvSpPr>
          <p:spPr>
            <a:xfrm>
              <a:off x="7599402" y="5672460"/>
              <a:ext cx="1676674" cy="707886"/>
            </a:xfrm>
            <a:prstGeom prst="rect">
              <a:avLst/>
            </a:prstGeom>
            <a:noFill/>
            <a:ln>
              <a:noFill/>
            </a:ln>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Study group</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agreement</a:t>
              </a:r>
            </a:p>
          </p:txBody>
        </p:sp>
      </p:grpSp>
      <p:grpSp>
        <p:nvGrpSpPr>
          <p:cNvPr id="11" name="Group 10">
            <a:extLst>
              <a:ext uri="{FF2B5EF4-FFF2-40B4-BE49-F238E27FC236}">
                <a16:creationId xmlns:a16="http://schemas.microsoft.com/office/drawing/2014/main" id="{B8617FFC-533A-CE2D-EDCA-943604344175}"/>
              </a:ext>
            </a:extLst>
          </p:cNvPr>
          <p:cNvGrpSpPr/>
          <p:nvPr/>
        </p:nvGrpSpPr>
        <p:grpSpPr>
          <a:xfrm>
            <a:off x="7089424" y="4478488"/>
            <a:ext cx="4439867" cy="4530353"/>
            <a:chOff x="7089424" y="4478488"/>
            <a:chExt cx="4439867" cy="4530353"/>
          </a:xfrm>
        </p:grpSpPr>
        <p:grpSp>
          <p:nvGrpSpPr>
            <p:cNvPr id="7" name="Group 6">
              <a:extLst>
                <a:ext uri="{FF2B5EF4-FFF2-40B4-BE49-F238E27FC236}">
                  <a16:creationId xmlns:a16="http://schemas.microsoft.com/office/drawing/2014/main" id="{80B6E564-DBF2-C100-025D-5C5F393A4B08}"/>
                </a:ext>
              </a:extLst>
            </p:cNvPr>
            <p:cNvGrpSpPr/>
            <p:nvPr/>
          </p:nvGrpSpPr>
          <p:grpSpPr>
            <a:xfrm>
              <a:off x="9852617" y="4478488"/>
              <a:ext cx="1676674" cy="1756051"/>
              <a:chOff x="7781806" y="4434038"/>
              <a:chExt cx="1676674" cy="1756051"/>
            </a:xfrm>
          </p:grpSpPr>
          <p:sp>
            <p:nvSpPr>
              <p:cNvPr id="22" name="TextBox 21">
                <a:extLst>
                  <a:ext uri="{FF2B5EF4-FFF2-40B4-BE49-F238E27FC236}">
                    <a16:creationId xmlns:a16="http://schemas.microsoft.com/office/drawing/2014/main" id="{BDDB0760-C9E1-77BB-49DF-089AB5B115D5}"/>
                  </a:ext>
                </a:extLst>
              </p:cNvPr>
              <p:cNvSpPr txBox="1"/>
              <p:nvPr/>
            </p:nvSpPr>
            <p:spPr>
              <a:xfrm>
                <a:off x="7781806" y="4931232"/>
                <a:ext cx="1676674" cy="1015663"/>
              </a:xfrm>
              <a:prstGeom prst="rect">
                <a:avLst/>
              </a:prstGeom>
              <a:noFill/>
              <a:ln>
                <a:noFill/>
              </a:ln>
            </p:spPr>
            <p:txBody>
              <a:bodyPr wrap="square">
                <a:spAutoFit/>
              </a:bodyPr>
              <a:lstStyle/>
              <a:p>
                <a:pPr marL="0" marR="0" lvl="0" indent="0" algn="ctr" defTabSz="457200" rtl="0" eaLnBrk="1" fontAlgn="auto" latinLnBrk="0" hangingPunct="1">
                  <a:lnSpc>
                    <a:spcPct val="100000"/>
                  </a:lnSpc>
                  <a:spcBef>
                    <a:spcPts val="100"/>
                  </a:spcBef>
                  <a:spcAft>
                    <a:spcPts val="0"/>
                  </a:spcAft>
                  <a:buClrTx/>
                  <a:buSzTx/>
                  <a:buFontTx/>
                  <a:buNone/>
                  <a:tabLst/>
                  <a:defRPr/>
                </a:pP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Work</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Programme</a:t>
                </a:r>
                <a:b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br>
                <a:r>
                  <a:rPr kumimoji="0" lang="en-GB" sz="2000" b="0" i="0" u="none" strike="noStrike" kern="0" cap="none" spc="-5" normalizeH="0" baseline="0" noProof="0" dirty="0">
                    <a:ln>
                      <a:noFill/>
                    </a:ln>
                    <a:solidFill>
                      <a:prstClr val="black"/>
                    </a:solidFill>
                    <a:effectLst/>
                    <a:uLnTx/>
                    <a:uFillTx/>
                    <a:latin typeface="Arial"/>
                    <a:ea typeface="+mn-ea"/>
                    <a:cs typeface="Arial" panose="020B0604020202020204" pitchFamily="34" charset="0"/>
                  </a:rPr>
                  <a:t>database</a:t>
                </a:r>
              </a:p>
            </p:txBody>
          </p:sp>
          <p:sp>
            <p:nvSpPr>
              <p:cNvPr id="23" name="Cylinder 22">
                <a:extLst>
                  <a:ext uri="{FF2B5EF4-FFF2-40B4-BE49-F238E27FC236}">
                    <a16:creationId xmlns:a16="http://schemas.microsoft.com/office/drawing/2014/main" id="{B28C0EDF-37C8-19CD-30D3-038A93DF0C54}"/>
                  </a:ext>
                </a:extLst>
              </p:cNvPr>
              <p:cNvSpPr/>
              <p:nvPr/>
            </p:nvSpPr>
            <p:spPr>
              <a:xfrm>
                <a:off x="7867686" y="4434038"/>
                <a:ext cx="1504914" cy="1756051"/>
              </a:xfrm>
              <a:prstGeom prst="can">
                <a:avLst/>
              </a:prstGeom>
              <a:noFill/>
              <a:ln w="25400" cap="flat" cmpd="sng" algn="ctr">
                <a:solidFill>
                  <a:srgbClr val="159CD7"/>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9" name="Arc 8">
              <a:extLst>
                <a:ext uri="{FF2B5EF4-FFF2-40B4-BE49-F238E27FC236}">
                  <a16:creationId xmlns:a16="http://schemas.microsoft.com/office/drawing/2014/main" id="{BF3AB018-8509-57B6-950E-2806588C944C}"/>
                </a:ext>
              </a:extLst>
            </p:cNvPr>
            <p:cNvSpPr/>
            <p:nvPr/>
          </p:nvSpPr>
          <p:spPr>
            <a:xfrm>
              <a:off x="7089424" y="5035555"/>
              <a:ext cx="4196728" cy="3973286"/>
            </a:xfrm>
            <a:prstGeom prst="arc">
              <a:avLst>
                <a:gd name="adj1" fmla="val 16192706"/>
                <a:gd name="adj2" fmla="val 17548562"/>
              </a:avLst>
            </a:prstGeom>
            <a:noFill/>
            <a:ln w="25400" cap="flat" cmpd="sng" algn="ctr">
              <a:solidFill>
                <a:srgbClr val="159CD7"/>
              </a:solidFill>
              <a:prstDash val="sysDot"/>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Tree>
    <p:custDataLst>
      <p:tags r:id="rId1"/>
    </p:custDataLst>
    <p:extLst>
      <p:ext uri="{BB962C8B-B14F-4D97-AF65-F5344CB8AC3E}">
        <p14:creationId xmlns:p14="http://schemas.microsoft.com/office/powerpoint/2010/main" val="2033214624"/>
      </p:ext>
    </p:extLst>
  </p:cSld>
  <p:clrMapOvr>
    <a:masterClrMapping/>
  </p:clrMapOvr>
  <mc:AlternateContent xmlns:mc="http://schemas.openxmlformats.org/markup-compatibility/2006" xmlns:p14="http://schemas.microsoft.com/office/powerpoint/2010/main">
    <mc:Choice Requires="p14">
      <p:transition spd="slow" p14:dur="2000" advTm="19153"/>
    </mc:Choice>
    <mc:Fallback xmlns="">
      <p:transition spd="slow" advTm="191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F0C31-A6F2-5351-A147-4879C4FEB58A}"/>
              </a:ext>
            </a:extLst>
          </p:cNvPr>
          <p:cNvSpPr>
            <a:spLocks noGrp="1"/>
          </p:cNvSpPr>
          <p:nvPr>
            <p:ph type="title"/>
          </p:nvPr>
        </p:nvSpPr>
        <p:spPr/>
        <p:txBody>
          <a:bodyPr/>
          <a:lstStyle/>
          <a:p>
            <a:r>
              <a:rPr lang="en-US" dirty="0"/>
              <a:t>Contribution workflow at a meeting</a:t>
            </a:r>
            <a:endParaRPr lang="en-GB" dirty="0"/>
          </a:p>
        </p:txBody>
      </p:sp>
      <p:sp>
        <p:nvSpPr>
          <p:cNvPr id="3" name="Text Placeholder 2">
            <a:extLst>
              <a:ext uri="{FF2B5EF4-FFF2-40B4-BE49-F238E27FC236}">
                <a16:creationId xmlns:a16="http://schemas.microsoft.com/office/drawing/2014/main" id="{DD59B6F2-8CFE-2734-E9E5-CFB91C5AC5D8}"/>
              </a:ext>
            </a:extLst>
          </p:cNvPr>
          <p:cNvSpPr>
            <a:spLocks noGrp="1"/>
          </p:cNvSpPr>
          <p:nvPr>
            <p:ph type="body" sz="quarter" idx="10"/>
          </p:nvPr>
        </p:nvSpPr>
        <p:spPr/>
        <p:txBody>
          <a:bodyPr/>
          <a:lstStyle/>
          <a:p>
            <a:endParaRPr lang="en-GB"/>
          </a:p>
        </p:txBody>
      </p:sp>
      <p:grpSp>
        <p:nvGrpSpPr>
          <p:cNvPr id="218" name="Group 217">
            <a:extLst>
              <a:ext uri="{FF2B5EF4-FFF2-40B4-BE49-F238E27FC236}">
                <a16:creationId xmlns:a16="http://schemas.microsoft.com/office/drawing/2014/main" id="{6CEB4E6C-3489-3A48-9F82-204D7E7AAE36}"/>
              </a:ext>
            </a:extLst>
          </p:cNvPr>
          <p:cNvGrpSpPr/>
          <p:nvPr/>
        </p:nvGrpSpPr>
        <p:grpSpPr>
          <a:xfrm>
            <a:off x="627894" y="2404967"/>
            <a:ext cx="3242085" cy="3971700"/>
            <a:chOff x="416228" y="2404967"/>
            <a:chExt cx="3242085" cy="3971700"/>
          </a:xfrm>
        </p:grpSpPr>
        <p:pic>
          <p:nvPicPr>
            <p:cNvPr id="47" name="Picture 46">
              <a:extLst>
                <a:ext uri="{FF2B5EF4-FFF2-40B4-BE49-F238E27FC236}">
                  <a16:creationId xmlns:a16="http://schemas.microsoft.com/office/drawing/2014/main" id="{AB95D895-B98B-2156-B179-DE5CE79624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822" y="2759738"/>
              <a:ext cx="772194" cy="692855"/>
            </a:xfrm>
            <a:prstGeom prst="rect">
              <a:avLst/>
            </a:prstGeom>
          </p:spPr>
        </p:pic>
        <p:sp>
          <p:nvSpPr>
            <p:cNvPr id="79" name="Rectangle 78">
              <a:extLst>
                <a:ext uri="{FF2B5EF4-FFF2-40B4-BE49-F238E27FC236}">
                  <a16:creationId xmlns:a16="http://schemas.microsoft.com/office/drawing/2014/main" id="{0596B587-F01E-28D6-459D-E575D01E3EC5}"/>
                </a:ext>
              </a:extLst>
            </p:cNvPr>
            <p:cNvSpPr/>
            <p:nvPr/>
          </p:nvSpPr>
          <p:spPr>
            <a:xfrm>
              <a:off x="416228" y="4622341"/>
              <a:ext cx="1736373" cy="1754326"/>
            </a:xfrm>
            <a:prstGeom prst="rect">
              <a:avLst/>
            </a:prstGeom>
            <a:effectLst/>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a:ea typeface="+mn-ea"/>
                  <a:cs typeface="+mn-cs"/>
                </a:rPr>
                <a:t>Submitter</a:t>
              </a:r>
              <a:br>
                <a:rPr kumimoji="0" lang="en-US" sz="1800" b="1"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posts</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contribution via</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Direct</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Document</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Posting</a:t>
              </a:r>
              <a:endParaRPr kumimoji="0" lang="en-GB" sz="1800" b="0" i="0" u="none" strike="noStrike" kern="0" cap="none" spc="0" normalizeH="0" baseline="0" noProof="0" dirty="0">
                <a:ln>
                  <a:noFill/>
                </a:ln>
                <a:solidFill>
                  <a:prstClr val="black"/>
                </a:solidFill>
                <a:effectLst/>
                <a:uLnTx/>
                <a:uFillTx/>
                <a:latin typeface="Arial"/>
                <a:ea typeface="+mn-ea"/>
                <a:cs typeface="+mn-cs"/>
              </a:endParaRPr>
            </a:p>
          </p:txBody>
        </p:sp>
        <p:pic>
          <p:nvPicPr>
            <p:cNvPr id="193" name="Picture 192">
              <a:extLst>
                <a:ext uri="{FF2B5EF4-FFF2-40B4-BE49-F238E27FC236}">
                  <a16:creationId xmlns:a16="http://schemas.microsoft.com/office/drawing/2014/main" id="{7B7A1ACD-C761-F093-931C-E3C258BD8EE1}"/>
                </a:ext>
              </a:extLst>
            </p:cNvPr>
            <p:cNvPicPr>
              <a:picLocks noChangeAspect="1"/>
            </p:cNvPicPr>
            <p:nvPr/>
          </p:nvPicPr>
          <p:blipFill>
            <a:blip r:embed="rId4"/>
            <a:stretch>
              <a:fillRect/>
            </a:stretch>
          </p:blipFill>
          <p:spPr>
            <a:xfrm>
              <a:off x="2182106" y="2404967"/>
              <a:ext cx="1476207" cy="1402397"/>
            </a:xfrm>
            <a:prstGeom prst="rect">
              <a:avLst/>
            </a:prstGeom>
            <a:ln>
              <a:noFill/>
            </a:ln>
            <a:effectLst>
              <a:outerShdw blurRad="190500" algn="tl" rotWithShape="0">
                <a:srgbClr val="000000">
                  <a:alpha val="70000"/>
                </a:srgbClr>
              </a:outerShdw>
            </a:effectLst>
          </p:spPr>
        </p:pic>
        <p:sp>
          <p:nvSpPr>
            <p:cNvPr id="212" name="Arc 211">
              <a:extLst>
                <a:ext uri="{FF2B5EF4-FFF2-40B4-BE49-F238E27FC236}">
                  <a16:creationId xmlns:a16="http://schemas.microsoft.com/office/drawing/2014/main" id="{20F03AF7-E698-2B01-C82E-849A137145FA}"/>
                </a:ext>
              </a:extLst>
            </p:cNvPr>
            <p:cNvSpPr/>
            <p:nvPr/>
          </p:nvSpPr>
          <p:spPr>
            <a:xfrm rot="16200000">
              <a:off x="1106737" y="3032642"/>
              <a:ext cx="1568648" cy="1568648"/>
            </a:xfrm>
            <a:prstGeom prst="arc">
              <a:avLst>
                <a:gd name="adj1" fmla="val 20138844"/>
                <a:gd name="adj2" fmla="val 1953301"/>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grpSp>
      <p:grpSp>
        <p:nvGrpSpPr>
          <p:cNvPr id="224" name="Group 223">
            <a:extLst>
              <a:ext uri="{FF2B5EF4-FFF2-40B4-BE49-F238E27FC236}">
                <a16:creationId xmlns:a16="http://schemas.microsoft.com/office/drawing/2014/main" id="{92CDFBD1-6D0E-3990-D6EA-E175C1066B59}"/>
              </a:ext>
            </a:extLst>
          </p:cNvPr>
          <p:cNvGrpSpPr/>
          <p:nvPr/>
        </p:nvGrpSpPr>
        <p:grpSpPr>
          <a:xfrm>
            <a:off x="3367898" y="2158043"/>
            <a:ext cx="2794524" cy="4218624"/>
            <a:chOff x="3156232" y="2158043"/>
            <a:chExt cx="2794524" cy="4218624"/>
          </a:xfrm>
        </p:grpSpPr>
        <p:pic>
          <p:nvPicPr>
            <p:cNvPr id="199" name="Picture 198">
              <a:extLst>
                <a:ext uri="{FF2B5EF4-FFF2-40B4-BE49-F238E27FC236}">
                  <a16:creationId xmlns:a16="http://schemas.microsoft.com/office/drawing/2014/main" id="{BD1756CA-C231-9EB8-D32F-23586801E6FD}"/>
                </a:ext>
              </a:extLst>
            </p:cNvPr>
            <p:cNvPicPr>
              <a:picLocks noChangeAspect="1"/>
            </p:cNvPicPr>
            <p:nvPr/>
          </p:nvPicPr>
          <p:blipFill>
            <a:blip r:embed="rId5"/>
            <a:stretch>
              <a:fillRect/>
            </a:stretch>
          </p:blipFill>
          <p:spPr>
            <a:xfrm>
              <a:off x="4240403" y="2158043"/>
              <a:ext cx="1338076" cy="1896244"/>
            </a:xfrm>
            <a:prstGeom prst="rect">
              <a:avLst/>
            </a:prstGeom>
            <a:ln>
              <a:noFill/>
            </a:ln>
            <a:effectLst>
              <a:outerShdw blurRad="190500" algn="tl" rotWithShape="0">
                <a:srgbClr val="000000">
                  <a:alpha val="70000"/>
                </a:srgbClr>
              </a:outerShdw>
            </a:effectLst>
          </p:spPr>
        </p:pic>
        <p:sp>
          <p:nvSpPr>
            <p:cNvPr id="202" name="Rectangle 201">
              <a:extLst>
                <a:ext uri="{FF2B5EF4-FFF2-40B4-BE49-F238E27FC236}">
                  <a16:creationId xmlns:a16="http://schemas.microsoft.com/office/drawing/2014/main" id="{AF9F4878-72F0-627B-BCD2-469A5B36AC68}"/>
                </a:ext>
              </a:extLst>
            </p:cNvPr>
            <p:cNvSpPr/>
            <p:nvPr/>
          </p:nvSpPr>
          <p:spPr>
            <a:xfrm>
              <a:off x="3868135" y="4622341"/>
              <a:ext cx="2082621" cy="1754326"/>
            </a:xfrm>
            <a:prstGeom prst="rect">
              <a:avLst/>
            </a:prstGeom>
            <a:effectLst/>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a:ea typeface="+mn-ea"/>
                  <a:cs typeface="+mn-cs"/>
                </a:rPr>
                <a:t>Chair/Rapporteur</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prepares agenda:</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Arial"/>
                  <a:ea typeface="+mn-ea"/>
                  <a:cs typeface="+mn-cs"/>
                </a:rPr>
                <a:t>Sequence &amp;</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approximate</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timing of</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discussions</a:t>
              </a:r>
              <a:endParaRPr kumimoji="0" lang="en-GB" sz="1800" b="0" i="0" u="none" strike="noStrike" kern="0" cap="none" spc="0" normalizeH="0" baseline="0" noProof="0" dirty="0">
                <a:ln>
                  <a:noFill/>
                </a:ln>
                <a:solidFill>
                  <a:prstClr val="black"/>
                </a:solidFill>
                <a:effectLst/>
                <a:uLnTx/>
                <a:uFillTx/>
                <a:latin typeface="Arial"/>
                <a:ea typeface="+mn-ea"/>
                <a:cs typeface="+mn-cs"/>
              </a:endParaRPr>
            </a:p>
          </p:txBody>
        </p:sp>
        <p:sp>
          <p:nvSpPr>
            <p:cNvPr id="215" name="Arc 214">
              <a:extLst>
                <a:ext uri="{FF2B5EF4-FFF2-40B4-BE49-F238E27FC236}">
                  <a16:creationId xmlns:a16="http://schemas.microsoft.com/office/drawing/2014/main" id="{E39D025D-6310-C1CA-806E-855B48933EBF}"/>
                </a:ext>
              </a:extLst>
            </p:cNvPr>
            <p:cNvSpPr/>
            <p:nvPr/>
          </p:nvSpPr>
          <p:spPr>
            <a:xfrm rot="16200000">
              <a:off x="3156232" y="3032642"/>
              <a:ext cx="1568648" cy="1568648"/>
            </a:xfrm>
            <a:prstGeom prst="arc">
              <a:avLst>
                <a:gd name="adj1" fmla="val 20138844"/>
                <a:gd name="adj2" fmla="val 1953301"/>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grpSp>
      <p:grpSp>
        <p:nvGrpSpPr>
          <p:cNvPr id="225" name="Group 224">
            <a:extLst>
              <a:ext uri="{FF2B5EF4-FFF2-40B4-BE49-F238E27FC236}">
                <a16:creationId xmlns:a16="http://schemas.microsoft.com/office/drawing/2014/main" id="{E58F795B-C387-FC06-C126-508519EBDDBF}"/>
              </a:ext>
            </a:extLst>
          </p:cNvPr>
          <p:cNvGrpSpPr/>
          <p:nvPr/>
        </p:nvGrpSpPr>
        <p:grpSpPr>
          <a:xfrm>
            <a:off x="5220570" y="2605786"/>
            <a:ext cx="2625475" cy="3493883"/>
            <a:chOff x="5008904" y="2605786"/>
            <a:chExt cx="2625475" cy="3493883"/>
          </a:xfrm>
        </p:grpSpPr>
        <p:pic>
          <p:nvPicPr>
            <p:cNvPr id="58" name="Picture 8" descr="https://www.globalreporting.org/SiteCollectionImages/Information%20Hub/Newsletter%20article%20images/dialogue_resized.jpg">
              <a:extLst>
                <a:ext uri="{FF2B5EF4-FFF2-40B4-BE49-F238E27FC236}">
                  <a16:creationId xmlns:a16="http://schemas.microsoft.com/office/drawing/2014/main" id="{8D829501-D150-C384-2F38-A2CAA50F89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60568" y="2605786"/>
              <a:ext cx="1454903" cy="1000758"/>
            </a:xfrm>
            <a:prstGeom prst="rect">
              <a:avLst/>
            </a:prstGeom>
            <a:noFill/>
            <a:extLst>
              <a:ext uri="{909E8E84-426E-40DD-AFC4-6F175D3DCCD1}">
                <a14:hiddenFill xmlns:a14="http://schemas.microsoft.com/office/drawing/2010/main">
                  <a:solidFill>
                    <a:srgbClr val="FFFFFF"/>
                  </a:solidFill>
                </a14:hiddenFill>
              </a:ext>
            </a:extLst>
          </p:spPr>
        </p:pic>
        <p:sp>
          <p:nvSpPr>
            <p:cNvPr id="206" name="Rectangle 205">
              <a:extLst>
                <a:ext uri="{FF2B5EF4-FFF2-40B4-BE49-F238E27FC236}">
                  <a16:creationId xmlns:a16="http://schemas.microsoft.com/office/drawing/2014/main" id="{72CAB475-E966-AD2B-437A-0266DAAAC791}"/>
                </a:ext>
              </a:extLst>
            </p:cNvPr>
            <p:cNvSpPr/>
            <p:nvPr/>
          </p:nvSpPr>
          <p:spPr>
            <a:xfrm>
              <a:off x="6141663" y="4622341"/>
              <a:ext cx="1492716" cy="1477328"/>
            </a:xfrm>
            <a:prstGeom prst="rect">
              <a:avLst/>
            </a:prstGeom>
            <a:effectLst/>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a:ea typeface="+mn-ea"/>
                  <a:cs typeface="+mn-cs"/>
                </a:rPr>
                <a:t>Meeting</a:t>
              </a:r>
              <a:br>
                <a:rPr kumimoji="0" lang="en-US" sz="1800" b="1" i="0" u="none" strike="noStrike" kern="0" cap="none" spc="0" normalizeH="0" baseline="0" noProof="0" dirty="0">
                  <a:ln>
                    <a:noFill/>
                  </a:ln>
                  <a:solidFill>
                    <a:prstClr val="black"/>
                  </a:solidFill>
                  <a:effectLst/>
                  <a:uLnTx/>
                  <a:uFillTx/>
                  <a:latin typeface="Arial"/>
                  <a:ea typeface="+mn-ea"/>
                  <a:cs typeface="+mn-cs"/>
                </a:rPr>
              </a:br>
              <a:r>
                <a:rPr kumimoji="0" lang="en-US" sz="1800" b="1" i="0" u="none" strike="noStrike" kern="0" cap="none" spc="0" normalizeH="0" baseline="0" noProof="0" dirty="0">
                  <a:ln>
                    <a:noFill/>
                  </a:ln>
                  <a:solidFill>
                    <a:prstClr val="black"/>
                  </a:solidFill>
                  <a:effectLst/>
                  <a:uLnTx/>
                  <a:uFillTx/>
                  <a:latin typeface="Arial"/>
                  <a:ea typeface="+mn-ea"/>
                  <a:cs typeface="+mn-cs"/>
                </a:rPr>
                <a:t>participants</a:t>
              </a:r>
              <a:br>
                <a:rPr kumimoji="0" lang="en-US" sz="1800" b="1"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(adapt and)</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agree</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agenda</a:t>
              </a:r>
              <a:endParaRPr kumimoji="0" lang="en-GB" sz="1800" b="0" i="0" u="none" strike="noStrike" kern="0" cap="none" spc="0" normalizeH="0" baseline="0" noProof="0" dirty="0">
                <a:ln>
                  <a:noFill/>
                </a:ln>
                <a:solidFill>
                  <a:prstClr val="black"/>
                </a:solidFill>
                <a:effectLst/>
                <a:uLnTx/>
                <a:uFillTx/>
                <a:latin typeface="Arial"/>
                <a:ea typeface="+mn-ea"/>
                <a:cs typeface="+mn-cs"/>
              </a:endParaRPr>
            </a:p>
          </p:txBody>
        </p:sp>
        <p:sp>
          <p:nvSpPr>
            <p:cNvPr id="216" name="Arc 215">
              <a:extLst>
                <a:ext uri="{FF2B5EF4-FFF2-40B4-BE49-F238E27FC236}">
                  <a16:creationId xmlns:a16="http://schemas.microsoft.com/office/drawing/2014/main" id="{0A334698-E431-E156-F4A3-5591375BE810}"/>
                </a:ext>
              </a:extLst>
            </p:cNvPr>
            <p:cNvSpPr/>
            <p:nvPr/>
          </p:nvSpPr>
          <p:spPr>
            <a:xfrm rot="16200000">
              <a:off x="5008904" y="3032643"/>
              <a:ext cx="1568648" cy="1568648"/>
            </a:xfrm>
            <a:prstGeom prst="arc">
              <a:avLst>
                <a:gd name="adj1" fmla="val 20138844"/>
                <a:gd name="adj2" fmla="val 1953301"/>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grpSp>
      <p:grpSp>
        <p:nvGrpSpPr>
          <p:cNvPr id="220" name="Group 219">
            <a:extLst>
              <a:ext uri="{FF2B5EF4-FFF2-40B4-BE49-F238E27FC236}">
                <a16:creationId xmlns:a16="http://schemas.microsoft.com/office/drawing/2014/main" id="{AABB6C8F-6CE8-1FB2-F22C-B9544451FA36}"/>
              </a:ext>
            </a:extLst>
          </p:cNvPr>
          <p:cNvGrpSpPr/>
          <p:nvPr/>
        </p:nvGrpSpPr>
        <p:grpSpPr>
          <a:xfrm>
            <a:off x="2467656" y="3398675"/>
            <a:ext cx="1377300" cy="2423995"/>
            <a:chOff x="2255990" y="3398675"/>
            <a:chExt cx="1377300" cy="2423995"/>
          </a:xfrm>
        </p:grpSpPr>
        <p:sp>
          <p:nvSpPr>
            <p:cNvPr id="221" name="Rectangle 220">
              <a:extLst>
                <a:ext uri="{FF2B5EF4-FFF2-40B4-BE49-F238E27FC236}">
                  <a16:creationId xmlns:a16="http://schemas.microsoft.com/office/drawing/2014/main" id="{FCADC5E5-D742-9377-8CFF-7FF467E4344A}"/>
                </a:ext>
              </a:extLst>
            </p:cNvPr>
            <p:cNvSpPr/>
            <p:nvPr/>
          </p:nvSpPr>
          <p:spPr>
            <a:xfrm>
              <a:off x="2255990" y="4622341"/>
              <a:ext cx="1377300" cy="1200329"/>
            </a:xfrm>
            <a:prstGeom prst="rect">
              <a:avLst/>
            </a:prstGeom>
            <a:effectLst/>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a:ea typeface="+mn-ea"/>
                  <a:cs typeface="+mn-cs"/>
                </a:rPr>
                <a:t>Secretariat</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reviews &amp;</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validates</a:t>
              </a:r>
              <a:br>
                <a:rPr kumimoji="0" lang="en-US" sz="1800" b="0" i="0" u="none" strike="noStrike" kern="0" cap="none" spc="0" normalizeH="0" baseline="0" noProof="0" dirty="0">
                  <a:ln>
                    <a:noFill/>
                  </a:ln>
                  <a:solidFill>
                    <a:prstClr val="black"/>
                  </a:solidFill>
                  <a:effectLst/>
                  <a:uLnTx/>
                  <a:uFillTx/>
                  <a:latin typeface="Arial"/>
                  <a:ea typeface="+mn-ea"/>
                  <a:cs typeface="+mn-cs"/>
                </a:rPr>
              </a:br>
              <a:r>
                <a:rPr kumimoji="0" lang="en-US" sz="1800" b="0" i="0" u="none" strike="noStrike" kern="0" cap="none" spc="0" normalizeH="0" baseline="0" noProof="0" dirty="0">
                  <a:ln>
                    <a:noFill/>
                  </a:ln>
                  <a:solidFill>
                    <a:prstClr val="black"/>
                  </a:solidFill>
                  <a:effectLst/>
                  <a:uLnTx/>
                  <a:uFillTx/>
                  <a:latin typeface="Arial"/>
                  <a:ea typeface="+mn-ea"/>
                  <a:cs typeface="+mn-cs"/>
                </a:rPr>
                <a:t>contribution</a:t>
              </a:r>
              <a:endParaRPr kumimoji="0" lang="en-GB" sz="1800" b="0" i="0" u="none" strike="noStrike" kern="0" cap="none" spc="0" normalizeH="0" baseline="0" noProof="0" dirty="0">
                <a:ln>
                  <a:noFill/>
                </a:ln>
                <a:solidFill>
                  <a:prstClr val="black"/>
                </a:solidFill>
                <a:effectLst/>
                <a:uLnTx/>
                <a:uFillTx/>
                <a:latin typeface="Arial"/>
                <a:ea typeface="+mn-ea"/>
                <a:cs typeface="+mn-cs"/>
              </a:endParaRPr>
            </a:p>
          </p:txBody>
        </p:sp>
        <p:sp>
          <p:nvSpPr>
            <p:cNvPr id="222" name="Arc 221">
              <a:extLst>
                <a:ext uri="{FF2B5EF4-FFF2-40B4-BE49-F238E27FC236}">
                  <a16:creationId xmlns:a16="http://schemas.microsoft.com/office/drawing/2014/main" id="{C526FBE4-4108-2A38-7FEA-5A53D15368A3}"/>
                </a:ext>
              </a:extLst>
            </p:cNvPr>
            <p:cNvSpPr/>
            <p:nvPr/>
          </p:nvSpPr>
          <p:spPr>
            <a:xfrm>
              <a:off x="2409005" y="3398675"/>
              <a:ext cx="1071268" cy="1071268"/>
            </a:xfrm>
            <a:prstGeom prst="arc">
              <a:avLst>
                <a:gd name="adj1" fmla="val 17761746"/>
                <a:gd name="adj2" fmla="val 5034390"/>
              </a:avLst>
            </a:prstGeom>
            <a:noFill/>
            <a:ln w="38100" cap="flat" cmpd="sng" algn="ctr">
              <a:solidFill>
                <a:srgbClr val="FF0000"/>
              </a:solidFill>
              <a:prstDash val="sysDash"/>
              <a:headEnd type="none" w="lg" len="lg"/>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223" name="Arc 222">
              <a:extLst>
                <a:ext uri="{FF2B5EF4-FFF2-40B4-BE49-F238E27FC236}">
                  <a16:creationId xmlns:a16="http://schemas.microsoft.com/office/drawing/2014/main" id="{8E74F96A-88F0-4015-E512-0EB4252E35E4}"/>
                </a:ext>
              </a:extLst>
            </p:cNvPr>
            <p:cNvSpPr/>
            <p:nvPr/>
          </p:nvSpPr>
          <p:spPr>
            <a:xfrm flipH="1" flipV="1">
              <a:off x="2409005" y="3398675"/>
              <a:ext cx="1071268" cy="1071268"/>
            </a:xfrm>
            <a:prstGeom prst="arc">
              <a:avLst>
                <a:gd name="adj1" fmla="val 16521193"/>
                <a:gd name="adj2" fmla="val 4103722"/>
              </a:avLst>
            </a:prstGeom>
            <a:noFill/>
            <a:ln w="38100" cap="flat" cmpd="sng" algn="ctr">
              <a:solidFill>
                <a:srgbClr val="FF0000"/>
              </a:solidFill>
              <a:prstDash val="sysDash"/>
              <a:headEnd type="none" w="lg" len="lg"/>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Arial"/>
                <a:ea typeface="+mn-ea"/>
                <a:cs typeface="+mn-cs"/>
              </a:endParaRPr>
            </a:p>
          </p:txBody>
        </p:sp>
      </p:grpSp>
      <p:grpSp>
        <p:nvGrpSpPr>
          <p:cNvPr id="7" name="Group 6">
            <a:extLst>
              <a:ext uri="{FF2B5EF4-FFF2-40B4-BE49-F238E27FC236}">
                <a16:creationId xmlns:a16="http://schemas.microsoft.com/office/drawing/2014/main" id="{823A3FCB-8B74-D24C-D605-9E39E97C5109}"/>
              </a:ext>
            </a:extLst>
          </p:cNvPr>
          <p:cNvGrpSpPr/>
          <p:nvPr/>
        </p:nvGrpSpPr>
        <p:grpSpPr>
          <a:xfrm>
            <a:off x="7205838" y="2562267"/>
            <a:ext cx="5199437" cy="3070372"/>
            <a:chOff x="6994172" y="2562267"/>
            <a:chExt cx="5199437" cy="3070372"/>
          </a:xfrm>
        </p:grpSpPr>
        <p:grpSp>
          <p:nvGrpSpPr>
            <p:cNvPr id="226" name="Group 225">
              <a:extLst>
                <a:ext uri="{FF2B5EF4-FFF2-40B4-BE49-F238E27FC236}">
                  <a16:creationId xmlns:a16="http://schemas.microsoft.com/office/drawing/2014/main" id="{597BC950-6391-BF29-40CE-5191BBFFD57E}"/>
                </a:ext>
              </a:extLst>
            </p:cNvPr>
            <p:cNvGrpSpPr/>
            <p:nvPr/>
          </p:nvGrpSpPr>
          <p:grpSpPr>
            <a:xfrm>
              <a:off x="6994172" y="3032643"/>
              <a:ext cx="5199437" cy="2599996"/>
              <a:chOff x="6994172" y="3032643"/>
              <a:chExt cx="5199437" cy="2599996"/>
            </a:xfrm>
          </p:grpSpPr>
          <p:sp>
            <p:nvSpPr>
              <p:cNvPr id="208" name="Rectangle 207">
                <a:extLst>
                  <a:ext uri="{FF2B5EF4-FFF2-40B4-BE49-F238E27FC236}">
                    <a16:creationId xmlns:a16="http://schemas.microsoft.com/office/drawing/2014/main" id="{CC1F6928-10F9-F190-23D7-D42A2D4EDE18}"/>
                  </a:ext>
                </a:extLst>
              </p:cNvPr>
              <p:cNvSpPr/>
              <p:nvPr/>
            </p:nvSpPr>
            <p:spPr>
              <a:xfrm>
                <a:off x="8050999" y="3601314"/>
                <a:ext cx="4142610" cy="2031325"/>
              </a:xfrm>
              <a:prstGeom prst="rect">
                <a:avLst/>
              </a:prstGeom>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Arial"/>
                    <a:ea typeface="+mn-ea"/>
                    <a:cs typeface="+mn-cs"/>
                  </a:rPr>
                  <a:t>For each contribution: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black"/>
                    </a:solidFill>
                    <a:effectLst/>
                    <a:uLnTx/>
                    <a:uFillTx/>
                    <a:latin typeface="Arial"/>
                    <a:ea typeface="+mn-ea"/>
                    <a:cs typeface="+mn-cs"/>
                  </a:rPr>
                  <a:t>Presentation (5 mins max)</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black"/>
                    </a:solidFill>
                    <a:effectLst/>
                    <a:uLnTx/>
                    <a:uFillTx/>
                    <a:latin typeface="Arial"/>
                    <a:ea typeface="+mn-ea"/>
                    <a:cs typeface="+mn-cs"/>
                  </a:rPr>
                  <a:t>Questions for clarification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black"/>
                    </a:solidFill>
                    <a:effectLst/>
                    <a:uLnTx/>
                    <a:uFillTx/>
                    <a:latin typeface="Arial"/>
                    <a:ea typeface="+mn-ea"/>
                    <a:cs typeface="+mn-cs"/>
                  </a:rPr>
                  <a:t>Questions of substance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black"/>
                    </a:solidFill>
                    <a:effectLst/>
                    <a:uLnTx/>
                    <a:uFillTx/>
                    <a:latin typeface="Arial"/>
                    <a:ea typeface="+mn-ea"/>
                    <a:cs typeface="+mn-cs"/>
                  </a:rPr>
                  <a:t>Discussion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Arial"/>
                    <a:ea typeface="+mn-ea"/>
                    <a:cs typeface="+mn-cs"/>
                  </a:rPr>
                  <a:t>Decision announced &amp;</a:t>
                </a:r>
                <a:br>
                  <a:rPr kumimoji="0" lang="en-GB" sz="1800" b="0" i="0" u="none" strike="noStrike" kern="0" cap="none" spc="0" normalizeH="0" baseline="0" noProof="0" dirty="0">
                    <a:ln>
                      <a:noFill/>
                    </a:ln>
                    <a:solidFill>
                      <a:prstClr val="black"/>
                    </a:solidFill>
                    <a:effectLst/>
                    <a:uLnTx/>
                    <a:uFillTx/>
                    <a:latin typeface="Arial"/>
                    <a:ea typeface="+mn-ea"/>
                    <a:cs typeface="+mn-cs"/>
                  </a:rPr>
                </a:br>
                <a:r>
                  <a:rPr kumimoji="0" lang="en-GB" sz="1800" b="0" i="0" u="none" strike="noStrike" kern="0" cap="none" spc="0" normalizeH="0" baseline="0" noProof="0" dirty="0">
                    <a:ln>
                      <a:noFill/>
                    </a:ln>
                    <a:solidFill>
                      <a:prstClr val="black"/>
                    </a:solidFill>
                    <a:effectLst/>
                    <a:uLnTx/>
                    <a:uFillTx/>
                    <a:latin typeface="Arial"/>
                    <a:ea typeface="+mn-ea"/>
                    <a:cs typeface="+mn-cs"/>
                  </a:rPr>
                  <a:t>recorded in report</a:t>
                </a:r>
              </a:p>
            </p:txBody>
          </p:sp>
          <p:sp>
            <p:nvSpPr>
              <p:cNvPr id="217" name="Arc 216">
                <a:extLst>
                  <a:ext uri="{FF2B5EF4-FFF2-40B4-BE49-F238E27FC236}">
                    <a16:creationId xmlns:a16="http://schemas.microsoft.com/office/drawing/2014/main" id="{AC436B1A-D5D0-0D18-2333-CB6933FEF944}"/>
                  </a:ext>
                </a:extLst>
              </p:cNvPr>
              <p:cNvSpPr/>
              <p:nvPr/>
            </p:nvSpPr>
            <p:spPr>
              <a:xfrm rot="16200000">
                <a:off x="6994172" y="3032643"/>
                <a:ext cx="1568648" cy="1568648"/>
              </a:xfrm>
              <a:prstGeom prst="arc">
                <a:avLst>
                  <a:gd name="adj1" fmla="val 20138844"/>
                  <a:gd name="adj2" fmla="val 1953301"/>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grpSp>
        <p:pic>
          <p:nvPicPr>
            <p:cNvPr id="5" name="Picture 4">
              <a:extLst>
                <a:ext uri="{FF2B5EF4-FFF2-40B4-BE49-F238E27FC236}">
                  <a16:creationId xmlns:a16="http://schemas.microsoft.com/office/drawing/2014/main" id="{F492DBC7-2692-2C8E-D957-79FDC659A5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9107" y="2759738"/>
              <a:ext cx="772194" cy="692855"/>
            </a:xfrm>
            <a:prstGeom prst="rect">
              <a:avLst/>
            </a:prstGeom>
          </p:spPr>
        </p:pic>
        <p:pic>
          <p:nvPicPr>
            <p:cNvPr id="6" name="Picture 2" descr="Microphone Basic Rounded Lineal icon | Freepik">
              <a:extLst>
                <a:ext uri="{FF2B5EF4-FFF2-40B4-BE49-F238E27FC236}">
                  <a16:creationId xmlns:a16="http://schemas.microsoft.com/office/drawing/2014/main" id="{E846A54E-5BC4-9DD6-51B4-AB59BB22BE6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69144" y="2562267"/>
              <a:ext cx="940750" cy="940750"/>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998341776"/>
      </p:ext>
    </p:extLst>
  </p:cSld>
  <p:clrMapOvr>
    <a:masterClrMapping/>
  </p:clrMapOvr>
  <mc:AlternateContent xmlns:mc="http://schemas.openxmlformats.org/markup-compatibility/2006" xmlns:p14="http://schemas.microsoft.com/office/powerpoint/2010/main">
    <mc:Choice Requires="p14">
      <p:transition spd="slow" p14:dur="2000" advTm="129528"/>
    </mc:Choice>
    <mc:Fallback xmlns="">
      <p:transition spd="slow" advTm="12952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EAE11-4052-C363-2230-4CD391CA24AC}"/>
              </a:ext>
            </a:extLst>
          </p:cNvPr>
          <p:cNvSpPr>
            <a:spLocks noGrp="1"/>
          </p:cNvSpPr>
          <p:nvPr>
            <p:ph type="title"/>
          </p:nvPr>
        </p:nvSpPr>
        <p:spPr/>
        <p:txBody>
          <a:bodyPr/>
          <a:lstStyle/>
          <a:p>
            <a:r>
              <a:rPr lang="en-US" dirty="0"/>
              <a:t>Tracking your contribution</a:t>
            </a:r>
            <a:endParaRPr lang="en-GB" dirty="0"/>
          </a:p>
        </p:txBody>
      </p:sp>
      <p:sp>
        <p:nvSpPr>
          <p:cNvPr id="3" name="Content Placeholder 2">
            <a:extLst>
              <a:ext uri="{FF2B5EF4-FFF2-40B4-BE49-F238E27FC236}">
                <a16:creationId xmlns:a16="http://schemas.microsoft.com/office/drawing/2014/main" id="{0EEE9A71-D89A-3F3C-B2AE-DC499FD7AE09}"/>
              </a:ext>
            </a:extLst>
          </p:cNvPr>
          <p:cNvSpPr>
            <a:spLocks noGrp="1"/>
          </p:cNvSpPr>
          <p:nvPr>
            <p:ph sz="quarter" idx="11"/>
          </p:nvPr>
        </p:nvSpPr>
        <p:spPr>
          <a:xfrm>
            <a:off x="633255" y="1796276"/>
            <a:ext cx="10947820" cy="5061724"/>
          </a:xfrm>
        </p:spPr>
        <p:txBody>
          <a:bodyPr>
            <a:normAutofit/>
          </a:bodyPr>
          <a:lstStyle/>
          <a:p>
            <a:pPr marL="434340" indent="-342900">
              <a:buFont typeface="Arial" panose="020B0604020202020204" pitchFamily="34" charset="0"/>
              <a:buChar char="•"/>
            </a:pPr>
            <a:r>
              <a:rPr lang="en-GB" dirty="0"/>
              <a:t>Be sure to assign contributions to the </a:t>
            </a:r>
            <a:r>
              <a:rPr lang="en-GB" b="1" dirty="0"/>
              <a:t>correct Question</a:t>
            </a:r>
            <a:br>
              <a:rPr lang="en-GB" dirty="0"/>
            </a:br>
            <a:r>
              <a:rPr lang="en-GB" dirty="0"/>
              <a:t>(if in doubt, ask TSB or another study group expert).</a:t>
            </a:r>
          </a:p>
          <a:p>
            <a:pPr marL="434340" indent="-342900">
              <a:buFont typeface="Arial" panose="020B0604020202020204" pitchFamily="34" charset="0"/>
              <a:buChar char="•"/>
            </a:pPr>
            <a:r>
              <a:rPr lang="en-GB" dirty="0"/>
              <a:t>Review the </a:t>
            </a:r>
            <a:r>
              <a:rPr lang="en-GB" b="1" dirty="0"/>
              <a:t>Question agenda</a:t>
            </a:r>
            <a:r>
              <a:rPr lang="en-GB" dirty="0"/>
              <a:t>:</a:t>
            </a:r>
          </a:p>
          <a:p>
            <a:pPr marL="1177290" lvl="1" indent="-342900">
              <a:buFont typeface="Courier New" panose="02070309020205020404" pitchFamily="49" charset="0"/>
              <a:buChar char="o"/>
            </a:pPr>
            <a:r>
              <a:rPr lang="en-GB" b="1" dirty="0"/>
              <a:t>When</a:t>
            </a:r>
            <a:r>
              <a:rPr lang="en-GB" dirty="0"/>
              <a:t> will my contribution be discussed?</a:t>
            </a:r>
          </a:p>
          <a:p>
            <a:pPr marL="1177290" lvl="1" indent="-342900">
              <a:buFont typeface="Courier New" panose="02070309020205020404" pitchFamily="49" charset="0"/>
              <a:buChar char="o"/>
            </a:pPr>
            <a:r>
              <a:rPr lang="en-GB" b="1" dirty="0"/>
              <a:t>What related contributions </a:t>
            </a:r>
            <a:r>
              <a:rPr lang="en-GB" dirty="0"/>
              <a:t>have been submitted?</a:t>
            </a:r>
          </a:p>
          <a:p>
            <a:pPr marL="434340" indent="-342900">
              <a:buFont typeface="Arial" panose="020B0604020202020204" pitchFamily="34" charset="0"/>
              <a:buChar char="•"/>
            </a:pPr>
            <a:r>
              <a:rPr lang="en-GB" dirty="0"/>
              <a:t>Explore related contributions to </a:t>
            </a:r>
            <a:r>
              <a:rPr lang="en-GB" b="1" dirty="0"/>
              <a:t>previous meetings</a:t>
            </a:r>
            <a:r>
              <a:rPr lang="en-GB" dirty="0"/>
              <a:t>: </a:t>
            </a:r>
          </a:p>
          <a:p>
            <a:pPr marL="1177290" lvl="1" indent="-342900">
              <a:buFont typeface="Courier New" panose="02070309020205020404" pitchFamily="49" charset="0"/>
              <a:buChar char="o"/>
            </a:pPr>
            <a:r>
              <a:rPr lang="en-GB" b="1" dirty="0"/>
              <a:t>How</a:t>
            </a:r>
            <a:r>
              <a:rPr lang="en-GB" dirty="0"/>
              <a:t> were they handled?</a:t>
            </a:r>
          </a:p>
          <a:p>
            <a:pPr marL="1177290" lvl="1" indent="-342900">
              <a:buFont typeface="Courier New" panose="02070309020205020404" pitchFamily="49" charset="0"/>
              <a:buChar char="o"/>
            </a:pPr>
            <a:r>
              <a:rPr lang="en-GB" dirty="0"/>
              <a:t>What </a:t>
            </a:r>
            <a:r>
              <a:rPr lang="en-GB" b="1" dirty="0"/>
              <a:t>outcomes/feedback </a:t>
            </a:r>
            <a:r>
              <a:rPr lang="en-GB" dirty="0"/>
              <a:t>can you expect?</a:t>
            </a:r>
          </a:p>
          <a:p>
            <a:pPr marL="434340" indent="-342900">
              <a:buFont typeface="Arial" panose="020B0604020202020204" pitchFamily="34" charset="0"/>
              <a:buChar char="•"/>
            </a:pPr>
            <a:r>
              <a:rPr lang="en-GB" dirty="0"/>
              <a:t>After the meeting: Follow up on feedback received, e.g., proposed new work items sometimes go through several iterations before being accepted.</a:t>
            </a:r>
          </a:p>
          <a:p>
            <a:pPr marL="434340" indent="-342900">
              <a:buFont typeface="Arial" panose="020B0604020202020204" pitchFamily="34" charset="0"/>
              <a:buChar char="•"/>
            </a:pPr>
            <a:r>
              <a:rPr lang="en-GB" dirty="0"/>
              <a:t>Remember: Submission of contributions to regional group or rapporteur group meetings can accelerate the feedback process.</a:t>
            </a:r>
          </a:p>
          <a:p>
            <a:endParaRPr lang="en-GB" dirty="0"/>
          </a:p>
        </p:txBody>
      </p:sp>
      <p:sp>
        <p:nvSpPr>
          <p:cNvPr id="4" name="Text Placeholder 3">
            <a:extLst>
              <a:ext uri="{FF2B5EF4-FFF2-40B4-BE49-F238E27FC236}">
                <a16:creationId xmlns:a16="http://schemas.microsoft.com/office/drawing/2014/main" id="{8840AB13-D39D-2CAC-B051-408CE949EA18}"/>
              </a:ext>
            </a:extLst>
          </p:cNvPr>
          <p:cNvSpPr>
            <a:spLocks noGrp="1"/>
          </p:cNvSpPr>
          <p:nvPr>
            <p:ph type="body" sz="quarter" idx="10"/>
          </p:nvPr>
        </p:nvSpPr>
        <p:spPr/>
        <p:txBody>
          <a:bodyPr/>
          <a:lstStyle/>
          <a:p>
            <a:endParaRPr lang="en-GB"/>
          </a:p>
        </p:txBody>
      </p:sp>
      <p:pic>
        <p:nvPicPr>
          <p:cNvPr id="38" name="Audio 37">
            <a:hlinkClick r:id="" action="ppaction://media"/>
            <a:extLst>
              <a:ext uri="{FF2B5EF4-FFF2-40B4-BE49-F238E27FC236}">
                <a16:creationId xmlns:a16="http://schemas.microsoft.com/office/drawing/2014/main" id="{83BE78ED-7FD6-B39A-D726-B03A2BC3799D}"/>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2561614266"/>
      </p:ext>
    </p:extLst>
  </p:cSld>
  <p:clrMapOvr>
    <a:masterClrMapping/>
  </p:clrMapOvr>
  <mc:AlternateContent xmlns:mc="http://schemas.openxmlformats.org/markup-compatibility/2006" xmlns:p14="http://schemas.microsoft.com/office/powerpoint/2010/main">
    <mc:Choice Requires="p14">
      <p:transition spd="slow" p14:dur="2000" advTm="85674"/>
    </mc:Choice>
    <mc:Fallback xmlns="">
      <p:transition spd="slow" advTm="856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38"/>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7B0AA-6D0C-07D2-065C-1416AB363D46}"/>
              </a:ext>
            </a:extLst>
          </p:cNvPr>
          <p:cNvSpPr>
            <a:spLocks noGrp="1"/>
          </p:cNvSpPr>
          <p:nvPr>
            <p:ph type="title"/>
          </p:nvPr>
        </p:nvSpPr>
        <p:spPr/>
        <p:txBody>
          <a:bodyPr/>
          <a:lstStyle/>
          <a:p>
            <a:r>
              <a:rPr lang="en-US" dirty="0"/>
              <a:t>Identifying relevant documents: Contribution analysis</a:t>
            </a:r>
            <a:endParaRPr lang="en-GB" dirty="0"/>
          </a:p>
        </p:txBody>
      </p:sp>
      <p:pic>
        <p:nvPicPr>
          <p:cNvPr id="3" name="Picture 2">
            <a:extLst>
              <a:ext uri="{FF2B5EF4-FFF2-40B4-BE49-F238E27FC236}">
                <a16:creationId xmlns:a16="http://schemas.microsoft.com/office/drawing/2014/main" id="{CD28842F-EBE2-B4FE-A80F-68A98A517122}"/>
              </a:ext>
            </a:extLst>
          </p:cNvPr>
          <p:cNvPicPr>
            <a:picLocks noChangeAspect="1"/>
          </p:cNvPicPr>
          <p:nvPr/>
        </p:nvPicPr>
        <p:blipFill>
          <a:blip r:embed="rId2"/>
          <a:stretch>
            <a:fillRect/>
          </a:stretch>
        </p:blipFill>
        <p:spPr>
          <a:xfrm>
            <a:off x="1709556" y="1968197"/>
            <a:ext cx="8163289" cy="4271736"/>
          </a:xfrm>
          <a:prstGeom prst="rect">
            <a:avLst/>
          </a:prstGeom>
          <a:ln>
            <a:noFill/>
          </a:ln>
          <a:effectLst>
            <a:outerShdw blurRad="190500" algn="tl" rotWithShape="0">
              <a:srgbClr val="000000">
                <a:alpha val="70000"/>
              </a:srgbClr>
            </a:outerShdw>
          </a:effectLst>
        </p:spPr>
      </p:pic>
      <p:grpSp>
        <p:nvGrpSpPr>
          <p:cNvPr id="7" name="Group 6">
            <a:extLst>
              <a:ext uri="{FF2B5EF4-FFF2-40B4-BE49-F238E27FC236}">
                <a16:creationId xmlns:a16="http://schemas.microsoft.com/office/drawing/2014/main" id="{D7C5C0AF-4964-D939-C2BA-E4355D9C233E}"/>
              </a:ext>
            </a:extLst>
          </p:cNvPr>
          <p:cNvGrpSpPr/>
          <p:nvPr/>
        </p:nvGrpSpPr>
        <p:grpSpPr>
          <a:xfrm>
            <a:off x="2510367" y="2167466"/>
            <a:ext cx="3166532" cy="3835400"/>
            <a:chOff x="2510367" y="2167466"/>
            <a:chExt cx="3166532" cy="3835400"/>
          </a:xfrm>
        </p:grpSpPr>
        <p:sp>
          <p:nvSpPr>
            <p:cNvPr id="4" name="Rectangle: Rounded Corners 3">
              <a:extLst>
                <a:ext uri="{FF2B5EF4-FFF2-40B4-BE49-F238E27FC236}">
                  <a16:creationId xmlns:a16="http://schemas.microsoft.com/office/drawing/2014/main" id="{945909DA-CEF5-6B11-6574-ACC161593094}"/>
                </a:ext>
              </a:extLst>
            </p:cNvPr>
            <p:cNvSpPr/>
            <p:nvPr/>
          </p:nvSpPr>
          <p:spPr>
            <a:xfrm>
              <a:off x="2510367" y="3090333"/>
              <a:ext cx="431800" cy="2912533"/>
            </a:xfrm>
            <a:prstGeom prst="roundRect">
              <a:avLst>
                <a:gd name="adj" fmla="val 8824"/>
              </a:avLst>
            </a:prstGeom>
            <a:solidFill>
              <a:srgbClr val="FF0000">
                <a:alpha val="30000"/>
              </a:srgbClr>
            </a:solid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8C2955A3-B535-A2D7-4AAA-1BFADCD351B9}"/>
                </a:ext>
              </a:extLst>
            </p:cNvPr>
            <p:cNvSpPr/>
            <p:nvPr/>
          </p:nvSpPr>
          <p:spPr>
            <a:xfrm>
              <a:off x="5465232" y="2167466"/>
              <a:ext cx="211667" cy="262467"/>
            </a:xfrm>
            <a:prstGeom prst="roundRect">
              <a:avLst>
                <a:gd name="adj" fmla="val 8824"/>
              </a:avLst>
            </a:prstGeom>
            <a:solidFill>
              <a:srgbClr val="FF0000">
                <a:alpha val="30000"/>
              </a:srgbClr>
            </a:solid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EEF0E1DD-9108-8A5C-90FD-4A93778D2B37}"/>
                </a:ext>
              </a:extLst>
            </p:cNvPr>
            <p:cNvSpPr/>
            <p:nvPr/>
          </p:nvSpPr>
          <p:spPr>
            <a:xfrm>
              <a:off x="2705099" y="2429933"/>
              <a:ext cx="2865965" cy="660400"/>
            </a:xfrm>
            <a:prstGeom prst="roundRect">
              <a:avLst/>
            </a:prstGeom>
            <a:solidFill>
              <a:schemeClr val="bg1"/>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Use “Sort A-&gt;Z” to group</a:t>
              </a:r>
              <a:br>
                <a:rPr lang="en-US" sz="1600" dirty="0">
                  <a:solidFill>
                    <a:schemeClr val="tx1"/>
                  </a:solidFill>
                </a:rPr>
              </a:br>
              <a:r>
                <a:rPr lang="en-US" sz="1600" dirty="0">
                  <a:solidFill>
                    <a:schemeClr val="tx1"/>
                  </a:solidFill>
                </a:rPr>
                <a:t>contributions per Question</a:t>
              </a:r>
              <a:endParaRPr lang="en-GB" sz="1600" dirty="0">
                <a:solidFill>
                  <a:schemeClr val="tx1"/>
                </a:solidFill>
              </a:endParaRPr>
            </a:p>
          </p:txBody>
        </p:sp>
      </p:grpSp>
    </p:spTree>
    <p:extLst>
      <p:ext uri="{BB962C8B-B14F-4D97-AF65-F5344CB8AC3E}">
        <p14:creationId xmlns:p14="http://schemas.microsoft.com/office/powerpoint/2010/main" val="355282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62185-EA44-D156-676A-2B280024C2F5}"/>
              </a:ext>
            </a:extLst>
          </p:cNvPr>
          <p:cNvSpPr>
            <a:spLocks noGrp="1"/>
          </p:cNvSpPr>
          <p:nvPr>
            <p:ph type="title"/>
          </p:nvPr>
        </p:nvSpPr>
        <p:spPr/>
        <p:txBody>
          <a:bodyPr/>
          <a:lstStyle/>
          <a:p>
            <a:r>
              <a:rPr lang="en-US" dirty="0"/>
              <a:t>Intervening at meetings</a:t>
            </a:r>
            <a:endParaRPr lang="en-GB" dirty="0"/>
          </a:p>
        </p:txBody>
      </p:sp>
      <p:sp>
        <p:nvSpPr>
          <p:cNvPr id="3" name="Text Placeholder 2">
            <a:extLst>
              <a:ext uri="{FF2B5EF4-FFF2-40B4-BE49-F238E27FC236}">
                <a16:creationId xmlns:a16="http://schemas.microsoft.com/office/drawing/2014/main" id="{5A10704E-FD86-203A-3498-C214D88D5C0B}"/>
              </a:ext>
            </a:extLst>
          </p:cNvPr>
          <p:cNvSpPr>
            <a:spLocks noGrp="1"/>
          </p:cNvSpPr>
          <p:nvPr>
            <p:ph type="body" sz="quarter" idx="10"/>
          </p:nvPr>
        </p:nvSpPr>
        <p:spPr/>
        <p:txBody>
          <a:bodyPr/>
          <a:lstStyle/>
          <a:p>
            <a:endParaRPr lang="en-GB"/>
          </a:p>
        </p:txBody>
      </p:sp>
      <p:pic>
        <p:nvPicPr>
          <p:cNvPr id="2050" name="Picture 2" descr="Microphone Basic Rounded Lineal icon | Freepik">
            <a:extLst>
              <a:ext uri="{FF2B5EF4-FFF2-40B4-BE49-F238E27FC236}">
                <a16:creationId xmlns:a16="http://schemas.microsoft.com/office/drawing/2014/main" id="{185BBA7B-0C0B-B96E-E687-37643870D7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8128" y="2921268"/>
            <a:ext cx="2035744" cy="2035744"/>
          </a:xfrm>
          <a:prstGeom prst="rect">
            <a:avLst/>
          </a:prstGeom>
          <a:noFill/>
          <a:extLst>
            <a:ext uri="{909E8E84-426E-40DD-AFC4-6F175D3DCCD1}">
              <a14:hiddenFill xmlns:a14="http://schemas.microsoft.com/office/drawing/2010/main">
                <a:solidFill>
                  <a:srgbClr val="FFFFFF"/>
                </a:solidFill>
              </a14:hiddenFill>
            </a:ext>
          </a:extLst>
        </p:spPr>
      </p:pic>
      <p:sp>
        <p:nvSpPr>
          <p:cNvPr id="5" name="Speech Bubble: Rectangle with Corners Rounded 4">
            <a:extLst>
              <a:ext uri="{FF2B5EF4-FFF2-40B4-BE49-F238E27FC236}">
                <a16:creationId xmlns:a16="http://schemas.microsoft.com/office/drawing/2014/main" id="{8A4F49FF-7CBE-48CA-B64B-35944301B327}"/>
              </a:ext>
            </a:extLst>
          </p:cNvPr>
          <p:cNvSpPr/>
          <p:nvPr/>
        </p:nvSpPr>
        <p:spPr>
          <a:xfrm>
            <a:off x="7849389" y="3608424"/>
            <a:ext cx="2454442" cy="1144576"/>
          </a:xfrm>
          <a:prstGeom prst="wedgeRoundRectCallout">
            <a:avLst>
              <a:gd name="adj1" fmla="val -77088"/>
              <a:gd name="adj2" fmla="val 10218"/>
              <a:gd name="adj3" fmla="val 16667"/>
            </a:avLst>
          </a:prstGeom>
          <a:solidFill>
            <a:srgbClr val="BEE3F4"/>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Speak slowly and clearly</a:t>
            </a:r>
            <a:endParaRPr lang="en-GB" sz="2400" dirty="0">
              <a:solidFill>
                <a:schemeClr val="tx1"/>
              </a:solidFill>
            </a:endParaRPr>
          </a:p>
        </p:txBody>
      </p:sp>
      <p:sp>
        <p:nvSpPr>
          <p:cNvPr id="7" name="Speech Bubble: Rectangle with Corners Rounded 6">
            <a:extLst>
              <a:ext uri="{FF2B5EF4-FFF2-40B4-BE49-F238E27FC236}">
                <a16:creationId xmlns:a16="http://schemas.microsoft.com/office/drawing/2014/main" id="{5533FCF8-A97B-603A-04A5-915D5219C051}"/>
              </a:ext>
            </a:extLst>
          </p:cNvPr>
          <p:cNvSpPr/>
          <p:nvPr/>
        </p:nvSpPr>
        <p:spPr>
          <a:xfrm flipH="1">
            <a:off x="722561" y="3581585"/>
            <a:ext cx="4021757" cy="1216018"/>
          </a:xfrm>
          <a:prstGeom prst="wedgeRoundRectCallout">
            <a:avLst>
              <a:gd name="adj1" fmla="val -61609"/>
              <a:gd name="adj2" fmla="val -33619"/>
              <a:gd name="adj3" fmla="val 16667"/>
            </a:avLst>
          </a:prstGeom>
          <a:solidFill>
            <a:srgbClr val="FF0000">
              <a:alpha val="20000"/>
            </a:srgb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Start with:</a:t>
            </a:r>
          </a:p>
          <a:p>
            <a:pPr algn="ctr"/>
            <a:r>
              <a:rPr lang="en-US" sz="2400" dirty="0">
                <a:solidFill>
                  <a:schemeClr val="tx1"/>
                </a:solidFill>
              </a:rPr>
              <a:t>“Thank you chair, I am speaking as [affiliation]”</a:t>
            </a:r>
            <a:endParaRPr lang="en-GB" sz="2400" dirty="0">
              <a:solidFill>
                <a:schemeClr val="tx1"/>
              </a:solidFill>
            </a:endParaRPr>
          </a:p>
        </p:txBody>
      </p:sp>
      <p:sp>
        <p:nvSpPr>
          <p:cNvPr id="8" name="Speech Bubble: Rectangle with Corners Rounded 7">
            <a:extLst>
              <a:ext uri="{FF2B5EF4-FFF2-40B4-BE49-F238E27FC236}">
                <a16:creationId xmlns:a16="http://schemas.microsoft.com/office/drawing/2014/main" id="{9A296A52-8459-E6CB-5CAF-63D3906971C0}"/>
              </a:ext>
            </a:extLst>
          </p:cNvPr>
          <p:cNvSpPr/>
          <p:nvPr/>
        </p:nvSpPr>
        <p:spPr>
          <a:xfrm>
            <a:off x="6277224" y="1236925"/>
            <a:ext cx="3838597" cy="1655546"/>
          </a:xfrm>
          <a:prstGeom prst="wedgeRoundRectCallout">
            <a:avLst>
              <a:gd name="adj1" fmla="val -36616"/>
              <a:gd name="adj2" fmla="val 75227"/>
              <a:gd name="adj3" fmla="val 16667"/>
            </a:avLst>
          </a:prstGeom>
          <a:solidFill>
            <a:srgbClr val="FFEEBA"/>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Practice!</a:t>
            </a:r>
          </a:p>
          <a:p>
            <a:pPr algn="ctr"/>
            <a:r>
              <a:rPr lang="en-US" sz="2400" dirty="0">
                <a:solidFill>
                  <a:schemeClr val="tx1"/>
                </a:solidFill>
              </a:rPr>
              <a:t>Speaking in meetings becomes easier with time</a:t>
            </a:r>
            <a:endParaRPr lang="en-GB" sz="2400" dirty="0">
              <a:solidFill>
                <a:schemeClr val="tx1"/>
              </a:solidFill>
            </a:endParaRPr>
          </a:p>
        </p:txBody>
      </p:sp>
      <p:sp>
        <p:nvSpPr>
          <p:cNvPr id="9" name="Speech Bubble: Rectangle with Corners Rounded 8">
            <a:extLst>
              <a:ext uri="{FF2B5EF4-FFF2-40B4-BE49-F238E27FC236}">
                <a16:creationId xmlns:a16="http://schemas.microsoft.com/office/drawing/2014/main" id="{5EF828BC-3299-6047-D8F2-73663CE01094}"/>
              </a:ext>
            </a:extLst>
          </p:cNvPr>
          <p:cNvSpPr/>
          <p:nvPr/>
        </p:nvSpPr>
        <p:spPr>
          <a:xfrm>
            <a:off x="6529672" y="5411213"/>
            <a:ext cx="4301690" cy="1216018"/>
          </a:xfrm>
          <a:prstGeom prst="wedgeRoundRectCallout">
            <a:avLst>
              <a:gd name="adj1" fmla="val -39059"/>
              <a:gd name="adj2" fmla="val -80488"/>
              <a:gd name="adj3" fmla="val 16667"/>
            </a:avLst>
          </a:prstGeom>
          <a:solidFill>
            <a:srgbClr val="ECECEC"/>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Observe other delegates,</a:t>
            </a:r>
            <a:br>
              <a:rPr lang="en-US" sz="2400" dirty="0">
                <a:solidFill>
                  <a:schemeClr val="tx1"/>
                </a:solidFill>
              </a:rPr>
            </a:br>
            <a:r>
              <a:rPr lang="en-US" sz="2400" dirty="0">
                <a:solidFill>
                  <a:schemeClr val="tx1"/>
                </a:solidFill>
              </a:rPr>
              <a:t>notice and reuse what works</a:t>
            </a:r>
            <a:endParaRPr lang="en-GB" sz="2400" dirty="0">
              <a:solidFill>
                <a:schemeClr val="tx1"/>
              </a:solidFill>
            </a:endParaRPr>
          </a:p>
        </p:txBody>
      </p:sp>
      <p:sp>
        <p:nvSpPr>
          <p:cNvPr id="4" name="Speech Bubble: Rectangle with Corners Rounded 3">
            <a:extLst>
              <a:ext uri="{FF2B5EF4-FFF2-40B4-BE49-F238E27FC236}">
                <a16:creationId xmlns:a16="http://schemas.microsoft.com/office/drawing/2014/main" id="{B881F1A3-ADA9-A753-710B-496C7822FB58}"/>
              </a:ext>
            </a:extLst>
          </p:cNvPr>
          <p:cNvSpPr/>
          <p:nvPr/>
        </p:nvSpPr>
        <p:spPr>
          <a:xfrm flipH="1">
            <a:off x="1069073" y="1898601"/>
            <a:ext cx="3928585" cy="1032932"/>
          </a:xfrm>
          <a:prstGeom prst="wedgeRoundRectCallout">
            <a:avLst>
              <a:gd name="adj1" fmla="val -62664"/>
              <a:gd name="adj2" fmla="val 47803"/>
              <a:gd name="adj3" fmla="val 16667"/>
            </a:avLst>
          </a:prstGeom>
          <a:solidFill>
            <a:srgbClr val="B8E9CE"/>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Request to “take the floor” (permission to speak)…</a:t>
            </a:r>
            <a:endParaRPr lang="en-GB" sz="2400" dirty="0">
              <a:solidFill>
                <a:schemeClr val="tx1"/>
              </a:solidFill>
            </a:endParaRPr>
          </a:p>
        </p:txBody>
      </p:sp>
      <p:sp>
        <p:nvSpPr>
          <p:cNvPr id="6" name="Speech Bubble: Rectangle with Corners Rounded 5">
            <a:extLst>
              <a:ext uri="{FF2B5EF4-FFF2-40B4-BE49-F238E27FC236}">
                <a16:creationId xmlns:a16="http://schemas.microsoft.com/office/drawing/2014/main" id="{E7B44E74-945F-FDCA-7629-667192051BF6}"/>
              </a:ext>
            </a:extLst>
          </p:cNvPr>
          <p:cNvSpPr/>
          <p:nvPr/>
        </p:nvSpPr>
        <p:spPr>
          <a:xfrm flipH="1">
            <a:off x="1746145" y="5413439"/>
            <a:ext cx="4021757" cy="1216018"/>
          </a:xfrm>
          <a:prstGeom prst="wedgeRoundRectCallout">
            <a:avLst>
              <a:gd name="adj1" fmla="val -35592"/>
              <a:gd name="adj2" fmla="val -85621"/>
              <a:gd name="adj3" fmla="val 16667"/>
            </a:avLst>
          </a:prstGeom>
          <a:solidFill>
            <a:srgbClr val="7030A0">
              <a:alpha val="20000"/>
            </a:srgbClr>
          </a:solid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End with:</a:t>
            </a:r>
          </a:p>
          <a:p>
            <a:pPr algn="ctr"/>
            <a:r>
              <a:rPr lang="en-US" sz="2400" dirty="0">
                <a:solidFill>
                  <a:schemeClr val="tx1"/>
                </a:solidFill>
              </a:rPr>
              <a:t>“…thank you chair, this concludes my intervention.”</a:t>
            </a:r>
            <a:endParaRPr lang="en-GB" sz="2400" dirty="0">
              <a:solidFill>
                <a:schemeClr val="tx1"/>
              </a:solidFill>
            </a:endParaRPr>
          </a:p>
        </p:txBody>
      </p:sp>
      <p:pic>
        <p:nvPicPr>
          <p:cNvPr id="54" name="Audio 53">
            <a:hlinkClick r:id="" action="ppaction://media"/>
            <a:extLst>
              <a:ext uri="{FF2B5EF4-FFF2-40B4-BE49-F238E27FC236}">
                <a16:creationId xmlns:a16="http://schemas.microsoft.com/office/drawing/2014/main" id="{BC8742E7-790A-DEEC-461B-F67CB1AAF2F8}"/>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717068336"/>
      </p:ext>
    </p:extLst>
  </p:cSld>
  <p:clrMapOvr>
    <a:masterClrMapping/>
  </p:clrMapOvr>
  <mc:AlternateContent xmlns:mc="http://schemas.openxmlformats.org/markup-compatibility/2006" xmlns:p14="http://schemas.microsoft.com/office/powerpoint/2010/main">
    <mc:Choice Requires="p14">
      <p:transition spd="slow" p14:dur="2000" advTm="91413"/>
    </mc:Choice>
    <mc:Fallback xmlns="">
      <p:transition spd="slow" advTm="914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54"/>
                </p:tgtEl>
              </p:cMediaNode>
            </p:audio>
          </p:childTnLst>
        </p:cTn>
      </p:par>
    </p:tnLst>
    <p:bldLst>
      <p:bldP spid="5" grpId="0" animBg="1"/>
      <p:bldP spid="7" grpId="0" animBg="1"/>
      <p:bldP spid="8" grpId="0" animBg="1"/>
      <p:bldP spid="9" grpId="0" animBg="1"/>
      <p:bldP spid="4" grpId="0" animBg="1"/>
      <p:bldP spid="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E5D73-1FE2-647A-D7BE-A8367001AB22}"/>
              </a:ext>
            </a:extLst>
          </p:cNvPr>
          <p:cNvSpPr>
            <a:spLocks noGrp="1"/>
          </p:cNvSpPr>
          <p:nvPr>
            <p:ph type="title"/>
          </p:nvPr>
        </p:nvSpPr>
        <p:spPr/>
        <p:txBody>
          <a:bodyPr/>
          <a:lstStyle/>
          <a:p>
            <a:r>
              <a:rPr lang="en-US" dirty="0"/>
              <a:t>Presenting contributions</a:t>
            </a:r>
            <a:endParaRPr lang="en-GB" dirty="0"/>
          </a:p>
        </p:txBody>
      </p:sp>
      <p:sp>
        <p:nvSpPr>
          <p:cNvPr id="3" name="Text Placeholder 2">
            <a:extLst>
              <a:ext uri="{FF2B5EF4-FFF2-40B4-BE49-F238E27FC236}">
                <a16:creationId xmlns:a16="http://schemas.microsoft.com/office/drawing/2014/main" id="{CE383D20-7299-B698-A526-3AF798D3BC1B}"/>
              </a:ext>
            </a:extLst>
          </p:cNvPr>
          <p:cNvSpPr>
            <a:spLocks noGrp="1"/>
          </p:cNvSpPr>
          <p:nvPr>
            <p:ph type="body" sz="quarter" idx="10"/>
          </p:nvPr>
        </p:nvSpPr>
        <p:spPr/>
        <p:txBody>
          <a:bodyPr/>
          <a:lstStyle/>
          <a:p>
            <a:endParaRPr lang="en-GB"/>
          </a:p>
        </p:txBody>
      </p:sp>
      <p:sp>
        <p:nvSpPr>
          <p:cNvPr id="4" name="Rectangle: Rounded Corners 3">
            <a:extLst>
              <a:ext uri="{FF2B5EF4-FFF2-40B4-BE49-F238E27FC236}">
                <a16:creationId xmlns:a16="http://schemas.microsoft.com/office/drawing/2014/main" id="{4B83A198-9355-CE85-D1DD-CEE2D33095C6}"/>
              </a:ext>
            </a:extLst>
          </p:cNvPr>
          <p:cNvSpPr/>
          <p:nvPr/>
        </p:nvSpPr>
        <p:spPr>
          <a:xfrm>
            <a:off x="622434" y="1942642"/>
            <a:ext cx="3477929" cy="4178872"/>
          </a:xfrm>
          <a:prstGeom prst="roundRect">
            <a:avLst>
              <a:gd name="adj" fmla="val 7073"/>
            </a:avLst>
          </a:prstGeom>
          <a:solidFill>
            <a:srgbClr val="159CD7">
              <a:alpha val="20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a:ea typeface="+mn-ea"/>
                <a:cs typeface="+mn-cs"/>
              </a:rPr>
              <a:t>Keep it short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a:ea typeface="+mn-ea"/>
                <a:cs typeface="+mn-cs"/>
              </a:rPr>
              <a:t>Normally under 5 minutes,</a:t>
            </a:r>
            <a:br>
              <a:rPr kumimoji="0" lang="en-GB" sz="2000" b="0" i="0" u="none" strike="noStrike" kern="1200" cap="none" spc="0" normalizeH="0" baseline="0" noProof="0" dirty="0">
                <a:ln>
                  <a:noFill/>
                </a:ln>
                <a:solidFill>
                  <a:prstClr val="black"/>
                </a:solidFill>
                <a:effectLst/>
                <a:uLnTx/>
                <a:uFillTx/>
                <a:latin typeface="Arial"/>
                <a:ea typeface="+mn-ea"/>
                <a:cs typeface="+mn-cs"/>
              </a:rPr>
            </a:br>
            <a:r>
              <a:rPr kumimoji="0" lang="en-GB" sz="2000" b="0" i="0" u="none" strike="noStrike" kern="1200" cap="none" spc="0" normalizeH="0" baseline="0" noProof="0" dirty="0">
                <a:ln>
                  <a:noFill/>
                </a:ln>
                <a:solidFill>
                  <a:prstClr val="black"/>
                </a:solidFill>
                <a:effectLst/>
                <a:uLnTx/>
                <a:uFillTx/>
                <a:latin typeface="Arial"/>
                <a:ea typeface="+mn-ea"/>
                <a:cs typeface="+mn-cs"/>
              </a:rPr>
              <a:t>never exceed 10 minutes.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a:ea typeface="+mn-ea"/>
                <a:cs typeface="+mn-cs"/>
              </a:rPr>
              <a:t>Leave time for questions and discussions.</a:t>
            </a:r>
          </a:p>
        </p:txBody>
      </p:sp>
      <p:sp>
        <p:nvSpPr>
          <p:cNvPr id="5" name="Rectangle: Rounded Corners 4">
            <a:extLst>
              <a:ext uri="{FF2B5EF4-FFF2-40B4-BE49-F238E27FC236}">
                <a16:creationId xmlns:a16="http://schemas.microsoft.com/office/drawing/2014/main" id="{BF190243-2670-A5D9-19FD-1FF927A277BF}"/>
              </a:ext>
            </a:extLst>
          </p:cNvPr>
          <p:cNvSpPr/>
          <p:nvPr/>
        </p:nvSpPr>
        <p:spPr>
          <a:xfrm>
            <a:off x="4357036" y="1942641"/>
            <a:ext cx="3477929" cy="4178872"/>
          </a:xfrm>
          <a:prstGeom prst="roundRect">
            <a:avLst>
              <a:gd name="adj" fmla="val 7073"/>
            </a:avLst>
          </a:prstGeom>
          <a:solidFill>
            <a:srgbClr val="FFC107">
              <a:alpha val="20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a:ea typeface="+mn-ea"/>
                <a:cs typeface="+mn-cs"/>
              </a:rPr>
              <a:t>Summarize, do not read verbatim</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a:ea typeface="+mn-ea"/>
                <a:cs typeface="+mn-cs"/>
              </a:rPr>
              <a:t>Assume that other delegations have already read your contribution.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a:ea typeface="+mn-ea"/>
                <a:cs typeface="+mn-cs"/>
              </a:rPr>
              <a:t>Practice with colleagues if you wish to improve your effectiveness or build confidence.</a:t>
            </a:r>
          </a:p>
        </p:txBody>
      </p:sp>
      <p:sp>
        <p:nvSpPr>
          <p:cNvPr id="6" name="Rectangle: Rounded Corners 5">
            <a:extLst>
              <a:ext uri="{FF2B5EF4-FFF2-40B4-BE49-F238E27FC236}">
                <a16:creationId xmlns:a16="http://schemas.microsoft.com/office/drawing/2014/main" id="{5F8A5531-84B4-4246-197F-11814FA67E38}"/>
              </a:ext>
            </a:extLst>
          </p:cNvPr>
          <p:cNvSpPr/>
          <p:nvPr/>
        </p:nvSpPr>
        <p:spPr>
          <a:xfrm>
            <a:off x="8091638" y="1921726"/>
            <a:ext cx="3477929" cy="4178872"/>
          </a:xfrm>
          <a:prstGeom prst="roundRect">
            <a:avLst>
              <a:gd name="adj" fmla="val 7073"/>
            </a:avLst>
          </a:prstGeom>
          <a:solidFill>
            <a:srgbClr val="FF0000">
              <a:alpha val="20000"/>
            </a:srgb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a:ea typeface="+mn-ea"/>
                <a:cs typeface="+mn-cs"/>
              </a:rPr>
              <a:t>Focus on the Proposal</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a:ea typeface="+mn-ea"/>
                <a:cs typeface="+mn-cs"/>
              </a:rPr>
              <a:t>Be clear what you are proposing (or asking).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a:ea typeface="+mn-ea"/>
                <a:cs typeface="+mn-cs"/>
              </a:rPr>
              <a:t>Explain why this is important, and actively seek the perspectives of others.</a:t>
            </a:r>
          </a:p>
        </p:txBody>
      </p:sp>
    </p:spTree>
    <p:custDataLst>
      <p:tags r:id="rId1"/>
    </p:custDataLst>
    <p:extLst>
      <p:ext uri="{BB962C8B-B14F-4D97-AF65-F5344CB8AC3E}">
        <p14:creationId xmlns:p14="http://schemas.microsoft.com/office/powerpoint/2010/main" val="2191067192"/>
      </p:ext>
    </p:extLst>
  </p:cSld>
  <p:clrMapOvr>
    <a:masterClrMapping/>
  </p:clrMapOvr>
  <mc:AlternateContent xmlns:mc="http://schemas.openxmlformats.org/markup-compatibility/2006" xmlns:p14="http://schemas.microsoft.com/office/powerpoint/2010/main">
    <mc:Choice Requires="p14">
      <p:transition spd="slow" p14:dur="2000" advTm="40243"/>
    </mc:Choice>
    <mc:Fallback xmlns="">
      <p:transition spd="slow" advTm="402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057CC-8D1B-A93B-05EB-62DE8E99A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F4A9F1-4E0E-DF5E-BAE5-699F91C2E290}"/>
              </a:ext>
            </a:extLst>
          </p:cNvPr>
          <p:cNvSpPr>
            <a:spLocks noGrp="1"/>
          </p:cNvSpPr>
          <p:nvPr>
            <p:ph type="title"/>
          </p:nvPr>
        </p:nvSpPr>
        <p:spPr/>
        <p:txBody>
          <a:bodyPr/>
          <a:lstStyle/>
          <a:p>
            <a:r>
              <a:rPr lang="en-US" dirty="0"/>
              <a:t>Responding to questions</a:t>
            </a:r>
            <a:endParaRPr lang="en-GB" dirty="0"/>
          </a:p>
        </p:txBody>
      </p:sp>
      <p:sp>
        <p:nvSpPr>
          <p:cNvPr id="3" name="Text Placeholder 2">
            <a:extLst>
              <a:ext uri="{FF2B5EF4-FFF2-40B4-BE49-F238E27FC236}">
                <a16:creationId xmlns:a16="http://schemas.microsoft.com/office/drawing/2014/main" id="{C98F44CC-ACC2-8D00-5A8E-79B58E910E43}"/>
              </a:ext>
            </a:extLst>
          </p:cNvPr>
          <p:cNvSpPr>
            <a:spLocks noGrp="1"/>
          </p:cNvSpPr>
          <p:nvPr>
            <p:ph type="body" sz="quarter" idx="10"/>
          </p:nvPr>
        </p:nvSpPr>
        <p:spPr/>
        <p:txBody>
          <a:bodyPr/>
          <a:lstStyle/>
          <a:p>
            <a:endParaRPr lang="en-GB"/>
          </a:p>
        </p:txBody>
      </p:sp>
      <p:grpSp>
        <p:nvGrpSpPr>
          <p:cNvPr id="32" name="Group 31">
            <a:extLst>
              <a:ext uri="{FF2B5EF4-FFF2-40B4-BE49-F238E27FC236}">
                <a16:creationId xmlns:a16="http://schemas.microsoft.com/office/drawing/2014/main" id="{5856FE5F-ADEA-9188-33A2-28B8EDBE1B3C}"/>
              </a:ext>
            </a:extLst>
          </p:cNvPr>
          <p:cNvGrpSpPr/>
          <p:nvPr/>
        </p:nvGrpSpPr>
        <p:grpSpPr>
          <a:xfrm>
            <a:off x="497305" y="1925694"/>
            <a:ext cx="2417345" cy="3956446"/>
            <a:chOff x="497305" y="1925694"/>
            <a:chExt cx="2417345" cy="3956446"/>
          </a:xfrm>
        </p:grpSpPr>
        <p:sp>
          <p:nvSpPr>
            <p:cNvPr id="4" name="Rectangle: Rounded Corners 3">
              <a:extLst>
                <a:ext uri="{FF2B5EF4-FFF2-40B4-BE49-F238E27FC236}">
                  <a16:creationId xmlns:a16="http://schemas.microsoft.com/office/drawing/2014/main" id="{3A21A73D-0B72-988C-01A9-B5ED83363AB1}"/>
                </a:ext>
              </a:extLst>
            </p:cNvPr>
            <p:cNvSpPr/>
            <p:nvPr/>
          </p:nvSpPr>
          <p:spPr>
            <a:xfrm>
              <a:off x="497305" y="1925694"/>
              <a:ext cx="2417345" cy="3956446"/>
            </a:xfrm>
            <a:prstGeom prst="roundRect">
              <a:avLst>
                <a:gd name="adj" fmla="val 7073"/>
              </a:avLst>
            </a:prstGeom>
            <a:solidFill>
              <a:srgbClr val="159CD7">
                <a:alpha val="28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Confirm your understanding of the question</a:t>
              </a:r>
            </a:p>
          </p:txBody>
        </p:sp>
        <p:sp>
          <p:nvSpPr>
            <p:cNvPr id="8" name="Oval 7">
              <a:extLst>
                <a:ext uri="{FF2B5EF4-FFF2-40B4-BE49-F238E27FC236}">
                  <a16:creationId xmlns:a16="http://schemas.microsoft.com/office/drawing/2014/main" id="{72EEB870-BDDF-190C-1A0F-5F58C23C89BC}"/>
                </a:ext>
              </a:extLst>
            </p:cNvPr>
            <p:cNvSpPr/>
            <p:nvPr/>
          </p:nvSpPr>
          <p:spPr>
            <a:xfrm>
              <a:off x="971819" y="2370308"/>
              <a:ext cx="1468316" cy="1468316"/>
            </a:xfrm>
            <a:prstGeom prst="ellipse">
              <a:avLst/>
            </a:prstGeom>
            <a:blipFill>
              <a:blip r:embed="rId3">
                <a:extLst>
                  <a:ext uri="{28A0092B-C50C-407E-A947-70E740481C1C}">
                    <a14:useLocalDpi xmlns:a14="http://schemas.microsoft.com/office/drawing/2010/main" val="0"/>
                  </a:ext>
                </a:extLst>
              </a:blip>
              <a:srcRect/>
              <a:stretch>
                <a:fillRect l="-9000" r="-9000"/>
              </a:stretch>
            </a:blipFill>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hueOff val="0"/>
                    <a:satOff val="0"/>
                    <a:lumOff val="0"/>
                    <a:alphaOff val="0"/>
                  </a:prstClr>
                </a:solidFill>
                <a:effectLst/>
                <a:uLnTx/>
                <a:uFillTx/>
                <a:latin typeface="Arial"/>
                <a:ea typeface="+mn-ea"/>
                <a:cs typeface="+mn-cs"/>
              </a:endParaRPr>
            </a:p>
          </p:txBody>
        </p:sp>
      </p:grpSp>
      <p:grpSp>
        <p:nvGrpSpPr>
          <p:cNvPr id="33" name="Group 32">
            <a:extLst>
              <a:ext uri="{FF2B5EF4-FFF2-40B4-BE49-F238E27FC236}">
                <a16:creationId xmlns:a16="http://schemas.microsoft.com/office/drawing/2014/main" id="{505E69D5-6C52-7BD8-5CEA-47F9B31440DA}"/>
              </a:ext>
            </a:extLst>
          </p:cNvPr>
          <p:cNvGrpSpPr/>
          <p:nvPr/>
        </p:nvGrpSpPr>
        <p:grpSpPr>
          <a:xfrm>
            <a:off x="3383497" y="1925694"/>
            <a:ext cx="2417345" cy="3956446"/>
            <a:chOff x="3383497" y="1925694"/>
            <a:chExt cx="2417345" cy="3956446"/>
          </a:xfrm>
        </p:grpSpPr>
        <p:sp>
          <p:nvSpPr>
            <p:cNvPr id="5" name="Rectangle: Rounded Corners 4">
              <a:extLst>
                <a:ext uri="{FF2B5EF4-FFF2-40B4-BE49-F238E27FC236}">
                  <a16:creationId xmlns:a16="http://schemas.microsoft.com/office/drawing/2014/main" id="{C6C5E29F-F8F2-D554-91EF-A30834AFBFA8}"/>
                </a:ext>
              </a:extLst>
            </p:cNvPr>
            <p:cNvSpPr/>
            <p:nvPr/>
          </p:nvSpPr>
          <p:spPr>
            <a:xfrm>
              <a:off x="3383497" y="1925694"/>
              <a:ext cx="2417345" cy="3956446"/>
            </a:xfrm>
            <a:prstGeom prst="roundRect">
              <a:avLst>
                <a:gd name="adj" fmla="val 7073"/>
              </a:avLst>
            </a:prstGeom>
            <a:solidFill>
              <a:srgbClr val="00B050">
                <a:alpha val="28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If the response is complex, outline the structure of your reply</a:t>
              </a:r>
            </a:p>
          </p:txBody>
        </p:sp>
        <p:grpSp>
          <p:nvGrpSpPr>
            <p:cNvPr id="25" name="Group 24">
              <a:extLst>
                <a:ext uri="{FF2B5EF4-FFF2-40B4-BE49-F238E27FC236}">
                  <a16:creationId xmlns:a16="http://schemas.microsoft.com/office/drawing/2014/main" id="{FF2446FF-F284-DBD1-CEC0-8644023A00F9}"/>
                </a:ext>
              </a:extLst>
            </p:cNvPr>
            <p:cNvGrpSpPr/>
            <p:nvPr/>
          </p:nvGrpSpPr>
          <p:grpSpPr>
            <a:xfrm>
              <a:off x="3848780" y="2334162"/>
              <a:ext cx="1486777" cy="1540608"/>
              <a:chOff x="4179419" y="2212242"/>
              <a:chExt cx="1486777" cy="1540608"/>
            </a:xfrm>
          </p:grpSpPr>
          <p:sp>
            <p:nvSpPr>
              <p:cNvPr id="9" name="Flowchart: Terminator 8">
                <a:extLst>
                  <a:ext uri="{FF2B5EF4-FFF2-40B4-BE49-F238E27FC236}">
                    <a16:creationId xmlns:a16="http://schemas.microsoft.com/office/drawing/2014/main" id="{28082965-D0A0-C46E-E07A-AE94C026469E}"/>
                  </a:ext>
                </a:extLst>
              </p:cNvPr>
              <p:cNvSpPr/>
              <p:nvPr/>
            </p:nvSpPr>
            <p:spPr>
              <a:xfrm>
                <a:off x="4204819" y="2212242"/>
                <a:ext cx="800100" cy="288140"/>
              </a:xfrm>
              <a:prstGeom prst="flowChartTerminator">
                <a:avLst/>
              </a:prstGeom>
              <a:solidFill>
                <a:srgbClr val="FFEEB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10" name="Flowchart: Decision 9">
                <a:extLst>
                  <a:ext uri="{FF2B5EF4-FFF2-40B4-BE49-F238E27FC236}">
                    <a16:creationId xmlns:a16="http://schemas.microsoft.com/office/drawing/2014/main" id="{5E109059-608A-E9FF-6B22-379B97186395}"/>
                  </a:ext>
                </a:extLst>
              </p:cNvPr>
              <p:cNvSpPr/>
              <p:nvPr/>
            </p:nvSpPr>
            <p:spPr>
              <a:xfrm>
                <a:off x="4179419" y="2717041"/>
                <a:ext cx="850900" cy="495300"/>
              </a:xfrm>
              <a:prstGeom prst="flowChartDecision">
                <a:avLst/>
              </a:prstGeom>
              <a:solidFill>
                <a:srgbClr val="BEE3F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12" name="Flowchart: Process 11">
                <a:extLst>
                  <a:ext uri="{FF2B5EF4-FFF2-40B4-BE49-F238E27FC236}">
                    <a16:creationId xmlns:a16="http://schemas.microsoft.com/office/drawing/2014/main" id="{ADF00B9A-28F4-5802-1CCC-19DC6976DD75}"/>
                  </a:ext>
                </a:extLst>
              </p:cNvPr>
              <p:cNvSpPr/>
              <p:nvPr/>
            </p:nvSpPr>
            <p:spPr>
              <a:xfrm>
                <a:off x="4179419" y="3429000"/>
                <a:ext cx="850900" cy="323850"/>
              </a:xfrm>
              <a:prstGeom prst="flowChartProcess">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13" name="Oval 12">
                <a:extLst>
                  <a:ext uri="{FF2B5EF4-FFF2-40B4-BE49-F238E27FC236}">
                    <a16:creationId xmlns:a16="http://schemas.microsoft.com/office/drawing/2014/main" id="{E3AD56A4-2A80-38D0-E2EA-7F450534A1E1}"/>
                  </a:ext>
                </a:extLst>
              </p:cNvPr>
              <p:cNvSpPr/>
              <p:nvPr/>
            </p:nvSpPr>
            <p:spPr>
              <a:xfrm>
                <a:off x="5332136" y="2797661"/>
                <a:ext cx="334060" cy="334060"/>
              </a:xfrm>
              <a:prstGeom prst="ellipse">
                <a:avLst/>
              </a:prstGeom>
              <a:solidFill>
                <a:srgbClr val="ECECE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cxnSp>
            <p:nvCxnSpPr>
              <p:cNvPr id="15" name="Straight Arrow Connector 14">
                <a:extLst>
                  <a:ext uri="{FF2B5EF4-FFF2-40B4-BE49-F238E27FC236}">
                    <a16:creationId xmlns:a16="http://schemas.microsoft.com/office/drawing/2014/main" id="{43758BCA-8973-A3B0-BB2F-6FAD4FD9D408}"/>
                  </a:ext>
                </a:extLst>
              </p:cNvPr>
              <p:cNvCxnSpPr>
                <a:cxnSpLocks/>
              </p:cNvCxnSpPr>
              <p:nvPr/>
            </p:nvCxnSpPr>
            <p:spPr>
              <a:xfrm>
                <a:off x="4604869" y="2500382"/>
                <a:ext cx="0" cy="21665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E2E9CB7-86DB-491D-345E-F6BA4D238CF3}"/>
                  </a:ext>
                </a:extLst>
              </p:cNvPr>
              <p:cNvCxnSpPr>
                <a:cxnSpLocks/>
              </p:cNvCxnSpPr>
              <p:nvPr/>
            </p:nvCxnSpPr>
            <p:spPr>
              <a:xfrm>
                <a:off x="4604869" y="3212341"/>
                <a:ext cx="0" cy="21665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6D4089D-8A87-87E2-FB1D-7289DED1D19D}"/>
                  </a:ext>
                </a:extLst>
              </p:cNvPr>
              <p:cNvCxnSpPr>
                <a:cxnSpLocks/>
                <a:stCxn id="10" idx="3"/>
                <a:endCxn id="13" idx="2"/>
              </p:cNvCxnSpPr>
              <p:nvPr/>
            </p:nvCxnSpPr>
            <p:spPr>
              <a:xfrm>
                <a:off x="5030319" y="2964691"/>
                <a:ext cx="30181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34" name="Group 33">
            <a:extLst>
              <a:ext uri="{FF2B5EF4-FFF2-40B4-BE49-F238E27FC236}">
                <a16:creationId xmlns:a16="http://schemas.microsoft.com/office/drawing/2014/main" id="{8E08B85E-0DC6-224A-5C03-3F311E3A1D5A}"/>
              </a:ext>
            </a:extLst>
          </p:cNvPr>
          <p:cNvGrpSpPr/>
          <p:nvPr/>
        </p:nvGrpSpPr>
        <p:grpSpPr>
          <a:xfrm>
            <a:off x="6274921" y="1925694"/>
            <a:ext cx="2417345" cy="3956446"/>
            <a:chOff x="6274921" y="1925694"/>
            <a:chExt cx="2417345" cy="3956446"/>
          </a:xfrm>
        </p:grpSpPr>
        <p:sp>
          <p:nvSpPr>
            <p:cNvPr id="7" name="Rectangle: Rounded Corners 6">
              <a:extLst>
                <a:ext uri="{FF2B5EF4-FFF2-40B4-BE49-F238E27FC236}">
                  <a16:creationId xmlns:a16="http://schemas.microsoft.com/office/drawing/2014/main" id="{4E403031-B642-390C-3C9E-6467DC0F3C02}"/>
                </a:ext>
              </a:extLst>
            </p:cNvPr>
            <p:cNvSpPr/>
            <p:nvPr/>
          </p:nvSpPr>
          <p:spPr>
            <a:xfrm>
              <a:off x="6274921" y="1925694"/>
              <a:ext cx="2417345" cy="3956446"/>
            </a:xfrm>
            <a:prstGeom prst="roundRect">
              <a:avLst>
                <a:gd name="adj" fmla="val 7073"/>
              </a:avLst>
            </a:prstGeom>
            <a:solidFill>
              <a:srgbClr val="FFC107">
                <a:alpha val="28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Start broad, and work towards more specific points</a:t>
              </a:r>
            </a:p>
          </p:txBody>
        </p:sp>
        <p:grpSp>
          <p:nvGrpSpPr>
            <p:cNvPr id="31" name="Group 30">
              <a:extLst>
                <a:ext uri="{FF2B5EF4-FFF2-40B4-BE49-F238E27FC236}">
                  <a16:creationId xmlns:a16="http://schemas.microsoft.com/office/drawing/2014/main" id="{74040559-7EF7-A460-A9F4-F0A8294098C5}"/>
                </a:ext>
              </a:extLst>
            </p:cNvPr>
            <p:cNvGrpSpPr/>
            <p:nvPr/>
          </p:nvGrpSpPr>
          <p:grpSpPr>
            <a:xfrm>
              <a:off x="6897051" y="2504647"/>
              <a:ext cx="1173084" cy="1199639"/>
              <a:chOff x="6929516" y="2710884"/>
              <a:chExt cx="1173084" cy="1199639"/>
            </a:xfrm>
          </p:grpSpPr>
          <p:cxnSp>
            <p:nvCxnSpPr>
              <p:cNvPr id="26" name="Straight Arrow Connector 25">
                <a:extLst>
                  <a:ext uri="{FF2B5EF4-FFF2-40B4-BE49-F238E27FC236}">
                    <a16:creationId xmlns:a16="http://schemas.microsoft.com/office/drawing/2014/main" id="{838558D0-1EDA-95F3-BA5F-D41AC1F2D754}"/>
                  </a:ext>
                </a:extLst>
              </p:cNvPr>
              <p:cNvCxnSpPr>
                <a:cxnSpLocks/>
              </p:cNvCxnSpPr>
              <p:nvPr/>
            </p:nvCxnSpPr>
            <p:spPr>
              <a:xfrm flipH="1" flipV="1">
                <a:off x="7683500" y="2710884"/>
                <a:ext cx="419100" cy="119963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B7C5AC34-20F7-D330-1CC8-783CED2CD33C}"/>
                  </a:ext>
                </a:extLst>
              </p:cNvPr>
              <p:cNvCxnSpPr>
                <a:cxnSpLocks/>
              </p:cNvCxnSpPr>
              <p:nvPr/>
            </p:nvCxnSpPr>
            <p:spPr>
              <a:xfrm flipV="1">
                <a:off x="6929516" y="2710884"/>
                <a:ext cx="419100" cy="119963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35" name="Group 34">
            <a:extLst>
              <a:ext uri="{FF2B5EF4-FFF2-40B4-BE49-F238E27FC236}">
                <a16:creationId xmlns:a16="http://schemas.microsoft.com/office/drawing/2014/main" id="{6F5BC16F-ADE4-805A-74B4-182F206CE556}"/>
              </a:ext>
            </a:extLst>
          </p:cNvPr>
          <p:cNvGrpSpPr/>
          <p:nvPr/>
        </p:nvGrpSpPr>
        <p:grpSpPr>
          <a:xfrm>
            <a:off x="9163730" y="1925694"/>
            <a:ext cx="2417345" cy="3956446"/>
            <a:chOff x="9163730" y="1925694"/>
            <a:chExt cx="2417345" cy="3956446"/>
          </a:xfrm>
        </p:grpSpPr>
        <p:sp>
          <p:nvSpPr>
            <p:cNvPr id="6" name="Rectangle: Rounded Corners 5">
              <a:extLst>
                <a:ext uri="{FF2B5EF4-FFF2-40B4-BE49-F238E27FC236}">
                  <a16:creationId xmlns:a16="http://schemas.microsoft.com/office/drawing/2014/main" id="{A4F750CF-55B7-77F4-919E-68C9B21A69F7}"/>
                </a:ext>
              </a:extLst>
            </p:cNvPr>
            <p:cNvSpPr/>
            <p:nvPr/>
          </p:nvSpPr>
          <p:spPr>
            <a:xfrm>
              <a:off x="9163730" y="1925694"/>
              <a:ext cx="2417345" cy="3956446"/>
            </a:xfrm>
            <a:prstGeom prst="roundRect">
              <a:avLst>
                <a:gd name="adj" fmla="val 7073"/>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Confirm that you have answered the question fully</a:t>
              </a:r>
            </a:p>
          </p:txBody>
        </p:sp>
        <p:pic>
          <p:nvPicPr>
            <p:cNvPr id="3074" name="Picture 2" descr="Red Grunge Rubber Stamp Word Confirmed Stock Vector (Royalty Free)  185800184 | Shutterstock">
              <a:extLst>
                <a:ext uri="{FF2B5EF4-FFF2-40B4-BE49-F238E27FC236}">
                  <a16:creationId xmlns:a16="http://schemas.microsoft.com/office/drawing/2014/main" id="{B9680165-13D3-59D8-8337-414BBCF12D53}"/>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286" b="90000" l="7399" r="93317">
                          <a14:foregroundMark x1="38902" y1="49643" x2="38902" y2="49643"/>
                          <a14:foregroundMark x1="37232" y1="63571" x2="37232" y2="63571"/>
                          <a14:foregroundMark x1="31265" y1="62857" x2="31265" y2="62857"/>
                          <a14:foregroundMark x1="24582" y1="64286" x2="24582" y2="64286"/>
                          <a14:foregroundMark x1="13604" y1="69286" x2="13604" y2="69286"/>
                          <a14:foregroundMark x1="18377" y1="59286" x2="18377" y2="59286"/>
                          <a14:foregroundMark x1="21480" y1="71071" x2="21480" y2="71071"/>
                          <a14:foregroundMark x1="7399" y1="70714" x2="7399" y2="70714"/>
                          <a14:foregroundMark x1="90453" y1="20000" x2="90453" y2="20000"/>
                          <a14:foregroundMark x1="93556" y1="33929" x2="93556" y2="33929"/>
                          <a14:foregroundMark x1="43675" y1="67857" x2="43675" y2="67857"/>
                          <a14:foregroundMark x1="50835" y1="54286" x2="50835" y2="53571"/>
                          <a14:foregroundMark x1="40573" y1="43571" x2="40573" y2="43571"/>
                          <a14:foregroundMark x1="39618" y1="34643" x2="39618" y2="34643"/>
                          <a14:foregroundMark x1="33174" y1="40357" x2="33174" y2="40357"/>
                          <a14:foregroundMark x1="79714" y1="9286" x2="79714" y2="9286"/>
                          <a14:foregroundMark x1="83055" y1="16429" x2="83055" y2="16429"/>
                          <a14:foregroundMark x1="76850" y1="22143" x2="76850" y2="22143"/>
                          <a14:foregroundMark x1="78759" y1="36071" x2="78759" y2="36071"/>
                          <a14:foregroundMark x1="70644" y1="27143" x2="70644" y2="27143"/>
                          <a14:foregroundMark x1="65394" y1="33571" x2="65394" y2="33571"/>
                          <a14:foregroundMark x1="58950" y1="38571" x2="58950" y2="38571"/>
                          <a14:foregroundMark x1="52267" y1="36429" x2="52267" y2="36429"/>
                          <a14:foregroundMark x1="52506" y1="43571" x2="52506" y2="43571"/>
                          <a14:backgroundMark x1="37470" y1="41786" x2="37470" y2="41786"/>
                          <a14:backgroundMark x1="29356" y1="46429" x2="29356" y2="46429"/>
                          <a14:backgroundMark x1="23628" y1="48929" x2="23628" y2="48929"/>
                          <a14:backgroundMark x1="26492" y1="58571" x2="26492" y2="58571"/>
                        </a14:backgroundRemoval>
                      </a14:imgEffect>
                    </a14:imgLayer>
                  </a14:imgProps>
                </a:ext>
                <a:ext uri="{28A0092B-C50C-407E-A947-70E740481C1C}">
                  <a14:useLocalDpi xmlns:a14="http://schemas.microsoft.com/office/drawing/2010/main" val="0"/>
                </a:ext>
              </a:extLst>
            </a:blip>
            <a:srcRect/>
            <a:stretch>
              <a:fillRect/>
            </a:stretch>
          </p:blipFill>
          <p:spPr bwMode="auto">
            <a:xfrm>
              <a:off x="9374658" y="2437716"/>
              <a:ext cx="1995487" cy="1333500"/>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34231705"/>
      </p:ext>
    </p:extLst>
  </p:cSld>
  <p:clrMapOvr>
    <a:masterClrMapping/>
  </p:clrMapOvr>
  <mc:AlternateContent xmlns:mc="http://schemas.openxmlformats.org/markup-compatibility/2006" xmlns:p14="http://schemas.microsoft.com/office/powerpoint/2010/main">
    <mc:Choice Requires="p14">
      <p:transition spd="slow" p14:dur="2000" advTm="35364"/>
    </mc:Choice>
    <mc:Fallback xmlns="">
      <p:transition spd="slow" advTm="3536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148EBDB-15FD-C6B9-9782-0171506D06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1A05CC-616A-45C6-A66F-6423E30D5C18}"/>
              </a:ext>
            </a:extLst>
          </p:cNvPr>
          <p:cNvSpPr>
            <a:spLocks noGrp="1"/>
          </p:cNvSpPr>
          <p:nvPr>
            <p:ph type="title"/>
          </p:nvPr>
        </p:nvSpPr>
        <p:spPr/>
        <p:txBody>
          <a:bodyPr/>
          <a:lstStyle/>
          <a:p>
            <a:r>
              <a:rPr lang="en-GB" dirty="0"/>
              <a:t>Our roles in bridging the standardization gap</a:t>
            </a:r>
          </a:p>
        </p:txBody>
      </p:sp>
      <p:sp>
        <p:nvSpPr>
          <p:cNvPr id="3" name="Content Placeholder 2">
            <a:extLst>
              <a:ext uri="{FF2B5EF4-FFF2-40B4-BE49-F238E27FC236}">
                <a16:creationId xmlns:a16="http://schemas.microsoft.com/office/drawing/2014/main" id="{17F17AAC-C0AD-ADE4-C2EB-63F0EB127650}"/>
              </a:ext>
            </a:extLst>
          </p:cNvPr>
          <p:cNvSpPr>
            <a:spLocks noGrp="1"/>
          </p:cNvSpPr>
          <p:nvPr>
            <p:ph sz="quarter" idx="11"/>
          </p:nvPr>
        </p:nvSpPr>
        <p:spPr>
          <a:xfrm>
            <a:off x="633255" y="2379133"/>
            <a:ext cx="10947820" cy="3810956"/>
          </a:xfrm>
        </p:spPr>
        <p:txBody>
          <a:bodyPr/>
          <a:lstStyle/>
          <a:p>
            <a:r>
              <a:rPr lang="en-GB" dirty="0"/>
              <a:t>Collaboration between members, delegates, partners and ITU/TSB:</a:t>
            </a:r>
          </a:p>
          <a:p>
            <a:pPr marL="548640" indent="-457200">
              <a:buFont typeface="Arial" panose="020B0604020202020204" pitchFamily="34" charset="0"/>
              <a:buChar char="•"/>
            </a:pPr>
            <a:r>
              <a:rPr lang="en-GB" dirty="0"/>
              <a:t>Encourage engagement/participation in </a:t>
            </a:r>
            <a:r>
              <a:rPr lang="en-GB" b="1" dirty="0"/>
              <a:t>training and standards-making</a:t>
            </a:r>
            <a:r>
              <a:rPr lang="en-GB" dirty="0"/>
              <a:t>.</a:t>
            </a:r>
          </a:p>
          <a:p>
            <a:pPr marL="548640" indent="-457200">
              <a:buFont typeface="Arial" panose="020B0604020202020204" pitchFamily="34" charset="0"/>
              <a:buChar char="•"/>
            </a:pPr>
            <a:r>
              <a:rPr lang="en-GB" dirty="0"/>
              <a:t>Set and achieve </a:t>
            </a:r>
            <a:r>
              <a:rPr lang="en-GB" b="1" dirty="0"/>
              <a:t>strategic objectives </a:t>
            </a:r>
            <a:r>
              <a:rPr lang="en-GB" dirty="0"/>
              <a:t>(standardization ladder).</a:t>
            </a:r>
          </a:p>
          <a:p>
            <a:pPr marL="548640" indent="-457200">
              <a:buFont typeface="Arial" panose="020B0604020202020204" pitchFamily="34" charset="0"/>
              <a:buChar char="•"/>
            </a:pPr>
            <a:r>
              <a:rPr lang="en-GB" dirty="0"/>
              <a:t>Effective use of </a:t>
            </a:r>
            <a:r>
              <a:rPr lang="en-GB" b="1" dirty="0"/>
              <a:t>fellowships, remote participation, EWM, language services</a:t>
            </a:r>
            <a:r>
              <a:rPr lang="en-GB" dirty="0"/>
              <a:t>.</a:t>
            </a:r>
          </a:p>
          <a:p>
            <a:pPr marL="548640" indent="-457200">
              <a:buFont typeface="Arial" panose="020B0604020202020204" pitchFamily="34" charset="0"/>
              <a:buChar char="•"/>
            </a:pPr>
            <a:r>
              <a:rPr lang="en-GB" dirty="0"/>
              <a:t>Provide </a:t>
            </a:r>
            <a:r>
              <a:rPr lang="en-GB" b="1" dirty="0"/>
              <a:t>funding</a:t>
            </a:r>
            <a:r>
              <a:rPr lang="en-GB" dirty="0"/>
              <a:t> for regional initiatives/activities.</a:t>
            </a:r>
          </a:p>
          <a:p>
            <a:pPr marL="548640" indent="-457200">
              <a:buFont typeface="Arial" panose="020B0604020202020204" pitchFamily="34" charset="0"/>
              <a:buChar char="•"/>
            </a:pPr>
            <a:r>
              <a:rPr lang="en-GB" b="1" dirty="0"/>
              <a:t>Host events </a:t>
            </a:r>
            <a:r>
              <a:rPr lang="en-GB" dirty="0"/>
              <a:t>(in parallel with regional groups/workshops, stand-alone, online).</a:t>
            </a:r>
          </a:p>
          <a:p>
            <a:pPr marL="548640" indent="-457200">
              <a:buFont typeface="Arial" panose="020B0604020202020204" pitchFamily="34" charset="0"/>
              <a:buChar char="•"/>
            </a:pPr>
            <a:r>
              <a:rPr lang="en-GB" dirty="0"/>
              <a:t>Use </a:t>
            </a:r>
            <a:r>
              <a:rPr lang="en-GB" b="1" dirty="0"/>
              <a:t>mentoring</a:t>
            </a:r>
            <a:r>
              <a:rPr lang="en-GB" dirty="0"/>
              <a:t> programmes, as appropriate. </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13214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CABD4-5510-3CCF-F50A-D46E7FE1E0EF}"/>
              </a:ext>
            </a:extLst>
          </p:cNvPr>
          <p:cNvSpPr>
            <a:spLocks noGrp="1"/>
          </p:cNvSpPr>
          <p:nvPr>
            <p:ph type="title"/>
          </p:nvPr>
        </p:nvSpPr>
        <p:spPr/>
        <p:txBody>
          <a:bodyPr/>
          <a:lstStyle/>
          <a:p>
            <a:r>
              <a:rPr lang="en-US" dirty="0"/>
              <a:t>What is Negotiation?</a:t>
            </a:r>
            <a:endParaRPr lang="en-GB" dirty="0"/>
          </a:p>
        </p:txBody>
      </p:sp>
      <p:sp>
        <p:nvSpPr>
          <p:cNvPr id="3" name="Content Placeholder 2">
            <a:extLst>
              <a:ext uri="{FF2B5EF4-FFF2-40B4-BE49-F238E27FC236}">
                <a16:creationId xmlns:a16="http://schemas.microsoft.com/office/drawing/2014/main" id="{9BA12990-3977-8FCA-90C5-7A682A3C3FA9}"/>
              </a:ext>
            </a:extLst>
          </p:cNvPr>
          <p:cNvSpPr>
            <a:spLocks noGrp="1"/>
          </p:cNvSpPr>
          <p:nvPr>
            <p:ph sz="quarter" idx="11"/>
          </p:nvPr>
        </p:nvSpPr>
        <p:spPr>
          <a:xfrm>
            <a:off x="633255" y="2311400"/>
            <a:ext cx="10947820" cy="3878689"/>
          </a:xfrm>
        </p:spPr>
        <p:txBody>
          <a:bodyPr/>
          <a:lstStyle/>
          <a:p>
            <a:r>
              <a:rPr lang="en-GB" dirty="0"/>
              <a:t>The </a:t>
            </a:r>
            <a:r>
              <a:rPr lang="en-GB" b="1" dirty="0"/>
              <a:t>process of discussion to reach a reasonable agreement </a:t>
            </a:r>
            <a:r>
              <a:rPr lang="en-GB" dirty="0"/>
              <a:t>requires:</a:t>
            </a:r>
          </a:p>
          <a:p>
            <a:pPr marL="434340" indent="-342900">
              <a:buFont typeface="Arial" panose="020B0604020202020204" pitchFamily="34" charset="0"/>
              <a:buChar char="•"/>
            </a:pPr>
            <a:r>
              <a:rPr lang="en-GB" b="1" dirty="0"/>
              <a:t>Preparation</a:t>
            </a:r>
            <a:r>
              <a:rPr lang="en-GB" dirty="0"/>
              <a:t>: Researching and organizing relevant information.</a:t>
            </a:r>
          </a:p>
          <a:p>
            <a:pPr marL="434340" indent="-342900">
              <a:buFont typeface="Arial" panose="020B0604020202020204" pitchFamily="34" charset="0"/>
              <a:buChar char="•"/>
            </a:pPr>
            <a:r>
              <a:rPr lang="en-GB" b="1" dirty="0"/>
              <a:t>Respect, patience and courtesy</a:t>
            </a:r>
            <a:r>
              <a:rPr lang="en-GB" dirty="0"/>
              <a:t>.</a:t>
            </a:r>
          </a:p>
          <a:p>
            <a:pPr marL="434340" indent="-342900">
              <a:buFont typeface="Arial" panose="020B0604020202020204" pitchFamily="34" charset="0"/>
              <a:buChar char="•"/>
            </a:pPr>
            <a:r>
              <a:rPr lang="en-GB" dirty="0"/>
              <a:t>Accepting that there are </a:t>
            </a:r>
            <a:r>
              <a:rPr lang="en-GB" b="1" dirty="0"/>
              <a:t>different, valid perspectives</a:t>
            </a:r>
            <a:r>
              <a:rPr lang="en-GB" dirty="0"/>
              <a:t>.</a:t>
            </a:r>
          </a:p>
          <a:p>
            <a:pPr marL="434340" indent="-342900">
              <a:buFont typeface="Arial" panose="020B0604020202020204" pitchFamily="34" charset="0"/>
              <a:buChar char="•"/>
            </a:pPr>
            <a:r>
              <a:rPr lang="en-GB" b="1" dirty="0"/>
              <a:t>Willingness</a:t>
            </a:r>
            <a:r>
              <a:rPr lang="en-GB" dirty="0"/>
              <a:t> to explore ideas and alternatives.</a:t>
            </a:r>
          </a:p>
          <a:p>
            <a:pPr marL="434340" indent="-342900">
              <a:buFont typeface="Arial" panose="020B0604020202020204" pitchFamily="34" charset="0"/>
              <a:buChar char="•"/>
            </a:pPr>
            <a:r>
              <a:rPr lang="en-GB" dirty="0"/>
              <a:t>Consideration of </a:t>
            </a:r>
            <a:r>
              <a:rPr lang="en-GB" b="1" dirty="0"/>
              <a:t>compromises</a:t>
            </a:r>
            <a:r>
              <a:rPr lang="en-GB" dirty="0"/>
              <a:t>.</a:t>
            </a:r>
          </a:p>
          <a:p>
            <a:pPr marL="434340" indent="-342900">
              <a:buFont typeface="Arial" panose="020B0604020202020204" pitchFamily="34" charset="0"/>
              <a:buChar char="•"/>
            </a:pPr>
            <a:r>
              <a:rPr lang="en-GB" b="1" dirty="0"/>
              <a:t>Coordination and collaboration </a:t>
            </a:r>
            <a:r>
              <a:rPr lang="en-GB" dirty="0"/>
              <a:t>inside and outside the meeting room.</a:t>
            </a:r>
          </a:p>
        </p:txBody>
      </p:sp>
      <p:sp>
        <p:nvSpPr>
          <p:cNvPr id="4" name="Text Placeholder 3">
            <a:extLst>
              <a:ext uri="{FF2B5EF4-FFF2-40B4-BE49-F238E27FC236}">
                <a16:creationId xmlns:a16="http://schemas.microsoft.com/office/drawing/2014/main" id="{E388C163-F34E-A930-E175-D53C158B2623}"/>
              </a:ext>
            </a:extLst>
          </p:cNvPr>
          <p:cNvSpPr>
            <a:spLocks noGrp="1"/>
          </p:cNvSpPr>
          <p:nvPr>
            <p:ph type="body" sz="quarter" idx="10"/>
          </p:nvPr>
        </p:nvSpPr>
        <p:spPr/>
        <p:txBody>
          <a:bodyPr/>
          <a:lstStyle/>
          <a:p>
            <a:endParaRPr lang="en-GB"/>
          </a:p>
        </p:txBody>
      </p:sp>
    </p:spTree>
    <p:custDataLst>
      <p:tags r:id="rId1"/>
    </p:custDataLst>
    <p:extLst>
      <p:ext uri="{BB962C8B-B14F-4D97-AF65-F5344CB8AC3E}">
        <p14:creationId xmlns:p14="http://schemas.microsoft.com/office/powerpoint/2010/main" val="3334819849"/>
      </p:ext>
    </p:extLst>
  </p:cSld>
  <p:clrMapOvr>
    <a:masterClrMapping/>
  </p:clrMapOvr>
  <mc:AlternateContent xmlns:mc="http://schemas.openxmlformats.org/markup-compatibility/2006" xmlns:p14="http://schemas.microsoft.com/office/powerpoint/2010/main">
    <mc:Choice Requires="p14">
      <p:transition spd="slow" p14:dur="2000" advTm="102684"/>
    </mc:Choice>
    <mc:Fallback xmlns="">
      <p:transition spd="slow" advTm="1026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D2A83-B85C-1129-539F-A6013D8DE226}"/>
              </a:ext>
            </a:extLst>
          </p:cNvPr>
          <p:cNvSpPr>
            <a:spLocks noGrp="1"/>
          </p:cNvSpPr>
          <p:nvPr>
            <p:ph type="title"/>
          </p:nvPr>
        </p:nvSpPr>
        <p:spPr/>
        <p:txBody>
          <a:bodyPr/>
          <a:lstStyle/>
          <a:p>
            <a:r>
              <a:rPr lang="en-US" dirty="0"/>
              <a:t>Negotiation: Personal success factors</a:t>
            </a:r>
            <a:endParaRPr lang="en-GB" dirty="0"/>
          </a:p>
        </p:txBody>
      </p:sp>
      <p:sp>
        <p:nvSpPr>
          <p:cNvPr id="3" name="Content Placeholder 2">
            <a:extLst>
              <a:ext uri="{FF2B5EF4-FFF2-40B4-BE49-F238E27FC236}">
                <a16:creationId xmlns:a16="http://schemas.microsoft.com/office/drawing/2014/main" id="{0C2C3FF3-3EE4-21D2-D4A9-76FDCE1BFD2A}"/>
              </a:ext>
            </a:extLst>
          </p:cNvPr>
          <p:cNvSpPr>
            <a:spLocks noGrp="1"/>
          </p:cNvSpPr>
          <p:nvPr>
            <p:ph sz="quarter" idx="11"/>
          </p:nvPr>
        </p:nvSpPr>
        <p:spPr/>
        <p:txBody>
          <a:bodyPr/>
          <a:lstStyle/>
          <a:p>
            <a:r>
              <a:rPr lang="en-GB" b="1" dirty="0"/>
              <a:t>Personal qualities</a:t>
            </a:r>
            <a:r>
              <a:rPr lang="en-GB" dirty="0"/>
              <a:t>:</a:t>
            </a:r>
          </a:p>
          <a:p>
            <a:pPr marL="434340" indent="-342900">
              <a:buFont typeface="Arial" panose="020B0604020202020204" pitchFamily="34" charset="0"/>
              <a:buChar char="•"/>
            </a:pPr>
            <a:r>
              <a:rPr lang="en-GB" dirty="0"/>
              <a:t>Consistent and clearly defined long-term goals.</a:t>
            </a:r>
          </a:p>
          <a:p>
            <a:pPr marL="434340" indent="-342900">
              <a:buFont typeface="Arial" panose="020B0604020202020204" pitchFamily="34" charset="0"/>
              <a:buChar char="•"/>
            </a:pPr>
            <a:r>
              <a:rPr lang="en-GB" dirty="0"/>
              <a:t>Win-win mindset.</a:t>
            </a:r>
          </a:p>
          <a:p>
            <a:pPr marL="434340" indent="-342900">
              <a:buFont typeface="Arial" panose="020B0604020202020204" pitchFamily="34" charset="0"/>
              <a:buChar char="•"/>
            </a:pPr>
            <a:r>
              <a:rPr lang="en-GB" dirty="0"/>
              <a:t>Communication skills: Expressive and listening.</a:t>
            </a:r>
          </a:p>
          <a:p>
            <a:pPr marL="434340" indent="-342900">
              <a:buFont typeface="Arial" panose="020B0604020202020204" pitchFamily="34" charset="0"/>
              <a:buChar char="•"/>
            </a:pPr>
            <a:r>
              <a:rPr lang="en-GB" dirty="0"/>
              <a:t>Time and quality management.</a:t>
            </a:r>
          </a:p>
          <a:p>
            <a:pPr marL="434340" indent="-342900">
              <a:buFont typeface="Arial" panose="020B0604020202020204" pitchFamily="34" charset="0"/>
              <a:buChar char="•"/>
            </a:pPr>
            <a:r>
              <a:rPr lang="en-GB" dirty="0"/>
              <a:t>Resilience and emotional control.</a:t>
            </a:r>
          </a:p>
          <a:p>
            <a:r>
              <a:rPr lang="en-GB" b="1" dirty="0"/>
              <a:t>Professional credibility</a:t>
            </a:r>
            <a:r>
              <a:rPr lang="en-GB" dirty="0"/>
              <a:t>:</a:t>
            </a:r>
          </a:p>
          <a:p>
            <a:pPr marL="434340" indent="-342900">
              <a:buFont typeface="Arial" panose="020B0604020202020204" pitchFamily="34" charset="0"/>
              <a:buChar char="•"/>
            </a:pPr>
            <a:r>
              <a:rPr lang="en-GB" dirty="0"/>
              <a:t>Subject matter expertise.</a:t>
            </a:r>
          </a:p>
          <a:p>
            <a:pPr marL="434340" indent="-342900">
              <a:buFont typeface="Arial" panose="020B0604020202020204" pitchFamily="34" charset="0"/>
              <a:buChar char="•"/>
            </a:pPr>
            <a:r>
              <a:rPr lang="en-GB" dirty="0"/>
              <a:t>Understanding broader socio-technical factors, and state of the art.</a:t>
            </a:r>
          </a:p>
          <a:p>
            <a:pPr marL="434340" indent="-342900">
              <a:buFont typeface="Arial" panose="020B0604020202020204" pitchFamily="34" charset="0"/>
              <a:buChar char="•"/>
            </a:pPr>
            <a:r>
              <a:rPr lang="en-GB" dirty="0"/>
              <a:t>Familiarity with ITU-T terminology and processes.</a:t>
            </a:r>
          </a:p>
          <a:p>
            <a:endParaRPr lang="en-GB" dirty="0"/>
          </a:p>
        </p:txBody>
      </p:sp>
      <p:sp>
        <p:nvSpPr>
          <p:cNvPr id="4" name="Text Placeholder 3">
            <a:extLst>
              <a:ext uri="{FF2B5EF4-FFF2-40B4-BE49-F238E27FC236}">
                <a16:creationId xmlns:a16="http://schemas.microsoft.com/office/drawing/2014/main" id="{F0225B02-8BE7-87A6-A212-CD808FC5A570}"/>
              </a:ext>
            </a:extLst>
          </p:cNvPr>
          <p:cNvSpPr>
            <a:spLocks noGrp="1"/>
          </p:cNvSpPr>
          <p:nvPr>
            <p:ph type="body" sz="quarter" idx="10"/>
          </p:nvPr>
        </p:nvSpPr>
        <p:spPr/>
        <p:txBody>
          <a:bodyPr/>
          <a:lstStyle/>
          <a:p>
            <a:endParaRPr lang="en-GB"/>
          </a:p>
        </p:txBody>
      </p:sp>
      <p:pic>
        <p:nvPicPr>
          <p:cNvPr id="36" name="Audio 35">
            <a:hlinkClick r:id="" action="ppaction://media"/>
            <a:extLst>
              <a:ext uri="{FF2B5EF4-FFF2-40B4-BE49-F238E27FC236}">
                <a16:creationId xmlns:a16="http://schemas.microsoft.com/office/drawing/2014/main" id="{C3BFCA0F-F1E7-435A-DD14-DCFAD4035B7F}"/>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203125" t="-203125" r="-203125" b="-203125"/>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1111750681"/>
      </p:ext>
    </p:extLst>
  </p:cSld>
  <p:clrMapOvr>
    <a:masterClrMapping/>
  </p:clrMapOvr>
  <mc:AlternateContent xmlns:mc="http://schemas.openxmlformats.org/markup-compatibility/2006" xmlns:p14="http://schemas.microsoft.com/office/powerpoint/2010/main">
    <mc:Choice Requires="p14">
      <p:transition spd="slow" p14:dur="2000" advTm="118333"/>
    </mc:Choice>
    <mc:Fallback xmlns="">
      <p:transition spd="slow" advTm="1183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7" fill="hold" display="0">
                  <p:stCondLst>
                    <p:cond delay="indefinite"/>
                  </p:stCondLst>
                  <p:endCondLst>
                    <p:cond evt="onStopAudio" delay="0">
                      <p:tgtEl>
                        <p:sldTgt/>
                      </p:tgtEl>
                    </p:cond>
                  </p:endCondLst>
                </p:cTn>
                <p:tgtEl>
                  <p:spTgt spid="36"/>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D505235-7BA9-E566-8751-69420E1769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710CAE-8493-B509-654A-81C766B31FA4}"/>
              </a:ext>
            </a:extLst>
          </p:cNvPr>
          <p:cNvSpPr>
            <a:spLocks noGrp="1"/>
          </p:cNvSpPr>
          <p:nvPr>
            <p:ph type="title"/>
          </p:nvPr>
        </p:nvSpPr>
        <p:spPr/>
        <p:txBody>
          <a:bodyPr/>
          <a:lstStyle/>
          <a:p>
            <a:r>
              <a:rPr lang="en-US" dirty="0"/>
              <a:t>Progressing the work outside study group meetings</a:t>
            </a:r>
            <a:endParaRPr lang="en-GB" dirty="0"/>
          </a:p>
        </p:txBody>
      </p:sp>
      <p:sp>
        <p:nvSpPr>
          <p:cNvPr id="3" name="Text Placeholder 2">
            <a:extLst>
              <a:ext uri="{FF2B5EF4-FFF2-40B4-BE49-F238E27FC236}">
                <a16:creationId xmlns:a16="http://schemas.microsoft.com/office/drawing/2014/main" id="{5982CF88-EA03-70A8-7F6B-AB17BC3E3272}"/>
              </a:ext>
            </a:extLst>
          </p:cNvPr>
          <p:cNvSpPr>
            <a:spLocks noGrp="1"/>
          </p:cNvSpPr>
          <p:nvPr>
            <p:ph type="body" sz="quarter" idx="10"/>
          </p:nvPr>
        </p:nvSpPr>
        <p:spPr/>
        <p:txBody>
          <a:bodyPr/>
          <a:lstStyle/>
          <a:p>
            <a:endParaRPr lang="en-GB"/>
          </a:p>
        </p:txBody>
      </p:sp>
      <p:sp>
        <p:nvSpPr>
          <p:cNvPr id="4" name="Rectangle: Rounded Corners 3">
            <a:extLst>
              <a:ext uri="{FF2B5EF4-FFF2-40B4-BE49-F238E27FC236}">
                <a16:creationId xmlns:a16="http://schemas.microsoft.com/office/drawing/2014/main" id="{8B72765F-4F88-21B2-AA49-A52D7924CD89}"/>
              </a:ext>
            </a:extLst>
          </p:cNvPr>
          <p:cNvSpPr/>
          <p:nvPr/>
        </p:nvSpPr>
        <p:spPr>
          <a:xfrm>
            <a:off x="497305" y="1730885"/>
            <a:ext cx="5460504" cy="2127046"/>
          </a:xfrm>
          <a:prstGeom prst="roundRect">
            <a:avLst>
              <a:gd name="adj" fmla="val 7073"/>
            </a:avLst>
          </a:prstGeom>
          <a:solidFill>
            <a:srgbClr val="159CD7">
              <a:alpha val="28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a:ea typeface="+mn-ea"/>
                <a:cs typeface="+mn-cs"/>
              </a:rPr>
              <a:t>What is a Rapporteur group meeting?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Rapporteur group meetings are held between study group meetings to advance the work of a specific Question, under relaxed working methods.</a:t>
            </a:r>
            <a:br>
              <a:rPr kumimoji="0" lang="en-GB" sz="1800" b="0" i="0" u="none" strike="noStrike" kern="1200" cap="none" spc="0" normalizeH="0" baseline="0" noProof="0" dirty="0">
                <a:ln>
                  <a:noFill/>
                </a:ln>
                <a:solidFill>
                  <a:prstClr val="black"/>
                </a:solidFill>
                <a:effectLst/>
                <a:uLnTx/>
                <a:uFillTx/>
                <a:latin typeface="Arial"/>
                <a:ea typeface="+mn-ea"/>
                <a:cs typeface="+mn-cs"/>
              </a:rPr>
            </a:br>
            <a:r>
              <a:rPr kumimoji="0" lang="en-GB" sz="1800" b="0" i="0" u="none" strike="noStrike" kern="1200" cap="none" spc="0" normalizeH="0" baseline="0" noProof="0" dirty="0">
                <a:ln>
                  <a:noFill/>
                </a:ln>
                <a:solidFill>
                  <a:prstClr val="black"/>
                </a:solidFill>
                <a:effectLst/>
                <a:uLnTx/>
                <a:uFillTx/>
                <a:latin typeface="Arial"/>
                <a:ea typeface="+mn-ea"/>
                <a:cs typeface="+mn-cs"/>
              </a:rPr>
              <a:t>(See ITU-T A.1)</a:t>
            </a:r>
          </a:p>
        </p:txBody>
      </p:sp>
      <p:sp>
        <p:nvSpPr>
          <p:cNvPr id="5" name="Rectangle: Rounded Corners 4">
            <a:extLst>
              <a:ext uri="{FF2B5EF4-FFF2-40B4-BE49-F238E27FC236}">
                <a16:creationId xmlns:a16="http://schemas.microsoft.com/office/drawing/2014/main" id="{A96C6BA6-EDCD-85FD-6680-B9F64BF83E2D}"/>
              </a:ext>
            </a:extLst>
          </p:cNvPr>
          <p:cNvSpPr/>
          <p:nvPr/>
        </p:nvSpPr>
        <p:spPr>
          <a:xfrm>
            <a:off x="497305" y="4216004"/>
            <a:ext cx="5460504" cy="2127046"/>
          </a:xfrm>
          <a:prstGeom prst="roundRect">
            <a:avLst>
              <a:gd name="adj" fmla="val 7073"/>
            </a:avLst>
          </a:prstGeom>
          <a:solidFill>
            <a:srgbClr val="00B050">
              <a:alpha val="28000"/>
            </a:srgbClr>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a:ea typeface="+mn-ea"/>
                <a:cs typeface="+mn-cs"/>
              </a:rPr>
              <a:t>What is an ad-hoc session?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Ad-hoc sessions are convened by a parent group to </a:t>
            </a:r>
            <a:r>
              <a:rPr kumimoji="0" lang="en-GB" sz="1800" b="1" i="0" u="none" strike="noStrike" kern="1200" cap="none" spc="0" normalizeH="0" baseline="0" noProof="0" dirty="0">
                <a:ln>
                  <a:noFill/>
                </a:ln>
                <a:solidFill>
                  <a:prstClr val="black"/>
                </a:solidFill>
                <a:effectLst/>
                <a:uLnTx/>
                <a:uFillTx/>
                <a:latin typeface="Arial"/>
                <a:ea typeface="+mn-ea"/>
                <a:cs typeface="+mn-cs"/>
              </a:rPr>
              <a:t>resolve specific issues </a:t>
            </a:r>
            <a:r>
              <a:rPr kumimoji="0" lang="en-GB" sz="1800" b="0" i="0" u="none" strike="noStrike" kern="1200" cap="none" spc="0" normalizeH="0" baseline="0" noProof="0" dirty="0">
                <a:ln>
                  <a:noFill/>
                </a:ln>
                <a:solidFill>
                  <a:prstClr val="black"/>
                </a:solidFill>
                <a:effectLst/>
                <a:uLnTx/>
                <a:uFillTx/>
                <a:latin typeface="Arial"/>
                <a:ea typeface="+mn-ea"/>
                <a:cs typeface="+mn-cs"/>
              </a:rPr>
              <a:t>according to agreed</a:t>
            </a:r>
            <a:br>
              <a:rPr kumimoji="0" lang="en-GB" sz="1800" b="0" i="0" u="none" strike="noStrike" kern="1200" cap="none" spc="0" normalizeH="0" baseline="0" noProof="0" dirty="0">
                <a:ln>
                  <a:noFill/>
                </a:ln>
                <a:solidFill>
                  <a:prstClr val="black"/>
                </a:solidFill>
                <a:effectLst/>
                <a:uLnTx/>
                <a:uFillTx/>
                <a:latin typeface="Arial"/>
                <a:ea typeface="+mn-ea"/>
                <a:cs typeface="+mn-cs"/>
              </a:rPr>
            </a:br>
            <a:r>
              <a:rPr kumimoji="0" lang="en-GB" sz="1800" b="0" i="0" u="none" strike="noStrike" kern="1200" cap="none" spc="0" normalizeH="0" baseline="0" noProof="0" dirty="0">
                <a:ln>
                  <a:noFill/>
                </a:ln>
                <a:solidFill>
                  <a:prstClr val="black"/>
                </a:solidFill>
                <a:effectLst/>
                <a:uLnTx/>
                <a:uFillTx/>
                <a:latin typeface="Arial"/>
                <a:ea typeface="+mn-ea"/>
                <a:cs typeface="+mn-cs"/>
              </a:rPr>
              <a:t>Terms of Reference, and report back.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Can be held during or between study group meetings.</a:t>
            </a:r>
          </a:p>
        </p:txBody>
      </p:sp>
      <p:sp>
        <p:nvSpPr>
          <p:cNvPr id="6" name="Rectangle: Rounded Corners 5">
            <a:extLst>
              <a:ext uri="{FF2B5EF4-FFF2-40B4-BE49-F238E27FC236}">
                <a16:creationId xmlns:a16="http://schemas.microsoft.com/office/drawing/2014/main" id="{A4CCC897-4032-3B84-885F-B98FC83B9B6D}"/>
              </a:ext>
            </a:extLst>
          </p:cNvPr>
          <p:cNvSpPr/>
          <p:nvPr/>
        </p:nvSpPr>
        <p:spPr>
          <a:xfrm>
            <a:off x="6234191" y="4216004"/>
            <a:ext cx="5460504" cy="2127046"/>
          </a:xfrm>
          <a:prstGeom prst="roundRect">
            <a:avLst>
              <a:gd name="adj" fmla="val 7073"/>
            </a:avLst>
          </a:prstGeom>
          <a:solidFill>
            <a:schemeClr val="bg1">
              <a:lumMod val="85000"/>
              <a:alpha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a:ea typeface="+mn-ea"/>
                <a:cs typeface="+mn-cs"/>
              </a:rPr>
              <a:t>Why participate?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Study group meeting time is limited.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Experts meet in smaller groups to address details and build consensus for decision-making by the study group.</a:t>
            </a:r>
          </a:p>
        </p:txBody>
      </p:sp>
      <p:sp>
        <p:nvSpPr>
          <p:cNvPr id="7" name="Rectangle: Rounded Corners 6">
            <a:extLst>
              <a:ext uri="{FF2B5EF4-FFF2-40B4-BE49-F238E27FC236}">
                <a16:creationId xmlns:a16="http://schemas.microsoft.com/office/drawing/2014/main" id="{E41F5874-330E-6F8F-1A8E-4C88A4B5B019}"/>
              </a:ext>
            </a:extLst>
          </p:cNvPr>
          <p:cNvSpPr/>
          <p:nvPr/>
        </p:nvSpPr>
        <p:spPr>
          <a:xfrm>
            <a:off x="6234191" y="1730885"/>
            <a:ext cx="5460504" cy="2127046"/>
          </a:xfrm>
          <a:prstGeom prst="roundRect">
            <a:avLst>
              <a:gd name="adj" fmla="val 7073"/>
            </a:avLst>
          </a:prstGeom>
          <a:solidFill>
            <a:srgbClr val="FFC107">
              <a:alpha val="28000"/>
            </a:srgbClr>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a:ea typeface="+mn-ea"/>
                <a:cs typeface="+mn-cs"/>
              </a:rPr>
              <a:t>What is an editing session?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Editing sessions are convened by a parent group to </a:t>
            </a:r>
            <a:r>
              <a:rPr kumimoji="0" lang="en-GB" sz="1800" b="1" i="0" u="none" strike="noStrike" kern="1200" cap="none" spc="0" normalizeH="0" baseline="0" noProof="0" dirty="0">
                <a:ln>
                  <a:noFill/>
                </a:ln>
                <a:solidFill>
                  <a:prstClr val="black"/>
                </a:solidFill>
                <a:effectLst/>
                <a:uLnTx/>
                <a:uFillTx/>
                <a:latin typeface="Arial"/>
                <a:ea typeface="+mn-ea"/>
                <a:cs typeface="+mn-cs"/>
              </a:rPr>
              <a:t>improve the draft text </a:t>
            </a:r>
            <a:r>
              <a:rPr kumimoji="0" lang="en-GB" sz="1800" b="0" i="0" u="none" strike="noStrike" kern="1200" cap="none" spc="0" normalizeH="0" baseline="0" noProof="0" dirty="0">
                <a:ln>
                  <a:noFill/>
                </a:ln>
                <a:solidFill>
                  <a:prstClr val="black"/>
                </a:solidFill>
                <a:effectLst/>
                <a:uLnTx/>
                <a:uFillTx/>
                <a:latin typeface="Arial"/>
                <a:ea typeface="+mn-ea"/>
                <a:cs typeface="+mn-cs"/>
              </a:rPr>
              <a:t>according to agreed</a:t>
            </a:r>
            <a:br>
              <a:rPr kumimoji="0" lang="en-GB" sz="1800" b="0" i="0" u="none" strike="noStrike" kern="1200" cap="none" spc="0" normalizeH="0" baseline="0" noProof="0" dirty="0">
                <a:ln>
                  <a:noFill/>
                </a:ln>
                <a:solidFill>
                  <a:prstClr val="black"/>
                </a:solidFill>
                <a:effectLst/>
                <a:uLnTx/>
                <a:uFillTx/>
                <a:latin typeface="Arial"/>
                <a:ea typeface="+mn-ea"/>
                <a:cs typeface="+mn-cs"/>
              </a:rPr>
            </a:br>
            <a:r>
              <a:rPr kumimoji="0" lang="en-GB" sz="1800" b="0" i="0" u="none" strike="noStrike" kern="1200" cap="none" spc="0" normalizeH="0" baseline="0" noProof="0" dirty="0">
                <a:ln>
                  <a:noFill/>
                </a:ln>
                <a:solidFill>
                  <a:prstClr val="black"/>
                </a:solidFill>
                <a:effectLst/>
                <a:uLnTx/>
                <a:uFillTx/>
                <a:latin typeface="Arial"/>
                <a:ea typeface="+mn-ea"/>
                <a:cs typeface="+mn-cs"/>
              </a:rPr>
              <a:t>Terms of Reference, and report back.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a:ea typeface="+mn-ea"/>
                <a:cs typeface="+mn-cs"/>
              </a:rPr>
              <a:t>Can be held during or between study group meetings.</a:t>
            </a:r>
          </a:p>
        </p:txBody>
      </p:sp>
    </p:spTree>
    <p:custDataLst>
      <p:tags r:id="rId1"/>
    </p:custDataLst>
    <p:extLst>
      <p:ext uri="{BB962C8B-B14F-4D97-AF65-F5344CB8AC3E}">
        <p14:creationId xmlns:p14="http://schemas.microsoft.com/office/powerpoint/2010/main" val="2403643306"/>
      </p:ext>
    </p:extLst>
  </p:cSld>
  <p:clrMapOvr>
    <a:masterClrMapping/>
  </p:clrMapOvr>
  <mc:AlternateContent xmlns:mc="http://schemas.openxmlformats.org/markup-compatibility/2006" xmlns:p14="http://schemas.microsoft.com/office/powerpoint/2010/main">
    <mc:Choice Requires="p14">
      <p:transition spd="slow" p14:dur="2000" advTm="98072"/>
    </mc:Choice>
    <mc:Fallback xmlns="">
      <p:transition spd="slow" advTm="9807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CD090-9347-6758-E78E-42B736156C94}"/>
              </a:ext>
            </a:extLst>
          </p:cNvPr>
          <p:cNvSpPr>
            <a:spLocks noGrp="1"/>
          </p:cNvSpPr>
          <p:nvPr>
            <p:ph type="title"/>
          </p:nvPr>
        </p:nvSpPr>
        <p:spPr/>
        <p:txBody>
          <a:bodyPr/>
          <a:lstStyle/>
          <a:p>
            <a:r>
              <a:rPr lang="en-GB" dirty="0"/>
              <a:t>Contributions: Practical first steps</a:t>
            </a:r>
          </a:p>
        </p:txBody>
      </p:sp>
      <p:sp>
        <p:nvSpPr>
          <p:cNvPr id="3" name="Content Placeholder 2">
            <a:extLst>
              <a:ext uri="{FF2B5EF4-FFF2-40B4-BE49-F238E27FC236}">
                <a16:creationId xmlns:a16="http://schemas.microsoft.com/office/drawing/2014/main" id="{55476A1E-3EB1-39E6-59B9-644756114129}"/>
              </a:ext>
            </a:extLst>
          </p:cNvPr>
          <p:cNvSpPr>
            <a:spLocks noGrp="1"/>
          </p:cNvSpPr>
          <p:nvPr>
            <p:ph sz="quarter" idx="11"/>
          </p:nvPr>
        </p:nvSpPr>
        <p:spPr>
          <a:xfrm>
            <a:off x="633255" y="2330450"/>
            <a:ext cx="10947820" cy="3859639"/>
          </a:xfrm>
        </p:spPr>
        <p:txBody>
          <a:bodyPr/>
          <a:lstStyle/>
          <a:p>
            <a:pPr marL="434340" indent="-342900">
              <a:buFont typeface="Arial" panose="020B0604020202020204" pitchFamily="34" charset="0"/>
              <a:buChar char="•"/>
            </a:pPr>
            <a:r>
              <a:rPr lang="en-GB" b="1" dirty="0"/>
              <a:t>Participate in ITU events</a:t>
            </a:r>
            <a:r>
              <a:rPr lang="en-GB" dirty="0"/>
              <a:t>, even in an observer role.</a:t>
            </a:r>
          </a:p>
          <a:p>
            <a:pPr marL="434340" indent="-342900">
              <a:buFont typeface="Arial" panose="020B0604020202020204" pitchFamily="34" charset="0"/>
              <a:buChar char="•"/>
            </a:pPr>
            <a:r>
              <a:rPr lang="en-GB" dirty="0"/>
              <a:t>Attend </a:t>
            </a:r>
            <a:r>
              <a:rPr lang="en-GB" b="1" dirty="0"/>
              <a:t>non-statutory</a:t>
            </a:r>
            <a:r>
              <a:rPr lang="en-GB" dirty="0"/>
              <a:t> as well as </a:t>
            </a:r>
            <a:r>
              <a:rPr lang="en-GB" b="1" dirty="0"/>
              <a:t>statutory meetings</a:t>
            </a:r>
            <a:r>
              <a:rPr lang="en-GB" dirty="0"/>
              <a:t>.</a:t>
            </a:r>
          </a:p>
          <a:p>
            <a:pPr marL="434340" indent="-342900">
              <a:buFont typeface="Arial" panose="020B0604020202020204" pitchFamily="34" charset="0"/>
              <a:buChar char="•"/>
            </a:pPr>
            <a:r>
              <a:rPr lang="en-GB" dirty="0"/>
              <a:t>Engage in the work: in </a:t>
            </a:r>
            <a:r>
              <a:rPr lang="en-GB" b="1" dirty="0"/>
              <a:t>writing</a:t>
            </a:r>
            <a:r>
              <a:rPr lang="en-GB" dirty="0"/>
              <a:t> (contributions) or from the </a:t>
            </a:r>
            <a:r>
              <a:rPr lang="en-GB" b="1" dirty="0"/>
              <a:t>floor</a:t>
            </a:r>
            <a:r>
              <a:rPr lang="en-GB" dirty="0"/>
              <a:t>.</a:t>
            </a:r>
          </a:p>
          <a:p>
            <a:pPr marL="434340" indent="-342900">
              <a:buFont typeface="Arial" panose="020B0604020202020204" pitchFamily="34" charset="0"/>
              <a:buChar char="•"/>
            </a:pPr>
            <a:r>
              <a:rPr lang="en-GB" b="1" dirty="0"/>
              <a:t>Volunteer</a:t>
            </a:r>
            <a:r>
              <a:rPr lang="en-GB" dirty="0"/>
              <a:t> to act as (co-)Editor.</a:t>
            </a:r>
          </a:p>
          <a:p>
            <a:pPr marL="434340" indent="-342900">
              <a:buFont typeface="Arial" panose="020B0604020202020204" pitchFamily="34" charset="0"/>
              <a:buChar char="•"/>
            </a:pPr>
            <a:r>
              <a:rPr lang="en-GB" dirty="0"/>
              <a:t>Take it into account </a:t>
            </a:r>
            <a:r>
              <a:rPr lang="en-GB" b="1" dirty="0"/>
              <a:t>feedback</a:t>
            </a:r>
            <a:r>
              <a:rPr lang="en-GB" dirty="0"/>
              <a:t> when preparing for the next meeting. </a:t>
            </a:r>
          </a:p>
          <a:p>
            <a:pPr marL="434340" indent="-342900">
              <a:buFont typeface="Arial" panose="020B0604020202020204" pitchFamily="34" charset="0"/>
              <a:buChar char="•"/>
            </a:pPr>
            <a:r>
              <a:rPr lang="en-GB" b="1" dirty="0"/>
              <a:t>Contribute to activities </a:t>
            </a:r>
            <a:r>
              <a:rPr lang="en-GB" dirty="0"/>
              <a:t>specifically aligned with your objectives.</a:t>
            </a:r>
          </a:p>
        </p:txBody>
      </p:sp>
      <p:sp>
        <p:nvSpPr>
          <p:cNvPr id="4" name="Text Placeholder 3">
            <a:extLst>
              <a:ext uri="{FF2B5EF4-FFF2-40B4-BE49-F238E27FC236}">
                <a16:creationId xmlns:a16="http://schemas.microsoft.com/office/drawing/2014/main" id="{72D8E4BD-208A-5FDE-BB7D-2AB3DD9DA720}"/>
              </a:ext>
            </a:extLst>
          </p:cNvPr>
          <p:cNvSpPr>
            <a:spLocks noGrp="1"/>
          </p:cNvSpPr>
          <p:nvPr>
            <p:ph type="body" sz="quarter" idx="10"/>
          </p:nvPr>
        </p:nvSpPr>
        <p:spPr/>
        <p:txBody>
          <a:bodyPr/>
          <a:lstStyle/>
          <a:p>
            <a:endParaRPr lang="en-GB"/>
          </a:p>
        </p:txBody>
      </p:sp>
    </p:spTree>
    <p:custDataLst>
      <p:tags r:id="rId1"/>
    </p:custDataLst>
    <p:extLst>
      <p:ext uri="{BB962C8B-B14F-4D97-AF65-F5344CB8AC3E}">
        <p14:creationId xmlns:p14="http://schemas.microsoft.com/office/powerpoint/2010/main" val="446945360"/>
      </p:ext>
    </p:extLst>
  </p:cSld>
  <p:clrMapOvr>
    <a:masterClrMapping/>
  </p:clrMapOvr>
  <mc:AlternateContent xmlns:mc="http://schemas.openxmlformats.org/markup-compatibility/2006" xmlns:p14="http://schemas.microsoft.com/office/powerpoint/2010/main">
    <mc:Choice Requires="p14">
      <p:transition spd="slow" p14:dur="2000" advTm="69194"/>
    </mc:Choice>
    <mc:Fallback xmlns="">
      <p:transition spd="slow" advTm="6919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ADF19A7-15D6-E74F-C076-6E8E4F76D95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71AD10-8757-4A2F-08D8-E88EFFC0F228}"/>
              </a:ext>
            </a:extLst>
          </p:cNvPr>
          <p:cNvSpPr>
            <a:spLocks noGrp="1"/>
          </p:cNvSpPr>
          <p:nvPr>
            <p:ph idx="1"/>
          </p:nvPr>
        </p:nvSpPr>
        <p:spPr>
          <a:xfrm>
            <a:off x="699436" y="1887221"/>
            <a:ext cx="10793128" cy="3083559"/>
          </a:xfrm>
        </p:spPr>
        <p:txBody>
          <a:bodyPr/>
          <a:lstStyle/>
          <a:p>
            <a:r>
              <a:rPr lang="en-GB" sz="3600" dirty="0"/>
              <a:t>ITU-T: Roles and responsibilities</a:t>
            </a:r>
          </a:p>
        </p:txBody>
      </p:sp>
    </p:spTree>
    <p:extLst>
      <p:ext uri="{BB962C8B-B14F-4D97-AF65-F5344CB8AC3E}">
        <p14:creationId xmlns:p14="http://schemas.microsoft.com/office/powerpoint/2010/main" val="42854165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5DBCB-8374-847C-091F-85D244C5F5AD}"/>
              </a:ext>
            </a:extLst>
          </p:cNvPr>
          <p:cNvSpPr>
            <a:spLocks noGrp="1"/>
          </p:cNvSpPr>
          <p:nvPr>
            <p:ph type="title"/>
          </p:nvPr>
        </p:nvSpPr>
        <p:spPr/>
        <p:txBody>
          <a:bodyPr/>
          <a:lstStyle/>
          <a:p>
            <a:r>
              <a:rPr lang="en-GB" dirty="0"/>
              <a:t>Study group structure and leadership</a:t>
            </a:r>
          </a:p>
        </p:txBody>
      </p:sp>
      <p:sp>
        <p:nvSpPr>
          <p:cNvPr id="3" name="Text Placeholder 2">
            <a:extLst>
              <a:ext uri="{FF2B5EF4-FFF2-40B4-BE49-F238E27FC236}">
                <a16:creationId xmlns:a16="http://schemas.microsoft.com/office/drawing/2014/main" id="{E2AC3EF7-D6C8-7A78-EFAD-2ADE03756080}"/>
              </a:ext>
            </a:extLst>
          </p:cNvPr>
          <p:cNvSpPr>
            <a:spLocks noGrp="1"/>
          </p:cNvSpPr>
          <p:nvPr>
            <p:ph type="body" sz="quarter" idx="10"/>
          </p:nvPr>
        </p:nvSpPr>
        <p:spPr/>
        <p:txBody>
          <a:bodyPr/>
          <a:lstStyle/>
          <a:p>
            <a:endParaRPr lang="en-GB"/>
          </a:p>
        </p:txBody>
      </p:sp>
      <p:graphicFrame>
        <p:nvGraphicFramePr>
          <p:cNvPr id="28" name="Content Placeholder 5">
            <a:extLst>
              <a:ext uri="{FF2B5EF4-FFF2-40B4-BE49-F238E27FC236}">
                <a16:creationId xmlns:a16="http://schemas.microsoft.com/office/drawing/2014/main" id="{47506531-095C-1DA6-69EA-ABD86B5989A3}"/>
              </a:ext>
            </a:extLst>
          </p:cNvPr>
          <p:cNvGraphicFramePr>
            <a:graphicFrameLocks/>
          </p:cNvGraphicFramePr>
          <p:nvPr/>
        </p:nvGraphicFramePr>
        <p:xfrm>
          <a:off x="1264997" y="1777744"/>
          <a:ext cx="6590544" cy="41110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23" name="Group 322">
            <a:extLst>
              <a:ext uri="{FF2B5EF4-FFF2-40B4-BE49-F238E27FC236}">
                <a16:creationId xmlns:a16="http://schemas.microsoft.com/office/drawing/2014/main" id="{605B00EF-A640-A2BA-292F-56DF075D47F5}"/>
              </a:ext>
            </a:extLst>
          </p:cNvPr>
          <p:cNvGrpSpPr/>
          <p:nvPr/>
        </p:nvGrpSpPr>
        <p:grpSpPr>
          <a:xfrm>
            <a:off x="4118944" y="2719454"/>
            <a:ext cx="7282363" cy="634035"/>
            <a:chOff x="4097777" y="2524663"/>
            <a:chExt cx="7282363" cy="634035"/>
          </a:xfrm>
        </p:grpSpPr>
        <p:sp>
          <p:nvSpPr>
            <p:cNvPr id="31" name="Rectangle: Rounded Corners 30">
              <a:extLst>
                <a:ext uri="{FF2B5EF4-FFF2-40B4-BE49-F238E27FC236}">
                  <a16:creationId xmlns:a16="http://schemas.microsoft.com/office/drawing/2014/main" id="{3DBAB952-D97F-962D-B42F-5B04D111F43A}"/>
                </a:ext>
              </a:extLst>
            </p:cNvPr>
            <p:cNvSpPr/>
            <p:nvPr/>
          </p:nvSpPr>
          <p:spPr>
            <a:xfrm>
              <a:off x="8484502" y="2524663"/>
              <a:ext cx="2895638" cy="634035"/>
            </a:xfrm>
            <a:prstGeom prst="roundRect">
              <a:avLst/>
            </a:prstGeom>
            <a:noFill/>
            <a:ln w="28575" cap="flat" cmpd="sng" algn="ctr">
              <a:solidFill>
                <a:srgbClr val="FF000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Study group chair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Study group vice-chairs</a:t>
              </a:r>
            </a:p>
          </p:txBody>
        </p:sp>
        <p:sp>
          <p:nvSpPr>
            <p:cNvPr id="32" name="Rectangle: Rounded Corners 31">
              <a:extLst>
                <a:ext uri="{FF2B5EF4-FFF2-40B4-BE49-F238E27FC236}">
                  <a16:creationId xmlns:a16="http://schemas.microsoft.com/office/drawing/2014/main" id="{D641ED44-6A8F-B94D-15B2-38D089E3A20F}"/>
                </a:ext>
              </a:extLst>
            </p:cNvPr>
            <p:cNvSpPr/>
            <p:nvPr/>
          </p:nvSpPr>
          <p:spPr>
            <a:xfrm>
              <a:off x="4097777" y="2524664"/>
              <a:ext cx="877888" cy="584200"/>
            </a:xfrm>
            <a:prstGeom prst="roundRect">
              <a:avLst>
                <a:gd name="adj" fmla="val 10758"/>
              </a:avLst>
            </a:prstGeom>
            <a:noFill/>
            <a:ln w="28575" cap="flat" cmpd="sng" algn="ctr">
              <a:solidFill>
                <a:srgbClr val="FF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cxnSp>
          <p:nvCxnSpPr>
            <p:cNvPr id="33" name="Straight Connector 32">
              <a:extLst>
                <a:ext uri="{FF2B5EF4-FFF2-40B4-BE49-F238E27FC236}">
                  <a16:creationId xmlns:a16="http://schemas.microsoft.com/office/drawing/2014/main" id="{0088DE75-B7A0-A12A-41DB-D0D70C55BCC1}"/>
                </a:ext>
              </a:extLst>
            </p:cNvPr>
            <p:cNvCxnSpPr>
              <a:cxnSpLocks/>
              <a:stCxn id="31" idx="1"/>
              <a:endCxn id="32" idx="3"/>
            </p:cNvCxnSpPr>
            <p:nvPr/>
          </p:nvCxnSpPr>
          <p:spPr>
            <a:xfrm flipH="1" flipV="1">
              <a:off x="4975665" y="2816764"/>
              <a:ext cx="3508837" cy="24917"/>
            </a:xfrm>
            <a:prstGeom prst="line">
              <a:avLst/>
            </a:prstGeom>
            <a:noFill/>
            <a:ln w="28575" cap="flat" cmpd="sng" algn="ctr">
              <a:solidFill>
                <a:srgbClr val="FF0000"/>
              </a:solidFill>
              <a:prstDash val="sysDot"/>
            </a:ln>
            <a:effectLst/>
          </p:spPr>
        </p:cxnSp>
      </p:grpSp>
      <p:grpSp>
        <p:nvGrpSpPr>
          <p:cNvPr id="328" name="Group 327">
            <a:extLst>
              <a:ext uri="{FF2B5EF4-FFF2-40B4-BE49-F238E27FC236}">
                <a16:creationId xmlns:a16="http://schemas.microsoft.com/office/drawing/2014/main" id="{E9D27BA9-3605-4DE6-37B0-FEB59264317F}"/>
              </a:ext>
            </a:extLst>
          </p:cNvPr>
          <p:cNvGrpSpPr/>
          <p:nvPr/>
        </p:nvGrpSpPr>
        <p:grpSpPr>
          <a:xfrm>
            <a:off x="5521313" y="2083714"/>
            <a:ext cx="2405783" cy="927841"/>
            <a:chOff x="20519" y="2504971"/>
            <a:chExt cx="2405783" cy="927841"/>
          </a:xfrm>
        </p:grpSpPr>
        <p:sp>
          <p:nvSpPr>
            <p:cNvPr id="264" name="Rectangle: Rounded Corners 263">
              <a:extLst>
                <a:ext uri="{FF2B5EF4-FFF2-40B4-BE49-F238E27FC236}">
                  <a16:creationId xmlns:a16="http://schemas.microsoft.com/office/drawing/2014/main" id="{2F48D555-2908-70B9-5AA3-30C08E3F54CF}"/>
                </a:ext>
              </a:extLst>
            </p:cNvPr>
            <p:cNvSpPr/>
            <p:nvPr/>
          </p:nvSpPr>
          <p:spPr>
            <a:xfrm>
              <a:off x="20519" y="2504971"/>
              <a:ext cx="2405783" cy="629589"/>
            </a:xfrm>
            <a:prstGeom prst="roundRect">
              <a:avLst/>
            </a:prstGeom>
            <a:noFill/>
            <a:ln w="28575" cap="flat" cmpd="sng" algn="ctr">
              <a:solidFill>
                <a:srgbClr val="FF000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Counsellor/Advisor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Assistant</a:t>
              </a:r>
            </a:p>
          </p:txBody>
        </p:sp>
        <p:cxnSp>
          <p:nvCxnSpPr>
            <p:cNvPr id="267" name="Straight Connector 266">
              <a:extLst>
                <a:ext uri="{FF2B5EF4-FFF2-40B4-BE49-F238E27FC236}">
                  <a16:creationId xmlns:a16="http://schemas.microsoft.com/office/drawing/2014/main" id="{132673D8-A25B-9E5E-1D36-A264DD6B142D}"/>
                </a:ext>
              </a:extLst>
            </p:cNvPr>
            <p:cNvCxnSpPr>
              <a:cxnSpLocks/>
              <a:stCxn id="264" idx="2"/>
            </p:cNvCxnSpPr>
            <p:nvPr/>
          </p:nvCxnSpPr>
          <p:spPr>
            <a:xfrm>
              <a:off x="1223411" y="3134560"/>
              <a:ext cx="0" cy="298252"/>
            </a:xfrm>
            <a:prstGeom prst="line">
              <a:avLst/>
            </a:prstGeom>
            <a:noFill/>
            <a:ln w="28575" cap="flat" cmpd="sng" algn="ctr">
              <a:solidFill>
                <a:srgbClr val="FF0000"/>
              </a:solidFill>
              <a:prstDash val="sysDot"/>
            </a:ln>
            <a:effectLst/>
          </p:spPr>
        </p:cxnSp>
      </p:grpSp>
      <p:grpSp>
        <p:nvGrpSpPr>
          <p:cNvPr id="325" name="Group 324">
            <a:extLst>
              <a:ext uri="{FF2B5EF4-FFF2-40B4-BE49-F238E27FC236}">
                <a16:creationId xmlns:a16="http://schemas.microsoft.com/office/drawing/2014/main" id="{B22CF204-01BB-0912-EC1B-1504DCBC369F}"/>
              </a:ext>
            </a:extLst>
          </p:cNvPr>
          <p:cNvGrpSpPr/>
          <p:nvPr/>
        </p:nvGrpSpPr>
        <p:grpSpPr>
          <a:xfrm>
            <a:off x="1835302" y="3541192"/>
            <a:ext cx="9566005" cy="584200"/>
            <a:chOff x="1814135" y="3346401"/>
            <a:chExt cx="9566005" cy="584200"/>
          </a:xfrm>
        </p:grpSpPr>
        <p:sp>
          <p:nvSpPr>
            <p:cNvPr id="6" name="Rectangle: Rounded Corners 5">
              <a:extLst>
                <a:ext uri="{FF2B5EF4-FFF2-40B4-BE49-F238E27FC236}">
                  <a16:creationId xmlns:a16="http://schemas.microsoft.com/office/drawing/2014/main" id="{7216BCE2-9B1F-695B-8423-8E391121C584}"/>
                </a:ext>
              </a:extLst>
            </p:cNvPr>
            <p:cNvSpPr/>
            <p:nvPr/>
          </p:nvSpPr>
          <p:spPr>
            <a:xfrm>
              <a:off x="1814135" y="3346401"/>
              <a:ext cx="877888" cy="584200"/>
            </a:xfrm>
            <a:prstGeom prst="roundRect">
              <a:avLst>
                <a:gd name="adj" fmla="val 10758"/>
              </a:avLst>
            </a:prstGeom>
            <a:noFill/>
            <a:ln w="28575" cap="flat" cmpd="sng" algn="ctr">
              <a:solidFill>
                <a:srgbClr val="FFC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7" name="Rectangle: Rounded Corners 6">
              <a:extLst>
                <a:ext uri="{FF2B5EF4-FFF2-40B4-BE49-F238E27FC236}">
                  <a16:creationId xmlns:a16="http://schemas.microsoft.com/office/drawing/2014/main" id="{5E62400E-C8B0-3225-399D-5DF2618B684C}"/>
                </a:ext>
              </a:extLst>
            </p:cNvPr>
            <p:cNvSpPr/>
            <p:nvPr/>
          </p:nvSpPr>
          <p:spPr>
            <a:xfrm>
              <a:off x="4098571" y="3346401"/>
              <a:ext cx="877888" cy="584200"/>
            </a:xfrm>
            <a:prstGeom prst="roundRect">
              <a:avLst>
                <a:gd name="adj" fmla="val 10758"/>
              </a:avLst>
            </a:prstGeom>
            <a:noFill/>
            <a:ln w="28575" cap="flat" cmpd="sng" algn="ctr">
              <a:solidFill>
                <a:srgbClr val="FFC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953A3E9E-047F-BF44-9530-15AE49D6E328}"/>
                </a:ext>
              </a:extLst>
            </p:cNvPr>
            <p:cNvSpPr/>
            <p:nvPr/>
          </p:nvSpPr>
          <p:spPr>
            <a:xfrm>
              <a:off x="6381420" y="3346401"/>
              <a:ext cx="877888" cy="584200"/>
            </a:xfrm>
            <a:prstGeom prst="roundRect">
              <a:avLst>
                <a:gd name="adj" fmla="val 10758"/>
              </a:avLst>
            </a:prstGeom>
            <a:noFill/>
            <a:ln w="28575" cap="flat" cmpd="sng" algn="ctr">
              <a:solidFill>
                <a:srgbClr val="FFC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4" name="Rectangle: Rounded Corners 273">
              <a:extLst>
                <a:ext uri="{FF2B5EF4-FFF2-40B4-BE49-F238E27FC236}">
                  <a16:creationId xmlns:a16="http://schemas.microsoft.com/office/drawing/2014/main" id="{B165A00B-2F50-EFE3-5B1A-9E02C71EEBEC}"/>
                </a:ext>
              </a:extLst>
            </p:cNvPr>
            <p:cNvSpPr/>
            <p:nvPr/>
          </p:nvSpPr>
          <p:spPr>
            <a:xfrm>
              <a:off x="8454061" y="3346402"/>
              <a:ext cx="2926079" cy="584199"/>
            </a:xfrm>
            <a:prstGeom prst="roundRect">
              <a:avLst/>
            </a:prstGeom>
            <a:noFill/>
            <a:ln w="28575" cap="flat" cmpd="sng" algn="ctr">
              <a:solidFill>
                <a:srgbClr val="FFC00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Working party chair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Working party vice-chairs</a:t>
              </a:r>
            </a:p>
          </p:txBody>
        </p:sp>
        <p:cxnSp>
          <p:nvCxnSpPr>
            <p:cNvPr id="275" name="Straight Connector 274">
              <a:extLst>
                <a:ext uri="{FF2B5EF4-FFF2-40B4-BE49-F238E27FC236}">
                  <a16:creationId xmlns:a16="http://schemas.microsoft.com/office/drawing/2014/main" id="{37553210-7560-9BE4-3596-C3F85193B259}"/>
                </a:ext>
              </a:extLst>
            </p:cNvPr>
            <p:cNvCxnSpPr>
              <a:cxnSpLocks/>
              <a:stCxn id="274" idx="1"/>
              <a:endCxn id="8" idx="3"/>
            </p:cNvCxnSpPr>
            <p:nvPr/>
          </p:nvCxnSpPr>
          <p:spPr>
            <a:xfrm flipH="1" flipV="1">
              <a:off x="7259308" y="3638501"/>
              <a:ext cx="1194753" cy="1"/>
            </a:xfrm>
            <a:prstGeom prst="line">
              <a:avLst/>
            </a:prstGeom>
            <a:noFill/>
            <a:ln w="28575" cap="flat" cmpd="sng" algn="ctr">
              <a:solidFill>
                <a:srgbClr val="FFC000"/>
              </a:solidFill>
              <a:prstDash val="sysDot"/>
            </a:ln>
            <a:effectLst/>
          </p:spPr>
        </p:cxnSp>
      </p:grpSp>
      <p:grpSp>
        <p:nvGrpSpPr>
          <p:cNvPr id="326" name="Group 325">
            <a:extLst>
              <a:ext uri="{FF2B5EF4-FFF2-40B4-BE49-F238E27FC236}">
                <a16:creationId xmlns:a16="http://schemas.microsoft.com/office/drawing/2014/main" id="{5CABDC82-3205-C3F4-4CE2-DACBB4515F8B}"/>
              </a:ext>
            </a:extLst>
          </p:cNvPr>
          <p:cNvGrpSpPr/>
          <p:nvPr/>
        </p:nvGrpSpPr>
        <p:grpSpPr>
          <a:xfrm>
            <a:off x="1264997" y="4331991"/>
            <a:ext cx="10136310" cy="641892"/>
            <a:chOff x="1243830" y="4137200"/>
            <a:chExt cx="10136310" cy="641892"/>
          </a:xfrm>
        </p:grpSpPr>
        <p:sp>
          <p:nvSpPr>
            <p:cNvPr id="9" name="Rectangle: Rounded Corners 8">
              <a:extLst>
                <a:ext uri="{FF2B5EF4-FFF2-40B4-BE49-F238E27FC236}">
                  <a16:creationId xmlns:a16="http://schemas.microsoft.com/office/drawing/2014/main" id="{756763B5-770C-0318-4406-E578F2A7C602}"/>
                </a:ext>
              </a:extLst>
            </p:cNvPr>
            <p:cNvSpPr/>
            <p:nvPr/>
          </p:nvSpPr>
          <p:spPr>
            <a:xfrm>
              <a:off x="1243830" y="4166046"/>
              <a:ext cx="877888" cy="584200"/>
            </a:xfrm>
            <a:prstGeom prst="roundRect">
              <a:avLst>
                <a:gd name="adj" fmla="val 10758"/>
              </a:avLst>
            </a:prstGeom>
            <a:noFill/>
            <a:ln w="28575" cap="flat" cmpd="sng" algn="ctr">
              <a:solidFill>
                <a:srgbClr val="0070C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Rectangle: Rounded Corners 9">
              <a:extLst>
                <a:ext uri="{FF2B5EF4-FFF2-40B4-BE49-F238E27FC236}">
                  <a16:creationId xmlns:a16="http://schemas.microsoft.com/office/drawing/2014/main" id="{17CBCAC9-0506-D88A-228D-7C33A1B3AD53}"/>
                </a:ext>
              </a:extLst>
            </p:cNvPr>
            <p:cNvSpPr/>
            <p:nvPr/>
          </p:nvSpPr>
          <p:spPr>
            <a:xfrm>
              <a:off x="2386361" y="4166046"/>
              <a:ext cx="877888" cy="584200"/>
            </a:xfrm>
            <a:prstGeom prst="roundRect">
              <a:avLst>
                <a:gd name="adj" fmla="val 10758"/>
              </a:avLst>
            </a:prstGeom>
            <a:noFill/>
            <a:ln w="28575" cap="flat" cmpd="sng" algn="ctr">
              <a:solidFill>
                <a:srgbClr val="0070C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1" name="Rectangle: Rounded Corners 10">
              <a:extLst>
                <a:ext uri="{FF2B5EF4-FFF2-40B4-BE49-F238E27FC236}">
                  <a16:creationId xmlns:a16="http://schemas.microsoft.com/office/drawing/2014/main" id="{30A6C145-E2FF-F933-BAE4-C73A15B2D318}"/>
                </a:ext>
              </a:extLst>
            </p:cNvPr>
            <p:cNvSpPr/>
            <p:nvPr/>
          </p:nvSpPr>
          <p:spPr>
            <a:xfrm>
              <a:off x="3528892" y="4166046"/>
              <a:ext cx="877888" cy="584200"/>
            </a:xfrm>
            <a:prstGeom prst="roundRect">
              <a:avLst>
                <a:gd name="adj" fmla="val 10758"/>
              </a:avLst>
            </a:prstGeom>
            <a:noFill/>
            <a:ln w="28575" cap="flat" cmpd="sng" algn="ctr">
              <a:solidFill>
                <a:srgbClr val="0070C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4" name="Rectangle: Rounded Corners 13">
              <a:extLst>
                <a:ext uri="{FF2B5EF4-FFF2-40B4-BE49-F238E27FC236}">
                  <a16:creationId xmlns:a16="http://schemas.microsoft.com/office/drawing/2014/main" id="{C580B6C3-D974-9167-5F96-E5621B211578}"/>
                </a:ext>
              </a:extLst>
            </p:cNvPr>
            <p:cNvSpPr/>
            <p:nvPr/>
          </p:nvSpPr>
          <p:spPr>
            <a:xfrm>
              <a:off x="4671423" y="4166046"/>
              <a:ext cx="877888" cy="584200"/>
            </a:xfrm>
            <a:prstGeom prst="roundRect">
              <a:avLst>
                <a:gd name="adj" fmla="val 10758"/>
              </a:avLst>
            </a:prstGeom>
            <a:noFill/>
            <a:ln w="28575" cap="flat" cmpd="sng" algn="ctr">
              <a:solidFill>
                <a:srgbClr val="0070C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5" name="Rectangle: Rounded Corners 14">
              <a:extLst>
                <a:ext uri="{FF2B5EF4-FFF2-40B4-BE49-F238E27FC236}">
                  <a16:creationId xmlns:a16="http://schemas.microsoft.com/office/drawing/2014/main" id="{7DA35717-8FF9-9823-96E3-96E0A70D7F76}"/>
                </a:ext>
              </a:extLst>
            </p:cNvPr>
            <p:cNvSpPr/>
            <p:nvPr/>
          </p:nvSpPr>
          <p:spPr>
            <a:xfrm>
              <a:off x="5813954" y="4166046"/>
              <a:ext cx="877888" cy="584200"/>
            </a:xfrm>
            <a:prstGeom prst="roundRect">
              <a:avLst>
                <a:gd name="adj" fmla="val 10758"/>
              </a:avLst>
            </a:prstGeom>
            <a:noFill/>
            <a:ln w="28575" cap="flat" cmpd="sng" algn="ctr">
              <a:solidFill>
                <a:srgbClr val="0070C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6" name="Rectangle: Rounded Corners 15">
              <a:extLst>
                <a:ext uri="{FF2B5EF4-FFF2-40B4-BE49-F238E27FC236}">
                  <a16:creationId xmlns:a16="http://schemas.microsoft.com/office/drawing/2014/main" id="{EE877974-EEA5-356A-36DA-CCBB51A155D7}"/>
                </a:ext>
              </a:extLst>
            </p:cNvPr>
            <p:cNvSpPr/>
            <p:nvPr/>
          </p:nvSpPr>
          <p:spPr>
            <a:xfrm>
              <a:off x="6956486" y="4166046"/>
              <a:ext cx="877888" cy="584200"/>
            </a:xfrm>
            <a:prstGeom prst="roundRect">
              <a:avLst>
                <a:gd name="adj" fmla="val 10758"/>
              </a:avLst>
            </a:prstGeom>
            <a:noFill/>
            <a:ln w="28575" cap="flat" cmpd="sng" algn="ctr">
              <a:solidFill>
                <a:srgbClr val="0070C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4" name="Rectangle: Rounded Corners 283">
              <a:extLst>
                <a:ext uri="{FF2B5EF4-FFF2-40B4-BE49-F238E27FC236}">
                  <a16:creationId xmlns:a16="http://schemas.microsoft.com/office/drawing/2014/main" id="{85E8C472-4251-6289-8DF6-5604E1B1D177}"/>
                </a:ext>
              </a:extLst>
            </p:cNvPr>
            <p:cNvSpPr/>
            <p:nvPr/>
          </p:nvSpPr>
          <p:spPr>
            <a:xfrm>
              <a:off x="8454061" y="4137200"/>
              <a:ext cx="2926079" cy="641892"/>
            </a:xfrm>
            <a:prstGeom prst="roundRect">
              <a:avLst/>
            </a:prstGeom>
            <a:noFill/>
            <a:ln w="28575" cap="flat" cmpd="sng" algn="ctr">
              <a:solidFill>
                <a:srgbClr val="0070C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Rapporteurs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Associate rapporteurs</a:t>
              </a:r>
            </a:p>
          </p:txBody>
        </p:sp>
        <p:cxnSp>
          <p:nvCxnSpPr>
            <p:cNvPr id="285" name="Straight Connector 284">
              <a:extLst>
                <a:ext uri="{FF2B5EF4-FFF2-40B4-BE49-F238E27FC236}">
                  <a16:creationId xmlns:a16="http://schemas.microsoft.com/office/drawing/2014/main" id="{D8AF8FA9-6F17-3436-048E-1AE8AE5ED1CF}"/>
                </a:ext>
              </a:extLst>
            </p:cNvPr>
            <p:cNvCxnSpPr>
              <a:cxnSpLocks/>
              <a:stCxn id="284" idx="1"/>
              <a:endCxn id="16" idx="3"/>
            </p:cNvCxnSpPr>
            <p:nvPr/>
          </p:nvCxnSpPr>
          <p:spPr>
            <a:xfrm flipH="1">
              <a:off x="7834374" y="4458146"/>
              <a:ext cx="619687" cy="0"/>
            </a:xfrm>
            <a:prstGeom prst="line">
              <a:avLst/>
            </a:prstGeom>
            <a:noFill/>
            <a:ln w="28575" cap="flat" cmpd="sng" algn="ctr">
              <a:solidFill>
                <a:srgbClr val="0070C0"/>
              </a:solidFill>
              <a:prstDash val="sysDot"/>
            </a:ln>
            <a:effectLst/>
          </p:spPr>
        </p:cxnSp>
      </p:grpSp>
      <p:sp>
        <p:nvSpPr>
          <p:cNvPr id="321" name="TextBox 320">
            <a:extLst>
              <a:ext uri="{FF2B5EF4-FFF2-40B4-BE49-F238E27FC236}">
                <a16:creationId xmlns:a16="http://schemas.microsoft.com/office/drawing/2014/main" id="{8AF41A91-3E01-0995-714C-CFDD0DD52DDB}"/>
              </a:ext>
            </a:extLst>
          </p:cNvPr>
          <p:cNvSpPr txBox="1"/>
          <p:nvPr/>
        </p:nvSpPr>
        <p:spPr>
          <a:xfrm>
            <a:off x="5267741" y="1714382"/>
            <a:ext cx="289053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mn-cs"/>
              </a:rPr>
              <a:t>ITU secretariat (UN staff)</a:t>
            </a:r>
            <a:endParaRPr kumimoji="0" lang="en-GB" sz="1800" b="1" i="0" u="none" strike="noStrike" kern="1200" cap="none" spc="0" normalizeH="0" baseline="0" noProof="0" dirty="0">
              <a:ln>
                <a:noFill/>
              </a:ln>
              <a:solidFill>
                <a:prstClr val="black"/>
              </a:solidFill>
              <a:effectLst/>
              <a:uLnTx/>
              <a:uFillTx/>
              <a:latin typeface="Arial"/>
              <a:ea typeface="+mn-ea"/>
              <a:cs typeface="+mn-cs"/>
            </a:endParaRPr>
          </a:p>
        </p:txBody>
      </p:sp>
      <p:sp>
        <p:nvSpPr>
          <p:cNvPr id="322" name="TextBox 321">
            <a:extLst>
              <a:ext uri="{FF2B5EF4-FFF2-40B4-BE49-F238E27FC236}">
                <a16:creationId xmlns:a16="http://schemas.microsoft.com/office/drawing/2014/main" id="{E38781AB-59E8-B814-E119-C42901B96924}"/>
              </a:ext>
            </a:extLst>
          </p:cNvPr>
          <p:cNvSpPr txBox="1"/>
          <p:nvPr/>
        </p:nvSpPr>
        <p:spPr>
          <a:xfrm>
            <a:off x="8709144" y="2232400"/>
            <a:ext cx="245451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mn-cs"/>
              </a:rPr>
              <a:t>Appointed delegates</a:t>
            </a:r>
            <a:endParaRPr kumimoji="0" lang="en-GB" sz="1800" b="1" i="0" u="none" strike="noStrike" kern="1200" cap="none" spc="0" normalizeH="0" baseline="0" noProof="0" dirty="0">
              <a:ln>
                <a:noFill/>
              </a:ln>
              <a:solidFill>
                <a:prstClr val="black"/>
              </a:solidFill>
              <a:effectLst/>
              <a:uLnTx/>
              <a:uFillTx/>
              <a:latin typeface="Arial"/>
              <a:ea typeface="+mn-ea"/>
              <a:cs typeface="+mn-cs"/>
            </a:endParaRPr>
          </a:p>
        </p:txBody>
      </p:sp>
      <p:grpSp>
        <p:nvGrpSpPr>
          <p:cNvPr id="333" name="Group 332">
            <a:extLst>
              <a:ext uri="{FF2B5EF4-FFF2-40B4-BE49-F238E27FC236}">
                <a16:creationId xmlns:a16="http://schemas.microsoft.com/office/drawing/2014/main" id="{A9C5E42E-0C02-32DA-2516-AEDF7AA3AB5A}"/>
              </a:ext>
            </a:extLst>
          </p:cNvPr>
          <p:cNvGrpSpPr/>
          <p:nvPr/>
        </p:nvGrpSpPr>
        <p:grpSpPr>
          <a:xfrm>
            <a:off x="1237276" y="4934959"/>
            <a:ext cx="6644108" cy="1580569"/>
            <a:chOff x="1732576" y="4934959"/>
            <a:chExt cx="6644108" cy="1580569"/>
          </a:xfrm>
        </p:grpSpPr>
        <p:cxnSp>
          <p:nvCxnSpPr>
            <p:cNvPr id="221" name="Straight Connector 220">
              <a:extLst>
                <a:ext uri="{FF2B5EF4-FFF2-40B4-BE49-F238E27FC236}">
                  <a16:creationId xmlns:a16="http://schemas.microsoft.com/office/drawing/2014/main" id="{C0F016FA-9CB5-6DE7-BAFD-DB4D0173C8E7}"/>
                </a:ext>
              </a:extLst>
            </p:cNvPr>
            <p:cNvCxnSpPr>
              <a:cxnSpLocks/>
            </p:cNvCxnSpPr>
            <p:nvPr/>
          </p:nvCxnSpPr>
          <p:spPr>
            <a:xfrm>
              <a:off x="2199241" y="4934959"/>
              <a:ext cx="0" cy="58873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22" name="Straight Connector 221">
              <a:extLst>
                <a:ext uri="{FF2B5EF4-FFF2-40B4-BE49-F238E27FC236}">
                  <a16:creationId xmlns:a16="http://schemas.microsoft.com/office/drawing/2014/main" id="{9BD68C63-3AD6-1D8F-133E-F36DF1666DE3}"/>
                </a:ext>
              </a:extLst>
            </p:cNvPr>
            <p:cNvCxnSpPr>
              <a:cxnSpLocks/>
            </p:cNvCxnSpPr>
            <p:nvPr/>
          </p:nvCxnSpPr>
          <p:spPr>
            <a:xfrm>
              <a:off x="3339418" y="4934959"/>
              <a:ext cx="0" cy="58873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23" name="Straight Connector 222">
              <a:extLst>
                <a:ext uri="{FF2B5EF4-FFF2-40B4-BE49-F238E27FC236}">
                  <a16:creationId xmlns:a16="http://schemas.microsoft.com/office/drawing/2014/main" id="{866C301D-1D42-187F-12A5-8B95F4197DC2}"/>
                </a:ext>
              </a:extLst>
            </p:cNvPr>
            <p:cNvCxnSpPr>
              <a:cxnSpLocks/>
            </p:cNvCxnSpPr>
            <p:nvPr/>
          </p:nvCxnSpPr>
          <p:spPr>
            <a:xfrm>
              <a:off x="4479595" y="4934959"/>
              <a:ext cx="0" cy="58873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24" name="Straight Connector 223">
              <a:extLst>
                <a:ext uri="{FF2B5EF4-FFF2-40B4-BE49-F238E27FC236}">
                  <a16:creationId xmlns:a16="http://schemas.microsoft.com/office/drawing/2014/main" id="{5BFCDE16-299A-E937-D460-BA1089DDC4C1}"/>
                </a:ext>
              </a:extLst>
            </p:cNvPr>
            <p:cNvCxnSpPr>
              <a:cxnSpLocks/>
            </p:cNvCxnSpPr>
            <p:nvPr/>
          </p:nvCxnSpPr>
          <p:spPr>
            <a:xfrm>
              <a:off x="5619772" y="4934959"/>
              <a:ext cx="0" cy="58873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25" name="Straight Connector 224">
              <a:extLst>
                <a:ext uri="{FF2B5EF4-FFF2-40B4-BE49-F238E27FC236}">
                  <a16:creationId xmlns:a16="http://schemas.microsoft.com/office/drawing/2014/main" id="{F7F23F8E-8E03-E404-C734-FA21F37B3112}"/>
                </a:ext>
              </a:extLst>
            </p:cNvPr>
            <p:cNvCxnSpPr>
              <a:cxnSpLocks/>
            </p:cNvCxnSpPr>
            <p:nvPr/>
          </p:nvCxnSpPr>
          <p:spPr>
            <a:xfrm>
              <a:off x="6759949" y="4934959"/>
              <a:ext cx="0" cy="58873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26" name="Straight Connector 225">
              <a:extLst>
                <a:ext uri="{FF2B5EF4-FFF2-40B4-BE49-F238E27FC236}">
                  <a16:creationId xmlns:a16="http://schemas.microsoft.com/office/drawing/2014/main" id="{4C8FD0E6-B0D2-3EAF-E3D0-624FBCFA4D46}"/>
                </a:ext>
              </a:extLst>
            </p:cNvPr>
            <p:cNvCxnSpPr>
              <a:cxnSpLocks/>
            </p:cNvCxnSpPr>
            <p:nvPr/>
          </p:nvCxnSpPr>
          <p:spPr>
            <a:xfrm>
              <a:off x="7900127" y="4934959"/>
              <a:ext cx="0" cy="58873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nvGrpSpPr>
            <p:cNvPr id="232" name="Group 231">
              <a:extLst>
                <a:ext uri="{FF2B5EF4-FFF2-40B4-BE49-F238E27FC236}">
                  <a16:creationId xmlns:a16="http://schemas.microsoft.com/office/drawing/2014/main" id="{0F65AD31-FB3A-43AA-F43C-C0ACC8F315E8}"/>
                </a:ext>
              </a:extLst>
            </p:cNvPr>
            <p:cNvGrpSpPr/>
            <p:nvPr/>
          </p:nvGrpSpPr>
          <p:grpSpPr>
            <a:xfrm>
              <a:off x="1732576" y="5226252"/>
              <a:ext cx="933008" cy="785042"/>
              <a:chOff x="1847503" y="5699603"/>
              <a:chExt cx="1109504" cy="933548"/>
            </a:xfrm>
          </p:grpSpPr>
          <p:pic>
            <p:nvPicPr>
              <p:cNvPr id="227" name="Picture 226">
                <a:extLst>
                  <a:ext uri="{FF2B5EF4-FFF2-40B4-BE49-F238E27FC236}">
                    <a16:creationId xmlns:a16="http://schemas.microsoft.com/office/drawing/2014/main" id="{A0068E3F-7AD7-062E-0068-70F254BB6B0D}"/>
                  </a:ext>
                </a:extLst>
              </p:cNvPr>
              <p:cNvPicPr>
                <a:picLocks noChangeAspect="1"/>
              </p:cNvPicPr>
              <p:nvPr/>
            </p:nvPicPr>
            <p:blipFill>
              <a:blip r:embed="rId7"/>
              <a:stretch>
                <a:fillRect/>
              </a:stretch>
            </p:blipFill>
            <p:spPr>
              <a:xfrm rot="21054466">
                <a:off x="1847503" y="5699603"/>
                <a:ext cx="479604" cy="681458"/>
              </a:xfrm>
              <a:prstGeom prst="rect">
                <a:avLst/>
              </a:prstGeom>
              <a:effectLst>
                <a:outerShdw blurRad="63500" sx="102000" sy="102000" algn="ctr" rotWithShape="0">
                  <a:prstClr val="black">
                    <a:alpha val="40000"/>
                  </a:prstClr>
                </a:outerShdw>
              </a:effectLst>
            </p:spPr>
          </p:pic>
          <p:pic>
            <p:nvPicPr>
              <p:cNvPr id="228" name="Picture 227">
                <a:extLst>
                  <a:ext uri="{FF2B5EF4-FFF2-40B4-BE49-F238E27FC236}">
                    <a16:creationId xmlns:a16="http://schemas.microsoft.com/office/drawing/2014/main" id="{756C897B-1D9C-22D0-36BC-2C5471FFC54C}"/>
                  </a:ext>
                </a:extLst>
              </p:cNvPr>
              <p:cNvPicPr>
                <a:picLocks noChangeAspect="1"/>
              </p:cNvPicPr>
              <p:nvPr/>
            </p:nvPicPr>
            <p:blipFill>
              <a:blip r:embed="rId8"/>
              <a:stretch>
                <a:fillRect/>
              </a:stretch>
            </p:blipFill>
            <p:spPr>
              <a:xfrm rot="285149">
                <a:off x="2039327" y="5921415"/>
                <a:ext cx="506818" cy="711736"/>
              </a:xfrm>
              <a:prstGeom prst="rect">
                <a:avLst/>
              </a:prstGeom>
              <a:effectLst>
                <a:outerShdw blurRad="63500" sx="102000" sy="102000" algn="ctr" rotWithShape="0">
                  <a:prstClr val="black">
                    <a:alpha val="40000"/>
                  </a:prstClr>
                </a:outerShdw>
              </a:effectLst>
            </p:spPr>
          </p:pic>
          <p:pic>
            <p:nvPicPr>
              <p:cNvPr id="230" name="Picture 229">
                <a:extLst>
                  <a:ext uri="{FF2B5EF4-FFF2-40B4-BE49-F238E27FC236}">
                    <a16:creationId xmlns:a16="http://schemas.microsoft.com/office/drawing/2014/main" id="{AEDBA4CC-3732-7E53-56B5-0EF3F69BEDA1}"/>
                  </a:ext>
                </a:extLst>
              </p:cNvPr>
              <p:cNvPicPr>
                <a:picLocks noChangeAspect="1"/>
              </p:cNvPicPr>
              <p:nvPr/>
            </p:nvPicPr>
            <p:blipFill>
              <a:blip r:embed="rId7"/>
              <a:stretch>
                <a:fillRect/>
              </a:stretch>
            </p:blipFill>
            <p:spPr>
              <a:xfrm rot="21054466">
                <a:off x="2258365" y="5699603"/>
                <a:ext cx="479604" cy="681458"/>
              </a:xfrm>
              <a:prstGeom prst="rect">
                <a:avLst/>
              </a:prstGeom>
              <a:effectLst>
                <a:outerShdw blurRad="63500" sx="102000" sy="102000" algn="ctr" rotWithShape="0">
                  <a:prstClr val="black">
                    <a:alpha val="40000"/>
                  </a:prstClr>
                </a:outerShdw>
              </a:effectLst>
            </p:spPr>
          </p:pic>
          <p:pic>
            <p:nvPicPr>
              <p:cNvPr id="231" name="Picture 230">
                <a:extLst>
                  <a:ext uri="{FF2B5EF4-FFF2-40B4-BE49-F238E27FC236}">
                    <a16:creationId xmlns:a16="http://schemas.microsoft.com/office/drawing/2014/main" id="{E8E94EB8-B7FE-7E47-7798-8FD65CAAABDB}"/>
                  </a:ext>
                </a:extLst>
              </p:cNvPr>
              <p:cNvPicPr>
                <a:picLocks noChangeAspect="1"/>
              </p:cNvPicPr>
              <p:nvPr/>
            </p:nvPicPr>
            <p:blipFill>
              <a:blip r:embed="rId8"/>
              <a:stretch>
                <a:fillRect/>
              </a:stretch>
            </p:blipFill>
            <p:spPr>
              <a:xfrm rot="285149">
                <a:off x="2450189" y="5921415"/>
                <a:ext cx="506818" cy="711736"/>
              </a:xfrm>
              <a:prstGeom prst="rect">
                <a:avLst/>
              </a:prstGeom>
              <a:effectLst>
                <a:outerShdw blurRad="63500" sx="102000" sy="102000" algn="ctr" rotWithShape="0">
                  <a:prstClr val="black">
                    <a:alpha val="40000"/>
                  </a:prstClr>
                </a:outerShdw>
              </a:effectLst>
            </p:spPr>
          </p:pic>
        </p:grpSp>
        <p:grpSp>
          <p:nvGrpSpPr>
            <p:cNvPr id="233" name="Group 232">
              <a:extLst>
                <a:ext uri="{FF2B5EF4-FFF2-40B4-BE49-F238E27FC236}">
                  <a16:creationId xmlns:a16="http://schemas.microsoft.com/office/drawing/2014/main" id="{3594F61C-7B57-C8BB-7288-0654C9408756}"/>
                </a:ext>
              </a:extLst>
            </p:cNvPr>
            <p:cNvGrpSpPr/>
            <p:nvPr/>
          </p:nvGrpSpPr>
          <p:grpSpPr>
            <a:xfrm>
              <a:off x="2874796" y="5226252"/>
              <a:ext cx="933008" cy="785042"/>
              <a:chOff x="1847503" y="5699603"/>
              <a:chExt cx="1109504" cy="933548"/>
            </a:xfrm>
          </p:grpSpPr>
          <p:pic>
            <p:nvPicPr>
              <p:cNvPr id="234" name="Picture 233">
                <a:extLst>
                  <a:ext uri="{FF2B5EF4-FFF2-40B4-BE49-F238E27FC236}">
                    <a16:creationId xmlns:a16="http://schemas.microsoft.com/office/drawing/2014/main" id="{6C5C916A-AF23-B239-80C0-BCC9C7946C6E}"/>
                  </a:ext>
                </a:extLst>
              </p:cNvPr>
              <p:cNvPicPr>
                <a:picLocks noChangeAspect="1"/>
              </p:cNvPicPr>
              <p:nvPr/>
            </p:nvPicPr>
            <p:blipFill>
              <a:blip r:embed="rId7"/>
              <a:stretch>
                <a:fillRect/>
              </a:stretch>
            </p:blipFill>
            <p:spPr>
              <a:xfrm rot="21054466">
                <a:off x="1847503" y="5699603"/>
                <a:ext cx="479604" cy="681458"/>
              </a:xfrm>
              <a:prstGeom prst="rect">
                <a:avLst/>
              </a:prstGeom>
              <a:effectLst>
                <a:outerShdw blurRad="63500" sx="102000" sy="102000" algn="ctr" rotWithShape="0">
                  <a:prstClr val="black">
                    <a:alpha val="40000"/>
                  </a:prstClr>
                </a:outerShdw>
              </a:effectLst>
            </p:spPr>
          </p:pic>
          <p:pic>
            <p:nvPicPr>
              <p:cNvPr id="235" name="Picture 234">
                <a:extLst>
                  <a:ext uri="{FF2B5EF4-FFF2-40B4-BE49-F238E27FC236}">
                    <a16:creationId xmlns:a16="http://schemas.microsoft.com/office/drawing/2014/main" id="{43B985C6-E8CB-03D1-0F88-C4B4FFB1AD41}"/>
                  </a:ext>
                </a:extLst>
              </p:cNvPr>
              <p:cNvPicPr>
                <a:picLocks noChangeAspect="1"/>
              </p:cNvPicPr>
              <p:nvPr/>
            </p:nvPicPr>
            <p:blipFill>
              <a:blip r:embed="rId8"/>
              <a:stretch>
                <a:fillRect/>
              </a:stretch>
            </p:blipFill>
            <p:spPr>
              <a:xfrm rot="285149">
                <a:off x="2039327" y="5921415"/>
                <a:ext cx="506818" cy="711736"/>
              </a:xfrm>
              <a:prstGeom prst="rect">
                <a:avLst/>
              </a:prstGeom>
              <a:effectLst>
                <a:outerShdw blurRad="63500" sx="102000" sy="102000" algn="ctr" rotWithShape="0">
                  <a:prstClr val="black">
                    <a:alpha val="40000"/>
                  </a:prstClr>
                </a:outerShdw>
              </a:effectLst>
            </p:spPr>
          </p:pic>
          <p:pic>
            <p:nvPicPr>
              <p:cNvPr id="236" name="Picture 235">
                <a:extLst>
                  <a:ext uri="{FF2B5EF4-FFF2-40B4-BE49-F238E27FC236}">
                    <a16:creationId xmlns:a16="http://schemas.microsoft.com/office/drawing/2014/main" id="{52C8C3B2-31A1-443D-5D95-7027BCBC9D3C}"/>
                  </a:ext>
                </a:extLst>
              </p:cNvPr>
              <p:cNvPicPr>
                <a:picLocks noChangeAspect="1"/>
              </p:cNvPicPr>
              <p:nvPr/>
            </p:nvPicPr>
            <p:blipFill>
              <a:blip r:embed="rId7"/>
              <a:stretch>
                <a:fillRect/>
              </a:stretch>
            </p:blipFill>
            <p:spPr>
              <a:xfrm rot="21054466">
                <a:off x="2258365" y="5699603"/>
                <a:ext cx="479604" cy="681458"/>
              </a:xfrm>
              <a:prstGeom prst="rect">
                <a:avLst/>
              </a:prstGeom>
              <a:effectLst>
                <a:outerShdw blurRad="63500" sx="102000" sy="102000" algn="ctr" rotWithShape="0">
                  <a:prstClr val="black">
                    <a:alpha val="40000"/>
                  </a:prstClr>
                </a:outerShdw>
              </a:effectLst>
            </p:spPr>
          </p:pic>
          <p:pic>
            <p:nvPicPr>
              <p:cNvPr id="237" name="Picture 236">
                <a:extLst>
                  <a:ext uri="{FF2B5EF4-FFF2-40B4-BE49-F238E27FC236}">
                    <a16:creationId xmlns:a16="http://schemas.microsoft.com/office/drawing/2014/main" id="{F3131524-B543-FA95-EA66-0C9E58D18CAE}"/>
                  </a:ext>
                </a:extLst>
              </p:cNvPr>
              <p:cNvPicPr>
                <a:picLocks noChangeAspect="1"/>
              </p:cNvPicPr>
              <p:nvPr/>
            </p:nvPicPr>
            <p:blipFill>
              <a:blip r:embed="rId8"/>
              <a:stretch>
                <a:fillRect/>
              </a:stretch>
            </p:blipFill>
            <p:spPr>
              <a:xfrm rot="285149">
                <a:off x="2450189" y="5921415"/>
                <a:ext cx="506818" cy="711736"/>
              </a:xfrm>
              <a:prstGeom prst="rect">
                <a:avLst/>
              </a:prstGeom>
              <a:effectLst>
                <a:outerShdw blurRad="63500" sx="102000" sy="102000" algn="ctr" rotWithShape="0">
                  <a:prstClr val="black">
                    <a:alpha val="40000"/>
                  </a:prstClr>
                </a:outerShdw>
              </a:effectLst>
            </p:spPr>
          </p:pic>
        </p:grpSp>
        <p:grpSp>
          <p:nvGrpSpPr>
            <p:cNvPr id="238" name="Group 237">
              <a:extLst>
                <a:ext uri="{FF2B5EF4-FFF2-40B4-BE49-F238E27FC236}">
                  <a16:creationId xmlns:a16="http://schemas.microsoft.com/office/drawing/2014/main" id="{AF888BEE-8267-7D90-85BA-5E6DF6A8697A}"/>
                </a:ext>
              </a:extLst>
            </p:cNvPr>
            <p:cNvGrpSpPr/>
            <p:nvPr/>
          </p:nvGrpSpPr>
          <p:grpSpPr>
            <a:xfrm>
              <a:off x="4017016" y="5226252"/>
              <a:ext cx="933008" cy="785042"/>
              <a:chOff x="1847503" y="5699603"/>
              <a:chExt cx="1109504" cy="933548"/>
            </a:xfrm>
          </p:grpSpPr>
          <p:pic>
            <p:nvPicPr>
              <p:cNvPr id="239" name="Picture 238">
                <a:extLst>
                  <a:ext uri="{FF2B5EF4-FFF2-40B4-BE49-F238E27FC236}">
                    <a16:creationId xmlns:a16="http://schemas.microsoft.com/office/drawing/2014/main" id="{BF89CDAE-8380-C8C5-3F21-8A59E7634F8B}"/>
                  </a:ext>
                </a:extLst>
              </p:cNvPr>
              <p:cNvPicPr>
                <a:picLocks noChangeAspect="1"/>
              </p:cNvPicPr>
              <p:nvPr/>
            </p:nvPicPr>
            <p:blipFill>
              <a:blip r:embed="rId7"/>
              <a:stretch>
                <a:fillRect/>
              </a:stretch>
            </p:blipFill>
            <p:spPr>
              <a:xfrm rot="21054466">
                <a:off x="1847503" y="5699603"/>
                <a:ext cx="479604" cy="681458"/>
              </a:xfrm>
              <a:prstGeom prst="rect">
                <a:avLst/>
              </a:prstGeom>
              <a:effectLst>
                <a:outerShdw blurRad="63500" sx="102000" sy="102000" algn="ctr" rotWithShape="0">
                  <a:prstClr val="black">
                    <a:alpha val="40000"/>
                  </a:prstClr>
                </a:outerShdw>
              </a:effectLst>
            </p:spPr>
          </p:pic>
          <p:pic>
            <p:nvPicPr>
              <p:cNvPr id="240" name="Picture 239">
                <a:extLst>
                  <a:ext uri="{FF2B5EF4-FFF2-40B4-BE49-F238E27FC236}">
                    <a16:creationId xmlns:a16="http://schemas.microsoft.com/office/drawing/2014/main" id="{86E0F834-45B4-94EB-2730-33E67FFDED7E}"/>
                  </a:ext>
                </a:extLst>
              </p:cNvPr>
              <p:cNvPicPr>
                <a:picLocks noChangeAspect="1"/>
              </p:cNvPicPr>
              <p:nvPr/>
            </p:nvPicPr>
            <p:blipFill>
              <a:blip r:embed="rId8"/>
              <a:stretch>
                <a:fillRect/>
              </a:stretch>
            </p:blipFill>
            <p:spPr>
              <a:xfrm rot="285149">
                <a:off x="2039327" y="5921415"/>
                <a:ext cx="506818" cy="711736"/>
              </a:xfrm>
              <a:prstGeom prst="rect">
                <a:avLst/>
              </a:prstGeom>
              <a:effectLst>
                <a:outerShdw blurRad="63500" sx="102000" sy="102000" algn="ctr" rotWithShape="0">
                  <a:prstClr val="black">
                    <a:alpha val="40000"/>
                  </a:prstClr>
                </a:outerShdw>
              </a:effectLst>
            </p:spPr>
          </p:pic>
          <p:pic>
            <p:nvPicPr>
              <p:cNvPr id="241" name="Picture 240">
                <a:extLst>
                  <a:ext uri="{FF2B5EF4-FFF2-40B4-BE49-F238E27FC236}">
                    <a16:creationId xmlns:a16="http://schemas.microsoft.com/office/drawing/2014/main" id="{BA220C90-349A-940C-2DFF-356D374EE4EA}"/>
                  </a:ext>
                </a:extLst>
              </p:cNvPr>
              <p:cNvPicPr>
                <a:picLocks noChangeAspect="1"/>
              </p:cNvPicPr>
              <p:nvPr/>
            </p:nvPicPr>
            <p:blipFill>
              <a:blip r:embed="rId7"/>
              <a:stretch>
                <a:fillRect/>
              </a:stretch>
            </p:blipFill>
            <p:spPr>
              <a:xfrm rot="21054466">
                <a:off x="2258365" y="5699603"/>
                <a:ext cx="479604" cy="681458"/>
              </a:xfrm>
              <a:prstGeom prst="rect">
                <a:avLst/>
              </a:prstGeom>
              <a:effectLst>
                <a:outerShdw blurRad="63500" sx="102000" sy="102000" algn="ctr" rotWithShape="0">
                  <a:prstClr val="black">
                    <a:alpha val="40000"/>
                  </a:prstClr>
                </a:outerShdw>
              </a:effectLst>
            </p:spPr>
          </p:pic>
          <p:pic>
            <p:nvPicPr>
              <p:cNvPr id="242" name="Picture 241">
                <a:extLst>
                  <a:ext uri="{FF2B5EF4-FFF2-40B4-BE49-F238E27FC236}">
                    <a16:creationId xmlns:a16="http://schemas.microsoft.com/office/drawing/2014/main" id="{A0A8D39B-0ED9-751B-3D67-BC89EE8E8561}"/>
                  </a:ext>
                </a:extLst>
              </p:cNvPr>
              <p:cNvPicPr>
                <a:picLocks noChangeAspect="1"/>
              </p:cNvPicPr>
              <p:nvPr/>
            </p:nvPicPr>
            <p:blipFill>
              <a:blip r:embed="rId8"/>
              <a:stretch>
                <a:fillRect/>
              </a:stretch>
            </p:blipFill>
            <p:spPr>
              <a:xfrm rot="285149">
                <a:off x="2450189" y="5921415"/>
                <a:ext cx="506818" cy="711736"/>
              </a:xfrm>
              <a:prstGeom prst="rect">
                <a:avLst/>
              </a:prstGeom>
              <a:effectLst>
                <a:outerShdw blurRad="63500" sx="102000" sy="102000" algn="ctr" rotWithShape="0">
                  <a:prstClr val="black">
                    <a:alpha val="40000"/>
                  </a:prstClr>
                </a:outerShdw>
              </a:effectLst>
            </p:spPr>
          </p:pic>
        </p:grpSp>
        <p:grpSp>
          <p:nvGrpSpPr>
            <p:cNvPr id="243" name="Group 242">
              <a:extLst>
                <a:ext uri="{FF2B5EF4-FFF2-40B4-BE49-F238E27FC236}">
                  <a16:creationId xmlns:a16="http://schemas.microsoft.com/office/drawing/2014/main" id="{FC95CC17-9E66-1138-A078-EA8E082612F5}"/>
                </a:ext>
              </a:extLst>
            </p:cNvPr>
            <p:cNvGrpSpPr/>
            <p:nvPr/>
          </p:nvGrpSpPr>
          <p:grpSpPr>
            <a:xfrm>
              <a:off x="5159236" y="5226252"/>
              <a:ext cx="933008" cy="785042"/>
              <a:chOff x="1847503" y="5699603"/>
              <a:chExt cx="1109504" cy="933548"/>
            </a:xfrm>
          </p:grpSpPr>
          <p:pic>
            <p:nvPicPr>
              <p:cNvPr id="244" name="Picture 243">
                <a:extLst>
                  <a:ext uri="{FF2B5EF4-FFF2-40B4-BE49-F238E27FC236}">
                    <a16:creationId xmlns:a16="http://schemas.microsoft.com/office/drawing/2014/main" id="{D49FDBDB-3431-8046-17DC-4D01BB229367}"/>
                  </a:ext>
                </a:extLst>
              </p:cNvPr>
              <p:cNvPicPr>
                <a:picLocks noChangeAspect="1"/>
              </p:cNvPicPr>
              <p:nvPr/>
            </p:nvPicPr>
            <p:blipFill>
              <a:blip r:embed="rId7"/>
              <a:stretch>
                <a:fillRect/>
              </a:stretch>
            </p:blipFill>
            <p:spPr>
              <a:xfrm rot="21054466">
                <a:off x="1847503" y="5699603"/>
                <a:ext cx="479604" cy="681458"/>
              </a:xfrm>
              <a:prstGeom prst="rect">
                <a:avLst/>
              </a:prstGeom>
              <a:effectLst>
                <a:outerShdw blurRad="63500" sx="102000" sy="102000" algn="ctr" rotWithShape="0">
                  <a:prstClr val="black">
                    <a:alpha val="40000"/>
                  </a:prstClr>
                </a:outerShdw>
              </a:effectLst>
            </p:spPr>
          </p:pic>
          <p:pic>
            <p:nvPicPr>
              <p:cNvPr id="245" name="Picture 244">
                <a:extLst>
                  <a:ext uri="{FF2B5EF4-FFF2-40B4-BE49-F238E27FC236}">
                    <a16:creationId xmlns:a16="http://schemas.microsoft.com/office/drawing/2014/main" id="{34C663C4-D45E-EBA7-A4AA-CAC5518F11AF}"/>
                  </a:ext>
                </a:extLst>
              </p:cNvPr>
              <p:cNvPicPr>
                <a:picLocks noChangeAspect="1"/>
              </p:cNvPicPr>
              <p:nvPr/>
            </p:nvPicPr>
            <p:blipFill>
              <a:blip r:embed="rId8"/>
              <a:stretch>
                <a:fillRect/>
              </a:stretch>
            </p:blipFill>
            <p:spPr>
              <a:xfrm rot="285149">
                <a:off x="2039327" y="5921415"/>
                <a:ext cx="506818" cy="711736"/>
              </a:xfrm>
              <a:prstGeom prst="rect">
                <a:avLst/>
              </a:prstGeom>
              <a:effectLst>
                <a:outerShdw blurRad="63500" sx="102000" sy="102000" algn="ctr" rotWithShape="0">
                  <a:prstClr val="black">
                    <a:alpha val="40000"/>
                  </a:prstClr>
                </a:outerShdw>
              </a:effectLst>
            </p:spPr>
          </p:pic>
          <p:pic>
            <p:nvPicPr>
              <p:cNvPr id="246" name="Picture 245">
                <a:extLst>
                  <a:ext uri="{FF2B5EF4-FFF2-40B4-BE49-F238E27FC236}">
                    <a16:creationId xmlns:a16="http://schemas.microsoft.com/office/drawing/2014/main" id="{5D9A0BF6-BF75-BD21-D064-7588B11D84B8}"/>
                  </a:ext>
                </a:extLst>
              </p:cNvPr>
              <p:cNvPicPr>
                <a:picLocks noChangeAspect="1"/>
              </p:cNvPicPr>
              <p:nvPr/>
            </p:nvPicPr>
            <p:blipFill>
              <a:blip r:embed="rId7"/>
              <a:stretch>
                <a:fillRect/>
              </a:stretch>
            </p:blipFill>
            <p:spPr>
              <a:xfrm rot="21054466">
                <a:off x="2258365" y="5699603"/>
                <a:ext cx="479604" cy="681458"/>
              </a:xfrm>
              <a:prstGeom prst="rect">
                <a:avLst/>
              </a:prstGeom>
              <a:effectLst>
                <a:outerShdw blurRad="63500" sx="102000" sy="102000" algn="ctr" rotWithShape="0">
                  <a:prstClr val="black">
                    <a:alpha val="40000"/>
                  </a:prstClr>
                </a:outerShdw>
              </a:effectLst>
            </p:spPr>
          </p:pic>
          <p:pic>
            <p:nvPicPr>
              <p:cNvPr id="247" name="Picture 246">
                <a:extLst>
                  <a:ext uri="{FF2B5EF4-FFF2-40B4-BE49-F238E27FC236}">
                    <a16:creationId xmlns:a16="http://schemas.microsoft.com/office/drawing/2014/main" id="{E267BEB4-43C2-B7B4-F19E-3A1782CA296F}"/>
                  </a:ext>
                </a:extLst>
              </p:cNvPr>
              <p:cNvPicPr>
                <a:picLocks noChangeAspect="1"/>
              </p:cNvPicPr>
              <p:nvPr/>
            </p:nvPicPr>
            <p:blipFill>
              <a:blip r:embed="rId8"/>
              <a:stretch>
                <a:fillRect/>
              </a:stretch>
            </p:blipFill>
            <p:spPr>
              <a:xfrm rot="285149">
                <a:off x="2450189" y="5921415"/>
                <a:ext cx="506818" cy="711736"/>
              </a:xfrm>
              <a:prstGeom prst="rect">
                <a:avLst/>
              </a:prstGeom>
              <a:effectLst>
                <a:outerShdw blurRad="63500" sx="102000" sy="102000" algn="ctr" rotWithShape="0">
                  <a:prstClr val="black">
                    <a:alpha val="40000"/>
                  </a:prstClr>
                </a:outerShdw>
              </a:effectLst>
            </p:spPr>
          </p:pic>
        </p:grpSp>
        <p:grpSp>
          <p:nvGrpSpPr>
            <p:cNvPr id="248" name="Group 247">
              <a:extLst>
                <a:ext uri="{FF2B5EF4-FFF2-40B4-BE49-F238E27FC236}">
                  <a16:creationId xmlns:a16="http://schemas.microsoft.com/office/drawing/2014/main" id="{7270C536-4693-6A57-72D0-9EA67B0C7EE0}"/>
                </a:ext>
              </a:extLst>
            </p:cNvPr>
            <p:cNvGrpSpPr/>
            <p:nvPr/>
          </p:nvGrpSpPr>
          <p:grpSpPr>
            <a:xfrm>
              <a:off x="6301456" y="5226252"/>
              <a:ext cx="933008" cy="785042"/>
              <a:chOff x="1847503" y="5699603"/>
              <a:chExt cx="1109504" cy="933548"/>
            </a:xfrm>
          </p:grpSpPr>
          <p:pic>
            <p:nvPicPr>
              <p:cNvPr id="249" name="Picture 248">
                <a:extLst>
                  <a:ext uri="{FF2B5EF4-FFF2-40B4-BE49-F238E27FC236}">
                    <a16:creationId xmlns:a16="http://schemas.microsoft.com/office/drawing/2014/main" id="{1FB57370-AAC0-1267-D75F-0B1684DF2815}"/>
                  </a:ext>
                </a:extLst>
              </p:cNvPr>
              <p:cNvPicPr>
                <a:picLocks noChangeAspect="1"/>
              </p:cNvPicPr>
              <p:nvPr/>
            </p:nvPicPr>
            <p:blipFill>
              <a:blip r:embed="rId7"/>
              <a:stretch>
                <a:fillRect/>
              </a:stretch>
            </p:blipFill>
            <p:spPr>
              <a:xfrm rot="21054466">
                <a:off x="1847503" y="5699603"/>
                <a:ext cx="479604" cy="681458"/>
              </a:xfrm>
              <a:prstGeom prst="rect">
                <a:avLst/>
              </a:prstGeom>
              <a:effectLst>
                <a:outerShdw blurRad="63500" sx="102000" sy="102000" algn="ctr" rotWithShape="0">
                  <a:prstClr val="black">
                    <a:alpha val="40000"/>
                  </a:prstClr>
                </a:outerShdw>
              </a:effectLst>
            </p:spPr>
          </p:pic>
          <p:pic>
            <p:nvPicPr>
              <p:cNvPr id="250" name="Picture 249">
                <a:extLst>
                  <a:ext uri="{FF2B5EF4-FFF2-40B4-BE49-F238E27FC236}">
                    <a16:creationId xmlns:a16="http://schemas.microsoft.com/office/drawing/2014/main" id="{04F0C6C6-D83F-7E9D-3301-FD7391CFEA28}"/>
                  </a:ext>
                </a:extLst>
              </p:cNvPr>
              <p:cNvPicPr>
                <a:picLocks noChangeAspect="1"/>
              </p:cNvPicPr>
              <p:nvPr/>
            </p:nvPicPr>
            <p:blipFill>
              <a:blip r:embed="rId8"/>
              <a:stretch>
                <a:fillRect/>
              </a:stretch>
            </p:blipFill>
            <p:spPr>
              <a:xfrm rot="285149">
                <a:off x="2039327" y="5921415"/>
                <a:ext cx="506818" cy="711736"/>
              </a:xfrm>
              <a:prstGeom prst="rect">
                <a:avLst/>
              </a:prstGeom>
              <a:effectLst>
                <a:outerShdw blurRad="63500" sx="102000" sy="102000" algn="ctr" rotWithShape="0">
                  <a:prstClr val="black">
                    <a:alpha val="40000"/>
                  </a:prstClr>
                </a:outerShdw>
              </a:effectLst>
            </p:spPr>
          </p:pic>
          <p:pic>
            <p:nvPicPr>
              <p:cNvPr id="251" name="Picture 250">
                <a:extLst>
                  <a:ext uri="{FF2B5EF4-FFF2-40B4-BE49-F238E27FC236}">
                    <a16:creationId xmlns:a16="http://schemas.microsoft.com/office/drawing/2014/main" id="{EE6B9A8C-D6C6-59B8-0F89-B2111028E88A}"/>
                  </a:ext>
                </a:extLst>
              </p:cNvPr>
              <p:cNvPicPr>
                <a:picLocks noChangeAspect="1"/>
              </p:cNvPicPr>
              <p:nvPr/>
            </p:nvPicPr>
            <p:blipFill>
              <a:blip r:embed="rId7"/>
              <a:stretch>
                <a:fillRect/>
              </a:stretch>
            </p:blipFill>
            <p:spPr>
              <a:xfrm rot="21054466">
                <a:off x="2258365" y="5699603"/>
                <a:ext cx="479604" cy="681458"/>
              </a:xfrm>
              <a:prstGeom prst="rect">
                <a:avLst/>
              </a:prstGeom>
              <a:effectLst>
                <a:outerShdw blurRad="63500" sx="102000" sy="102000" algn="ctr" rotWithShape="0">
                  <a:prstClr val="black">
                    <a:alpha val="40000"/>
                  </a:prstClr>
                </a:outerShdw>
              </a:effectLst>
            </p:spPr>
          </p:pic>
          <p:pic>
            <p:nvPicPr>
              <p:cNvPr id="252" name="Picture 251">
                <a:extLst>
                  <a:ext uri="{FF2B5EF4-FFF2-40B4-BE49-F238E27FC236}">
                    <a16:creationId xmlns:a16="http://schemas.microsoft.com/office/drawing/2014/main" id="{DB64E4EA-E95E-BC4A-5579-CBEF93F6F5E3}"/>
                  </a:ext>
                </a:extLst>
              </p:cNvPr>
              <p:cNvPicPr>
                <a:picLocks noChangeAspect="1"/>
              </p:cNvPicPr>
              <p:nvPr/>
            </p:nvPicPr>
            <p:blipFill>
              <a:blip r:embed="rId8"/>
              <a:stretch>
                <a:fillRect/>
              </a:stretch>
            </p:blipFill>
            <p:spPr>
              <a:xfrm rot="285149">
                <a:off x="2450189" y="5921415"/>
                <a:ext cx="506818" cy="711736"/>
              </a:xfrm>
              <a:prstGeom prst="rect">
                <a:avLst/>
              </a:prstGeom>
              <a:effectLst>
                <a:outerShdw blurRad="63500" sx="102000" sy="102000" algn="ctr" rotWithShape="0">
                  <a:prstClr val="black">
                    <a:alpha val="40000"/>
                  </a:prstClr>
                </a:outerShdw>
              </a:effectLst>
            </p:spPr>
          </p:pic>
        </p:grpSp>
        <p:grpSp>
          <p:nvGrpSpPr>
            <p:cNvPr id="253" name="Group 252">
              <a:extLst>
                <a:ext uri="{FF2B5EF4-FFF2-40B4-BE49-F238E27FC236}">
                  <a16:creationId xmlns:a16="http://schemas.microsoft.com/office/drawing/2014/main" id="{77F47B27-8B58-783B-C422-6A029962E2DF}"/>
                </a:ext>
              </a:extLst>
            </p:cNvPr>
            <p:cNvGrpSpPr/>
            <p:nvPr/>
          </p:nvGrpSpPr>
          <p:grpSpPr>
            <a:xfrm>
              <a:off x="7443676" y="5226252"/>
              <a:ext cx="933008" cy="785042"/>
              <a:chOff x="1847503" y="5699603"/>
              <a:chExt cx="1109504" cy="933548"/>
            </a:xfrm>
          </p:grpSpPr>
          <p:pic>
            <p:nvPicPr>
              <p:cNvPr id="254" name="Picture 253">
                <a:extLst>
                  <a:ext uri="{FF2B5EF4-FFF2-40B4-BE49-F238E27FC236}">
                    <a16:creationId xmlns:a16="http://schemas.microsoft.com/office/drawing/2014/main" id="{6C29A683-D557-F802-AF3E-B52059C1FCB1}"/>
                  </a:ext>
                </a:extLst>
              </p:cNvPr>
              <p:cNvPicPr>
                <a:picLocks noChangeAspect="1"/>
              </p:cNvPicPr>
              <p:nvPr/>
            </p:nvPicPr>
            <p:blipFill>
              <a:blip r:embed="rId7"/>
              <a:stretch>
                <a:fillRect/>
              </a:stretch>
            </p:blipFill>
            <p:spPr>
              <a:xfrm rot="21054466">
                <a:off x="1847503" y="5699603"/>
                <a:ext cx="479604" cy="681458"/>
              </a:xfrm>
              <a:prstGeom prst="rect">
                <a:avLst/>
              </a:prstGeom>
              <a:effectLst>
                <a:outerShdw blurRad="63500" sx="102000" sy="102000" algn="ctr" rotWithShape="0">
                  <a:prstClr val="black">
                    <a:alpha val="40000"/>
                  </a:prstClr>
                </a:outerShdw>
              </a:effectLst>
            </p:spPr>
          </p:pic>
          <p:pic>
            <p:nvPicPr>
              <p:cNvPr id="255" name="Picture 254">
                <a:extLst>
                  <a:ext uri="{FF2B5EF4-FFF2-40B4-BE49-F238E27FC236}">
                    <a16:creationId xmlns:a16="http://schemas.microsoft.com/office/drawing/2014/main" id="{C81C7283-6BC4-61B2-19D8-2A690B4594FF}"/>
                  </a:ext>
                </a:extLst>
              </p:cNvPr>
              <p:cNvPicPr>
                <a:picLocks noChangeAspect="1"/>
              </p:cNvPicPr>
              <p:nvPr/>
            </p:nvPicPr>
            <p:blipFill>
              <a:blip r:embed="rId8"/>
              <a:stretch>
                <a:fillRect/>
              </a:stretch>
            </p:blipFill>
            <p:spPr>
              <a:xfrm rot="285149">
                <a:off x="2039327" y="5921415"/>
                <a:ext cx="506818" cy="711736"/>
              </a:xfrm>
              <a:prstGeom prst="rect">
                <a:avLst/>
              </a:prstGeom>
              <a:effectLst>
                <a:outerShdw blurRad="63500" sx="102000" sy="102000" algn="ctr" rotWithShape="0">
                  <a:prstClr val="black">
                    <a:alpha val="40000"/>
                  </a:prstClr>
                </a:outerShdw>
              </a:effectLst>
            </p:spPr>
          </p:pic>
          <p:pic>
            <p:nvPicPr>
              <p:cNvPr id="256" name="Picture 255">
                <a:extLst>
                  <a:ext uri="{FF2B5EF4-FFF2-40B4-BE49-F238E27FC236}">
                    <a16:creationId xmlns:a16="http://schemas.microsoft.com/office/drawing/2014/main" id="{5363DCA2-9B6E-55AE-73C6-8A3B807D3632}"/>
                  </a:ext>
                </a:extLst>
              </p:cNvPr>
              <p:cNvPicPr>
                <a:picLocks noChangeAspect="1"/>
              </p:cNvPicPr>
              <p:nvPr/>
            </p:nvPicPr>
            <p:blipFill>
              <a:blip r:embed="rId7"/>
              <a:stretch>
                <a:fillRect/>
              </a:stretch>
            </p:blipFill>
            <p:spPr>
              <a:xfrm rot="21054466">
                <a:off x="2258365" y="5699603"/>
                <a:ext cx="479604" cy="681458"/>
              </a:xfrm>
              <a:prstGeom prst="rect">
                <a:avLst/>
              </a:prstGeom>
              <a:effectLst>
                <a:outerShdw blurRad="63500" sx="102000" sy="102000" algn="ctr" rotWithShape="0">
                  <a:prstClr val="black">
                    <a:alpha val="40000"/>
                  </a:prstClr>
                </a:outerShdw>
              </a:effectLst>
            </p:spPr>
          </p:pic>
          <p:pic>
            <p:nvPicPr>
              <p:cNvPr id="257" name="Picture 256">
                <a:extLst>
                  <a:ext uri="{FF2B5EF4-FFF2-40B4-BE49-F238E27FC236}">
                    <a16:creationId xmlns:a16="http://schemas.microsoft.com/office/drawing/2014/main" id="{E196917F-D12B-74B1-3549-82B23CCDF33D}"/>
                  </a:ext>
                </a:extLst>
              </p:cNvPr>
              <p:cNvPicPr>
                <a:picLocks noChangeAspect="1"/>
              </p:cNvPicPr>
              <p:nvPr/>
            </p:nvPicPr>
            <p:blipFill>
              <a:blip r:embed="rId8"/>
              <a:stretch>
                <a:fillRect/>
              </a:stretch>
            </p:blipFill>
            <p:spPr>
              <a:xfrm rot="285149">
                <a:off x="2450189" y="5921415"/>
                <a:ext cx="506818" cy="711736"/>
              </a:xfrm>
              <a:prstGeom prst="rect">
                <a:avLst/>
              </a:prstGeom>
              <a:effectLst>
                <a:outerShdw blurRad="63500" sx="102000" sy="102000" algn="ctr" rotWithShape="0">
                  <a:prstClr val="black">
                    <a:alpha val="40000"/>
                  </a:prstClr>
                </a:outerShdw>
              </a:effectLst>
            </p:spPr>
          </p:pic>
        </p:grpSp>
        <p:sp>
          <p:nvSpPr>
            <p:cNvPr id="332" name="TextBox 331">
              <a:extLst>
                <a:ext uri="{FF2B5EF4-FFF2-40B4-BE49-F238E27FC236}">
                  <a16:creationId xmlns:a16="http://schemas.microsoft.com/office/drawing/2014/main" id="{63F8A3A1-FEB9-D746-8951-9AA2E782A955}"/>
                </a:ext>
              </a:extLst>
            </p:cNvPr>
            <p:cNvSpPr txBox="1"/>
            <p:nvPr/>
          </p:nvSpPr>
          <p:spPr>
            <a:xfrm>
              <a:off x="4319775" y="6146196"/>
              <a:ext cx="13346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mn-ea"/>
                  <a:cs typeface="+mn-cs"/>
                </a:rPr>
                <a:t>Work items</a:t>
              </a: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351" name="Group 350">
            <a:extLst>
              <a:ext uri="{FF2B5EF4-FFF2-40B4-BE49-F238E27FC236}">
                <a16:creationId xmlns:a16="http://schemas.microsoft.com/office/drawing/2014/main" id="{983F55B3-8565-9292-3590-453D361834C0}"/>
              </a:ext>
            </a:extLst>
          </p:cNvPr>
          <p:cNvGrpSpPr/>
          <p:nvPr/>
        </p:nvGrpSpPr>
        <p:grpSpPr>
          <a:xfrm>
            <a:off x="1168404" y="5152247"/>
            <a:ext cx="8556503" cy="934710"/>
            <a:chOff x="1663704" y="5152247"/>
            <a:chExt cx="8556503" cy="934710"/>
          </a:xfrm>
        </p:grpSpPr>
        <p:grpSp>
          <p:nvGrpSpPr>
            <p:cNvPr id="327" name="Group 326">
              <a:extLst>
                <a:ext uri="{FF2B5EF4-FFF2-40B4-BE49-F238E27FC236}">
                  <a16:creationId xmlns:a16="http://schemas.microsoft.com/office/drawing/2014/main" id="{830832EA-FE0E-CBA7-FBE9-961478B484C1}"/>
                </a:ext>
              </a:extLst>
            </p:cNvPr>
            <p:cNvGrpSpPr/>
            <p:nvPr/>
          </p:nvGrpSpPr>
          <p:grpSpPr>
            <a:xfrm>
              <a:off x="8428538" y="5411316"/>
              <a:ext cx="1791669" cy="416572"/>
              <a:chOff x="7912071" y="5201968"/>
              <a:chExt cx="1791669" cy="416572"/>
            </a:xfrm>
          </p:grpSpPr>
          <p:sp>
            <p:nvSpPr>
              <p:cNvPr id="299" name="Rectangle: Rounded Corners 298">
                <a:extLst>
                  <a:ext uri="{FF2B5EF4-FFF2-40B4-BE49-F238E27FC236}">
                    <a16:creationId xmlns:a16="http://schemas.microsoft.com/office/drawing/2014/main" id="{04C9FBDF-8E16-9A60-93C4-18B014E2E21D}"/>
                  </a:ext>
                </a:extLst>
              </p:cNvPr>
              <p:cNvSpPr/>
              <p:nvPr/>
            </p:nvSpPr>
            <p:spPr>
              <a:xfrm>
                <a:off x="8454061" y="5201968"/>
                <a:ext cx="1249679" cy="416572"/>
              </a:xfrm>
              <a:prstGeom prst="roundRect">
                <a:avLst/>
              </a:prstGeom>
              <a:noFill/>
              <a:ln w="28575" cap="flat" cmpd="sng" algn="ctr">
                <a:solidFill>
                  <a:srgbClr val="00B05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E</a:t>
                </a:r>
                <a:r>
                  <a:rPr kumimoji="0" lang="en-GB" sz="1800" b="0" i="0" u="none" strike="noStrike" kern="0" cap="none" spc="0" normalizeH="0" baseline="0" noProof="0" dirty="0" err="1">
                    <a:ln>
                      <a:noFill/>
                    </a:ln>
                    <a:solidFill>
                      <a:prstClr val="black"/>
                    </a:solidFill>
                    <a:effectLst/>
                    <a:uLnTx/>
                    <a:uFillTx/>
                    <a:latin typeface="Calibri"/>
                    <a:ea typeface="+mn-ea"/>
                    <a:cs typeface="+mn-cs"/>
                  </a:rPr>
                  <a:t>ditors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cxnSp>
            <p:nvCxnSpPr>
              <p:cNvPr id="300" name="Straight Connector 299">
                <a:extLst>
                  <a:ext uri="{FF2B5EF4-FFF2-40B4-BE49-F238E27FC236}">
                    <a16:creationId xmlns:a16="http://schemas.microsoft.com/office/drawing/2014/main" id="{B2149097-A44C-2C71-9AF4-55BC01D6329B}"/>
                  </a:ext>
                </a:extLst>
              </p:cNvPr>
              <p:cNvCxnSpPr>
                <a:cxnSpLocks/>
                <a:stCxn id="299" idx="1"/>
                <a:endCxn id="350" idx="3"/>
              </p:cNvCxnSpPr>
              <p:nvPr/>
            </p:nvCxnSpPr>
            <p:spPr>
              <a:xfrm flipH="1">
                <a:off x="7912071" y="5410254"/>
                <a:ext cx="541990" cy="0"/>
              </a:xfrm>
              <a:prstGeom prst="line">
                <a:avLst/>
              </a:prstGeom>
              <a:noFill/>
              <a:ln w="28575" cap="flat" cmpd="sng" algn="ctr">
                <a:solidFill>
                  <a:srgbClr val="00B050"/>
                </a:solidFill>
                <a:prstDash val="sysDot"/>
              </a:ln>
              <a:effectLst/>
            </p:spPr>
          </p:cxnSp>
        </p:grpSp>
        <p:sp>
          <p:nvSpPr>
            <p:cNvPr id="337" name="Rectangle: Rounded Corners 336">
              <a:extLst>
                <a:ext uri="{FF2B5EF4-FFF2-40B4-BE49-F238E27FC236}">
                  <a16:creationId xmlns:a16="http://schemas.microsoft.com/office/drawing/2014/main" id="{7309F6D8-D0B0-F5EE-E5BD-22749BB5FFAB}"/>
                </a:ext>
              </a:extLst>
            </p:cNvPr>
            <p:cNvSpPr/>
            <p:nvPr/>
          </p:nvSpPr>
          <p:spPr>
            <a:xfrm>
              <a:off x="1663704" y="5152247"/>
              <a:ext cx="1052738" cy="934710"/>
            </a:xfrm>
            <a:prstGeom prst="roundRect">
              <a:avLst>
                <a:gd name="adj" fmla="val 10758"/>
              </a:avLst>
            </a:prstGeom>
            <a:noFill/>
            <a:ln w="28575"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46" name="Rectangle: Rounded Corners 345">
              <a:extLst>
                <a:ext uri="{FF2B5EF4-FFF2-40B4-BE49-F238E27FC236}">
                  <a16:creationId xmlns:a16="http://schemas.microsoft.com/office/drawing/2014/main" id="{C39CD498-3FDF-404F-BDDE-EB56FDB328C5}"/>
                </a:ext>
              </a:extLst>
            </p:cNvPr>
            <p:cNvSpPr/>
            <p:nvPr/>
          </p:nvSpPr>
          <p:spPr>
            <a:xfrm>
              <a:off x="2806123" y="5152247"/>
              <a:ext cx="1052738" cy="934710"/>
            </a:xfrm>
            <a:prstGeom prst="roundRect">
              <a:avLst>
                <a:gd name="adj" fmla="val 10758"/>
              </a:avLst>
            </a:prstGeom>
            <a:noFill/>
            <a:ln w="28575"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47" name="Rectangle: Rounded Corners 346">
              <a:extLst>
                <a:ext uri="{FF2B5EF4-FFF2-40B4-BE49-F238E27FC236}">
                  <a16:creationId xmlns:a16="http://schemas.microsoft.com/office/drawing/2014/main" id="{0EB96C08-09B4-7880-86AF-AED4C6E861B2}"/>
                </a:ext>
              </a:extLst>
            </p:cNvPr>
            <p:cNvSpPr/>
            <p:nvPr/>
          </p:nvSpPr>
          <p:spPr>
            <a:xfrm>
              <a:off x="3948542" y="5152247"/>
              <a:ext cx="1052738" cy="934710"/>
            </a:xfrm>
            <a:prstGeom prst="roundRect">
              <a:avLst>
                <a:gd name="adj" fmla="val 10758"/>
              </a:avLst>
            </a:prstGeom>
            <a:noFill/>
            <a:ln w="28575"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48" name="Rectangle: Rounded Corners 347">
              <a:extLst>
                <a:ext uri="{FF2B5EF4-FFF2-40B4-BE49-F238E27FC236}">
                  <a16:creationId xmlns:a16="http://schemas.microsoft.com/office/drawing/2014/main" id="{96CBF13D-4A89-D8F6-F658-93559C59AC06}"/>
                </a:ext>
              </a:extLst>
            </p:cNvPr>
            <p:cNvSpPr/>
            <p:nvPr/>
          </p:nvSpPr>
          <p:spPr>
            <a:xfrm>
              <a:off x="5090961" y="5152247"/>
              <a:ext cx="1052738" cy="934710"/>
            </a:xfrm>
            <a:prstGeom prst="roundRect">
              <a:avLst>
                <a:gd name="adj" fmla="val 10758"/>
              </a:avLst>
            </a:prstGeom>
            <a:noFill/>
            <a:ln w="28575"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49" name="Rectangle: Rounded Corners 348">
              <a:extLst>
                <a:ext uri="{FF2B5EF4-FFF2-40B4-BE49-F238E27FC236}">
                  <a16:creationId xmlns:a16="http://schemas.microsoft.com/office/drawing/2014/main" id="{BB13FD3C-C79F-7EE1-D1AA-064EFC9B2826}"/>
                </a:ext>
              </a:extLst>
            </p:cNvPr>
            <p:cNvSpPr/>
            <p:nvPr/>
          </p:nvSpPr>
          <p:spPr>
            <a:xfrm>
              <a:off x="6233380" y="5152247"/>
              <a:ext cx="1052738" cy="934710"/>
            </a:xfrm>
            <a:prstGeom prst="roundRect">
              <a:avLst>
                <a:gd name="adj" fmla="val 10758"/>
              </a:avLst>
            </a:prstGeom>
            <a:noFill/>
            <a:ln w="28575"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50" name="Rectangle: Rounded Corners 349">
              <a:extLst>
                <a:ext uri="{FF2B5EF4-FFF2-40B4-BE49-F238E27FC236}">
                  <a16:creationId xmlns:a16="http://schemas.microsoft.com/office/drawing/2014/main" id="{E7F9B17F-E7E9-8CC1-41D2-C6C15859AC82}"/>
                </a:ext>
              </a:extLst>
            </p:cNvPr>
            <p:cNvSpPr/>
            <p:nvPr/>
          </p:nvSpPr>
          <p:spPr>
            <a:xfrm>
              <a:off x="7375800" y="5152247"/>
              <a:ext cx="1052738" cy="934710"/>
            </a:xfrm>
            <a:prstGeom prst="roundRect">
              <a:avLst>
                <a:gd name="adj" fmla="val 10758"/>
              </a:avLst>
            </a:prstGeom>
            <a:noFill/>
            <a:ln w="28575" cap="flat" cmpd="sng" algn="ctr">
              <a:solidFill>
                <a:srgbClr val="00B05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268844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 grpId="0"/>
      <p:bldP spid="322" grpId="0"/>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19B60FC-4937-BAA9-6674-5EE807648D43}"/>
            </a:ext>
          </a:extLst>
        </p:cNvPr>
        <p:cNvGrpSpPr/>
        <p:nvPr/>
      </p:nvGrpSpPr>
      <p:grpSpPr>
        <a:xfrm>
          <a:off x="0" y="0"/>
          <a:ext cx="0" cy="0"/>
          <a:chOff x="0" y="0"/>
          <a:chExt cx="0" cy="0"/>
        </a:xfrm>
      </p:grpSpPr>
      <p:grpSp>
        <p:nvGrpSpPr>
          <p:cNvPr id="47" name="Group 46">
            <a:extLst>
              <a:ext uri="{FF2B5EF4-FFF2-40B4-BE49-F238E27FC236}">
                <a16:creationId xmlns:a16="http://schemas.microsoft.com/office/drawing/2014/main" id="{6F748E92-7BB7-5836-C1FC-3771AC1F7D79}"/>
              </a:ext>
            </a:extLst>
          </p:cNvPr>
          <p:cNvGrpSpPr/>
          <p:nvPr/>
        </p:nvGrpSpPr>
        <p:grpSpPr>
          <a:xfrm>
            <a:off x="4044950" y="1516358"/>
            <a:ext cx="7650425" cy="3881141"/>
            <a:chOff x="4044950" y="1516358"/>
            <a:chExt cx="7650425" cy="3881141"/>
          </a:xfrm>
        </p:grpSpPr>
        <p:sp>
          <p:nvSpPr>
            <p:cNvPr id="12" name="Rectangle: Rounded Corners 11">
              <a:extLst>
                <a:ext uri="{FF2B5EF4-FFF2-40B4-BE49-F238E27FC236}">
                  <a16:creationId xmlns:a16="http://schemas.microsoft.com/office/drawing/2014/main" id="{790644E3-58D9-492C-251F-268DCA5B8D0F}"/>
                </a:ext>
              </a:extLst>
            </p:cNvPr>
            <p:cNvSpPr/>
            <p:nvPr/>
          </p:nvSpPr>
          <p:spPr>
            <a:xfrm>
              <a:off x="4044950" y="1516358"/>
              <a:ext cx="7650425" cy="3881141"/>
            </a:xfrm>
            <a:prstGeom prst="roundRect">
              <a:avLst>
                <a:gd name="adj" fmla="val 4407"/>
              </a:avLst>
            </a:prstGeom>
            <a:solidFill>
              <a:srgbClr val="0083B3">
                <a:alpha val="20000"/>
              </a:srgbClr>
            </a:solidFill>
            <a:ln w="28575">
              <a:solidFill>
                <a:srgbClr val="0083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13" name="TextBox 12">
              <a:extLst>
                <a:ext uri="{FF2B5EF4-FFF2-40B4-BE49-F238E27FC236}">
                  <a16:creationId xmlns:a16="http://schemas.microsoft.com/office/drawing/2014/main" id="{A0575825-E023-7B02-69E8-5BD5E87601B3}"/>
                </a:ext>
              </a:extLst>
            </p:cNvPr>
            <p:cNvSpPr txBox="1"/>
            <p:nvPr/>
          </p:nvSpPr>
          <p:spPr>
            <a:xfrm>
              <a:off x="4625599" y="4560683"/>
              <a:ext cx="328808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83B3"/>
                  </a:solidFill>
                  <a:effectLst/>
                  <a:uLnTx/>
                  <a:uFillTx/>
                  <a:latin typeface="Arial"/>
                  <a:ea typeface="+mn-ea"/>
                  <a:cs typeface="+mn-cs"/>
                </a:rPr>
                <a:t>Leadership team/</a:t>
              </a:r>
              <a:br>
                <a:rPr kumimoji="0" lang="en-US" sz="1800" b="1" i="0" u="none" strike="noStrike" kern="1200" cap="none" spc="0" normalizeH="0" baseline="0" noProof="0" dirty="0">
                  <a:ln>
                    <a:noFill/>
                  </a:ln>
                  <a:solidFill>
                    <a:srgbClr val="0083B3"/>
                  </a:solidFill>
                  <a:effectLst/>
                  <a:uLnTx/>
                  <a:uFillTx/>
                  <a:latin typeface="Arial"/>
                  <a:ea typeface="+mn-ea"/>
                  <a:cs typeface="+mn-cs"/>
                </a:rPr>
              </a:br>
              <a:r>
                <a:rPr kumimoji="0" lang="en-US" sz="1800" b="1" i="0" u="none" strike="noStrike" kern="1200" cap="none" spc="0" normalizeH="0" baseline="0" noProof="0" dirty="0">
                  <a:ln>
                    <a:noFill/>
                  </a:ln>
                  <a:solidFill>
                    <a:srgbClr val="0083B3"/>
                  </a:solidFill>
                  <a:effectLst/>
                  <a:uLnTx/>
                  <a:uFillTx/>
                  <a:latin typeface="Arial"/>
                  <a:ea typeface="+mn-ea"/>
                  <a:cs typeface="+mn-cs"/>
                </a:rPr>
                <a:t>extended management team</a:t>
              </a:r>
              <a:endParaRPr kumimoji="0" lang="en-GB" sz="1800" b="1" i="0" u="none" strike="noStrike" kern="1200" cap="none" spc="0" normalizeH="0" baseline="0" noProof="0" dirty="0">
                <a:ln>
                  <a:noFill/>
                </a:ln>
                <a:solidFill>
                  <a:srgbClr val="0083B3"/>
                </a:solidFill>
                <a:effectLst/>
                <a:uLnTx/>
                <a:uFillTx/>
                <a:latin typeface="Arial"/>
                <a:ea typeface="+mn-ea"/>
                <a:cs typeface="+mn-cs"/>
              </a:endParaRPr>
            </a:p>
          </p:txBody>
        </p:sp>
      </p:grpSp>
      <p:grpSp>
        <p:nvGrpSpPr>
          <p:cNvPr id="18" name="Group 17">
            <a:extLst>
              <a:ext uri="{FF2B5EF4-FFF2-40B4-BE49-F238E27FC236}">
                <a16:creationId xmlns:a16="http://schemas.microsoft.com/office/drawing/2014/main" id="{1CE4B7FD-25EE-ECC4-3144-99E776842BB7}"/>
              </a:ext>
            </a:extLst>
          </p:cNvPr>
          <p:cNvGrpSpPr/>
          <p:nvPr/>
        </p:nvGrpSpPr>
        <p:grpSpPr>
          <a:xfrm>
            <a:off x="4762500" y="1625600"/>
            <a:ext cx="6818575" cy="2641600"/>
            <a:chOff x="4762500" y="1625600"/>
            <a:chExt cx="6818575" cy="2641600"/>
          </a:xfrm>
        </p:grpSpPr>
        <p:sp>
          <p:nvSpPr>
            <p:cNvPr id="4" name="Rectangle: Rounded Corners 3">
              <a:extLst>
                <a:ext uri="{FF2B5EF4-FFF2-40B4-BE49-F238E27FC236}">
                  <a16:creationId xmlns:a16="http://schemas.microsoft.com/office/drawing/2014/main" id="{64EB8290-D15D-AB0E-D014-1072735EFE88}"/>
                </a:ext>
              </a:extLst>
            </p:cNvPr>
            <p:cNvSpPr/>
            <p:nvPr/>
          </p:nvSpPr>
          <p:spPr>
            <a:xfrm>
              <a:off x="4762500" y="1625600"/>
              <a:ext cx="6818575" cy="2641600"/>
            </a:xfrm>
            <a:prstGeom prst="roundRect">
              <a:avLst>
                <a:gd name="adj" fmla="val 4407"/>
              </a:avLst>
            </a:prstGeom>
            <a:solidFill>
              <a:srgbClr val="7030A0">
                <a:alpha val="20000"/>
              </a:srgbClr>
            </a:solid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5" name="TextBox 4">
              <a:extLst>
                <a:ext uri="{FF2B5EF4-FFF2-40B4-BE49-F238E27FC236}">
                  <a16:creationId xmlns:a16="http://schemas.microsoft.com/office/drawing/2014/main" id="{59012991-24B7-B643-52FD-00C25C534F91}"/>
                </a:ext>
              </a:extLst>
            </p:cNvPr>
            <p:cNvSpPr txBox="1"/>
            <p:nvPr/>
          </p:nvSpPr>
          <p:spPr>
            <a:xfrm>
              <a:off x="5263686" y="3468202"/>
              <a:ext cx="21980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030A0"/>
                  </a:solidFill>
                  <a:effectLst/>
                  <a:uLnTx/>
                  <a:uFillTx/>
                  <a:latin typeface="Arial"/>
                  <a:ea typeface="+mn-ea"/>
                  <a:cs typeface="+mn-cs"/>
                </a:rPr>
                <a:t>Management team</a:t>
              </a:r>
              <a:endParaRPr kumimoji="0" lang="en-GB" sz="1800" b="1" i="0" u="none" strike="noStrike" kern="1200" cap="none" spc="0" normalizeH="0" baseline="0" noProof="0" dirty="0">
                <a:ln>
                  <a:noFill/>
                </a:ln>
                <a:solidFill>
                  <a:srgbClr val="7030A0"/>
                </a:solidFill>
                <a:effectLst/>
                <a:uLnTx/>
                <a:uFillTx/>
                <a:latin typeface="Arial"/>
                <a:ea typeface="+mn-ea"/>
                <a:cs typeface="+mn-cs"/>
              </a:endParaRPr>
            </a:p>
          </p:txBody>
        </p:sp>
      </p:grpSp>
      <p:sp>
        <p:nvSpPr>
          <p:cNvPr id="2" name="Title 1">
            <a:extLst>
              <a:ext uri="{FF2B5EF4-FFF2-40B4-BE49-F238E27FC236}">
                <a16:creationId xmlns:a16="http://schemas.microsoft.com/office/drawing/2014/main" id="{178BFA11-B114-7892-424E-D84D93B8721D}"/>
              </a:ext>
            </a:extLst>
          </p:cNvPr>
          <p:cNvSpPr>
            <a:spLocks noGrp="1"/>
          </p:cNvSpPr>
          <p:nvPr>
            <p:ph type="title"/>
          </p:nvPr>
        </p:nvSpPr>
        <p:spPr/>
        <p:txBody>
          <a:bodyPr/>
          <a:lstStyle/>
          <a:p>
            <a:r>
              <a:rPr lang="en-GB" dirty="0"/>
              <a:t>Study group management and leadership teams</a:t>
            </a:r>
          </a:p>
        </p:txBody>
      </p:sp>
      <p:sp>
        <p:nvSpPr>
          <p:cNvPr id="3" name="Text Placeholder 2">
            <a:extLst>
              <a:ext uri="{FF2B5EF4-FFF2-40B4-BE49-F238E27FC236}">
                <a16:creationId xmlns:a16="http://schemas.microsoft.com/office/drawing/2014/main" id="{1219F212-A0AB-4840-14BF-82F5E47CBCD6}"/>
              </a:ext>
            </a:extLst>
          </p:cNvPr>
          <p:cNvSpPr>
            <a:spLocks noGrp="1"/>
          </p:cNvSpPr>
          <p:nvPr>
            <p:ph type="body" sz="quarter" idx="10"/>
          </p:nvPr>
        </p:nvSpPr>
        <p:spPr/>
        <p:txBody>
          <a:bodyPr/>
          <a:lstStyle/>
          <a:p>
            <a:endParaRPr lang="en-GB"/>
          </a:p>
        </p:txBody>
      </p:sp>
      <p:sp>
        <p:nvSpPr>
          <p:cNvPr id="20" name="Rectangle: Rounded Corners 19">
            <a:extLst>
              <a:ext uri="{FF2B5EF4-FFF2-40B4-BE49-F238E27FC236}">
                <a16:creationId xmlns:a16="http://schemas.microsoft.com/office/drawing/2014/main" id="{50065E9D-7F6F-3501-AB9D-ED1E1FDD0FF4}"/>
              </a:ext>
            </a:extLst>
          </p:cNvPr>
          <p:cNvSpPr/>
          <p:nvPr/>
        </p:nvSpPr>
        <p:spPr>
          <a:xfrm>
            <a:off x="8505669" y="2719454"/>
            <a:ext cx="2895638" cy="634035"/>
          </a:xfrm>
          <a:prstGeom prst="roundRect">
            <a:avLst/>
          </a:prstGeom>
          <a:noFill/>
          <a:ln w="28575" cap="flat" cmpd="sng" algn="ctr">
            <a:solidFill>
              <a:srgbClr val="FF000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Study group chair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Study group vice-chairs</a:t>
            </a:r>
          </a:p>
        </p:txBody>
      </p:sp>
      <p:sp>
        <p:nvSpPr>
          <p:cNvPr id="24" name="Rectangle: Rounded Corners 23">
            <a:extLst>
              <a:ext uri="{FF2B5EF4-FFF2-40B4-BE49-F238E27FC236}">
                <a16:creationId xmlns:a16="http://schemas.microsoft.com/office/drawing/2014/main" id="{DC9A66E3-3D66-660C-AF91-E57AA93A428F}"/>
              </a:ext>
            </a:extLst>
          </p:cNvPr>
          <p:cNvSpPr/>
          <p:nvPr/>
        </p:nvSpPr>
        <p:spPr>
          <a:xfrm>
            <a:off x="5521313" y="2083714"/>
            <a:ext cx="2405783" cy="629589"/>
          </a:xfrm>
          <a:prstGeom prst="roundRect">
            <a:avLst/>
          </a:prstGeom>
          <a:noFill/>
          <a:ln w="28575" cap="flat" cmpd="sng" algn="ctr">
            <a:solidFill>
              <a:srgbClr val="FF000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Counsellor/Advisor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Assistant</a:t>
            </a:r>
          </a:p>
        </p:txBody>
      </p:sp>
      <p:sp>
        <p:nvSpPr>
          <p:cNvPr id="34" name="Rectangle: Rounded Corners 33">
            <a:extLst>
              <a:ext uri="{FF2B5EF4-FFF2-40B4-BE49-F238E27FC236}">
                <a16:creationId xmlns:a16="http://schemas.microsoft.com/office/drawing/2014/main" id="{6C1806DE-DBAE-8F12-8E48-ED86C93F41DC}"/>
              </a:ext>
            </a:extLst>
          </p:cNvPr>
          <p:cNvSpPr/>
          <p:nvPr/>
        </p:nvSpPr>
        <p:spPr>
          <a:xfrm>
            <a:off x="8475228" y="3541193"/>
            <a:ext cx="2926079" cy="584199"/>
          </a:xfrm>
          <a:prstGeom prst="roundRect">
            <a:avLst/>
          </a:prstGeom>
          <a:noFill/>
          <a:ln w="28575" cap="flat" cmpd="sng" algn="ctr">
            <a:solidFill>
              <a:srgbClr val="FFC00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Working party chair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Working party vice-chairs</a:t>
            </a:r>
          </a:p>
        </p:txBody>
      </p:sp>
      <p:sp>
        <p:nvSpPr>
          <p:cNvPr id="43" name="Rectangle: Rounded Corners 42">
            <a:extLst>
              <a:ext uri="{FF2B5EF4-FFF2-40B4-BE49-F238E27FC236}">
                <a16:creationId xmlns:a16="http://schemas.microsoft.com/office/drawing/2014/main" id="{01BC6C5F-6131-365D-866B-9B6E716F7DDD}"/>
              </a:ext>
            </a:extLst>
          </p:cNvPr>
          <p:cNvSpPr/>
          <p:nvPr/>
        </p:nvSpPr>
        <p:spPr>
          <a:xfrm>
            <a:off x="8475228" y="4331991"/>
            <a:ext cx="2926079" cy="641892"/>
          </a:xfrm>
          <a:prstGeom prst="roundRect">
            <a:avLst/>
          </a:prstGeom>
          <a:noFill/>
          <a:ln w="28575" cap="flat" cmpd="sng" algn="ctr">
            <a:solidFill>
              <a:srgbClr val="0070C0"/>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Rapporteurs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latin typeface="Calibri"/>
                <a:ea typeface="+mn-ea"/>
                <a:cs typeface="+mn-cs"/>
              </a:rPr>
              <a:t>Associate rapporteurs</a:t>
            </a:r>
          </a:p>
        </p:txBody>
      </p:sp>
      <p:sp>
        <p:nvSpPr>
          <p:cNvPr id="45" name="TextBox 44">
            <a:extLst>
              <a:ext uri="{FF2B5EF4-FFF2-40B4-BE49-F238E27FC236}">
                <a16:creationId xmlns:a16="http://schemas.microsoft.com/office/drawing/2014/main" id="{154EE4BC-9F5E-A2FF-9682-D22E0099AFAB}"/>
              </a:ext>
            </a:extLst>
          </p:cNvPr>
          <p:cNvSpPr txBox="1"/>
          <p:nvPr/>
        </p:nvSpPr>
        <p:spPr>
          <a:xfrm>
            <a:off x="5263686" y="1714382"/>
            <a:ext cx="289053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mn-cs"/>
              </a:rPr>
              <a:t>ITU secretariat (UN staff)</a:t>
            </a:r>
            <a:endParaRPr kumimoji="0" lang="en-GB" sz="1800" b="1" i="0" u="none" strike="noStrike" kern="1200" cap="none" spc="0" normalizeH="0" baseline="0" noProof="0" dirty="0">
              <a:ln>
                <a:noFill/>
              </a:ln>
              <a:solidFill>
                <a:prstClr val="black"/>
              </a:solidFill>
              <a:effectLst/>
              <a:uLnTx/>
              <a:uFillTx/>
              <a:latin typeface="Arial"/>
              <a:ea typeface="+mn-ea"/>
              <a:cs typeface="+mn-cs"/>
            </a:endParaRPr>
          </a:p>
        </p:txBody>
      </p:sp>
      <p:sp>
        <p:nvSpPr>
          <p:cNvPr id="46" name="TextBox 45">
            <a:extLst>
              <a:ext uri="{FF2B5EF4-FFF2-40B4-BE49-F238E27FC236}">
                <a16:creationId xmlns:a16="http://schemas.microsoft.com/office/drawing/2014/main" id="{0593E6CE-8C07-7A6D-5B2F-33C5BC6405F4}"/>
              </a:ext>
            </a:extLst>
          </p:cNvPr>
          <p:cNvSpPr txBox="1"/>
          <p:nvPr/>
        </p:nvSpPr>
        <p:spPr>
          <a:xfrm>
            <a:off x="8709144" y="2232400"/>
            <a:ext cx="245451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mn-cs"/>
              </a:rPr>
              <a:t>Appointed delegates</a:t>
            </a:r>
            <a:endParaRPr kumimoji="0" lang="en-GB" sz="1800" b="1"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744536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89E8FB4-D1FF-DA16-0C95-EAAB13CC1E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4CCC99-72A1-2373-B509-006D21362492}"/>
              </a:ext>
            </a:extLst>
          </p:cNvPr>
          <p:cNvSpPr>
            <a:spLocks noGrp="1"/>
          </p:cNvSpPr>
          <p:nvPr>
            <p:ph type="title"/>
          </p:nvPr>
        </p:nvSpPr>
        <p:spPr/>
        <p:txBody>
          <a:bodyPr/>
          <a:lstStyle/>
          <a:p>
            <a:r>
              <a:rPr lang="en-US" dirty="0"/>
              <a:t>Roles and responsibilities: </a:t>
            </a:r>
            <a:r>
              <a:rPr lang="en-GB" dirty="0"/>
              <a:t>Rapporteurs</a:t>
            </a:r>
          </a:p>
        </p:txBody>
      </p:sp>
      <p:sp>
        <p:nvSpPr>
          <p:cNvPr id="3" name="Content Placeholder 2">
            <a:extLst>
              <a:ext uri="{FF2B5EF4-FFF2-40B4-BE49-F238E27FC236}">
                <a16:creationId xmlns:a16="http://schemas.microsoft.com/office/drawing/2014/main" id="{BBE54BEF-643D-02AC-DD01-531F7FA9B3AF}"/>
              </a:ext>
            </a:extLst>
          </p:cNvPr>
          <p:cNvSpPr>
            <a:spLocks noGrp="1"/>
          </p:cNvSpPr>
          <p:nvPr>
            <p:ph sz="quarter" idx="11"/>
          </p:nvPr>
        </p:nvSpPr>
        <p:spPr>
          <a:xfrm>
            <a:off x="633255" y="2167466"/>
            <a:ext cx="10947820" cy="4588933"/>
          </a:xfrm>
        </p:spPr>
        <p:txBody>
          <a:bodyPr>
            <a:normAutofit/>
          </a:bodyPr>
          <a:lstStyle/>
          <a:p>
            <a:pPr marL="457200" indent="-457200">
              <a:buFont typeface="Arial" panose="020B0604020202020204" pitchFamily="34" charset="0"/>
              <a:buChar char="•"/>
            </a:pPr>
            <a:r>
              <a:rPr lang="en-GB" dirty="0"/>
              <a:t>Appointment is </a:t>
            </a:r>
            <a:r>
              <a:rPr lang="en-GB" b="1" dirty="0"/>
              <a:t>not related to a study period</a:t>
            </a:r>
            <a:r>
              <a:rPr lang="en-GB" dirty="0"/>
              <a:t>.</a:t>
            </a:r>
          </a:p>
          <a:p>
            <a:pPr marL="457200" indent="-457200">
              <a:buFont typeface="Arial" panose="020B0604020202020204" pitchFamily="34" charset="0"/>
              <a:buChar char="•"/>
            </a:pPr>
            <a:r>
              <a:rPr lang="en-GB" dirty="0"/>
              <a:t>Possess knowledge, experience and managerial skills.</a:t>
            </a:r>
          </a:p>
          <a:p>
            <a:pPr marL="457200" indent="-457200">
              <a:buFont typeface="Arial" panose="020B0604020202020204" pitchFamily="34" charset="0"/>
              <a:buChar char="•"/>
            </a:pPr>
            <a:r>
              <a:rPr lang="en-GB" b="1" dirty="0"/>
              <a:t>Attend</a:t>
            </a:r>
            <a:r>
              <a:rPr lang="en-GB" dirty="0"/>
              <a:t> all SG, WP and interim activities, and report progress</a:t>
            </a:r>
            <a:br>
              <a:rPr lang="en-GB" dirty="0"/>
            </a:br>
            <a:r>
              <a:rPr lang="en-GB" dirty="0"/>
              <a:t>(Appendix I of ITU-T A.1).</a:t>
            </a:r>
          </a:p>
          <a:p>
            <a:pPr marL="457200" indent="-457200">
              <a:buFont typeface="Arial" panose="020B0604020202020204" pitchFamily="34" charset="0"/>
              <a:buChar char="•"/>
            </a:pPr>
            <a:r>
              <a:rPr lang="en-GB" b="1" dirty="0"/>
              <a:t>Assert rules </a:t>
            </a:r>
            <a:r>
              <a:rPr lang="en-GB" dirty="0"/>
              <a:t>and working methods.</a:t>
            </a:r>
            <a:br>
              <a:rPr lang="en-GB" dirty="0"/>
            </a:br>
            <a:r>
              <a:rPr lang="en-GB" dirty="0"/>
              <a:t>(e.g. IPR enquiry, clause 2.3.3.12 of ITU-T A.1)</a:t>
            </a:r>
          </a:p>
          <a:p>
            <a:pPr marL="457200" indent="-457200">
              <a:buFont typeface="Arial" panose="020B0604020202020204" pitchFamily="34" charset="0"/>
              <a:buChar char="•"/>
            </a:pPr>
            <a:r>
              <a:rPr lang="en-GB" dirty="0"/>
              <a:t>Ensure </a:t>
            </a:r>
            <a:r>
              <a:rPr lang="en-GB" b="1" dirty="0"/>
              <a:t>compliance</a:t>
            </a:r>
            <a:r>
              <a:rPr lang="en-GB" dirty="0"/>
              <a:t> with drafting rules.</a:t>
            </a:r>
          </a:p>
          <a:p>
            <a:pPr marL="457200" indent="-457200">
              <a:buFont typeface="Arial" panose="020B0604020202020204" pitchFamily="34" charset="0"/>
              <a:buChar char="•"/>
            </a:pPr>
            <a:r>
              <a:rPr lang="en-GB" b="1" dirty="0"/>
              <a:t>Coordinate</a:t>
            </a:r>
            <a:r>
              <a:rPr lang="en-GB" dirty="0"/>
              <a:t> the work within the study group and with other entities.</a:t>
            </a:r>
          </a:p>
          <a:p>
            <a:pPr marL="457200" indent="-457200">
              <a:buFont typeface="Arial" panose="020B0604020202020204" pitchFamily="34" charset="0"/>
              <a:buChar char="•"/>
            </a:pPr>
            <a:r>
              <a:rPr lang="en-GB" dirty="0"/>
              <a:t>May seek </a:t>
            </a:r>
            <a:r>
              <a:rPr lang="en-GB" b="1" dirty="0"/>
              <a:t>assistance</a:t>
            </a:r>
            <a:r>
              <a:rPr lang="en-GB" dirty="0"/>
              <a:t>:</a:t>
            </a:r>
          </a:p>
          <a:p>
            <a:pPr lvl="1">
              <a:buFont typeface="Courier New" panose="02070309020205020404" pitchFamily="49" charset="0"/>
              <a:buChar char="o"/>
            </a:pPr>
            <a:r>
              <a:rPr lang="en-GB" dirty="0"/>
              <a:t>Associate Rapporteurs or Editors.</a:t>
            </a:r>
          </a:p>
          <a:p>
            <a:pPr lvl="1">
              <a:buFont typeface="Courier New" panose="02070309020205020404" pitchFamily="49" charset="0"/>
              <a:buChar char="o"/>
            </a:pPr>
            <a:r>
              <a:rPr lang="en-GB" dirty="0"/>
              <a:t>TSB Editing team and SG Secretariat.</a:t>
            </a:r>
          </a:p>
        </p:txBody>
      </p:sp>
      <p:sp>
        <p:nvSpPr>
          <p:cNvPr id="4" name="Text Placeholder 3">
            <a:extLst>
              <a:ext uri="{FF2B5EF4-FFF2-40B4-BE49-F238E27FC236}">
                <a16:creationId xmlns:a16="http://schemas.microsoft.com/office/drawing/2014/main" id="{AE54939C-A1F1-CF7C-65E1-7F0A7A45FF8D}"/>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772679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E3D6BAF-2207-EEE5-7F52-427425D8B9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C7A31B-A1D0-8097-C7A6-7E0C4DE4CECF}"/>
              </a:ext>
            </a:extLst>
          </p:cNvPr>
          <p:cNvSpPr>
            <a:spLocks noGrp="1"/>
          </p:cNvSpPr>
          <p:nvPr>
            <p:ph type="title"/>
          </p:nvPr>
        </p:nvSpPr>
        <p:spPr/>
        <p:txBody>
          <a:bodyPr/>
          <a:lstStyle/>
          <a:p>
            <a:r>
              <a:rPr lang="en-US" dirty="0"/>
              <a:t>Roles and responsibilities: </a:t>
            </a:r>
            <a:r>
              <a:rPr lang="en-GB" dirty="0"/>
              <a:t>Editors</a:t>
            </a:r>
          </a:p>
        </p:txBody>
      </p:sp>
      <p:sp>
        <p:nvSpPr>
          <p:cNvPr id="3" name="Content Placeholder 2">
            <a:extLst>
              <a:ext uri="{FF2B5EF4-FFF2-40B4-BE49-F238E27FC236}">
                <a16:creationId xmlns:a16="http://schemas.microsoft.com/office/drawing/2014/main" id="{282CE677-4B6B-F223-B803-5B10FDB29BE9}"/>
              </a:ext>
            </a:extLst>
          </p:cNvPr>
          <p:cNvSpPr>
            <a:spLocks noGrp="1"/>
          </p:cNvSpPr>
          <p:nvPr>
            <p:ph sz="quarter" idx="11"/>
          </p:nvPr>
        </p:nvSpPr>
        <p:spPr>
          <a:xfrm>
            <a:off x="633255" y="2675467"/>
            <a:ext cx="10947820" cy="3514622"/>
          </a:xfrm>
        </p:spPr>
        <p:txBody>
          <a:bodyPr/>
          <a:lstStyle/>
          <a:p>
            <a:pPr marL="457200" indent="-457200">
              <a:buFont typeface="Arial" panose="020B0604020202020204" pitchFamily="34" charset="0"/>
              <a:buChar char="•"/>
            </a:pPr>
            <a:r>
              <a:rPr lang="en-GB" dirty="0"/>
              <a:t>Editors </a:t>
            </a:r>
            <a:r>
              <a:rPr lang="en-GB" b="1" dirty="0"/>
              <a:t>assist</a:t>
            </a:r>
            <a:r>
              <a:rPr lang="en-GB" dirty="0"/>
              <a:t> the Rapporteur in preparing draft texts.</a:t>
            </a:r>
          </a:p>
          <a:p>
            <a:pPr marL="457200" indent="-457200">
              <a:buFont typeface="Arial" panose="020B0604020202020204" pitchFamily="34" charset="0"/>
              <a:buChar char="•"/>
            </a:pPr>
            <a:r>
              <a:rPr lang="en-GB" dirty="0"/>
              <a:t>Editors are </a:t>
            </a:r>
            <a:r>
              <a:rPr lang="en-GB" b="1" dirty="0"/>
              <a:t>not the author</a:t>
            </a:r>
            <a:r>
              <a:rPr lang="en-GB" dirty="0"/>
              <a:t>, instead they incorporate changes based on documented agreements.</a:t>
            </a:r>
          </a:p>
          <a:p>
            <a:pPr marL="457200" indent="-457200">
              <a:buFont typeface="Arial" panose="020B0604020202020204" pitchFamily="34" charset="0"/>
              <a:buChar char="•"/>
            </a:pPr>
            <a:r>
              <a:rPr lang="en-GB" dirty="0"/>
              <a:t>May be entrusted to carry out “</a:t>
            </a:r>
            <a:r>
              <a:rPr lang="en-GB" b="1" dirty="0"/>
              <a:t>editorial</a:t>
            </a:r>
            <a:r>
              <a:rPr lang="en-GB" dirty="0"/>
              <a:t>” formatting/typographic changes.</a:t>
            </a:r>
          </a:p>
          <a:p>
            <a:pPr marL="457200" indent="-457200">
              <a:buFont typeface="Arial" panose="020B0604020202020204" pitchFamily="34" charset="0"/>
              <a:buChar char="•"/>
            </a:pPr>
            <a:r>
              <a:rPr lang="en-GB" b="1" dirty="0"/>
              <a:t>May contribute technical content </a:t>
            </a:r>
            <a:r>
              <a:rPr lang="en-GB" dirty="0"/>
              <a:t>on the same basis as all other contributors. Should announce in what capacity they are acting.</a:t>
            </a:r>
          </a:p>
          <a:p>
            <a:pPr marL="457200" indent="-457200">
              <a:buFont typeface="Arial" panose="020B0604020202020204" pitchFamily="34" charset="0"/>
              <a:buChar char="•"/>
            </a:pPr>
            <a:r>
              <a:rPr lang="en-GB" dirty="0"/>
              <a:t>May </a:t>
            </a:r>
            <a:r>
              <a:rPr lang="en-GB" b="1" dirty="0"/>
              <a:t>seek assistance </a:t>
            </a:r>
            <a:r>
              <a:rPr lang="en-GB" dirty="0"/>
              <a:t>of TSB Editing team or SG Secretariat.</a:t>
            </a:r>
          </a:p>
        </p:txBody>
      </p:sp>
      <p:sp>
        <p:nvSpPr>
          <p:cNvPr id="4" name="Text Placeholder 3">
            <a:extLst>
              <a:ext uri="{FF2B5EF4-FFF2-40B4-BE49-F238E27FC236}">
                <a16:creationId xmlns:a16="http://schemas.microsoft.com/office/drawing/2014/main" id="{89E4CDBB-D93D-DFD8-09C1-D889E4F8DE9D}"/>
              </a:ext>
            </a:extLst>
          </p:cNvPr>
          <p:cNvSpPr>
            <a:spLocks noGrp="1"/>
          </p:cNvSpPr>
          <p:nvPr>
            <p:ph type="body" sz="quarter" idx="10"/>
          </p:nvPr>
        </p:nvSpPr>
        <p:spPr/>
        <p:txBody>
          <a:bodyPr/>
          <a:lstStyle/>
          <a:p>
            <a:endParaRPr lang="en-GB"/>
          </a:p>
        </p:txBody>
      </p:sp>
      <p:sp>
        <p:nvSpPr>
          <p:cNvPr id="5" name="Rectangle: Rounded Corners 4">
            <a:extLst>
              <a:ext uri="{FF2B5EF4-FFF2-40B4-BE49-F238E27FC236}">
                <a16:creationId xmlns:a16="http://schemas.microsoft.com/office/drawing/2014/main" id="{2B7F6BD1-A50D-646F-C3AF-40916B87B591}"/>
              </a:ext>
            </a:extLst>
          </p:cNvPr>
          <p:cNvSpPr/>
          <p:nvPr/>
        </p:nvSpPr>
        <p:spPr>
          <a:xfrm>
            <a:off x="1096370" y="3028949"/>
            <a:ext cx="9768480" cy="696889"/>
          </a:xfrm>
          <a:prstGeom prst="roundRect">
            <a:avLst>
              <a:gd name="adj" fmla="val 10379"/>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4060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8846-06B1-2940-028E-82A66A9EB5D4}"/>
              </a:ext>
            </a:extLst>
          </p:cNvPr>
          <p:cNvSpPr>
            <a:spLocks noGrp="1"/>
          </p:cNvSpPr>
          <p:nvPr>
            <p:ph type="title"/>
          </p:nvPr>
        </p:nvSpPr>
        <p:spPr/>
        <p:txBody>
          <a:bodyPr/>
          <a:lstStyle/>
          <a:p>
            <a:r>
              <a:rPr lang="en-US" dirty="0"/>
              <a:t>Roles and responsibilities: </a:t>
            </a:r>
            <a:r>
              <a:rPr lang="en-GB" dirty="0"/>
              <a:t>TSB Secretariat</a:t>
            </a:r>
          </a:p>
        </p:txBody>
      </p:sp>
      <p:sp>
        <p:nvSpPr>
          <p:cNvPr id="3" name="Text Placeholder 2">
            <a:extLst>
              <a:ext uri="{FF2B5EF4-FFF2-40B4-BE49-F238E27FC236}">
                <a16:creationId xmlns:a16="http://schemas.microsoft.com/office/drawing/2014/main" id="{EC988CE3-F255-00E1-39F0-32BC1FF66B99}"/>
              </a:ext>
            </a:extLst>
          </p:cNvPr>
          <p:cNvSpPr>
            <a:spLocks noGrp="1"/>
          </p:cNvSpPr>
          <p:nvPr>
            <p:ph type="body" sz="quarter" idx="10"/>
          </p:nvPr>
        </p:nvSpPr>
        <p:spPr/>
        <p:txBody>
          <a:bodyPr/>
          <a:lstStyle/>
          <a:p>
            <a:endParaRPr lang="en-GB"/>
          </a:p>
        </p:txBody>
      </p:sp>
      <p:sp>
        <p:nvSpPr>
          <p:cNvPr id="12" name="Freeform: Shape 11">
            <a:extLst>
              <a:ext uri="{FF2B5EF4-FFF2-40B4-BE49-F238E27FC236}">
                <a16:creationId xmlns:a16="http://schemas.microsoft.com/office/drawing/2014/main" id="{4A8E6AC2-37FD-EB2D-E29B-D01E38E74CC4}"/>
              </a:ext>
            </a:extLst>
          </p:cNvPr>
          <p:cNvSpPr/>
          <p:nvPr/>
        </p:nvSpPr>
        <p:spPr>
          <a:xfrm>
            <a:off x="3499072" y="522069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rgbClr val="9BBB59">
              <a:lumMod val="20000"/>
              <a:lumOff val="80000"/>
            </a:srgbClr>
          </a:solidFill>
          <a:ln w="25400" cap="flat" cmpd="sng" algn="ctr">
            <a:solidFill>
              <a:srgbClr val="00B050"/>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Administrative and EWM support</a:t>
            </a:r>
            <a:endParaRPr kumimoji="0" lang="en-CA" sz="2000" b="0" i="0" u="none" strike="noStrike" kern="0" cap="none" spc="0" normalizeH="0" baseline="0" noProof="0" dirty="0">
              <a:ln>
                <a:noFill/>
              </a:ln>
              <a:solidFill>
                <a:prstClr val="black"/>
              </a:solidFill>
              <a:effectLst/>
              <a:uLnTx/>
              <a:uFillTx/>
              <a:latin typeface="Calibri"/>
              <a:ea typeface="+mn-ea"/>
              <a:cs typeface="+mn-cs"/>
            </a:endParaRPr>
          </a:p>
        </p:txBody>
      </p:sp>
      <p:sp>
        <p:nvSpPr>
          <p:cNvPr id="13" name="Freeform: Shape 12">
            <a:extLst>
              <a:ext uri="{FF2B5EF4-FFF2-40B4-BE49-F238E27FC236}">
                <a16:creationId xmlns:a16="http://schemas.microsoft.com/office/drawing/2014/main" id="{6ECB7F16-B8D8-720B-3CE8-CE121DF6B540}"/>
              </a:ext>
            </a:extLst>
          </p:cNvPr>
          <p:cNvSpPr/>
          <p:nvPr/>
        </p:nvSpPr>
        <p:spPr>
          <a:xfrm>
            <a:off x="6273226" y="522069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rgbClr val="4F81BD">
              <a:lumMod val="20000"/>
              <a:lumOff val="80000"/>
            </a:srgbClr>
          </a:solidFill>
          <a:ln w="25400" cap="flat" cmpd="sng" algn="ctr">
            <a:solidFill>
              <a:srgbClr val="1F497D">
                <a:lumMod val="40000"/>
                <a:lumOff val="60000"/>
              </a:srgbClr>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US" sz="2000" b="0" i="0" u="none" strike="noStrike" kern="0" cap="none" spc="0" normalizeH="0" baseline="0" noProof="0">
                <a:ln>
                  <a:noFill/>
                </a:ln>
                <a:solidFill>
                  <a:prstClr val="black"/>
                </a:solidFill>
                <a:effectLst/>
                <a:uLnTx/>
                <a:uFillTx/>
                <a:latin typeface="Calibri"/>
                <a:ea typeface="+mn-ea"/>
                <a:cs typeface="+mn-cs"/>
              </a:rPr>
              <a:t>Ensure quality of output standards</a:t>
            </a:r>
            <a:endParaRPr kumimoji="0" lang="en-CA" sz="2000" b="0" i="0" u="none" strike="noStrike" kern="0" cap="none" spc="0" normalizeH="0" baseline="0" noProof="0">
              <a:ln>
                <a:noFill/>
              </a:ln>
              <a:solidFill>
                <a:prstClr val="black"/>
              </a:solidFill>
              <a:effectLst/>
              <a:uLnTx/>
              <a:uFillTx/>
              <a:latin typeface="Calibri"/>
              <a:ea typeface="+mn-ea"/>
              <a:cs typeface="+mn-cs"/>
            </a:endParaRPr>
          </a:p>
        </p:txBody>
      </p:sp>
      <p:sp>
        <p:nvSpPr>
          <p:cNvPr id="14" name="Freeform: Shape 13">
            <a:extLst>
              <a:ext uri="{FF2B5EF4-FFF2-40B4-BE49-F238E27FC236}">
                <a16:creationId xmlns:a16="http://schemas.microsoft.com/office/drawing/2014/main" id="{1BEDFB7A-8B40-39D1-5019-09ACDE4AD303}"/>
              </a:ext>
            </a:extLst>
          </p:cNvPr>
          <p:cNvSpPr/>
          <p:nvPr/>
        </p:nvSpPr>
        <p:spPr>
          <a:xfrm>
            <a:off x="1940888" y="4104985"/>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rgbClr val="F79646">
              <a:lumMod val="20000"/>
              <a:lumOff val="80000"/>
            </a:srgbClr>
          </a:solidFill>
          <a:ln w="25400" cap="flat" cmpd="sng" algn="ctr">
            <a:solidFill>
              <a:srgbClr val="FFC000"/>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Document processing and distribution</a:t>
            </a:r>
            <a:endParaRPr kumimoji="0" lang="en-CA" sz="2000" b="0" i="0" u="none" strike="noStrike" kern="0" cap="none" spc="0" normalizeH="0" baseline="0" noProof="0" dirty="0">
              <a:ln>
                <a:noFill/>
              </a:ln>
              <a:solidFill>
                <a:prstClr val="black"/>
              </a:solidFill>
              <a:effectLst/>
              <a:uLnTx/>
              <a:uFillTx/>
              <a:latin typeface="Calibri"/>
              <a:ea typeface="+mn-ea"/>
              <a:cs typeface="+mn-cs"/>
            </a:endParaRPr>
          </a:p>
        </p:txBody>
      </p:sp>
      <p:sp>
        <p:nvSpPr>
          <p:cNvPr id="15" name="Freeform: Shape 14">
            <a:extLst>
              <a:ext uri="{FF2B5EF4-FFF2-40B4-BE49-F238E27FC236}">
                <a16:creationId xmlns:a16="http://schemas.microsoft.com/office/drawing/2014/main" id="{D8C11A56-5A1A-740A-ACD1-C17CBB3523B5}"/>
              </a:ext>
            </a:extLst>
          </p:cNvPr>
          <p:cNvSpPr/>
          <p:nvPr/>
        </p:nvSpPr>
        <p:spPr>
          <a:xfrm>
            <a:off x="7831410" y="4104985"/>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rgbClr val="C0504D">
              <a:lumMod val="20000"/>
              <a:lumOff val="80000"/>
            </a:srgbClr>
          </a:solidFill>
          <a:ln w="25400" cap="flat" cmpd="sng" algn="ctr">
            <a:solidFill>
              <a:srgbClr val="FF0000"/>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US" sz="2000" b="0" i="0" u="none" strike="noStrike" kern="0" cap="none" spc="0" normalizeH="0" baseline="0" noProof="0">
                <a:ln>
                  <a:noFill/>
                </a:ln>
                <a:solidFill>
                  <a:prstClr val="black"/>
                </a:solidFill>
                <a:effectLst/>
                <a:uLnTx/>
                <a:uFillTx/>
                <a:latin typeface="Calibri"/>
                <a:ea typeface="+mn-ea"/>
                <a:cs typeface="+mn-cs"/>
              </a:rPr>
              <a:t>Coordinate routine study group activities</a:t>
            </a:r>
            <a:endParaRPr kumimoji="0" lang="en-CA" sz="2000" b="0" i="0" u="none" strike="noStrike" kern="0" cap="none" spc="0" normalizeH="0" baseline="0" noProof="0">
              <a:ln>
                <a:noFill/>
              </a:ln>
              <a:solidFill>
                <a:prstClr val="black"/>
              </a:solidFill>
              <a:effectLst/>
              <a:uLnTx/>
              <a:uFillTx/>
              <a:latin typeface="Calibri"/>
              <a:ea typeface="+mn-ea"/>
              <a:cs typeface="+mn-cs"/>
            </a:endParaRPr>
          </a:p>
        </p:txBody>
      </p:sp>
      <p:sp>
        <p:nvSpPr>
          <p:cNvPr id="16" name="Freeform: Shape 15">
            <a:extLst>
              <a:ext uri="{FF2B5EF4-FFF2-40B4-BE49-F238E27FC236}">
                <a16:creationId xmlns:a16="http://schemas.microsoft.com/office/drawing/2014/main" id="{59F14525-A6E3-3DA3-14C5-F87F38AFD218}"/>
              </a:ext>
            </a:extLst>
          </p:cNvPr>
          <p:cNvSpPr/>
          <p:nvPr/>
        </p:nvSpPr>
        <p:spPr>
          <a:xfrm>
            <a:off x="4886149" y="187357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rgbClr val="4BACC6">
              <a:lumMod val="20000"/>
              <a:lumOff val="80000"/>
            </a:srgbClr>
          </a:solidFill>
          <a:ln w="25400" cap="flat" cmpd="sng" algn="ctr">
            <a:solidFill>
              <a:srgbClr val="1F497D">
                <a:lumMod val="40000"/>
                <a:lumOff val="60000"/>
              </a:srgbClr>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Procedural and legal advice</a:t>
            </a:r>
            <a:endParaRPr kumimoji="0" lang="en-CA" sz="2000" b="0" i="0" u="none" strike="noStrike" kern="0" cap="none" spc="0" normalizeH="0" baseline="0" noProof="0" dirty="0">
              <a:ln>
                <a:noFill/>
              </a:ln>
              <a:solidFill>
                <a:prstClr val="black"/>
              </a:solidFill>
              <a:effectLst/>
              <a:uLnTx/>
              <a:uFillTx/>
              <a:latin typeface="Calibri"/>
              <a:ea typeface="+mn-ea"/>
              <a:cs typeface="+mn-cs"/>
            </a:endParaRPr>
          </a:p>
        </p:txBody>
      </p:sp>
      <p:sp>
        <p:nvSpPr>
          <p:cNvPr id="17" name="Freeform: Shape 16">
            <a:extLst>
              <a:ext uri="{FF2B5EF4-FFF2-40B4-BE49-F238E27FC236}">
                <a16:creationId xmlns:a16="http://schemas.microsoft.com/office/drawing/2014/main" id="{11FD6C81-E057-F51C-8CC8-EF1676B23686}"/>
              </a:ext>
            </a:extLst>
          </p:cNvPr>
          <p:cNvSpPr/>
          <p:nvPr/>
        </p:nvSpPr>
        <p:spPr>
          <a:xfrm>
            <a:off x="2353171" y="2741628"/>
            <a:ext cx="2329451" cy="991140"/>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rgbClr val="8064A2">
              <a:lumMod val="20000"/>
              <a:lumOff val="80000"/>
            </a:srgbClr>
          </a:solidFill>
          <a:ln w="25400" cap="flat" cmpd="sng" algn="ctr">
            <a:solidFill>
              <a:srgbClr val="7030A0"/>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Meeting logistics, infrastructure, interpretation</a:t>
            </a:r>
            <a:endParaRPr kumimoji="0" lang="en-CA" sz="2000" b="0" i="0" u="none" strike="noStrike" kern="0" cap="none" spc="0" normalizeH="0" baseline="0" noProof="0" dirty="0">
              <a:ln>
                <a:noFill/>
              </a:ln>
              <a:solidFill>
                <a:prstClr val="black"/>
              </a:solidFill>
              <a:effectLst/>
              <a:uLnTx/>
              <a:uFillTx/>
              <a:latin typeface="Calibri"/>
              <a:ea typeface="+mn-ea"/>
              <a:cs typeface="+mn-cs"/>
            </a:endParaRPr>
          </a:p>
        </p:txBody>
      </p:sp>
      <p:sp>
        <p:nvSpPr>
          <p:cNvPr id="18" name="Freeform: Shape 17">
            <a:extLst>
              <a:ext uri="{FF2B5EF4-FFF2-40B4-BE49-F238E27FC236}">
                <a16:creationId xmlns:a16="http://schemas.microsoft.com/office/drawing/2014/main" id="{D98B7352-DD37-B86D-636B-2342032F589B}"/>
              </a:ext>
            </a:extLst>
          </p:cNvPr>
          <p:cNvSpPr/>
          <p:nvPr/>
        </p:nvSpPr>
        <p:spPr>
          <a:xfrm>
            <a:off x="7509377" y="274162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rgbClr val="9BBB59">
              <a:lumMod val="40000"/>
              <a:lumOff val="60000"/>
            </a:srgbClr>
          </a:solidFill>
          <a:ln w="25400" cap="flat" cmpd="sng" algn="ctr">
            <a:solidFill>
              <a:srgbClr val="00B050"/>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GB" sz="2000" b="0" i="0" u="none" strike="noStrike" kern="0" cap="none" spc="0" normalizeH="0" baseline="0" noProof="0" dirty="0">
                <a:ln>
                  <a:noFill/>
                </a:ln>
                <a:solidFill>
                  <a:prstClr val="black"/>
                </a:solidFill>
                <a:effectLst/>
                <a:uLnTx/>
                <a:uFillTx/>
                <a:latin typeface="Calibri"/>
                <a:ea typeface="+mn-ea"/>
                <a:cs typeface="+mn-cs"/>
              </a:rPr>
              <a:t>Subject matter (topic) technical expertise and advice </a:t>
            </a:r>
            <a:endParaRPr kumimoji="0" lang="en-CA" sz="2000" b="0" i="0" u="none" strike="noStrike" kern="0" cap="none" spc="0" normalizeH="0" baseline="0" noProof="0" dirty="0">
              <a:ln>
                <a:noFill/>
              </a:ln>
              <a:solidFill>
                <a:prstClr val="black"/>
              </a:solidFill>
              <a:effectLst/>
              <a:uLnTx/>
              <a:uFillTx/>
              <a:latin typeface="Calibri"/>
              <a:ea typeface="+mn-ea"/>
              <a:cs typeface="+mn-cs"/>
            </a:endParaRPr>
          </a:p>
        </p:txBody>
      </p:sp>
      <p:sp>
        <p:nvSpPr>
          <p:cNvPr id="19" name="Oval 18">
            <a:extLst>
              <a:ext uri="{FF2B5EF4-FFF2-40B4-BE49-F238E27FC236}">
                <a16:creationId xmlns:a16="http://schemas.microsoft.com/office/drawing/2014/main" id="{70239643-A7D9-3D0B-38AE-A3E2C3A03149}"/>
              </a:ext>
            </a:extLst>
          </p:cNvPr>
          <p:cNvSpPr/>
          <p:nvPr/>
        </p:nvSpPr>
        <p:spPr>
          <a:xfrm>
            <a:off x="4721456" y="3208386"/>
            <a:ext cx="2695575" cy="1654241"/>
          </a:xfrm>
          <a:prstGeom prst="ellipse">
            <a:avLst/>
          </a:prstGeom>
          <a:solidFill>
            <a:srgbClr val="1F497D">
              <a:lumMod val="20000"/>
              <a:lumOff val="80000"/>
            </a:srgbClr>
          </a:solidFill>
          <a:ln w="25400" cap="flat" cmpd="sng" algn="ctr">
            <a:solidFill>
              <a:srgbClr val="0070C0"/>
            </a:solidFill>
            <a:prstDash val="solid"/>
          </a:ln>
          <a:effectLst/>
        </p:spPr>
        <p:txBody>
          <a:bodyPr spcFirstLastPara="0" vert="horz" wrap="square" lIns="147072" tIns="147072" rIns="147072" bIns="14707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n-US" sz="2000" b="0" i="0" u="none" strike="noStrike" kern="0" cap="none" spc="0" normalizeH="0" baseline="0" noProof="0">
                <a:ln>
                  <a:noFill/>
                </a:ln>
                <a:solidFill>
                  <a:prstClr val="black"/>
                </a:solidFill>
                <a:effectLst/>
                <a:uLnTx/>
                <a:uFillTx/>
                <a:latin typeface="Calibri"/>
                <a:ea typeface="+mn-ea"/>
                <a:cs typeface="+mn-cs"/>
              </a:rPr>
              <a:t>Key role: facilitate standards development</a:t>
            </a:r>
            <a:endParaRPr kumimoji="0" lang="en-CA" sz="20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7572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739EB09-2600-B773-A1E6-C1C79F45D5B1}"/>
              </a:ext>
            </a:extLst>
          </p:cNvPr>
          <p:cNvGrpSpPr/>
          <p:nvPr/>
        </p:nvGrpSpPr>
        <p:grpSpPr>
          <a:xfrm>
            <a:off x="-5544" y="-3117"/>
            <a:ext cx="12203088" cy="6864234"/>
            <a:chOff x="-1958422" y="2031434"/>
            <a:chExt cx="12203088" cy="6864234"/>
          </a:xfrm>
        </p:grpSpPr>
        <p:pic>
          <p:nvPicPr>
            <p:cNvPr id="8" name="Picture 7" descr="Reward and Punishment: The Twin Pillars of Justice">
              <a:extLst>
                <a:ext uri="{FF2B5EF4-FFF2-40B4-BE49-F238E27FC236}">
                  <a16:creationId xmlns:a16="http://schemas.microsoft.com/office/drawing/2014/main" id="{1D6323B2-94CB-C47E-B895-C60C27FD25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359" r="12427"/>
            <a:stretch>
              <a:fillRect/>
            </a:stretch>
          </p:blipFill>
          <p:spPr bwMode="auto">
            <a:xfrm>
              <a:off x="-1958422" y="2031434"/>
              <a:ext cx="12203088" cy="6864234"/>
            </a:xfrm>
            <a:custGeom>
              <a:avLst/>
              <a:gdLst>
                <a:gd name="connsiteX0" fmla="*/ 0 w 12203088"/>
                <a:gd name="connsiteY0" fmla="*/ 0 h 6864234"/>
                <a:gd name="connsiteX1" fmla="*/ 12203088 w 12203088"/>
                <a:gd name="connsiteY1" fmla="*/ 0 h 6864234"/>
                <a:gd name="connsiteX2" fmla="*/ 12203088 w 12203088"/>
                <a:gd name="connsiteY2" fmla="*/ 6864234 h 6864234"/>
                <a:gd name="connsiteX3" fmla="*/ 0 w 12203088"/>
                <a:gd name="connsiteY3" fmla="*/ 6864234 h 6864234"/>
              </a:gdLst>
              <a:ahLst/>
              <a:cxnLst>
                <a:cxn ang="0">
                  <a:pos x="connsiteX0" y="connsiteY0"/>
                </a:cxn>
                <a:cxn ang="0">
                  <a:pos x="connsiteX1" y="connsiteY1"/>
                </a:cxn>
                <a:cxn ang="0">
                  <a:pos x="connsiteX2" y="connsiteY2"/>
                </a:cxn>
                <a:cxn ang="0">
                  <a:pos x="connsiteX3" y="connsiteY3"/>
                </a:cxn>
              </a:cxnLst>
              <a:rect l="l" t="t" r="r" b="b"/>
              <a:pathLst>
                <a:path w="12203088" h="6864234">
                  <a:moveTo>
                    <a:pt x="0" y="0"/>
                  </a:moveTo>
                  <a:lnTo>
                    <a:pt x="12203088" y="0"/>
                  </a:lnTo>
                  <a:lnTo>
                    <a:pt x="12203088" y="6864234"/>
                  </a:lnTo>
                  <a:lnTo>
                    <a:pt x="0" y="6864234"/>
                  </a:lnTo>
                  <a:close/>
                </a:path>
              </a:pathLst>
            </a:custGeom>
            <a:ln>
              <a:noFill/>
            </a:ln>
            <a:effectLst/>
            <a:extLst>
              <a:ext uri="{909E8E84-426E-40DD-AFC4-6F175D3DCCD1}">
                <a14:hiddenFill xmlns:a14="http://schemas.microsoft.com/office/drawing/2010/main">
                  <a:solidFill>
                    <a:srgbClr val="FFFFFF"/>
                  </a:solidFill>
                </a14:hiddenFill>
              </a:ext>
            </a:extLst>
          </p:spPr>
        </p:pic>
        <p:sp>
          <p:nvSpPr>
            <p:cNvPr id="9" name="Freeform: Shape 8">
              <a:extLst>
                <a:ext uri="{FF2B5EF4-FFF2-40B4-BE49-F238E27FC236}">
                  <a16:creationId xmlns:a16="http://schemas.microsoft.com/office/drawing/2014/main" id="{B25B2894-AF79-3449-B028-857A5F2B5917}"/>
                </a:ext>
              </a:extLst>
            </p:cNvPr>
            <p:cNvSpPr/>
            <p:nvPr/>
          </p:nvSpPr>
          <p:spPr>
            <a:xfrm>
              <a:off x="-1958422" y="2031434"/>
              <a:ext cx="12203088" cy="6864234"/>
            </a:xfrm>
            <a:custGeom>
              <a:avLst/>
              <a:gdLst>
                <a:gd name="connsiteX0" fmla="*/ 0 w 12203088"/>
                <a:gd name="connsiteY0" fmla="*/ 0 h 6864234"/>
                <a:gd name="connsiteX1" fmla="*/ 12203088 w 12203088"/>
                <a:gd name="connsiteY1" fmla="*/ 0 h 6864234"/>
                <a:gd name="connsiteX2" fmla="*/ 12203088 w 12203088"/>
                <a:gd name="connsiteY2" fmla="*/ 6864234 h 6864234"/>
                <a:gd name="connsiteX3" fmla="*/ 0 w 12203088"/>
                <a:gd name="connsiteY3" fmla="*/ 6864234 h 6864234"/>
              </a:gdLst>
              <a:ahLst/>
              <a:cxnLst>
                <a:cxn ang="0">
                  <a:pos x="connsiteX0" y="connsiteY0"/>
                </a:cxn>
                <a:cxn ang="0">
                  <a:pos x="connsiteX1" y="connsiteY1"/>
                </a:cxn>
                <a:cxn ang="0">
                  <a:pos x="connsiteX2" y="connsiteY2"/>
                </a:cxn>
                <a:cxn ang="0">
                  <a:pos x="connsiteX3" y="connsiteY3"/>
                </a:cxn>
              </a:cxnLst>
              <a:rect l="l" t="t" r="r" b="b"/>
              <a:pathLst>
                <a:path w="12203088" h="6864234">
                  <a:moveTo>
                    <a:pt x="0" y="0"/>
                  </a:moveTo>
                  <a:lnTo>
                    <a:pt x="12203088" y="0"/>
                  </a:lnTo>
                  <a:lnTo>
                    <a:pt x="12203088" y="6864234"/>
                  </a:lnTo>
                  <a:lnTo>
                    <a:pt x="0" y="6864234"/>
                  </a:lnTo>
                  <a:close/>
                </a:path>
              </a:pathLst>
            </a:cu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GB">
                <a:solidFill>
                  <a:srgbClr val="3376B3"/>
                </a:solidFill>
              </a:endParaRPr>
            </a:p>
          </p:txBody>
        </p:sp>
      </p:grpSp>
      <p:sp>
        <p:nvSpPr>
          <p:cNvPr id="2" name="Title 1">
            <a:extLst>
              <a:ext uri="{FF2B5EF4-FFF2-40B4-BE49-F238E27FC236}">
                <a16:creationId xmlns:a16="http://schemas.microsoft.com/office/drawing/2014/main" id="{7E721594-BA05-A390-F75A-CECE8732333A}"/>
              </a:ext>
            </a:extLst>
          </p:cNvPr>
          <p:cNvSpPr>
            <a:spLocks noGrp="1"/>
          </p:cNvSpPr>
          <p:nvPr>
            <p:ph type="title"/>
          </p:nvPr>
        </p:nvSpPr>
        <p:spPr/>
        <p:txBody>
          <a:bodyPr/>
          <a:lstStyle/>
          <a:p>
            <a:r>
              <a:rPr lang="en-GB" dirty="0"/>
              <a:t>BSG programme – Twin pillars</a:t>
            </a:r>
          </a:p>
        </p:txBody>
      </p:sp>
      <p:sp>
        <p:nvSpPr>
          <p:cNvPr id="3" name="Content Placeholder 2">
            <a:extLst>
              <a:ext uri="{FF2B5EF4-FFF2-40B4-BE49-F238E27FC236}">
                <a16:creationId xmlns:a16="http://schemas.microsoft.com/office/drawing/2014/main" id="{DD628F5C-1D89-447D-9156-5D10D42EDA05}"/>
              </a:ext>
            </a:extLst>
          </p:cNvPr>
          <p:cNvSpPr>
            <a:spLocks noGrp="1"/>
          </p:cNvSpPr>
          <p:nvPr>
            <p:ph sz="quarter" idx="11"/>
          </p:nvPr>
        </p:nvSpPr>
        <p:spPr>
          <a:xfrm>
            <a:off x="808443" y="2794789"/>
            <a:ext cx="5083881" cy="4393813"/>
          </a:xfrm>
        </p:spPr>
        <p:txBody>
          <a:bodyPr/>
          <a:lstStyle/>
          <a:p>
            <a:pPr marL="0" indent="0">
              <a:buNone/>
            </a:pPr>
            <a:r>
              <a:rPr lang="en-GB" sz="2400" b="1" dirty="0"/>
              <a:t>Standards development</a:t>
            </a:r>
            <a:r>
              <a:rPr lang="en-GB" sz="2400" dirty="0"/>
              <a:t>:</a:t>
            </a:r>
          </a:p>
          <a:p>
            <a:pPr marL="434340" indent="-342900">
              <a:buFont typeface="Arial" panose="020B0604020202020204" pitchFamily="34" charset="0"/>
              <a:buChar char="•"/>
            </a:pPr>
            <a:r>
              <a:rPr lang="en-GB" sz="2400" dirty="0"/>
              <a:t>BSG training.</a:t>
            </a:r>
          </a:p>
          <a:p>
            <a:pPr marL="434340" indent="-342900">
              <a:buFont typeface="Arial" panose="020B0604020202020204" pitchFamily="34" charset="0"/>
              <a:buChar char="•"/>
            </a:pPr>
            <a:r>
              <a:rPr lang="en-GB" sz="2400" dirty="0"/>
              <a:t>ITU-T regional groups.</a:t>
            </a:r>
          </a:p>
          <a:p>
            <a:pPr marL="434340" indent="-342900">
              <a:buFont typeface="Arial" panose="020B0604020202020204" pitchFamily="34" charset="0"/>
              <a:buChar char="•"/>
            </a:pPr>
            <a:r>
              <a:rPr lang="en-GB" sz="2400" dirty="0"/>
              <a:t>Fellowships and languages.</a:t>
            </a:r>
          </a:p>
          <a:p>
            <a:pPr marL="434340" indent="-342900">
              <a:buFont typeface="Arial" panose="020B0604020202020204" pitchFamily="34" charset="0"/>
              <a:buChar char="•"/>
            </a:pPr>
            <a:r>
              <a:rPr lang="en-GB" sz="2400" dirty="0"/>
              <a:t>National/regional entities.</a:t>
            </a:r>
          </a:p>
          <a:p>
            <a:pPr marL="434340" indent="-342900">
              <a:buFont typeface="Arial" panose="020B0604020202020204" pitchFamily="34" charset="0"/>
              <a:buChar char="•"/>
            </a:pPr>
            <a:r>
              <a:rPr lang="en-GB" sz="2400" dirty="0"/>
              <a:t>Tools, data, analytics.</a:t>
            </a:r>
          </a:p>
          <a:p>
            <a:endParaRPr lang="en-GB" dirty="0"/>
          </a:p>
        </p:txBody>
      </p:sp>
      <p:sp>
        <p:nvSpPr>
          <p:cNvPr id="4" name="Content Placeholder 2">
            <a:extLst>
              <a:ext uri="{FF2B5EF4-FFF2-40B4-BE49-F238E27FC236}">
                <a16:creationId xmlns:a16="http://schemas.microsoft.com/office/drawing/2014/main" id="{010A7AFA-3A15-DE1C-6EBD-7346DE921715}"/>
              </a:ext>
            </a:extLst>
          </p:cNvPr>
          <p:cNvSpPr txBox="1">
            <a:spLocks/>
          </p:cNvSpPr>
          <p:nvPr/>
        </p:nvSpPr>
        <p:spPr>
          <a:xfrm>
            <a:off x="6672382" y="2794789"/>
            <a:ext cx="5083881" cy="4393813"/>
          </a:xfrm>
          <a:prstGeom prst="rect">
            <a:avLst/>
          </a:prstGeom>
        </p:spPr>
        <p:txBody>
          <a:bodyPr vert="horz" lIns="91440" tIns="45720" rIns="91440" bIns="45720" rtlCol="0">
            <a:normAutofit/>
          </a:bodyPr>
          <a:lst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2400" kern="1200" spc="0">
                <a:solidFill>
                  <a:schemeClr val="tx1"/>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24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24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a:buNone/>
            </a:pPr>
            <a:r>
              <a:rPr lang="en-GB" sz="2400" b="1" dirty="0"/>
              <a:t>Standards implementation</a:t>
            </a:r>
            <a:r>
              <a:rPr lang="en-GB" sz="2400" dirty="0"/>
              <a:t>:</a:t>
            </a:r>
          </a:p>
          <a:p>
            <a:pPr marL="434340" indent="-342900">
              <a:buFont typeface="Arial" panose="020B0604020202020204" pitchFamily="34" charset="0"/>
              <a:buChar char="•"/>
            </a:pPr>
            <a:r>
              <a:rPr lang="en-GB" sz="2400" dirty="0"/>
              <a:t>National adoption of ITU-T standards.</a:t>
            </a:r>
          </a:p>
          <a:p>
            <a:pPr marL="434340" indent="-342900">
              <a:buFont typeface="Arial" panose="020B0604020202020204" pitchFamily="34" charset="0"/>
              <a:buChar char="•"/>
            </a:pPr>
            <a:r>
              <a:rPr lang="en-GB" sz="2400" dirty="0"/>
              <a:t>Strategic events.</a:t>
            </a:r>
          </a:p>
          <a:p>
            <a:pPr marL="434340" indent="-342900">
              <a:buFont typeface="Arial" panose="020B0604020202020204" pitchFamily="34" charset="0"/>
              <a:buChar char="•"/>
            </a:pPr>
            <a:r>
              <a:rPr lang="en-GB" sz="2400" dirty="0"/>
              <a:t>Thematic initiatives.</a:t>
            </a:r>
          </a:p>
        </p:txBody>
      </p:sp>
      <p:grpSp>
        <p:nvGrpSpPr>
          <p:cNvPr id="18" name="Group 17">
            <a:extLst>
              <a:ext uri="{FF2B5EF4-FFF2-40B4-BE49-F238E27FC236}">
                <a16:creationId xmlns:a16="http://schemas.microsoft.com/office/drawing/2014/main" id="{6559E8BF-6C1B-7406-2AAA-750B106D351D}"/>
              </a:ext>
            </a:extLst>
          </p:cNvPr>
          <p:cNvGrpSpPr/>
          <p:nvPr/>
        </p:nvGrpSpPr>
        <p:grpSpPr>
          <a:xfrm>
            <a:off x="1043299" y="5559757"/>
            <a:ext cx="10105402" cy="823297"/>
            <a:chOff x="664435" y="5559757"/>
            <a:chExt cx="10105402" cy="823297"/>
          </a:xfrm>
        </p:grpSpPr>
        <p:sp>
          <p:nvSpPr>
            <p:cNvPr id="5" name="TextBox 4">
              <a:extLst>
                <a:ext uri="{FF2B5EF4-FFF2-40B4-BE49-F238E27FC236}">
                  <a16:creationId xmlns:a16="http://schemas.microsoft.com/office/drawing/2014/main" id="{EB71321F-2011-140E-CB47-A4D93CC041E3}"/>
                </a:ext>
              </a:extLst>
            </p:cNvPr>
            <p:cNvSpPr txBox="1"/>
            <p:nvPr/>
          </p:nvSpPr>
          <p:spPr>
            <a:xfrm>
              <a:off x="4182100" y="6013722"/>
              <a:ext cx="3070071" cy="369332"/>
            </a:xfrm>
            <a:prstGeom prst="rect">
              <a:avLst/>
            </a:prstGeom>
            <a:noFill/>
          </p:spPr>
          <p:txBody>
            <a:bodyPr wrap="none" rtlCol="0">
              <a:spAutoFit/>
            </a:bodyPr>
            <a:lstStyle/>
            <a:p>
              <a:r>
                <a:rPr lang="en-US" dirty="0"/>
                <a:t>Resources and partnerships</a:t>
              </a:r>
              <a:endParaRPr lang="en-GB" dirty="0"/>
            </a:p>
          </p:txBody>
        </p:sp>
        <p:sp>
          <p:nvSpPr>
            <p:cNvPr id="6" name="Right Brace 5">
              <a:extLst>
                <a:ext uri="{FF2B5EF4-FFF2-40B4-BE49-F238E27FC236}">
                  <a16:creationId xmlns:a16="http://schemas.microsoft.com/office/drawing/2014/main" id="{4F5BF4D8-F28D-BE00-21E9-D73822EC56CD}"/>
                </a:ext>
              </a:extLst>
            </p:cNvPr>
            <p:cNvSpPr/>
            <p:nvPr/>
          </p:nvSpPr>
          <p:spPr>
            <a:xfrm rot="5400000">
              <a:off x="5490153" y="734039"/>
              <a:ext cx="453965" cy="10105402"/>
            </a:xfrm>
            <a:prstGeom prst="rightBrace">
              <a:avLst>
                <a:gd name="adj1" fmla="val 60823"/>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0" name="TextBox 9">
            <a:extLst>
              <a:ext uri="{FF2B5EF4-FFF2-40B4-BE49-F238E27FC236}">
                <a16:creationId xmlns:a16="http://schemas.microsoft.com/office/drawing/2014/main" id="{47A6C8FC-9C9F-9B72-F6B9-511F4743E12F}"/>
              </a:ext>
            </a:extLst>
          </p:cNvPr>
          <p:cNvSpPr txBox="1"/>
          <p:nvPr/>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rial" panose="020B0604020202020204" pitchFamily="34" charset="0"/>
                <a:cs typeface="Arial" panose="020B0604020202020204" pitchFamily="34" charset="0"/>
              </a:rPr>
              <a:t>www.itu.int</a:t>
            </a:r>
          </a:p>
        </p:txBody>
      </p:sp>
      <p:sp>
        <p:nvSpPr>
          <p:cNvPr id="11" name="TextBox 10">
            <a:extLst>
              <a:ext uri="{FF2B5EF4-FFF2-40B4-BE49-F238E27FC236}">
                <a16:creationId xmlns:a16="http://schemas.microsoft.com/office/drawing/2014/main" id="{69C442C1-A618-64B9-F56C-A81CEA01A5F3}"/>
              </a:ext>
            </a:extLst>
          </p:cNvPr>
          <p:cNvSpPr txBox="1"/>
          <p:nvPr/>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8</a:t>
            </a:fld>
            <a:endParaRPr lang="en-US" sz="1300" dirty="0">
              <a:solidFill>
                <a:schemeClr val="tx1"/>
              </a:solidFill>
            </a:endParaRPr>
          </a:p>
        </p:txBody>
      </p:sp>
      <p:sp>
        <p:nvSpPr>
          <p:cNvPr id="12" name="Text Placeholder 3">
            <a:extLst>
              <a:ext uri="{FF2B5EF4-FFF2-40B4-BE49-F238E27FC236}">
                <a16:creationId xmlns:a16="http://schemas.microsoft.com/office/drawing/2014/main" id="{533DA51C-B716-E0FE-C877-1D4830B732E3}"/>
              </a:ext>
            </a:extLst>
          </p:cNvPr>
          <p:cNvSpPr txBox="1">
            <a:spLocks/>
          </p:cNvSpPr>
          <p:nvPr/>
        </p:nvSpPr>
        <p:spPr>
          <a:xfrm>
            <a:off x="616073" y="313371"/>
            <a:ext cx="5661481" cy="308803"/>
          </a:xfrm>
          <a:prstGeom prst="rect">
            <a:avLst/>
          </a:prstGeom>
        </p:spPr>
        <p:txBody>
          <a:bodyPr anchor="ctr">
            <a:noAutofit/>
          </a:bodyPr>
          <a:lst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lang="en-US" sz="1600" kern="1200" spc="0" dirty="0">
                <a:solidFill>
                  <a:schemeClr val="accent2"/>
                </a:solidFill>
                <a:latin typeface="Arial" panose="020B0604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ITU-T – Bridging the Standardization gap</a:t>
            </a:r>
          </a:p>
        </p:txBody>
      </p:sp>
      <p:pic>
        <p:nvPicPr>
          <p:cNvPr id="13" name="Picture 12" descr="A blue and white logo&#10;&#10;Description automatically generated">
            <a:extLst>
              <a:ext uri="{FF2B5EF4-FFF2-40B4-BE49-F238E27FC236}">
                <a16:creationId xmlns:a16="http://schemas.microsoft.com/office/drawing/2014/main" id="{C51D9559-84A6-B417-4E11-94059CFF65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1728" y="182722"/>
            <a:ext cx="856684" cy="944312"/>
          </a:xfrm>
          <a:prstGeom prst="rect">
            <a:avLst/>
          </a:prstGeom>
        </p:spPr>
      </p:pic>
      <p:grpSp>
        <p:nvGrpSpPr>
          <p:cNvPr id="14" name="Group 13">
            <a:extLst>
              <a:ext uri="{FF2B5EF4-FFF2-40B4-BE49-F238E27FC236}">
                <a16:creationId xmlns:a16="http://schemas.microsoft.com/office/drawing/2014/main" id="{A40C17BC-2283-A2F9-DEF9-12796F22615B}"/>
              </a:ext>
            </a:extLst>
          </p:cNvPr>
          <p:cNvGrpSpPr/>
          <p:nvPr/>
        </p:nvGrpSpPr>
        <p:grpSpPr>
          <a:xfrm>
            <a:off x="219478" y="215095"/>
            <a:ext cx="480234" cy="622982"/>
            <a:chOff x="5588185" y="2346324"/>
            <a:chExt cx="1110880" cy="1441081"/>
          </a:xfrm>
          <a:solidFill>
            <a:srgbClr val="47B3E1"/>
          </a:solidFill>
        </p:grpSpPr>
        <p:sp>
          <p:nvSpPr>
            <p:cNvPr id="15" name="Block Arc 14">
              <a:extLst>
                <a:ext uri="{FF2B5EF4-FFF2-40B4-BE49-F238E27FC236}">
                  <a16:creationId xmlns:a16="http://schemas.microsoft.com/office/drawing/2014/main" id="{864206E0-441C-E04D-500D-05E059E9F6DA}"/>
                </a:ext>
              </a:extLst>
            </p:cNvPr>
            <p:cNvSpPr/>
            <p:nvPr/>
          </p:nvSpPr>
          <p:spPr>
            <a:xfrm>
              <a:off x="5588185" y="2676525"/>
              <a:ext cx="1110880" cy="1110880"/>
            </a:xfrm>
            <a:prstGeom prst="blockArc">
              <a:avLst>
                <a:gd name="adj1" fmla="val 10800000"/>
                <a:gd name="adj2" fmla="val 125557"/>
                <a:gd name="adj3" fmla="val 18691"/>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solidFill>
                  <a:srgbClr val="478BCA"/>
                </a:solidFill>
              </a:endParaRPr>
            </a:p>
          </p:txBody>
        </p:sp>
        <p:sp>
          <p:nvSpPr>
            <p:cNvPr id="16" name="Oval 15">
              <a:extLst>
                <a:ext uri="{FF2B5EF4-FFF2-40B4-BE49-F238E27FC236}">
                  <a16:creationId xmlns:a16="http://schemas.microsoft.com/office/drawing/2014/main" id="{2F8F6BD8-F856-D50A-C46A-94242156FB90}"/>
                </a:ext>
              </a:extLst>
            </p:cNvPr>
            <p:cNvSpPr/>
            <p:nvPr/>
          </p:nvSpPr>
          <p:spPr>
            <a:xfrm>
              <a:off x="6024562" y="2346324"/>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solidFill>
                  <a:srgbClr val="478BCA"/>
                </a:solidFill>
              </a:endParaRPr>
            </a:p>
          </p:txBody>
        </p:sp>
        <p:sp>
          <p:nvSpPr>
            <p:cNvPr id="17" name="Oval 16">
              <a:extLst>
                <a:ext uri="{FF2B5EF4-FFF2-40B4-BE49-F238E27FC236}">
                  <a16:creationId xmlns:a16="http://schemas.microsoft.com/office/drawing/2014/main" id="{862FD894-DE5C-1212-E282-31E8B411CCA1}"/>
                </a:ext>
              </a:extLst>
            </p:cNvPr>
            <p:cNvSpPr/>
            <p:nvPr/>
          </p:nvSpPr>
          <p:spPr>
            <a:xfrm>
              <a:off x="6024562" y="3112902"/>
              <a:ext cx="238126" cy="238126"/>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solidFill>
                  <a:srgbClr val="478BCA"/>
                </a:solidFill>
              </a:endParaRPr>
            </a:p>
          </p:txBody>
        </p:sp>
      </p:grpSp>
    </p:spTree>
    <p:extLst>
      <p:ext uri="{BB962C8B-B14F-4D97-AF65-F5344CB8AC3E}">
        <p14:creationId xmlns:p14="http://schemas.microsoft.com/office/powerpoint/2010/main" val="224698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52E3508-1F1B-5215-6EE5-E05BE90F36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A0D534-405C-C6D0-A171-1FA6B8083704}"/>
              </a:ext>
            </a:extLst>
          </p:cNvPr>
          <p:cNvSpPr>
            <a:spLocks noGrp="1"/>
          </p:cNvSpPr>
          <p:nvPr>
            <p:ph type="title"/>
          </p:nvPr>
        </p:nvSpPr>
        <p:spPr/>
        <p:txBody>
          <a:bodyPr/>
          <a:lstStyle/>
          <a:p>
            <a:r>
              <a:rPr lang="en-GB" dirty="0"/>
              <a:t>Shared for responsibility for “Big five” deliverables</a:t>
            </a:r>
          </a:p>
        </p:txBody>
      </p:sp>
      <p:sp>
        <p:nvSpPr>
          <p:cNvPr id="3" name="Content Placeholder 2">
            <a:extLst>
              <a:ext uri="{FF2B5EF4-FFF2-40B4-BE49-F238E27FC236}">
                <a16:creationId xmlns:a16="http://schemas.microsoft.com/office/drawing/2014/main" id="{F8A426C7-4AD6-8799-6AD3-95C684C1050B}"/>
              </a:ext>
            </a:extLst>
          </p:cNvPr>
          <p:cNvSpPr>
            <a:spLocks noGrp="1"/>
          </p:cNvSpPr>
          <p:nvPr>
            <p:ph sz="quarter" idx="11"/>
          </p:nvPr>
        </p:nvSpPr>
        <p:spPr>
          <a:xfrm>
            <a:off x="633255" y="2506133"/>
            <a:ext cx="10947820" cy="3683956"/>
          </a:xfrm>
        </p:spPr>
        <p:txBody>
          <a:bodyPr/>
          <a:lstStyle/>
          <a:p>
            <a:pPr marL="457200" indent="-457200">
              <a:buFont typeface="+mj-lt"/>
              <a:buAutoNum type="arabicPeriod"/>
            </a:pPr>
            <a:r>
              <a:rPr lang="en-GB" sz="2400" dirty="0"/>
              <a:t>Meeting </a:t>
            </a:r>
            <a:r>
              <a:rPr lang="en-GB" sz="2400" b="1" dirty="0"/>
              <a:t>reports</a:t>
            </a:r>
            <a:r>
              <a:rPr lang="en-GB" sz="2400" dirty="0"/>
              <a:t>.</a:t>
            </a:r>
          </a:p>
          <a:p>
            <a:pPr marL="457200" indent="-457200">
              <a:buFont typeface="+mj-lt"/>
              <a:buAutoNum type="arabicPeriod"/>
            </a:pPr>
            <a:r>
              <a:rPr lang="en-GB" dirty="0"/>
              <a:t>Plans for </a:t>
            </a:r>
            <a:r>
              <a:rPr lang="en-GB" b="1" dirty="0"/>
              <a:t>future SG, WP and interim meetings</a:t>
            </a:r>
            <a:r>
              <a:rPr lang="en-GB" dirty="0"/>
              <a:t>.</a:t>
            </a:r>
          </a:p>
          <a:p>
            <a:pPr marL="457200" indent="-457200">
              <a:buFont typeface="+mj-lt"/>
              <a:buAutoNum type="arabicPeriod"/>
            </a:pPr>
            <a:r>
              <a:rPr lang="en-GB" sz="2400" dirty="0"/>
              <a:t>Lists of documents for </a:t>
            </a:r>
            <a:r>
              <a:rPr lang="en-GB" sz="2400" b="1" dirty="0"/>
              <a:t>major decisions</a:t>
            </a:r>
            <a:r>
              <a:rPr lang="en-GB" sz="2400" dirty="0"/>
              <a:t>.</a:t>
            </a:r>
          </a:p>
          <a:p>
            <a:pPr marL="457200" indent="-457200">
              <a:buFont typeface="+mj-lt"/>
              <a:buAutoNum type="arabicPeriod"/>
            </a:pPr>
            <a:r>
              <a:rPr lang="en-GB" sz="2400" b="1" dirty="0"/>
              <a:t>Work Programme </a:t>
            </a:r>
            <a:r>
              <a:rPr lang="en-GB" sz="2400" dirty="0"/>
              <a:t>updates</a:t>
            </a:r>
            <a:br>
              <a:rPr lang="en-GB" sz="2400" dirty="0"/>
            </a:br>
            <a:r>
              <a:rPr lang="en-GB" sz="2400" dirty="0"/>
              <a:t>(including leadership roles and the creation/discontinuation of work items).</a:t>
            </a:r>
          </a:p>
          <a:p>
            <a:pPr marL="457200" indent="-457200">
              <a:buFont typeface="+mj-lt"/>
              <a:buAutoNum type="arabicPeriod"/>
            </a:pPr>
            <a:r>
              <a:rPr lang="en-GB" sz="2400" dirty="0"/>
              <a:t>Outgoing </a:t>
            </a:r>
            <a:r>
              <a:rPr lang="en-GB" sz="2400" b="1" dirty="0"/>
              <a:t>Liaison Statements</a:t>
            </a:r>
            <a:r>
              <a:rPr lang="en-GB" sz="2400" dirty="0"/>
              <a:t>.</a:t>
            </a:r>
          </a:p>
          <a:p>
            <a:endParaRPr lang="en-GB" dirty="0"/>
          </a:p>
        </p:txBody>
      </p:sp>
      <p:sp>
        <p:nvSpPr>
          <p:cNvPr id="4" name="Text Placeholder 3">
            <a:extLst>
              <a:ext uri="{FF2B5EF4-FFF2-40B4-BE49-F238E27FC236}">
                <a16:creationId xmlns:a16="http://schemas.microsoft.com/office/drawing/2014/main" id="{019540F8-FE87-A50D-5A7A-262E0AB76307}"/>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6667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BCFCAB-7050-17D6-312F-743211354F81}"/>
              </a:ext>
            </a:extLst>
          </p:cNvPr>
          <p:cNvSpPr>
            <a:spLocks noGrp="1"/>
          </p:cNvSpPr>
          <p:nvPr>
            <p:ph idx="1"/>
          </p:nvPr>
        </p:nvSpPr>
        <p:spPr>
          <a:xfrm>
            <a:off x="699436" y="1887221"/>
            <a:ext cx="10793128" cy="3083559"/>
          </a:xfrm>
        </p:spPr>
        <p:txBody>
          <a:bodyPr/>
          <a:lstStyle/>
          <a:p>
            <a:r>
              <a:rPr lang="en-GB" sz="3600" dirty="0"/>
              <a:t>Decision-making in ITU-T:</a:t>
            </a:r>
          </a:p>
          <a:p>
            <a:r>
              <a:rPr lang="en-GB" sz="3600" dirty="0"/>
              <a:t>Overview</a:t>
            </a:r>
          </a:p>
        </p:txBody>
      </p:sp>
    </p:spTree>
    <p:extLst>
      <p:ext uri="{BB962C8B-B14F-4D97-AF65-F5344CB8AC3E}">
        <p14:creationId xmlns:p14="http://schemas.microsoft.com/office/powerpoint/2010/main" val="34252079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3BFA424-0D5E-96E2-6442-89CE67BA7D63}"/>
              </a:ext>
            </a:extLst>
          </p:cNvPr>
          <p:cNvPicPr>
            <a:picLocks noChangeAspect="1"/>
          </p:cNvPicPr>
          <p:nvPr/>
        </p:nvPicPr>
        <p:blipFill>
          <a:blip r:embed="rId2"/>
          <a:stretch>
            <a:fillRect/>
          </a:stretch>
        </p:blipFill>
        <p:spPr>
          <a:xfrm>
            <a:off x="8544691" y="2149181"/>
            <a:ext cx="3014054" cy="2112188"/>
          </a:xfrm>
          <a:prstGeom prst="rect">
            <a:avLst/>
          </a:prstGeom>
        </p:spPr>
      </p:pic>
      <p:sp>
        <p:nvSpPr>
          <p:cNvPr id="2" name="Title 1">
            <a:extLst>
              <a:ext uri="{FF2B5EF4-FFF2-40B4-BE49-F238E27FC236}">
                <a16:creationId xmlns:a16="http://schemas.microsoft.com/office/drawing/2014/main" id="{DC071BBA-9E6A-6E22-6DCB-3F65EC157989}"/>
              </a:ext>
            </a:extLst>
          </p:cNvPr>
          <p:cNvSpPr>
            <a:spLocks noGrp="1"/>
          </p:cNvSpPr>
          <p:nvPr>
            <p:ph type="title"/>
          </p:nvPr>
        </p:nvSpPr>
        <p:spPr/>
        <p:txBody>
          <a:bodyPr/>
          <a:lstStyle/>
          <a:p>
            <a:r>
              <a:rPr lang="en-GB" dirty="0"/>
              <a:t>Decision-making: What is consensus?</a:t>
            </a:r>
          </a:p>
        </p:txBody>
      </p:sp>
      <p:sp>
        <p:nvSpPr>
          <p:cNvPr id="3" name="Content Placeholder 2">
            <a:extLst>
              <a:ext uri="{FF2B5EF4-FFF2-40B4-BE49-F238E27FC236}">
                <a16:creationId xmlns:a16="http://schemas.microsoft.com/office/drawing/2014/main" id="{A61E9CC0-921E-64B9-B486-CEF65382C3D9}"/>
              </a:ext>
            </a:extLst>
          </p:cNvPr>
          <p:cNvSpPr>
            <a:spLocks noGrp="1"/>
          </p:cNvSpPr>
          <p:nvPr>
            <p:ph sz="quarter" idx="11"/>
          </p:nvPr>
        </p:nvSpPr>
        <p:spPr>
          <a:xfrm>
            <a:off x="633255" y="1851677"/>
            <a:ext cx="10947820" cy="4338412"/>
          </a:xfrm>
        </p:spPr>
        <p:txBody>
          <a:bodyPr/>
          <a:lstStyle/>
          <a:p>
            <a:pPr marL="0" indent="0">
              <a:buNone/>
            </a:pPr>
            <a:r>
              <a:rPr lang="en-GB" sz="2400" dirty="0"/>
              <a:t>The term “consensus” has multiple meanings, including:</a:t>
            </a:r>
          </a:p>
          <a:p>
            <a:pPr marL="434340" indent="-342900">
              <a:buFont typeface="Arial" panose="020B0604020202020204" pitchFamily="34" charset="0"/>
              <a:buChar char="•"/>
            </a:pPr>
            <a:r>
              <a:rPr lang="en-GB" sz="2400" dirty="0"/>
              <a:t>Unanimity, unopposed agreement, etc.</a:t>
            </a:r>
          </a:p>
          <a:p>
            <a:pPr marL="434340" indent="-342900">
              <a:buFont typeface="Arial" panose="020B0604020202020204" pitchFamily="34" charset="0"/>
              <a:buChar char="•"/>
            </a:pPr>
            <a:r>
              <a:rPr lang="en-GB" sz="2400" dirty="0"/>
              <a:t>Absence of sustained opposition (ISO/IEC).</a:t>
            </a:r>
          </a:p>
          <a:p>
            <a:pPr marL="434340" indent="-342900">
              <a:buFont typeface="Arial" panose="020B0604020202020204" pitchFamily="34" charset="0"/>
              <a:buChar char="•"/>
            </a:pPr>
            <a:r>
              <a:rPr lang="en-GB" sz="2400" dirty="0"/>
              <a:t>Substantial agreement (ANSI).</a:t>
            </a:r>
          </a:p>
        </p:txBody>
      </p:sp>
      <p:sp>
        <p:nvSpPr>
          <p:cNvPr id="4" name="Text Placeholder 3">
            <a:extLst>
              <a:ext uri="{FF2B5EF4-FFF2-40B4-BE49-F238E27FC236}">
                <a16:creationId xmlns:a16="http://schemas.microsoft.com/office/drawing/2014/main" id="{946DA314-0BD3-860D-1060-9A88C82C614E}"/>
              </a:ext>
            </a:extLst>
          </p:cNvPr>
          <p:cNvSpPr>
            <a:spLocks noGrp="1"/>
          </p:cNvSpPr>
          <p:nvPr>
            <p:ph type="body" sz="quarter" idx="10"/>
          </p:nvPr>
        </p:nvSpPr>
        <p:spPr/>
        <p:txBody>
          <a:bodyPr/>
          <a:lstStyle/>
          <a:p>
            <a:endParaRPr lang="en-GB"/>
          </a:p>
        </p:txBody>
      </p:sp>
      <p:sp>
        <p:nvSpPr>
          <p:cNvPr id="6" name="Rectangle: Rounded Corners 5">
            <a:extLst>
              <a:ext uri="{FF2B5EF4-FFF2-40B4-BE49-F238E27FC236}">
                <a16:creationId xmlns:a16="http://schemas.microsoft.com/office/drawing/2014/main" id="{D27BC6F8-0B5C-9BD0-7C9D-EE22BA75AC11}"/>
              </a:ext>
            </a:extLst>
          </p:cNvPr>
          <p:cNvSpPr/>
          <p:nvPr/>
        </p:nvSpPr>
        <p:spPr>
          <a:xfrm>
            <a:off x="1485331" y="3739486"/>
            <a:ext cx="7726908" cy="2494543"/>
          </a:xfrm>
          <a:prstGeom prst="roundRect">
            <a:avLst/>
          </a:prstGeom>
          <a:solidFill>
            <a:srgbClr val="159CD7">
              <a:alpha val="20000"/>
            </a:srgbClr>
          </a:solidFill>
          <a:ln w="28575">
            <a:solidFill>
              <a:srgbClr val="159CD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GB" sz="2400" b="1" i="1" u="none" strike="noStrike" kern="1200" cap="none" spc="0" normalizeH="0" baseline="0" noProof="0" dirty="0">
                <a:ln>
                  <a:noFill/>
                </a:ln>
                <a:solidFill>
                  <a:prstClr val="black"/>
                </a:solidFill>
                <a:effectLst/>
                <a:uLnTx/>
                <a:uFillTx/>
                <a:latin typeface="Arial"/>
                <a:ea typeface="+mn-ea"/>
                <a:cs typeface="+mn-cs"/>
              </a:rPr>
              <a:t>In ITU</a:t>
            </a:r>
            <a:r>
              <a:rPr kumimoji="0" lang="en-GB" sz="2400" b="0" i="1" u="none" strike="noStrike" kern="1200" cap="none" spc="0" normalizeH="0" baseline="0" noProof="0" dirty="0">
                <a:ln>
                  <a:noFill/>
                </a:ln>
                <a:solidFill>
                  <a:prstClr val="black"/>
                </a:solidFill>
                <a:effectLst/>
                <a:uLnTx/>
                <a:uFillTx/>
                <a:latin typeface="Arial"/>
                <a:ea typeface="+mn-ea"/>
                <a:cs typeface="+mn-cs"/>
              </a:rPr>
              <a:t>, consensus is a </a:t>
            </a:r>
            <a:r>
              <a:rPr kumimoji="0" lang="en-GB" sz="2400" b="1" i="1" u="none" strike="noStrike" kern="1200" cap="none" spc="0" normalizeH="0" baseline="0" noProof="0" dirty="0">
                <a:ln>
                  <a:noFill/>
                </a:ln>
                <a:solidFill>
                  <a:prstClr val="black"/>
                </a:solidFill>
                <a:effectLst/>
                <a:uLnTx/>
                <a:uFillTx/>
                <a:latin typeface="Arial"/>
                <a:ea typeface="+mn-ea"/>
                <a:cs typeface="+mn-cs"/>
              </a:rPr>
              <a:t>decision-making process </a:t>
            </a:r>
            <a:r>
              <a:rPr kumimoji="0" lang="en-GB" sz="2400" b="0" i="1" u="none" strike="noStrike" kern="1200" cap="none" spc="0" normalizeH="0" baseline="0" noProof="0" dirty="0">
                <a:ln>
                  <a:noFill/>
                </a:ln>
                <a:solidFill>
                  <a:prstClr val="black"/>
                </a:solidFill>
                <a:effectLst/>
                <a:uLnTx/>
                <a:uFillTx/>
                <a:latin typeface="Arial"/>
                <a:ea typeface="+mn-ea"/>
                <a:cs typeface="+mn-cs"/>
              </a:rPr>
              <a:t>where the chair of a meeting accommodates the different views, which culminates with the chair concluding that there is </a:t>
            </a:r>
            <a:r>
              <a:rPr kumimoji="0" lang="en-GB" sz="2400" b="1" i="1" u="none" strike="noStrike" kern="1200" cap="none" spc="0" normalizeH="0" baseline="0" noProof="0" dirty="0">
                <a:ln>
                  <a:noFill/>
                </a:ln>
                <a:solidFill>
                  <a:prstClr val="black"/>
                </a:solidFill>
                <a:effectLst/>
                <a:uLnTx/>
                <a:uFillTx/>
                <a:latin typeface="Arial"/>
                <a:ea typeface="+mn-ea"/>
                <a:cs typeface="+mn-cs"/>
              </a:rPr>
              <a:t>general agreement </a:t>
            </a:r>
            <a:r>
              <a:rPr kumimoji="0" lang="en-GB" sz="2400" b="0" i="1" u="none" strike="noStrike" kern="1200" cap="none" spc="0" normalizeH="0" baseline="0" noProof="0" dirty="0">
                <a:ln>
                  <a:noFill/>
                </a:ln>
                <a:solidFill>
                  <a:prstClr val="black"/>
                </a:solidFill>
                <a:effectLst/>
                <a:uLnTx/>
                <a:uFillTx/>
                <a:latin typeface="Arial"/>
                <a:ea typeface="+mn-ea"/>
                <a:cs typeface="+mn-cs"/>
              </a:rPr>
              <a:t>for adopting a decision </a:t>
            </a:r>
            <a:r>
              <a:rPr kumimoji="0" lang="en-GB" sz="2400" b="1" i="1" u="none" strike="noStrike" kern="1200" cap="none" spc="0" normalizeH="0" baseline="0" noProof="0" dirty="0">
                <a:ln>
                  <a:noFill/>
                </a:ln>
                <a:solidFill>
                  <a:prstClr val="black"/>
                </a:solidFill>
                <a:effectLst/>
                <a:uLnTx/>
                <a:uFillTx/>
                <a:latin typeface="Arial"/>
                <a:ea typeface="+mn-ea"/>
                <a:cs typeface="+mn-cs"/>
              </a:rPr>
              <a:t>without a vote </a:t>
            </a:r>
            <a:r>
              <a:rPr kumimoji="0" lang="en-GB" sz="2400" b="0" i="1" u="none" strike="noStrike" kern="1200" cap="none" spc="0" normalizeH="0" baseline="0" noProof="0" dirty="0">
                <a:ln>
                  <a:noFill/>
                </a:ln>
                <a:solidFill>
                  <a:prstClr val="black"/>
                </a:solidFill>
                <a:effectLst/>
                <a:uLnTx/>
                <a:uFillTx/>
                <a:latin typeface="Arial"/>
                <a:ea typeface="+mn-ea"/>
                <a:cs typeface="+mn-cs"/>
              </a:rPr>
              <a:t>and </a:t>
            </a:r>
            <a:r>
              <a:rPr kumimoji="0" lang="en-GB" sz="2400" b="1" i="1" u="none" strike="noStrike" kern="1200" cap="none" spc="0" normalizeH="0" baseline="0" noProof="0" dirty="0">
                <a:ln>
                  <a:noFill/>
                </a:ln>
                <a:solidFill>
                  <a:prstClr val="black"/>
                </a:solidFill>
                <a:effectLst/>
                <a:uLnTx/>
                <a:uFillTx/>
                <a:latin typeface="Arial"/>
                <a:ea typeface="+mn-ea"/>
                <a:cs typeface="+mn-cs"/>
              </a:rPr>
              <a:t>without formal opposition</a:t>
            </a:r>
            <a:r>
              <a:rPr kumimoji="0" lang="en-GB" sz="2400" b="0" i="1" u="none" strike="noStrike" kern="1200" cap="none" spc="0" normalizeH="0" baseline="0" noProof="0" dirty="0">
                <a:ln>
                  <a:noFill/>
                </a:ln>
                <a:solidFill>
                  <a:prstClr val="black"/>
                </a:solidFill>
                <a:effectLst/>
                <a:uLnTx/>
                <a:uFillTx/>
                <a:latin typeface="Arial"/>
                <a:ea typeface="+mn-ea"/>
                <a:cs typeface="+mn-cs"/>
              </a:rPr>
              <a:t>.</a:t>
            </a:r>
            <a:endParaRPr kumimoji="0" lang="en-GB" sz="2400" b="1" i="1"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94472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5B8E1-E67F-1D80-DF84-CE7A7268FA6B}"/>
              </a:ext>
            </a:extLst>
          </p:cNvPr>
          <p:cNvSpPr>
            <a:spLocks noGrp="1"/>
          </p:cNvSpPr>
          <p:nvPr>
            <p:ph type="title"/>
          </p:nvPr>
        </p:nvSpPr>
        <p:spPr/>
        <p:txBody>
          <a:bodyPr/>
          <a:lstStyle/>
          <a:p>
            <a:r>
              <a:rPr lang="en-US" dirty="0"/>
              <a:t>Work item Approval &amp; Agreement</a:t>
            </a:r>
            <a:endParaRPr lang="en-GB" dirty="0"/>
          </a:p>
        </p:txBody>
      </p:sp>
      <p:sp>
        <p:nvSpPr>
          <p:cNvPr id="3" name="Content Placeholder 2">
            <a:extLst>
              <a:ext uri="{FF2B5EF4-FFF2-40B4-BE49-F238E27FC236}">
                <a16:creationId xmlns:a16="http://schemas.microsoft.com/office/drawing/2014/main" id="{2696E2B3-A299-C993-5DDA-557B9FF8C045}"/>
              </a:ext>
            </a:extLst>
          </p:cNvPr>
          <p:cNvSpPr>
            <a:spLocks noGrp="1"/>
          </p:cNvSpPr>
          <p:nvPr>
            <p:ph sz="quarter" idx="11"/>
          </p:nvPr>
        </p:nvSpPr>
        <p:spPr>
          <a:xfrm>
            <a:off x="633255" y="2706805"/>
            <a:ext cx="10947820" cy="3483283"/>
          </a:xfrm>
        </p:spPr>
        <p:txBody>
          <a:bodyPr/>
          <a:lstStyle/>
          <a:p>
            <a:pPr marL="434340" indent="-342900">
              <a:buFont typeface="Arial" panose="020B0604020202020204" pitchFamily="34" charset="0"/>
              <a:buChar char="•"/>
            </a:pPr>
            <a:r>
              <a:rPr lang="en-GB" b="1" dirty="0"/>
              <a:t>Traditional Approval Process </a:t>
            </a:r>
            <a:r>
              <a:rPr lang="en-GB" dirty="0"/>
              <a:t>(TAP): Policy or regulatory standards.</a:t>
            </a:r>
          </a:p>
          <a:p>
            <a:pPr marL="434340" indent="-342900">
              <a:buFont typeface="Arial" panose="020B0604020202020204" pitchFamily="34" charset="0"/>
              <a:buChar char="•"/>
            </a:pPr>
            <a:r>
              <a:rPr lang="en-GB" b="1" dirty="0"/>
              <a:t>Alternative Approval Process </a:t>
            </a:r>
            <a:r>
              <a:rPr lang="en-GB" dirty="0"/>
              <a:t>(AAP): Technical standards.</a:t>
            </a:r>
          </a:p>
          <a:p>
            <a:pPr marL="434340" indent="-342900">
              <a:buFont typeface="Arial" panose="020B0604020202020204" pitchFamily="34" charset="0"/>
              <a:buChar char="•"/>
            </a:pPr>
            <a:r>
              <a:rPr lang="en-GB" b="1" dirty="0"/>
              <a:t>World Telecommunication Standardization Assembly </a:t>
            </a:r>
            <a:r>
              <a:rPr lang="en-GB" dirty="0"/>
              <a:t>(WTSA):</a:t>
            </a:r>
            <a:br>
              <a:rPr lang="en-GB" dirty="0"/>
            </a:br>
            <a:r>
              <a:rPr lang="en-GB" dirty="0"/>
              <a:t>Sensitive, difficult or wide-reaching standards.</a:t>
            </a:r>
          </a:p>
          <a:p>
            <a:pPr marL="434340" indent="-342900">
              <a:buFont typeface="Arial" panose="020B0604020202020204" pitchFamily="34" charset="0"/>
              <a:buChar char="•"/>
            </a:pPr>
            <a:r>
              <a:rPr lang="en-GB" dirty="0"/>
              <a:t>Study group </a:t>
            </a:r>
            <a:r>
              <a:rPr lang="en-GB" b="1" dirty="0"/>
              <a:t>Agreement</a:t>
            </a:r>
            <a:r>
              <a:rPr lang="en-GB" dirty="0"/>
              <a:t> of other (non-normative) texts.</a:t>
            </a:r>
          </a:p>
          <a:p>
            <a:endParaRPr lang="en-GB" dirty="0"/>
          </a:p>
        </p:txBody>
      </p:sp>
      <p:sp>
        <p:nvSpPr>
          <p:cNvPr id="4" name="Text Placeholder 3">
            <a:extLst>
              <a:ext uri="{FF2B5EF4-FFF2-40B4-BE49-F238E27FC236}">
                <a16:creationId xmlns:a16="http://schemas.microsoft.com/office/drawing/2014/main" id="{FC6EFEA5-9CB6-DFF0-10FB-EA5910AE1FE8}"/>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128478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69C5-D079-0B52-8166-6429699478D1}"/>
              </a:ext>
            </a:extLst>
          </p:cNvPr>
          <p:cNvSpPr>
            <a:spLocks noGrp="1"/>
          </p:cNvSpPr>
          <p:nvPr>
            <p:ph type="title"/>
          </p:nvPr>
        </p:nvSpPr>
        <p:spPr>
          <a:xfrm>
            <a:off x="634707" y="969160"/>
            <a:ext cx="10946368" cy="535531"/>
          </a:xfrm>
        </p:spPr>
        <p:txBody>
          <a:bodyPr/>
          <a:lstStyle/>
          <a:p>
            <a:r>
              <a:rPr lang="en-GB" dirty="0">
                <a:latin typeface="+mn-lt"/>
              </a:rPr>
              <a:t>Traditional Approval Process (TAP)</a:t>
            </a:r>
          </a:p>
        </p:txBody>
      </p:sp>
      <p:sp>
        <p:nvSpPr>
          <p:cNvPr id="3" name="Content Placeholder 2">
            <a:extLst>
              <a:ext uri="{FF2B5EF4-FFF2-40B4-BE49-F238E27FC236}">
                <a16:creationId xmlns:a16="http://schemas.microsoft.com/office/drawing/2014/main" id="{6D40B126-FEB6-886E-DFAD-F296942DD6C3}"/>
              </a:ext>
            </a:extLst>
          </p:cNvPr>
          <p:cNvSpPr>
            <a:spLocks noGrp="1"/>
          </p:cNvSpPr>
          <p:nvPr>
            <p:ph sz="quarter" idx="11"/>
          </p:nvPr>
        </p:nvSpPr>
        <p:spPr/>
        <p:txBody>
          <a:bodyPr/>
          <a:lstStyle/>
          <a:p>
            <a:r>
              <a:rPr lang="en-GB" dirty="0">
                <a:latin typeface="+mn-lt"/>
              </a:rPr>
              <a:t>Regulatory and policy issues, defined in WTSA Resolution 1, Section 9:</a:t>
            </a:r>
          </a:p>
        </p:txBody>
      </p:sp>
      <p:sp>
        <p:nvSpPr>
          <p:cNvPr id="4" name="Text Placeholder 3">
            <a:extLst>
              <a:ext uri="{FF2B5EF4-FFF2-40B4-BE49-F238E27FC236}">
                <a16:creationId xmlns:a16="http://schemas.microsoft.com/office/drawing/2014/main" id="{119D1044-3B97-DD2C-10B4-2C5313C2A687}"/>
              </a:ext>
            </a:extLst>
          </p:cNvPr>
          <p:cNvSpPr>
            <a:spLocks noGrp="1"/>
          </p:cNvSpPr>
          <p:nvPr>
            <p:ph type="body" sz="quarter" idx="10"/>
          </p:nvPr>
        </p:nvSpPr>
        <p:spPr/>
        <p:txBody>
          <a:bodyPr/>
          <a:lstStyle/>
          <a:p>
            <a:endParaRPr lang="en-GB">
              <a:latin typeface="+mn-lt"/>
            </a:endParaRPr>
          </a:p>
        </p:txBody>
      </p:sp>
      <p:grpSp>
        <p:nvGrpSpPr>
          <p:cNvPr id="42" name="Group 41">
            <a:extLst>
              <a:ext uri="{FF2B5EF4-FFF2-40B4-BE49-F238E27FC236}">
                <a16:creationId xmlns:a16="http://schemas.microsoft.com/office/drawing/2014/main" id="{CEB0DEDF-15CB-B974-9948-CD1EA0A496F4}"/>
              </a:ext>
            </a:extLst>
          </p:cNvPr>
          <p:cNvGrpSpPr/>
          <p:nvPr/>
        </p:nvGrpSpPr>
        <p:grpSpPr>
          <a:xfrm>
            <a:off x="2797254" y="2812056"/>
            <a:ext cx="2431254" cy="1442181"/>
            <a:chOff x="1476885" y="1918313"/>
            <a:chExt cx="2431254" cy="1442181"/>
          </a:xfrm>
        </p:grpSpPr>
        <p:grpSp>
          <p:nvGrpSpPr>
            <p:cNvPr id="43" name="Group 42">
              <a:extLst>
                <a:ext uri="{FF2B5EF4-FFF2-40B4-BE49-F238E27FC236}">
                  <a16:creationId xmlns:a16="http://schemas.microsoft.com/office/drawing/2014/main" id="{19FA88DE-8A0B-0070-85B7-F6DC04DEE0AD}"/>
                </a:ext>
              </a:extLst>
            </p:cNvPr>
            <p:cNvGrpSpPr/>
            <p:nvPr/>
          </p:nvGrpSpPr>
          <p:grpSpPr>
            <a:xfrm>
              <a:off x="1476885" y="1918313"/>
              <a:ext cx="2431254" cy="1442181"/>
              <a:chOff x="1476885" y="1918313"/>
              <a:chExt cx="2431254" cy="1442181"/>
            </a:xfrm>
          </p:grpSpPr>
          <p:sp>
            <p:nvSpPr>
              <p:cNvPr id="47" name="Arc 46">
                <a:extLst>
                  <a:ext uri="{FF2B5EF4-FFF2-40B4-BE49-F238E27FC236}">
                    <a16:creationId xmlns:a16="http://schemas.microsoft.com/office/drawing/2014/main" id="{CBDDCD21-EDF9-69EA-423F-B05F5D4DB97D}"/>
                  </a:ext>
                </a:extLst>
              </p:cNvPr>
              <p:cNvSpPr/>
              <p:nvPr/>
            </p:nvSpPr>
            <p:spPr>
              <a:xfrm>
                <a:off x="1476885" y="1918313"/>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48" name="TextBox 47">
                <a:extLst>
                  <a:ext uri="{FF2B5EF4-FFF2-40B4-BE49-F238E27FC236}">
                    <a16:creationId xmlns:a16="http://schemas.microsoft.com/office/drawing/2014/main" id="{272B4041-7526-3C31-9B34-F601F926DEE3}"/>
                  </a:ext>
                </a:extLst>
              </p:cNvPr>
              <p:cNvSpPr txBox="1"/>
              <p:nvPr/>
            </p:nvSpPr>
            <p:spPr>
              <a:xfrm>
                <a:off x="1977802" y="2529497"/>
                <a:ext cx="1930337"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Declaration of</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t>
                </a:r>
                <a:r>
                  <a:rPr kumimoji="0" lang="en-US" sz="1600" b="1" i="0" u="none" strike="noStrike" kern="0" cap="none" spc="0" normalizeH="0" baseline="0" noProof="0" dirty="0">
                    <a:ln>
                      <a:noFill/>
                    </a:ln>
                    <a:solidFill>
                      <a:prstClr val="black"/>
                    </a:solidFill>
                    <a:effectLst/>
                    <a:uLnTx/>
                    <a:uFillTx/>
                    <a:latin typeface="Arial"/>
                    <a:ea typeface="+mn-ea"/>
                    <a:cs typeface="+mn-cs"/>
                  </a:rPr>
                  <a:t>Determination</a:t>
                </a:r>
                <a:r>
                  <a:rPr kumimoji="0" lang="en-US" sz="1600" b="0" i="0" u="none" strike="noStrike" kern="0" cap="none" spc="0" normalizeH="0" baseline="0" noProof="0" dirty="0">
                    <a:ln>
                      <a:noFill/>
                    </a:ln>
                    <a:solidFill>
                      <a:prstClr val="black"/>
                    </a:solidFill>
                    <a:effectLst/>
                    <a:uLnTx/>
                    <a:uFillTx/>
                    <a:latin typeface="Arial"/>
                    <a:ea typeface="+mn-ea"/>
                    <a:cs typeface="+mn-cs"/>
                  </a:rPr>
                  <a:t>”</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by SG/WP meeting</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grpSp>
          <p:nvGrpSpPr>
            <p:cNvPr id="44" name="Group 43">
              <a:extLst>
                <a:ext uri="{FF2B5EF4-FFF2-40B4-BE49-F238E27FC236}">
                  <a16:creationId xmlns:a16="http://schemas.microsoft.com/office/drawing/2014/main" id="{D43D028C-3033-1766-E164-1E6EC2B2AEAC}"/>
                </a:ext>
              </a:extLst>
            </p:cNvPr>
            <p:cNvGrpSpPr/>
            <p:nvPr/>
          </p:nvGrpSpPr>
          <p:grpSpPr>
            <a:xfrm>
              <a:off x="1950504" y="2332900"/>
              <a:ext cx="327787" cy="400110"/>
              <a:chOff x="871896" y="4617219"/>
              <a:chExt cx="327787" cy="400110"/>
            </a:xfrm>
          </p:grpSpPr>
          <p:sp>
            <p:nvSpPr>
              <p:cNvPr id="45" name="Oval 44">
                <a:extLst>
                  <a:ext uri="{FF2B5EF4-FFF2-40B4-BE49-F238E27FC236}">
                    <a16:creationId xmlns:a16="http://schemas.microsoft.com/office/drawing/2014/main" id="{AFE66388-5CE9-8A73-F8EE-52317DA9C74D}"/>
                  </a:ext>
                </a:extLst>
              </p:cNvPr>
              <p:cNvSpPr/>
              <p:nvPr/>
            </p:nvSpPr>
            <p:spPr>
              <a:xfrm>
                <a:off x="871896"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E71E8C72-5776-AE41-A23A-793B5629D727}"/>
                  </a:ext>
                </a:extLst>
              </p:cNvPr>
              <p:cNvSpPr/>
              <p:nvPr/>
            </p:nvSpPr>
            <p:spPr>
              <a:xfrm>
                <a:off x="872349"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2</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49" name="Group 48">
            <a:extLst>
              <a:ext uri="{FF2B5EF4-FFF2-40B4-BE49-F238E27FC236}">
                <a16:creationId xmlns:a16="http://schemas.microsoft.com/office/drawing/2014/main" id="{5E7B9A2D-E19B-C609-7A4D-3CACF45F34ED}"/>
              </a:ext>
            </a:extLst>
          </p:cNvPr>
          <p:cNvGrpSpPr/>
          <p:nvPr/>
        </p:nvGrpSpPr>
        <p:grpSpPr>
          <a:xfrm>
            <a:off x="4602006" y="2810730"/>
            <a:ext cx="2392850" cy="1443507"/>
            <a:chOff x="3258892" y="1916987"/>
            <a:chExt cx="2392850" cy="1443507"/>
          </a:xfrm>
        </p:grpSpPr>
        <p:grpSp>
          <p:nvGrpSpPr>
            <p:cNvPr id="50" name="Group 49">
              <a:extLst>
                <a:ext uri="{FF2B5EF4-FFF2-40B4-BE49-F238E27FC236}">
                  <a16:creationId xmlns:a16="http://schemas.microsoft.com/office/drawing/2014/main" id="{1A431D9A-054D-8762-E419-69A31AB54519}"/>
                </a:ext>
              </a:extLst>
            </p:cNvPr>
            <p:cNvGrpSpPr/>
            <p:nvPr/>
          </p:nvGrpSpPr>
          <p:grpSpPr>
            <a:xfrm>
              <a:off x="3258892" y="1916987"/>
              <a:ext cx="2392850" cy="1443507"/>
              <a:chOff x="3258892" y="1916987"/>
              <a:chExt cx="2392850" cy="1443507"/>
            </a:xfrm>
          </p:grpSpPr>
          <p:sp>
            <p:nvSpPr>
              <p:cNvPr id="54" name="Arc 53">
                <a:extLst>
                  <a:ext uri="{FF2B5EF4-FFF2-40B4-BE49-F238E27FC236}">
                    <a16:creationId xmlns:a16="http://schemas.microsoft.com/office/drawing/2014/main" id="{EE5523CF-7AD6-4300-6544-DA099AFCD98F}"/>
                  </a:ext>
                </a:extLst>
              </p:cNvPr>
              <p:cNvSpPr/>
              <p:nvPr/>
            </p:nvSpPr>
            <p:spPr>
              <a:xfrm>
                <a:off x="3258892" y="1916987"/>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55" name="TextBox 54">
                <a:extLst>
                  <a:ext uri="{FF2B5EF4-FFF2-40B4-BE49-F238E27FC236}">
                    <a16:creationId xmlns:a16="http://schemas.microsoft.com/office/drawing/2014/main" id="{F7243542-A5CC-C682-DA74-150B98D0EEA5}"/>
                  </a:ext>
                </a:extLst>
              </p:cNvPr>
              <p:cNvSpPr txBox="1"/>
              <p:nvPr/>
            </p:nvSpPr>
            <p:spPr>
              <a:xfrm>
                <a:off x="3926590" y="2529497"/>
                <a:ext cx="1725152"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Consultation</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period for</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1" i="0" u="none" strike="noStrike" kern="0" cap="none" spc="0" normalizeH="0" baseline="0" noProof="0" dirty="0">
                    <a:ln>
                      <a:noFill/>
                    </a:ln>
                    <a:solidFill>
                      <a:prstClr val="black"/>
                    </a:solidFill>
                    <a:effectLst/>
                    <a:uLnTx/>
                    <a:uFillTx/>
                    <a:latin typeface="Arial"/>
                    <a:ea typeface="+mn-ea"/>
                    <a:cs typeface="+mn-cs"/>
                  </a:rPr>
                  <a:t>Member States</a:t>
                </a:r>
                <a:r>
                  <a:rPr kumimoji="0" lang="en-US" sz="1600" b="0" i="0" u="none" strike="noStrike" kern="0" cap="none" spc="0" normalizeH="0" baseline="0" noProof="0" dirty="0">
                    <a:ln>
                      <a:noFill/>
                    </a:ln>
                    <a:solidFill>
                      <a:srgbClr val="FF0000"/>
                    </a:solidFill>
                    <a:effectLst/>
                    <a:uLnTx/>
                    <a:uFillTx/>
                    <a:latin typeface="Arial"/>
                    <a:ea typeface="+mn-ea"/>
                    <a:cs typeface="+mn-cs"/>
                  </a:rPr>
                  <a:t>*</a:t>
                </a:r>
                <a:endParaRPr kumimoji="0" lang="en-GB" sz="1600" b="0" i="0" u="none" strike="noStrike" kern="0" cap="none" spc="0" normalizeH="0" baseline="0" noProof="0" dirty="0">
                  <a:ln>
                    <a:noFill/>
                  </a:ln>
                  <a:solidFill>
                    <a:srgbClr val="FF0000"/>
                  </a:solidFill>
                  <a:effectLst/>
                  <a:uLnTx/>
                  <a:uFillTx/>
                  <a:latin typeface="Arial"/>
                  <a:ea typeface="+mn-ea"/>
                  <a:cs typeface="+mn-cs"/>
                </a:endParaRPr>
              </a:p>
            </p:txBody>
          </p:sp>
        </p:grpSp>
        <p:grpSp>
          <p:nvGrpSpPr>
            <p:cNvPr id="51" name="Group 50">
              <a:extLst>
                <a:ext uri="{FF2B5EF4-FFF2-40B4-BE49-F238E27FC236}">
                  <a16:creationId xmlns:a16="http://schemas.microsoft.com/office/drawing/2014/main" id="{F6073D98-75B9-DB7E-6D7F-545345288106}"/>
                </a:ext>
              </a:extLst>
            </p:cNvPr>
            <p:cNvGrpSpPr/>
            <p:nvPr/>
          </p:nvGrpSpPr>
          <p:grpSpPr>
            <a:xfrm>
              <a:off x="3900773" y="2332900"/>
              <a:ext cx="327787" cy="400110"/>
              <a:chOff x="999213" y="4617219"/>
              <a:chExt cx="327787" cy="400110"/>
            </a:xfrm>
          </p:grpSpPr>
          <p:sp>
            <p:nvSpPr>
              <p:cNvPr id="52" name="Oval 51">
                <a:extLst>
                  <a:ext uri="{FF2B5EF4-FFF2-40B4-BE49-F238E27FC236}">
                    <a16:creationId xmlns:a16="http://schemas.microsoft.com/office/drawing/2014/main" id="{C2AF1E68-677D-E820-C516-20FE6DBD65DA}"/>
                  </a:ext>
                </a:extLst>
              </p:cNvPr>
              <p:cNvSpPr/>
              <p:nvPr/>
            </p:nvSpPr>
            <p:spPr>
              <a:xfrm>
                <a:off x="999213"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53" name="Rectangle 52">
                <a:extLst>
                  <a:ext uri="{FF2B5EF4-FFF2-40B4-BE49-F238E27FC236}">
                    <a16:creationId xmlns:a16="http://schemas.microsoft.com/office/drawing/2014/main" id="{55E85C9C-4977-AB3F-D681-C56AB6405A5B}"/>
                  </a:ext>
                </a:extLst>
              </p:cNvPr>
              <p:cNvSpPr/>
              <p:nvPr/>
            </p:nvSpPr>
            <p:spPr>
              <a:xfrm>
                <a:off x="999666"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3</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56" name="Group 55">
            <a:extLst>
              <a:ext uri="{FF2B5EF4-FFF2-40B4-BE49-F238E27FC236}">
                <a16:creationId xmlns:a16="http://schemas.microsoft.com/office/drawing/2014/main" id="{5F473F00-3AE9-1F7E-E899-229AB6AB6823}"/>
              </a:ext>
            </a:extLst>
          </p:cNvPr>
          <p:cNvGrpSpPr/>
          <p:nvPr/>
        </p:nvGrpSpPr>
        <p:grpSpPr>
          <a:xfrm>
            <a:off x="6308930" y="2824120"/>
            <a:ext cx="2459796" cy="1430117"/>
            <a:chOff x="4952169" y="1930377"/>
            <a:chExt cx="2459796" cy="1430117"/>
          </a:xfrm>
        </p:grpSpPr>
        <p:grpSp>
          <p:nvGrpSpPr>
            <p:cNvPr id="57" name="Group 56">
              <a:extLst>
                <a:ext uri="{FF2B5EF4-FFF2-40B4-BE49-F238E27FC236}">
                  <a16:creationId xmlns:a16="http://schemas.microsoft.com/office/drawing/2014/main" id="{5C2852AB-A0A0-87A2-E9C2-6C3E92CB3FE5}"/>
                </a:ext>
              </a:extLst>
            </p:cNvPr>
            <p:cNvGrpSpPr/>
            <p:nvPr/>
          </p:nvGrpSpPr>
          <p:grpSpPr>
            <a:xfrm>
              <a:off x="4952169" y="1930377"/>
              <a:ext cx="2459796" cy="1430117"/>
              <a:chOff x="4952169" y="1930377"/>
              <a:chExt cx="2459796" cy="1430117"/>
            </a:xfrm>
          </p:grpSpPr>
          <p:sp>
            <p:nvSpPr>
              <p:cNvPr id="61" name="Arc 60">
                <a:extLst>
                  <a:ext uri="{FF2B5EF4-FFF2-40B4-BE49-F238E27FC236}">
                    <a16:creationId xmlns:a16="http://schemas.microsoft.com/office/drawing/2014/main" id="{0133B81B-92BE-F3F3-EF29-B9D4EE31C77B}"/>
                  </a:ext>
                </a:extLst>
              </p:cNvPr>
              <p:cNvSpPr/>
              <p:nvPr/>
            </p:nvSpPr>
            <p:spPr>
              <a:xfrm>
                <a:off x="4952169" y="1930377"/>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62" name="TextBox 61">
                <a:extLst>
                  <a:ext uri="{FF2B5EF4-FFF2-40B4-BE49-F238E27FC236}">
                    <a16:creationId xmlns:a16="http://schemas.microsoft.com/office/drawing/2014/main" id="{77F6D9F5-0D87-B6C6-5AEE-14DA41BBFBC3}"/>
                  </a:ext>
                </a:extLst>
              </p:cNvPr>
              <p:cNvSpPr txBox="1"/>
              <p:nvPr/>
            </p:nvSpPr>
            <p:spPr>
              <a:xfrm>
                <a:off x="5675592" y="2529497"/>
                <a:ext cx="1736373"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Decision to</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1" i="0" u="none" strike="noStrike" kern="0" cap="none" spc="0" normalizeH="0" baseline="0" noProof="0" dirty="0">
                    <a:ln>
                      <a:noFill/>
                    </a:ln>
                    <a:solidFill>
                      <a:prstClr val="black"/>
                    </a:solidFill>
                    <a:effectLst/>
                    <a:uLnTx/>
                    <a:uFillTx/>
                    <a:latin typeface="Arial"/>
                    <a:ea typeface="+mn-ea"/>
                    <a:cs typeface="+mn-cs"/>
                  </a:rPr>
                  <a:t>Approve</a:t>
                </a:r>
                <a:r>
                  <a:rPr kumimoji="0" lang="en-US" sz="1600" b="0" i="0" u="none" strike="noStrike" kern="0" cap="none" spc="0" normalizeH="0" baseline="0" noProof="0" dirty="0">
                    <a:ln>
                      <a:noFill/>
                    </a:ln>
                    <a:solidFill>
                      <a:prstClr val="black"/>
                    </a:solidFill>
                    <a:effectLst/>
                    <a:uLnTx/>
                    <a:uFillTx/>
                    <a:latin typeface="Arial"/>
                    <a:ea typeface="+mn-ea"/>
                    <a:cs typeface="+mn-cs"/>
                  </a:rPr>
                  <a:t> (or not)</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at SG meeting</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grpSp>
          <p:nvGrpSpPr>
            <p:cNvPr id="58" name="Group 57">
              <a:extLst>
                <a:ext uri="{FF2B5EF4-FFF2-40B4-BE49-F238E27FC236}">
                  <a16:creationId xmlns:a16="http://schemas.microsoft.com/office/drawing/2014/main" id="{3843A752-A304-01E3-F074-68BEF3F39177}"/>
                </a:ext>
              </a:extLst>
            </p:cNvPr>
            <p:cNvGrpSpPr/>
            <p:nvPr/>
          </p:nvGrpSpPr>
          <p:grpSpPr>
            <a:xfrm>
              <a:off x="5660993" y="2332900"/>
              <a:ext cx="327787" cy="400110"/>
              <a:chOff x="1041523" y="4617219"/>
              <a:chExt cx="327787" cy="400110"/>
            </a:xfrm>
          </p:grpSpPr>
          <p:sp>
            <p:nvSpPr>
              <p:cNvPr id="59" name="Oval 58">
                <a:extLst>
                  <a:ext uri="{FF2B5EF4-FFF2-40B4-BE49-F238E27FC236}">
                    <a16:creationId xmlns:a16="http://schemas.microsoft.com/office/drawing/2014/main" id="{9CE1E31F-9263-A1CC-A2D9-84A6B1FF362B}"/>
                  </a:ext>
                </a:extLst>
              </p:cNvPr>
              <p:cNvSpPr/>
              <p:nvPr/>
            </p:nvSpPr>
            <p:spPr>
              <a:xfrm>
                <a:off x="1041523"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60" name="Rectangle 59">
                <a:extLst>
                  <a:ext uri="{FF2B5EF4-FFF2-40B4-BE49-F238E27FC236}">
                    <a16:creationId xmlns:a16="http://schemas.microsoft.com/office/drawing/2014/main" id="{685E901A-E6D8-7297-8DDD-F47854D1A1FA}"/>
                  </a:ext>
                </a:extLst>
              </p:cNvPr>
              <p:cNvSpPr/>
              <p:nvPr/>
            </p:nvSpPr>
            <p:spPr>
              <a:xfrm>
                <a:off x="1041976"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4</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63" name="Group 62">
            <a:extLst>
              <a:ext uri="{FF2B5EF4-FFF2-40B4-BE49-F238E27FC236}">
                <a16:creationId xmlns:a16="http://schemas.microsoft.com/office/drawing/2014/main" id="{D46420BC-151D-DB2A-C13D-7CBDBC3137D8}"/>
              </a:ext>
            </a:extLst>
          </p:cNvPr>
          <p:cNvGrpSpPr/>
          <p:nvPr/>
        </p:nvGrpSpPr>
        <p:grpSpPr>
          <a:xfrm>
            <a:off x="8189550" y="2825004"/>
            <a:ext cx="2217925" cy="1429232"/>
            <a:chOff x="6932867" y="1931262"/>
            <a:chExt cx="2217925" cy="1429232"/>
          </a:xfrm>
        </p:grpSpPr>
        <p:grpSp>
          <p:nvGrpSpPr>
            <p:cNvPr id="64" name="Group 63">
              <a:extLst>
                <a:ext uri="{FF2B5EF4-FFF2-40B4-BE49-F238E27FC236}">
                  <a16:creationId xmlns:a16="http://schemas.microsoft.com/office/drawing/2014/main" id="{02414008-0591-F20C-5260-A8327343F67C}"/>
                </a:ext>
              </a:extLst>
            </p:cNvPr>
            <p:cNvGrpSpPr/>
            <p:nvPr/>
          </p:nvGrpSpPr>
          <p:grpSpPr>
            <a:xfrm>
              <a:off x="6932867" y="1931262"/>
              <a:ext cx="2217925" cy="1429232"/>
              <a:chOff x="6932867" y="1931262"/>
              <a:chExt cx="2217925" cy="1429232"/>
            </a:xfrm>
          </p:grpSpPr>
          <p:sp>
            <p:nvSpPr>
              <p:cNvPr id="68" name="Arc 67">
                <a:extLst>
                  <a:ext uri="{FF2B5EF4-FFF2-40B4-BE49-F238E27FC236}">
                    <a16:creationId xmlns:a16="http://schemas.microsoft.com/office/drawing/2014/main" id="{013701E5-EE0C-8AAD-6985-63ED6E90E89B}"/>
                  </a:ext>
                </a:extLst>
              </p:cNvPr>
              <p:cNvSpPr/>
              <p:nvPr/>
            </p:nvSpPr>
            <p:spPr>
              <a:xfrm>
                <a:off x="6932867" y="1931262"/>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69" name="TextBox 68">
                <a:extLst>
                  <a:ext uri="{FF2B5EF4-FFF2-40B4-BE49-F238E27FC236}">
                    <a16:creationId xmlns:a16="http://schemas.microsoft.com/office/drawing/2014/main" id="{7E40B38A-1173-82F3-AFF1-961BD0698747}"/>
                  </a:ext>
                </a:extLst>
              </p:cNvPr>
              <p:cNvSpPr txBox="1"/>
              <p:nvPr/>
            </p:nvSpPr>
            <p:spPr>
              <a:xfrm>
                <a:off x="7496172" y="2529497"/>
                <a:ext cx="1654620"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Circular to</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announce</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1" i="0" u="none" strike="noStrike" kern="0" cap="none" spc="0" normalizeH="0" baseline="0" noProof="0" dirty="0">
                    <a:ln>
                      <a:noFill/>
                    </a:ln>
                    <a:solidFill>
                      <a:prstClr val="black"/>
                    </a:solidFill>
                    <a:effectLst/>
                    <a:uLnTx/>
                    <a:uFillTx/>
                    <a:latin typeface="Arial"/>
                    <a:ea typeface="+mn-ea"/>
                    <a:cs typeface="+mn-cs"/>
                  </a:rPr>
                  <a:t>(non-)Approval</a:t>
                </a:r>
                <a:endParaRPr kumimoji="0" lang="en-GB" sz="1600" b="1" i="0" u="none" strike="noStrike" kern="0" cap="none" spc="0" normalizeH="0" baseline="0" noProof="0" dirty="0">
                  <a:ln>
                    <a:noFill/>
                  </a:ln>
                  <a:solidFill>
                    <a:prstClr val="black"/>
                  </a:solidFill>
                  <a:effectLst/>
                  <a:uLnTx/>
                  <a:uFillTx/>
                  <a:latin typeface="Arial"/>
                  <a:ea typeface="+mn-ea"/>
                  <a:cs typeface="+mn-cs"/>
                </a:endParaRPr>
              </a:p>
            </p:txBody>
          </p:sp>
        </p:grpSp>
        <p:grpSp>
          <p:nvGrpSpPr>
            <p:cNvPr id="65" name="Group 64">
              <a:extLst>
                <a:ext uri="{FF2B5EF4-FFF2-40B4-BE49-F238E27FC236}">
                  <a16:creationId xmlns:a16="http://schemas.microsoft.com/office/drawing/2014/main" id="{95F0F7F0-8319-18E9-58B2-3AB9F0B9B4AF}"/>
                </a:ext>
              </a:extLst>
            </p:cNvPr>
            <p:cNvGrpSpPr/>
            <p:nvPr/>
          </p:nvGrpSpPr>
          <p:grpSpPr>
            <a:xfrm>
              <a:off x="7550117" y="2332900"/>
              <a:ext cx="327787" cy="400110"/>
              <a:chOff x="1132507" y="4617219"/>
              <a:chExt cx="327787" cy="400110"/>
            </a:xfrm>
          </p:grpSpPr>
          <p:sp>
            <p:nvSpPr>
              <p:cNvPr id="66" name="Oval 65">
                <a:extLst>
                  <a:ext uri="{FF2B5EF4-FFF2-40B4-BE49-F238E27FC236}">
                    <a16:creationId xmlns:a16="http://schemas.microsoft.com/office/drawing/2014/main" id="{617C7CAF-578E-1E7F-F27A-B3E6534E3ABE}"/>
                  </a:ext>
                </a:extLst>
              </p:cNvPr>
              <p:cNvSpPr/>
              <p:nvPr/>
            </p:nvSpPr>
            <p:spPr>
              <a:xfrm>
                <a:off x="1132507"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67" name="Rectangle 66">
                <a:extLst>
                  <a:ext uri="{FF2B5EF4-FFF2-40B4-BE49-F238E27FC236}">
                    <a16:creationId xmlns:a16="http://schemas.microsoft.com/office/drawing/2014/main" id="{4A405E87-8D2C-BF9C-BF2C-3244F74BB040}"/>
                  </a:ext>
                </a:extLst>
              </p:cNvPr>
              <p:cNvSpPr/>
              <p:nvPr/>
            </p:nvSpPr>
            <p:spPr>
              <a:xfrm>
                <a:off x="1132960"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5</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70" name="Group 69">
            <a:extLst>
              <a:ext uri="{FF2B5EF4-FFF2-40B4-BE49-F238E27FC236}">
                <a16:creationId xmlns:a16="http://schemas.microsoft.com/office/drawing/2014/main" id="{3536D04B-78CC-43A4-1029-3158CB16A459}"/>
              </a:ext>
            </a:extLst>
          </p:cNvPr>
          <p:cNvGrpSpPr/>
          <p:nvPr/>
        </p:nvGrpSpPr>
        <p:grpSpPr>
          <a:xfrm>
            <a:off x="1345569" y="3226642"/>
            <a:ext cx="1916866" cy="1027594"/>
            <a:chOff x="7004" y="2332900"/>
            <a:chExt cx="1916866" cy="1027594"/>
          </a:xfrm>
        </p:grpSpPr>
        <p:sp>
          <p:nvSpPr>
            <p:cNvPr id="71" name="TextBox 70">
              <a:extLst>
                <a:ext uri="{FF2B5EF4-FFF2-40B4-BE49-F238E27FC236}">
                  <a16:creationId xmlns:a16="http://schemas.microsoft.com/office/drawing/2014/main" id="{7847AAB5-E8D1-C239-410B-8B0D5896828E}"/>
                </a:ext>
              </a:extLst>
            </p:cNvPr>
            <p:cNvSpPr txBox="1"/>
            <p:nvPr/>
          </p:nvSpPr>
          <p:spPr>
            <a:xfrm>
              <a:off x="155437" y="2529497"/>
              <a:ext cx="1768433"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a:ea typeface="+mn-ea"/>
                  <a:cs typeface="+mn-cs"/>
                </a:rPr>
                <a:t>Experts</a:t>
              </a:r>
              <a:r>
                <a:rPr kumimoji="0" lang="en-US" sz="1600" b="0" i="0" u="none" strike="noStrike" kern="0" cap="none" spc="0" normalizeH="0" baseline="0" noProof="0" dirty="0">
                  <a:ln>
                    <a:noFill/>
                  </a:ln>
                  <a:solidFill>
                    <a:prstClr val="black"/>
                  </a:solidFill>
                  <a:effectLst/>
                  <a:uLnTx/>
                  <a:uFillTx/>
                  <a:latin typeface="Arial"/>
                  <a:ea typeface="+mn-ea"/>
                  <a:cs typeface="+mn-cs"/>
                </a:rPr>
                <a:t> consider</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 standard</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 to be mature</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nvGrpSpPr>
            <p:cNvPr id="72" name="Group 71">
              <a:extLst>
                <a:ext uri="{FF2B5EF4-FFF2-40B4-BE49-F238E27FC236}">
                  <a16:creationId xmlns:a16="http://schemas.microsoft.com/office/drawing/2014/main" id="{D13E380F-6FCD-DF14-519A-E5450AECE12F}"/>
                </a:ext>
              </a:extLst>
            </p:cNvPr>
            <p:cNvGrpSpPr/>
            <p:nvPr/>
          </p:nvGrpSpPr>
          <p:grpSpPr>
            <a:xfrm>
              <a:off x="7004" y="2332900"/>
              <a:ext cx="327787" cy="400110"/>
              <a:chOff x="968733" y="4617219"/>
              <a:chExt cx="327787" cy="400110"/>
            </a:xfrm>
          </p:grpSpPr>
          <p:sp>
            <p:nvSpPr>
              <p:cNvPr id="73" name="Oval 72">
                <a:extLst>
                  <a:ext uri="{FF2B5EF4-FFF2-40B4-BE49-F238E27FC236}">
                    <a16:creationId xmlns:a16="http://schemas.microsoft.com/office/drawing/2014/main" id="{7A47852A-809D-4950-7EAB-D0036FEDE74B}"/>
                  </a:ext>
                </a:extLst>
              </p:cNvPr>
              <p:cNvSpPr/>
              <p:nvPr/>
            </p:nvSpPr>
            <p:spPr>
              <a:xfrm>
                <a:off x="968733"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74" name="Rectangle 73">
                <a:extLst>
                  <a:ext uri="{FF2B5EF4-FFF2-40B4-BE49-F238E27FC236}">
                    <a16:creationId xmlns:a16="http://schemas.microsoft.com/office/drawing/2014/main" id="{26BB3B1B-17A5-2713-4821-E3E60EBC4441}"/>
                  </a:ext>
                </a:extLst>
              </p:cNvPr>
              <p:cNvSpPr/>
              <p:nvPr/>
            </p:nvSpPr>
            <p:spPr>
              <a:xfrm>
                <a:off x="969186"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1</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75" name="Group 74">
            <a:extLst>
              <a:ext uri="{FF2B5EF4-FFF2-40B4-BE49-F238E27FC236}">
                <a16:creationId xmlns:a16="http://schemas.microsoft.com/office/drawing/2014/main" id="{602CD613-D557-5FCD-2871-1B7DC856774D}"/>
              </a:ext>
            </a:extLst>
          </p:cNvPr>
          <p:cNvGrpSpPr/>
          <p:nvPr/>
        </p:nvGrpSpPr>
        <p:grpSpPr>
          <a:xfrm>
            <a:off x="7895482" y="3646499"/>
            <a:ext cx="2325830" cy="2168768"/>
            <a:chOff x="6618145" y="3544077"/>
            <a:chExt cx="2325830" cy="2168768"/>
          </a:xfrm>
        </p:grpSpPr>
        <p:sp>
          <p:nvSpPr>
            <p:cNvPr id="76" name="Arc 75">
              <a:extLst>
                <a:ext uri="{FF2B5EF4-FFF2-40B4-BE49-F238E27FC236}">
                  <a16:creationId xmlns:a16="http://schemas.microsoft.com/office/drawing/2014/main" id="{8D8F4AE1-0B2C-F25C-AAC5-50B4883C0CE0}"/>
                </a:ext>
              </a:extLst>
            </p:cNvPr>
            <p:cNvSpPr/>
            <p:nvPr/>
          </p:nvSpPr>
          <p:spPr>
            <a:xfrm flipH="1">
              <a:off x="6618145" y="3544077"/>
              <a:ext cx="1222368" cy="1222368"/>
            </a:xfrm>
            <a:prstGeom prst="arc">
              <a:avLst>
                <a:gd name="adj1" fmla="val 2421"/>
                <a:gd name="adj2" fmla="val 2955361"/>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77" name="TextBox 76">
              <a:extLst>
                <a:ext uri="{FF2B5EF4-FFF2-40B4-BE49-F238E27FC236}">
                  <a16:creationId xmlns:a16="http://schemas.microsoft.com/office/drawing/2014/main" id="{1C23F20A-7CC1-9AFC-B2EA-E43A6E43C14B}"/>
                </a:ext>
              </a:extLst>
            </p:cNvPr>
            <p:cNvSpPr txBox="1"/>
            <p:nvPr/>
          </p:nvSpPr>
          <p:spPr>
            <a:xfrm>
              <a:off x="6824787" y="4604849"/>
              <a:ext cx="2119188" cy="1107996"/>
            </a:xfrm>
            <a:prstGeom prst="rect">
              <a:avLst/>
            </a:prstGeom>
            <a:solidFill>
              <a:sysClr val="window" lastClr="FFFFFF"/>
            </a:solidFill>
            <a:ln w="19050">
              <a:solidFill>
                <a:sysClr val="windowText" lastClr="000000"/>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Possibility to</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escalate to </a:t>
              </a:r>
              <a:r>
                <a:rPr kumimoji="0" lang="en-US" sz="1600" b="1" i="0" u="none" strike="noStrike" kern="0" cap="none" spc="0" normalizeH="0" baseline="0" noProof="0" dirty="0">
                  <a:ln>
                    <a:noFill/>
                  </a:ln>
                  <a:solidFill>
                    <a:prstClr val="black"/>
                  </a:solidFill>
                  <a:effectLst/>
                  <a:uLnTx/>
                  <a:uFillTx/>
                  <a:latin typeface="Arial"/>
                  <a:ea typeface="+mn-ea"/>
                  <a:cs typeface="+mn-cs"/>
                </a:rPr>
                <a:t>WTSA</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(Res.1, § 9.2.2) or to a vote (Res.1 </a:t>
              </a:r>
              <a:r>
                <a:rPr kumimoji="0" lang="en-GB" sz="1600" b="0" i="0" u="none" strike="noStrike" kern="0" cap="none" spc="0" normalizeH="0" baseline="0" noProof="0" dirty="0">
                  <a:ln>
                    <a:noFill/>
                  </a:ln>
                  <a:solidFill>
                    <a:prstClr val="black"/>
                  </a:solidFill>
                  <a:effectLst/>
                  <a:uLnTx/>
                  <a:uFillTx/>
                  <a:latin typeface="Arial"/>
                  <a:ea typeface="+mn-ea"/>
                  <a:cs typeface="+mn-cs"/>
                </a:rPr>
                <a:t>§ </a:t>
              </a:r>
              <a:r>
                <a:rPr kumimoji="0" lang="en-US" sz="1600" b="0" i="0" u="none" strike="noStrike" kern="0" cap="none" spc="0" normalizeH="0" baseline="0" noProof="0" dirty="0">
                  <a:ln>
                    <a:noFill/>
                  </a:ln>
                  <a:solidFill>
                    <a:prstClr val="black"/>
                  </a:solidFill>
                  <a:effectLst/>
                  <a:uLnTx/>
                  <a:uFillTx/>
                  <a:latin typeface="Arial"/>
                  <a:ea typeface="+mn-ea"/>
                  <a:cs typeface="+mn-cs"/>
                </a:rPr>
                <a:t>1.13)</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78" name="Rectangle: Rounded Corners 77">
            <a:extLst>
              <a:ext uri="{FF2B5EF4-FFF2-40B4-BE49-F238E27FC236}">
                <a16:creationId xmlns:a16="http://schemas.microsoft.com/office/drawing/2014/main" id="{3F027477-6F3B-06DA-F4DD-79387CB3393E}"/>
              </a:ext>
            </a:extLst>
          </p:cNvPr>
          <p:cNvSpPr/>
          <p:nvPr/>
        </p:nvSpPr>
        <p:spPr>
          <a:xfrm>
            <a:off x="1274035" y="5240784"/>
            <a:ext cx="5316837" cy="919401"/>
          </a:xfrm>
          <a:prstGeom prst="roundRect">
            <a:avLst/>
          </a:prstGeom>
          <a:solidFill>
            <a:sysClr val="window" lastClr="FFFFFF"/>
          </a:solidFill>
          <a:ln w="19050">
            <a:solidFill>
              <a:sysClr val="windowText" lastClr="000000"/>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Arial"/>
                <a:ea typeface="+mn-ea"/>
                <a:cs typeface="+mn-cs"/>
              </a:rPr>
              <a:t>*</a:t>
            </a:r>
            <a:r>
              <a:rPr kumimoji="0" lang="en-US" sz="1600" b="0" i="0" u="none" strike="noStrike" kern="0" cap="none" spc="0" normalizeH="0" baseline="0" noProof="0" dirty="0">
                <a:ln>
                  <a:noFill/>
                </a:ln>
                <a:solidFill>
                  <a:prstClr val="black"/>
                </a:solidFill>
                <a:effectLst/>
                <a:uLnTx/>
                <a:uFillTx/>
                <a:latin typeface="Arial"/>
                <a:ea typeface="+mn-ea"/>
                <a:cs typeface="+mn-cs"/>
              </a:rPr>
              <a:t> Member States indicate whether or not they support </a:t>
            </a:r>
            <a:r>
              <a:rPr kumimoji="0" lang="en-US" sz="1600" b="1" i="1" u="none" strike="noStrike" kern="0" cap="none" spc="0" normalizeH="0" baseline="0" noProof="0" dirty="0">
                <a:ln>
                  <a:noFill/>
                </a:ln>
                <a:solidFill>
                  <a:prstClr val="black"/>
                </a:solidFill>
                <a:effectLst/>
                <a:uLnTx/>
                <a:uFillTx/>
                <a:latin typeface="Arial"/>
                <a:ea typeface="+mn-ea"/>
                <a:cs typeface="+mn-cs"/>
              </a:rPr>
              <a:t>consideration</a:t>
            </a:r>
            <a:r>
              <a:rPr kumimoji="0" lang="en-US" sz="1600" b="0" i="0" u="none" strike="noStrike" kern="0" cap="none" spc="0" normalizeH="0" baseline="0" noProof="0" dirty="0">
                <a:ln>
                  <a:noFill/>
                </a:ln>
                <a:solidFill>
                  <a:prstClr val="black"/>
                </a:solidFill>
                <a:effectLst/>
                <a:uLnTx/>
                <a:uFillTx/>
                <a:latin typeface="Arial"/>
                <a:ea typeface="+mn-ea"/>
                <a:cs typeface="+mn-cs"/>
              </a:rPr>
              <a:t> for Approval at the next Study Group meeting</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709030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65C6F1E-A99B-BCBE-5BB3-9903B3FEC8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81DFD2-CB26-F96F-3765-E177AA1BCF41}"/>
              </a:ext>
            </a:extLst>
          </p:cNvPr>
          <p:cNvSpPr>
            <a:spLocks noGrp="1"/>
          </p:cNvSpPr>
          <p:nvPr>
            <p:ph type="title"/>
          </p:nvPr>
        </p:nvSpPr>
        <p:spPr>
          <a:xfrm>
            <a:off x="634707" y="969160"/>
            <a:ext cx="10946368" cy="535531"/>
          </a:xfrm>
        </p:spPr>
        <p:txBody>
          <a:bodyPr/>
          <a:lstStyle/>
          <a:p>
            <a:r>
              <a:rPr lang="en-GB" dirty="0">
                <a:latin typeface="+mn-lt"/>
              </a:rPr>
              <a:t>Alternative Approval Process (AAP)</a:t>
            </a:r>
          </a:p>
        </p:txBody>
      </p:sp>
      <p:sp>
        <p:nvSpPr>
          <p:cNvPr id="3" name="Content Placeholder 2">
            <a:extLst>
              <a:ext uri="{FF2B5EF4-FFF2-40B4-BE49-F238E27FC236}">
                <a16:creationId xmlns:a16="http://schemas.microsoft.com/office/drawing/2014/main" id="{1B63FBBE-DBDE-4C55-C091-6F1FA8D6E7A6}"/>
              </a:ext>
            </a:extLst>
          </p:cNvPr>
          <p:cNvSpPr>
            <a:spLocks noGrp="1"/>
          </p:cNvSpPr>
          <p:nvPr>
            <p:ph sz="quarter" idx="11"/>
          </p:nvPr>
        </p:nvSpPr>
        <p:spPr/>
        <p:txBody>
          <a:bodyPr/>
          <a:lstStyle/>
          <a:p>
            <a:r>
              <a:rPr lang="en-GB" dirty="0">
                <a:latin typeface="+mn-lt"/>
              </a:rPr>
              <a:t>Technical Recommendations, defined </a:t>
            </a:r>
            <a:r>
              <a:rPr lang="en-GB">
                <a:latin typeface="+mn-lt"/>
              </a:rPr>
              <a:t>in Recommendation ITU-T A</a:t>
            </a:r>
            <a:r>
              <a:rPr lang="en-GB" dirty="0">
                <a:latin typeface="+mn-lt"/>
              </a:rPr>
              <a:t>.8:</a:t>
            </a:r>
          </a:p>
        </p:txBody>
      </p:sp>
      <p:sp>
        <p:nvSpPr>
          <p:cNvPr id="4" name="Text Placeholder 3">
            <a:extLst>
              <a:ext uri="{FF2B5EF4-FFF2-40B4-BE49-F238E27FC236}">
                <a16:creationId xmlns:a16="http://schemas.microsoft.com/office/drawing/2014/main" id="{033C8E95-0DFE-1585-6C94-73E205013216}"/>
              </a:ext>
            </a:extLst>
          </p:cNvPr>
          <p:cNvSpPr>
            <a:spLocks noGrp="1"/>
          </p:cNvSpPr>
          <p:nvPr>
            <p:ph type="body" sz="quarter" idx="10"/>
          </p:nvPr>
        </p:nvSpPr>
        <p:spPr/>
        <p:txBody>
          <a:bodyPr/>
          <a:lstStyle/>
          <a:p>
            <a:endParaRPr lang="en-GB">
              <a:latin typeface="+mn-lt"/>
            </a:endParaRPr>
          </a:p>
        </p:txBody>
      </p:sp>
      <p:grpSp>
        <p:nvGrpSpPr>
          <p:cNvPr id="91" name="Group 90">
            <a:extLst>
              <a:ext uri="{FF2B5EF4-FFF2-40B4-BE49-F238E27FC236}">
                <a16:creationId xmlns:a16="http://schemas.microsoft.com/office/drawing/2014/main" id="{6E3E0ADD-19BC-2CF2-63E0-EF86E45C888D}"/>
              </a:ext>
            </a:extLst>
          </p:cNvPr>
          <p:cNvGrpSpPr/>
          <p:nvPr/>
        </p:nvGrpSpPr>
        <p:grpSpPr>
          <a:xfrm>
            <a:off x="3806213" y="2595913"/>
            <a:ext cx="2297493" cy="1442181"/>
            <a:chOff x="2290839" y="1760372"/>
            <a:chExt cx="2297493" cy="1442181"/>
          </a:xfrm>
        </p:grpSpPr>
        <p:sp>
          <p:nvSpPr>
            <p:cNvPr id="92" name="Arc 91">
              <a:extLst>
                <a:ext uri="{FF2B5EF4-FFF2-40B4-BE49-F238E27FC236}">
                  <a16:creationId xmlns:a16="http://schemas.microsoft.com/office/drawing/2014/main" id="{86CBE242-643B-DCA9-6674-1535548379E6}"/>
                </a:ext>
              </a:extLst>
            </p:cNvPr>
            <p:cNvSpPr/>
            <p:nvPr/>
          </p:nvSpPr>
          <p:spPr>
            <a:xfrm>
              <a:off x="2290839" y="1760372"/>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93" name="TextBox 92">
              <a:extLst>
                <a:ext uri="{FF2B5EF4-FFF2-40B4-BE49-F238E27FC236}">
                  <a16:creationId xmlns:a16="http://schemas.microsoft.com/office/drawing/2014/main" id="{E0F8135A-3108-3783-6550-BBE1D96CF99B}"/>
                </a:ext>
              </a:extLst>
            </p:cNvPr>
            <p:cNvSpPr txBox="1"/>
            <p:nvPr/>
          </p:nvSpPr>
          <p:spPr>
            <a:xfrm>
              <a:off x="2932108" y="2371556"/>
              <a:ext cx="1656224"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Declaration of</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t>
              </a:r>
              <a:r>
                <a:rPr kumimoji="0" lang="en-US" sz="1600" b="1" i="0" u="none" strike="noStrike" kern="0" cap="none" spc="0" normalizeH="0" baseline="0" noProof="0" dirty="0">
                  <a:ln>
                    <a:noFill/>
                  </a:ln>
                  <a:solidFill>
                    <a:prstClr val="black"/>
                  </a:solidFill>
                  <a:effectLst/>
                  <a:uLnTx/>
                  <a:uFillTx/>
                  <a:latin typeface="Arial"/>
                  <a:ea typeface="+mn-ea"/>
                  <a:cs typeface="+mn-cs"/>
                </a:rPr>
                <a:t>Consent</a:t>
              </a:r>
              <a:r>
                <a:rPr kumimoji="0" lang="en-US" sz="1600" b="0" i="0" u="none" strike="noStrike" kern="0" cap="none" spc="0" normalizeH="0" baseline="0" noProof="0" dirty="0">
                  <a:ln>
                    <a:noFill/>
                  </a:ln>
                  <a:solidFill>
                    <a:prstClr val="black"/>
                  </a:solidFill>
                  <a:effectLst/>
                  <a:uLnTx/>
                  <a:uFillTx/>
                  <a:latin typeface="Arial"/>
                  <a:ea typeface="+mn-ea"/>
                  <a:cs typeface="+mn-cs"/>
                </a:rPr>
                <a:t>” by</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SG/WP meeting</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nvGrpSpPr>
            <p:cNvPr id="94" name="Group 93">
              <a:extLst>
                <a:ext uri="{FF2B5EF4-FFF2-40B4-BE49-F238E27FC236}">
                  <a16:creationId xmlns:a16="http://schemas.microsoft.com/office/drawing/2014/main" id="{E5266731-6FED-996C-4849-16EA4D6DCBD7}"/>
                </a:ext>
              </a:extLst>
            </p:cNvPr>
            <p:cNvGrpSpPr/>
            <p:nvPr/>
          </p:nvGrpSpPr>
          <p:grpSpPr>
            <a:xfrm>
              <a:off x="2807727" y="2174212"/>
              <a:ext cx="327787" cy="400110"/>
              <a:chOff x="950876" y="4617219"/>
              <a:chExt cx="327787" cy="400110"/>
            </a:xfrm>
          </p:grpSpPr>
          <p:sp>
            <p:nvSpPr>
              <p:cNvPr id="95" name="Oval 94">
                <a:extLst>
                  <a:ext uri="{FF2B5EF4-FFF2-40B4-BE49-F238E27FC236}">
                    <a16:creationId xmlns:a16="http://schemas.microsoft.com/office/drawing/2014/main" id="{FE657DEE-CECD-E07D-01BD-FA28EABF5855}"/>
                  </a:ext>
                </a:extLst>
              </p:cNvPr>
              <p:cNvSpPr/>
              <p:nvPr/>
            </p:nvSpPr>
            <p:spPr>
              <a:xfrm>
                <a:off x="950876"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96" name="Rectangle 95">
                <a:extLst>
                  <a:ext uri="{FF2B5EF4-FFF2-40B4-BE49-F238E27FC236}">
                    <a16:creationId xmlns:a16="http://schemas.microsoft.com/office/drawing/2014/main" id="{0C67E18C-A4C7-C613-F1CF-2726D1E10E92}"/>
                  </a:ext>
                </a:extLst>
              </p:cNvPr>
              <p:cNvSpPr/>
              <p:nvPr/>
            </p:nvSpPr>
            <p:spPr>
              <a:xfrm>
                <a:off x="951329"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2</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97" name="Group 96">
            <a:extLst>
              <a:ext uri="{FF2B5EF4-FFF2-40B4-BE49-F238E27FC236}">
                <a16:creationId xmlns:a16="http://schemas.microsoft.com/office/drawing/2014/main" id="{82474F41-9FFB-8A1E-028C-D371407EDBEE}"/>
              </a:ext>
            </a:extLst>
          </p:cNvPr>
          <p:cNvGrpSpPr/>
          <p:nvPr/>
        </p:nvGrpSpPr>
        <p:grpSpPr>
          <a:xfrm>
            <a:off x="5640773" y="2607977"/>
            <a:ext cx="2412517" cy="1430117"/>
            <a:chOff x="4125399" y="1772436"/>
            <a:chExt cx="2412517" cy="1430117"/>
          </a:xfrm>
        </p:grpSpPr>
        <p:sp>
          <p:nvSpPr>
            <p:cNvPr id="98" name="Arc 97">
              <a:extLst>
                <a:ext uri="{FF2B5EF4-FFF2-40B4-BE49-F238E27FC236}">
                  <a16:creationId xmlns:a16="http://schemas.microsoft.com/office/drawing/2014/main" id="{7CCC2592-7594-A549-A90C-59B4B1CF5501}"/>
                </a:ext>
              </a:extLst>
            </p:cNvPr>
            <p:cNvSpPr/>
            <p:nvPr/>
          </p:nvSpPr>
          <p:spPr>
            <a:xfrm>
              <a:off x="4125399" y="1772436"/>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99" name="TextBox 98">
              <a:extLst>
                <a:ext uri="{FF2B5EF4-FFF2-40B4-BE49-F238E27FC236}">
                  <a16:creationId xmlns:a16="http://schemas.microsoft.com/office/drawing/2014/main" id="{8BE1E47E-FE9B-4A16-2652-12F1FEE23FE9}"/>
                </a:ext>
              </a:extLst>
            </p:cNvPr>
            <p:cNvSpPr txBox="1"/>
            <p:nvPr/>
          </p:nvSpPr>
          <p:spPr>
            <a:xfrm>
              <a:off x="4892914" y="2371556"/>
              <a:ext cx="1645002"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Online Approval</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process (default</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is “Approved”)</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nvGrpSpPr>
            <p:cNvPr id="100" name="Group 99">
              <a:extLst>
                <a:ext uri="{FF2B5EF4-FFF2-40B4-BE49-F238E27FC236}">
                  <a16:creationId xmlns:a16="http://schemas.microsoft.com/office/drawing/2014/main" id="{1A6A15EA-1A07-F6F4-0A43-DB7347B338EC}"/>
                </a:ext>
              </a:extLst>
            </p:cNvPr>
            <p:cNvGrpSpPr/>
            <p:nvPr/>
          </p:nvGrpSpPr>
          <p:grpSpPr>
            <a:xfrm>
              <a:off x="4739566" y="2174212"/>
              <a:ext cx="327787" cy="400110"/>
              <a:chOff x="936890" y="4617219"/>
              <a:chExt cx="327787" cy="400110"/>
            </a:xfrm>
          </p:grpSpPr>
          <p:sp>
            <p:nvSpPr>
              <p:cNvPr id="101" name="Oval 100">
                <a:extLst>
                  <a:ext uri="{FF2B5EF4-FFF2-40B4-BE49-F238E27FC236}">
                    <a16:creationId xmlns:a16="http://schemas.microsoft.com/office/drawing/2014/main" id="{2D8F46F5-A614-798B-6049-DC84568DF6A3}"/>
                  </a:ext>
                </a:extLst>
              </p:cNvPr>
              <p:cNvSpPr/>
              <p:nvPr/>
            </p:nvSpPr>
            <p:spPr>
              <a:xfrm>
                <a:off x="936890"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102" name="Rectangle 101">
                <a:extLst>
                  <a:ext uri="{FF2B5EF4-FFF2-40B4-BE49-F238E27FC236}">
                    <a16:creationId xmlns:a16="http://schemas.microsoft.com/office/drawing/2014/main" id="{68163A97-3B8E-6AAA-EF94-593309FEDBB2}"/>
                  </a:ext>
                </a:extLst>
              </p:cNvPr>
              <p:cNvSpPr/>
              <p:nvPr/>
            </p:nvSpPr>
            <p:spPr>
              <a:xfrm>
                <a:off x="937343"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3</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103" name="Group 102">
            <a:extLst>
              <a:ext uri="{FF2B5EF4-FFF2-40B4-BE49-F238E27FC236}">
                <a16:creationId xmlns:a16="http://schemas.microsoft.com/office/drawing/2014/main" id="{215EB555-580E-1EA4-323C-8E98BE563396}"/>
              </a:ext>
            </a:extLst>
          </p:cNvPr>
          <p:cNvGrpSpPr/>
          <p:nvPr/>
        </p:nvGrpSpPr>
        <p:grpSpPr>
          <a:xfrm>
            <a:off x="7695132" y="2608861"/>
            <a:ext cx="2292612" cy="1429232"/>
            <a:chOff x="6179757" y="1773321"/>
            <a:chExt cx="2292612" cy="1429232"/>
          </a:xfrm>
        </p:grpSpPr>
        <p:sp>
          <p:nvSpPr>
            <p:cNvPr id="104" name="Arc 103">
              <a:extLst>
                <a:ext uri="{FF2B5EF4-FFF2-40B4-BE49-F238E27FC236}">
                  <a16:creationId xmlns:a16="http://schemas.microsoft.com/office/drawing/2014/main" id="{BF16F69C-6646-EC38-4B7D-D0C89FD5478E}"/>
                </a:ext>
              </a:extLst>
            </p:cNvPr>
            <p:cNvSpPr/>
            <p:nvPr/>
          </p:nvSpPr>
          <p:spPr>
            <a:xfrm>
              <a:off x="6179757" y="1773321"/>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105" name="TextBox 104">
              <a:extLst>
                <a:ext uri="{FF2B5EF4-FFF2-40B4-BE49-F238E27FC236}">
                  <a16:creationId xmlns:a16="http://schemas.microsoft.com/office/drawing/2014/main" id="{36255C60-132F-D73C-9A6C-F6912418D5E7}"/>
                </a:ext>
              </a:extLst>
            </p:cNvPr>
            <p:cNvSpPr txBox="1"/>
            <p:nvPr/>
          </p:nvSpPr>
          <p:spPr>
            <a:xfrm>
              <a:off x="6931563" y="2371556"/>
              <a:ext cx="1540806"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Bi-weekly AAP</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announcement</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(no Circular)</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nvGrpSpPr>
            <p:cNvPr id="106" name="Group 105">
              <a:extLst>
                <a:ext uri="{FF2B5EF4-FFF2-40B4-BE49-F238E27FC236}">
                  <a16:creationId xmlns:a16="http://schemas.microsoft.com/office/drawing/2014/main" id="{EBC45A12-451C-6ACC-88BA-A159C1DEFD3B}"/>
                </a:ext>
              </a:extLst>
            </p:cNvPr>
            <p:cNvGrpSpPr/>
            <p:nvPr/>
          </p:nvGrpSpPr>
          <p:grpSpPr>
            <a:xfrm>
              <a:off x="6769313" y="2174212"/>
              <a:ext cx="333159" cy="400110"/>
              <a:chOff x="919147" y="4617219"/>
              <a:chExt cx="333159" cy="400110"/>
            </a:xfrm>
          </p:grpSpPr>
          <p:sp>
            <p:nvSpPr>
              <p:cNvPr id="107" name="Oval 106">
                <a:extLst>
                  <a:ext uri="{FF2B5EF4-FFF2-40B4-BE49-F238E27FC236}">
                    <a16:creationId xmlns:a16="http://schemas.microsoft.com/office/drawing/2014/main" id="{3E369725-AAC8-B791-05D4-737980BC00BE}"/>
                  </a:ext>
                </a:extLst>
              </p:cNvPr>
              <p:cNvSpPr/>
              <p:nvPr/>
            </p:nvSpPr>
            <p:spPr>
              <a:xfrm>
                <a:off x="936890" y="465956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108" name="Rectangle 107">
                <a:extLst>
                  <a:ext uri="{FF2B5EF4-FFF2-40B4-BE49-F238E27FC236}">
                    <a16:creationId xmlns:a16="http://schemas.microsoft.com/office/drawing/2014/main" id="{25AD76B3-E5A7-B671-0E18-0731FEBFA6D4}"/>
                  </a:ext>
                </a:extLst>
              </p:cNvPr>
              <p:cNvSpPr/>
              <p:nvPr/>
            </p:nvSpPr>
            <p:spPr>
              <a:xfrm>
                <a:off x="919147" y="461721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4</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nvGrpSpPr>
          <p:cNvPr id="109" name="Group 108">
            <a:extLst>
              <a:ext uri="{FF2B5EF4-FFF2-40B4-BE49-F238E27FC236}">
                <a16:creationId xmlns:a16="http://schemas.microsoft.com/office/drawing/2014/main" id="{83DA32D1-2AE3-99F8-FD0E-C649808BC999}"/>
              </a:ext>
            </a:extLst>
          </p:cNvPr>
          <p:cNvGrpSpPr/>
          <p:nvPr/>
        </p:nvGrpSpPr>
        <p:grpSpPr>
          <a:xfrm>
            <a:off x="2151029" y="3009753"/>
            <a:ext cx="1911558" cy="1028341"/>
            <a:chOff x="635654" y="2174212"/>
            <a:chExt cx="1911558" cy="1028341"/>
          </a:xfrm>
        </p:grpSpPr>
        <p:sp>
          <p:nvSpPr>
            <p:cNvPr id="110" name="TextBox 109">
              <a:extLst>
                <a:ext uri="{FF2B5EF4-FFF2-40B4-BE49-F238E27FC236}">
                  <a16:creationId xmlns:a16="http://schemas.microsoft.com/office/drawing/2014/main" id="{E53191A4-D612-107B-37E3-D08FD0B8F51E}"/>
                </a:ext>
              </a:extLst>
            </p:cNvPr>
            <p:cNvSpPr txBox="1"/>
            <p:nvPr/>
          </p:nvSpPr>
          <p:spPr>
            <a:xfrm>
              <a:off x="834884" y="2371556"/>
              <a:ext cx="1712328"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Experts consider</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 standard</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 to be mature</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sp>
          <p:nvSpPr>
            <p:cNvPr id="111" name="Oval 110">
              <a:extLst>
                <a:ext uri="{FF2B5EF4-FFF2-40B4-BE49-F238E27FC236}">
                  <a16:creationId xmlns:a16="http://schemas.microsoft.com/office/drawing/2014/main" id="{057A000F-D4DC-BC79-B951-9C7C7D0DF224}"/>
                </a:ext>
              </a:extLst>
            </p:cNvPr>
            <p:cNvSpPr/>
            <p:nvPr/>
          </p:nvSpPr>
          <p:spPr>
            <a:xfrm>
              <a:off x="635654" y="221730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112" name="Rectangle 111">
              <a:extLst>
                <a:ext uri="{FF2B5EF4-FFF2-40B4-BE49-F238E27FC236}">
                  <a16:creationId xmlns:a16="http://schemas.microsoft.com/office/drawing/2014/main" id="{BB372727-224E-F975-B98F-FDDAA18F4767}"/>
                </a:ext>
              </a:extLst>
            </p:cNvPr>
            <p:cNvSpPr/>
            <p:nvPr/>
          </p:nvSpPr>
          <p:spPr>
            <a:xfrm>
              <a:off x="636107" y="2174212"/>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1</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spTree>
    <p:extLst>
      <p:ext uri="{BB962C8B-B14F-4D97-AF65-F5344CB8AC3E}">
        <p14:creationId xmlns:p14="http://schemas.microsoft.com/office/powerpoint/2010/main" val="421355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3A339C8-46C8-1C9C-5ED6-88AF5540C2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420515-5B68-1DA4-23A4-2ADF8F369F51}"/>
              </a:ext>
            </a:extLst>
          </p:cNvPr>
          <p:cNvSpPr>
            <a:spLocks noGrp="1"/>
          </p:cNvSpPr>
          <p:nvPr>
            <p:ph type="title"/>
          </p:nvPr>
        </p:nvSpPr>
        <p:spPr>
          <a:xfrm>
            <a:off x="634707" y="969160"/>
            <a:ext cx="10946368" cy="535531"/>
          </a:xfrm>
        </p:spPr>
        <p:txBody>
          <a:bodyPr/>
          <a:lstStyle/>
          <a:p>
            <a:r>
              <a:rPr lang="en-GB" dirty="0"/>
              <a:t>World </a:t>
            </a:r>
            <a:r>
              <a:rPr lang="en-GB" dirty="0" err="1"/>
              <a:t>Telecommunciation</a:t>
            </a:r>
            <a:r>
              <a:rPr lang="en-GB" dirty="0"/>
              <a:t> </a:t>
            </a:r>
            <a:r>
              <a:rPr lang="en-GB"/>
              <a:t>Standardization Assembly</a:t>
            </a:r>
            <a:endParaRPr lang="en-GB" dirty="0"/>
          </a:p>
        </p:txBody>
      </p:sp>
      <p:sp>
        <p:nvSpPr>
          <p:cNvPr id="4" name="Text Placeholder 3">
            <a:extLst>
              <a:ext uri="{FF2B5EF4-FFF2-40B4-BE49-F238E27FC236}">
                <a16:creationId xmlns:a16="http://schemas.microsoft.com/office/drawing/2014/main" id="{86AF603E-E74A-845A-A663-6D6A4391BBD4}"/>
              </a:ext>
            </a:extLst>
          </p:cNvPr>
          <p:cNvSpPr>
            <a:spLocks noGrp="1"/>
          </p:cNvSpPr>
          <p:nvPr>
            <p:ph type="body" sz="quarter" idx="10"/>
          </p:nvPr>
        </p:nvSpPr>
        <p:spPr/>
        <p:txBody>
          <a:bodyPr/>
          <a:lstStyle/>
          <a:p>
            <a:endParaRPr lang="en-GB"/>
          </a:p>
        </p:txBody>
      </p:sp>
      <p:sp>
        <p:nvSpPr>
          <p:cNvPr id="8" name="Content Placeholder 2">
            <a:extLst>
              <a:ext uri="{FF2B5EF4-FFF2-40B4-BE49-F238E27FC236}">
                <a16:creationId xmlns:a16="http://schemas.microsoft.com/office/drawing/2014/main" id="{09DB6294-BBB2-3B6E-7AB7-6C2FF1B97818}"/>
              </a:ext>
            </a:extLst>
          </p:cNvPr>
          <p:cNvSpPr>
            <a:spLocks noGrp="1"/>
          </p:cNvSpPr>
          <p:nvPr>
            <p:ph sz="quarter" idx="11"/>
          </p:nvPr>
        </p:nvSpPr>
        <p:spPr>
          <a:xfrm>
            <a:off x="647770" y="1796276"/>
            <a:ext cx="10947820" cy="6788924"/>
          </a:xfrm>
        </p:spPr>
        <p:txBody>
          <a:bodyPr>
            <a:normAutofit/>
          </a:bodyPr>
          <a:lstStyle/>
          <a:p>
            <a:r>
              <a:rPr lang="en-GB" dirty="0"/>
              <a:t>WTSA has full decision-making power (Res.1):</a:t>
            </a:r>
          </a:p>
          <a:p>
            <a:endParaRPr lang="en-GB" dirty="0"/>
          </a:p>
          <a:p>
            <a:endParaRPr lang="en-GB" dirty="0"/>
          </a:p>
          <a:p>
            <a:endParaRPr lang="en-GB" dirty="0"/>
          </a:p>
          <a:p>
            <a:endParaRPr lang="en-GB" dirty="0"/>
          </a:p>
          <a:p>
            <a:endParaRPr lang="en-GB" dirty="0"/>
          </a:p>
          <a:p>
            <a:endParaRPr lang="en-GB" dirty="0"/>
          </a:p>
          <a:p>
            <a:endParaRPr lang="en-GB" dirty="0"/>
          </a:p>
        </p:txBody>
      </p:sp>
      <p:grpSp>
        <p:nvGrpSpPr>
          <p:cNvPr id="9" name="Group 8">
            <a:extLst>
              <a:ext uri="{FF2B5EF4-FFF2-40B4-BE49-F238E27FC236}">
                <a16:creationId xmlns:a16="http://schemas.microsoft.com/office/drawing/2014/main" id="{D08F400E-9C84-DA69-B914-6349877AFDF5}"/>
              </a:ext>
            </a:extLst>
          </p:cNvPr>
          <p:cNvGrpSpPr/>
          <p:nvPr/>
        </p:nvGrpSpPr>
        <p:grpSpPr>
          <a:xfrm>
            <a:off x="3368265" y="2569705"/>
            <a:ext cx="2742250" cy="1442181"/>
            <a:chOff x="1833295" y="2309012"/>
            <a:chExt cx="2742250" cy="1442181"/>
          </a:xfrm>
        </p:grpSpPr>
        <p:sp>
          <p:nvSpPr>
            <p:cNvPr id="10" name="Arc 9">
              <a:extLst>
                <a:ext uri="{FF2B5EF4-FFF2-40B4-BE49-F238E27FC236}">
                  <a16:creationId xmlns:a16="http://schemas.microsoft.com/office/drawing/2014/main" id="{73FCE85F-028F-208D-2510-87C4CF972E0D}"/>
                </a:ext>
              </a:extLst>
            </p:cNvPr>
            <p:cNvSpPr/>
            <p:nvPr/>
          </p:nvSpPr>
          <p:spPr>
            <a:xfrm>
              <a:off x="1833295" y="2309012"/>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C0CE5A5E-3870-7E84-82D3-6122CAB6DF92}"/>
                </a:ext>
              </a:extLst>
            </p:cNvPr>
            <p:cNvSpPr txBox="1"/>
            <p:nvPr/>
          </p:nvSpPr>
          <p:spPr>
            <a:xfrm>
              <a:off x="2699711" y="2920196"/>
              <a:ext cx="1875834"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Calibri"/>
                  <a:ea typeface="+mn-ea"/>
                  <a:cs typeface="+mn-cs"/>
                </a:rPr>
                <a:t>WTSA Chair</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leads discussion and</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decision-making</a:t>
              </a:r>
              <a:endParaRPr kumimoji="0" lang="en-GB" sz="1600" b="0" i="0" u="none" strike="noStrike" kern="0" cap="none" spc="0" normalizeH="0" baseline="0" noProof="0">
                <a:ln>
                  <a:noFill/>
                </a:ln>
                <a:solidFill>
                  <a:prstClr val="black"/>
                </a:solidFill>
                <a:effectLst/>
                <a:uLnTx/>
                <a:uFillTx/>
                <a:latin typeface="Calibri"/>
                <a:ea typeface="+mn-ea"/>
                <a:cs typeface="+mn-cs"/>
              </a:endParaRPr>
            </a:p>
          </p:txBody>
        </p:sp>
        <p:grpSp>
          <p:nvGrpSpPr>
            <p:cNvPr id="12" name="Group 11">
              <a:extLst>
                <a:ext uri="{FF2B5EF4-FFF2-40B4-BE49-F238E27FC236}">
                  <a16:creationId xmlns:a16="http://schemas.microsoft.com/office/drawing/2014/main" id="{64503BF8-1D1A-22E4-D244-A0F0AE11F8BC}"/>
                </a:ext>
              </a:extLst>
            </p:cNvPr>
            <p:cNvGrpSpPr/>
            <p:nvPr/>
          </p:nvGrpSpPr>
          <p:grpSpPr>
            <a:xfrm>
              <a:off x="2540894" y="2682745"/>
              <a:ext cx="315416" cy="400110"/>
              <a:chOff x="2104491" y="2174959"/>
              <a:chExt cx="315416" cy="400110"/>
            </a:xfrm>
          </p:grpSpPr>
          <p:sp>
            <p:nvSpPr>
              <p:cNvPr id="13" name="Oval 12">
                <a:extLst>
                  <a:ext uri="{FF2B5EF4-FFF2-40B4-BE49-F238E27FC236}">
                    <a16:creationId xmlns:a16="http://schemas.microsoft.com/office/drawing/2014/main" id="{AAED47E2-A284-0C5D-F9DF-613EE6542797}"/>
                  </a:ext>
                </a:extLst>
              </p:cNvPr>
              <p:cNvSpPr/>
              <p:nvPr/>
            </p:nvSpPr>
            <p:spPr>
              <a:xfrm>
                <a:off x="2104491" y="221730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F041BD11-C2FE-23AE-58FD-9C7113511B1E}"/>
                  </a:ext>
                </a:extLst>
              </p:cNvPr>
              <p:cNvSpPr/>
              <p:nvPr/>
            </p:nvSpPr>
            <p:spPr>
              <a:xfrm>
                <a:off x="2104944" y="2174959"/>
                <a:ext cx="314510"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Calibri"/>
                    <a:ea typeface="+mn-ea"/>
                    <a:cs typeface="+mn-cs"/>
                  </a:rPr>
                  <a:t>2</a:t>
                </a:r>
                <a:endParaRPr kumimoji="0" lang="en-GB" sz="2000" b="0" i="0" u="none" strike="noStrike" kern="0" cap="none" spc="0" normalizeH="0" baseline="0" noProof="0">
                  <a:ln>
                    <a:noFill/>
                  </a:ln>
                  <a:solidFill>
                    <a:prstClr val="black"/>
                  </a:solidFill>
                  <a:effectLst/>
                  <a:uLnTx/>
                  <a:uFillTx/>
                  <a:latin typeface="Calibri"/>
                  <a:ea typeface="+mn-ea"/>
                  <a:cs typeface="+mn-cs"/>
                </a:endParaRPr>
              </a:p>
            </p:txBody>
          </p:sp>
        </p:grpSp>
      </p:grpSp>
      <p:grpSp>
        <p:nvGrpSpPr>
          <p:cNvPr id="15" name="Group 14">
            <a:extLst>
              <a:ext uri="{FF2B5EF4-FFF2-40B4-BE49-F238E27FC236}">
                <a16:creationId xmlns:a16="http://schemas.microsoft.com/office/drawing/2014/main" id="{E7702D92-86A9-0B46-B639-24F6A5F3D006}"/>
              </a:ext>
            </a:extLst>
          </p:cNvPr>
          <p:cNvGrpSpPr/>
          <p:nvPr/>
        </p:nvGrpSpPr>
        <p:grpSpPr>
          <a:xfrm>
            <a:off x="5804244" y="2568379"/>
            <a:ext cx="2324660" cy="1443507"/>
            <a:chOff x="4269274" y="2307686"/>
            <a:chExt cx="2324660" cy="1443507"/>
          </a:xfrm>
        </p:grpSpPr>
        <p:sp>
          <p:nvSpPr>
            <p:cNvPr id="16" name="Arc 15">
              <a:extLst>
                <a:ext uri="{FF2B5EF4-FFF2-40B4-BE49-F238E27FC236}">
                  <a16:creationId xmlns:a16="http://schemas.microsoft.com/office/drawing/2014/main" id="{9E5B48A8-21B2-202D-E8E6-FAE555D97D71}"/>
                </a:ext>
              </a:extLst>
            </p:cNvPr>
            <p:cNvSpPr/>
            <p:nvPr/>
          </p:nvSpPr>
          <p:spPr>
            <a:xfrm>
              <a:off x="4269274" y="2307686"/>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734F7B8B-174B-E839-89F9-00A1A0348F1C}"/>
                </a:ext>
              </a:extLst>
            </p:cNvPr>
            <p:cNvSpPr txBox="1"/>
            <p:nvPr/>
          </p:nvSpPr>
          <p:spPr>
            <a:xfrm>
              <a:off x="5133471" y="2920196"/>
              <a:ext cx="1460463"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Calibri"/>
                  <a:ea typeface="+mn-ea"/>
                  <a:cs typeface="+mn-cs"/>
                </a:rPr>
                <a:t>Member States</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decide to</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Approve or not</a:t>
              </a:r>
              <a:endParaRPr kumimoji="0" lang="en-GB" sz="1600" b="0" i="0" u="none" strike="noStrike" kern="0" cap="none" spc="0" normalizeH="0" baseline="0" noProof="0">
                <a:ln>
                  <a:noFill/>
                </a:ln>
                <a:solidFill>
                  <a:prstClr val="black"/>
                </a:solidFill>
                <a:effectLst/>
                <a:uLnTx/>
                <a:uFillTx/>
                <a:latin typeface="Calibri"/>
                <a:ea typeface="+mn-ea"/>
                <a:cs typeface="+mn-cs"/>
              </a:endParaRPr>
            </a:p>
          </p:txBody>
        </p:sp>
        <p:grpSp>
          <p:nvGrpSpPr>
            <p:cNvPr id="18" name="Group 17">
              <a:extLst>
                <a:ext uri="{FF2B5EF4-FFF2-40B4-BE49-F238E27FC236}">
                  <a16:creationId xmlns:a16="http://schemas.microsoft.com/office/drawing/2014/main" id="{BB85523F-407E-5F03-2764-25B9449BF4EC}"/>
                </a:ext>
              </a:extLst>
            </p:cNvPr>
            <p:cNvGrpSpPr/>
            <p:nvPr/>
          </p:nvGrpSpPr>
          <p:grpSpPr>
            <a:xfrm>
              <a:off x="4973842" y="2682745"/>
              <a:ext cx="315416" cy="400110"/>
              <a:chOff x="3927443" y="2174959"/>
              <a:chExt cx="315416" cy="400110"/>
            </a:xfrm>
          </p:grpSpPr>
          <p:sp>
            <p:nvSpPr>
              <p:cNvPr id="19" name="Oval 18">
                <a:extLst>
                  <a:ext uri="{FF2B5EF4-FFF2-40B4-BE49-F238E27FC236}">
                    <a16:creationId xmlns:a16="http://schemas.microsoft.com/office/drawing/2014/main" id="{A0BC64C8-9B81-E8ED-CAA3-9427CA680FB7}"/>
                  </a:ext>
                </a:extLst>
              </p:cNvPr>
              <p:cNvSpPr/>
              <p:nvPr/>
            </p:nvSpPr>
            <p:spPr>
              <a:xfrm>
                <a:off x="3927443" y="221730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885D896F-F099-C281-2B6E-DBED12F897C9}"/>
                  </a:ext>
                </a:extLst>
              </p:cNvPr>
              <p:cNvSpPr/>
              <p:nvPr/>
            </p:nvSpPr>
            <p:spPr>
              <a:xfrm>
                <a:off x="3927896" y="2174959"/>
                <a:ext cx="314510"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Calibri"/>
                    <a:ea typeface="+mn-ea"/>
                    <a:cs typeface="+mn-cs"/>
                  </a:rPr>
                  <a:t>3</a:t>
                </a:r>
                <a:endParaRPr kumimoji="0" lang="en-GB" sz="2000" b="0" i="0" u="none" strike="noStrike" kern="0" cap="none" spc="0" normalizeH="0" baseline="0" noProof="0">
                  <a:ln>
                    <a:noFill/>
                  </a:ln>
                  <a:solidFill>
                    <a:prstClr val="black"/>
                  </a:solidFill>
                  <a:effectLst/>
                  <a:uLnTx/>
                  <a:uFillTx/>
                  <a:latin typeface="Calibri"/>
                  <a:ea typeface="+mn-ea"/>
                  <a:cs typeface="+mn-cs"/>
                </a:endParaRPr>
              </a:p>
            </p:txBody>
          </p:sp>
        </p:grpSp>
      </p:grpSp>
      <p:grpSp>
        <p:nvGrpSpPr>
          <p:cNvPr id="21" name="Group 20">
            <a:extLst>
              <a:ext uri="{FF2B5EF4-FFF2-40B4-BE49-F238E27FC236}">
                <a16:creationId xmlns:a16="http://schemas.microsoft.com/office/drawing/2014/main" id="{CA64CE59-A029-E530-BC7D-157DFB75F33B}"/>
              </a:ext>
            </a:extLst>
          </p:cNvPr>
          <p:cNvGrpSpPr/>
          <p:nvPr/>
        </p:nvGrpSpPr>
        <p:grpSpPr>
          <a:xfrm>
            <a:off x="7891077" y="2560065"/>
            <a:ext cx="2234614" cy="1451820"/>
            <a:chOff x="6356107" y="2299373"/>
            <a:chExt cx="2234614" cy="1451820"/>
          </a:xfrm>
        </p:grpSpPr>
        <p:sp>
          <p:nvSpPr>
            <p:cNvPr id="22" name="Arc 21">
              <a:extLst>
                <a:ext uri="{FF2B5EF4-FFF2-40B4-BE49-F238E27FC236}">
                  <a16:creationId xmlns:a16="http://schemas.microsoft.com/office/drawing/2014/main" id="{9A316838-DA02-F14B-0421-B296CC171C76}"/>
                </a:ext>
              </a:extLst>
            </p:cNvPr>
            <p:cNvSpPr/>
            <p:nvPr/>
          </p:nvSpPr>
          <p:spPr>
            <a:xfrm>
              <a:off x="6356107" y="2299373"/>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5E5824D9-68AE-2612-9F1F-1663427E4DA0}"/>
                </a:ext>
              </a:extLst>
            </p:cNvPr>
            <p:cNvSpPr txBox="1"/>
            <p:nvPr/>
          </p:nvSpPr>
          <p:spPr>
            <a:xfrm>
              <a:off x="7150135" y="2920196"/>
              <a:ext cx="1440586"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Calibri"/>
                  <a:ea typeface="+mn-ea"/>
                  <a:cs typeface="+mn-cs"/>
                </a:rPr>
                <a:t>Circular to</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announce</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(non-)Approval</a:t>
              </a:r>
              <a:endParaRPr kumimoji="0" lang="en-GB" sz="1600" b="0" i="0" u="none" strike="noStrike" kern="0" cap="none" spc="0" normalizeH="0" baseline="0" noProof="0">
                <a:ln>
                  <a:noFill/>
                </a:ln>
                <a:solidFill>
                  <a:prstClr val="black"/>
                </a:solidFill>
                <a:effectLst/>
                <a:uLnTx/>
                <a:uFillTx/>
                <a:latin typeface="Calibri"/>
                <a:ea typeface="+mn-ea"/>
                <a:cs typeface="+mn-cs"/>
              </a:endParaRPr>
            </a:p>
          </p:txBody>
        </p:sp>
        <p:grpSp>
          <p:nvGrpSpPr>
            <p:cNvPr id="24" name="Group 23">
              <a:extLst>
                <a:ext uri="{FF2B5EF4-FFF2-40B4-BE49-F238E27FC236}">
                  <a16:creationId xmlns:a16="http://schemas.microsoft.com/office/drawing/2014/main" id="{A849CCA7-9FAF-02C2-964F-F37B85421FD6}"/>
                </a:ext>
              </a:extLst>
            </p:cNvPr>
            <p:cNvGrpSpPr/>
            <p:nvPr/>
          </p:nvGrpSpPr>
          <p:grpSpPr>
            <a:xfrm>
              <a:off x="6992230" y="2682745"/>
              <a:ext cx="315416" cy="400110"/>
              <a:chOff x="6992230" y="2682745"/>
              <a:chExt cx="315416" cy="400110"/>
            </a:xfrm>
          </p:grpSpPr>
          <p:sp>
            <p:nvSpPr>
              <p:cNvPr id="25" name="Oval 24">
                <a:extLst>
                  <a:ext uri="{FF2B5EF4-FFF2-40B4-BE49-F238E27FC236}">
                    <a16:creationId xmlns:a16="http://schemas.microsoft.com/office/drawing/2014/main" id="{1C3A7B08-7F39-E000-F371-1F47B2026C80}"/>
                  </a:ext>
                </a:extLst>
              </p:cNvPr>
              <p:cNvSpPr/>
              <p:nvPr/>
            </p:nvSpPr>
            <p:spPr>
              <a:xfrm>
                <a:off x="6992230" y="2725092"/>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 name="Rectangle 25">
                <a:extLst>
                  <a:ext uri="{FF2B5EF4-FFF2-40B4-BE49-F238E27FC236}">
                    <a16:creationId xmlns:a16="http://schemas.microsoft.com/office/drawing/2014/main" id="{A867D272-AADB-8CE7-3213-B29F2CE75F72}"/>
                  </a:ext>
                </a:extLst>
              </p:cNvPr>
              <p:cNvSpPr/>
              <p:nvPr/>
            </p:nvSpPr>
            <p:spPr>
              <a:xfrm>
                <a:off x="6992683" y="2682745"/>
                <a:ext cx="314510"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Calibri"/>
                    <a:ea typeface="+mn-ea"/>
                    <a:cs typeface="+mn-cs"/>
                  </a:rPr>
                  <a:t>4</a:t>
                </a:r>
                <a:endParaRPr kumimoji="0" lang="en-GB" sz="2000" b="0" i="0" u="none" strike="noStrike" kern="0" cap="none" spc="0" normalizeH="0" baseline="0" noProof="0">
                  <a:ln>
                    <a:noFill/>
                  </a:ln>
                  <a:solidFill>
                    <a:prstClr val="black"/>
                  </a:solidFill>
                  <a:effectLst/>
                  <a:uLnTx/>
                  <a:uFillTx/>
                  <a:latin typeface="Calibri"/>
                  <a:ea typeface="+mn-ea"/>
                  <a:cs typeface="+mn-cs"/>
                </a:endParaRPr>
              </a:p>
            </p:txBody>
          </p:sp>
        </p:grpSp>
      </p:grpSp>
      <p:grpSp>
        <p:nvGrpSpPr>
          <p:cNvPr id="27" name="Group 26">
            <a:extLst>
              <a:ext uri="{FF2B5EF4-FFF2-40B4-BE49-F238E27FC236}">
                <a16:creationId xmlns:a16="http://schemas.microsoft.com/office/drawing/2014/main" id="{85E40555-89B1-D2A9-661B-B40E8A635CD2}"/>
              </a:ext>
            </a:extLst>
          </p:cNvPr>
          <p:cNvGrpSpPr/>
          <p:nvPr/>
        </p:nvGrpSpPr>
        <p:grpSpPr>
          <a:xfrm>
            <a:off x="1953688" y="2943437"/>
            <a:ext cx="1743891" cy="1068448"/>
            <a:chOff x="418717" y="2682745"/>
            <a:chExt cx="1743891" cy="1068448"/>
          </a:xfrm>
        </p:grpSpPr>
        <p:sp>
          <p:nvSpPr>
            <p:cNvPr id="28" name="TextBox 27">
              <a:extLst>
                <a:ext uri="{FF2B5EF4-FFF2-40B4-BE49-F238E27FC236}">
                  <a16:creationId xmlns:a16="http://schemas.microsoft.com/office/drawing/2014/main" id="{483EAD2A-7C5B-8A92-8053-F9D551FE335F}"/>
                </a:ext>
              </a:extLst>
            </p:cNvPr>
            <p:cNvSpPr txBox="1"/>
            <p:nvPr/>
          </p:nvSpPr>
          <p:spPr>
            <a:xfrm>
              <a:off x="558643" y="2920196"/>
              <a:ext cx="1603965"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Calibri"/>
                  <a:ea typeface="+mn-ea"/>
                  <a:cs typeface="+mn-cs"/>
                </a:rPr>
                <a:t>Study group asks</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for consideration</a:t>
              </a:r>
              <a:br>
                <a:rPr kumimoji="0" lang="en-US" sz="1600" b="0" i="0" u="none" strike="noStrike" kern="0" cap="none" spc="0" normalizeH="0" baseline="0" noProof="0">
                  <a:ln>
                    <a:noFill/>
                  </a:ln>
                  <a:solidFill>
                    <a:prstClr val="black"/>
                  </a:solidFill>
                  <a:effectLst/>
                  <a:uLnTx/>
                  <a:uFillTx/>
                  <a:latin typeface="Calibri"/>
                  <a:ea typeface="+mn-ea"/>
                  <a:cs typeface="+mn-cs"/>
                </a:rPr>
              </a:br>
              <a:r>
                <a:rPr kumimoji="0" lang="en-US" sz="1600" b="0" i="0" u="none" strike="noStrike" kern="0" cap="none" spc="0" normalizeH="0" baseline="0" noProof="0">
                  <a:ln>
                    <a:noFill/>
                  </a:ln>
                  <a:solidFill>
                    <a:prstClr val="black"/>
                  </a:solidFill>
                  <a:effectLst/>
                  <a:uLnTx/>
                  <a:uFillTx/>
                  <a:latin typeface="Calibri"/>
                  <a:ea typeface="+mn-ea"/>
                  <a:cs typeface="+mn-cs"/>
                </a:rPr>
                <a:t>by WTSA</a:t>
              </a:r>
              <a:endParaRPr kumimoji="0" lang="en-GB" sz="1600" b="0" i="0" u="none" strike="noStrike" kern="0" cap="none" spc="0" normalizeH="0" baseline="0" noProof="0">
                <a:ln>
                  <a:noFill/>
                </a:ln>
                <a:solidFill>
                  <a:prstClr val="black"/>
                </a:solidFill>
                <a:effectLst/>
                <a:uLnTx/>
                <a:uFillTx/>
                <a:latin typeface="Calibri"/>
                <a:ea typeface="+mn-ea"/>
                <a:cs typeface="+mn-cs"/>
              </a:endParaRPr>
            </a:p>
          </p:txBody>
        </p:sp>
        <p:grpSp>
          <p:nvGrpSpPr>
            <p:cNvPr id="29" name="Group 28">
              <a:extLst>
                <a:ext uri="{FF2B5EF4-FFF2-40B4-BE49-F238E27FC236}">
                  <a16:creationId xmlns:a16="http://schemas.microsoft.com/office/drawing/2014/main" id="{FAC97019-7CBD-3F30-1D7F-8D475BCDACDB}"/>
                </a:ext>
              </a:extLst>
            </p:cNvPr>
            <p:cNvGrpSpPr/>
            <p:nvPr/>
          </p:nvGrpSpPr>
          <p:grpSpPr>
            <a:xfrm>
              <a:off x="418717" y="2682745"/>
              <a:ext cx="315416" cy="400110"/>
              <a:chOff x="64154" y="2174959"/>
              <a:chExt cx="315416" cy="400110"/>
            </a:xfrm>
          </p:grpSpPr>
          <p:sp>
            <p:nvSpPr>
              <p:cNvPr id="30" name="Oval 29">
                <a:extLst>
                  <a:ext uri="{FF2B5EF4-FFF2-40B4-BE49-F238E27FC236}">
                    <a16:creationId xmlns:a16="http://schemas.microsoft.com/office/drawing/2014/main" id="{1938F52C-C4D3-F0E0-6C99-5CADCE9F37EE}"/>
                  </a:ext>
                </a:extLst>
              </p:cNvPr>
              <p:cNvSpPr/>
              <p:nvPr/>
            </p:nvSpPr>
            <p:spPr>
              <a:xfrm>
                <a:off x="64154" y="221730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1" name="Rectangle 30">
                <a:extLst>
                  <a:ext uri="{FF2B5EF4-FFF2-40B4-BE49-F238E27FC236}">
                    <a16:creationId xmlns:a16="http://schemas.microsoft.com/office/drawing/2014/main" id="{01214C4F-0F35-0B3A-6F31-D54885C03983}"/>
                  </a:ext>
                </a:extLst>
              </p:cNvPr>
              <p:cNvSpPr/>
              <p:nvPr/>
            </p:nvSpPr>
            <p:spPr>
              <a:xfrm>
                <a:off x="64607" y="2174959"/>
                <a:ext cx="314510"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black"/>
                    </a:solidFill>
                    <a:effectLst/>
                    <a:uLnTx/>
                    <a:uFillTx/>
                    <a:latin typeface="Calibri"/>
                    <a:ea typeface="+mn-ea"/>
                    <a:cs typeface="+mn-cs"/>
                  </a:rPr>
                  <a:t>1</a:t>
                </a:r>
                <a:endParaRPr kumimoji="0" lang="en-GB" sz="2000" b="0" i="0" u="none" strike="noStrike" kern="0" cap="none" spc="0" normalizeH="0" baseline="0" noProof="0">
                  <a:ln>
                    <a:noFill/>
                  </a:ln>
                  <a:solidFill>
                    <a:prstClr val="black"/>
                  </a:solidFill>
                  <a:effectLst/>
                  <a:uLnTx/>
                  <a:uFillTx/>
                  <a:latin typeface="Calibri"/>
                  <a:ea typeface="+mn-ea"/>
                  <a:cs typeface="+mn-cs"/>
                </a:endParaRPr>
              </a:p>
            </p:txBody>
          </p:sp>
        </p:grpSp>
      </p:grpSp>
    </p:spTree>
    <p:extLst>
      <p:ext uri="{BB962C8B-B14F-4D97-AF65-F5344CB8AC3E}">
        <p14:creationId xmlns:p14="http://schemas.microsoft.com/office/powerpoint/2010/main" val="220823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73BB8D4-1D1C-9E78-4A11-1980AE59C8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731579-8A41-B73F-D9C7-8EB6C2FD2744}"/>
              </a:ext>
            </a:extLst>
          </p:cNvPr>
          <p:cNvSpPr>
            <a:spLocks noGrp="1"/>
          </p:cNvSpPr>
          <p:nvPr>
            <p:ph type="title"/>
          </p:nvPr>
        </p:nvSpPr>
        <p:spPr>
          <a:xfrm>
            <a:off x="634707" y="969160"/>
            <a:ext cx="10946368" cy="535531"/>
          </a:xfrm>
        </p:spPr>
        <p:txBody>
          <a:bodyPr/>
          <a:lstStyle/>
          <a:p>
            <a:r>
              <a:rPr lang="en-GB" dirty="0">
                <a:latin typeface="+mn-lt"/>
              </a:rPr>
              <a:t>Agreement</a:t>
            </a:r>
          </a:p>
        </p:txBody>
      </p:sp>
      <p:sp>
        <p:nvSpPr>
          <p:cNvPr id="3" name="Content Placeholder 2">
            <a:extLst>
              <a:ext uri="{FF2B5EF4-FFF2-40B4-BE49-F238E27FC236}">
                <a16:creationId xmlns:a16="http://schemas.microsoft.com/office/drawing/2014/main" id="{A22E2762-3621-46FF-4E50-675A50F96FBA}"/>
              </a:ext>
            </a:extLst>
          </p:cNvPr>
          <p:cNvSpPr>
            <a:spLocks noGrp="1"/>
          </p:cNvSpPr>
          <p:nvPr>
            <p:ph sz="quarter" idx="11"/>
          </p:nvPr>
        </p:nvSpPr>
        <p:spPr>
          <a:xfrm>
            <a:off x="633255" y="1796276"/>
            <a:ext cx="10947820" cy="4748353"/>
          </a:xfrm>
        </p:spPr>
        <p:txBody>
          <a:bodyPr>
            <a:normAutofit/>
          </a:bodyPr>
          <a:lstStyle/>
          <a:p>
            <a:r>
              <a:rPr lang="en-US" dirty="0">
                <a:latin typeface="+mn-lt"/>
              </a:rPr>
              <a:t>For non-normative texts, as defined in Recommendation ITU-T  A.13:</a:t>
            </a:r>
            <a:endParaRPr lang="en-GB" dirty="0">
              <a:latin typeface="+mn-lt"/>
            </a:endParaRPr>
          </a:p>
          <a:p>
            <a:endParaRPr lang="en-GB" dirty="0">
              <a:latin typeface="+mn-lt"/>
            </a:endParaRPr>
          </a:p>
          <a:p>
            <a:endParaRPr lang="en-GB" dirty="0">
              <a:latin typeface="+mn-lt"/>
            </a:endParaRPr>
          </a:p>
          <a:p>
            <a:endParaRPr lang="en-GB" dirty="0">
              <a:latin typeface="+mn-lt"/>
            </a:endParaRPr>
          </a:p>
          <a:p>
            <a:endParaRPr lang="en-GB" dirty="0">
              <a:latin typeface="+mn-lt"/>
            </a:endParaRPr>
          </a:p>
          <a:p>
            <a:endParaRPr lang="en-GB" dirty="0">
              <a:latin typeface="+mn-lt"/>
            </a:endParaRPr>
          </a:p>
          <a:p>
            <a:pPr marL="457200" indent="-457200">
              <a:buFont typeface="Arial" panose="020B0604020202020204" pitchFamily="34" charset="0"/>
              <a:buChar char="•"/>
            </a:pPr>
            <a:r>
              <a:rPr lang="en-US" b="1" dirty="0">
                <a:latin typeface="+mn-lt"/>
              </a:rPr>
              <a:t>Supplement</a:t>
            </a:r>
            <a:r>
              <a:rPr lang="en-US" dirty="0">
                <a:latin typeface="+mn-lt"/>
              </a:rPr>
              <a:t>: Information not essential to a standard’s completeness.</a:t>
            </a:r>
          </a:p>
          <a:p>
            <a:pPr marL="457200" indent="-457200">
              <a:buFont typeface="Arial" panose="020B0604020202020204" pitchFamily="34" charset="0"/>
              <a:buChar char="•"/>
            </a:pPr>
            <a:r>
              <a:rPr lang="en-US" b="1" dirty="0">
                <a:latin typeface="+mn-lt"/>
              </a:rPr>
              <a:t>Implementer’s guide</a:t>
            </a:r>
            <a:r>
              <a:rPr lang="en-US" dirty="0">
                <a:latin typeface="+mn-lt"/>
              </a:rPr>
              <a:t>: Record of identified defects, and correction status.</a:t>
            </a:r>
          </a:p>
          <a:p>
            <a:pPr marL="457200" indent="-457200">
              <a:buFont typeface="Arial" panose="020B0604020202020204" pitchFamily="34" charset="0"/>
              <a:buChar char="•"/>
            </a:pPr>
            <a:r>
              <a:rPr lang="en-US" b="1" dirty="0">
                <a:latin typeface="+mn-lt"/>
              </a:rPr>
              <a:t>Handbook</a:t>
            </a:r>
            <a:r>
              <a:rPr lang="en-US" dirty="0">
                <a:latin typeface="+mn-lt"/>
              </a:rPr>
              <a:t>: </a:t>
            </a:r>
            <a:r>
              <a:rPr lang="en-GB" dirty="0">
                <a:latin typeface="+mn-lt"/>
              </a:rPr>
              <a:t>Statement of the current knowledge or technical practice.</a:t>
            </a:r>
            <a:endParaRPr lang="en-US" dirty="0">
              <a:latin typeface="+mn-lt"/>
            </a:endParaRPr>
          </a:p>
          <a:p>
            <a:pPr marL="457200" indent="-457200">
              <a:buFont typeface="Arial" panose="020B0604020202020204" pitchFamily="34" charset="0"/>
              <a:buChar char="•"/>
            </a:pPr>
            <a:r>
              <a:rPr lang="en-US" b="1" dirty="0">
                <a:latin typeface="+mn-lt"/>
              </a:rPr>
              <a:t>Technical paper/report</a:t>
            </a:r>
            <a:r>
              <a:rPr lang="en-US" dirty="0">
                <a:latin typeface="+mn-lt"/>
              </a:rPr>
              <a:t>: Information on a subject within a SG’s mandate.</a:t>
            </a:r>
          </a:p>
          <a:p>
            <a:pPr marL="457200" indent="-457200">
              <a:buFont typeface="Arial" panose="020B0604020202020204" pitchFamily="34" charset="0"/>
              <a:buChar char="•"/>
            </a:pPr>
            <a:r>
              <a:rPr lang="en-US" b="1" dirty="0">
                <a:latin typeface="+mn-lt"/>
              </a:rPr>
              <a:t>Appendix</a:t>
            </a:r>
            <a:r>
              <a:rPr lang="en-US" dirty="0">
                <a:latin typeface="+mn-lt"/>
              </a:rPr>
              <a:t>: Non-normative content found at the end of a Recommendation.</a:t>
            </a:r>
          </a:p>
        </p:txBody>
      </p:sp>
      <p:sp>
        <p:nvSpPr>
          <p:cNvPr id="4" name="Text Placeholder 3">
            <a:extLst>
              <a:ext uri="{FF2B5EF4-FFF2-40B4-BE49-F238E27FC236}">
                <a16:creationId xmlns:a16="http://schemas.microsoft.com/office/drawing/2014/main" id="{EF4B0073-BBDE-61A2-43D3-9FB1B3E590C1}"/>
              </a:ext>
            </a:extLst>
          </p:cNvPr>
          <p:cNvSpPr>
            <a:spLocks noGrp="1"/>
          </p:cNvSpPr>
          <p:nvPr>
            <p:ph type="body" sz="quarter" idx="10"/>
          </p:nvPr>
        </p:nvSpPr>
        <p:spPr/>
        <p:txBody>
          <a:bodyPr/>
          <a:lstStyle/>
          <a:p>
            <a:endParaRPr lang="en-GB">
              <a:latin typeface="+mn-lt"/>
            </a:endParaRPr>
          </a:p>
        </p:txBody>
      </p:sp>
      <p:grpSp>
        <p:nvGrpSpPr>
          <p:cNvPr id="97" name="Group 96">
            <a:extLst>
              <a:ext uri="{FF2B5EF4-FFF2-40B4-BE49-F238E27FC236}">
                <a16:creationId xmlns:a16="http://schemas.microsoft.com/office/drawing/2014/main" id="{876A46F0-D4CF-5A0A-230F-D32C56FE860C}"/>
              </a:ext>
            </a:extLst>
          </p:cNvPr>
          <p:cNvGrpSpPr/>
          <p:nvPr/>
        </p:nvGrpSpPr>
        <p:grpSpPr>
          <a:xfrm>
            <a:off x="5386120" y="2385481"/>
            <a:ext cx="3300741" cy="1442181"/>
            <a:chOff x="2785795" y="2309012"/>
            <a:chExt cx="3300741" cy="1442181"/>
          </a:xfrm>
        </p:grpSpPr>
        <p:sp>
          <p:nvSpPr>
            <p:cNvPr id="98" name="Arc 97">
              <a:extLst>
                <a:ext uri="{FF2B5EF4-FFF2-40B4-BE49-F238E27FC236}">
                  <a16:creationId xmlns:a16="http://schemas.microsoft.com/office/drawing/2014/main" id="{14510256-FAEF-B729-3857-0FA88164318D}"/>
                </a:ext>
              </a:extLst>
            </p:cNvPr>
            <p:cNvSpPr/>
            <p:nvPr/>
          </p:nvSpPr>
          <p:spPr>
            <a:xfrm>
              <a:off x="2785795" y="2309012"/>
              <a:ext cx="1222368" cy="1222368"/>
            </a:xfrm>
            <a:prstGeom prst="arc">
              <a:avLst>
                <a:gd name="adj1" fmla="val 10818389"/>
                <a:gd name="adj2" fmla="val 0"/>
              </a:avLst>
            </a:prstGeom>
            <a:noFill/>
            <a:ln w="38100" cap="flat" cmpd="sng" algn="ctr">
              <a:solidFill>
                <a:srgbClr val="FF0000"/>
              </a:solidFill>
              <a:prstDash val="solid"/>
              <a:tailEnd type="triangle" w="lg" len="lg"/>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grpSp>
          <p:nvGrpSpPr>
            <p:cNvPr id="99" name="Group 98">
              <a:extLst>
                <a:ext uri="{FF2B5EF4-FFF2-40B4-BE49-F238E27FC236}">
                  <a16:creationId xmlns:a16="http://schemas.microsoft.com/office/drawing/2014/main" id="{F8DB6F13-522E-A518-AE51-B25E0C08EE13}"/>
                </a:ext>
              </a:extLst>
            </p:cNvPr>
            <p:cNvGrpSpPr/>
            <p:nvPr/>
          </p:nvGrpSpPr>
          <p:grpSpPr>
            <a:xfrm>
              <a:off x="3373292" y="2718815"/>
              <a:ext cx="2713244" cy="1032378"/>
              <a:chOff x="2226186" y="2718815"/>
              <a:chExt cx="2713244" cy="1032378"/>
            </a:xfrm>
          </p:grpSpPr>
          <p:sp>
            <p:nvSpPr>
              <p:cNvPr id="100" name="TextBox 99">
                <a:extLst>
                  <a:ext uri="{FF2B5EF4-FFF2-40B4-BE49-F238E27FC236}">
                    <a16:creationId xmlns:a16="http://schemas.microsoft.com/office/drawing/2014/main" id="{0309C5E2-78E8-1EBC-6DB8-DC08BAE69457}"/>
                  </a:ext>
                </a:extLst>
              </p:cNvPr>
              <p:cNvSpPr txBox="1"/>
              <p:nvPr/>
            </p:nvSpPr>
            <p:spPr>
              <a:xfrm>
                <a:off x="2335832" y="2920196"/>
                <a:ext cx="2603598"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Declaration of</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“Approval (by Agreement)”</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by study group meeting</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nvGrpSpPr>
              <p:cNvPr id="101" name="Group 100">
                <a:extLst>
                  <a:ext uri="{FF2B5EF4-FFF2-40B4-BE49-F238E27FC236}">
                    <a16:creationId xmlns:a16="http://schemas.microsoft.com/office/drawing/2014/main" id="{EB78F016-A603-BAA1-C1D3-96F411BB42E8}"/>
                  </a:ext>
                </a:extLst>
              </p:cNvPr>
              <p:cNvGrpSpPr/>
              <p:nvPr/>
            </p:nvGrpSpPr>
            <p:grpSpPr>
              <a:xfrm>
                <a:off x="2226186" y="2718815"/>
                <a:ext cx="327787" cy="400110"/>
                <a:chOff x="2104491" y="2174959"/>
                <a:chExt cx="327787" cy="400110"/>
              </a:xfrm>
            </p:grpSpPr>
            <p:sp>
              <p:nvSpPr>
                <p:cNvPr id="102" name="Oval 101">
                  <a:extLst>
                    <a:ext uri="{FF2B5EF4-FFF2-40B4-BE49-F238E27FC236}">
                      <a16:creationId xmlns:a16="http://schemas.microsoft.com/office/drawing/2014/main" id="{41D5E59F-1C62-DB4E-540E-8C058C257770}"/>
                    </a:ext>
                  </a:extLst>
                </p:cNvPr>
                <p:cNvSpPr/>
                <p:nvPr/>
              </p:nvSpPr>
              <p:spPr>
                <a:xfrm>
                  <a:off x="2104491" y="2217306"/>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103" name="Rectangle 102">
                  <a:extLst>
                    <a:ext uri="{FF2B5EF4-FFF2-40B4-BE49-F238E27FC236}">
                      <a16:creationId xmlns:a16="http://schemas.microsoft.com/office/drawing/2014/main" id="{925C5D7B-B6B0-5A73-B809-C899400BEA81}"/>
                    </a:ext>
                  </a:extLst>
                </p:cNvPr>
                <p:cNvSpPr/>
                <p:nvPr/>
              </p:nvSpPr>
              <p:spPr>
                <a:xfrm>
                  <a:off x="2104944" y="2174959"/>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2</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grpSp>
      <p:grpSp>
        <p:nvGrpSpPr>
          <p:cNvPr id="104" name="Group 103">
            <a:extLst>
              <a:ext uri="{FF2B5EF4-FFF2-40B4-BE49-F238E27FC236}">
                <a16:creationId xmlns:a16="http://schemas.microsoft.com/office/drawing/2014/main" id="{21E012BE-894C-F026-043B-EA630296DB18}"/>
              </a:ext>
            </a:extLst>
          </p:cNvPr>
          <p:cNvGrpSpPr/>
          <p:nvPr/>
        </p:nvGrpSpPr>
        <p:grpSpPr>
          <a:xfrm>
            <a:off x="3834132" y="2795283"/>
            <a:ext cx="1864892" cy="1032378"/>
            <a:chOff x="351893" y="2718815"/>
            <a:chExt cx="1864892" cy="1032378"/>
          </a:xfrm>
        </p:grpSpPr>
        <p:sp>
          <p:nvSpPr>
            <p:cNvPr id="105" name="TextBox 104">
              <a:extLst>
                <a:ext uri="{FF2B5EF4-FFF2-40B4-BE49-F238E27FC236}">
                  <a16:creationId xmlns:a16="http://schemas.microsoft.com/office/drawing/2014/main" id="{5B519213-A496-9773-3925-9320453CAA43}"/>
                </a:ext>
              </a:extLst>
            </p:cNvPr>
            <p:cNvSpPr txBox="1"/>
            <p:nvPr/>
          </p:nvSpPr>
          <p:spPr>
            <a:xfrm>
              <a:off x="504457" y="2920196"/>
              <a:ext cx="1712328" cy="830997"/>
            </a:xfrm>
            <a:prstGeom prst="rect">
              <a:avLst/>
            </a:prstGeom>
            <a:solidFill>
              <a:sysClr val="window" lastClr="FFFFFF"/>
            </a:solidFill>
            <a:ln w="19050">
              <a:solidFill>
                <a:sysClr val="windowText" lastClr="000000"/>
              </a:solidFill>
            </a:ln>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a:ea typeface="+mn-ea"/>
                  <a:cs typeface="+mn-cs"/>
                </a:rPr>
                <a:t>Experts consider</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a text</a:t>
              </a:r>
              <a:br>
                <a:rPr kumimoji="0" lang="en-US" sz="1600" b="0" i="0" u="none" strike="noStrike" kern="0" cap="none" spc="0" normalizeH="0" baseline="0" noProof="0" dirty="0">
                  <a:ln>
                    <a:noFill/>
                  </a:ln>
                  <a:solidFill>
                    <a:prstClr val="black"/>
                  </a:solidFill>
                  <a:effectLst/>
                  <a:uLnTx/>
                  <a:uFillTx/>
                  <a:latin typeface="Arial"/>
                  <a:ea typeface="+mn-ea"/>
                  <a:cs typeface="+mn-cs"/>
                </a:rPr>
              </a:br>
              <a:r>
                <a:rPr kumimoji="0" lang="en-US" sz="1600" b="0" i="0" u="none" strike="noStrike" kern="0" cap="none" spc="0" normalizeH="0" baseline="0" noProof="0" dirty="0">
                  <a:ln>
                    <a:noFill/>
                  </a:ln>
                  <a:solidFill>
                    <a:prstClr val="black"/>
                  </a:solidFill>
                  <a:effectLst/>
                  <a:uLnTx/>
                  <a:uFillTx/>
                  <a:latin typeface="Arial"/>
                  <a:ea typeface="+mn-ea"/>
                  <a:cs typeface="+mn-cs"/>
                </a:rPr>
                <a:t> to be mature</a:t>
              </a:r>
              <a:endParaRPr kumimoji="0" lang="en-GB" sz="1600" b="0" i="0" u="none" strike="noStrike" kern="0" cap="none" spc="0" normalizeH="0" baseline="0" noProof="0" dirty="0">
                <a:ln>
                  <a:noFill/>
                </a:ln>
                <a:solidFill>
                  <a:prstClr val="black"/>
                </a:solidFill>
                <a:effectLst/>
                <a:uLnTx/>
                <a:uFillTx/>
                <a:latin typeface="Arial"/>
                <a:ea typeface="+mn-ea"/>
                <a:cs typeface="+mn-cs"/>
              </a:endParaRPr>
            </a:p>
          </p:txBody>
        </p:sp>
        <p:grpSp>
          <p:nvGrpSpPr>
            <p:cNvPr id="106" name="Group 105">
              <a:extLst>
                <a:ext uri="{FF2B5EF4-FFF2-40B4-BE49-F238E27FC236}">
                  <a16:creationId xmlns:a16="http://schemas.microsoft.com/office/drawing/2014/main" id="{F8F83294-192C-2741-D088-6B4BD55F279A}"/>
                </a:ext>
              </a:extLst>
            </p:cNvPr>
            <p:cNvGrpSpPr/>
            <p:nvPr/>
          </p:nvGrpSpPr>
          <p:grpSpPr>
            <a:xfrm>
              <a:off x="351893" y="2718815"/>
              <a:ext cx="327787" cy="400110"/>
              <a:chOff x="466342" y="2682745"/>
              <a:chExt cx="327787" cy="400110"/>
            </a:xfrm>
          </p:grpSpPr>
          <p:sp>
            <p:nvSpPr>
              <p:cNvPr id="107" name="Oval 106">
                <a:extLst>
                  <a:ext uri="{FF2B5EF4-FFF2-40B4-BE49-F238E27FC236}">
                    <a16:creationId xmlns:a16="http://schemas.microsoft.com/office/drawing/2014/main" id="{79C79D14-54B3-4144-8AAF-EFC4DC757A12}"/>
                  </a:ext>
                </a:extLst>
              </p:cNvPr>
              <p:cNvSpPr/>
              <p:nvPr/>
            </p:nvSpPr>
            <p:spPr>
              <a:xfrm>
                <a:off x="466342" y="2725092"/>
                <a:ext cx="315416" cy="315416"/>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Arial"/>
                  <a:ea typeface="+mn-ea"/>
                  <a:cs typeface="+mn-cs"/>
                </a:endParaRPr>
              </a:p>
            </p:txBody>
          </p:sp>
          <p:sp>
            <p:nvSpPr>
              <p:cNvPr id="108" name="Rectangle 107">
                <a:extLst>
                  <a:ext uri="{FF2B5EF4-FFF2-40B4-BE49-F238E27FC236}">
                    <a16:creationId xmlns:a16="http://schemas.microsoft.com/office/drawing/2014/main" id="{FF3628B9-C3C0-0743-3378-D4EE2FE5D555}"/>
                  </a:ext>
                </a:extLst>
              </p:cNvPr>
              <p:cNvSpPr/>
              <p:nvPr/>
            </p:nvSpPr>
            <p:spPr>
              <a:xfrm>
                <a:off x="466795" y="2682745"/>
                <a:ext cx="327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Arial"/>
                    <a:ea typeface="+mn-ea"/>
                    <a:cs typeface="+mn-cs"/>
                  </a:rPr>
                  <a:t>1</a:t>
                </a:r>
                <a:endParaRPr kumimoji="0" lang="en-GB" sz="2000" b="0" i="0" u="none" strike="noStrike" kern="0" cap="none" spc="0" normalizeH="0" baseline="0" noProof="0" dirty="0">
                  <a:ln>
                    <a:noFill/>
                  </a:ln>
                  <a:solidFill>
                    <a:prstClr val="black"/>
                  </a:solidFill>
                  <a:effectLst/>
                  <a:uLnTx/>
                  <a:uFillTx/>
                  <a:latin typeface="Arial"/>
                  <a:ea typeface="+mn-ea"/>
                  <a:cs typeface="+mn-cs"/>
                </a:endParaRPr>
              </a:p>
            </p:txBody>
          </p:sp>
        </p:grpSp>
      </p:grpSp>
    </p:spTree>
    <p:extLst>
      <p:ext uri="{BB962C8B-B14F-4D97-AF65-F5344CB8AC3E}">
        <p14:creationId xmlns:p14="http://schemas.microsoft.com/office/powerpoint/2010/main" val="11771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112EA-6128-93CE-D0AE-C8EE447A8B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177F25-C168-E2AD-FDD3-A36F1627D432}"/>
              </a:ext>
            </a:extLst>
          </p:cNvPr>
          <p:cNvSpPr>
            <a:spLocks noGrp="1"/>
          </p:cNvSpPr>
          <p:nvPr>
            <p:ph type="title"/>
          </p:nvPr>
        </p:nvSpPr>
        <p:spPr/>
        <p:txBody>
          <a:bodyPr/>
          <a:lstStyle/>
          <a:p>
            <a:r>
              <a:rPr lang="en-US" dirty="0"/>
              <a:t>Recap of this session</a:t>
            </a:r>
            <a:endParaRPr lang="en-GB" dirty="0"/>
          </a:p>
        </p:txBody>
      </p:sp>
      <p:sp>
        <p:nvSpPr>
          <p:cNvPr id="3" name="Content Placeholder 2">
            <a:extLst>
              <a:ext uri="{FF2B5EF4-FFF2-40B4-BE49-F238E27FC236}">
                <a16:creationId xmlns:a16="http://schemas.microsoft.com/office/drawing/2014/main" id="{4F66488D-13EF-4297-0EEB-FAEF425EFC8A}"/>
              </a:ext>
            </a:extLst>
          </p:cNvPr>
          <p:cNvSpPr>
            <a:spLocks noGrp="1"/>
          </p:cNvSpPr>
          <p:nvPr>
            <p:ph sz="quarter" idx="11"/>
          </p:nvPr>
        </p:nvSpPr>
        <p:spPr>
          <a:xfrm>
            <a:off x="633255" y="2551611"/>
            <a:ext cx="10947820" cy="3638478"/>
          </a:xfrm>
        </p:spPr>
        <p:txBody>
          <a:bodyPr>
            <a:normAutofit/>
          </a:bodyPr>
          <a:lstStyle/>
          <a:p>
            <a:pPr marL="434340" indent="-342900">
              <a:buFont typeface="Arial" panose="020B0604020202020204" pitchFamily="34" charset="0"/>
              <a:buChar char="•"/>
            </a:pPr>
            <a:r>
              <a:rPr lang="en-GB" dirty="0"/>
              <a:t>Expectations for this session.</a:t>
            </a:r>
          </a:p>
          <a:p>
            <a:pPr marL="434340" indent="-342900">
              <a:buFont typeface="Arial" panose="020B0604020202020204" pitchFamily="34" charset="0"/>
              <a:buChar char="•"/>
            </a:pPr>
            <a:r>
              <a:rPr lang="en-GB" dirty="0"/>
              <a:t>Bridging the Standardization Gap (BSG) and newcomer training.</a:t>
            </a:r>
          </a:p>
          <a:p>
            <a:pPr marL="434340" indent="-342900">
              <a:buFont typeface="Arial" panose="020B0604020202020204" pitchFamily="34" charset="0"/>
              <a:buChar char="•"/>
            </a:pPr>
            <a:r>
              <a:rPr lang="en-GB" dirty="0"/>
              <a:t>TSAG – Aims and mandate</a:t>
            </a:r>
          </a:p>
          <a:p>
            <a:pPr marL="434340" indent="-342900">
              <a:buFont typeface="Arial" panose="020B0604020202020204" pitchFamily="34" charset="0"/>
              <a:buChar char="•"/>
            </a:pPr>
            <a:r>
              <a:rPr lang="en-GB" dirty="0"/>
              <a:t>Contributions: preparing, submitting, presenting, responding.</a:t>
            </a:r>
          </a:p>
          <a:p>
            <a:pPr marL="434340" indent="-342900">
              <a:buFont typeface="Arial" panose="020B0604020202020204" pitchFamily="34" charset="0"/>
              <a:buChar char="•"/>
            </a:pPr>
            <a:r>
              <a:rPr lang="en-GB" dirty="0"/>
              <a:t>“Contributions clinic” – ask us anything.</a:t>
            </a:r>
          </a:p>
        </p:txBody>
      </p:sp>
      <p:sp>
        <p:nvSpPr>
          <p:cNvPr id="4" name="Text Placeholder 3">
            <a:extLst>
              <a:ext uri="{FF2B5EF4-FFF2-40B4-BE49-F238E27FC236}">
                <a16:creationId xmlns:a16="http://schemas.microsoft.com/office/drawing/2014/main" id="{90015368-9BC0-09A7-6803-A293E1E212AD}"/>
              </a:ext>
            </a:extLst>
          </p:cNvPr>
          <p:cNvSpPr>
            <a:spLocks noGrp="1"/>
          </p:cNvSpPr>
          <p:nvPr>
            <p:ph type="body" sz="quarter" idx="10"/>
          </p:nvPr>
        </p:nvSpPr>
        <p:spPr/>
        <p:txBody>
          <a:bodyPr/>
          <a:lstStyle/>
          <a:p>
            <a:endParaRPr lang="en-GB" dirty="0"/>
          </a:p>
        </p:txBody>
      </p:sp>
    </p:spTree>
    <p:custDataLst>
      <p:tags r:id="rId1"/>
    </p:custDataLst>
    <p:extLst>
      <p:ext uri="{BB962C8B-B14F-4D97-AF65-F5344CB8AC3E}">
        <p14:creationId xmlns:p14="http://schemas.microsoft.com/office/powerpoint/2010/main" val="261331065"/>
      </p:ext>
    </p:extLst>
  </p:cSld>
  <p:clrMapOvr>
    <a:masterClrMapping/>
  </p:clrMapOvr>
  <mc:AlternateContent xmlns:mc="http://schemas.openxmlformats.org/markup-compatibility/2006" xmlns:p14="http://schemas.microsoft.com/office/powerpoint/2010/main">
    <mc:Choice Requires="p14">
      <p:transition spd="slow" p14:dur="2000" advTm="46903"/>
    </mc:Choice>
    <mc:Fallback xmlns="">
      <p:transition spd="slow" advTm="4690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0A5A1-9DBA-9473-50D3-DD52BE6A7A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A3E899-0BDD-D4F4-F297-C957A7A049E8}"/>
              </a:ext>
            </a:extLst>
          </p:cNvPr>
          <p:cNvSpPr>
            <a:spLocks noGrp="1"/>
          </p:cNvSpPr>
          <p:nvPr>
            <p:ph type="title"/>
          </p:nvPr>
        </p:nvSpPr>
        <p:spPr/>
        <p:txBody>
          <a:bodyPr/>
          <a:lstStyle/>
          <a:p>
            <a:r>
              <a:rPr lang="en-US" dirty="0"/>
              <a:t>TSAG meeting (Geneva, 26-30 May 2025): Deadlines</a:t>
            </a:r>
            <a:endParaRPr lang="en-GB" dirty="0"/>
          </a:p>
        </p:txBody>
      </p:sp>
      <p:sp>
        <p:nvSpPr>
          <p:cNvPr id="4" name="Text Placeholder 3">
            <a:extLst>
              <a:ext uri="{FF2B5EF4-FFF2-40B4-BE49-F238E27FC236}">
                <a16:creationId xmlns:a16="http://schemas.microsoft.com/office/drawing/2014/main" id="{7BF1E929-E583-0400-82CA-DBB8BF943791}"/>
              </a:ext>
            </a:extLst>
          </p:cNvPr>
          <p:cNvSpPr>
            <a:spLocks noGrp="1"/>
          </p:cNvSpPr>
          <p:nvPr>
            <p:ph type="body" sz="quarter" idx="10"/>
          </p:nvPr>
        </p:nvSpPr>
        <p:spPr/>
        <p:txBody>
          <a:bodyPr/>
          <a:lstStyle/>
          <a:p>
            <a:endParaRPr lang="en-GB"/>
          </a:p>
        </p:txBody>
      </p:sp>
      <p:sp>
        <p:nvSpPr>
          <p:cNvPr id="9" name="Content Placeholder 2">
            <a:extLst>
              <a:ext uri="{FF2B5EF4-FFF2-40B4-BE49-F238E27FC236}">
                <a16:creationId xmlns:a16="http://schemas.microsoft.com/office/drawing/2014/main" id="{F765266F-32F3-594C-2C5E-6A5FEF20A8CB}"/>
              </a:ext>
            </a:extLst>
          </p:cNvPr>
          <p:cNvSpPr>
            <a:spLocks noGrp="1"/>
          </p:cNvSpPr>
          <p:nvPr>
            <p:ph sz="quarter" idx="11"/>
          </p:nvPr>
        </p:nvSpPr>
        <p:spPr>
          <a:xfrm>
            <a:off x="633254" y="2540000"/>
            <a:ext cx="10946367" cy="3835400"/>
          </a:xfrm>
        </p:spPr>
        <p:txBody>
          <a:bodyPr>
            <a:normAutofit/>
          </a:bodyPr>
          <a:lstStyle/>
          <a:p>
            <a:r>
              <a:rPr lang="en-US" dirty="0"/>
              <a:t>Meeting announcement: Collective letter 1/TSAG:</a:t>
            </a:r>
          </a:p>
          <a:p>
            <a:pPr marL="434340" indent="-342900">
              <a:buFont typeface="Arial" panose="020B0604020202020204" pitchFamily="34" charset="0"/>
              <a:buChar char="•"/>
            </a:pPr>
            <a:r>
              <a:rPr lang="en-US" dirty="0"/>
              <a:t>26 March 2025: Captioning/sign language; Contributions for translation.</a:t>
            </a:r>
          </a:p>
          <a:p>
            <a:pPr marL="434340" indent="-342900">
              <a:buFont typeface="Arial" panose="020B0604020202020204" pitchFamily="34" charset="0"/>
              <a:buChar char="•"/>
            </a:pPr>
            <a:r>
              <a:rPr lang="en-US" dirty="0"/>
              <a:t>14 April 2025: Fellowship &amp; interpretation requests.</a:t>
            </a:r>
          </a:p>
          <a:p>
            <a:pPr marL="434340" indent="-342900">
              <a:buFont typeface="Arial" panose="020B0604020202020204" pitchFamily="34" charset="0"/>
              <a:buChar char="•"/>
            </a:pPr>
            <a:r>
              <a:rPr lang="en-US" dirty="0">
                <a:solidFill>
                  <a:srgbClr val="FF0000"/>
                </a:solidFill>
              </a:rPr>
              <a:t>26 April: Registration</a:t>
            </a:r>
            <a:r>
              <a:rPr lang="en-US" dirty="0"/>
              <a:t>* &amp; visa support letters.</a:t>
            </a:r>
          </a:p>
          <a:p>
            <a:pPr marL="434340" indent="-342900">
              <a:buFont typeface="Arial" panose="020B0604020202020204" pitchFamily="34" charset="0"/>
              <a:buChar char="•"/>
            </a:pPr>
            <a:r>
              <a:rPr lang="en-US" dirty="0">
                <a:solidFill>
                  <a:srgbClr val="FF0000"/>
                </a:solidFill>
              </a:rPr>
              <a:t>13 May 2025: Contributions</a:t>
            </a:r>
            <a:r>
              <a:rPr lang="en-US" dirty="0"/>
              <a:t>.</a:t>
            </a:r>
          </a:p>
          <a:p>
            <a:pPr marL="434340" indent="-342900">
              <a:buFont typeface="Arial" panose="020B0604020202020204" pitchFamily="34" charset="0"/>
              <a:buChar char="•"/>
            </a:pPr>
            <a:r>
              <a:rPr lang="en-US" dirty="0"/>
              <a:t>26-30 May 2025: TSAG (Geneva and online).</a:t>
            </a:r>
            <a:endParaRPr lang="en-GB" dirty="0"/>
          </a:p>
        </p:txBody>
      </p:sp>
    </p:spTree>
    <p:custDataLst>
      <p:tags r:id="rId1"/>
    </p:custDataLst>
    <p:extLst>
      <p:ext uri="{BB962C8B-B14F-4D97-AF65-F5344CB8AC3E}">
        <p14:creationId xmlns:p14="http://schemas.microsoft.com/office/powerpoint/2010/main" val="1384020006"/>
      </p:ext>
    </p:extLst>
  </p:cSld>
  <p:clrMapOvr>
    <a:masterClrMapping/>
  </p:clrMapOvr>
  <mc:AlternateContent xmlns:mc="http://schemas.openxmlformats.org/markup-compatibility/2006" xmlns:p14="http://schemas.microsoft.com/office/powerpoint/2010/main">
    <mc:Choice Requires="p14">
      <p:transition spd="slow" p14:dur="2000" advTm="74133"/>
    </mc:Choice>
    <mc:Fallback xmlns="">
      <p:transition spd="slow" advTm="74133"/>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91054-2960-D964-2312-1C599A3B1380}"/>
              </a:ext>
            </a:extLst>
          </p:cNvPr>
          <p:cNvSpPr>
            <a:spLocks noGrp="1"/>
          </p:cNvSpPr>
          <p:nvPr>
            <p:ph type="title"/>
          </p:nvPr>
        </p:nvSpPr>
        <p:spPr/>
        <p:txBody>
          <a:bodyPr/>
          <a:lstStyle/>
          <a:p>
            <a:r>
              <a:rPr lang="en-GB" dirty="0"/>
              <a:t>The standardization ladder concept</a:t>
            </a:r>
          </a:p>
        </p:txBody>
      </p:sp>
      <p:sp>
        <p:nvSpPr>
          <p:cNvPr id="30" name="Rectangle: Rounded Corners 29">
            <a:extLst>
              <a:ext uri="{FF2B5EF4-FFF2-40B4-BE49-F238E27FC236}">
                <a16:creationId xmlns:a16="http://schemas.microsoft.com/office/drawing/2014/main" id="{151C2E94-0E14-665D-5208-137446B716AD}"/>
              </a:ext>
            </a:extLst>
          </p:cNvPr>
          <p:cNvSpPr/>
          <p:nvPr/>
        </p:nvSpPr>
        <p:spPr>
          <a:xfrm>
            <a:off x="1005198" y="6141113"/>
            <a:ext cx="10080000" cy="465100"/>
          </a:xfrm>
          <a:prstGeom prst="roundRect">
            <a:avLst/>
          </a:prstGeom>
          <a:solidFill>
            <a:srgbClr val="4F81BD">
              <a:lumMod val="60000"/>
              <a:lumOff val="40000"/>
              <a:alpha val="2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3376B3"/>
                </a:solidFill>
                <a:effectLst/>
                <a:uLnTx/>
                <a:uFillTx/>
                <a:latin typeface="Calibri"/>
                <a:ea typeface="+mn-ea"/>
                <a:cs typeface="+mn-cs"/>
              </a:rPr>
              <a:t>Build awareness and usage of ITU-T Recommendations</a:t>
            </a:r>
            <a:endParaRPr kumimoji="0" lang="en-GB" sz="2400" b="0" i="0" u="none" strike="noStrike" kern="0" cap="none" spc="0" normalizeH="0" baseline="0" noProof="0">
              <a:ln>
                <a:noFill/>
              </a:ln>
              <a:solidFill>
                <a:srgbClr val="3376B3"/>
              </a:solidFill>
              <a:effectLst/>
              <a:uLnTx/>
              <a:uFillTx/>
              <a:latin typeface="Calibri"/>
              <a:ea typeface="+mn-ea"/>
              <a:cs typeface="+mn-cs"/>
            </a:endParaRPr>
          </a:p>
        </p:txBody>
      </p:sp>
      <p:sp>
        <p:nvSpPr>
          <p:cNvPr id="31" name="Rectangle: Rounded Corners 30">
            <a:extLst>
              <a:ext uri="{FF2B5EF4-FFF2-40B4-BE49-F238E27FC236}">
                <a16:creationId xmlns:a16="http://schemas.microsoft.com/office/drawing/2014/main" id="{DE3A5801-CF0A-23C7-C1FB-D6B46891E855}"/>
              </a:ext>
            </a:extLst>
          </p:cNvPr>
          <p:cNvSpPr/>
          <p:nvPr/>
        </p:nvSpPr>
        <p:spPr>
          <a:xfrm>
            <a:off x="1365198" y="5548572"/>
            <a:ext cx="9360000" cy="465100"/>
          </a:xfrm>
          <a:prstGeom prst="roundRect">
            <a:avLst/>
          </a:prstGeom>
          <a:solidFill>
            <a:srgbClr val="4F81BD">
              <a:lumMod val="60000"/>
              <a:lumOff val="40000"/>
              <a:alpha val="3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3376B3"/>
                </a:solidFill>
                <a:effectLst/>
                <a:uLnTx/>
                <a:uFillTx/>
                <a:latin typeface="Calibri"/>
                <a:ea typeface="+mn-ea"/>
                <a:cs typeface="+mn-cs"/>
              </a:rPr>
              <a:t>Carry out national training and capacity building</a:t>
            </a:r>
            <a:endParaRPr kumimoji="0" lang="en-GB" sz="2400" b="0" i="0" u="none" strike="noStrike" kern="0" cap="none" spc="0" normalizeH="0" baseline="0" noProof="0">
              <a:ln>
                <a:noFill/>
              </a:ln>
              <a:solidFill>
                <a:srgbClr val="3376B3"/>
              </a:solidFill>
              <a:effectLst/>
              <a:uLnTx/>
              <a:uFillTx/>
              <a:latin typeface="Calibri"/>
              <a:ea typeface="+mn-ea"/>
              <a:cs typeface="+mn-cs"/>
            </a:endParaRPr>
          </a:p>
        </p:txBody>
      </p:sp>
      <p:sp>
        <p:nvSpPr>
          <p:cNvPr id="32" name="Rectangle: Rounded Corners 31">
            <a:extLst>
              <a:ext uri="{FF2B5EF4-FFF2-40B4-BE49-F238E27FC236}">
                <a16:creationId xmlns:a16="http://schemas.microsoft.com/office/drawing/2014/main" id="{9B91C767-6EB8-FC25-213D-6996E9426138}"/>
              </a:ext>
            </a:extLst>
          </p:cNvPr>
          <p:cNvSpPr/>
          <p:nvPr/>
        </p:nvSpPr>
        <p:spPr>
          <a:xfrm>
            <a:off x="1725198" y="4945648"/>
            <a:ext cx="8640000" cy="465100"/>
          </a:xfrm>
          <a:prstGeom prst="roundRect">
            <a:avLst/>
          </a:prstGeom>
          <a:solidFill>
            <a:srgbClr val="4F81BD">
              <a:lumMod val="60000"/>
              <a:lumOff val="40000"/>
              <a:alpha val="4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3376B3"/>
                </a:solidFill>
                <a:effectLst/>
                <a:uLnTx/>
                <a:uFillTx/>
                <a:latin typeface="Calibri"/>
                <a:ea typeface="+mn-ea"/>
                <a:cs typeface="+mn-cs"/>
              </a:rPr>
              <a:t>Become an ITU-T Sector Member or Associate</a:t>
            </a:r>
            <a:endParaRPr kumimoji="0" lang="en-GB" sz="2400" b="0" i="0" u="none" strike="noStrike" kern="0" cap="none" spc="0" normalizeH="0" baseline="0" noProof="0">
              <a:ln>
                <a:noFill/>
              </a:ln>
              <a:solidFill>
                <a:srgbClr val="3376B3"/>
              </a:solidFill>
              <a:effectLst/>
              <a:uLnTx/>
              <a:uFillTx/>
              <a:latin typeface="Calibri"/>
              <a:ea typeface="+mn-ea"/>
              <a:cs typeface="+mn-cs"/>
            </a:endParaRPr>
          </a:p>
        </p:txBody>
      </p:sp>
      <p:sp>
        <p:nvSpPr>
          <p:cNvPr id="33" name="Rectangle: Rounded Corners 32">
            <a:extLst>
              <a:ext uri="{FF2B5EF4-FFF2-40B4-BE49-F238E27FC236}">
                <a16:creationId xmlns:a16="http://schemas.microsoft.com/office/drawing/2014/main" id="{1A8248EA-4F08-C16D-61CB-72D7E71D9E63}"/>
              </a:ext>
            </a:extLst>
          </p:cNvPr>
          <p:cNvSpPr/>
          <p:nvPr/>
        </p:nvSpPr>
        <p:spPr>
          <a:xfrm>
            <a:off x="2085198" y="4342724"/>
            <a:ext cx="7920000" cy="465100"/>
          </a:xfrm>
          <a:prstGeom prst="roundRect">
            <a:avLst/>
          </a:prstGeom>
          <a:solidFill>
            <a:srgbClr val="4F81BD">
              <a:lumMod val="60000"/>
              <a:lumOff val="40000"/>
              <a:alpha val="5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3376B3"/>
                </a:solidFill>
                <a:effectLst/>
                <a:uLnTx/>
                <a:uFillTx/>
                <a:latin typeface="Calibri"/>
                <a:ea typeface="+mn-ea"/>
                <a:cs typeface="+mn-cs"/>
              </a:rPr>
              <a:t>Attend ITU-T meetings, including WTSA</a:t>
            </a:r>
            <a:endParaRPr kumimoji="0" lang="en-GB" sz="2400" b="0" i="0" u="none" strike="noStrike" kern="0" cap="none" spc="0" normalizeH="0" baseline="0" noProof="0">
              <a:ln>
                <a:noFill/>
              </a:ln>
              <a:solidFill>
                <a:srgbClr val="3376B3"/>
              </a:solidFill>
              <a:effectLst/>
              <a:uLnTx/>
              <a:uFillTx/>
              <a:latin typeface="Calibri"/>
              <a:ea typeface="+mn-ea"/>
              <a:cs typeface="+mn-cs"/>
            </a:endParaRPr>
          </a:p>
        </p:txBody>
      </p:sp>
      <p:sp>
        <p:nvSpPr>
          <p:cNvPr id="34" name="Rectangle: Rounded Corners 33">
            <a:extLst>
              <a:ext uri="{FF2B5EF4-FFF2-40B4-BE49-F238E27FC236}">
                <a16:creationId xmlns:a16="http://schemas.microsoft.com/office/drawing/2014/main" id="{E85566CC-60F9-733A-6099-F4EA8925CFCD}"/>
              </a:ext>
            </a:extLst>
          </p:cNvPr>
          <p:cNvSpPr/>
          <p:nvPr/>
        </p:nvSpPr>
        <p:spPr>
          <a:xfrm>
            <a:off x="2445198" y="3739800"/>
            <a:ext cx="7200000" cy="465100"/>
          </a:xfrm>
          <a:prstGeom prst="roundRect">
            <a:avLst/>
          </a:prstGeom>
          <a:solidFill>
            <a:srgbClr val="4F81BD">
              <a:lumMod val="60000"/>
              <a:lumOff val="40000"/>
              <a:alpha val="6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3376B3"/>
                </a:solidFill>
                <a:effectLst/>
                <a:uLnTx/>
                <a:uFillTx/>
                <a:latin typeface="Calibri"/>
                <a:ea typeface="+mn-ea"/>
                <a:cs typeface="+mn-cs"/>
              </a:rPr>
              <a:t>Actively contribute to ITU-T meetings</a:t>
            </a:r>
            <a:endParaRPr kumimoji="0" lang="en-GB" sz="2400" b="0" i="0" u="none" strike="noStrike" kern="0" cap="none" spc="0" normalizeH="0" baseline="0" noProof="0" dirty="0">
              <a:ln>
                <a:noFill/>
              </a:ln>
              <a:solidFill>
                <a:srgbClr val="3376B3"/>
              </a:solidFill>
              <a:effectLst/>
              <a:uLnTx/>
              <a:uFillTx/>
              <a:latin typeface="Calibri"/>
              <a:ea typeface="+mn-ea"/>
              <a:cs typeface="+mn-cs"/>
            </a:endParaRPr>
          </a:p>
        </p:txBody>
      </p:sp>
      <p:sp>
        <p:nvSpPr>
          <p:cNvPr id="35" name="Rectangle: Rounded Corners 34">
            <a:extLst>
              <a:ext uri="{FF2B5EF4-FFF2-40B4-BE49-F238E27FC236}">
                <a16:creationId xmlns:a16="http://schemas.microsoft.com/office/drawing/2014/main" id="{4D8538B4-86C7-957C-79AC-C90B5242215F}"/>
              </a:ext>
            </a:extLst>
          </p:cNvPr>
          <p:cNvSpPr/>
          <p:nvPr/>
        </p:nvSpPr>
        <p:spPr>
          <a:xfrm>
            <a:off x="3165198" y="2533952"/>
            <a:ext cx="5760000" cy="465100"/>
          </a:xfrm>
          <a:prstGeom prst="roundRect">
            <a:avLst/>
          </a:prstGeom>
          <a:solidFill>
            <a:srgbClr val="4F81BD">
              <a:lumMod val="60000"/>
              <a:lumOff val="40000"/>
              <a:alpha val="8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3376B3"/>
                </a:solidFill>
                <a:effectLst/>
                <a:uLnTx/>
                <a:uFillTx/>
                <a:latin typeface="Calibri"/>
                <a:ea typeface="+mn-ea"/>
                <a:cs typeface="+mn-cs"/>
              </a:rPr>
              <a:t>Leadership positions</a:t>
            </a:r>
            <a:endParaRPr kumimoji="0" lang="en-GB" sz="2400" b="0" i="0" u="none" strike="noStrike" kern="0" cap="none" spc="0" normalizeH="0" baseline="0" noProof="0">
              <a:ln>
                <a:noFill/>
              </a:ln>
              <a:solidFill>
                <a:srgbClr val="3376B3"/>
              </a:solidFill>
              <a:effectLst/>
              <a:uLnTx/>
              <a:uFillTx/>
              <a:latin typeface="Calibri"/>
              <a:ea typeface="+mn-ea"/>
              <a:cs typeface="+mn-cs"/>
            </a:endParaRPr>
          </a:p>
        </p:txBody>
      </p:sp>
      <p:sp>
        <p:nvSpPr>
          <p:cNvPr id="36" name="Rectangle: Rounded Corners 35">
            <a:extLst>
              <a:ext uri="{FF2B5EF4-FFF2-40B4-BE49-F238E27FC236}">
                <a16:creationId xmlns:a16="http://schemas.microsoft.com/office/drawing/2014/main" id="{C37EE29C-3AB3-3B87-F62C-40BE7CE4409B}"/>
              </a:ext>
            </a:extLst>
          </p:cNvPr>
          <p:cNvSpPr/>
          <p:nvPr/>
        </p:nvSpPr>
        <p:spPr>
          <a:xfrm>
            <a:off x="2805198" y="3136876"/>
            <a:ext cx="6480000" cy="465100"/>
          </a:xfrm>
          <a:prstGeom prst="roundRect">
            <a:avLst/>
          </a:prstGeom>
          <a:solidFill>
            <a:srgbClr val="4F81BD">
              <a:lumMod val="60000"/>
              <a:lumOff val="40000"/>
              <a:alpha val="7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3376B3"/>
                </a:solidFill>
                <a:effectLst/>
                <a:uLnTx/>
                <a:uFillTx/>
                <a:latin typeface="Calibri"/>
                <a:ea typeface="+mn-ea"/>
                <a:cs typeface="+mn-cs"/>
              </a:rPr>
              <a:t>Host ITU-T meetings</a:t>
            </a:r>
            <a:endParaRPr kumimoji="0" lang="en-GB" sz="2400" b="0" i="0" u="none" strike="noStrike" kern="0" cap="none" spc="0" normalizeH="0" baseline="0" noProof="0">
              <a:ln>
                <a:noFill/>
              </a:ln>
              <a:solidFill>
                <a:srgbClr val="3376B3"/>
              </a:solidFill>
              <a:effectLst/>
              <a:uLnTx/>
              <a:uFillTx/>
              <a:latin typeface="Calibri"/>
              <a:ea typeface="+mn-ea"/>
              <a:cs typeface="+mn-cs"/>
            </a:endParaRPr>
          </a:p>
        </p:txBody>
      </p:sp>
      <p:sp>
        <p:nvSpPr>
          <p:cNvPr id="37" name="Rectangle: Rounded Corners 36">
            <a:extLst>
              <a:ext uri="{FF2B5EF4-FFF2-40B4-BE49-F238E27FC236}">
                <a16:creationId xmlns:a16="http://schemas.microsoft.com/office/drawing/2014/main" id="{151F3C98-BC8D-F625-91A2-3A935A236CC1}"/>
              </a:ext>
            </a:extLst>
          </p:cNvPr>
          <p:cNvSpPr/>
          <p:nvPr/>
        </p:nvSpPr>
        <p:spPr>
          <a:xfrm>
            <a:off x="3525198" y="1931028"/>
            <a:ext cx="5040000" cy="465100"/>
          </a:xfrm>
          <a:prstGeom prst="roundRect">
            <a:avLst/>
          </a:prstGeom>
          <a:solidFill>
            <a:srgbClr val="4F81BD">
              <a:lumMod val="60000"/>
              <a:lumOff val="40000"/>
              <a:alpha val="90000"/>
            </a:srgbClr>
          </a:solidFill>
          <a:ln w="25400" cap="flat" cmpd="sng" algn="ctr">
            <a:solidFill>
              <a:srgbClr val="4F81BD">
                <a:shade val="15000"/>
              </a:srgbClr>
            </a:solidFill>
            <a:prstDash val="solid"/>
          </a:ln>
          <a:effectLst>
            <a:outerShdw blurRad="63500" sx="102000" sy="102000" algn="ctr"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3376B3"/>
                </a:solidFill>
                <a:effectLst/>
                <a:uLnTx/>
                <a:uFillTx/>
                <a:latin typeface="Calibri"/>
                <a:ea typeface="+mn-ea"/>
                <a:cs typeface="+mn-cs"/>
              </a:rPr>
              <a:t>Actively contribute to WTSA</a:t>
            </a:r>
            <a:endParaRPr kumimoji="0" lang="en-GB" sz="2400" b="0" i="0" u="none" strike="noStrike" kern="0" cap="none" spc="0" normalizeH="0" baseline="0" noProof="0" dirty="0">
              <a:ln>
                <a:noFill/>
              </a:ln>
              <a:solidFill>
                <a:srgbClr val="3376B3"/>
              </a:solidFill>
              <a:effectLst/>
              <a:uLnTx/>
              <a:uFillTx/>
              <a:latin typeface="Calibri"/>
              <a:ea typeface="+mn-ea"/>
              <a:cs typeface="+mn-cs"/>
            </a:endParaRPr>
          </a:p>
        </p:txBody>
      </p:sp>
      <p:grpSp>
        <p:nvGrpSpPr>
          <p:cNvPr id="38" name="Group 37">
            <a:extLst>
              <a:ext uri="{FF2B5EF4-FFF2-40B4-BE49-F238E27FC236}">
                <a16:creationId xmlns:a16="http://schemas.microsoft.com/office/drawing/2014/main" id="{74BCB873-1E62-B73A-0B75-39187BADCF8C}"/>
              </a:ext>
            </a:extLst>
          </p:cNvPr>
          <p:cNvGrpSpPr/>
          <p:nvPr/>
        </p:nvGrpSpPr>
        <p:grpSpPr>
          <a:xfrm>
            <a:off x="8700828" y="1895530"/>
            <a:ext cx="2887806" cy="3568612"/>
            <a:chOff x="8751630" y="1895530"/>
            <a:chExt cx="2887806" cy="3568612"/>
          </a:xfrm>
        </p:grpSpPr>
        <p:grpSp>
          <p:nvGrpSpPr>
            <p:cNvPr id="39" name="Group 38">
              <a:extLst>
                <a:ext uri="{FF2B5EF4-FFF2-40B4-BE49-F238E27FC236}">
                  <a16:creationId xmlns:a16="http://schemas.microsoft.com/office/drawing/2014/main" id="{86D3F05B-B72E-62DE-4BC0-00874E4ECB55}"/>
                </a:ext>
              </a:extLst>
            </p:cNvPr>
            <p:cNvGrpSpPr/>
            <p:nvPr/>
          </p:nvGrpSpPr>
          <p:grpSpPr>
            <a:xfrm>
              <a:off x="8751630" y="1895530"/>
              <a:ext cx="1094206" cy="571889"/>
              <a:chOff x="8902579" y="1945266"/>
              <a:chExt cx="1094206" cy="571889"/>
            </a:xfrm>
          </p:grpSpPr>
          <p:sp>
            <p:nvSpPr>
              <p:cNvPr id="55" name="Title 2">
                <a:extLst>
                  <a:ext uri="{FF2B5EF4-FFF2-40B4-BE49-F238E27FC236}">
                    <a16:creationId xmlns:a16="http://schemas.microsoft.com/office/drawing/2014/main" id="{4C8FD274-B616-303E-E4BD-EAD102D40408}"/>
                  </a:ext>
                </a:extLst>
              </p:cNvPr>
              <p:cNvSpPr txBox="1">
                <a:spLocks/>
              </p:cNvSpPr>
              <p:nvPr/>
            </p:nvSpPr>
            <p:spPr>
              <a:xfrm>
                <a:off x="9395215" y="1975009"/>
                <a:ext cx="601570" cy="54214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2800" b="1" i="0" kern="1200">
                    <a:solidFill>
                      <a:schemeClr val="tx2">
                        <a:lumMod val="60000"/>
                        <a:lumOff val="40000"/>
                      </a:schemeClr>
                    </a:solidFill>
                    <a:latin typeface="Calibri"/>
                    <a:ea typeface="+mj-ea"/>
                    <a:cs typeface="Calibri"/>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a:ln>
                      <a:noFill/>
                    </a:ln>
                    <a:solidFill>
                      <a:srgbClr val="478BCA"/>
                    </a:solidFill>
                    <a:effectLst/>
                    <a:uLnTx/>
                    <a:uFillTx/>
                    <a:latin typeface="Calibri"/>
                    <a:ea typeface="+mj-ea"/>
                    <a:cs typeface="Calibri"/>
                  </a:rPr>
                  <a:t>KPI</a:t>
                </a:r>
                <a:endParaRPr kumimoji="0" lang="en-GB" sz="2400" b="0" i="1" u="none" strike="noStrike" kern="1200" cap="none" spc="0" normalizeH="0" baseline="0" noProof="0">
                  <a:ln>
                    <a:noFill/>
                  </a:ln>
                  <a:solidFill>
                    <a:srgbClr val="478BCA"/>
                  </a:solidFill>
                  <a:effectLst/>
                  <a:uLnTx/>
                  <a:uFillTx/>
                  <a:latin typeface="Calibri"/>
                  <a:ea typeface="+mj-ea"/>
                  <a:cs typeface="Calibri"/>
                </a:endParaRPr>
              </a:p>
            </p:txBody>
          </p:sp>
          <p:pic>
            <p:nvPicPr>
              <p:cNvPr id="56" name="Picture 6" descr="Target PNG transparent image download, size: 1024x826px">
                <a:extLst>
                  <a:ext uri="{FF2B5EF4-FFF2-40B4-BE49-F238E27FC236}">
                    <a16:creationId xmlns:a16="http://schemas.microsoft.com/office/drawing/2014/main" id="{ECB9FA9E-1E49-DD7E-C4FA-7D46175A1FA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902579" y="1945266"/>
                <a:ext cx="672162" cy="5421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a:extLst>
                <a:ext uri="{FF2B5EF4-FFF2-40B4-BE49-F238E27FC236}">
                  <a16:creationId xmlns:a16="http://schemas.microsoft.com/office/drawing/2014/main" id="{7AC57EA7-5715-42C2-32D5-88ACC74D75A4}"/>
                </a:ext>
              </a:extLst>
            </p:cNvPr>
            <p:cNvGrpSpPr/>
            <p:nvPr/>
          </p:nvGrpSpPr>
          <p:grpSpPr>
            <a:xfrm>
              <a:off x="10545230" y="4892253"/>
              <a:ext cx="1094206" cy="571889"/>
              <a:chOff x="8902579" y="1945266"/>
              <a:chExt cx="1094206" cy="571889"/>
            </a:xfrm>
          </p:grpSpPr>
          <p:sp>
            <p:nvSpPr>
              <p:cNvPr id="53" name="Title 2">
                <a:extLst>
                  <a:ext uri="{FF2B5EF4-FFF2-40B4-BE49-F238E27FC236}">
                    <a16:creationId xmlns:a16="http://schemas.microsoft.com/office/drawing/2014/main" id="{4FF85F64-FF99-0457-0409-295B257BF297}"/>
                  </a:ext>
                </a:extLst>
              </p:cNvPr>
              <p:cNvSpPr txBox="1">
                <a:spLocks/>
              </p:cNvSpPr>
              <p:nvPr/>
            </p:nvSpPr>
            <p:spPr>
              <a:xfrm>
                <a:off x="9395215" y="1975009"/>
                <a:ext cx="601570" cy="54214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2800" b="1" i="0" kern="1200">
                    <a:solidFill>
                      <a:schemeClr val="tx2">
                        <a:lumMod val="60000"/>
                        <a:lumOff val="40000"/>
                      </a:schemeClr>
                    </a:solidFill>
                    <a:latin typeface="Calibri"/>
                    <a:ea typeface="+mj-ea"/>
                    <a:cs typeface="Calibri"/>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a:ln>
                      <a:noFill/>
                    </a:ln>
                    <a:solidFill>
                      <a:srgbClr val="478BCA"/>
                    </a:solidFill>
                    <a:effectLst/>
                    <a:uLnTx/>
                    <a:uFillTx/>
                    <a:latin typeface="Calibri"/>
                    <a:ea typeface="+mj-ea"/>
                    <a:cs typeface="Calibri"/>
                  </a:rPr>
                  <a:t>KPI</a:t>
                </a:r>
                <a:endParaRPr kumimoji="0" lang="en-GB" sz="2400" b="0" i="1" u="none" strike="noStrike" kern="1200" cap="none" spc="0" normalizeH="0" baseline="0" noProof="0">
                  <a:ln>
                    <a:noFill/>
                  </a:ln>
                  <a:solidFill>
                    <a:srgbClr val="478BCA"/>
                  </a:solidFill>
                  <a:effectLst/>
                  <a:uLnTx/>
                  <a:uFillTx/>
                  <a:latin typeface="Calibri"/>
                  <a:ea typeface="+mj-ea"/>
                  <a:cs typeface="Calibri"/>
                </a:endParaRPr>
              </a:p>
            </p:txBody>
          </p:sp>
          <p:pic>
            <p:nvPicPr>
              <p:cNvPr id="54" name="Picture 6" descr="Target PNG transparent image download, size: 1024x826px">
                <a:extLst>
                  <a:ext uri="{FF2B5EF4-FFF2-40B4-BE49-F238E27FC236}">
                    <a16:creationId xmlns:a16="http://schemas.microsoft.com/office/drawing/2014/main" id="{8028C368-373B-936F-ECBD-6D0FE2592B5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902579" y="1945266"/>
                <a:ext cx="672162" cy="5421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62904042-92F3-AE8C-30A8-49037A6F2A7D}"/>
                </a:ext>
              </a:extLst>
            </p:cNvPr>
            <p:cNvGrpSpPr/>
            <p:nvPr/>
          </p:nvGrpSpPr>
          <p:grpSpPr>
            <a:xfrm>
              <a:off x="9110350" y="2494875"/>
              <a:ext cx="1094206" cy="571889"/>
              <a:chOff x="8902579" y="1945266"/>
              <a:chExt cx="1094206" cy="571889"/>
            </a:xfrm>
          </p:grpSpPr>
          <p:sp>
            <p:nvSpPr>
              <p:cNvPr id="51" name="Title 2">
                <a:extLst>
                  <a:ext uri="{FF2B5EF4-FFF2-40B4-BE49-F238E27FC236}">
                    <a16:creationId xmlns:a16="http://schemas.microsoft.com/office/drawing/2014/main" id="{8FDCA8E0-8845-49E3-A6AF-378D8A474ECF}"/>
                  </a:ext>
                </a:extLst>
              </p:cNvPr>
              <p:cNvSpPr txBox="1">
                <a:spLocks/>
              </p:cNvSpPr>
              <p:nvPr/>
            </p:nvSpPr>
            <p:spPr>
              <a:xfrm>
                <a:off x="9395215" y="1975009"/>
                <a:ext cx="601570" cy="54214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2800" b="1" i="0" kern="1200">
                    <a:solidFill>
                      <a:schemeClr val="tx2">
                        <a:lumMod val="60000"/>
                        <a:lumOff val="40000"/>
                      </a:schemeClr>
                    </a:solidFill>
                    <a:latin typeface="Calibri"/>
                    <a:ea typeface="+mj-ea"/>
                    <a:cs typeface="Calibri"/>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a:ln>
                      <a:noFill/>
                    </a:ln>
                    <a:solidFill>
                      <a:srgbClr val="478BCA"/>
                    </a:solidFill>
                    <a:effectLst/>
                    <a:uLnTx/>
                    <a:uFillTx/>
                    <a:latin typeface="Calibri"/>
                    <a:ea typeface="+mj-ea"/>
                    <a:cs typeface="Calibri"/>
                  </a:rPr>
                  <a:t>KPI</a:t>
                </a:r>
                <a:endParaRPr kumimoji="0" lang="en-GB" sz="2400" b="0" i="1" u="none" strike="noStrike" kern="1200" cap="none" spc="0" normalizeH="0" baseline="0" noProof="0">
                  <a:ln>
                    <a:noFill/>
                  </a:ln>
                  <a:solidFill>
                    <a:srgbClr val="478BCA"/>
                  </a:solidFill>
                  <a:effectLst/>
                  <a:uLnTx/>
                  <a:uFillTx/>
                  <a:latin typeface="Calibri"/>
                  <a:ea typeface="+mj-ea"/>
                  <a:cs typeface="Calibri"/>
                </a:endParaRPr>
              </a:p>
            </p:txBody>
          </p:sp>
          <p:pic>
            <p:nvPicPr>
              <p:cNvPr id="52" name="Picture 6" descr="Target PNG transparent image download, size: 1024x826px">
                <a:extLst>
                  <a:ext uri="{FF2B5EF4-FFF2-40B4-BE49-F238E27FC236}">
                    <a16:creationId xmlns:a16="http://schemas.microsoft.com/office/drawing/2014/main" id="{1E7CBD31-D0FF-2759-FD72-B6972536089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902579" y="1945266"/>
                <a:ext cx="672162" cy="5421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Group 41">
              <a:extLst>
                <a:ext uri="{FF2B5EF4-FFF2-40B4-BE49-F238E27FC236}">
                  <a16:creationId xmlns:a16="http://schemas.microsoft.com/office/drawing/2014/main" id="{E74206B1-EC52-2961-7348-8DDA8401ED12}"/>
                </a:ext>
              </a:extLst>
            </p:cNvPr>
            <p:cNvGrpSpPr/>
            <p:nvPr/>
          </p:nvGrpSpPr>
          <p:grpSpPr>
            <a:xfrm>
              <a:off x="9469070" y="3094220"/>
              <a:ext cx="1094206" cy="571889"/>
              <a:chOff x="8902579" y="1945266"/>
              <a:chExt cx="1094206" cy="571889"/>
            </a:xfrm>
          </p:grpSpPr>
          <p:sp>
            <p:nvSpPr>
              <p:cNvPr id="49" name="Title 2">
                <a:extLst>
                  <a:ext uri="{FF2B5EF4-FFF2-40B4-BE49-F238E27FC236}">
                    <a16:creationId xmlns:a16="http://schemas.microsoft.com/office/drawing/2014/main" id="{39D12CB7-02AF-BB8B-B7B7-4872F2E92339}"/>
                  </a:ext>
                </a:extLst>
              </p:cNvPr>
              <p:cNvSpPr txBox="1">
                <a:spLocks/>
              </p:cNvSpPr>
              <p:nvPr/>
            </p:nvSpPr>
            <p:spPr>
              <a:xfrm>
                <a:off x="9395215" y="1975009"/>
                <a:ext cx="601570" cy="54214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2800" b="1" i="0" kern="1200">
                    <a:solidFill>
                      <a:schemeClr val="tx2">
                        <a:lumMod val="60000"/>
                        <a:lumOff val="40000"/>
                      </a:schemeClr>
                    </a:solidFill>
                    <a:latin typeface="Calibri"/>
                    <a:ea typeface="+mj-ea"/>
                    <a:cs typeface="Calibri"/>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a:ln>
                      <a:noFill/>
                    </a:ln>
                    <a:solidFill>
                      <a:srgbClr val="478BCA"/>
                    </a:solidFill>
                    <a:effectLst/>
                    <a:uLnTx/>
                    <a:uFillTx/>
                    <a:latin typeface="Calibri"/>
                    <a:ea typeface="+mj-ea"/>
                    <a:cs typeface="Calibri"/>
                  </a:rPr>
                  <a:t>KPI</a:t>
                </a:r>
                <a:endParaRPr kumimoji="0" lang="en-GB" sz="2400" b="0" i="1" u="none" strike="noStrike" kern="1200" cap="none" spc="0" normalizeH="0" baseline="0" noProof="0">
                  <a:ln>
                    <a:noFill/>
                  </a:ln>
                  <a:solidFill>
                    <a:srgbClr val="478BCA"/>
                  </a:solidFill>
                  <a:effectLst/>
                  <a:uLnTx/>
                  <a:uFillTx/>
                  <a:latin typeface="Calibri"/>
                  <a:ea typeface="+mj-ea"/>
                  <a:cs typeface="Calibri"/>
                </a:endParaRPr>
              </a:p>
            </p:txBody>
          </p:sp>
          <p:pic>
            <p:nvPicPr>
              <p:cNvPr id="50" name="Picture 6" descr="Target PNG transparent image download, size: 1024x826px">
                <a:extLst>
                  <a:ext uri="{FF2B5EF4-FFF2-40B4-BE49-F238E27FC236}">
                    <a16:creationId xmlns:a16="http://schemas.microsoft.com/office/drawing/2014/main" id="{B448B459-7D0A-C120-F4A8-50A1BD0C814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902579" y="1945266"/>
                <a:ext cx="672162" cy="5421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Group 42">
              <a:extLst>
                <a:ext uri="{FF2B5EF4-FFF2-40B4-BE49-F238E27FC236}">
                  <a16:creationId xmlns:a16="http://schemas.microsoft.com/office/drawing/2014/main" id="{0331E8FC-32A1-9330-6BCF-CED39AA6BFCD}"/>
                </a:ext>
              </a:extLst>
            </p:cNvPr>
            <p:cNvGrpSpPr/>
            <p:nvPr/>
          </p:nvGrpSpPr>
          <p:grpSpPr>
            <a:xfrm>
              <a:off x="9827790" y="3693565"/>
              <a:ext cx="1094206" cy="571889"/>
              <a:chOff x="8902579" y="1945266"/>
              <a:chExt cx="1094206" cy="571889"/>
            </a:xfrm>
          </p:grpSpPr>
          <p:sp>
            <p:nvSpPr>
              <p:cNvPr id="47" name="Title 2">
                <a:extLst>
                  <a:ext uri="{FF2B5EF4-FFF2-40B4-BE49-F238E27FC236}">
                    <a16:creationId xmlns:a16="http://schemas.microsoft.com/office/drawing/2014/main" id="{CA9698B1-886D-692A-3E8B-1CA5A3C5D1E0}"/>
                  </a:ext>
                </a:extLst>
              </p:cNvPr>
              <p:cNvSpPr txBox="1">
                <a:spLocks/>
              </p:cNvSpPr>
              <p:nvPr/>
            </p:nvSpPr>
            <p:spPr>
              <a:xfrm>
                <a:off x="9395215" y="1975009"/>
                <a:ext cx="601570" cy="54214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2800" b="1" i="0" kern="1200">
                    <a:solidFill>
                      <a:schemeClr val="tx2">
                        <a:lumMod val="60000"/>
                        <a:lumOff val="40000"/>
                      </a:schemeClr>
                    </a:solidFill>
                    <a:latin typeface="Calibri"/>
                    <a:ea typeface="+mj-ea"/>
                    <a:cs typeface="Calibri"/>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a:ln>
                      <a:noFill/>
                    </a:ln>
                    <a:solidFill>
                      <a:srgbClr val="478BCA"/>
                    </a:solidFill>
                    <a:effectLst/>
                    <a:uLnTx/>
                    <a:uFillTx/>
                    <a:latin typeface="Calibri"/>
                    <a:ea typeface="+mj-ea"/>
                    <a:cs typeface="Calibri"/>
                  </a:rPr>
                  <a:t>KPI</a:t>
                </a:r>
                <a:endParaRPr kumimoji="0" lang="en-GB" sz="2400" b="0" i="1" u="none" strike="noStrike" kern="1200" cap="none" spc="0" normalizeH="0" baseline="0" noProof="0">
                  <a:ln>
                    <a:noFill/>
                  </a:ln>
                  <a:solidFill>
                    <a:srgbClr val="478BCA"/>
                  </a:solidFill>
                  <a:effectLst/>
                  <a:uLnTx/>
                  <a:uFillTx/>
                  <a:latin typeface="Calibri"/>
                  <a:ea typeface="+mj-ea"/>
                  <a:cs typeface="Calibri"/>
                </a:endParaRPr>
              </a:p>
            </p:txBody>
          </p:sp>
          <p:pic>
            <p:nvPicPr>
              <p:cNvPr id="48" name="Picture 6" descr="Target PNG transparent image download, size: 1024x826px">
                <a:extLst>
                  <a:ext uri="{FF2B5EF4-FFF2-40B4-BE49-F238E27FC236}">
                    <a16:creationId xmlns:a16="http://schemas.microsoft.com/office/drawing/2014/main" id="{1D64E578-4A3A-348B-FB4B-68F999ED5E9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902579" y="1945266"/>
                <a:ext cx="672162" cy="5421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43">
              <a:extLst>
                <a:ext uri="{FF2B5EF4-FFF2-40B4-BE49-F238E27FC236}">
                  <a16:creationId xmlns:a16="http://schemas.microsoft.com/office/drawing/2014/main" id="{23172A08-DDED-662E-4C0C-8908126A0175}"/>
                </a:ext>
              </a:extLst>
            </p:cNvPr>
            <p:cNvGrpSpPr/>
            <p:nvPr/>
          </p:nvGrpSpPr>
          <p:grpSpPr>
            <a:xfrm>
              <a:off x="10186510" y="4292910"/>
              <a:ext cx="1094206" cy="571889"/>
              <a:chOff x="8902579" y="1945266"/>
              <a:chExt cx="1094206" cy="571889"/>
            </a:xfrm>
          </p:grpSpPr>
          <p:sp>
            <p:nvSpPr>
              <p:cNvPr id="45" name="Title 2">
                <a:extLst>
                  <a:ext uri="{FF2B5EF4-FFF2-40B4-BE49-F238E27FC236}">
                    <a16:creationId xmlns:a16="http://schemas.microsoft.com/office/drawing/2014/main" id="{AF7F31BF-2BB4-2B57-8979-594BDE3FA55B}"/>
                  </a:ext>
                </a:extLst>
              </p:cNvPr>
              <p:cNvSpPr txBox="1">
                <a:spLocks/>
              </p:cNvSpPr>
              <p:nvPr/>
            </p:nvSpPr>
            <p:spPr>
              <a:xfrm>
                <a:off x="9395215" y="1975009"/>
                <a:ext cx="601570" cy="54214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2800" b="1" i="0" kern="1200">
                    <a:solidFill>
                      <a:schemeClr val="tx2">
                        <a:lumMod val="60000"/>
                        <a:lumOff val="40000"/>
                      </a:schemeClr>
                    </a:solidFill>
                    <a:latin typeface="Calibri"/>
                    <a:ea typeface="+mj-ea"/>
                    <a:cs typeface="Calibri"/>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a:ln>
                      <a:noFill/>
                    </a:ln>
                    <a:solidFill>
                      <a:srgbClr val="478BCA"/>
                    </a:solidFill>
                    <a:effectLst/>
                    <a:uLnTx/>
                    <a:uFillTx/>
                    <a:latin typeface="Calibri"/>
                    <a:ea typeface="+mj-ea"/>
                    <a:cs typeface="Calibri"/>
                  </a:rPr>
                  <a:t>KPI</a:t>
                </a:r>
                <a:endParaRPr kumimoji="0" lang="en-GB" sz="2400" b="0" i="1" u="none" strike="noStrike" kern="1200" cap="none" spc="0" normalizeH="0" baseline="0" noProof="0">
                  <a:ln>
                    <a:noFill/>
                  </a:ln>
                  <a:solidFill>
                    <a:srgbClr val="478BCA"/>
                  </a:solidFill>
                  <a:effectLst/>
                  <a:uLnTx/>
                  <a:uFillTx/>
                  <a:latin typeface="Calibri"/>
                  <a:ea typeface="+mj-ea"/>
                  <a:cs typeface="Calibri"/>
                </a:endParaRPr>
              </a:p>
            </p:txBody>
          </p:sp>
          <p:pic>
            <p:nvPicPr>
              <p:cNvPr id="46" name="Picture 6" descr="Target PNG transparent image download, size: 1024x826px">
                <a:extLst>
                  <a:ext uri="{FF2B5EF4-FFF2-40B4-BE49-F238E27FC236}">
                    <a16:creationId xmlns:a16="http://schemas.microsoft.com/office/drawing/2014/main" id="{FFD45FC9-DB4E-B212-8487-8368903458D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902579" y="1945266"/>
                <a:ext cx="672162" cy="542147"/>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411289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F9A1C-8A60-824E-95A2-C4266E7F282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BCF297-A0EB-1BAF-1336-B341280732E3}"/>
              </a:ext>
            </a:extLst>
          </p:cNvPr>
          <p:cNvSpPr>
            <a:spLocks noGrp="1"/>
          </p:cNvSpPr>
          <p:nvPr>
            <p:ph idx="1"/>
          </p:nvPr>
        </p:nvSpPr>
        <p:spPr>
          <a:xfrm>
            <a:off x="699436" y="1887221"/>
            <a:ext cx="10793128" cy="3083559"/>
          </a:xfrm>
        </p:spPr>
        <p:txBody>
          <a:bodyPr/>
          <a:lstStyle/>
          <a:p>
            <a:r>
              <a:rPr lang="en-GB" sz="3600" dirty="0"/>
              <a:t>Thank you!</a:t>
            </a:r>
          </a:p>
        </p:txBody>
      </p:sp>
    </p:spTree>
    <p:extLst>
      <p:ext uri="{BB962C8B-B14F-4D97-AF65-F5344CB8AC3E}">
        <p14:creationId xmlns:p14="http://schemas.microsoft.com/office/powerpoint/2010/main" val="35672607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6.5|4.8|4.7|4.3|5.1|7.8|7.2|6.9|7.1|4.8|7.8"/>
</p:tagLst>
</file>

<file path=ppt/tags/tag10.xml><?xml version="1.0" encoding="utf-8"?>
<p:tagLst xmlns:a="http://schemas.openxmlformats.org/drawingml/2006/main" xmlns:r="http://schemas.openxmlformats.org/officeDocument/2006/relationships" xmlns:p="http://schemas.openxmlformats.org/presentationml/2006/main">
  <p:tag name="TIMING" val="|7.2|9.5|8.5|7.6"/>
</p:tagLst>
</file>

<file path=ppt/tags/tag11.xml><?xml version="1.0" encoding="utf-8"?>
<p:tagLst xmlns:a="http://schemas.openxmlformats.org/drawingml/2006/main" xmlns:r="http://schemas.openxmlformats.org/officeDocument/2006/relationships" xmlns:p="http://schemas.openxmlformats.org/presentationml/2006/main">
  <p:tag name="TIMING" val="|6.6|8.2|11.2|7|7.5"/>
</p:tagLst>
</file>

<file path=ppt/tags/tag12.xml><?xml version="1.0" encoding="utf-8"?>
<p:tagLst xmlns:a="http://schemas.openxmlformats.org/drawingml/2006/main" xmlns:r="http://schemas.openxmlformats.org/officeDocument/2006/relationships" xmlns:p="http://schemas.openxmlformats.org/presentationml/2006/main">
  <p:tag name="TIMING" val="|7"/>
</p:tagLst>
</file>

<file path=ppt/tags/tag13.xml><?xml version="1.0" encoding="utf-8"?>
<p:tagLst xmlns:a="http://schemas.openxmlformats.org/drawingml/2006/main" xmlns:r="http://schemas.openxmlformats.org/officeDocument/2006/relationships" xmlns:p="http://schemas.openxmlformats.org/presentationml/2006/main">
  <p:tag name="TIMING" val="|5.8|3.4|7.1|1.9|15|1.9|10.7|2.2"/>
</p:tagLst>
</file>

<file path=ppt/tags/tag14.xml><?xml version="1.0" encoding="utf-8"?>
<p:tagLst xmlns:a="http://schemas.openxmlformats.org/drawingml/2006/main" xmlns:r="http://schemas.openxmlformats.org/officeDocument/2006/relationships" xmlns:p="http://schemas.openxmlformats.org/presentationml/2006/main">
  <p:tag name="TIMING" val="|1.1"/>
</p:tagLst>
</file>

<file path=ppt/tags/tag15.xml><?xml version="1.0" encoding="utf-8"?>
<p:tagLst xmlns:a="http://schemas.openxmlformats.org/drawingml/2006/main" xmlns:r="http://schemas.openxmlformats.org/officeDocument/2006/relationships" xmlns:p="http://schemas.openxmlformats.org/presentationml/2006/main">
  <p:tag name="TIMING" val="|6.5|4.8|4.7|4.3|5.1|7.8|7.2|6.9|7.1|4.8|7.8"/>
</p:tagLst>
</file>

<file path=ppt/tags/tag16.xml><?xml version="1.0" encoding="utf-8"?>
<p:tagLst xmlns:a="http://schemas.openxmlformats.org/drawingml/2006/main" xmlns:r="http://schemas.openxmlformats.org/officeDocument/2006/relationships" xmlns:p="http://schemas.openxmlformats.org/presentationml/2006/main">
  <p:tag name="TIMING" val="|1.5|7.6|6.4|6.2|6.5|4.1|5.1|1.7|2.7"/>
</p:tagLst>
</file>

<file path=ppt/tags/tag17.xml><?xml version="1.0" encoding="utf-8"?>
<p:tagLst xmlns:a="http://schemas.openxmlformats.org/drawingml/2006/main" xmlns:r="http://schemas.openxmlformats.org/officeDocument/2006/relationships" xmlns:p="http://schemas.openxmlformats.org/presentationml/2006/main">
  <p:tag name="TIMING" val="|4.8|3.3|3.1|6.6|5.1|4.2|7.1|8.4|6.9|3.8"/>
</p:tagLst>
</file>

<file path=ppt/tags/tag18.xml><?xml version="1.0" encoding="utf-8"?>
<p:tagLst xmlns:a="http://schemas.openxmlformats.org/drawingml/2006/main" xmlns:r="http://schemas.openxmlformats.org/officeDocument/2006/relationships" xmlns:p="http://schemas.openxmlformats.org/presentationml/2006/main">
  <p:tag name="TIMING" val="|2.8|4.8|3.4|4|7.8|12.8|4|9.1|6.4|6.9|5.4|5"/>
</p:tagLst>
</file>

<file path=ppt/tags/tag19.xml><?xml version="1.0" encoding="utf-8"?>
<p:tagLst xmlns:a="http://schemas.openxmlformats.org/drawingml/2006/main" xmlns:r="http://schemas.openxmlformats.org/officeDocument/2006/relationships" xmlns:p="http://schemas.openxmlformats.org/presentationml/2006/main">
  <p:tag name="TIMING" val="|3.2|6.9|12.9"/>
</p:tagLst>
</file>

<file path=ppt/tags/tag2.xml><?xml version="1.0" encoding="utf-8"?>
<p:tagLst xmlns:a="http://schemas.openxmlformats.org/drawingml/2006/main" xmlns:r="http://schemas.openxmlformats.org/officeDocument/2006/relationships" xmlns:p="http://schemas.openxmlformats.org/presentationml/2006/main">
  <p:tag name="TIMING" val="|2.9|4.5|3.3|7.9|3.2|2.1|2.3|2.5|2.8|8.1"/>
</p:tagLst>
</file>

<file path=ppt/tags/tag20.xml><?xml version="1.0" encoding="utf-8"?>
<p:tagLst xmlns:a="http://schemas.openxmlformats.org/drawingml/2006/main" xmlns:r="http://schemas.openxmlformats.org/officeDocument/2006/relationships" xmlns:p="http://schemas.openxmlformats.org/presentationml/2006/main">
  <p:tag name="TIMING" val="|5.9|4.2|2.3|3.8"/>
</p:tagLst>
</file>

<file path=ppt/tags/tag21.xml><?xml version="1.0" encoding="utf-8"?>
<p:tagLst xmlns:a="http://schemas.openxmlformats.org/drawingml/2006/main" xmlns:r="http://schemas.openxmlformats.org/officeDocument/2006/relationships" xmlns:p="http://schemas.openxmlformats.org/presentationml/2006/main">
  <p:tag name="TIMING" val="|10.6|4.5|9.8"/>
</p:tagLst>
</file>

<file path=ppt/tags/tag22.xml><?xml version="1.0" encoding="utf-8"?>
<p:tagLst xmlns:a="http://schemas.openxmlformats.org/drawingml/2006/main" xmlns:r="http://schemas.openxmlformats.org/officeDocument/2006/relationships" xmlns:p="http://schemas.openxmlformats.org/presentationml/2006/main">
  <p:tag name="TIMING" val="|6.5|3.5|5.8|3.3|2.4|2.4|1.3|1.2|2.8|7.4|1.3|1.4|5.9|2.7|4.3|1.8"/>
</p:tagLst>
</file>

<file path=ppt/tags/tag23.xml><?xml version="1.0" encoding="utf-8"?>
<p:tagLst xmlns:a="http://schemas.openxmlformats.org/drawingml/2006/main" xmlns:r="http://schemas.openxmlformats.org/officeDocument/2006/relationships" xmlns:p="http://schemas.openxmlformats.org/presentationml/2006/main">
  <p:tag name="TIMING" val="|3.5|8.4|4.4|2.9|7.1|7.9|6.6|8.8|7.6|5.1"/>
</p:tagLst>
</file>

<file path=ppt/tags/tag24.xml><?xml version="1.0" encoding="utf-8"?>
<p:tagLst xmlns:a="http://schemas.openxmlformats.org/drawingml/2006/main" xmlns:r="http://schemas.openxmlformats.org/officeDocument/2006/relationships" xmlns:p="http://schemas.openxmlformats.org/presentationml/2006/main">
  <p:tag name="TIMING" val="|3.4|4.9|5.7|5.4|1.1|1|1.4|0.9|4.3|4.5"/>
</p:tagLst>
</file>

<file path=ppt/tags/tag25.xml><?xml version="1.0" encoding="utf-8"?>
<p:tagLst xmlns:a="http://schemas.openxmlformats.org/drawingml/2006/main" xmlns:r="http://schemas.openxmlformats.org/officeDocument/2006/relationships" xmlns:p="http://schemas.openxmlformats.org/presentationml/2006/main">
  <p:tag name="TIMING" val="|1.5|7.5|6.1|7.5"/>
</p:tagLst>
</file>

<file path=ppt/tags/tag26.xml><?xml version="1.0" encoding="utf-8"?>
<p:tagLst xmlns:a="http://schemas.openxmlformats.org/drawingml/2006/main" xmlns:r="http://schemas.openxmlformats.org/officeDocument/2006/relationships" xmlns:p="http://schemas.openxmlformats.org/presentationml/2006/main">
  <p:tag name="TIMING" val="|2.9|8.8|1.6"/>
</p:tagLst>
</file>

<file path=ppt/tags/tag27.xml><?xml version="1.0" encoding="utf-8"?>
<p:tagLst xmlns:a="http://schemas.openxmlformats.org/drawingml/2006/main" xmlns:r="http://schemas.openxmlformats.org/officeDocument/2006/relationships" xmlns:p="http://schemas.openxmlformats.org/presentationml/2006/main">
  <p:tag name="TIMING" val="|5.9|20.5|21.2|22|18.7"/>
</p:tagLst>
</file>

<file path=ppt/tags/tag28.xml><?xml version="1.0" encoding="utf-8"?>
<p:tagLst xmlns:a="http://schemas.openxmlformats.org/drawingml/2006/main" xmlns:r="http://schemas.openxmlformats.org/officeDocument/2006/relationships" xmlns:p="http://schemas.openxmlformats.org/presentationml/2006/main">
  <p:tag name="TIMING" val="|5.8|13.2|5.3|4.3|17.1|3.7|3.6|4.4|14.8"/>
</p:tagLst>
</file>

<file path=ppt/tags/tag29.xml><?xml version="1.0" encoding="utf-8"?>
<p:tagLst xmlns:a="http://schemas.openxmlformats.org/drawingml/2006/main" xmlns:r="http://schemas.openxmlformats.org/officeDocument/2006/relationships" xmlns:p="http://schemas.openxmlformats.org/presentationml/2006/main">
  <p:tag name="TIMING" val="|13.9|13.5|12.3|15.7|13|11.3"/>
</p:tagLst>
</file>

<file path=ppt/tags/tag3.xml><?xml version="1.0" encoding="utf-8"?>
<p:tagLst xmlns:a="http://schemas.openxmlformats.org/drawingml/2006/main" xmlns:r="http://schemas.openxmlformats.org/officeDocument/2006/relationships" xmlns:p="http://schemas.openxmlformats.org/presentationml/2006/main">
  <p:tag name="TIMING" val="|17.7|3"/>
</p:tagLst>
</file>

<file path=ppt/tags/tag30.xml><?xml version="1.0" encoding="utf-8"?>
<p:tagLst xmlns:a="http://schemas.openxmlformats.org/drawingml/2006/main" xmlns:r="http://schemas.openxmlformats.org/officeDocument/2006/relationships" xmlns:p="http://schemas.openxmlformats.org/presentationml/2006/main">
  <p:tag name="TIMING" val="|3.6|9.2|17.1"/>
</p:tagLst>
</file>

<file path=ppt/tags/tag31.xml><?xml version="1.0" encoding="utf-8"?>
<p:tagLst xmlns:a="http://schemas.openxmlformats.org/drawingml/2006/main" xmlns:r="http://schemas.openxmlformats.org/officeDocument/2006/relationships" xmlns:p="http://schemas.openxmlformats.org/presentationml/2006/main">
  <p:tag name="TIMING" val="|3.9|7.5|7.9|6.2"/>
</p:tagLst>
</file>

<file path=ppt/tags/tag32.xml><?xml version="1.0" encoding="utf-8"?>
<p:tagLst xmlns:a="http://schemas.openxmlformats.org/drawingml/2006/main" xmlns:r="http://schemas.openxmlformats.org/officeDocument/2006/relationships" xmlns:p="http://schemas.openxmlformats.org/presentationml/2006/main">
  <p:tag name="TIMING" val="|5.8|9.1|12.6|16.4|19|10.9|18.4"/>
</p:tagLst>
</file>

<file path=ppt/tags/tag33.xml><?xml version="1.0" encoding="utf-8"?>
<p:tagLst xmlns:a="http://schemas.openxmlformats.org/drawingml/2006/main" xmlns:r="http://schemas.openxmlformats.org/officeDocument/2006/relationships" xmlns:p="http://schemas.openxmlformats.org/presentationml/2006/main">
  <p:tag name="TIMING" val="|7.6|3.3|5.5|7.9|13.9|24.9|10.6|5.9|14.9|12.8"/>
</p:tagLst>
</file>

<file path=ppt/tags/tag34.xml><?xml version="1.0" encoding="utf-8"?>
<p:tagLst xmlns:a="http://schemas.openxmlformats.org/drawingml/2006/main" xmlns:r="http://schemas.openxmlformats.org/officeDocument/2006/relationships" xmlns:p="http://schemas.openxmlformats.org/presentationml/2006/main">
  <p:tag name="TIMING" val="|8.5|22.2|22.6|23.6"/>
</p:tagLst>
</file>

<file path=ppt/tags/tag35.xml><?xml version="1.0" encoding="utf-8"?>
<p:tagLst xmlns:a="http://schemas.openxmlformats.org/drawingml/2006/main" xmlns:r="http://schemas.openxmlformats.org/officeDocument/2006/relationships" xmlns:p="http://schemas.openxmlformats.org/presentationml/2006/main">
  <p:tag name="TIMING" val="|5.1|10.3|13.8|10.2|9.1|10.6"/>
</p:tagLst>
</file>

<file path=ppt/tags/tag36.xml><?xml version="1.0" encoding="utf-8"?>
<p:tagLst xmlns:a="http://schemas.openxmlformats.org/drawingml/2006/main" xmlns:r="http://schemas.openxmlformats.org/officeDocument/2006/relationships" xmlns:p="http://schemas.openxmlformats.org/presentationml/2006/main">
  <p:tag name="TIMING" val="|2.9|4.5|3.3|7.9|3.2|2.1|2.3|2.5|2.8|8.1"/>
</p:tagLst>
</file>

<file path=ppt/tags/tag37.xml><?xml version="1.0" encoding="utf-8"?>
<p:tagLst xmlns:a="http://schemas.openxmlformats.org/drawingml/2006/main" xmlns:r="http://schemas.openxmlformats.org/officeDocument/2006/relationships" xmlns:p="http://schemas.openxmlformats.org/presentationml/2006/main">
  <p:tag name="TIMING" val="|6.5|4.8|4.7|4.3|5.1|7.8|7.2|6.9|7.1|4.8|7.8"/>
</p:tagLst>
</file>

<file path=ppt/tags/tag4.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5.xml><?xml version="1.0" encoding="utf-8"?>
<p:tagLst xmlns:a="http://schemas.openxmlformats.org/drawingml/2006/main" xmlns:r="http://schemas.openxmlformats.org/officeDocument/2006/relationships" xmlns:p="http://schemas.openxmlformats.org/presentationml/2006/main">
  <p:tag name="TIMING" val="|3.1|13.3|2.2|6.4|5.3"/>
</p:tagLst>
</file>

<file path=ppt/tags/tag6.xml><?xml version="1.0" encoding="utf-8"?>
<p:tagLst xmlns:a="http://schemas.openxmlformats.org/drawingml/2006/main" xmlns:r="http://schemas.openxmlformats.org/officeDocument/2006/relationships" xmlns:p="http://schemas.openxmlformats.org/presentationml/2006/main">
  <p:tag name="TIMING" val="|7.1|4.5|4.7|4.7|4.8|6.9"/>
</p:tagLst>
</file>

<file path=ppt/tags/tag7.xml><?xml version="1.0" encoding="utf-8"?>
<p:tagLst xmlns:a="http://schemas.openxmlformats.org/drawingml/2006/main" xmlns:r="http://schemas.openxmlformats.org/officeDocument/2006/relationships" xmlns:p="http://schemas.openxmlformats.org/presentationml/2006/main">
  <p:tag name="TIMING" val="|5|4.5|5.3|5.4|6.9|4.8|3.9|4.3|7.6|5.7"/>
</p:tagLst>
</file>

<file path=ppt/tags/tag8.xml><?xml version="1.0" encoding="utf-8"?>
<p:tagLst xmlns:a="http://schemas.openxmlformats.org/drawingml/2006/main" xmlns:r="http://schemas.openxmlformats.org/officeDocument/2006/relationships" xmlns:p="http://schemas.openxmlformats.org/presentationml/2006/main">
  <p:tag name="TIMING" val="|5.5|7|4.8|3.8|3.8|6.5|8.7|7|5|4.1|9.5"/>
</p:tagLst>
</file>

<file path=ppt/tags/tag9.xml><?xml version="1.0" encoding="utf-8"?>
<p:tagLst xmlns:a="http://schemas.openxmlformats.org/drawingml/2006/main" xmlns:r="http://schemas.openxmlformats.org/officeDocument/2006/relationships" xmlns:p="http://schemas.openxmlformats.org/presentationml/2006/main">
  <p:tag name="TIMING" val="|10.3|6.2|3.2|6.2|2.9|4.9|5.9|7.6|4.8|4.9|3.4"/>
</p:tagLst>
</file>

<file path=ppt/theme/theme1.xml><?xml version="1.0" encoding="utf-8"?>
<a:theme xmlns:a="http://schemas.openxmlformats.org/drawingml/2006/main" name="ITU Theme: Quote Slid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E5F5FB"/>
      </a:accent3>
      <a:accent4>
        <a:srgbClr val="595959"/>
      </a:accent4>
      <a:accent5>
        <a:srgbClr val="0083B3"/>
      </a:accent5>
      <a:accent6>
        <a:srgbClr val="A5A5A5"/>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8CFB7287-A12D-4AC2-91E4-DD04E616B4EC}"/>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29A793A9-8173-42C3-9839-6B6177D5D82C}"/>
    </a:ext>
  </a:extLst>
</a:theme>
</file>

<file path=ppt/theme/theme3.xml><?xml version="1.0" encoding="utf-8"?>
<a:theme xmlns:a="http://schemas.openxmlformats.org/drawingml/2006/main" name="1_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29A793A9-8173-42C3-9839-6B6177D5D82C}"/>
    </a:ext>
  </a:extLst>
</a:theme>
</file>

<file path=ppt/theme/theme4.xml><?xml version="1.0" encoding="utf-8"?>
<a:theme xmlns:a="http://schemas.openxmlformats.org/drawingml/2006/main" name="No Page Number_ITU Them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147150CB-47A1-4733-879C-95E955A5BAB5}"/>
    </a:ext>
  </a:extLst>
</a:theme>
</file>

<file path=ppt/theme/theme5.xml><?xml version="1.0" encoding="utf-8"?>
<a:theme xmlns:a="http://schemas.openxmlformats.org/drawingml/2006/main" name="1_No Page Number_ITU Them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147150CB-47A1-4733-879C-95E955A5BAB5}"/>
    </a:ext>
  </a:extLst>
</a:theme>
</file>

<file path=ppt/theme/theme6.xml><?xml version="1.0" encoding="utf-8"?>
<a:theme xmlns:a="http://schemas.openxmlformats.org/drawingml/2006/main" name="Blank">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31C38254-FDE0-4DC1-8E9D-57B2A77FC47E}"/>
    </a:ext>
  </a:extLst>
</a:theme>
</file>

<file path=ppt/theme/theme7.xml><?xml version="1.0" encoding="utf-8"?>
<a:theme xmlns:a="http://schemas.openxmlformats.org/drawingml/2006/main" name="ITU Theme - Big text (24-28pt)">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79868725-175C-445D-960D-89CFE2103D0B}"/>
    </a:ext>
  </a:extLst>
</a:theme>
</file>

<file path=ppt/theme/theme8.xml><?xml version="1.0" encoding="utf-8"?>
<a:theme xmlns:a="http://schemas.openxmlformats.org/drawingml/2006/main" name="2_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29A793A9-8173-42C3-9839-6B6177D5D82C}"/>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C962E1DC2448F47966DF907B71268B3" ma:contentTypeVersion="4" ma:contentTypeDescription="Create a new document." ma:contentTypeScope="" ma:versionID="b68554f4593348eb30b39a040af2cdb3">
  <xsd:schema xmlns:xsd="http://www.w3.org/2001/XMLSchema" xmlns:xs="http://www.w3.org/2001/XMLSchema" xmlns:p="http://schemas.microsoft.com/office/2006/metadata/properties" xmlns:ns2="6164ac20-e7b4-4d59-a363-ee5e608bef12" targetNamespace="http://schemas.microsoft.com/office/2006/metadata/properties" ma:root="true" ma:fieldsID="8261314c12e82ab2fb6851de1fb20d05" ns2:_="">
    <xsd:import namespace="6164ac20-e7b4-4d59-a363-ee5e608bef1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64ac20-e7b4-4d59-a363-ee5e608bef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3D18C2-CAAB-4B60-BF93-C5B01DE778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64ac20-e7b4-4d59-a363-ee5e608bef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55111F-2799-4DA9-87BB-BB2E34A7D1EF}">
  <ds:schemaRefs>
    <ds:schemaRef ds:uri="http://schemas.microsoft.com/office/infopath/2007/PartnerControls"/>
    <ds:schemaRef ds:uri="http://www.w3.org/XML/1998/namespace"/>
    <ds:schemaRef ds:uri="http://purl.org/dc/terms/"/>
    <ds:schemaRef ds:uri="http://purl.org/dc/dcmityp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6164ac20-e7b4-4d59-a363-ee5e608bef12"/>
  </ds:schemaRefs>
</ds:datastoreItem>
</file>

<file path=customXml/itemProps3.xml><?xml version="1.0" encoding="utf-8"?>
<ds:datastoreItem xmlns:ds="http://schemas.openxmlformats.org/officeDocument/2006/customXml" ds:itemID="{40208D07-CD5B-4CD9-989E-39EA8F1C79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ITU_Powerpoint_template_Arial_2023_03</Template>
  <TotalTime>3624</TotalTime>
  <Words>7003</Words>
  <Application>Microsoft Office PowerPoint</Application>
  <PresentationFormat>Widescreen</PresentationFormat>
  <Paragraphs>1051</Paragraphs>
  <Slides>90</Slides>
  <Notes>12</Notes>
  <HiddenSlides>60</HiddenSlides>
  <MMClips>8</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90</vt:i4>
      </vt:variant>
    </vt:vector>
  </HeadingPairs>
  <TitlesOfParts>
    <vt:vector size="107" baseType="lpstr">
      <vt:lpstr>MS PGothic</vt:lpstr>
      <vt:lpstr>Aptos</vt:lpstr>
      <vt:lpstr>Arial</vt:lpstr>
      <vt:lpstr>Arial Narrow</vt:lpstr>
      <vt:lpstr>Avenir Roman</vt:lpstr>
      <vt:lpstr>Calibri</vt:lpstr>
      <vt:lpstr>Courier New</vt:lpstr>
      <vt:lpstr>Georgia</vt:lpstr>
      <vt:lpstr>Wingdings</vt:lpstr>
      <vt:lpstr>ITU Theme: Quote Slide</vt:lpstr>
      <vt:lpstr>ITU Theme - Page Numbers</vt:lpstr>
      <vt:lpstr>1_ITU Theme - Page Numbers</vt:lpstr>
      <vt:lpstr>No Page Number_ITU Theme</vt:lpstr>
      <vt:lpstr>1_No Page Number_ITU Theme</vt:lpstr>
      <vt:lpstr>Blank</vt:lpstr>
      <vt:lpstr>ITU Theme - Big text (24-28pt)</vt:lpstr>
      <vt:lpstr>2_ITU Theme - Page Numbers</vt:lpstr>
      <vt:lpstr>PowerPoint Presentation</vt:lpstr>
      <vt:lpstr>TSAG meeting (Geneva, 26-30 May 2025): Deadlines</vt:lpstr>
      <vt:lpstr>Aims of this session</vt:lpstr>
      <vt:lpstr>PowerPoint Presentation</vt:lpstr>
      <vt:lpstr>WTSA Resolution 44, Bridging the standardization gap between developing and developed countries</vt:lpstr>
      <vt:lpstr>WTSA Resolution 44 (Rev. New Delhi, 2024)</vt:lpstr>
      <vt:lpstr>Our roles in bridging the standardization gap</vt:lpstr>
      <vt:lpstr>BSG programme – Twin pillars</vt:lpstr>
      <vt:lpstr>The standardization ladder concept</vt:lpstr>
      <vt:lpstr>Language support</vt:lpstr>
      <vt:lpstr>Fellowships</vt:lpstr>
      <vt:lpstr>Regional groups</vt:lpstr>
      <vt:lpstr>Current regional groups </vt:lpstr>
      <vt:lpstr>Regional group contributions</vt:lpstr>
      <vt:lpstr>Co-signing regional group Contributions</vt:lpstr>
      <vt:lpstr>Contribution flow: Regional group to study group</vt:lpstr>
      <vt:lpstr>Delegate training – Who is it for?</vt:lpstr>
      <vt:lpstr>Delegate training – What is covered?</vt:lpstr>
      <vt:lpstr>BSG and newcomer training model</vt:lpstr>
      <vt:lpstr>PowerPoint Presentation</vt:lpstr>
      <vt:lpstr>Empowering women in digital decision-making processes </vt:lpstr>
      <vt:lpstr>PowerPoint Presentation</vt:lpstr>
      <vt:lpstr>Challenges </vt:lpstr>
      <vt:lpstr>Empowering Women in Standardization &amp; ICT Sector  </vt:lpstr>
      <vt:lpstr>2025 activities timeline</vt:lpstr>
      <vt:lpstr>PowerPoint Presentation</vt:lpstr>
      <vt:lpstr>TSAG within ITU</vt:lpstr>
      <vt:lpstr>TSAG within ITU-T</vt:lpstr>
      <vt:lpstr>TSAG mode of operation and internal structure</vt:lpstr>
      <vt:lpstr>TSAG mandate</vt:lpstr>
      <vt:lpstr>Duties of TSAG: ITU Convention</vt:lpstr>
      <vt:lpstr>Duties of TSAG: WTSA Resolution 1 (Section 4)</vt:lpstr>
      <vt:lpstr>Duties of TSAG: WTSA Resolution 22</vt:lpstr>
      <vt:lpstr>Recap: TSAG</vt:lpstr>
      <vt:lpstr>PowerPoint Presentation</vt:lpstr>
      <vt:lpstr>Sectors of ITU</vt:lpstr>
      <vt:lpstr>Vision: Committed to Connecting the World</vt:lpstr>
      <vt:lpstr>ITU-T Membership</vt:lpstr>
      <vt:lpstr>Coordination and cooperation</vt:lpstr>
      <vt:lpstr>Coordination and cooperation</vt:lpstr>
      <vt:lpstr>PowerPoint Presentation</vt:lpstr>
      <vt:lpstr>ITU structure and organization</vt:lpstr>
      <vt:lpstr>ITU-T structure and organization</vt:lpstr>
      <vt:lpstr>Current ITU-T study groups</vt:lpstr>
      <vt:lpstr>ITU-T activities</vt:lpstr>
      <vt:lpstr>Other activities</vt:lpstr>
      <vt:lpstr>PowerPoint Presentation</vt:lpstr>
      <vt:lpstr>Meeting documentation</vt:lpstr>
      <vt:lpstr>ITU-T meetings: Best practice</vt:lpstr>
      <vt:lpstr>Study group meeting: High level time plan</vt:lpstr>
      <vt:lpstr>Study group meeting: Inputs and outputs</vt:lpstr>
      <vt:lpstr>Main work items: ITU-T Recommendations</vt:lpstr>
      <vt:lpstr>Other work items (non-normative)</vt:lpstr>
      <vt:lpstr>PowerPoint Presentation</vt:lpstr>
      <vt:lpstr>Work item life cycle</vt:lpstr>
      <vt:lpstr>What can Contributions contain?</vt:lpstr>
      <vt:lpstr>Identifying objectives</vt:lpstr>
      <vt:lpstr>Study group/regional group Contribution template</vt:lpstr>
      <vt:lpstr>Contribution structure (ITU-T A.2)</vt:lpstr>
      <vt:lpstr>Drafting Contributions: Tips</vt:lpstr>
      <vt:lpstr>Contribution submission methods</vt:lpstr>
      <vt:lpstr>Justification form: ITU-T A.1, Annex A</vt:lpstr>
      <vt:lpstr>Justification form: ITU-T A.13, Annex A</vt:lpstr>
      <vt:lpstr>Contribution workflow at a meeting</vt:lpstr>
      <vt:lpstr>Tracking your contribution</vt:lpstr>
      <vt:lpstr>Identifying relevant documents: Contribution analysis</vt:lpstr>
      <vt:lpstr>Intervening at meetings</vt:lpstr>
      <vt:lpstr>Presenting contributions</vt:lpstr>
      <vt:lpstr>Responding to questions</vt:lpstr>
      <vt:lpstr>What is Negotiation?</vt:lpstr>
      <vt:lpstr>Negotiation: Personal success factors</vt:lpstr>
      <vt:lpstr>Progressing the work outside study group meetings</vt:lpstr>
      <vt:lpstr>Contributions: Practical first steps</vt:lpstr>
      <vt:lpstr>PowerPoint Presentation</vt:lpstr>
      <vt:lpstr>Study group structure and leadership</vt:lpstr>
      <vt:lpstr>Study group management and leadership teams</vt:lpstr>
      <vt:lpstr>Roles and responsibilities: Rapporteurs</vt:lpstr>
      <vt:lpstr>Roles and responsibilities: Editors</vt:lpstr>
      <vt:lpstr>Roles and responsibilities: TSB Secretariat</vt:lpstr>
      <vt:lpstr>Shared for responsibility for “Big five” deliverables</vt:lpstr>
      <vt:lpstr>PowerPoint Presentation</vt:lpstr>
      <vt:lpstr>Decision-making: What is consensus?</vt:lpstr>
      <vt:lpstr>Work item Approval &amp; Agreement</vt:lpstr>
      <vt:lpstr>Traditional Approval Process (TAP)</vt:lpstr>
      <vt:lpstr>Alternative Approval Process (AAP)</vt:lpstr>
      <vt:lpstr>World Telecommunciation Standardization Assembly</vt:lpstr>
      <vt:lpstr>Agreement</vt:lpstr>
      <vt:lpstr>Recap of this session</vt:lpstr>
      <vt:lpstr>TSAG meeting (Geneva, 26-30 May 2025): Deadlines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TSB (RC)</dc:creator>
  <cp:lastModifiedBy>TSB (RC)</cp:lastModifiedBy>
  <cp:revision>3</cp:revision>
  <dcterms:created xsi:type="dcterms:W3CDTF">2025-01-16T09:56:04Z</dcterms:created>
  <dcterms:modified xsi:type="dcterms:W3CDTF">2025-04-28T08:44:09Z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0x0101004C962E1DC2448F47966DF907B71268B3</vt:lpwstr>
  </property>
</Properties>
</file>