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customXml/itemProps2.xml" ContentType="application/vnd.openxmlformats-officedocument.customXmlProperties+xml"/>
  <Override PartName="/customXml/itemProps3.xml" ContentType="application/vnd.openxmlformats-officedocument.customXmlProperti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88.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tags/tag89.xml" ContentType="application/vnd.openxmlformats-officedocument.presentationml.tags+xml"/>
  <Override PartName="/ppt/tags/tag87.xml" ContentType="application/vnd.openxmlformats-officedocument.presentationml.tags+xml"/>
  <Override PartName="/ppt/tags/tag90.xml" ContentType="application/vnd.openxmlformats-officedocument.presentationml.tags+xml"/>
  <Override PartName="/ppt/tags/tag86.xml" ContentType="application/vnd.openxmlformats-officedocument.presentationml.tags+xml"/>
  <Override PartName="/ppt/tags/tag85.xml" ContentType="application/vnd.openxmlformats-officedocument.presentationml.tags+xml"/>
  <Override PartName="/ppt/tags/tag84.xml" ContentType="application/vnd.openxmlformats-officedocument.presentationml.tags+xml"/>
  <Override PartName="/ppt/tags/tag83.xml" ContentType="application/vnd.openxmlformats-officedocument.presentationml.tags+xml"/>
  <Override PartName="/ppt/tags/tag82.xml" ContentType="application/vnd.openxmlformats-officedocument.presentationml.tags+xml"/>
  <Override PartName="/ppt/tags/tag81.xml" ContentType="application/vnd.openxmlformats-officedocument.presentationml.tags+xml"/>
  <Override PartName="/ppt/tags/tag80.xml" ContentType="application/vnd.openxmlformats-officedocument.presentationml.tags+xml"/>
  <Override PartName="/ppt/tags/tag79.xml" ContentType="application/vnd.openxmlformats-officedocument.presentationml.tags+xml"/>
  <Override PartName="/ppt/tags/tag78.xml" ContentType="application/vnd.openxmlformats-officedocument.presentationml.tags+xml"/>
  <Override PartName="/ppt/tags/tag77.xml" ContentType="application/vnd.openxmlformats-officedocument.presentationml.tags+xml"/>
  <Override PartName="/ppt/tags/tag76.xml" ContentType="application/vnd.openxmlformats-officedocument.presentationml.tags+xml"/>
  <Override PartName="/ppt/tags/tag75.xml" ContentType="application/vnd.openxmlformats-officedocument.presentationml.tags+xml"/>
  <Override PartName="/customXml/itemProps1.xml" ContentType="application/vnd.openxmlformats-officedocument.customXmlPropertie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56.xml" ContentType="application/vnd.openxmlformats-officedocument.presentationml.tag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handoutMasterIdLst>
    <p:handoutMasterId r:id="rId18"/>
  </p:handoutMasterIdLst>
  <p:sldIdLst>
    <p:sldId id="2681" r:id="rId5"/>
    <p:sldId id="2688" r:id="rId6"/>
    <p:sldId id="2683" r:id="rId7"/>
    <p:sldId id="262" r:id="rId8"/>
    <p:sldId id="2689" r:id="rId9"/>
    <p:sldId id="261" r:id="rId10"/>
    <p:sldId id="2684" r:id="rId11"/>
    <p:sldId id="265" r:id="rId12"/>
    <p:sldId id="2685" r:id="rId13"/>
    <p:sldId id="266" r:id="rId14"/>
    <p:sldId id="2686" r:id="rId15"/>
    <p:sldId id="268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ED474039-C303-41D9-A7C2-FAF4D3F623D0}">
          <p14:sldIdLst>
            <p14:sldId id="2681"/>
          </p14:sldIdLst>
        </p14:section>
        <p14:section name="Timeline" id="{3E5593BD-7B1A-1B4E-9F04-CF9711AC7C71}">
          <p14:sldIdLst>
            <p14:sldId id="2688"/>
          </p14:sldIdLst>
        </p14:section>
        <p14:section name="Top Topics" id="{08E766EA-9BC3-A445-8761-C24E292476FB}">
          <p14:sldIdLst>
            <p14:sldId id="2683"/>
            <p14:sldId id="262"/>
            <p14:sldId id="2689"/>
            <p14:sldId id="261"/>
            <p14:sldId id="2684"/>
            <p14:sldId id="265"/>
            <p14:sldId id="2685"/>
            <p14:sldId id="266"/>
            <p14:sldId id="2686"/>
          </p14:sldIdLst>
        </p14:section>
        <p14:section name="TD tracking" id="{077DD5A3-7494-42F6-904C-C1E9F2878F38}">
          <p14:sldIdLst>
            <p14:sldId id="268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148C8"/>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C16B3C-F8D9-404A-BF80-0BC71360C7E9}" v="44" dt="2024-04-29T15:15:29.536"/>
  </p1510:revLst>
</p1510:revInfo>
</file>

<file path=ppt/tableStyles.xml><?xml version="1.0" encoding="utf-8"?>
<a:tblStyleLst xmlns:a="http://schemas.openxmlformats.org/drawingml/2006/main" def="{5C22544A-7EE6-4342-B048-85BDC9FD1C3A}">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370"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95FDD3D-29B1-A57F-8028-1EB7F4D8F6B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EC1FD7A-AB18-F1ED-7DB0-0E842AB1A87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D3C26B9-87F0-ED44-95BB-DD0C5C36334C}" type="datetimeFigureOut">
              <a:rPr lang="en-US" smtClean="0"/>
              <a:t>7/29/2024</a:t>
            </a:fld>
            <a:endParaRPr lang="en-US"/>
          </a:p>
        </p:txBody>
      </p:sp>
      <p:sp>
        <p:nvSpPr>
          <p:cNvPr id="4" name="Footer Placeholder 3">
            <a:extLst>
              <a:ext uri="{FF2B5EF4-FFF2-40B4-BE49-F238E27FC236}">
                <a16:creationId xmlns:a16="http://schemas.microsoft.com/office/drawing/2014/main" id="{F2D90F56-003F-53E9-5473-EC7C04529F4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83427D2-1D90-CF89-58D4-057B463A44E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4D9C97-967E-8E45-B6FA-8BF6056C8C0C}" type="slidenum">
              <a:rPr lang="en-US" smtClean="0"/>
              <a:t>‹#›</a:t>
            </a:fld>
            <a:endParaRPr lang="en-US"/>
          </a:p>
        </p:txBody>
      </p:sp>
    </p:spTree>
    <p:extLst>
      <p:ext uri="{BB962C8B-B14F-4D97-AF65-F5344CB8AC3E}">
        <p14:creationId xmlns:p14="http://schemas.microsoft.com/office/powerpoint/2010/main" val="42658658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559BF3-3547-42C4-8C1A-76C4E37F87D1}" type="datetimeFigureOut">
              <a:rPr lang="en-GB" smtClean="0"/>
              <a:t>29/07/2024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AF4EE0-3756-49DF-B003-FB315BAC3E32}" type="slidenum">
              <a:rPr lang="en-GB" smtClean="0"/>
              <a:t>‹#›</a:t>
            </a:fld>
            <a:endParaRPr lang="en-GB"/>
          </a:p>
        </p:txBody>
      </p:sp>
    </p:spTree>
    <p:extLst>
      <p:ext uri="{BB962C8B-B14F-4D97-AF65-F5344CB8AC3E}">
        <p14:creationId xmlns:p14="http://schemas.microsoft.com/office/powerpoint/2010/main" val="3960927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6A8591F-50F3-4C40-9DA2-D793276CC051}" type="slidenum">
              <a:rPr lang="en-US" smtClean="0"/>
              <a:pPr/>
              <a:t>1</a:t>
            </a:fld>
            <a:endParaRPr lang="en-US"/>
          </a:p>
        </p:txBody>
      </p:sp>
    </p:spTree>
    <p:extLst>
      <p:ext uri="{BB962C8B-B14F-4D97-AF65-F5344CB8AC3E}">
        <p14:creationId xmlns:p14="http://schemas.microsoft.com/office/powerpoint/2010/main" val="2931572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0A26D-41EC-478E-918A-0E4F32A93C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FA49C14-9D3B-4998-9E47-987646EC12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BE42C75-8945-4F14-8969-C0D584E8CF10}"/>
              </a:ext>
            </a:extLst>
          </p:cNvPr>
          <p:cNvSpPr>
            <a:spLocks noGrp="1"/>
          </p:cNvSpPr>
          <p:nvPr>
            <p:ph type="dt" sz="half" idx="10"/>
          </p:nvPr>
        </p:nvSpPr>
        <p:spPr/>
        <p:txBody>
          <a:bodyPr/>
          <a:lstStyle/>
          <a:p>
            <a:fld id="{EB8D1311-8095-4893-916C-6C43971E7ABD}" type="datetimeFigureOut">
              <a:rPr lang="en-GB" smtClean="0"/>
              <a:t>29/07/2024</a:t>
            </a:fld>
            <a:endParaRPr lang="en-GB"/>
          </a:p>
        </p:txBody>
      </p:sp>
      <p:sp>
        <p:nvSpPr>
          <p:cNvPr id="5" name="Footer Placeholder 4">
            <a:extLst>
              <a:ext uri="{FF2B5EF4-FFF2-40B4-BE49-F238E27FC236}">
                <a16:creationId xmlns:a16="http://schemas.microsoft.com/office/drawing/2014/main" id="{EA995749-3611-4686-9289-3CA0E37DDC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0317C6A-EEFD-4BFB-99C4-C5CA0DF50A6B}"/>
              </a:ext>
            </a:extLst>
          </p:cNvPr>
          <p:cNvSpPr>
            <a:spLocks noGrp="1"/>
          </p:cNvSpPr>
          <p:nvPr>
            <p:ph type="sldNum" sz="quarter" idx="12"/>
          </p:nvPr>
        </p:nvSpPr>
        <p:spPr/>
        <p:txBody>
          <a:bodyPr/>
          <a:lstStyle/>
          <a:p>
            <a:fld id="{24567802-E220-4595-8C0C-7E818AF196C3}" type="slidenum">
              <a:rPr lang="en-GB" smtClean="0"/>
              <a:t>‹#›</a:t>
            </a:fld>
            <a:endParaRPr lang="en-GB"/>
          </a:p>
        </p:txBody>
      </p:sp>
    </p:spTree>
    <p:extLst>
      <p:ext uri="{BB962C8B-B14F-4D97-AF65-F5344CB8AC3E}">
        <p14:creationId xmlns:p14="http://schemas.microsoft.com/office/powerpoint/2010/main" val="2364116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8F4C6-B95C-4A2E-BFCB-AD7367E6B03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38FEC6E-3741-494D-884D-F8BFC470F84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719BC75-8BB8-480F-81EE-97B03BF72F83}"/>
              </a:ext>
            </a:extLst>
          </p:cNvPr>
          <p:cNvSpPr>
            <a:spLocks noGrp="1"/>
          </p:cNvSpPr>
          <p:nvPr>
            <p:ph type="dt" sz="half" idx="10"/>
          </p:nvPr>
        </p:nvSpPr>
        <p:spPr/>
        <p:txBody>
          <a:bodyPr/>
          <a:lstStyle/>
          <a:p>
            <a:fld id="{EB8D1311-8095-4893-916C-6C43971E7ABD}" type="datetimeFigureOut">
              <a:rPr lang="en-GB" smtClean="0"/>
              <a:t>29/07/2024</a:t>
            </a:fld>
            <a:endParaRPr lang="en-GB"/>
          </a:p>
        </p:txBody>
      </p:sp>
      <p:sp>
        <p:nvSpPr>
          <p:cNvPr id="5" name="Footer Placeholder 4">
            <a:extLst>
              <a:ext uri="{FF2B5EF4-FFF2-40B4-BE49-F238E27FC236}">
                <a16:creationId xmlns:a16="http://schemas.microsoft.com/office/drawing/2014/main" id="{BDDEAD33-1828-4F4E-A633-81F10A26FA2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E107E0-636E-449B-B3F7-DDF3C6E78B66}"/>
              </a:ext>
            </a:extLst>
          </p:cNvPr>
          <p:cNvSpPr>
            <a:spLocks noGrp="1"/>
          </p:cNvSpPr>
          <p:nvPr>
            <p:ph type="sldNum" sz="quarter" idx="12"/>
          </p:nvPr>
        </p:nvSpPr>
        <p:spPr/>
        <p:txBody>
          <a:bodyPr/>
          <a:lstStyle/>
          <a:p>
            <a:fld id="{24567802-E220-4595-8C0C-7E818AF196C3}" type="slidenum">
              <a:rPr lang="en-GB" smtClean="0"/>
              <a:t>‹#›</a:t>
            </a:fld>
            <a:endParaRPr lang="en-GB"/>
          </a:p>
        </p:txBody>
      </p:sp>
    </p:spTree>
    <p:extLst>
      <p:ext uri="{BB962C8B-B14F-4D97-AF65-F5344CB8AC3E}">
        <p14:creationId xmlns:p14="http://schemas.microsoft.com/office/powerpoint/2010/main" val="28688004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E9BC3B1-FC89-4C46-AF26-314E7D48E53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1994227-7F91-422E-9EFF-7D5EE7FD1DA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74C3F05-6D71-4691-97C4-1D3504E02F4E}"/>
              </a:ext>
            </a:extLst>
          </p:cNvPr>
          <p:cNvSpPr>
            <a:spLocks noGrp="1"/>
          </p:cNvSpPr>
          <p:nvPr>
            <p:ph type="dt" sz="half" idx="10"/>
          </p:nvPr>
        </p:nvSpPr>
        <p:spPr/>
        <p:txBody>
          <a:bodyPr/>
          <a:lstStyle/>
          <a:p>
            <a:fld id="{EB8D1311-8095-4893-916C-6C43971E7ABD}" type="datetimeFigureOut">
              <a:rPr lang="en-GB" smtClean="0"/>
              <a:t>29/07/2024</a:t>
            </a:fld>
            <a:endParaRPr lang="en-GB"/>
          </a:p>
        </p:txBody>
      </p:sp>
      <p:sp>
        <p:nvSpPr>
          <p:cNvPr id="5" name="Footer Placeholder 4">
            <a:extLst>
              <a:ext uri="{FF2B5EF4-FFF2-40B4-BE49-F238E27FC236}">
                <a16:creationId xmlns:a16="http://schemas.microsoft.com/office/drawing/2014/main" id="{B903B2EC-01D5-4968-95F6-047CD42840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B136715-19E7-4E21-AB89-4F6D0CB8A96F}"/>
              </a:ext>
            </a:extLst>
          </p:cNvPr>
          <p:cNvSpPr>
            <a:spLocks noGrp="1"/>
          </p:cNvSpPr>
          <p:nvPr>
            <p:ph type="sldNum" sz="quarter" idx="12"/>
          </p:nvPr>
        </p:nvSpPr>
        <p:spPr/>
        <p:txBody>
          <a:bodyPr/>
          <a:lstStyle/>
          <a:p>
            <a:fld id="{24567802-E220-4595-8C0C-7E818AF196C3}" type="slidenum">
              <a:rPr lang="en-GB" smtClean="0"/>
              <a:t>‹#›</a:t>
            </a:fld>
            <a:endParaRPr lang="en-GB"/>
          </a:p>
        </p:txBody>
      </p:sp>
    </p:spTree>
    <p:extLst>
      <p:ext uri="{BB962C8B-B14F-4D97-AF65-F5344CB8AC3E}">
        <p14:creationId xmlns:p14="http://schemas.microsoft.com/office/powerpoint/2010/main" val="3179933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5E503-46A6-48E2-B5FA-0DC4B0DF21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94BA015-AB60-46CD-B88E-B931263A326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86E288D-ECC9-4F19-A826-5EE8E0F8DC6E}"/>
              </a:ext>
            </a:extLst>
          </p:cNvPr>
          <p:cNvSpPr>
            <a:spLocks noGrp="1"/>
          </p:cNvSpPr>
          <p:nvPr>
            <p:ph type="dt" sz="half" idx="10"/>
          </p:nvPr>
        </p:nvSpPr>
        <p:spPr/>
        <p:txBody>
          <a:bodyPr/>
          <a:lstStyle/>
          <a:p>
            <a:fld id="{EB8D1311-8095-4893-916C-6C43971E7ABD}" type="datetimeFigureOut">
              <a:rPr lang="en-GB" smtClean="0"/>
              <a:t>29/07/2024</a:t>
            </a:fld>
            <a:endParaRPr lang="en-GB"/>
          </a:p>
        </p:txBody>
      </p:sp>
      <p:sp>
        <p:nvSpPr>
          <p:cNvPr id="5" name="Footer Placeholder 4">
            <a:extLst>
              <a:ext uri="{FF2B5EF4-FFF2-40B4-BE49-F238E27FC236}">
                <a16:creationId xmlns:a16="http://schemas.microsoft.com/office/drawing/2014/main" id="{EBC134A3-5066-4A2D-B861-D1D57AE8F89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23952A3-160E-420E-9EDD-A7AF51D8A9DC}"/>
              </a:ext>
            </a:extLst>
          </p:cNvPr>
          <p:cNvSpPr>
            <a:spLocks noGrp="1"/>
          </p:cNvSpPr>
          <p:nvPr>
            <p:ph type="sldNum" sz="quarter" idx="12"/>
          </p:nvPr>
        </p:nvSpPr>
        <p:spPr/>
        <p:txBody>
          <a:bodyPr/>
          <a:lstStyle/>
          <a:p>
            <a:fld id="{24567802-E220-4595-8C0C-7E818AF196C3}" type="slidenum">
              <a:rPr lang="en-GB" smtClean="0"/>
              <a:t>‹#›</a:t>
            </a:fld>
            <a:endParaRPr lang="en-GB"/>
          </a:p>
        </p:txBody>
      </p:sp>
    </p:spTree>
    <p:extLst>
      <p:ext uri="{BB962C8B-B14F-4D97-AF65-F5344CB8AC3E}">
        <p14:creationId xmlns:p14="http://schemas.microsoft.com/office/powerpoint/2010/main" val="1531237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A6042-26F2-4774-868F-2C27E569B9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9832D77-4877-40B8-9C01-5CDBAFD48BA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1989FDB-6F3D-483F-B55F-D2ADF3A13D39}"/>
              </a:ext>
            </a:extLst>
          </p:cNvPr>
          <p:cNvSpPr>
            <a:spLocks noGrp="1"/>
          </p:cNvSpPr>
          <p:nvPr>
            <p:ph type="dt" sz="half" idx="10"/>
          </p:nvPr>
        </p:nvSpPr>
        <p:spPr/>
        <p:txBody>
          <a:bodyPr/>
          <a:lstStyle/>
          <a:p>
            <a:fld id="{EB8D1311-8095-4893-916C-6C43971E7ABD}" type="datetimeFigureOut">
              <a:rPr lang="en-GB" smtClean="0"/>
              <a:t>29/07/2024</a:t>
            </a:fld>
            <a:endParaRPr lang="en-GB"/>
          </a:p>
        </p:txBody>
      </p:sp>
      <p:sp>
        <p:nvSpPr>
          <p:cNvPr id="5" name="Footer Placeholder 4">
            <a:extLst>
              <a:ext uri="{FF2B5EF4-FFF2-40B4-BE49-F238E27FC236}">
                <a16:creationId xmlns:a16="http://schemas.microsoft.com/office/drawing/2014/main" id="{03DA0062-B3AE-48AF-B8B9-D9F1C35DC18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48B5F0A-3338-4F95-9349-2BFCD7D4CD12}"/>
              </a:ext>
            </a:extLst>
          </p:cNvPr>
          <p:cNvSpPr>
            <a:spLocks noGrp="1"/>
          </p:cNvSpPr>
          <p:nvPr>
            <p:ph type="sldNum" sz="quarter" idx="12"/>
          </p:nvPr>
        </p:nvSpPr>
        <p:spPr/>
        <p:txBody>
          <a:bodyPr/>
          <a:lstStyle/>
          <a:p>
            <a:fld id="{24567802-E220-4595-8C0C-7E818AF196C3}" type="slidenum">
              <a:rPr lang="en-GB" smtClean="0"/>
              <a:t>‹#›</a:t>
            </a:fld>
            <a:endParaRPr lang="en-GB"/>
          </a:p>
        </p:txBody>
      </p:sp>
    </p:spTree>
    <p:extLst>
      <p:ext uri="{BB962C8B-B14F-4D97-AF65-F5344CB8AC3E}">
        <p14:creationId xmlns:p14="http://schemas.microsoft.com/office/powerpoint/2010/main" val="1562272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7D180-F9D2-4573-8F27-AA80665522B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1E1410B-0CBF-4A1E-A822-AA60251131A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986A044-36EA-45A8-8175-6549DBC468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FD6012E-C3DC-47EF-ADF3-31CD659D0931}"/>
              </a:ext>
            </a:extLst>
          </p:cNvPr>
          <p:cNvSpPr>
            <a:spLocks noGrp="1"/>
          </p:cNvSpPr>
          <p:nvPr>
            <p:ph type="dt" sz="half" idx="10"/>
          </p:nvPr>
        </p:nvSpPr>
        <p:spPr/>
        <p:txBody>
          <a:bodyPr/>
          <a:lstStyle/>
          <a:p>
            <a:fld id="{EB8D1311-8095-4893-916C-6C43971E7ABD}" type="datetimeFigureOut">
              <a:rPr lang="en-GB" smtClean="0"/>
              <a:t>29/07/2024</a:t>
            </a:fld>
            <a:endParaRPr lang="en-GB"/>
          </a:p>
        </p:txBody>
      </p:sp>
      <p:sp>
        <p:nvSpPr>
          <p:cNvPr id="6" name="Footer Placeholder 5">
            <a:extLst>
              <a:ext uri="{FF2B5EF4-FFF2-40B4-BE49-F238E27FC236}">
                <a16:creationId xmlns:a16="http://schemas.microsoft.com/office/drawing/2014/main" id="{78E281F2-8759-4510-A608-F334A409431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AAEB7C7-20D1-4B39-A87A-8BD7E814CE32}"/>
              </a:ext>
            </a:extLst>
          </p:cNvPr>
          <p:cNvSpPr>
            <a:spLocks noGrp="1"/>
          </p:cNvSpPr>
          <p:nvPr>
            <p:ph type="sldNum" sz="quarter" idx="12"/>
          </p:nvPr>
        </p:nvSpPr>
        <p:spPr/>
        <p:txBody>
          <a:bodyPr/>
          <a:lstStyle/>
          <a:p>
            <a:fld id="{24567802-E220-4595-8C0C-7E818AF196C3}" type="slidenum">
              <a:rPr lang="en-GB" smtClean="0"/>
              <a:t>‹#›</a:t>
            </a:fld>
            <a:endParaRPr lang="en-GB"/>
          </a:p>
        </p:txBody>
      </p:sp>
    </p:spTree>
    <p:extLst>
      <p:ext uri="{BB962C8B-B14F-4D97-AF65-F5344CB8AC3E}">
        <p14:creationId xmlns:p14="http://schemas.microsoft.com/office/powerpoint/2010/main" val="115717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A0D95-5135-4DA3-9E8E-4958FAF512AF}"/>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4F2DF1B-6854-47C5-862D-05C52CF885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E941FB3-9BC2-4E39-B031-A77366CFF02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9FE1256-3F2F-4254-9715-7A3CD1BE66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674A12-445C-4C46-AAA7-49C4BD61695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7C3E1C6-136B-441D-B46D-A6C79D4975B1}"/>
              </a:ext>
            </a:extLst>
          </p:cNvPr>
          <p:cNvSpPr>
            <a:spLocks noGrp="1"/>
          </p:cNvSpPr>
          <p:nvPr>
            <p:ph type="dt" sz="half" idx="10"/>
          </p:nvPr>
        </p:nvSpPr>
        <p:spPr/>
        <p:txBody>
          <a:bodyPr/>
          <a:lstStyle/>
          <a:p>
            <a:fld id="{EB8D1311-8095-4893-916C-6C43971E7ABD}" type="datetimeFigureOut">
              <a:rPr lang="en-GB" smtClean="0"/>
              <a:t>29/07/2024</a:t>
            </a:fld>
            <a:endParaRPr lang="en-GB"/>
          </a:p>
        </p:txBody>
      </p:sp>
      <p:sp>
        <p:nvSpPr>
          <p:cNvPr id="8" name="Footer Placeholder 7">
            <a:extLst>
              <a:ext uri="{FF2B5EF4-FFF2-40B4-BE49-F238E27FC236}">
                <a16:creationId xmlns:a16="http://schemas.microsoft.com/office/drawing/2014/main" id="{96C2A6FA-B144-44AE-8719-491165E5D35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91B5A65-3FF8-4694-9EE1-4152A8FED6F2}"/>
              </a:ext>
            </a:extLst>
          </p:cNvPr>
          <p:cNvSpPr>
            <a:spLocks noGrp="1"/>
          </p:cNvSpPr>
          <p:nvPr>
            <p:ph type="sldNum" sz="quarter" idx="12"/>
          </p:nvPr>
        </p:nvSpPr>
        <p:spPr/>
        <p:txBody>
          <a:bodyPr/>
          <a:lstStyle/>
          <a:p>
            <a:fld id="{24567802-E220-4595-8C0C-7E818AF196C3}" type="slidenum">
              <a:rPr lang="en-GB" smtClean="0"/>
              <a:t>‹#›</a:t>
            </a:fld>
            <a:endParaRPr lang="en-GB"/>
          </a:p>
        </p:txBody>
      </p:sp>
    </p:spTree>
    <p:extLst>
      <p:ext uri="{BB962C8B-B14F-4D97-AF65-F5344CB8AC3E}">
        <p14:creationId xmlns:p14="http://schemas.microsoft.com/office/powerpoint/2010/main" val="2987587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909A2-C0EA-4DEB-93F6-7CD8704D92E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5963398-ECFC-4A53-A2FE-D27A00B8A5E3}"/>
              </a:ext>
            </a:extLst>
          </p:cNvPr>
          <p:cNvSpPr>
            <a:spLocks noGrp="1"/>
          </p:cNvSpPr>
          <p:nvPr>
            <p:ph type="dt" sz="half" idx="10"/>
          </p:nvPr>
        </p:nvSpPr>
        <p:spPr/>
        <p:txBody>
          <a:bodyPr/>
          <a:lstStyle/>
          <a:p>
            <a:fld id="{EB8D1311-8095-4893-916C-6C43971E7ABD}" type="datetimeFigureOut">
              <a:rPr lang="en-GB" smtClean="0"/>
              <a:t>29/07/2024</a:t>
            </a:fld>
            <a:endParaRPr lang="en-GB"/>
          </a:p>
        </p:txBody>
      </p:sp>
      <p:sp>
        <p:nvSpPr>
          <p:cNvPr id="4" name="Footer Placeholder 3">
            <a:extLst>
              <a:ext uri="{FF2B5EF4-FFF2-40B4-BE49-F238E27FC236}">
                <a16:creationId xmlns:a16="http://schemas.microsoft.com/office/drawing/2014/main" id="{1E2C5983-9162-43B2-AB21-C0FBF6DD1F8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C79C091-5727-49DB-AA6C-B5AD9AC2B1B3}"/>
              </a:ext>
            </a:extLst>
          </p:cNvPr>
          <p:cNvSpPr>
            <a:spLocks noGrp="1"/>
          </p:cNvSpPr>
          <p:nvPr>
            <p:ph type="sldNum" sz="quarter" idx="12"/>
          </p:nvPr>
        </p:nvSpPr>
        <p:spPr/>
        <p:txBody>
          <a:bodyPr/>
          <a:lstStyle/>
          <a:p>
            <a:fld id="{24567802-E220-4595-8C0C-7E818AF196C3}" type="slidenum">
              <a:rPr lang="en-GB" smtClean="0"/>
              <a:t>‹#›</a:t>
            </a:fld>
            <a:endParaRPr lang="en-GB"/>
          </a:p>
        </p:txBody>
      </p:sp>
    </p:spTree>
    <p:extLst>
      <p:ext uri="{BB962C8B-B14F-4D97-AF65-F5344CB8AC3E}">
        <p14:creationId xmlns:p14="http://schemas.microsoft.com/office/powerpoint/2010/main" val="9941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F6CB1D-E786-4A63-BE87-71FDF769E05D}"/>
              </a:ext>
            </a:extLst>
          </p:cNvPr>
          <p:cNvSpPr>
            <a:spLocks noGrp="1"/>
          </p:cNvSpPr>
          <p:nvPr>
            <p:ph type="dt" sz="half" idx="10"/>
          </p:nvPr>
        </p:nvSpPr>
        <p:spPr/>
        <p:txBody>
          <a:bodyPr/>
          <a:lstStyle/>
          <a:p>
            <a:fld id="{EB8D1311-8095-4893-916C-6C43971E7ABD}" type="datetimeFigureOut">
              <a:rPr lang="en-GB" smtClean="0"/>
              <a:t>29/07/2024</a:t>
            </a:fld>
            <a:endParaRPr lang="en-GB"/>
          </a:p>
        </p:txBody>
      </p:sp>
      <p:sp>
        <p:nvSpPr>
          <p:cNvPr id="3" name="Footer Placeholder 2">
            <a:extLst>
              <a:ext uri="{FF2B5EF4-FFF2-40B4-BE49-F238E27FC236}">
                <a16:creationId xmlns:a16="http://schemas.microsoft.com/office/drawing/2014/main" id="{B0ED9EB7-B6BD-4839-9478-A7D33CACE7C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298E3B9-1DC5-471B-90AF-65B827BCD6D9}"/>
              </a:ext>
            </a:extLst>
          </p:cNvPr>
          <p:cNvSpPr>
            <a:spLocks noGrp="1"/>
          </p:cNvSpPr>
          <p:nvPr>
            <p:ph type="sldNum" sz="quarter" idx="12"/>
          </p:nvPr>
        </p:nvSpPr>
        <p:spPr/>
        <p:txBody>
          <a:bodyPr/>
          <a:lstStyle/>
          <a:p>
            <a:fld id="{24567802-E220-4595-8C0C-7E818AF196C3}" type="slidenum">
              <a:rPr lang="en-GB" smtClean="0"/>
              <a:t>‹#›</a:t>
            </a:fld>
            <a:endParaRPr lang="en-GB"/>
          </a:p>
        </p:txBody>
      </p:sp>
    </p:spTree>
    <p:extLst>
      <p:ext uri="{BB962C8B-B14F-4D97-AF65-F5344CB8AC3E}">
        <p14:creationId xmlns:p14="http://schemas.microsoft.com/office/powerpoint/2010/main" val="4004141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77A27-EEE7-4EB6-98AE-11BE894CA3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A7FC7F9-B8AF-4DBC-82D6-3B0D82AC55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281A72C-138E-4268-97A4-C5F37C701E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1E8C28-AD6F-4A21-9AA7-DB2CF3099EDD}"/>
              </a:ext>
            </a:extLst>
          </p:cNvPr>
          <p:cNvSpPr>
            <a:spLocks noGrp="1"/>
          </p:cNvSpPr>
          <p:nvPr>
            <p:ph type="dt" sz="half" idx="10"/>
          </p:nvPr>
        </p:nvSpPr>
        <p:spPr/>
        <p:txBody>
          <a:bodyPr/>
          <a:lstStyle/>
          <a:p>
            <a:fld id="{EB8D1311-8095-4893-916C-6C43971E7ABD}" type="datetimeFigureOut">
              <a:rPr lang="en-GB" smtClean="0"/>
              <a:t>29/07/2024</a:t>
            </a:fld>
            <a:endParaRPr lang="en-GB"/>
          </a:p>
        </p:txBody>
      </p:sp>
      <p:sp>
        <p:nvSpPr>
          <p:cNvPr id="6" name="Footer Placeholder 5">
            <a:extLst>
              <a:ext uri="{FF2B5EF4-FFF2-40B4-BE49-F238E27FC236}">
                <a16:creationId xmlns:a16="http://schemas.microsoft.com/office/drawing/2014/main" id="{EA47EEE8-8245-4EE7-8953-391D0A925A5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F870500-8149-432A-9716-C658FE5940B4}"/>
              </a:ext>
            </a:extLst>
          </p:cNvPr>
          <p:cNvSpPr>
            <a:spLocks noGrp="1"/>
          </p:cNvSpPr>
          <p:nvPr>
            <p:ph type="sldNum" sz="quarter" idx="12"/>
          </p:nvPr>
        </p:nvSpPr>
        <p:spPr/>
        <p:txBody>
          <a:bodyPr/>
          <a:lstStyle/>
          <a:p>
            <a:fld id="{24567802-E220-4595-8C0C-7E818AF196C3}" type="slidenum">
              <a:rPr lang="en-GB" smtClean="0"/>
              <a:t>‹#›</a:t>
            </a:fld>
            <a:endParaRPr lang="en-GB"/>
          </a:p>
        </p:txBody>
      </p:sp>
    </p:spTree>
    <p:extLst>
      <p:ext uri="{BB962C8B-B14F-4D97-AF65-F5344CB8AC3E}">
        <p14:creationId xmlns:p14="http://schemas.microsoft.com/office/powerpoint/2010/main" val="1654211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512EA-6C15-4F41-B32F-9FF4D2E925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1F964A3-0D5F-4408-B331-361FC6E456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C7E1769-8991-4BEA-9155-09C5D308E4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94D6DF-B3C0-40F5-9622-D9DD8AF05023}"/>
              </a:ext>
            </a:extLst>
          </p:cNvPr>
          <p:cNvSpPr>
            <a:spLocks noGrp="1"/>
          </p:cNvSpPr>
          <p:nvPr>
            <p:ph type="dt" sz="half" idx="10"/>
          </p:nvPr>
        </p:nvSpPr>
        <p:spPr/>
        <p:txBody>
          <a:bodyPr/>
          <a:lstStyle/>
          <a:p>
            <a:fld id="{EB8D1311-8095-4893-916C-6C43971E7ABD}" type="datetimeFigureOut">
              <a:rPr lang="en-GB" smtClean="0"/>
              <a:t>29/07/2024</a:t>
            </a:fld>
            <a:endParaRPr lang="en-GB"/>
          </a:p>
        </p:txBody>
      </p:sp>
      <p:sp>
        <p:nvSpPr>
          <p:cNvPr id="6" name="Footer Placeholder 5">
            <a:extLst>
              <a:ext uri="{FF2B5EF4-FFF2-40B4-BE49-F238E27FC236}">
                <a16:creationId xmlns:a16="http://schemas.microsoft.com/office/drawing/2014/main" id="{20FAED34-DC1B-44DC-BE9A-F19E9B52F54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A77333D-28F6-4D72-B063-DD9B9E18D7B4}"/>
              </a:ext>
            </a:extLst>
          </p:cNvPr>
          <p:cNvSpPr>
            <a:spLocks noGrp="1"/>
          </p:cNvSpPr>
          <p:nvPr>
            <p:ph type="sldNum" sz="quarter" idx="12"/>
          </p:nvPr>
        </p:nvSpPr>
        <p:spPr/>
        <p:txBody>
          <a:bodyPr/>
          <a:lstStyle/>
          <a:p>
            <a:fld id="{24567802-E220-4595-8C0C-7E818AF196C3}" type="slidenum">
              <a:rPr lang="en-GB" smtClean="0"/>
              <a:t>‹#›</a:t>
            </a:fld>
            <a:endParaRPr lang="en-GB"/>
          </a:p>
        </p:txBody>
      </p:sp>
    </p:spTree>
    <p:extLst>
      <p:ext uri="{BB962C8B-B14F-4D97-AF65-F5344CB8AC3E}">
        <p14:creationId xmlns:p14="http://schemas.microsoft.com/office/powerpoint/2010/main" val="22348433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8452ED-5427-495E-89E5-ED58ABB94C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2BA7F89-640E-4A71-A85C-0FEDD59F8D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2DD9F2E-B226-4C1D-A8AA-E1ECAA2A97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8D1311-8095-4893-916C-6C43971E7ABD}" type="datetimeFigureOut">
              <a:rPr lang="en-GB" smtClean="0"/>
              <a:t>29/07/2024</a:t>
            </a:fld>
            <a:endParaRPr lang="en-GB"/>
          </a:p>
        </p:txBody>
      </p:sp>
      <p:sp>
        <p:nvSpPr>
          <p:cNvPr id="5" name="Footer Placeholder 4">
            <a:extLst>
              <a:ext uri="{FF2B5EF4-FFF2-40B4-BE49-F238E27FC236}">
                <a16:creationId xmlns:a16="http://schemas.microsoft.com/office/drawing/2014/main" id="{6A839839-40D4-4EC7-A7B4-E87DA29BE9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7CF1E9D-02F4-4314-9071-24C74D719D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567802-E220-4595-8C0C-7E818AF196C3}" type="slidenum">
              <a:rPr lang="en-GB" smtClean="0"/>
              <a:t>‹#›</a:t>
            </a:fld>
            <a:endParaRPr lang="en-GB"/>
          </a:p>
        </p:txBody>
      </p:sp>
    </p:spTree>
    <p:extLst>
      <p:ext uri="{BB962C8B-B14F-4D97-AF65-F5344CB8AC3E}">
        <p14:creationId xmlns:p14="http://schemas.microsoft.com/office/powerpoint/2010/main" val="10866853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3" Type="http://schemas.openxmlformats.org/officeDocument/2006/relationships/tags" Target="../tags/tag146.xml"/><Relationship Id="rId18" Type="http://schemas.openxmlformats.org/officeDocument/2006/relationships/tags" Target="../tags/tag151.xml"/><Relationship Id="rId26" Type="http://schemas.openxmlformats.org/officeDocument/2006/relationships/tags" Target="../tags/tag159.xml"/><Relationship Id="rId39" Type="http://schemas.openxmlformats.org/officeDocument/2006/relationships/tags" Target="../tags/tag172.xml"/><Relationship Id="rId21" Type="http://schemas.openxmlformats.org/officeDocument/2006/relationships/tags" Target="../tags/tag154.xml"/><Relationship Id="rId34" Type="http://schemas.openxmlformats.org/officeDocument/2006/relationships/tags" Target="../tags/tag167.xml"/><Relationship Id="rId42" Type="http://schemas.openxmlformats.org/officeDocument/2006/relationships/tags" Target="../tags/tag175.xml"/><Relationship Id="rId47" Type="http://schemas.openxmlformats.org/officeDocument/2006/relationships/tags" Target="../tags/tag180.xml"/><Relationship Id="rId50" Type="http://schemas.openxmlformats.org/officeDocument/2006/relationships/tags" Target="../tags/tag183.xml"/><Relationship Id="rId7" Type="http://schemas.openxmlformats.org/officeDocument/2006/relationships/tags" Target="../tags/tag140.xml"/><Relationship Id="rId2" Type="http://schemas.openxmlformats.org/officeDocument/2006/relationships/tags" Target="../tags/tag135.xml"/><Relationship Id="rId16" Type="http://schemas.openxmlformats.org/officeDocument/2006/relationships/tags" Target="../tags/tag149.xml"/><Relationship Id="rId29" Type="http://schemas.openxmlformats.org/officeDocument/2006/relationships/tags" Target="../tags/tag162.xml"/><Relationship Id="rId11" Type="http://schemas.openxmlformats.org/officeDocument/2006/relationships/tags" Target="../tags/tag144.xml"/><Relationship Id="rId24" Type="http://schemas.openxmlformats.org/officeDocument/2006/relationships/tags" Target="../tags/tag157.xml"/><Relationship Id="rId32" Type="http://schemas.openxmlformats.org/officeDocument/2006/relationships/tags" Target="../tags/tag165.xml"/><Relationship Id="rId37" Type="http://schemas.openxmlformats.org/officeDocument/2006/relationships/tags" Target="../tags/tag170.xml"/><Relationship Id="rId40" Type="http://schemas.openxmlformats.org/officeDocument/2006/relationships/tags" Target="../tags/tag173.xml"/><Relationship Id="rId45" Type="http://schemas.openxmlformats.org/officeDocument/2006/relationships/tags" Target="../tags/tag178.xml"/><Relationship Id="rId5" Type="http://schemas.openxmlformats.org/officeDocument/2006/relationships/tags" Target="../tags/tag138.xml"/><Relationship Id="rId15" Type="http://schemas.openxmlformats.org/officeDocument/2006/relationships/tags" Target="../tags/tag148.xml"/><Relationship Id="rId23" Type="http://schemas.openxmlformats.org/officeDocument/2006/relationships/tags" Target="../tags/tag156.xml"/><Relationship Id="rId28" Type="http://schemas.openxmlformats.org/officeDocument/2006/relationships/tags" Target="../tags/tag161.xml"/><Relationship Id="rId36" Type="http://schemas.openxmlformats.org/officeDocument/2006/relationships/tags" Target="../tags/tag169.xml"/><Relationship Id="rId49" Type="http://schemas.openxmlformats.org/officeDocument/2006/relationships/tags" Target="../tags/tag182.xml"/><Relationship Id="rId10" Type="http://schemas.openxmlformats.org/officeDocument/2006/relationships/tags" Target="../tags/tag143.xml"/><Relationship Id="rId19" Type="http://schemas.openxmlformats.org/officeDocument/2006/relationships/tags" Target="../tags/tag152.xml"/><Relationship Id="rId31" Type="http://schemas.openxmlformats.org/officeDocument/2006/relationships/tags" Target="../tags/tag164.xml"/><Relationship Id="rId44" Type="http://schemas.openxmlformats.org/officeDocument/2006/relationships/tags" Target="../tags/tag177.xml"/><Relationship Id="rId4" Type="http://schemas.openxmlformats.org/officeDocument/2006/relationships/tags" Target="../tags/tag137.xml"/><Relationship Id="rId9" Type="http://schemas.openxmlformats.org/officeDocument/2006/relationships/tags" Target="../tags/tag142.xml"/><Relationship Id="rId14" Type="http://schemas.openxmlformats.org/officeDocument/2006/relationships/tags" Target="../tags/tag147.xml"/><Relationship Id="rId22" Type="http://schemas.openxmlformats.org/officeDocument/2006/relationships/tags" Target="../tags/tag155.xml"/><Relationship Id="rId27" Type="http://schemas.openxmlformats.org/officeDocument/2006/relationships/tags" Target="../tags/tag160.xml"/><Relationship Id="rId30" Type="http://schemas.openxmlformats.org/officeDocument/2006/relationships/tags" Target="../tags/tag163.xml"/><Relationship Id="rId35" Type="http://schemas.openxmlformats.org/officeDocument/2006/relationships/tags" Target="../tags/tag168.xml"/><Relationship Id="rId43" Type="http://schemas.openxmlformats.org/officeDocument/2006/relationships/tags" Target="../tags/tag176.xml"/><Relationship Id="rId48" Type="http://schemas.openxmlformats.org/officeDocument/2006/relationships/tags" Target="../tags/tag181.xml"/><Relationship Id="rId8" Type="http://schemas.openxmlformats.org/officeDocument/2006/relationships/tags" Target="../tags/tag141.xml"/><Relationship Id="rId51" Type="http://schemas.openxmlformats.org/officeDocument/2006/relationships/slideLayout" Target="../slideLayouts/slideLayout2.xml"/><Relationship Id="rId3" Type="http://schemas.openxmlformats.org/officeDocument/2006/relationships/tags" Target="../tags/tag136.xml"/><Relationship Id="rId12" Type="http://schemas.openxmlformats.org/officeDocument/2006/relationships/tags" Target="../tags/tag145.xml"/><Relationship Id="rId17" Type="http://schemas.openxmlformats.org/officeDocument/2006/relationships/tags" Target="../tags/tag150.xml"/><Relationship Id="rId25" Type="http://schemas.openxmlformats.org/officeDocument/2006/relationships/tags" Target="../tags/tag158.xml"/><Relationship Id="rId33" Type="http://schemas.openxmlformats.org/officeDocument/2006/relationships/tags" Target="../tags/tag166.xml"/><Relationship Id="rId38" Type="http://schemas.openxmlformats.org/officeDocument/2006/relationships/tags" Target="../tags/tag171.xml"/><Relationship Id="rId46" Type="http://schemas.openxmlformats.org/officeDocument/2006/relationships/tags" Target="../tags/tag179.xml"/><Relationship Id="rId20" Type="http://schemas.openxmlformats.org/officeDocument/2006/relationships/tags" Target="../tags/tag153.xml"/><Relationship Id="rId41" Type="http://schemas.openxmlformats.org/officeDocument/2006/relationships/tags" Target="../tags/tag174.xml"/><Relationship Id="rId1" Type="http://schemas.openxmlformats.org/officeDocument/2006/relationships/tags" Target="../tags/tag134.xml"/><Relationship Id="rId6" Type="http://schemas.openxmlformats.org/officeDocument/2006/relationships/tags" Target="../tags/tag139.xml"/></Relationships>
</file>

<file path=ppt/slides/_rels/slide12.xml.rels><?xml version="1.0" encoding="UTF-8" standalone="yes"?>
<Relationships xmlns="http://schemas.openxmlformats.org/package/2006/relationships"><Relationship Id="rId8" Type="http://schemas.openxmlformats.org/officeDocument/2006/relationships/hyperlink" Target="https://www.itu.int/md/T17-TSAG-190923-TD-GEN-0471/en" TargetMode="External"/><Relationship Id="rId13" Type="http://schemas.openxmlformats.org/officeDocument/2006/relationships/hyperlink" Target="https://www.itu.int/md/T13-TSAG-130604-TD-GEN-0040/en" TargetMode="External"/><Relationship Id="rId3" Type="http://schemas.openxmlformats.org/officeDocument/2006/relationships/image" Target="../media/image1.png"/><Relationship Id="rId7" Type="http://schemas.openxmlformats.org/officeDocument/2006/relationships/hyperlink" Target="https://www.itu.int/md/T17-TSAG-200210-TD-GEN-0661/en" TargetMode="External"/><Relationship Id="rId12" Type="http://schemas.openxmlformats.org/officeDocument/2006/relationships/hyperlink" Target="https://www.itu.int/md/T13-TSAG-160201-TD-GEN-0437/en" TargetMode="External"/><Relationship Id="rId2" Type="http://schemas.openxmlformats.org/officeDocument/2006/relationships/image" Target="../media/image2.png"/><Relationship Id="rId16" Type="http://schemas.openxmlformats.org/officeDocument/2006/relationships/hyperlink" Target="https://www.itu.int/md/T09-TSAG-120110-TD-GEN-0286/en" TargetMode="External"/><Relationship Id="rId1" Type="http://schemas.openxmlformats.org/officeDocument/2006/relationships/slideLayout" Target="../slideLayouts/slideLayout1.xml"/><Relationship Id="rId6" Type="http://schemas.openxmlformats.org/officeDocument/2006/relationships/hyperlink" Target="https://www.itu.int/md/T17-TSAG-220110-TD-GEN-1250/en" TargetMode="External"/><Relationship Id="rId11" Type="http://schemas.openxmlformats.org/officeDocument/2006/relationships/hyperlink" Target="https://www.itu.int/md/T17-TSAG-180226-TD-GEN-0160/en" TargetMode="External"/><Relationship Id="rId5" Type="http://schemas.openxmlformats.org/officeDocument/2006/relationships/hyperlink" Target="https://www.itu.int/md/T22-TSAG-221212-TD-GEN-0069/en" TargetMode="External"/><Relationship Id="rId15" Type="http://schemas.openxmlformats.org/officeDocument/2006/relationships/hyperlink" Target="https://www.itu.int/en/ITU-T/wtsa12/Documents/resolutions/Resolution%2068.pdf" TargetMode="External"/><Relationship Id="rId10" Type="http://schemas.openxmlformats.org/officeDocument/2006/relationships/hyperlink" Target="https://www.itu.int/md/T17-TSAG-170501-TD-GEN-0101/en" TargetMode="External"/><Relationship Id="rId4" Type="http://schemas.openxmlformats.org/officeDocument/2006/relationships/hyperlink" Target="https://www.itu.int/md/T22-TSAG-240122-TD-GEN-0398/en" TargetMode="External"/><Relationship Id="rId9" Type="http://schemas.openxmlformats.org/officeDocument/2006/relationships/hyperlink" Target="https://www.itu.int/md/T17-TSAG-181210-TD-GEN-0295/en" TargetMode="External"/><Relationship Id="rId14" Type="http://schemas.openxmlformats.org/officeDocument/2006/relationships/hyperlink" Target="https://www.itu.int/md/T09-TSAG-110208-TD-GEN-0184/e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hyperlink" Target="https://www.itu.int/en/ITU-T/tsbdir/cto/Pages/default.aspx"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hyperlink" Target="https://www.itu.int/en/ITU-T/tsbdir/cto/Pages/default.aspx"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6" Type="http://schemas.openxmlformats.org/officeDocument/2006/relationships/tags" Target="../tags/tag27.xml"/><Relationship Id="rId21" Type="http://schemas.openxmlformats.org/officeDocument/2006/relationships/tags" Target="../tags/tag22.xml"/><Relationship Id="rId34" Type="http://schemas.openxmlformats.org/officeDocument/2006/relationships/tags" Target="../tags/tag35.xml"/><Relationship Id="rId42" Type="http://schemas.openxmlformats.org/officeDocument/2006/relationships/tags" Target="../tags/tag43.xml"/><Relationship Id="rId47" Type="http://schemas.openxmlformats.org/officeDocument/2006/relationships/tags" Target="../tags/tag48.xml"/><Relationship Id="rId50" Type="http://schemas.openxmlformats.org/officeDocument/2006/relationships/tags" Target="../tags/tag51.xml"/><Relationship Id="rId55" Type="http://schemas.openxmlformats.org/officeDocument/2006/relationships/tags" Target="../tags/tag56.xml"/><Relationship Id="rId63" Type="http://schemas.openxmlformats.org/officeDocument/2006/relationships/tags" Target="../tags/tag64.xml"/><Relationship Id="rId68" Type="http://schemas.openxmlformats.org/officeDocument/2006/relationships/slideLayout" Target="../slideLayouts/slideLayout2.xml"/><Relationship Id="rId7" Type="http://schemas.openxmlformats.org/officeDocument/2006/relationships/tags" Target="../tags/tag8.xml"/><Relationship Id="rId2" Type="http://schemas.openxmlformats.org/officeDocument/2006/relationships/tags" Target="../tags/tag3.xml"/><Relationship Id="rId16" Type="http://schemas.openxmlformats.org/officeDocument/2006/relationships/tags" Target="../tags/tag17.xml"/><Relationship Id="rId29" Type="http://schemas.openxmlformats.org/officeDocument/2006/relationships/tags" Target="../tags/tag30.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37" Type="http://schemas.openxmlformats.org/officeDocument/2006/relationships/tags" Target="../tags/tag38.xml"/><Relationship Id="rId40" Type="http://schemas.openxmlformats.org/officeDocument/2006/relationships/tags" Target="../tags/tag41.xml"/><Relationship Id="rId45" Type="http://schemas.openxmlformats.org/officeDocument/2006/relationships/tags" Target="../tags/tag46.xml"/><Relationship Id="rId53" Type="http://schemas.openxmlformats.org/officeDocument/2006/relationships/tags" Target="../tags/tag54.xml"/><Relationship Id="rId58" Type="http://schemas.openxmlformats.org/officeDocument/2006/relationships/tags" Target="../tags/tag59.xml"/><Relationship Id="rId66" Type="http://schemas.openxmlformats.org/officeDocument/2006/relationships/tags" Target="../tags/tag67.xml"/><Relationship Id="rId5" Type="http://schemas.openxmlformats.org/officeDocument/2006/relationships/tags" Target="../tags/tag6.xml"/><Relationship Id="rId61" Type="http://schemas.openxmlformats.org/officeDocument/2006/relationships/tags" Target="../tags/tag62.xml"/><Relationship Id="rId19" Type="http://schemas.openxmlformats.org/officeDocument/2006/relationships/tags" Target="../tags/tag2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35" Type="http://schemas.openxmlformats.org/officeDocument/2006/relationships/tags" Target="../tags/tag36.xml"/><Relationship Id="rId43" Type="http://schemas.openxmlformats.org/officeDocument/2006/relationships/tags" Target="../tags/tag44.xml"/><Relationship Id="rId48" Type="http://schemas.openxmlformats.org/officeDocument/2006/relationships/tags" Target="../tags/tag49.xml"/><Relationship Id="rId56" Type="http://schemas.openxmlformats.org/officeDocument/2006/relationships/tags" Target="../tags/tag57.xml"/><Relationship Id="rId64" Type="http://schemas.openxmlformats.org/officeDocument/2006/relationships/tags" Target="../tags/tag65.xml"/><Relationship Id="rId8" Type="http://schemas.openxmlformats.org/officeDocument/2006/relationships/tags" Target="../tags/tag9.xml"/><Relationship Id="rId51" Type="http://schemas.openxmlformats.org/officeDocument/2006/relationships/tags" Target="../tags/tag52.xml"/><Relationship Id="rId3" Type="http://schemas.openxmlformats.org/officeDocument/2006/relationships/tags" Target="../tags/tag4.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tags" Target="../tags/tag34.xml"/><Relationship Id="rId38" Type="http://schemas.openxmlformats.org/officeDocument/2006/relationships/tags" Target="../tags/tag39.xml"/><Relationship Id="rId46" Type="http://schemas.openxmlformats.org/officeDocument/2006/relationships/tags" Target="../tags/tag47.xml"/><Relationship Id="rId59" Type="http://schemas.openxmlformats.org/officeDocument/2006/relationships/tags" Target="../tags/tag60.xml"/><Relationship Id="rId67" Type="http://schemas.openxmlformats.org/officeDocument/2006/relationships/tags" Target="../tags/tag68.xml"/><Relationship Id="rId20" Type="http://schemas.openxmlformats.org/officeDocument/2006/relationships/tags" Target="../tags/tag21.xml"/><Relationship Id="rId41" Type="http://schemas.openxmlformats.org/officeDocument/2006/relationships/tags" Target="../tags/tag42.xml"/><Relationship Id="rId54" Type="http://schemas.openxmlformats.org/officeDocument/2006/relationships/tags" Target="../tags/tag55.xml"/><Relationship Id="rId62" Type="http://schemas.openxmlformats.org/officeDocument/2006/relationships/tags" Target="../tags/tag63.xml"/><Relationship Id="rId1" Type="http://schemas.openxmlformats.org/officeDocument/2006/relationships/tags" Target="../tags/tag2.xml"/><Relationship Id="rId6" Type="http://schemas.openxmlformats.org/officeDocument/2006/relationships/tags" Target="../tags/tag7.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tags" Target="../tags/tag37.xml"/><Relationship Id="rId49" Type="http://schemas.openxmlformats.org/officeDocument/2006/relationships/tags" Target="../tags/tag50.xml"/><Relationship Id="rId57" Type="http://schemas.openxmlformats.org/officeDocument/2006/relationships/tags" Target="../tags/tag58.xml"/><Relationship Id="rId10" Type="http://schemas.openxmlformats.org/officeDocument/2006/relationships/tags" Target="../tags/tag11.xml"/><Relationship Id="rId31" Type="http://schemas.openxmlformats.org/officeDocument/2006/relationships/tags" Target="../tags/tag32.xml"/><Relationship Id="rId44" Type="http://schemas.openxmlformats.org/officeDocument/2006/relationships/tags" Target="../tags/tag45.xml"/><Relationship Id="rId52" Type="http://schemas.openxmlformats.org/officeDocument/2006/relationships/tags" Target="../tags/tag53.xml"/><Relationship Id="rId60" Type="http://schemas.openxmlformats.org/officeDocument/2006/relationships/tags" Target="../tags/tag61.xml"/><Relationship Id="rId65" Type="http://schemas.openxmlformats.org/officeDocument/2006/relationships/tags" Target="../tags/tag66.xml"/><Relationship Id="rId4" Type="http://schemas.openxmlformats.org/officeDocument/2006/relationships/tags" Target="../tags/tag5.xml"/><Relationship Id="rId9" Type="http://schemas.openxmlformats.org/officeDocument/2006/relationships/tags" Target="../tags/tag10.xml"/><Relationship Id="rId13" Type="http://schemas.openxmlformats.org/officeDocument/2006/relationships/tags" Target="../tags/tag14.xml"/><Relationship Id="rId18" Type="http://schemas.openxmlformats.org/officeDocument/2006/relationships/tags" Target="../tags/tag19.xml"/><Relationship Id="rId39" Type="http://schemas.openxmlformats.org/officeDocument/2006/relationships/tags" Target="../tags/tag40.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6" Type="http://schemas.openxmlformats.org/officeDocument/2006/relationships/tags" Target="../tags/tag94.xml"/><Relationship Id="rId21" Type="http://schemas.openxmlformats.org/officeDocument/2006/relationships/tags" Target="../tags/tag89.xml"/><Relationship Id="rId34" Type="http://schemas.openxmlformats.org/officeDocument/2006/relationships/tags" Target="../tags/tag102.xml"/><Relationship Id="rId42" Type="http://schemas.openxmlformats.org/officeDocument/2006/relationships/tags" Target="../tags/tag110.xml"/><Relationship Id="rId47" Type="http://schemas.openxmlformats.org/officeDocument/2006/relationships/tags" Target="../tags/tag115.xml"/><Relationship Id="rId50" Type="http://schemas.openxmlformats.org/officeDocument/2006/relationships/tags" Target="../tags/tag118.xml"/><Relationship Id="rId55" Type="http://schemas.openxmlformats.org/officeDocument/2006/relationships/tags" Target="../tags/tag123.xml"/><Relationship Id="rId63" Type="http://schemas.openxmlformats.org/officeDocument/2006/relationships/tags" Target="../tags/tag131.xml"/><Relationship Id="rId7" Type="http://schemas.openxmlformats.org/officeDocument/2006/relationships/tags" Target="../tags/tag75.xml"/><Relationship Id="rId2" Type="http://schemas.openxmlformats.org/officeDocument/2006/relationships/tags" Target="../tags/tag70.xml"/><Relationship Id="rId16" Type="http://schemas.openxmlformats.org/officeDocument/2006/relationships/tags" Target="../tags/tag84.xml"/><Relationship Id="rId29" Type="http://schemas.openxmlformats.org/officeDocument/2006/relationships/tags" Target="../tags/tag97.xml"/><Relationship Id="rId11" Type="http://schemas.openxmlformats.org/officeDocument/2006/relationships/tags" Target="../tags/tag79.xml"/><Relationship Id="rId24" Type="http://schemas.openxmlformats.org/officeDocument/2006/relationships/tags" Target="../tags/tag92.xml"/><Relationship Id="rId32" Type="http://schemas.openxmlformats.org/officeDocument/2006/relationships/tags" Target="../tags/tag100.xml"/><Relationship Id="rId37" Type="http://schemas.openxmlformats.org/officeDocument/2006/relationships/tags" Target="../tags/tag105.xml"/><Relationship Id="rId40" Type="http://schemas.openxmlformats.org/officeDocument/2006/relationships/tags" Target="../tags/tag108.xml"/><Relationship Id="rId45" Type="http://schemas.openxmlformats.org/officeDocument/2006/relationships/tags" Target="../tags/tag113.xml"/><Relationship Id="rId53" Type="http://schemas.openxmlformats.org/officeDocument/2006/relationships/tags" Target="../tags/tag121.xml"/><Relationship Id="rId58" Type="http://schemas.openxmlformats.org/officeDocument/2006/relationships/tags" Target="../tags/tag126.xml"/><Relationship Id="rId66" Type="http://schemas.openxmlformats.org/officeDocument/2006/relationships/slideLayout" Target="../slideLayouts/slideLayout2.xml"/><Relationship Id="rId5" Type="http://schemas.openxmlformats.org/officeDocument/2006/relationships/tags" Target="../tags/tag73.xml"/><Relationship Id="rId61" Type="http://schemas.openxmlformats.org/officeDocument/2006/relationships/tags" Target="../tags/tag129.xml"/><Relationship Id="rId19" Type="http://schemas.openxmlformats.org/officeDocument/2006/relationships/tags" Target="../tags/tag87.xml"/><Relationship Id="rId14" Type="http://schemas.openxmlformats.org/officeDocument/2006/relationships/tags" Target="../tags/tag82.xml"/><Relationship Id="rId22" Type="http://schemas.openxmlformats.org/officeDocument/2006/relationships/tags" Target="../tags/tag90.xml"/><Relationship Id="rId27" Type="http://schemas.openxmlformats.org/officeDocument/2006/relationships/tags" Target="../tags/tag95.xml"/><Relationship Id="rId30" Type="http://schemas.openxmlformats.org/officeDocument/2006/relationships/tags" Target="../tags/tag98.xml"/><Relationship Id="rId35" Type="http://schemas.openxmlformats.org/officeDocument/2006/relationships/tags" Target="../tags/tag103.xml"/><Relationship Id="rId43" Type="http://schemas.openxmlformats.org/officeDocument/2006/relationships/tags" Target="../tags/tag111.xml"/><Relationship Id="rId48" Type="http://schemas.openxmlformats.org/officeDocument/2006/relationships/tags" Target="../tags/tag116.xml"/><Relationship Id="rId56" Type="http://schemas.openxmlformats.org/officeDocument/2006/relationships/tags" Target="../tags/tag124.xml"/><Relationship Id="rId64" Type="http://schemas.openxmlformats.org/officeDocument/2006/relationships/tags" Target="../tags/tag132.xml"/><Relationship Id="rId8" Type="http://schemas.openxmlformats.org/officeDocument/2006/relationships/tags" Target="../tags/tag76.xml"/><Relationship Id="rId51" Type="http://schemas.openxmlformats.org/officeDocument/2006/relationships/tags" Target="../tags/tag119.xml"/><Relationship Id="rId3" Type="http://schemas.openxmlformats.org/officeDocument/2006/relationships/tags" Target="../tags/tag71.xml"/><Relationship Id="rId12" Type="http://schemas.openxmlformats.org/officeDocument/2006/relationships/tags" Target="../tags/tag80.xml"/><Relationship Id="rId17" Type="http://schemas.openxmlformats.org/officeDocument/2006/relationships/tags" Target="../tags/tag85.xml"/><Relationship Id="rId25" Type="http://schemas.openxmlformats.org/officeDocument/2006/relationships/tags" Target="../tags/tag93.xml"/><Relationship Id="rId33" Type="http://schemas.openxmlformats.org/officeDocument/2006/relationships/tags" Target="../tags/tag101.xml"/><Relationship Id="rId38" Type="http://schemas.openxmlformats.org/officeDocument/2006/relationships/tags" Target="../tags/tag106.xml"/><Relationship Id="rId46" Type="http://schemas.openxmlformats.org/officeDocument/2006/relationships/tags" Target="../tags/tag114.xml"/><Relationship Id="rId59" Type="http://schemas.openxmlformats.org/officeDocument/2006/relationships/tags" Target="../tags/tag127.xml"/><Relationship Id="rId20" Type="http://schemas.openxmlformats.org/officeDocument/2006/relationships/tags" Target="../tags/tag88.xml"/><Relationship Id="rId41" Type="http://schemas.openxmlformats.org/officeDocument/2006/relationships/tags" Target="../tags/tag109.xml"/><Relationship Id="rId54" Type="http://schemas.openxmlformats.org/officeDocument/2006/relationships/tags" Target="../tags/tag122.xml"/><Relationship Id="rId62" Type="http://schemas.openxmlformats.org/officeDocument/2006/relationships/tags" Target="../tags/tag130.xml"/><Relationship Id="rId1" Type="http://schemas.openxmlformats.org/officeDocument/2006/relationships/tags" Target="../tags/tag69.xml"/><Relationship Id="rId6" Type="http://schemas.openxmlformats.org/officeDocument/2006/relationships/tags" Target="../tags/tag74.xml"/><Relationship Id="rId15" Type="http://schemas.openxmlformats.org/officeDocument/2006/relationships/tags" Target="../tags/tag83.xml"/><Relationship Id="rId23" Type="http://schemas.openxmlformats.org/officeDocument/2006/relationships/tags" Target="../tags/tag91.xml"/><Relationship Id="rId28" Type="http://schemas.openxmlformats.org/officeDocument/2006/relationships/tags" Target="../tags/tag96.xml"/><Relationship Id="rId36" Type="http://schemas.openxmlformats.org/officeDocument/2006/relationships/tags" Target="../tags/tag104.xml"/><Relationship Id="rId49" Type="http://schemas.openxmlformats.org/officeDocument/2006/relationships/tags" Target="../tags/tag117.xml"/><Relationship Id="rId57" Type="http://schemas.openxmlformats.org/officeDocument/2006/relationships/tags" Target="../tags/tag125.xml"/><Relationship Id="rId10" Type="http://schemas.openxmlformats.org/officeDocument/2006/relationships/tags" Target="../tags/tag78.xml"/><Relationship Id="rId31" Type="http://schemas.openxmlformats.org/officeDocument/2006/relationships/tags" Target="../tags/tag99.xml"/><Relationship Id="rId44" Type="http://schemas.openxmlformats.org/officeDocument/2006/relationships/tags" Target="../tags/tag112.xml"/><Relationship Id="rId52" Type="http://schemas.openxmlformats.org/officeDocument/2006/relationships/tags" Target="../tags/tag120.xml"/><Relationship Id="rId60" Type="http://schemas.openxmlformats.org/officeDocument/2006/relationships/tags" Target="../tags/tag128.xml"/><Relationship Id="rId65" Type="http://schemas.openxmlformats.org/officeDocument/2006/relationships/tags" Target="../tags/tag133.xml"/><Relationship Id="rId4" Type="http://schemas.openxmlformats.org/officeDocument/2006/relationships/tags" Target="../tags/tag72.xml"/><Relationship Id="rId9" Type="http://schemas.openxmlformats.org/officeDocument/2006/relationships/tags" Target="../tags/tag77.xml"/><Relationship Id="rId13" Type="http://schemas.openxmlformats.org/officeDocument/2006/relationships/tags" Target="../tags/tag81.xml"/><Relationship Id="rId18" Type="http://schemas.openxmlformats.org/officeDocument/2006/relationships/tags" Target="../tags/tag86.xml"/><Relationship Id="rId39" Type="http://schemas.openxmlformats.org/officeDocument/2006/relationships/tags" Target="../tags/tag10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9F30285-D598-437F-82DD-E03C393D63FF}"/>
              </a:ext>
            </a:extLst>
          </p:cNvPr>
          <p:cNvSpPr txBox="1">
            <a:spLocks/>
          </p:cNvSpPr>
          <p:nvPr/>
        </p:nvSpPr>
        <p:spPr>
          <a:xfrm>
            <a:off x="849228" y="4658516"/>
            <a:ext cx="5936583" cy="298022"/>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lvl="0">
              <a:lnSpc>
                <a:spcPct val="100000"/>
              </a:lnSpc>
              <a:spcBef>
                <a:spcPts val="0"/>
              </a:spcBef>
              <a:defRPr/>
            </a:pPr>
            <a:r>
              <a:rPr lang="en-GB" sz="1600">
                <a:solidFill>
                  <a:schemeClr val="tx1"/>
                </a:solidFill>
                <a:latin typeface="Avenir Nxt2 W1G" panose="020B0503020202020204" pitchFamily="34" charset="0"/>
              </a:rPr>
              <a:t>Telecommunication Standardization Bureau (TSB) </a:t>
            </a:r>
            <a:endParaRPr lang="de-DE" sz="1600">
              <a:solidFill>
                <a:schemeClr val="tx1"/>
              </a:solidFill>
              <a:latin typeface="Avenir Nxt2 W1G" panose="020B0503020202020204" pitchFamily="34" charset="0"/>
            </a:endParaRPr>
          </a:p>
        </p:txBody>
      </p:sp>
      <p:cxnSp>
        <p:nvCxnSpPr>
          <p:cNvPr id="11" name="Straight Connector 10">
            <a:extLst>
              <a:ext uri="{FF2B5EF4-FFF2-40B4-BE49-F238E27FC236}">
                <a16:creationId xmlns:a16="http://schemas.microsoft.com/office/drawing/2014/main" id="{D9AD66F2-F7C0-4D03-9150-D28F17AC561D}"/>
              </a:ext>
            </a:extLst>
          </p:cNvPr>
          <p:cNvCxnSpPr>
            <a:cxnSpLocks/>
          </p:cNvCxnSpPr>
          <p:nvPr/>
        </p:nvCxnSpPr>
        <p:spPr>
          <a:xfrm>
            <a:off x="937797" y="4572001"/>
            <a:ext cx="6020121" cy="0"/>
          </a:xfrm>
          <a:prstGeom prst="line">
            <a:avLst/>
          </a:prstGeom>
          <a:ln w="12700">
            <a:solidFill>
              <a:srgbClr val="009CD6"/>
            </a:solidFill>
          </a:ln>
        </p:spPr>
        <p:style>
          <a:lnRef idx="1">
            <a:schemeClr val="accent1"/>
          </a:lnRef>
          <a:fillRef idx="0">
            <a:schemeClr val="accent1"/>
          </a:fillRef>
          <a:effectRef idx="0">
            <a:schemeClr val="accent1"/>
          </a:effectRef>
          <a:fontRef idx="minor">
            <a:schemeClr val="tx1"/>
          </a:fontRef>
        </p:style>
      </p:cxnSp>
      <p:sp>
        <p:nvSpPr>
          <p:cNvPr id="13" name="Title 9">
            <a:extLst>
              <a:ext uri="{FF2B5EF4-FFF2-40B4-BE49-F238E27FC236}">
                <a16:creationId xmlns:a16="http://schemas.microsoft.com/office/drawing/2014/main" id="{122F9856-ABF7-4797-98C9-74C4BD7B847C}"/>
              </a:ext>
            </a:extLst>
          </p:cNvPr>
          <p:cNvSpPr txBox="1">
            <a:spLocks/>
          </p:cNvSpPr>
          <p:nvPr/>
        </p:nvSpPr>
        <p:spPr>
          <a:xfrm>
            <a:off x="849228" y="6162675"/>
            <a:ext cx="4586648" cy="298021"/>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endParaRPr lang="en-US" sz="1800">
              <a:solidFill>
                <a:schemeClr val="tx1"/>
              </a:solidFill>
              <a:latin typeface="Avenir Nxt2 W1G" panose="020B0503020202020204" pitchFamily="34" charset="0"/>
            </a:endParaRPr>
          </a:p>
        </p:txBody>
      </p:sp>
      <p:sp>
        <p:nvSpPr>
          <p:cNvPr id="2" name="Title 9">
            <a:extLst>
              <a:ext uri="{FF2B5EF4-FFF2-40B4-BE49-F238E27FC236}">
                <a16:creationId xmlns:a16="http://schemas.microsoft.com/office/drawing/2014/main" id="{31D60619-753D-D34E-7BA8-4D02A63BA040}"/>
              </a:ext>
            </a:extLst>
          </p:cNvPr>
          <p:cNvSpPr txBox="1">
            <a:spLocks/>
          </p:cNvSpPr>
          <p:nvPr/>
        </p:nvSpPr>
        <p:spPr>
          <a:xfrm>
            <a:off x="860385" y="6311685"/>
            <a:ext cx="4586648" cy="298021"/>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r>
              <a:rPr lang="en-US" sz="1800" dirty="0">
                <a:solidFill>
                  <a:schemeClr val="tx1"/>
                </a:solidFill>
                <a:latin typeface="Avenir Nxt2 W1G" panose="020B0503020202020204" pitchFamily="34" charset="0"/>
              </a:rPr>
              <a:t> April 2024</a:t>
            </a:r>
          </a:p>
        </p:txBody>
      </p:sp>
      <p:sp>
        <p:nvSpPr>
          <p:cNvPr id="3" name="Title 9">
            <a:extLst>
              <a:ext uri="{FF2B5EF4-FFF2-40B4-BE49-F238E27FC236}">
                <a16:creationId xmlns:a16="http://schemas.microsoft.com/office/drawing/2014/main" id="{A44C9A3A-36C2-30AD-AFED-89DF3DBA1314}"/>
              </a:ext>
            </a:extLst>
          </p:cNvPr>
          <p:cNvSpPr txBox="1">
            <a:spLocks/>
          </p:cNvSpPr>
          <p:nvPr/>
        </p:nvSpPr>
        <p:spPr>
          <a:xfrm>
            <a:off x="802510" y="2403292"/>
            <a:ext cx="7968266" cy="1956760"/>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endParaRPr lang="en-GB" sz="3600" b="1" dirty="0">
              <a:solidFill>
                <a:schemeClr val="tx1"/>
              </a:solidFill>
              <a:latin typeface="Avenir Nxt2 W1G" panose="020B0503020202020204" pitchFamily="34" charset="0"/>
            </a:endParaRPr>
          </a:p>
          <a:p>
            <a:r>
              <a:rPr lang="en-GB" sz="3600" b="1" dirty="0">
                <a:solidFill>
                  <a:schemeClr val="tx1"/>
                </a:solidFill>
                <a:latin typeface="Avenir Nxt2 W1G"/>
                <a:cs typeface="Arial"/>
              </a:rPr>
              <a:t>CTO/CxO Meetings’ Analysis</a:t>
            </a:r>
          </a:p>
        </p:txBody>
      </p:sp>
      <p:pic>
        <p:nvPicPr>
          <p:cNvPr id="8" name="Picture 7" descr="A blue and yellow logo&#10;&#10;Description automatically generated">
            <a:extLst>
              <a:ext uri="{FF2B5EF4-FFF2-40B4-BE49-F238E27FC236}">
                <a16:creationId xmlns:a16="http://schemas.microsoft.com/office/drawing/2014/main" id="{E8EC070C-9A1D-476A-BD18-A383B551863D}"/>
              </a:ext>
            </a:extLst>
          </p:cNvPr>
          <p:cNvPicPr>
            <a:picLocks noChangeAspect="1"/>
          </p:cNvPicPr>
          <p:nvPr/>
        </p:nvPicPr>
        <p:blipFill rotWithShape="1">
          <a:blip r:embed="rId4">
            <a:extLst>
              <a:ext uri="{28A0092B-C50C-407E-A947-70E740481C1C}">
                <a14:useLocalDpi xmlns:a14="http://schemas.microsoft.com/office/drawing/2010/main" val="0"/>
              </a:ext>
            </a:extLst>
          </a:blip>
          <a:srcRect l="51932"/>
          <a:stretch/>
        </p:blipFill>
        <p:spPr>
          <a:xfrm>
            <a:off x="10996862" y="5305208"/>
            <a:ext cx="1195137" cy="1552792"/>
          </a:xfrm>
          <a:prstGeom prst="rect">
            <a:avLst/>
          </a:prstGeom>
        </p:spPr>
      </p:pic>
    </p:spTree>
    <p:custDataLst>
      <p:tags r:id="rId1"/>
    </p:custDataLst>
    <p:extLst>
      <p:ext uri="{BB962C8B-B14F-4D97-AF65-F5344CB8AC3E}">
        <p14:creationId xmlns:p14="http://schemas.microsoft.com/office/powerpoint/2010/main" val="119680026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27">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F680D97-643A-4BD2-9F5C-FB8A1D24DC35}"/>
              </a:ext>
            </a:extLst>
          </p:cNvPr>
          <p:cNvSpPr/>
          <p:nvPr/>
        </p:nvSpPr>
        <p:spPr>
          <a:xfrm>
            <a:off x="556325" y="1849542"/>
            <a:ext cx="3429000" cy="3410712"/>
          </a:xfrm>
          <a:prstGeom prst="rect">
            <a:avLst/>
          </a:prstGeom>
        </p:spPr>
        <p:txBody>
          <a:bodyPr vert="horz" lIns="91440" tIns="45720" rIns="91440" bIns="45720" rtlCol="0" anchor="t">
            <a:normAutofit/>
          </a:bodyPr>
          <a:lstStyle/>
          <a:p>
            <a:pPr marL="228600" lvl="1">
              <a:lnSpc>
                <a:spcPct val="90000"/>
              </a:lnSpc>
              <a:spcAft>
                <a:spcPts val="600"/>
              </a:spcAft>
            </a:pPr>
            <a:r>
              <a:rPr lang="en-US" sz="4800" b="1"/>
              <a:t>AI*</a:t>
            </a:r>
          </a:p>
        </p:txBody>
      </p:sp>
      <p:graphicFrame>
        <p:nvGraphicFramePr>
          <p:cNvPr id="2" name="Table 1">
            <a:extLst>
              <a:ext uri="{FF2B5EF4-FFF2-40B4-BE49-F238E27FC236}">
                <a16:creationId xmlns:a16="http://schemas.microsoft.com/office/drawing/2014/main" id="{4CBFA2DF-30E5-4AAB-AA37-F701DE996E2B}"/>
              </a:ext>
            </a:extLst>
          </p:cNvPr>
          <p:cNvGraphicFramePr>
            <a:graphicFrameLocks noGrp="1"/>
          </p:cNvGraphicFramePr>
          <p:nvPr>
            <p:extLst>
              <p:ext uri="{D42A27DB-BD31-4B8C-83A1-F6EECF244321}">
                <p14:modId xmlns:p14="http://schemas.microsoft.com/office/powerpoint/2010/main" val="2228696027"/>
              </p:ext>
            </p:extLst>
          </p:nvPr>
        </p:nvGraphicFramePr>
        <p:xfrm>
          <a:off x="4645000" y="674703"/>
          <a:ext cx="6903722" cy="5155186"/>
        </p:xfrm>
        <a:graphic>
          <a:graphicData uri="http://schemas.openxmlformats.org/drawingml/2006/table">
            <a:tbl>
              <a:tblPr firstRow="1" bandRow="1">
                <a:tableStyleId>{793D81CF-94F2-401A-BA57-92F5A7B2D0C5}</a:tableStyleId>
              </a:tblPr>
              <a:tblGrid>
                <a:gridCol w="841400">
                  <a:extLst>
                    <a:ext uri="{9D8B030D-6E8A-4147-A177-3AD203B41FA5}">
                      <a16:colId xmlns:a16="http://schemas.microsoft.com/office/drawing/2014/main" val="1339363446"/>
                    </a:ext>
                  </a:extLst>
                </a:gridCol>
                <a:gridCol w="2716567">
                  <a:extLst>
                    <a:ext uri="{9D8B030D-6E8A-4147-A177-3AD203B41FA5}">
                      <a16:colId xmlns:a16="http://schemas.microsoft.com/office/drawing/2014/main" val="1535500756"/>
                    </a:ext>
                  </a:extLst>
                </a:gridCol>
                <a:gridCol w="1229958">
                  <a:extLst>
                    <a:ext uri="{9D8B030D-6E8A-4147-A177-3AD203B41FA5}">
                      <a16:colId xmlns:a16="http://schemas.microsoft.com/office/drawing/2014/main" val="1978939593"/>
                    </a:ext>
                  </a:extLst>
                </a:gridCol>
                <a:gridCol w="2115797">
                  <a:extLst>
                    <a:ext uri="{9D8B030D-6E8A-4147-A177-3AD203B41FA5}">
                      <a16:colId xmlns:a16="http://schemas.microsoft.com/office/drawing/2014/main" val="1169833674"/>
                    </a:ext>
                  </a:extLst>
                </a:gridCol>
              </a:tblGrid>
              <a:tr h="566606">
                <a:tc>
                  <a:txBody>
                    <a:bodyPr/>
                    <a:lstStyle/>
                    <a:p>
                      <a:pPr fontAlgn="ctr"/>
                      <a:endParaRPr lang="en-GB" sz="1800">
                        <a:effectLst/>
                      </a:endParaRPr>
                    </a:p>
                    <a:p>
                      <a:pPr algn="r" rtl="0" fontAlgn="base"/>
                      <a:r>
                        <a:rPr lang="en-GB" sz="1100">
                          <a:effectLst/>
                        </a:rPr>
                        <a:t>Number </a:t>
                      </a:r>
                      <a:endParaRPr lang="en-GB" sz="1800" b="0" i="0">
                        <a:effectLst/>
                      </a:endParaRPr>
                    </a:p>
                  </a:txBody>
                  <a:tcPr marL="91552" marR="91552" marT="45776" marB="45776" anchor="ctr"/>
                </a:tc>
                <a:tc>
                  <a:txBody>
                    <a:bodyPr/>
                    <a:lstStyle/>
                    <a:p>
                      <a:pPr algn="ctr" fontAlgn="ctr"/>
                      <a:endParaRPr lang="en-GB" sz="1800">
                        <a:effectLst/>
                      </a:endParaRPr>
                    </a:p>
                    <a:p>
                      <a:pPr algn="l" rtl="0" fontAlgn="base"/>
                      <a:r>
                        <a:rPr lang="en-GB" sz="1100">
                          <a:effectLst/>
                        </a:rPr>
                        <a:t>Original Title </a:t>
                      </a:r>
                      <a:endParaRPr lang="en-GB" sz="1800" b="0" i="0">
                        <a:effectLst/>
                      </a:endParaRPr>
                    </a:p>
                  </a:txBody>
                  <a:tcPr marL="91552" marR="91552" marT="45776" marB="45776" anchor="ctr"/>
                </a:tc>
                <a:tc>
                  <a:txBody>
                    <a:bodyPr/>
                    <a:lstStyle/>
                    <a:p>
                      <a:pPr algn="ctr" fontAlgn="ctr"/>
                      <a:endParaRPr lang="en-GB" sz="1800">
                        <a:effectLst/>
                      </a:endParaRPr>
                    </a:p>
                    <a:p>
                      <a:pPr algn="l" rtl="0" fontAlgn="base"/>
                      <a:r>
                        <a:rPr lang="en-GB" sz="1100">
                          <a:effectLst/>
                        </a:rPr>
                        <a:t>Topic Category </a:t>
                      </a:r>
                      <a:endParaRPr lang="en-GB" sz="1800" b="0" i="0">
                        <a:effectLst/>
                      </a:endParaRPr>
                    </a:p>
                  </a:txBody>
                  <a:tcPr marL="91552" marR="91552" marT="45776" marB="45776" anchor="ctr"/>
                </a:tc>
                <a:tc>
                  <a:txBody>
                    <a:bodyPr/>
                    <a:lstStyle/>
                    <a:p>
                      <a:pPr algn="ctr" fontAlgn="b"/>
                      <a:endParaRPr lang="en-GB" sz="1800">
                        <a:effectLst/>
                      </a:endParaRPr>
                    </a:p>
                    <a:p>
                      <a:pPr algn="l" rtl="0" fontAlgn="base"/>
                      <a:r>
                        <a:rPr lang="en-GB" sz="1100">
                          <a:effectLst/>
                        </a:rPr>
                        <a:t>CxO/CTO Meeting Date </a:t>
                      </a:r>
                      <a:endParaRPr lang="en-GB" sz="1800" b="0" i="0">
                        <a:effectLst/>
                      </a:endParaRPr>
                    </a:p>
                  </a:txBody>
                  <a:tcPr marL="91552" marR="91552" marT="45776" marB="45776" anchor="b"/>
                </a:tc>
                <a:extLst>
                  <a:ext uri="{0D108BD9-81ED-4DB2-BD59-A6C34878D82A}">
                    <a16:rowId xmlns:a16="http://schemas.microsoft.com/office/drawing/2014/main" val="4041838875"/>
                  </a:ext>
                </a:extLst>
              </a:tr>
              <a:tr h="566606">
                <a:tc>
                  <a:txBody>
                    <a:bodyPr/>
                    <a:lstStyle/>
                    <a:p>
                      <a:pPr fontAlgn="ctr"/>
                      <a:endParaRPr lang="en-GB" sz="1800">
                        <a:effectLst/>
                      </a:endParaRPr>
                    </a:p>
                    <a:p>
                      <a:pPr algn="r" rtl="0" fontAlgn="base"/>
                      <a:r>
                        <a:rPr lang="en-GB" sz="1100">
                          <a:effectLst/>
                        </a:rPr>
                        <a:t>1 </a:t>
                      </a:r>
                      <a:endParaRPr lang="en-GB" sz="1800" b="0" i="0">
                        <a:effectLst/>
                      </a:endParaRPr>
                    </a:p>
                  </a:txBody>
                  <a:tcPr marL="91552" marR="91552" marT="45776" marB="45776" anchor="ctr"/>
                </a:tc>
                <a:tc>
                  <a:txBody>
                    <a:bodyPr/>
                    <a:lstStyle/>
                    <a:p>
                      <a:pPr fontAlgn="ctr"/>
                      <a:endParaRPr lang="en-GB" sz="1800">
                        <a:effectLst/>
                      </a:endParaRPr>
                    </a:p>
                    <a:p>
                      <a:pPr algn="l" rtl="0" fontAlgn="base"/>
                      <a:r>
                        <a:rPr lang="en-GB" sz="1100">
                          <a:effectLst/>
                        </a:rPr>
                        <a:t>AI/ML and data </a:t>
                      </a:r>
                      <a:endParaRPr lang="en-GB" sz="1800" b="0" i="0">
                        <a:effectLst/>
                      </a:endParaRPr>
                    </a:p>
                  </a:txBody>
                  <a:tcPr marL="91552" marR="91552" marT="45776" marB="45776" anchor="ctr"/>
                </a:tc>
                <a:tc>
                  <a:txBody>
                    <a:bodyPr/>
                    <a:lstStyle/>
                    <a:p>
                      <a:pPr fontAlgn="ctr"/>
                      <a:endParaRPr lang="en-GB" sz="1800">
                        <a:effectLst/>
                      </a:endParaRPr>
                    </a:p>
                    <a:p>
                      <a:pPr algn="l" rtl="0" fontAlgn="base"/>
                      <a:r>
                        <a:rPr lang="en-GB" sz="1100">
                          <a:effectLst/>
                        </a:rPr>
                        <a:t>AI</a:t>
                      </a:r>
                      <a:endParaRPr lang="en-GB" sz="1800" b="0" i="0">
                        <a:effectLst/>
                      </a:endParaRPr>
                    </a:p>
                  </a:txBody>
                  <a:tcPr marL="91552" marR="91552" marT="45776" marB="45776" anchor="ctr"/>
                </a:tc>
                <a:tc>
                  <a:txBody>
                    <a:bodyPr/>
                    <a:lstStyle/>
                    <a:p>
                      <a:pPr algn="l" rtl="0" fontAlgn="base"/>
                      <a:r>
                        <a:rPr lang="en-GB" sz="1100">
                          <a:effectLst/>
                        </a:rPr>
                        <a:t>CxO Meeting 2022 </a:t>
                      </a:r>
                      <a:endParaRPr lang="en-GB" sz="1800" b="0" i="0">
                        <a:effectLst/>
                      </a:endParaRPr>
                    </a:p>
                  </a:txBody>
                  <a:tcPr marL="91552" marR="91552" marT="45776" marB="45776" anchor="b"/>
                </a:tc>
                <a:extLst>
                  <a:ext uri="{0D108BD9-81ED-4DB2-BD59-A6C34878D82A}">
                    <a16:rowId xmlns:a16="http://schemas.microsoft.com/office/drawing/2014/main" val="3127147178"/>
                  </a:ext>
                </a:extLst>
              </a:tr>
              <a:tr h="566606">
                <a:tc>
                  <a:txBody>
                    <a:bodyPr/>
                    <a:lstStyle/>
                    <a:p>
                      <a:pPr fontAlgn="ctr"/>
                      <a:endParaRPr lang="en-GB" sz="1800">
                        <a:effectLst/>
                      </a:endParaRPr>
                    </a:p>
                    <a:p>
                      <a:pPr algn="r" rtl="0" fontAlgn="base"/>
                      <a:r>
                        <a:rPr lang="en-GB" sz="1100">
                          <a:effectLst/>
                        </a:rPr>
                        <a:t> 2 </a:t>
                      </a:r>
                      <a:endParaRPr lang="en-GB" sz="1800" b="0" i="0">
                        <a:effectLst/>
                      </a:endParaRPr>
                    </a:p>
                  </a:txBody>
                  <a:tcPr marL="91552" marR="91552" marT="45776" marB="45776" anchor="ctr"/>
                </a:tc>
                <a:tc>
                  <a:txBody>
                    <a:bodyPr/>
                    <a:lstStyle/>
                    <a:p>
                      <a:pPr fontAlgn="ctr"/>
                      <a:endParaRPr lang="en-GB" sz="1800">
                        <a:effectLst/>
                      </a:endParaRPr>
                    </a:p>
                    <a:p>
                      <a:pPr algn="l" rtl="0" fontAlgn="base"/>
                      <a:r>
                        <a:rPr lang="en-GB" sz="1100">
                          <a:effectLst/>
                        </a:rPr>
                        <a:t>The need to nurture AI/ML and data </a:t>
                      </a:r>
                      <a:endParaRPr lang="en-GB" sz="1800" b="0" i="0">
                        <a:effectLst/>
                      </a:endParaRPr>
                    </a:p>
                  </a:txBody>
                  <a:tcPr marL="91552" marR="91552" marT="45776" marB="45776" anchor="ctr"/>
                </a:tc>
                <a:tc>
                  <a:txBody>
                    <a:bodyPr/>
                    <a:lstStyle/>
                    <a:p>
                      <a:pPr fontAlgn="ctr"/>
                      <a:endParaRPr lang="en-GB" sz="1800">
                        <a:effectLst/>
                      </a:endParaRPr>
                    </a:p>
                    <a:p>
                      <a:pPr algn="l" rtl="0" fontAlgn="base"/>
                      <a:r>
                        <a:rPr lang="en-GB" sz="1100">
                          <a:effectLst/>
                        </a:rPr>
                        <a:t>AI</a:t>
                      </a:r>
                      <a:endParaRPr lang="en-GB" sz="1800" b="0" i="0">
                        <a:effectLst/>
                      </a:endParaRPr>
                    </a:p>
                  </a:txBody>
                  <a:tcPr marL="91552" marR="91552" marT="45776" marB="45776" anchor="ctr"/>
                </a:tc>
                <a:tc>
                  <a:txBody>
                    <a:bodyPr/>
                    <a:lstStyle/>
                    <a:p>
                      <a:pPr fontAlgn="b"/>
                      <a:endParaRPr lang="en-GB" sz="1800">
                        <a:effectLst/>
                      </a:endParaRPr>
                    </a:p>
                    <a:p>
                      <a:pPr algn="l" rtl="0" fontAlgn="base"/>
                      <a:r>
                        <a:rPr lang="en-GB" sz="1100">
                          <a:effectLst/>
                        </a:rPr>
                        <a:t>CxO Meeting 2021 </a:t>
                      </a:r>
                      <a:endParaRPr lang="en-GB" sz="1800" b="0" i="0">
                        <a:effectLst/>
                      </a:endParaRPr>
                    </a:p>
                  </a:txBody>
                  <a:tcPr marL="91552" marR="91552" marT="45776" marB="45776" anchor="b"/>
                </a:tc>
                <a:extLst>
                  <a:ext uri="{0D108BD9-81ED-4DB2-BD59-A6C34878D82A}">
                    <a16:rowId xmlns:a16="http://schemas.microsoft.com/office/drawing/2014/main" val="3773938529"/>
                  </a:ext>
                </a:extLst>
              </a:tr>
              <a:tr h="566606">
                <a:tc>
                  <a:txBody>
                    <a:bodyPr/>
                    <a:lstStyle/>
                    <a:p>
                      <a:pPr marL="0" algn="r" defTabSz="914400" rtl="0" eaLnBrk="1" fontAlgn="base" latinLnBrk="0" hangingPunct="1"/>
                      <a:r>
                        <a:rPr lang="en-GB" sz="1100" kern="1200">
                          <a:solidFill>
                            <a:schemeClr val="dk1"/>
                          </a:solidFill>
                          <a:effectLst/>
                          <a:latin typeface="+mn-lt"/>
                          <a:ea typeface="+mn-ea"/>
                          <a:cs typeface="+mn-cs"/>
                        </a:rPr>
                        <a:t>3</a:t>
                      </a:r>
                    </a:p>
                  </a:txBody>
                  <a:tcPr marL="91552" marR="91552" marT="45776" marB="45776" anchor="ctr"/>
                </a:tc>
                <a:tc>
                  <a:txBody>
                    <a:bodyPr/>
                    <a:lstStyle/>
                    <a:p>
                      <a:pPr algn="l" rtl="0" fontAlgn="base"/>
                      <a:r>
                        <a:rPr lang="en-GB" sz="1100" kern="1200">
                          <a:solidFill>
                            <a:schemeClr val="dk1"/>
                          </a:solidFill>
                          <a:effectLst/>
                          <a:latin typeface="+mn-lt"/>
                          <a:ea typeface="+mn-ea"/>
                          <a:cs typeface="+mn-cs"/>
                        </a:rPr>
                        <a:t>Self-driving networks </a:t>
                      </a:r>
                    </a:p>
                  </a:txBody>
                  <a:tcPr marL="91552" marR="91552" marT="45776" marB="45776" anchor="ctr"/>
                </a:tc>
                <a:tc>
                  <a:txBody>
                    <a:bodyPr/>
                    <a:lstStyle/>
                    <a:p>
                      <a:pPr algn="l" rtl="0" fontAlgn="base"/>
                      <a:r>
                        <a:rPr lang="en-GB" sz="1100" kern="1200">
                          <a:solidFill>
                            <a:schemeClr val="dk1"/>
                          </a:solidFill>
                          <a:effectLst/>
                          <a:latin typeface="+mn-lt"/>
                          <a:ea typeface="+mn-ea"/>
                          <a:cs typeface="+mn-cs"/>
                        </a:rPr>
                        <a:t>AI</a:t>
                      </a: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a:effectLst/>
                        </a:rPr>
                        <a:t>CxO Meeting 2019 </a:t>
                      </a:r>
                      <a:endParaRPr lang="en-GB" sz="1800" b="0" i="0">
                        <a:effectLst/>
                      </a:endParaRPr>
                    </a:p>
                    <a:p>
                      <a:pPr algn="l" rtl="0" fontAlgn="base"/>
                      <a:endParaRPr lang="en-GB" sz="1100" kern="1200">
                        <a:solidFill>
                          <a:schemeClr val="dk1"/>
                        </a:solidFill>
                        <a:effectLst/>
                        <a:latin typeface="+mn-lt"/>
                        <a:ea typeface="+mn-ea"/>
                        <a:cs typeface="+mn-cs"/>
                      </a:endParaRPr>
                    </a:p>
                  </a:txBody>
                  <a:tcPr marL="91552" marR="91552" marT="45776" marB="45776" anchor="b"/>
                </a:tc>
                <a:extLst>
                  <a:ext uri="{0D108BD9-81ED-4DB2-BD59-A6C34878D82A}">
                    <a16:rowId xmlns:a16="http://schemas.microsoft.com/office/drawing/2014/main" val="300551457"/>
                  </a:ext>
                </a:extLst>
              </a:tr>
              <a:tr h="566606">
                <a:tc>
                  <a:txBody>
                    <a:bodyPr/>
                    <a:lstStyle/>
                    <a:p>
                      <a:pPr marL="0" algn="r" defTabSz="914400" rtl="0" eaLnBrk="1" fontAlgn="base" latinLnBrk="0" hangingPunct="1"/>
                      <a:r>
                        <a:rPr lang="en-GB" sz="1100" kern="1200">
                          <a:solidFill>
                            <a:schemeClr val="dk1"/>
                          </a:solidFill>
                          <a:effectLst/>
                          <a:latin typeface="+mn-lt"/>
                          <a:ea typeface="+mn-ea"/>
                          <a:cs typeface="+mn-cs"/>
                        </a:rPr>
                        <a:t>4</a:t>
                      </a: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mn-ea"/>
                          <a:cs typeface="+mn-cs"/>
                        </a:rPr>
                        <a:t>Network slicing and AI</a:t>
                      </a: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a:effectLst/>
                        </a:rPr>
                        <a:t>AI</a:t>
                      </a:r>
                      <a:endParaRPr lang="en-GB" sz="1800" b="0" i="0">
                        <a:effectLst/>
                      </a:endParaRP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a:effectLst/>
                        </a:rPr>
                        <a:t>CJK CTO Consultation Meeting 2019</a:t>
                      </a:r>
                      <a:endParaRPr lang="en-GB" sz="1800" b="0" i="0">
                        <a:effectLst/>
                      </a:endParaRPr>
                    </a:p>
                  </a:txBody>
                  <a:tcPr marL="91552" marR="91552" marT="45776" marB="45776" anchor="b"/>
                </a:tc>
                <a:extLst>
                  <a:ext uri="{0D108BD9-81ED-4DB2-BD59-A6C34878D82A}">
                    <a16:rowId xmlns:a16="http://schemas.microsoft.com/office/drawing/2014/main" val="3893228696"/>
                  </a:ext>
                </a:extLst>
              </a:tr>
              <a:tr h="566606">
                <a:tc>
                  <a:txBody>
                    <a:bodyPr/>
                    <a:lstStyle/>
                    <a:p>
                      <a:pPr marL="0" algn="r" defTabSz="914400" rtl="0" eaLnBrk="1" fontAlgn="base" latinLnBrk="0" hangingPunct="1"/>
                      <a:r>
                        <a:rPr lang="en-GB" sz="1100" kern="1200">
                          <a:solidFill>
                            <a:schemeClr val="dk1"/>
                          </a:solidFill>
                          <a:effectLst/>
                          <a:latin typeface="+mn-lt"/>
                          <a:ea typeface="+mn-ea"/>
                          <a:cs typeface="+mn-cs"/>
                        </a:rPr>
                        <a:t>5</a:t>
                      </a: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a:effectLst/>
                        </a:rPr>
                        <a:t>Security, privacy and trust in the presence of AI and ML </a:t>
                      </a:r>
                      <a:endParaRPr lang="en-GB" sz="1800" b="0" i="0">
                        <a:effectLst/>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100" kern="1200">
                        <a:solidFill>
                          <a:schemeClr val="dk1"/>
                        </a:solidFill>
                        <a:effectLst/>
                        <a:latin typeface="+mn-lt"/>
                        <a:ea typeface="+mn-ea"/>
                        <a:cs typeface="+mn-cs"/>
                      </a:endParaRP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mn-ea"/>
                          <a:cs typeface="+mn-cs"/>
                        </a:rPr>
                        <a:t>AI</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800" b="0" i="0">
                        <a:effectLst/>
                      </a:endParaRP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mn-ea"/>
                          <a:cs typeface="+mn-cs"/>
                        </a:rPr>
                        <a:t>North-American CTO Meeting 2018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100" kern="1200">
                        <a:solidFill>
                          <a:schemeClr val="dk1"/>
                        </a:solidFill>
                        <a:effectLst/>
                        <a:latin typeface="+mn-lt"/>
                        <a:ea typeface="+mn-ea"/>
                        <a:cs typeface="+mn-cs"/>
                      </a:endParaRPr>
                    </a:p>
                  </a:txBody>
                  <a:tcPr marL="91552" marR="91552" marT="45776" marB="45776" anchor="b"/>
                </a:tc>
                <a:extLst>
                  <a:ext uri="{0D108BD9-81ED-4DB2-BD59-A6C34878D82A}">
                    <a16:rowId xmlns:a16="http://schemas.microsoft.com/office/drawing/2014/main" val="4187946815"/>
                  </a:ext>
                </a:extLst>
              </a:tr>
              <a:tr h="566606">
                <a:tc>
                  <a:txBody>
                    <a:bodyPr/>
                    <a:lstStyle/>
                    <a:p>
                      <a:pPr marL="0" algn="r" defTabSz="914400" rtl="0" eaLnBrk="1" fontAlgn="base" latinLnBrk="0" hangingPunct="1"/>
                      <a:r>
                        <a:rPr lang="en-GB" sz="1100" kern="1200">
                          <a:solidFill>
                            <a:schemeClr val="dk1"/>
                          </a:solidFill>
                          <a:effectLst/>
                          <a:latin typeface="+mn-lt"/>
                          <a:ea typeface="+mn-ea"/>
                          <a:cs typeface="+mn-cs"/>
                        </a:rPr>
                        <a:t>6</a:t>
                      </a: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a:effectLst/>
                        </a:rPr>
                        <a:t>Voice as a dominant human-machine interface </a:t>
                      </a:r>
                      <a:endParaRPr lang="en-GB" sz="1800" b="0" i="0">
                        <a:effectLst/>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100" kern="1200">
                        <a:solidFill>
                          <a:schemeClr val="dk1"/>
                        </a:solidFill>
                        <a:effectLst/>
                        <a:latin typeface="+mn-lt"/>
                        <a:ea typeface="+mn-ea"/>
                        <a:cs typeface="+mn-cs"/>
                      </a:endParaRP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mn-ea"/>
                          <a:cs typeface="+mn-cs"/>
                        </a:rPr>
                        <a:t>AI</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800" b="0" i="0">
                        <a:effectLst/>
                      </a:endParaRP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mn-ea"/>
                          <a:cs typeface="+mn-cs"/>
                        </a:rPr>
                        <a:t>North-American CTO Meeting 2018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100" kern="1200">
                        <a:solidFill>
                          <a:schemeClr val="dk1"/>
                        </a:solidFill>
                        <a:effectLst/>
                        <a:latin typeface="+mn-lt"/>
                        <a:ea typeface="+mn-ea"/>
                        <a:cs typeface="+mn-cs"/>
                      </a:endParaRPr>
                    </a:p>
                  </a:txBody>
                  <a:tcPr marL="91552" marR="91552" marT="45776" marB="45776" anchor="b"/>
                </a:tc>
                <a:extLst>
                  <a:ext uri="{0D108BD9-81ED-4DB2-BD59-A6C34878D82A}">
                    <a16:rowId xmlns:a16="http://schemas.microsoft.com/office/drawing/2014/main" val="579513024"/>
                  </a:ext>
                </a:extLst>
              </a:tr>
              <a:tr h="566606">
                <a:tc>
                  <a:txBody>
                    <a:bodyPr/>
                    <a:lstStyle/>
                    <a:p>
                      <a:pPr marL="0" algn="r" defTabSz="914400" rtl="0" eaLnBrk="1" fontAlgn="base" latinLnBrk="0" hangingPunct="1"/>
                      <a:r>
                        <a:rPr lang="en-GB" sz="1100" kern="1200">
                          <a:solidFill>
                            <a:schemeClr val="dk1"/>
                          </a:solidFill>
                          <a:effectLst/>
                          <a:latin typeface="+mn-lt"/>
                          <a:ea typeface="+mn-ea"/>
                          <a:cs typeface="+mn-cs"/>
                        </a:rPr>
                        <a:t>7</a:t>
                      </a:r>
                    </a:p>
                  </a:txBody>
                  <a:tcPr marL="91552" marR="91552" marT="45776" marB="45776" anchor="ctr"/>
                </a:tc>
                <a:tc>
                  <a:txBody>
                    <a:bodyPr/>
                    <a:lstStyle/>
                    <a:p>
                      <a:pPr algn="l" rtl="0" fontAlgn="base"/>
                      <a:r>
                        <a:rPr lang="en-GB" sz="1100">
                          <a:effectLst/>
                        </a:rPr>
                        <a:t>Artificial intelligence and machine learning – silver bullet? </a:t>
                      </a:r>
                      <a:endParaRPr lang="en-GB" sz="1800" b="0" i="0">
                        <a:effectLst/>
                      </a:endParaRP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mn-ea"/>
                          <a:cs typeface="+mn-cs"/>
                        </a:rPr>
                        <a:t>AI </a:t>
                      </a:r>
                    </a:p>
                  </a:txBody>
                  <a:tcPr marL="91552" marR="91552" marT="45776" marB="45776" anchor="ctr"/>
                </a:tc>
                <a:tc>
                  <a:txBody>
                    <a:bodyPr/>
                    <a:lstStyle/>
                    <a:p>
                      <a:pPr algn="l" rtl="0" fontAlgn="base"/>
                      <a:r>
                        <a:rPr lang="en-US" altLang="zh-CN" sz="1100" kern="1200">
                          <a:solidFill>
                            <a:schemeClr val="dk1"/>
                          </a:solidFill>
                          <a:effectLst/>
                          <a:latin typeface="+mn-lt"/>
                          <a:ea typeface="+mn-ea"/>
                          <a:cs typeface="+mn-cs"/>
                        </a:rPr>
                        <a:t>C</a:t>
                      </a:r>
                      <a:r>
                        <a:rPr lang="en-GB" sz="1100" err="1">
                          <a:effectLst/>
                        </a:rPr>
                        <a:t>xO</a:t>
                      </a:r>
                      <a:r>
                        <a:rPr lang="en-GB" sz="1100">
                          <a:effectLst/>
                        </a:rPr>
                        <a:t> Meeting 2017 </a:t>
                      </a:r>
                      <a:endParaRPr lang="en-GB" sz="1100" kern="1200">
                        <a:solidFill>
                          <a:schemeClr val="dk1"/>
                        </a:solidFill>
                        <a:effectLst/>
                        <a:latin typeface="+mn-lt"/>
                        <a:ea typeface="+mn-ea"/>
                        <a:cs typeface="+mn-cs"/>
                      </a:endParaRPr>
                    </a:p>
                  </a:txBody>
                  <a:tcPr marL="91552" marR="91552" marT="45776" marB="45776" anchor="b"/>
                </a:tc>
                <a:extLst>
                  <a:ext uri="{0D108BD9-81ED-4DB2-BD59-A6C34878D82A}">
                    <a16:rowId xmlns:a16="http://schemas.microsoft.com/office/drawing/2014/main" val="3387394953"/>
                  </a:ext>
                </a:extLst>
              </a:tr>
              <a:tr h="566606">
                <a:tc>
                  <a:txBody>
                    <a:bodyPr/>
                    <a:lstStyle/>
                    <a:p>
                      <a:pPr marL="0" algn="r" defTabSz="914400" rtl="0" eaLnBrk="1" fontAlgn="base" latinLnBrk="0" hangingPunct="1"/>
                      <a:r>
                        <a:rPr lang="en-GB" sz="1100" kern="1200">
                          <a:solidFill>
                            <a:schemeClr val="dk1"/>
                          </a:solidFill>
                          <a:effectLst/>
                          <a:latin typeface="+mn-lt"/>
                          <a:ea typeface="+mn-ea"/>
                          <a:cs typeface="+mn-cs"/>
                        </a:rPr>
                        <a:t>8</a:t>
                      </a: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mn-ea"/>
                          <a:cs typeface="+mn-cs"/>
                        </a:rPr>
                        <a:t>Augmented reality &amp; virtual reality </a:t>
                      </a:r>
                    </a:p>
                  </a:txBody>
                  <a:tcPr marL="91552" marR="91552" marT="45776" marB="45776" anchor="ctr"/>
                </a:tc>
                <a:tc>
                  <a:txBody>
                    <a:bodyPr/>
                    <a:lstStyle/>
                    <a:p>
                      <a:pPr marL="0" algn="l" defTabSz="914400" rtl="0" eaLnBrk="1" fontAlgn="base" latinLnBrk="0" hangingPunct="1"/>
                      <a:r>
                        <a:rPr lang="en-US" altLang="zh-CN" sz="1100" kern="1200">
                          <a:solidFill>
                            <a:schemeClr val="dk1"/>
                          </a:solidFill>
                          <a:effectLst/>
                          <a:latin typeface="+mn-lt"/>
                          <a:ea typeface="+mn-ea"/>
                          <a:cs typeface="+mn-cs"/>
                        </a:rPr>
                        <a:t>AI</a:t>
                      </a:r>
                      <a:endParaRPr lang="en-GB" sz="1100" kern="1200">
                        <a:solidFill>
                          <a:schemeClr val="dk1"/>
                        </a:solidFill>
                        <a:effectLst/>
                        <a:latin typeface="+mn-lt"/>
                        <a:ea typeface="+mn-ea"/>
                        <a:cs typeface="+mn-cs"/>
                      </a:endParaRPr>
                    </a:p>
                  </a:txBody>
                  <a:tcPr marL="91552" marR="91552" marT="45776" marB="45776"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mn-ea"/>
                          <a:cs typeface="+mn-cs"/>
                        </a:rPr>
                        <a:t>CxO Meeting 2016 </a:t>
                      </a:r>
                    </a:p>
                    <a:p>
                      <a:pPr algn="l" rtl="0" fontAlgn="base"/>
                      <a:endParaRPr lang="en-GB" sz="1100" kern="1200">
                        <a:solidFill>
                          <a:schemeClr val="dk1"/>
                        </a:solidFill>
                        <a:effectLst/>
                        <a:latin typeface="+mn-lt"/>
                        <a:ea typeface="+mn-ea"/>
                        <a:cs typeface="+mn-cs"/>
                      </a:endParaRPr>
                    </a:p>
                  </a:txBody>
                  <a:tcPr marL="91552" marR="91552" marT="45776" marB="45776" anchor="b"/>
                </a:tc>
                <a:extLst>
                  <a:ext uri="{0D108BD9-81ED-4DB2-BD59-A6C34878D82A}">
                    <a16:rowId xmlns:a16="http://schemas.microsoft.com/office/drawing/2014/main" val="2077936968"/>
                  </a:ext>
                </a:extLst>
              </a:tr>
            </a:tbl>
          </a:graphicData>
        </a:graphic>
      </p:graphicFrame>
      <p:pic>
        <p:nvPicPr>
          <p:cNvPr id="12" name="Picture 11" descr="A blue and yellow logo&#10;&#10;Description automatically generated">
            <a:extLst>
              <a:ext uri="{FF2B5EF4-FFF2-40B4-BE49-F238E27FC236}">
                <a16:creationId xmlns:a16="http://schemas.microsoft.com/office/drawing/2014/main" id="{49154C4C-9886-4251-BD76-D7D07EA6CF50}"/>
              </a:ext>
            </a:extLst>
          </p:cNvPr>
          <p:cNvPicPr>
            <a:picLocks noChangeAspect="1"/>
          </p:cNvPicPr>
          <p:nvPr/>
        </p:nvPicPr>
        <p:blipFill rotWithShape="1">
          <a:blip r:embed="rId2">
            <a:extLst>
              <a:ext uri="{28A0092B-C50C-407E-A947-70E740481C1C}">
                <a14:useLocalDpi xmlns:a14="http://schemas.microsoft.com/office/drawing/2010/main" val="0"/>
              </a:ext>
            </a:extLst>
          </a:blip>
          <a:srcRect l="51932" t="18764" r="5075"/>
          <a:stretch/>
        </p:blipFill>
        <p:spPr>
          <a:xfrm>
            <a:off x="180957" y="5596568"/>
            <a:ext cx="1068961" cy="1261432"/>
          </a:xfrm>
          <a:prstGeom prst="rect">
            <a:avLst/>
          </a:prstGeom>
        </p:spPr>
      </p:pic>
      <p:sp>
        <p:nvSpPr>
          <p:cNvPr id="3" name="TextBox 2">
            <a:extLst>
              <a:ext uri="{FF2B5EF4-FFF2-40B4-BE49-F238E27FC236}">
                <a16:creationId xmlns:a16="http://schemas.microsoft.com/office/drawing/2014/main" id="{01488088-8E3A-8CC0-635D-0E231834097A}"/>
              </a:ext>
            </a:extLst>
          </p:cNvPr>
          <p:cNvSpPr txBox="1"/>
          <p:nvPr/>
        </p:nvSpPr>
        <p:spPr>
          <a:xfrm>
            <a:off x="1249918" y="6211162"/>
            <a:ext cx="10528054" cy="400110"/>
          </a:xfrm>
          <a:prstGeom prst="rect">
            <a:avLst/>
          </a:prstGeom>
          <a:noFill/>
        </p:spPr>
        <p:txBody>
          <a:bodyPr wrap="square" lIns="91440" tIns="45720" rIns="91440" bIns="45720" rtlCol="0" anchor="t">
            <a:spAutoFit/>
          </a:bodyPr>
          <a:lstStyle/>
          <a:p>
            <a:r>
              <a:rPr lang="en-GB" sz="1000" dirty="0"/>
              <a:t>* The topic of </a:t>
            </a:r>
            <a:r>
              <a:rPr lang="fr-CH" sz="1000" dirty="0"/>
              <a:t>AI can </a:t>
            </a:r>
            <a:r>
              <a:rPr lang="fr-CH" sz="1000" dirty="0" err="1"/>
              <a:t>overlap</a:t>
            </a:r>
            <a:r>
              <a:rPr lang="fr-CH" sz="1000" dirty="0"/>
              <a:t> </a:t>
            </a:r>
            <a:r>
              <a:rPr lang="fr-CH" sz="1000" dirty="0" err="1"/>
              <a:t>with</a:t>
            </a:r>
            <a:r>
              <a:rPr lang="fr-CH" sz="1000" dirty="0"/>
              <a:t> </a:t>
            </a:r>
            <a:r>
              <a:rPr lang="fr-CH" sz="1000" dirty="0" err="1"/>
              <a:t>other</a:t>
            </a:r>
            <a:r>
              <a:rPr lang="fr-CH" sz="1000" dirty="0"/>
              <a:t> topics, like Internet of </a:t>
            </a:r>
            <a:r>
              <a:rPr lang="fr-CH" sz="1000" dirty="0" err="1"/>
              <a:t>Things</a:t>
            </a:r>
            <a:r>
              <a:rPr lang="fr-CH" sz="1000" dirty="0"/>
              <a:t>, Intelligent Transport System, Emergency Communication, E-</a:t>
            </a:r>
            <a:r>
              <a:rPr lang="fr-CH" sz="1000" dirty="0" err="1"/>
              <a:t>health</a:t>
            </a:r>
            <a:r>
              <a:rPr lang="fr-CH" sz="1000" dirty="0"/>
              <a:t>, Security and </a:t>
            </a:r>
            <a:r>
              <a:rPr lang="fr-CH" sz="1000" dirty="0" err="1"/>
              <a:t>so</a:t>
            </a:r>
            <a:r>
              <a:rPr lang="fr-CH" sz="1000" dirty="0"/>
              <a:t> </a:t>
            </a:r>
            <a:r>
              <a:rPr lang="fr-CH" sz="1000" dirty="0" err="1"/>
              <a:t>forth</a:t>
            </a:r>
            <a:r>
              <a:rPr lang="fr-CH" sz="1000" dirty="0"/>
              <a:t>. </a:t>
            </a:r>
            <a:r>
              <a:rPr lang="en-US" sz="1000" b="0" i="0" u="none" strike="noStrike" dirty="0">
                <a:solidFill>
                  <a:srgbClr val="212121"/>
                </a:solidFill>
                <a:effectLst/>
                <a:latin typeface="Calibri" panose="020F0502020204030204" pitchFamily="34" charset="0"/>
              </a:rPr>
              <a:t>There can be different approaches to this categorization.</a:t>
            </a:r>
            <a:r>
              <a:rPr lang="fr-CH" sz="1000" dirty="0"/>
              <a:t>  </a:t>
            </a:r>
            <a:endParaRPr lang="en-GB" sz="1000" dirty="0"/>
          </a:p>
        </p:txBody>
      </p:sp>
    </p:spTree>
    <p:extLst>
      <p:ext uri="{BB962C8B-B14F-4D97-AF65-F5344CB8AC3E}">
        <p14:creationId xmlns:p14="http://schemas.microsoft.com/office/powerpoint/2010/main" val="910971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OTLSHAPE_M_ec1af22e4f0849e1998509755e07847f_Connector1">
            <a:extLst>
              <a:ext uri="{FF2B5EF4-FFF2-40B4-BE49-F238E27FC236}">
                <a16:creationId xmlns:a16="http://schemas.microsoft.com/office/drawing/2014/main" id="{E2293CE9-FD5A-4925-B194-8B1170F21867}"/>
              </a:ext>
            </a:extLst>
          </p:cNvPr>
          <p:cNvCxnSpPr>
            <a:cxnSpLocks/>
          </p:cNvCxnSpPr>
          <p:nvPr>
            <p:custDataLst>
              <p:tags r:id="rId1"/>
            </p:custDataLst>
          </p:nvPr>
        </p:nvCxnSpPr>
        <p:spPr>
          <a:xfrm flipH="1">
            <a:off x="6135900" y="3104899"/>
            <a:ext cx="15183" cy="979305"/>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6" name="OTLSHAPE_M_ec1af22e4f0849e1998509755e07847f_Connector1">
            <a:extLst>
              <a:ext uri="{FF2B5EF4-FFF2-40B4-BE49-F238E27FC236}">
                <a16:creationId xmlns:a16="http://schemas.microsoft.com/office/drawing/2014/main" id="{72087435-0F23-4AA4-858A-08EEEAA1DAEB}"/>
              </a:ext>
            </a:extLst>
          </p:cNvPr>
          <p:cNvCxnSpPr>
            <a:cxnSpLocks/>
          </p:cNvCxnSpPr>
          <p:nvPr>
            <p:custDataLst>
              <p:tags r:id="rId2"/>
            </p:custDataLst>
          </p:nvPr>
        </p:nvCxnSpPr>
        <p:spPr>
          <a:xfrm>
            <a:off x="8664003" y="4372497"/>
            <a:ext cx="9769" cy="126708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5" name="OTLSHAPE_M_ec1af22e4f0849e1998509755e07847f_Connector1">
            <a:extLst>
              <a:ext uri="{FF2B5EF4-FFF2-40B4-BE49-F238E27FC236}">
                <a16:creationId xmlns:a16="http://schemas.microsoft.com/office/drawing/2014/main" id="{4E318A3B-F841-4A64-A5CB-470292DEB8F3}"/>
              </a:ext>
            </a:extLst>
          </p:cNvPr>
          <p:cNvCxnSpPr>
            <a:cxnSpLocks/>
          </p:cNvCxnSpPr>
          <p:nvPr>
            <p:custDataLst>
              <p:tags r:id="rId3"/>
            </p:custDataLst>
          </p:nvPr>
        </p:nvCxnSpPr>
        <p:spPr>
          <a:xfrm>
            <a:off x="7768782" y="2636559"/>
            <a:ext cx="9769" cy="126708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4" name="OTLSHAPE_M_ec1af22e4f0849e1998509755e07847f_Connector1">
            <a:extLst>
              <a:ext uri="{FF2B5EF4-FFF2-40B4-BE49-F238E27FC236}">
                <a16:creationId xmlns:a16="http://schemas.microsoft.com/office/drawing/2014/main" id="{90946655-B910-40C5-B332-B5F8FE4FA1B1}"/>
              </a:ext>
            </a:extLst>
          </p:cNvPr>
          <p:cNvCxnSpPr>
            <a:cxnSpLocks/>
          </p:cNvCxnSpPr>
          <p:nvPr>
            <p:custDataLst>
              <p:tags r:id="rId4"/>
            </p:custDataLst>
          </p:nvPr>
        </p:nvCxnSpPr>
        <p:spPr>
          <a:xfrm>
            <a:off x="5956418" y="4290441"/>
            <a:ext cx="9769" cy="126708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6" name="OTLSHAPE_M_ec1af22e4f0849e1998509755e07847f_Connector1">
            <a:extLst>
              <a:ext uri="{FF2B5EF4-FFF2-40B4-BE49-F238E27FC236}">
                <a16:creationId xmlns:a16="http://schemas.microsoft.com/office/drawing/2014/main" id="{F8B0C630-3FF0-4ECC-A471-92E320F3E042}"/>
              </a:ext>
            </a:extLst>
          </p:cNvPr>
          <p:cNvCxnSpPr>
            <a:cxnSpLocks/>
          </p:cNvCxnSpPr>
          <p:nvPr>
            <p:custDataLst>
              <p:tags r:id="rId5"/>
            </p:custDataLst>
          </p:nvPr>
        </p:nvCxnSpPr>
        <p:spPr>
          <a:xfrm>
            <a:off x="5206803" y="2922290"/>
            <a:ext cx="1" cy="1023026"/>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OTLSHAPE_M_ec1af22e4f0849e1998509755e07847f_Connector1">
            <a:extLst>
              <a:ext uri="{FF2B5EF4-FFF2-40B4-BE49-F238E27FC236}">
                <a16:creationId xmlns:a16="http://schemas.microsoft.com/office/drawing/2014/main" id="{7E4D31C4-26CA-493A-95C5-B0A5506FE212}"/>
              </a:ext>
            </a:extLst>
          </p:cNvPr>
          <p:cNvCxnSpPr>
            <a:cxnSpLocks/>
          </p:cNvCxnSpPr>
          <p:nvPr>
            <p:custDataLst>
              <p:tags r:id="rId6"/>
            </p:custDataLst>
          </p:nvPr>
        </p:nvCxnSpPr>
        <p:spPr>
          <a:xfrm>
            <a:off x="3992707" y="2656640"/>
            <a:ext cx="9769" cy="126708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OTLSHAPE_M_b7c010c1ff3945669a01af8ced3bc95b_Connector1">
            <a:extLst>
              <a:ext uri="{FF2B5EF4-FFF2-40B4-BE49-F238E27FC236}">
                <a16:creationId xmlns:a16="http://schemas.microsoft.com/office/drawing/2014/main" id="{A111D20B-ACD7-4CAE-AB41-7D57C5B7D09C}"/>
              </a:ext>
            </a:extLst>
          </p:cNvPr>
          <p:cNvCxnSpPr>
            <a:cxnSpLocks/>
          </p:cNvCxnSpPr>
          <p:nvPr>
            <p:custDataLst>
              <p:tags r:id="rId7"/>
            </p:custDataLst>
          </p:nvPr>
        </p:nvCxnSpPr>
        <p:spPr>
          <a:xfrm flipH="1">
            <a:off x="3008725" y="3601509"/>
            <a:ext cx="5093" cy="376235"/>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OTLSHAPE_TB_00000000000000000000000000000000_LeftEndCaps">
            <a:extLst>
              <a:ext uri="{FF2B5EF4-FFF2-40B4-BE49-F238E27FC236}">
                <a16:creationId xmlns:a16="http://schemas.microsoft.com/office/drawing/2014/main" id="{6F6C3954-F56A-47D7-B473-7D375B0E4ED3}"/>
              </a:ext>
            </a:extLst>
          </p:cNvPr>
          <p:cNvSpPr txBox="1"/>
          <p:nvPr>
            <p:custDataLst>
              <p:tags r:id="rId8"/>
            </p:custDataLst>
          </p:nvPr>
        </p:nvSpPr>
        <p:spPr>
          <a:xfrm>
            <a:off x="567343" y="1930362"/>
            <a:ext cx="445508" cy="276999"/>
          </a:xfrm>
          <a:prstGeom prst="rect">
            <a:avLst/>
          </a:prstGeom>
          <a:noFill/>
        </p:spPr>
        <p:txBody>
          <a:bodyPr vert="horz" wrap="none" lIns="0" tIns="0" rIns="0" bIns="0" rtlCol="0" anchor="ctr" anchorCtr="0">
            <a:spAutoFit/>
          </a:bodyPr>
          <a:lstStyle/>
          <a:p>
            <a:pPr algn="ctr"/>
            <a:r>
              <a:rPr lang="en-GB" b="1" spc="-44">
                <a:solidFill>
                  <a:srgbClr val="ED7D31"/>
                </a:solidFill>
                <a:latin typeface="Calibri" panose="020F0502020204030204" pitchFamily="34" charset="0"/>
              </a:rPr>
              <a:t>2009</a:t>
            </a:r>
          </a:p>
        </p:txBody>
      </p:sp>
      <p:sp>
        <p:nvSpPr>
          <p:cNvPr id="8" name="OTLSHAPE_TB_00000000000000000000000000000000_ScaleContainer">
            <a:extLst>
              <a:ext uri="{FF2B5EF4-FFF2-40B4-BE49-F238E27FC236}">
                <a16:creationId xmlns:a16="http://schemas.microsoft.com/office/drawing/2014/main" id="{765983ED-34B8-4E1C-A17D-0BBD1E2032EC}"/>
              </a:ext>
            </a:extLst>
          </p:cNvPr>
          <p:cNvSpPr/>
          <p:nvPr>
            <p:custDataLst>
              <p:tags r:id="rId9"/>
            </p:custDataLst>
          </p:nvPr>
        </p:nvSpPr>
        <p:spPr>
          <a:xfrm>
            <a:off x="1810910" y="4073055"/>
            <a:ext cx="8496318" cy="198454"/>
          </a:xfrm>
          <a:prstGeom prst="round2SameRect">
            <a:avLst/>
          </a:prstGeom>
          <a:solidFill>
            <a:schemeClr val="dk2"/>
          </a:solidFill>
          <a:ln w="12700" cap="flat" cmpd="sng" algn="ctr">
            <a:noFill/>
            <a:prstDash val="solid"/>
            <a:miter lim="800000"/>
          </a:ln>
          <a:effectLst/>
          <a:scene3d>
            <a:camera prst="orthographicFront"/>
            <a:lightRig rig="balanced" dir="t">
              <a:rot lat="0" lon="0" rev="1200000"/>
            </a:lightRig>
          </a:scene3d>
          <a:sp3d contourW="2540" prstMaterial="legacyMatte">
            <a:bevelT w="127000" h="38100"/>
            <a:contourClr>
              <a:srgbClr val="E1E1E1"/>
            </a:contourClr>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TLSHAPE_TB_00000000000000000000000000000000_ElapsedTime">
            <a:extLst>
              <a:ext uri="{FF2B5EF4-FFF2-40B4-BE49-F238E27FC236}">
                <a16:creationId xmlns:a16="http://schemas.microsoft.com/office/drawing/2014/main" id="{C9BD2882-8531-4C3F-9801-ED2C2E968AAA}"/>
              </a:ext>
            </a:extLst>
          </p:cNvPr>
          <p:cNvSpPr/>
          <p:nvPr>
            <p:custDataLst>
              <p:tags r:id="rId10"/>
            </p:custDataLst>
          </p:nvPr>
        </p:nvSpPr>
        <p:spPr>
          <a:xfrm>
            <a:off x="790097" y="1886910"/>
            <a:ext cx="2791376" cy="35950"/>
          </a:xfrm>
          <a:prstGeom prst="rect">
            <a:avLst/>
          </a:prstGeom>
          <a:solidFill>
            <a:srgbClr val="FF0000">
              <a:alpha val="74902"/>
            </a:srgbClr>
          </a:solidFill>
          <a:ln w="12700" cap="flat" cmpd="sng" algn="ctr">
            <a:noFill/>
            <a:prstDash val="solid"/>
            <a:miter lim="800000"/>
          </a:ln>
          <a:effectLst/>
          <a:scene3d>
            <a:camera prst="orthographicFront"/>
            <a:lightRig rig="threePt" dir="t"/>
          </a:scene3d>
          <a:sp3d>
            <a:bevelT w="12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TLSHAPE_TB_00000000000000000000000000000000_TimescaleInterval2">
            <a:extLst>
              <a:ext uri="{FF2B5EF4-FFF2-40B4-BE49-F238E27FC236}">
                <a16:creationId xmlns:a16="http://schemas.microsoft.com/office/drawing/2014/main" id="{DAAF708B-AB41-4BAB-AF64-629E5AEB96DA}"/>
              </a:ext>
            </a:extLst>
          </p:cNvPr>
          <p:cNvSpPr txBox="1"/>
          <p:nvPr>
            <p:custDataLst>
              <p:tags r:id="rId11"/>
            </p:custDataLst>
          </p:nvPr>
        </p:nvSpPr>
        <p:spPr>
          <a:xfrm>
            <a:off x="2846608" y="4088824"/>
            <a:ext cx="271228" cy="186055"/>
          </a:xfrm>
          <a:prstGeom prst="rect">
            <a:avLst/>
          </a:prstGeom>
          <a:noFill/>
        </p:spPr>
        <p:txBody>
          <a:bodyPr vert="horz" wrap="none" lIns="0" tIns="0" rIns="0" bIns="0" rtlCol="0" anchor="ctr" anchorCtr="0">
            <a:noAutofit/>
          </a:bodyPr>
          <a:lstStyle/>
          <a:p>
            <a:r>
              <a:rPr lang="en-GB" sz="1200" spc="-18">
                <a:solidFill>
                  <a:schemeClr val="lt1"/>
                </a:solidFill>
                <a:latin typeface="Calibri"/>
                <a:ea typeface="Calibri"/>
                <a:cs typeface="Calibri"/>
              </a:rPr>
              <a:t>2016</a:t>
            </a:r>
            <a:endParaRPr lang="en-US">
              <a:solidFill>
                <a:schemeClr val="lt1"/>
              </a:solidFill>
            </a:endParaRPr>
          </a:p>
        </p:txBody>
      </p:sp>
      <p:sp>
        <p:nvSpPr>
          <p:cNvPr id="13" name="OTLSHAPE_TB_00000000000000000000000000000000_TimescaleInterval3">
            <a:extLst>
              <a:ext uri="{FF2B5EF4-FFF2-40B4-BE49-F238E27FC236}">
                <a16:creationId xmlns:a16="http://schemas.microsoft.com/office/drawing/2014/main" id="{E587E6BE-67AC-40BD-80CF-F3BC78FDA6FD}"/>
              </a:ext>
            </a:extLst>
          </p:cNvPr>
          <p:cNvSpPr txBox="1"/>
          <p:nvPr>
            <p:custDataLst>
              <p:tags r:id="rId12"/>
            </p:custDataLst>
          </p:nvPr>
        </p:nvSpPr>
        <p:spPr>
          <a:xfrm>
            <a:off x="3729395" y="4071469"/>
            <a:ext cx="158185"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017</a:t>
            </a:r>
            <a:endParaRPr lang="en-US"/>
          </a:p>
        </p:txBody>
      </p:sp>
      <p:sp>
        <p:nvSpPr>
          <p:cNvPr id="14" name="OTLSHAPE_TB_00000000000000000000000000000000_TimescaleInterval4">
            <a:extLst>
              <a:ext uri="{FF2B5EF4-FFF2-40B4-BE49-F238E27FC236}">
                <a16:creationId xmlns:a16="http://schemas.microsoft.com/office/drawing/2014/main" id="{8CA9AF6E-3727-4659-8578-943B495DA82C}"/>
              </a:ext>
            </a:extLst>
          </p:cNvPr>
          <p:cNvSpPr txBox="1"/>
          <p:nvPr>
            <p:custDataLst>
              <p:tags r:id="rId13"/>
            </p:custDataLst>
          </p:nvPr>
        </p:nvSpPr>
        <p:spPr>
          <a:xfrm>
            <a:off x="4672093" y="4071469"/>
            <a:ext cx="228600" cy="186055"/>
          </a:xfrm>
          <a:prstGeom prst="rect">
            <a:avLst/>
          </a:prstGeom>
          <a:noFill/>
        </p:spPr>
        <p:txBody>
          <a:bodyPr vert="horz" wrap="none" lIns="0" tIns="0" rIns="0" bIns="0" rtlCol="0" anchor="ctr" anchorCtr="0">
            <a:noAutofit/>
          </a:bodyPr>
          <a:lstStyle/>
          <a:p>
            <a:r>
              <a:rPr lang="en-US" sz="1200" spc="-18">
                <a:solidFill>
                  <a:schemeClr val="lt1"/>
                </a:solidFill>
                <a:latin typeface="Calibri"/>
                <a:cs typeface="Calibri"/>
              </a:rPr>
              <a:t>2</a:t>
            </a:r>
            <a:r>
              <a:rPr lang="en-GB" sz="1200" spc="-18">
                <a:solidFill>
                  <a:schemeClr val="lt1"/>
                </a:solidFill>
                <a:latin typeface="Calibri"/>
                <a:cs typeface="Calibri"/>
              </a:rPr>
              <a:t>018</a:t>
            </a:r>
            <a:endParaRPr lang="en-US"/>
          </a:p>
        </p:txBody>
      </p:sp>
      <p:sp>
        <p:nvSpPr>
          <p:cNvPr id="15" name="OTLSHAPE_TB_00000000000000000000000000000000_TimescaleInterval5">
            <a:extLst>
              <a:ext uri="{FF2B5EF4-FFF2-40B4-BE49-F238E27FC236}">
                <a16:creationId xmlns:a16="http://schemas.microsoft.com/office/drawing/2014/main" id="{1DA1B335-FC57-467A-9589-5839897774D5}"/>
              </a:ext>
            </a:extLst>
          </p:cNvPr>
          <p:cNvSpPr txBox="1"/>
          <p:nvPr>
            <p:custDataLst>
              <p:tags r:id="rId14"/>
            </p:custDataLst>
          </p:nvPr>
        </p:nvSpPr>
        <p:spPr>
          <a:xfrm>
            <a:off x="5599586" y="4071469"/>
            <a:ext cx="249364"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019</a:t>
            </a:r>
            <a:endParaRPr lang="en-GB" sz="1200" spc="-20">
              <a:solidFill>
                <a:schemeClr val="lt1"/>
              </a:solidFill>
              <a:latin typeface="Calibri" panose="020F0502020204030204" pitchFamily="34" charset="0"/>
            </a:endParaRPr>
          </a:p>
        </p:txBody>
      </p:sp>
      <p:sp>
        <p:nvSpPr>
          <p:cNvPr id="16" name="OTLSHAPE_TB_00000000000000000000000000000000_TimescaleInterval6">
            <a:extLst>
              <a:ext uri="{FF2B5EF4-FFF2-40B4-BE49-F238E27FC236}">
                <a16:creationId xmlns:a16="http://schemas.microsoft.com/office/drawing/2014/main" id="{B80251FE-1041-4F56-81FD-4D78BB89FF43}"/>
              </a:ext>
            </a:extLst>
          </p:cNvPr>
          <p:cNvSpPr txBox="1"/>
          <p:nvPr>
            <p:custDataLst>
              <p:tags r:id="rId15"/>
            </p:custDataLst>
          </p:nvPr>
        </p:nvSpPr>
        <p:spPr>
          <a:xfrm>
            <a:off x="6527078" y="4071469"/>
            <a:ext cx="203200"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020</a:t>
            </a:r>
            <a:endParaRPr lang="en-US"/>
          </a:p>
        </p:txBody>
      </p:sp>
      <p:sp>
        <p:nvSpPr>
          <p:cNvPr id="17" name="OTLSHAPE_TB_00000000000000000000000000000000_TimescaleInterval7">
            <a:extLst>
              <a:ext uri="{FF2B5EF4-FFF2-40B4-BE49-F238E27FC236}">
                <a16:creationId xmlns:a16="http://schemas.microsoft.com/office/drawing/2014/main" id="{164EB579-FE4A-4821-8901-4FAD4643B729}"/>
              </a:ext>
            </a:extLst>
          </p:cNvPr>
          <p:cNvSpPr txBox="1"/>
          <p:nvPr>
            <p:custDataLst>
              <p:tags r:id="rId16"/>
            </p:custDataLst>
          </p:nvPr>
        </p:nvSpPr>
        <p:spPr>
          <a:xfrm>
            <a:off x="7439367" y="4071469"/>
            <a:ext cx="255776" cy="186055"/>
          </a:xfrm>
          <a:prstGeom prst="rect">
            <a:avLst/>
          </a:prstGeom>
          <a:noFill/>
        </p:spPr>
        <p:txBody>
          <a:bodyPr vert="horz" wrap="none" lIns="0" tIns="0" rIns="0" bIns="0" rtlCol="0" anchor="ctr" anchorCtr="0">
            <a:noAutofit/>
          </a:bodyPr>
          <a:lstStyle/>
          <a:p>
            <a:r>
              <a:rPr lang="en-GB" sz="1200" spc="-18">
                <a:solidFill>
                  <a:schemeClr val="lt1"/>
                </a:solidFill>
                <a:latin typeface="Calibri"/>
                <a:ea typeface="Calibri"/>
                <a:cs typeface="Calibri"/>
              </a:rPr>
              <a:t>2021</a:t>
            </a:r>
            <a:endParaRPr lang="en-US"/>
          </a:p>
        </p:txBody>
      </p:sp>
      <p:sp>
        <p:nvSpPr>
          <p:cNvPr id="18" name="OTLSHAPE_TB_00000000000000000000000000000000_TimescaleInterval8">
            <a:extLst>
              <a:ext uri="{FF2B5EF4-FFF2-40B4-BE49-F238E27FC236}">
                <a16:creationId xmlns:a16="http://schemas.microsoft.com/office/drawing/2014/main" id="{9C5DBA5C-50AE-4547-8D4B-7E012E1CBAAC}"/>
              </a:ext>
            </a:extLst>
          </p:cNvPr>
          <p:cNvSpPr txBox="1"/>
          <p:nvPr>
            <p:custDataLst>
              <p:tags r:id="rId17"/>
            </p:custDataLst>
          </p:nvPr>
        </p:nvSpPr>
        <p:spPr>
          <a:xfrm>
            <a:off x="8538158" y="4060571"/>
            <a:ext cx="271228" cy="186055"/>
          </a:xfrm>
          <a:prstGeom prst="rect">
            <a:avLst/>
          </a:prstGeom>
          <a:noFill/>
        </p:spPr>
        <p:txBody>
          <a:bodyPr vert="horz" wrap="none" lIns="0" tIns="0" rIns="0" bIns="0" rtlCol="0" anchor="ctr" anchorCtr="0">
            <a:noAutofit/>
          </a:bodyPr>
          <a:lstStyle/>
          <a:p>
            <a:r>
              <a:rPr lang="en-GB" sz="1200" spc="-18">
                <a:solidFill>
                  <a:schemeClr val="lt1"/>
                </a:solidFill>
                <a:latin typeface="Calibri"/>
                <a:ea typeface="Calibri"/>
                <a:cs typeface="Calibri"/>
              </a:rPr>
              <a:t>2022</a:t>
            </a:r>
            <a:endParaRPr lang="en-US"/>
          </a:p>
        </p:txBody>
      </p:sp>
      <p:sp>
        <p:nvSpPr>
          <p:cNvPr id="19" name="OTLSHAPE_TB_00000000000000000000000000000000_TimescaleInterval9">
            <a:extLst>
              <a:ext uri="{FF2B5EF4-FFF2-40B4-BE49-F238E27FC236}">
                <a16:creationId xmlns:a16="http://schemas.microsoft.com/office/drawing/2014/main" id="{EE556A1E-6D59-4B45-9513-631A0EDD8FF8}"/>
              </a:ext>
            </a:extLst>
          </p:cNvPr>
          <p:cNvSpPr txBox="1"/>
          <p:nvPr>
            <p:custDataLst>
              <p:tags r:id="rId18"/>
            </p:custDataLst>
          </p:nvPr>
        </p:nvSpPr>
        <p:spPr>
          <a:xfrm>
            <a:off x="9294353" y="4071469"/>
            <a:ext cx="158185"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023</a:t>
            </a:r>
            <a:endParaRPr lang="en-US"/>
          </a:p>
        </p:txBody>
      </p:sp>
      <p:sp>
        <p:nvSpPr>
          <p:cNvPr id="20" name="OTLSHAPE_TB_00000000000000000000000000000000_TimescaleInterval10">
            <a:extLst>
              <a:ext uri="{FF2B5EF4-FFF2-40B4-BE49-F238E27FC236}">
                <a16:creationId xmlns:a16="http://schemas.microsoft.com/office/drawing/2014/main" id="{B5443488-6E83-40CB-9068-D986E3BF848A}"/>
              </a:ext>
            </a:extLst>
          </p:cNvPr>
          <p:cNvSpPr txBox="1"/>
          <p:nvPr>
            <p:custDataLst>
              <p:tags r:id="rId19"/>
            </p:custDataLst>
          </p:nvPr>
        </p:nvSpPr>
        <p:spPr>
          <a:xfrm>
            <a:off x="10237050" y="4071469"/>
            <a:ext cx="228600" cy="186055"/>
          </a:xfrm>
          <a:prstGeom prst="rect">
            <a:avLst/>
          </a:prstGeom>
          <a:noFill/>
        </p:spPr>
        <p:txBody>
          <a:bodyPr vert="horz" wrap="none" lIns="0" tIns="0" rIns="0" bIns="0" rtlCol="0" anchor="ctr" anchorCtr="0">
            <a:noAutofit/>
          </a:bodyPr>
          <a:lstStyle/>
          <a:p>
            <a:endParaRPr lang="en-GB" sz="1200" spc="-18">
              <a:solidFill>
                <a:schemeClr val="lt1"/>
              </a:solidFill>
              <a:latin typeface="Calibri"/>
              <a:ea typeface="Calibri"/>
              <a:cs typeface="Calibri"/>
            </a:endParaRPr>
          </a:p>
        </p:txBody>
      </p:sp>
      <p:sp>
        <p:nvSpPr>
          <p:cNvPr id="22" name="OTLSHAPE_TB_00000000000000000000000000000000_MiddleTimescaleInterval2">
            <a:extLst>
              <a:ext uri="{FF2B5EF4-FFF2-40B4-BE49-F238E27FC236}">
                <a16:creationId xmlns:a16="http://schemas.microsoft.com/office/drawing/2014/main" id="{0DD2A18C-7A2D-4731-A2BC-FE0E051D6032}"/>
              </a:ext>
            </a:extLst>
          </p:cNvPr>
          <p:cNvSpPr txBox="1"/>
          <p:nvPr>
            <p:custDataLst>
              <p:tags r:id="rId20"/>
            </p:custDataLst>
          </p:nvPr>
        </p:nvSpPr>
        <p:spPr>
          <a:xfrm>
            <a:off x="5550155" y="4283031"/>
            <a:ext cx="314189" cy="186055"/>
          </a:xfrm>
          <a:prstGeom prst="rect">
            <a:avLst/>
          </a:prstGeom>
          <a:noFill/>
        </p:spPr>
        <p:txBody>
          <a:bodyPr vert="horz" wrap="none" lIns="0" tIns="0" rIns="0" bIns="0" rtlCol="0" anchor="ctr" anchorCtr="0">
            <a:noAutofit/>
          </a:bodyPr>
          <a:lstStyle/>
          <a:p>
            <a:r>
              <a:rPr lang="en-GB" sz="1200" spc="-20">
                <a:solidFill>
                  <a:schemeClr val="lt1"/>
                </a:solidFill>
                <a:latin typeface="Calibri" panose="020F0502020204030204" pitchFamily="34" charset="0"/>
              </a:rPr>
              <a:t>2024</a:t>
            </a:r>
          </a:p>
        </p:txBody>
      </p:sp>
      <p:cxnSp>
        <p:nvCxnSpPr>
          <p:cNvPr id="24" name="OTLSHAPE_TB_00000000000000000000000000000000_Separator1">
            <a:extLst>
              <a:ext uri="{FF2B5EF4-FFF2-40B4-BE49-F238E27FC236}">
                <a16:creationId xmlns:a16="http://schemas.microsoft.com/office/drawing/2014/main" id="{643A6B13-6D93-45F9-BE38-4105F2A0C1B2}"/>
              </a:ext>
            </a:extLst>
          </p:cNvPr>
          <p:cNvCxnSpPr/>
          <p:nvPr>
            <p:custDataLst>
              <p:tags r:id="rId21"/>
            </p:custDataLst>
          </p:nvPr>
        </p:nvCxnSpPr>
        <p:spPr>
          <a:xfrm>
            <a:off x="2627094" y="4072130"/>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OTLSHAPE_TB_00000000000000000000000000000000_Separator2">
            <a:extLst>
              <a:ext uri="{FF2B5EF4-FFF2-40B4-BE49-F238E27FC236}">
                <a16:creationId xmlns:a16="http://schemas.microsoft.com/office/drawing/2014/main" id="{0FB3F46D-8110-4DC2-94CA-DA4EBEFD177A}"/>
              </a:ext>
            </a:extLst>
          </p:cNvPr>
          <p:cNvCxnSpPr/>
          <p:nvPr>
            <p:custDataLst>
              <p:tags r:id="rId22"/>
            </p:custDataLst>
          </p:nvPr>
        </p:nvCxnSpPr>
        <p:spPr>
          <a:xfrm>
            <a:off x="3581473" y="4071964"/>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OTLSHAPE_TB_00000000000000000000000000000000_Separator3">
            <a:extLst>
              <a:ext uri="{FF2B5EF4-FFF2-40B4-BE49-F238E27FC236}">
                <a16:creationId xmlns:a16="http://schemas.microsoft.com/office/drawing/2014/main" id="{307BBCFB-D221-4821-8C14-B60C45B1F76C}"/>
              </a:ext>
            </a:extLst>
          </p:cNvPr>
          <p:cNvCxnSpPr/>
          <p:nvPr>
            <p:custDataLst>
              <p:tags r:id="rId23"/>
            </p:custDataLst>
          </p:nvPr>
        </p:nvCxnSpPr>
        <p:spPr>
          <a:xfrm>
            <a:off x="4475425" y="4081934"/>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OTLSHAPE_TB_00000000000000000000000000000000_Separator4">
            <a:extLst>
              <a:ext uri="{FF2B5EF4-FFF2-40B4-BE49-F238E27FC236}">
                <a16:creationId xmlns:a16="http://schemas.microsoft.com/office/drawing/2014/main" id="{C4A4086F-D589-483D-AE3F-64DC444C2807}"/>
              </a:ext>
            </a:extLst>
          </p:cNvPr>
          <p:cNvCxnSpPr/>
          <p:nvPr>
            <p:custDataLst>
              <p:tags r:id="rId24"/>
            </p:custDataLst>
          </p:nvPr>
        </p:nvCxnSpPr>
        <p:spPr>
          <a:xfrm>
            <a:off x="5536085"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OTLSHAPE_TB_00000000000000000000000000000000_Separator5">
            <a:extLst>
              <a:ext uri="{FF2B5EF4-FFF2-40B4-BE49-F238E27FC236}">
                <a16:creationId xmlns:a16="http://schemas.microsoft.com/office/drawing/2014/main" id="{A383B7F4-4629-4985-9195-6B68146E4A9F}"/>
              </a:ext>
            </a:extLst>
          </p:cNvPr>
          <p:cNvCxnSpPr/>
          <p:nvPr>
            <p:custDataLst>
              <p:tags r:id="rId25"/>
            </p:custDataLst>
          </p:nvPr>
        </p:nvCxnSpPr>
        <p:spPr>
          <a:xfrm>
            <a:off x="6463578"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OTLSHAPE_TB_00000000000000000000000000000000_Separator6">
            <a:extLst>
              <a:ext uri="{FF2B5EF4-FFF2-40B4-BE49-F238E27FC236}">
                <a16:creationId xmlns:a16="http://schemas.microsoft.com/office/drawing/2014/main" id="{9BE9FAC9-0D9B-4A5D-9DC5-DF0AA35BB82E}"/>
              </a:ext>
            </a:extLst>
          </p:cNvPr>
          <p:cNvCxnSpPr/>
          <p:nvPr>
            <p:custDataLst>
              <p:tags r:id="rId26"/>
            </p:custDataLst>
          </p:nvPr>
        </p:nvCxnSpPr>
        <p:spPr>
          <a:xfrm>
            <a:off x="7375867"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OTLSHAPE_TB_00000000000000000000000000000000_Separator7">
            <a:extLst>
              <a:ext uri="{FF2B5EF4-FFF2-40B4-BE49-F238E27FC236}">
                <a16:creationId xmlns:a16="http://schemas.microsoft.com/office/drawing/2014/main" id="{EFBF944C-6370-4D26-9538-1833422464D1}"/>
              </a:ext>
            </a:extLst>
          </p:cNvPr>
          <p:cNvCxnSpPr/>
          <p:nvPr>
            <p:custDataLst>
              <p:tags r:id="rId27"/>
            </p:custDataLst>
          </p:nvPr>
        </p:nvCxnSpPr>
        <p:spPr>
          <a:xfrm>
            <a:off x="8231462" y="4090912"/>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OTLSHAPE_TB_00000000000000000000000000000000_Separator8">
            <a:extLst>
              <a:ext uri="{FF2B5EF4-FFF2-40B4-BE49-F238E27FC236}">
                <a16:creationId xmlns:a16="http://schemas.microsoft.com/office/drawing/2014/main" id="{DFFBD936-4B55-4903-8A60-931614AE9F6E}"/>
              </a:ext>
            </a:extLst>
          </p:cNvPr>
          <p:cNvCxnSpPr/>
          <p:nvPr>
            <p:custDataLst>
              <p:tags r:id="rId28"/>
            </p:custDataLst>
          </p:nvPr>
        </p:nvCxnSpPr>
        <p:spPr>
          <a:xfrm>
            <a:off x="9230853"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OTLSHAPE_TB_00000000000000000000000000000000_Separator9">
            <a:extLst>
              <a:ext uri="{FF2B5EF4-FFF2-40B4-BE49-F238E27FC236}">
                <a16:creationId xmlns:a16="http://schemas.microsoft.com/office/drawing/2014/main" id="{47AE7088-2518-4B4D-BBAC-B3674095804D}"/>
              </a:ext>
            </a:extLst>
          </p:cNvPr>
          <p:cNvCxnSpPr/>
          <p:nvPr>
            <p:custDataLst>
              <p:tags r:id="rId29"/>
            </p:custDataLst>
          </p:nvPr>
        </p:nvCxnSpPr>
        <p:spPr>
          <a:xfrm>
            <a:off x="10173550"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OTLSHAPE_TB_00000000000000000000000000000000_MiddleSeparator1">
            <a:extLst>
              <a:ext uri="{FF2B5EF4-FFF2-40B4-BE49-F238E27FC236}">
                <a16:creationId xmlns:a16="http://schemas.microsoft.com/office/drawing/2014/main" id="{30CCA5BA-49E2-42F6-97E3-C2FE6BB2CD53}"/>
              </a:ext>
            </a:extLst>
          </p:cNvPr>
          <p:cNvCxnSpPr/>
          <p:nvPr>
            <p:custDataLst>
              <p:tags r:id="rId30"/>
            </p:custDataLst>
          </p:nvPr>
        </p:nvCxnSpPr>
        <p:spPr>
          <a:xfrm>
            <a:off x="5515963" y="4235772"/>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OTLSHAPE_T_ce943aeb99b943ffa4457281f1ce2e09_Title">
            <a:extLst>
              <a:ext uri="{FF2B5EF4-FFF2-40B4-BE49-F238E27FC236}">
                <a16:creationId xmlns:a16="http://schemas.microsoft.com/office/drawing/2014/main" id="{BA3A5C92-BAB2-4141-A01D-D285C15D8C18}"/>
              </a:ext>
            </a:extLst>
          </p:cNvPr>
          <p:cNvSpPr txBox="1"/>
          <p:nvPr>
            <p:custDataLst>
              <p:tags r:id="rId31"/>
            </p:custDataLst>
          </p:nvPr>
        </p:nvSpPr>
        <p:spPr>
          <a:xfrm>
            <a:off x="2416562" y="3435947"/>
            <a:ext cx="1572239" cy="169277"/>
          </a:xfrm>
          <a:prstGeom prst="rect">
            <a:avLst/>
          </a:prstGeom>
          <a:noFill/>
        </p:spPr>
        <p:txBody>
          <a:bodyPr vert="horz" wrap="square" lIns="0" tIns="0" rIns="0" bIns="0" rtlCol="0" anchor="ctr" anchorCtr="0">
            <a:spAutoFit/>
          </a:bodyPr>
          <a:lstStyle/>
          <a:p>
            <a:r>
              <a:rPr lang="en-GB" sz="1100" b="1" spc="-12">
                <a:solidFill>
                  <a:schemeClr val="dk1"/>
                </a:solidFill>
                <a:ea typeface="Calibri"/>
                <a:cs typeface="Calibri"/>
              </a:rPr>
              <a:t>CxO Meeting 2016</a:t>
            </a:r>
            <a:endParaRPr lang="en-US">
              <a:solidFill>
                <a:schemeClr val="dk1"/>
              </a:solidFill>
              <a:latin typeface="Calibri"/>
            </a:endParaRPr>
          </a:p>
        </p:txBody>
      </p:sp>
      <p:sp>
        <p:nvSpPr>
          <p:cNvPr id="77" name="OTLSHAPE_M_b7c010c1ff3945669a01af8ced3bc95b_Shape">
            <a:extLst>
              <a:ext uri="{FF2B5EF4-FFF2-40B4-BE49-F238E27FC236}">
                <a16:creationId xmlns:a16="http://schemas.microsoft.com/office/drawing/2014/main" id="{B80F0699-5205-4809-BADB-ACCEE3F3ACB9}"/>
              </a:ext>
            </a:extLst>
          </p:cNvPr>
          <p:cNvSpPr/>
          <p:nvPr>
            <p:custDataLst>
              <p:tags r:id="rId32"/>
            </p:custDataLst>
          </p:nvPr>
        </p:nvSpPr>
        <p:spPr>
          <a:xfrm>
            <a:off x="5883333" y="4281644"/>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OTLSHAPE_M_b7c010c1ff3945669a01af8ced3bc95b_Shape">
            <a:extLst>
              <a:ext uri="{FF2B5EF4-FFF2-40B4-BE49-F238E27FC236}">
                <a16:creationId xmlns:a16="http://schemas.microsoft.com/office/drawing/2014/main" id="{ED5B03C7-FAAF-4434-B141-1CDBC3991131}"/>
              </a:ext>
            </a:extLst>
          </p:cNvPr>
          <p:cNvSpPr/>
          <p:nvPr>
            <p:custDataLst>
              <p:tags r:id="rId33"/>
            </p:custDataLst>
          </p:nvPr>
        </p:nvSpPr>
        <p:spPr>
          <a:xfrm>
            <a:off x="3927280" y="3835705"/>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OTLSHAPE_T_ce943aeb99b943ffa4457281f1ce2e09_Title">
            <a:extLst>
              <a:ext uri="{FF2B5EF4-FFF2-40B4-BE49-F238E27FC236}">
                <a16:creationId xmlns:a16="http://schemas.microsoft.com/office/drawing/2014/main" id="{7BBA333D-6D00-4203-B88D-6235AC5F6322}"/>
              </a:ext>
            </a:extLst>
          </p:cNvPr>
          <p:cNvSpPr txBox="1"/>
          <p:nvPr>
            <p:custDataLst>
              <p:tags r:id="rId34"/>
            </p:custDataLst>
          </p:nvPr>
        </p:nvSpPr>
        <p:spPr>
          <a:xfrm>
            <a:off x="4833370" y="2336099"/>
            <a:ext cx="1058983" cy="615553"/>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North-American</a:t>
            </a:r>
            <a:r>
              <a:rPr lang="en-US">
                <a:solidFill>
                  <a:schemeClr val="dk1"/>
                </a:solidFill>
              </a:rPr>
              <a:t> </a:t>
            </a:r>
            <a:r>
              <a:rPr lang="en-US" sz="1100" b="1" spc="-12">
                <a:solidFill>
                  <a:schemeClr val="dk1"/>
                </a:solidFill>
                <a:latin typeface="Calibri" panose="020F0502020204030204" pitchFamily="34" charset="0"/>
              </a:rPr>
              <a:t>CTO Meeting 2018</a:t>
            </a:r>
            <a:r>
              <a:rPr lang="zh-CN" altLang="en-US" sz="1100" b="1" spc="-12">
                <a:solidFill>
                  <a:schemeClr val="dk1"/>
                </a:solidFill>
                <a:latin typeface="Calibri" panose="020F0502020204030204" pitchFamily="34" charset="0"/>
              </a:rPr>
              <a:t>： </a:t>
            </a:r>
            <a:r>
              <a:rPr lang="en-GB" altLang="zh-CN" sz="1100" b="1" spc="-12">
                <a:solidFill>
                  <a:schemeClr val="dk1"/>
                </a:solidFill>
                <a:latin typeface="Calibri" panose="020F0502020204030204" pitchFamily="34" charset="0"/>
              </a:rPr>
              <a:t>2 </a:t>
            </a:r>
            <a:r>
              <a:rPr lang="en-US" altLang="zh-CN" sz="1100" b="1" spc="-12">
                <a:solidFill>
                  <a:schemeClr val="dk1"/>
                </a:solidFill>
                <a:latin typeface="Calibri" panose="020F0502020204030204" pitchFamily="34" charset="0"/>
              </a:rPr>
              <a:t>times</a:t>
            </a:r>
            <a:endParaRPr lang="en-US" sz="1100" b="1" spc="-12">
              <a:solidFill>
                <a:schemeClr val="dk1"/>
              </a:solidFill>
              <a:latin typeface="Calibri" panose="020F0502020204030204" pitchFamily="34" charset="0"/>
            </a:endParaRPr>
          </a:p>
        </p:txBody>
      </p:sp>
      <p:sp>
        <p:nvSpPr>
          <p:cNvPr id="100" name="OTLSHAPE_M_b7c010c1ff3945669a01af8ced3bc95b_Shape">
            <a:extLst>
              <a:ext uri="{FF2B5EF4-FFF2-40B4-BE49-F238E27FC236}">
                <a16:creationId xmlns:a16="http://schemas.microsoft.com/office/drawing/2014/main" id="{ABFBA805-EE60-4A68-9001-35BA75856895}"/>
              </a:ext>
            </a:extLst>
          </p:cNvPr>
          <p:cNvSpPr/>
          <p:nvPr>
            <p:custDataLst>
              <p:tags r:id="rId35"/>
            </p:custDataLst>
          </p:nvPr>
        </p:nvSpPr>
        <p:spPr>
          <a:xfrm>
            <a:off x="5139268" y="3835705"/>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OTLSHAPE_TB_00000000000000000000000000000000_LeftEndCaps">
            <a:extLst>
              <a:ext uri="{FF2B5EF4-FFF2-40B4-BE49-F238E27FC236}">
                <a16:creationId xmlns:a16="http://schemas.microsoft.com/office/drawing/2014/main" id="{F187CD07-8A71-4C54-A2F2-CB1F4FF030A7}"/>
              </a:ext>
            </a:extLst>
          </p:cNvPr>
          <p:cNvSpPr txBox="1"/>
          <p:nvPr>
            <p:custDataLst>
              <p:tags r:id="rId36"/>
            </p:custDataLst>
          </p:nvPr>
        </p:nvSpPr>
        <p:spPr>
          <a:xfrm>
            <a:off x="3456817" y="1932102"/>
            <a:ext cx="445508" cy="276999"/>
          </a:xfrm>
          <a:prstGeom prst="rect">
            <a:avLst/>
          </a:prstGeom>
          <a:noFill/>
        </p:spPr>
        <p:txBody>
          <a:bodyPr vert="horz" wrap="none" lIns="0" tIns="0" rIns="0" bIns="0" rtlCol="0" anchor="ctr" anchorCtr="0">
            <a:spAutoFit/>
          </a:bodyPr>
          <a:lstStyle/>
          <a:p>
            <a:pPr algn="ctr"/>
            <a:r>
              <a:rPr lang="en-GB" b="1" spc="-44">
                <a:solidFill>
                  <a:srgbClr val="ED7D31"/>
                </a:solidFill>
                <a:latin typeface="Calibri" panose="020F0502020204030204" pitchFamily="34" charset="0"/>
              </a:rPr>
              <a:t>2023</a:t>
            </a:r>
          </a:p>
        </p:txBody>
      </p:sp>
      <p:sp>
        <p:nvSpPr>
          <p:cNvPr id="105" name="OTLSHAPE_TB_00000000000000000000000000000000_LeftEndCaps">
            <a:extLst>
              <a:ext uri="{FF2B5EF4-FFF2-40B4-BE49-F238E27FC236}">
                <a16:creationId xmlns:a16="http://schemas.microsoft.com/office/drawing/2014/main" id="{F9F96A3D-5B37-40AF-858E-F17C416ACB31}"/>
              </a:ext>
            </a:extLst>
          </p:cNvPr>
          <p:cNvSpPr txBox="1"/>
          <p:nvPr>
            <p:custDataLst>
              <p:tags r:id="rId37"/>
            </p:custDataLst>
          </p:nvPr>
        </p:nvSpPr>
        <p:spPr>
          <a:xfrm>
            <a:off x="-11875" y="184203"/>
            <a:ext cx="3264646" cy="276999"/>
          </a:xfrm>
          <a:prstGeom prst="rect">
            <a:avLst/>
          </a:prstGeom>
          <a:noFill/>
        </p:spPr>
        <p:txBody>
          <a:bodyPr vert="horz" wrap="square" lIns="0" tIns="0" rIns="0" bIns="0" rtlCol="0" anchor="ctr" anchorCtr="0">
            <a:spAutoFit/>
          </a:bodyPr>
          <a:lstStyle/>
          <a:p>
            <a:pPr algn="ctr"/>
            <a:r>
              <a:rPr lang="en-GB" b="1" spc="-44">
                <a:solidFill>
                  <a:srgbClr val="ED7D31"/>
                </a:solidFill>
                <a:latin typeface="Calibri" panose="020F0502020204030204" pitchFamily="34" charset="0"/>
              </a:rPr>
              <a:t>Evolution of </a:t>
            </a:r>
            <a:r>
              <a:rPr lang="en-GB" b="1" spc="-44">
                <a:solidFill>
                  <a:srgbClr val="0070C0"/>
                </a:solidFill>
                <a:latin typeface="Calibri" panose="020F0502020204030204" pitchFamily="34" charset="0"/>
              </a:rPr>
              <a:t>AI</a:t>
            </a:r>
            <a:r>
              <a:rPr lang="en-GB" b="1" spc="-44">
                <a:solidFill>
                  <a:srgbClr val="ED7D31"/>
                </a:solidFill>
                <a:latin typeface="Calibri" panose="020F0502020204030204" pitchFamily="34" charset="0"/>
              </a:rPr>
              <a:t> Topic Overtime</a:t>
            </a:r>
          </a:p>
        </p:txBody>
      </p:sp>
      <p:sp>
        <p:nvSpPr>
          <p:cNvPr id="106" name="OTLSHAPE_M_b7c010c1ff3945669a01af8ced3bc95b_Shape">
            <a:extLst>
              <a:ext uri="{FF2B5EF4-FFF2-40B4-BE49-F238E27FC236}">
                <a16:creationId xmlns:a16="http://schemas.microsoft.com/office/drawing/2014/main" id="{A604C35D-0BA4-4644-B39A-7408890010AD}"/>
              </a:ext>
            </a:extLst>
          </p:cNvPr>
          <p:cNvSpPr/>
          <p:nvPr>
            <p:custDataLst>
              <p:tags r:id="rId38"/>
            </p:custDataLst>
          </p:nvPr>
        </p:nvSpPr>
        <p:spPr>
          <a:xfrm>
            <a:off x="618945" y="881675"/>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TLSHAPE_M_b7c010c1ff3945669a01af8ced3bc95b_Shape">
            <a:extLst>
              <a:ext uri="{FF2B5EF4-FFF2-40B4-BE49-F238E27FC236}">
                <a16:creationId xmlns:a16="http://schemas.microsoft.com/office/drawing/2014/main" id="{21CE0D66-D9D5-44CB-993F-5C13A608C24D}"/>
              </a:ext>
            </a:extLst>
          </p:cNvPr>
          <p:cNvSpPr/>
          <p:nvPr>
            <p:custDataLst>
              <p:tags r:id="rId39"/>
            </p:custDataLst>
          </p:nvPr>
        </p:nvSpPr>
        <p:spPr>
          <a:xfrm>
            <a:off x="618944" y="1259912"/>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OTLSHAPE_TB_00000000000000000000000000000000_LeftEndCaps">
            <a:extLst>
              <a:ext uri="{FF2B5EF4-FFF2-40B4-BE49-F238E27FC236}">
                <a16:creationId xmlns:a16="http://schemas.microsoft.com/office/drawing/2014/main" id="{4D3C6605-9530-4F3D-B9A9-43CA51B70890}"/>
              </a:ext>
            </a:extLst>
          </p:cNvPr>
          <p:cNvSpPr txBox="1"/>
          <p:nvPr>
            <p:custDataLst>
              <p:tags r:id="rId40"/>
            </p:custDataLst>
          </p:nvPr>
        </p:nvSpPr>
        <p:spPr>
          <a:xfrm>
            <a:off x="946317" y="1305372"/>
            <a:ext cx="1468928" cy="184666"/>
          </a:xfrm>
          <a:prstGeom prst="rect">
            <a:avLst/>
          </a:prstGeom>
          <a:noFill/>
        </p:spPr>
        <p:txBody>
          <a:bodyPr vert="horz" wrap="none" lIns="0" tIns="0" rIns="0" bIns="0" rtlCol="0" anchor="ctr" anchorCtr="0">
            <a:spAutoFit/>
          </a:bodyPr>
          <a:lstStyle/>
          <a:p>
            <a:pPr algn="ctr"/>
            <a:r>
              <a:rPr lang="en-US" sz="1200" spc="-44">
                <a:latin typeface="Calibri"/>
                <a:ea typeface="Calibri"/>
                <a:cs typeface="Calibri"/>
              </a:rPr>
              <a:t>C</a:t>
            </a:r>
            <a:r>
              <a:rPr lang="en-GB" sz="1200" spc="-44" err="1">
                <a:latin typeface="Calibri"/>
                <a:ea typeface="Calibri"/>
                <a:cs typeface="Calibri"/>
              </a:rPr>
              <a:t>xO</a:t>
            </a:r>
            <a:r>
              <a:rPr lang="en-GB" sz="1200" spc="-44">
                <a:latin typeface="Calibri"/>
                <a:ea typeface="Calibri"/>
                <a:cs typeface="Calibri"/>
              </a:rPr>
              <a:t> Meeting/Roundtable</a:t>
            </a:r>
            <a:endParaRPr lang="en-GB" sz="1200" spc="-44">
              <a:latin typeface="Calibri" panose="020F0502020204030204" pitchFamily="34" charset="0"/>
            </a:endParaRPr>
          </a:p>
        </p:txBody>
      </p:sp>
      <p:sp>
        <p:nvSpPr>
          <p:cNvPr id="109" name="OTLSHAPE_TB_00000000000000000000000000000000_LeftEndCaps">
            <a:extLst>
              <a:ext uri="{FF2B5EF4-FFF2-40B4-BE49-F238E27FC236}">
                <a16:creationId xmlns:a16="http://schemas.microsoft.com/office/drawing/2014/main" id="{D7CA34DB-38A0-4786-B3ED-E94DD81EF02B}"/>
              </a:ext>
            </a:extLst>
          </p:cNvPr>
          <p:cNvSpPr txBox="1"/>
          <p:nvPr>
            <p:custDataLst>
              <p:tags r:id="rId41"/>
            </p:custDataLst>
          </p:nvPr>
        </p:nvSpPr>
        <p:spPr>
          <a:xfrm>
            <a:off x="944042" y="928234"/>
            <a:ext cx="752642" cy="184666"/>
          </a:xfrm>
          <a:prstGeom prst="rect">
            <a:avLst/>
          </a:prstGeom>
          <a:noFill/>
        </p:spPr>
        <p:txBody>
          <a:bodyPr vert="horz" wrap="none" lIns="0" tIns="0" rIns="0" bIns="0" rtlCol="0" anchor="ctr" anchorCtr="0">
            <a:spAutoFit/>
          </a:bodyPr>
          <a:lstStyle/>
          <a:p>
            <a:pPr algn="ctr"/>
            <a:r>
              <a:rPr lang="en-US" sz="1200" spc="-44">
                <a:latin typeface="Calibri"/>
                <a:ea typeface="Calibri"/>
                <a:cs typeface="Calibri"/>
              </a:rPr>
              <a:t>C</a:t>
            </a:r>
            <a:r>
              <a:rPr lang="en-GB" sz="1200" spc="-44">
                <a:latin typeface="Calibri"/>
                <a:ea typeface="Calibri"/>
                <a:cs typeface="Calibri"/>
              </a:rPr>
              <a:t>TO Meeting</a:t>
            </a:r>
            <a:endParaRPr lang="en-GB" sz="1200" spc="-44">
              <a:latin typeface="Calibri" panose="020F0502020204030204" pitchFamily="34" charset="0"/>
            </a:endParaRPr>
          </a:p>
        </p:txBody>
      </p:sp>
      <p:sp>
        <p:nvSpPr>
          <p:cNvPr id="121" name="OTLSHAPE_T_ce943aeb99b943ffa4457281f1ce2e09_Title">
            <a:extLst>
              <a:ext uri="{FF2B5EF4-FFF2-40B4-BE49-F238E27FC236}">
                <a16:creationId xmlns:a16="http://schemas.microsoft.com/office/drawing/2014/main" id="{95056B4D-2CE0-417A-A591-1A9BDCC6F592}"/>
              </a:ext>
            </a:extLst>
          </p:cNvPr>
          <p:cNvSpPr txBox="1"/>
          <p:nvPr>
            <p:custDataLst>
              <p:tags r:id="rId42"/>
            </p:custDataLst>
          </p:nvPr>
        </p:nvSpPr>
        <p:spPr>
          <a:xfrm>
            <a:off x="3569836" y="2485194"/>
            <a:ext cx="1058983" cy="169277"/>
          </a:xfrm>
          <a:prstGeom prst="rect">
            <a:avLst/>
          </a:prstGeom>
          <a:noFill/>
        </p:spPr>
        <p:txBody>
          <a:bodyPr vert="horz" wrap="square" lIns="0" tIns="0" rIns="0" bIns="0" rtlCol="0" anchor="ctr" anchorCtr="0">
            <a:spAutoFit/>
          </a:bodyPr>
          <a:lstStyle/>
          <a:p>
            <a:r>
              <a:rPr lang="en-GB" sz="1100" b="1" spc="-12">
                <a:solidFill>
                  <a:schemeClr val="dk1"/>
                </a:solidFill>
                <a:cs typeface="Calibri"/>
              </a:rPr>
              <a:t>CxO Meeting 2017</a:t>
            </a:r>
            <a:endParaRPr lang="en-US">
              <a:solidFill>
                <a:schemeClr val="dk1"/>
              </a:solidFill>
            </a:endParaRPr>
          </a:p>
        </p:txBody>
      </p:sp>
      <p:sp>
        <p:nvSpPr>
          <p:cNvPr id="129" name="OTLSHAPE_M_b7c010c1ff3945669a01af8ced3bc95b_Shape">
            <a:extLst>
              <a:ext uri="{FF2B5EF4-FFF2-40B4-BE49-F238E27FC236}">
                <a16:creationId xmlns:a16="http://schemas.microsoft.com/office/drawing/2014/main" id="{C44A3611-4362-4C37-8A4C-38FDC9045EA2}"/>
              </a:ext>
            </a:extLst>
          </p:cNvPr>
          <p:cNvSpPr/>
          <p:nvPr>
            <p:custDataLst>
              <p:tags r:id="rId43"/>
            </p:custDataLst>
          </p:nvPr>
        </p:nvSpPr>
        <p:spPr>
          <a:xfrm>
            <a:off x="7695143" y="3835705"/>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0" name="OTLSHAPE_M_b7c010c1ff3945669a01af8ced3bc95b_Shape">
            <a:extLst>
              <a:ext uri="{FF2B5EF4-FFF2-40B4-BE49-F238E27FC236}">
                <a16:creationId xmlns:a16="http://schemas.microsoft.com/office/drawing/2014/main" id="{EE6BD473-A275-4775-BCF6-BC0971D8241C}"/>
              </a:ext>
            </a:extLst>
          </p:cNvPr>
          <p:cNvSpPr/>
          <p:nvPr>
            <p:custDataLst>
              <p:tags r:id="rId44"/>
            </p:custDataLst>
          </p:nvPr>
        </p:nvSpPr>
        <p:spPr>
          <a:xfrm>
            <a:off x="8581810" y="4281644"/>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OTLSHAPE_T_ce943aeb99b943ffa4457281f1ce2e09_Title">
            <a:extLst>
              <a:ext uri="{FF2B5EF4-FFF2-40B4-BE49-F238E27FC236}">
                <a16:creationId xmlns:a16="http://schemas.microsoft.com/office/drawing/2014/main" id="{BFC7D364-2B97-4432-A71F-4163C594A036}"/>
              </a:ext>
            </a:extLst>
          </p:cNvPr>
          <p:cNvSpPr txBox="1"/>
          <p:nvPr>
            <p:custDataLst>
              <p:tags r:id="rId45"/>
            </p:custDataLst>
          </p:nvPr>
        </p:nvSpPr>
        <p:spPr>
          <a:xfrm>
            <a:off x="5462638" y="5514927"/>
            <a:ext cx="1376889" cy="338554"/>
          </a:xfrm>
          <a:prstGeom prst="rect">
            <a:avLst/>
          </a:prstGeom>
          <a:noFill/>
        </p:spPr>
        <p:txBody>
          <a:bodyPr vert="horz" wrap="square" lIns="0" tIns="0" rIns="0" bIns="0" rtlCol="0" anchor="ctr" anchorCtr="0">
            <a:spAutoFit/>
          </a:bodyPr>
          <a:lstStyle/>
          <a:p>
            <a:r>
              <a:rPr lang="en-GB" sz="1100" b="1" spc="-12">
                <a:solidFill>
                  <a:schemeClr val="dk1"/>
                </a:solidFill>
                <a:latin typeface="Calibri" panose="020F0502020204030204" pitchFamily="34" charset="0"/>
              </a:rPr>
              <a:t>CJK CTO Consultation Meeting 2019</a:t>
            </a:r>
            <a:endParaRPr lang="en-US" sz="1100" b="1" spc="-12">
              <a:solidFill>
                <a:schemeClr val="dk1"/>
              </a:solidFill>
              <a:latin typeface="Calibri" panose="020F0502020204030204" pitchFamily="34" charset="0"/>
            </a:endParaRPr>
          </a:p>
        </p:txBody>
      </p:sp>
      <p:sp>
        <p:nvSpPr>
          <p:cNvPr id="139" name="OTLSHAPE_T_ce943aeb99b943ffa4457281f1ce2e09_Title">
            <a:extLst>
              <a:ext uri="{FF2B5EF4-FFF2-40B4-BE49-F238E27FC236}">
                <a16:creationId xmlns:a16="http://schemas.microsoft.com/office/drawing/2014/main" id="{207DAB15-7CB7-4905-ADE2-476DB9CF4BBD}"/>
              </a:ext>
            </a:extLst>
          </p:cNvPr>
          <p:cNvSpPr txBox="1"/>
          <p:nvPr>
            <p:custDataLst>
              <p:tags r:id="rId46"/>
            </p:custDataLst>
          </p:nvPr>
        </p:nvSpPr>
        <p:spPr>
          <a:xfrm>
            <a:off x="7230694" y="2318005"/>
            <a:ext cx="1058983" cy="169277"/>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CxO Meeting 2021</a:t>
            </a:r>
          </a:p>
        </p:txBody>
      </p:sp>
      <p:sp>
        <p:nvSpPr>
          <p:cNvPr id="140" name="OTLSHAPE_T_ce943aeb99b943ffa4457281f1ce2e09_Title">
            <a:extLst>
              <a:ext uri="{FF2B5EF4-FFF2-40B4-BE49-F238E27FC236}">
                <a16:creationId xmlns:a16="http://schemas.microsoft.com/office/drawing/2014/main" id="{41D594A8-AC77-43E2-8107-814BC97AE641}"/>
              </a:ext>
            </a:extLst>
          </p:cNvPr>
          <p:cNvSpPr txBox="1"/>
          <p:nvPr>
            <p:custDataLst>
              <p:tags r:id="rId47"/>
            </p:custDataLst>
          </p:nvPr>
        </p:nvSpPr>
        <p:spPr>
          <a:xfrm>
            <a:off x="8118229" y="5684204"/>
            <a:ext cx="1058983" cy="169277"/>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CxO Meeting 2022</a:t>
            </a:r>
          </a:p>
        </p:txBody>
      </p:sp>
      <p:sp>
        <p:nvSpPr>
          <p:cNvPr id="70" name="OTLSHAPE_M_b7c010c1ff3945669a01af8ced3bc95b_Shape">
            <a:extLst>
              <a:ext uri="{FF2B5EF4-FFF2-40B4-BE49-F238E27FC236}">
                <a16:creationId xmlns:a16="http://schemas.microsoft.com/office/drawing/2014/main" id="{1FE2BDAC-F688-4CE6-AF10-6A9456A333ED}"/>
              </a:ext>
            </a:extLst>
          </p:cNvPr>
          <p:cNvSpPr/>
          <p:nvPr>
            <p:custDataLst>
              <p:tags r:id="rId48"/>
            </p:custDataLst>
          </p:nvPr>
        </p:nvSpPr>
        <p:spPr>
          <a:xfrm>
            <a:off x="6058817" y="3826626"/>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OTLSHAPE_T_ce943aeb99b943ffa4457281f1ce2e09_Title">
            <a:extLst>
              <a:ext uri="{FF2B5EF4-FFF2-40B4-BE49-F238E27FC236}">
                <a16:creationId xmlns:a16="http://schemas.microsoft.com/office/drawing/2014/main" id="{C8580ABA-49FC-4677-ACAB-CB3E3B4C2128}"/>
              </a:ext>
            </a:extLst>
          </p:cNvPr>
          <p:cNvSpPr txBox="1"/>
          <p:nvPr>
            <p:custDataLst>
              <p:tags r:id="rId49"/>
            </p:custDataLst>
          </p:nvPr>
        </p:nvSpPr>
        <p:spPr>
          <a:xfrm>
            <a:off x="5676449" y="2913959"/>
            <a:ext cx="1058983" cy="169277"/>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CxO Meeting 2019</a:t>
            </a:r>
          </a:p>
        </p:txBody>
      </p:sp>
      <p:sp>
        <p:nvSpPr>
          <p:cNvPr id="75" name="OTLSHAPE_M_b7c010c1ff3945669a01af8ced3bc95b_Shape">
            <a:extLst>
              <a:ext uri="{FF2B5EF4-FFF2-40B4-BE49-F238E27FC236}">
                <a16:creationId xmlns:a16="http://schemas.microsoft.com/office/drawing/2014/main" id="{18DE2CF6-824E-4B5A-BD1B-40CE8AF6D6E8}"/>
              </a:ext>
            </a:extLst>
          </p:cNvPr>
          <p:cNvSpPr/>
          <p:nvPr>
            <p:custDataLst>
              <p:tags r:id="rId50"/>
            </p:custDataLst>
          </p:nvPr>
        </p:nvSpPr>
        <p:spPr>
          <a:xfrm>
            <a:off x="2934725" y="3835705"/>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58726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59DA8-7A8F-64D6-DC18-B0209E19CF2D}"/>
            </a:ext>
          </a:extLst>
        </p:cNvPr>
        <p:cNvGrpSpPr/>
        <p:nvPr/>
      </p:nvGrpSpPr>
      <p:grpSpPr>
        <a:xfrm>
          <a:off x="0" y="0"/>
          <a:ext cx="0" cy="0"/>
          <a:chOff x="0" y="0"/>
          <a:chExt cx="0" cy="0"/>
        </a:xfrm>
      </p:grpSpPr>
      <p:sp>
        <p:nvSpPr>
          <p:cNvPr id="108" name="Arrow: Right 107">
            <a:extLst>
              <a:ext uri="{FF2B5EF4-FFF2-40B4-BE49-F238E27FC236}">
                <a16:creationId xmlns:a16="http://schemas.microsoft.com/office/drawing/2014/main" id="{5AC0496C-EC4A-508E-F7FA-0084B1615C9D}"/>
              </a:ext>
            </a:extLst>
          </p:cNvPr>
          <p:cNvSpPr/>
          <p:nvPr/>
        </p:nvSpPr>
        <p:spPr>
          <a:xfrm>
            <a:off x="6836513" y="4892845"/>
            <a:ext cx="4737264" cy="393031"/>
          </a:xfrm>
          <a:prstGeom prst="rightArrow">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Скругленный прямоугольник 41">
            <a:extLst>
              <a:ext uri="{FF2B5EF4-FFF2-40B4-BE49-F238E27FC236}">
                <a16:creationId xmlns:a16="http://schemas.microsoft.com/office/drawing/2014/main" id="{A9EB0A16-C8E8-E987-5DFC-1942AF3BA1F1}"/>
              </a:ext>
            </a:extLst>
          </p:cNvPr>
          <p:cNvSpPr/>
          <p:nvPr/>
        </p:nvSpPr>
        <p:spPr bwMode="auto">
          <a:xfrm rot="16200000" flipV="1">
            <a:off x="-370087" y="4072247"/>
            <a:ext cx="2046178" cy="165810"/>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26" name="Скругленный прямоугольник 41">
            <a:extLst>
              <a:ext uri="{FF2B5EF4-FFF2-40B4-BE49-F238E27FC236}">
                <a16:creationId xmlns:a16="http://schemas.microsoft.com/office/drawing/2014/main" id="{891C61C5-38AB-9712-8405-0D4C9DE1D90F}"/>
              </a:ext>
            </a:extLst>
          </p:cNvPr>
          <p:cNvSpPr/>
          <p:nvPr/>
        </p:nvSpPr>
        <p:spPr bwMode="auto">
          <a:xfrm rot="16200000" flipV="1">
            <a:off x="10291155" y="2207670"/>
            <a:ext cx="2017470" cy="144504"/>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4" name="Фигура">
            <a:extLst>
              <a:ext uri="{FF2B5EF4-FFF2-40B4-BE49-F238E27FC236}">
                <a16:creationId xmlns:a16="http://schemas.microsoft.com/office/drawing/2014/main" id="{CA092E44-2875-0D56-616A-73312187AC77}"/>
              </a:ext>
            </a:extLst>
          </p:cNvPr>
          <p:cNvSpPr/>
          <p:nvPr/>
        </p:nvSpPr>
        <p:spPr>
          <a:xfrm rot="787475">
            <a:off x="335312" y="249390"/>
            <a:ext cx="635377" cy="744908"/>
          </a:xfrm>
          <a:custGeom>
            <a:avLst/>
            <a:gdLst/>
            <a:ahLst/>
            <a:cxnLst>
              <a:cxn ang="0">
                <a:pos x="wd2" y="hd2"/>
              </a:cxn>
              <a:cxn ang="5400000">
                <a:pos x="wd2" y="hd2"/>
              </a:cxn>
              <a:cxn ang="10800000">
                <a:pos x="wd2" y="hd2"/>
              </a:cxn>
              <a:cxn ang="16200000">
                <a:pos x="wd2" y="hd2"/>
              </a:cxn>
            </a:cxnLst>
            <a:rect l="0" t="0" r="r" b="b"/>
            <a:pathLst>
              <a:path w="21539" h="21532" extrusionOk="0">
                <a:moveTo>
                  <a:pt x="13053" y="0"/>
                </a:moveTo>
                <a:cubicBezTo>
                  <a:pt x="12225" y="0"/>
                  <a:pt x="11396" y="228"/>
                  <a:pt x="10764" y="685"/>
                </a:cubicBezTo>
                <a:cubicBezTo>
                  <a:pt x="9501" y="1598"/>
                  <a:pt x="9501" y="3080"/>
                  <a:pt x="10764" y="3993"/>
                </a:cubicBezTo>
                <a:cubicBezTo>
                  <a:pt x="12028" y="4907"/>
                  <a:pt x="14076" y="4907"/>
                  <a:pt x="15340" y="3993"/>
                </a:cubicBezTo>
                <a:cubicBezTo>
                  <a:pt x="16603" y="3080"/>
                  <a:pt x="16603" y="1598"/>
                  <a:pt x="15340" y="685"/>
                </a:cubicBezTo>
                <a:cubicBezTo>
                  <a:pt x="14708" y="228"/>
                  <a:pt x="13881" y="0"/>
                  <a:pt x="13053" y="0"/>
                </a:cubicBezTo>
                <a:close/>
                <a:moveTo>
                  <a:pt x="12285" y="5334"/>
                </a:moveTo>
                <a:cubicBezTo>
                  <a:pt x="11886" y="5335"/>
                  <a:pt x="11483" y="5391"/>
                  <a:pt x="11094" y="5507"/>
                </a:cubicBezTo>
                <a:lnTo>
                  <a:pt x="6777" y="6805"/>
                </a:lnTo>
                <a:cubicBezTo>
                  <a:pt x="6629" y="6847"/>
                  <a:pt x="6491" y="6906"/>
                  <a:pt x="6372" y="6982"/>
                </a:cubicBezTo>
                <a:cubicBezTo>
                  <a:pt x="6261" y="7053"/>
                  <a:pt x="6167" y="7137"/>
                  <a:pt x="6094" y="7230"/>
                </a:cubicBezTo>
                <a:lnTo>
                  <a:pt x="4349" y="10278"/>
                </a:lnTo>
                <a:cubicBezTo>
                  <a:pt x="4162" y="10615"/>
                  <a:pt x="4296" y="11000"/>
                  <a:pt x="4680" y="11233"/>
                </a:cubicBezTo>
                <a:cubicBezTo>
                  <a:pt x="5315" y="11618"/>
                  <a:pt x="6282" y="11460"/>
                  <a:pt x="6627" y="10915"/>
                </a:cubicBezTo>
                <a:lnTo>
                  <a:pt x="8048" y="8309"/>
                </a:lnTo>
                <a:lnTo>
                  <a:pt x="9651" y="7795"/>
                </a:lnTo>
                <a:lnTo>
                  <a:pt x="9642" y="11700"/>
                </a:lnTo>
                <a:cubicBezTo>
                  <a:pt x="9697" y="12327"/>
                  <a:pt x="10192" y="12848"/>
                  <a:pt x="10882" y="13133"/>
                </a:cubicBezTo>
                <a:lnTo>
                  <a:pt x="15123" y="17085"/>
                </a:lnTo>
                <a:lnTo>
                  <a:pt x="16372" y="20600"/>
                </a:lnTo>
                <a:cubicBezTo>
                  <a:pt x="16590" y="21205"/>
                  <a:pt x="17396" y="21600"/>
                  <a:pt x="18254" y="21522"/>
                </a:cubicBezTo>
                <a:cubicBezTo>
                  <a:pt x="19348" y="21423"/>
                  <a:pt x="20059" y="20640"/>
                  <a:pt x="19751" y="19874"/>
                </a:cubicBezTo>
                <a:lnTo>
                  <a:pt x="18580" y="16329"/>
                </a:lnTo>
                <a:cubicBezTo>
                  <a:pt x="18536" y="16243"/>
                  <a:pt x="18483" y="16160"/>
                  <a:pt x="18420" y="16081"/>
                </a:cubicBezTo>
                <a:cubicBezTo>
                  <a:pt x="18350" y="15993"/>
                  <a:pt x="18269" y="15909"/>
                  <a:pt x="18178" y="15832"/>
                </a:cubicBezTo>
                <a:lnTo>
                  <a:pt x="14330" y="12263"/>
                </a:lnTo>
                <a:cubicBezTo>
                  <a:pt x="14446" y="12043"/>
                  <a:pt x="14508" y="11806"/>
                  <a:pt x="14488" y="11558"/>
                </a:cubicBezTo>
                <a:lnTo>
                  <a:pt x="14488" y="6628"/>
                </a:lnTo>
                <a:cubicBezTo>
                  <a:pt x="14505" y="6361"/>
                  <a:pt x="14388" y="6098"/>
                  <a:pt x="14160" y="5889"/>
                </a:cubicBezTo>
                <a:cubicBezTo>
                  <a:pt x="13791" y="5550"/>
                  <a:pt x="13232" y="5397"/>
                  <a:pt x="12680" y="5350"/>
                </a:cubicBezTo>
                <a:cubicBezTo>
                  <a:pt x="12549" y="5338"/>
                  <a:pt x="12417" y="5333"/>
                  <a:pt x="12285" y="5334"/>
                </a:cubicBezTo>
                <a:close/>
                <a:moveTo>
                  <a:pt x="15052" y="6777"/>
                </a:moveTo>
                <a:lnTo>
                  <a:pt x="15052" y="9617"/>
                </a:lnTo>
                <a:cubicBezTo>
                  <a:pt x="15172" y="9688"/>
                  <a:pt x="15307" y="9746"/>
                  <a:pt x="15450" y="9789"/>
                </a:cubicBezTo>
                <a:cubicBezTo>
                  <a:pt x="15636" y="9845"/>
                  <a:pt x="15835" y="9876"/>
                  <a:pt x="16037" y="9879"/>
                </a:cubicBezTo>
                <a:lnTo>
                  <a:pt x="20084" y="10255"/>
                </a:lnTo>
                <a:cubicBezTo>
                  <a:pt x="20822" y="10332"/>
                  <a:pt x="21495" y="9936"/>
                  <a:pt x="21537" y="9397"/>
                </a:cubicBezTo>
                <a:cubicBezTo>
                  <a:pt x="21571" y="8955"/>
                  <a:pt x="21149" y="8561"/>
                  <a:pt x="20549" y="8474"/>
                </a:cubicBezTo>
                <a:lnTo>
                  <a:pt x="16572" y="8176"/>
                </a:lnTo>
                <a:lnTo>
                  <a:pt x="15052" y="6777"/>
                </a:lnTo>
                <a:close/>
                <a:moveTo>
                  <a:pt x="9163" y="12497"/>
                </a:moveTo>
                <a:lnTo>
                  <a:pt x="6665" y="14552"/>
                </a:lnTo>
                <a:lnTo>
                  <a:pt x="1532" y="14739"/>
                </a:lnTo>
                <a:cubicBezTo>
                  <a:pt x="644" y="14793"/>
                  <a:pt x="-29" y="15341"/>
                  <a:pt x="1" y="15985"/>
                </a:cubicBezTo>
                <a:cubicBezTo>
                  <a:pt x="29" y="16598"/>
                  <a:pt x="691" y="17097"/>
                  <a:pt x="1537" y="17143"/>
                </a:cubicBezTo>
                <a:lnTo>
                  <a:pt x="7568" y="16946"/>
                </a:lnTo>
                <a:cubicBezTo>
                  <a:pt x="7808" y="16944"/>
                  <a:pt x="8045" y="16905"/>
                  <a:pt x="8261" y="16830"/>
                </a:cubicBezTo>
                <a:cubicBezTo>
                  <a:pt x="8453" y="16764"/>
                  <a:pt x="8626" y="16670"/>
                  <a:pt x="8769" y="16556"/>
                </a:cubicBezTo>
                <a:lnTo>
                  <a:pt x="11517" y="14420"/>
                </a:lnTo>
                <a:lnTo>
                  <a:pt x="10355" y="13368"/>
                </a:lnTo>
                <a:cubicBezTo>
                  <a:pt x="10060" y="13289"/>
                  <a:pt x="9795" y="13161"/>
                  <a:pt x="9581" y="12995"/>
                </a:cubicBezTo>
                <a:cubicBezTo>
                  <a:pt x="9397" y="12852"/>
                  <a:pt x="9254" y="12682"/>
                  <a:pt x="9163" y="12497"/>
                </a:cubicBezTo>
                <a:close/>
              </a:path>
            </a:pathLst>
          </a:custGeom>
          <a:solidFill>
            <a:schemeClr val="accent2"/>
          </a:solidFill>
          <a:ln w="12700">
            <a:solidFill>
              <a:srgbClr val="FF9900"/>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lang="en-GB">
              <a:solidFill>
                <a:srgbClr val="FF9900"/>
              </a:solidFill>
              <a:highlight>
                <a:srgbClr val="FF9900"/>
              </a:highlight>
            </a:endParaRPr>
          </a:p>
        </p:txBody>
      </p:sp>
      <p:grpSp>
        <p:nvGrpSpPr>
          <p:cNvPr id="27" name="Группа 1">
            <a:extLst>
              <a:ext uri="{FF2B5EF4-FFF2-40B4-BE49-F238E27FC236}">
                <a16:creationId xmlns:a16="http://schemas.microsoft.com/office/drawing/2014/main" id="{B4CF7C6E-710E-51C7-AD38-A62616E26E8B}"/>
              </a:ext>
            </a:extLst>
          </p:cNvPr>
          <p:cNvGrpSpPr/>
          <p:nvPr/>
        </p:nvGrpSpPr>
        <p:grpSpPr>
          <a:xfrm>
            <a:off x="570098" y="3132063"/>
            <a:ext cx="10785758" cy="415815"/>
            <a:chOff x="1752801" y="5345833"/>
            <a:chExt cx="20902635" cy="962822"/>
          </a:xfrm>
        </p:grpSpPr>
        <p:cxnSp>
          <p:nvCxnSpPr>
            <p:cNvPr id="28" name="Прямая соединительная линия 30">
              <a:extLst>
                <a:ext uri="{FF2B5EF4-FFF2-40B4-BE49-F238E27FC236}">
                  <a16:creationId xmlns:a16="http://schemas.microsoft.com/office/drawing/2014/main" id="{B8084B97-477C-C110-5574-4F76D67F2D28}"/>
                </a:ext>
              </a:extLst>
            </p:cNvPr>
            <p:cNvCxnSpPr>
              <a:cxnSpLocks/>
            </p:cNvCxnSpPr>
            <p:nvPr/>
          </p:nvCxnSpPr>
          <p:spPr bwMode="auto">
            <a:xfrm>
              <a:off x="7694897" y="5560100"/>
              <a:ext cx="0" cy="748555"/>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29" name="Прямая соединительная линия 31">
              <a:extLst>
                <a:ext uri="{FF2B5EF4-FFF2-40B4-BE49-F238E27FC236}">
                  <a16:creationId xmlns:a16="http://schemas.microsoft.com/office/drawing/2014/main" id="{13020D2F-D8E4-0E6E-5CCE-2B672EC19532}"/>
                </a:ext>
              </a:extLst>
            </p:cNvPr>
            <p:cNvCxnSpPr>
              <a:cxnSpLocks/>
              <a:stCxn id="35" idx="0"/>
            </p:cNvCxnSpPr>
            <p:nvPr/>
          </p:nvCxnSpPr>
          <p:spPr bwMode="auto">
            <a:xfrm flipH="1">
              <a:off x="3118992" y="5711404"/>
              <a:ext cx="169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0" name="Прямая соединительная линия 32">
              <a:extLst>
                <a:ext uri="{FF2B5EF4-FFF2-40B4-BE49-F238E27FC236}">
                  <a16:creationId xmlns:a16="http://schemas.microsoft.com/office/drawing/2014/main" id="{40EAFE3C-CDDF-1EB1-9EFA-3D7CA2CBDAB6}"/>
                </a:ext>
              </a:extLst>
            </p:cNvPr>
            <p:cNvCxnSpPr>
              <a:cxnSpLocks/>
              <a:stCxn id="37" idx="0"/>
            </p:cNvCxnSpPr>
            <p:nvPr/>
          </p:nvCxnSpPr>
          <p:spPr bwMode="auto">
            <a:xfrm>
              <a:off x="12249228" y="5711404"/>
              <a:ext cx="548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1" name="Прямая соединительная линия 34">
              <a:extLst>
                <a:ext uri="{FF2B5EF4-FFF2-40B4-BE49-F238E27FC236}">
                  <a16:creationId xmlns:a16="http://schemas.microsoft.com/office/drawing/2014/main" id="{BC385A26-AF26-502C-C8EB-EFE5D7586F57}"/>
                </a:ext>
              </a:extLst>
            </p:cNvPr>
            <p:cNvCxnSpPr>
              <a:cxnSpLocks/>
              <a:stCxn id="38" idx="0"/>
            </p:cNvCxnSpPr>
            <p:nvPr/>
          </p:nvCxnSpPr>
          <p:spPr bwMode="auto">
            <a:xfrm flipH="1">
              <a:off x="16798361" y="5711404"/>
              <a:ext cx="1514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2" name="Прямая соединительная линия 37">
              <a:extLst>
                <a:ext uri="{FF2B5EF4-FFF2-40B4-BE49-F238E27FC236}">
                  <a16:creationId xmlns:a16="http://schemas.microsoft.com/office/drawing/2014/main" id="{B4A7DFF1-DDB5-C74D-566C-D781CB26197C}"/>
                </a:ext>
              </a:extLst>
            </p:cNvPr>
            <p:cNvCxnSpPr>
              <a:cxnSpLocks/>
              <a:stCxn id="39" idx="0"/>
            </p:cNvCxnSpPr>
            <p:nvPr/>
          </p:nvCxnSpPr>
          <p:spPr bwMode="auto">
            <a:xfrm flipH="1">
              <a:off x="21370361" y="5711404"/>
              <a:ext cx="7412"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sp>
          <p:nvSpPr>
            <p:cNvPr id="33" name="Скругленный прямоугольник 40">
              <a:extLst>
                <a:ext uri="{FF2B5EF4-FFF2-40B4-BE49-F238E27FC236}">
                  <a16:creationId xmlns:a16="http://schemas.microsoft.com/office/drawing/2014/main" id="{71559D36-BB34-790D-AE64-DD1522F0EDDF}"/>
                </a:ext>
              </a:extLst>
            </p:cNvPr>
            <p:cNvSpPr/>
            <p:nvPr/>
          </p:nvSpPr>
          <p:spPr bwMode="auto">
            <a:xfrm>
              <a:off x="1752801" y="5345833"/>
              <a:ext cx="20902635" cy="421626"/>
            </a:xfrm>
            <a:prstGeom prst="roundRect">
              <a:avLst>
                <a:gd name="adj" fmla="val 50000"/>
              </a:avLst>
            </a:prstGeom>
            <a:solidFill>
              <a:schemeClr val="bg1">
                <a:lumMod val="65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34" name="Скругленный прямоугольник 41">
              <a:extLst>
                <a:ext uri="{FF2B5EF4-FFF2-40B4-BE49-F238E27FC236}">
                  <a16:creationId xmlns:a16="http://schemas.microsoft.com/office/drawing/2014/main" id="{806230D9-91E7-C2BA-2A97-44A0A544F77F}"/>
                </a:ext>
              </a:extLst>
            </p:cNvPr>
            <p:cNvSpPr/>
            <p:nvPr/>
          </p:nvSpPr>
          <p:spPr bwMode="auto">
            <a:xfrm>
              <a:off x="1752801" y="5345833"/>
              <a:ext cx="12600000" cy="432000"/>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35" name="Кружок">
              <a:extLst>
                <a:ext uri="{FF2B5EF4-FFF2-40B4-BE49-F238E27FC236}">
                  <a16:creationId xmlns:a16="http://schemas.microsoft.com/office/drawing/2014/main" id="{28A7B9B4-B540-AEAE-01BE-DB433FC16459}"/>
                </a:ext>
              </a:extLst>
            </p:cNvPr>
            <p:cNvSpPr/>
            <p:nvPr/>
          </p:nvSpPr>
          <p:spPr>
            <a:xfrm flipV="1">
              <a:off x="2969378"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6" name="Кружок">
              <a:extLst>
                <a:ext uri="{FF2B5EF4-FFF2-40B4-BE49-F238E27FC236}">
                  <a16:creationId xmlns:a16="http://schemas.microsoft.com/office/drawing/2014/main" id="{4336B373-F013-986B-C4D8-A2EB10D20F31}"/>
                </a:ext>
              </a:extLst>
            </p:cNvPr>
            <p:cNvSpPr/>
            <p:nvPr/>
          </p:nvSpPr>
          <p:spPr>
            <a:xfrm flipV="1">
              <a:off x="7533651"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7" name="Кружок">
              <a:extLst>
                <a:ext uri="{FF2B5EF4-FFF2-40B4-BE49-F238E27FC236}">
                  <a16:creationId xmlns:a16="http://schemas.microsoft.com/office/drawing/2014/main" id="{74AD7B05-4388-5D21-834F-B2557EA98A7E}"/>
                </a:ext>
              </a:extLst>
            </p:cNvPr>
            <p:cNvSpPr/>
            <p:nvPr/>
          </p:nvSpPr>
          <p:spPr>
            <a:xfrm flipV="1">
              <a:off x="12097924"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8" name="Кружок">
              <a:extLst>
                <a:ext uri="{FF2B5EF4-FFF2-40B4-BE49-F238E27FC236}">
                  <a16:creationId xmlns:a16="http://schemas.microsoft.com/office/drawing/2014/main" id="{9E1704FD-483E-A88C-DD6A-866583CB6AC7}"/>
                </a:ext>
              </a:extLst>
            </p:cNvPr>
            <p:cNvSpPr/>
            <p:nvPr/>
          </p:nvSpPr>
          <p:spPr>
            <a:xfrm flipV="1">
              <a:off x="16662197"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9" name="Кружок">
              <a:extLst>
                <a:ext uri="{FF2B5EF4-FFF2-40B4-BE49-F238E27FC236}">
                  <a16:creationId xmlns:a16="http://schemas.microsoft.com/office/drawing/2014/main" id="{5D5F7088-AE48-392F-CCBF-CDAFCFE0618D}"/>
                </a:ext>
              </a:extLst>
            </p:cNvPr>
            <p:cNvSpPr/>
            <p:nvPr/>
          </p:nvSpPr>
          <p:spPr>
            <a:xfrm flipV="1">
              <a:off x="21226469"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grpSp>
        <p:nvGrpSpPr>
          <p:cNvPr id="41" name="Группа 1">
            <a:extLst>
              <a:ext uri="{FF2B5EF4-FFF2-40B4-BE49-F238E27FC236}">
                <a16:creationId xmlns:a16="http://schemas.microsoft.com/office/drawing/2014/main" id="{9321B8AA-C705-98C7-1A72-C31703709F5C}"/>
              </a:ext>
            </a:extLst>
          </p:cNvPr>
          <p:cNvGrpSpPr/>
          <p:nvPr/>
        </p:nvGrpSpPr>
        <p:grpSpPr>
          <a:xfrm>
            <a:off x="586140" y="4992959"/>
            <a:ext cx="10204557" cy="415815"/>
            <a:chOff x="1752801" y="5345833"/>
            <a:chExt cx="19776276" cy="962822"/>
          </a:xfrm>
        </p:grpSpPr>
        <p:cxnSp>
          <p:nvCxnSpPr>
            <p:cNvPr id="43" name="Прямая соединительная линия 31">
              <a:extLst>
                <a:ext uri="{FF2B5EF4-FFF2-40B4-BE49-F238E27FC236}">
                  <a16:creationId xmlns:a16="http://schemas.microsoft.com/office/drawing/2014/main" id="{6A9D6880-29A0-49A3-F3F6-2110EEB05008}"/>
                </a:ext>
              </a:extLst>
            </p:cNvPr>
            <p:cNvCxnSpPr>
              <a:cxnSpLocks/>
              <a:stCxn id="49" idx="0"/>
            </p:cNvCxnSpPr>
            <p:nvPr/>
          </p:nvCxnSpPr>
          <p:spPr bwMode="auto">
            <a:xfrm flipH="1">
              <a:off x="3118992" y="5711404"/>
              <a:ext cx="169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44" name="Прямая соединительная линия 32">
              <a:extLst>
                <a:ext uri="{FF2B5EF4-FFF2-40B4-BE49-F238E27FC236}">
                  <a16:creationId xmlns:a16="http://schemas.microsoft.com/office/drawing/2014/main" id="{80CFEDF9-28A4-F762-84D6-A14669A729AC}"/>
                </a:ext>
              </a:extLst>
            </p:cNvPr>
            <p:cNvCxnSpPr>
              <a:cxnSpLocks/>
            </p:cNvCxnSpPr>
            <p:nvPr/>
          </p:nvCxnSpPr>
          <p:spPr bwMode="auto">
            <a:xfrm>
              <a:off x="9295740" y="5711405"/>
              <a:ext cx="5481" cy="597250"/>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45" name="Прямая соединительная линия 34">
              <a:extLst>
                <a:ext uri="{FF2B5EF4-FFF2-40B4-BE49-F238E27FC236}">
                  <a16:creationId xmlns:a16="http://schemas.microsoft.com/office/drawing/2014/main" id="{83AE7F0D-B052-C5B4-C2D7-FA2B8BFB78ED}"/>
                </a:ext>
              </a:extLst>
            </p:cNvPr>
            <p:cNvCxnSpPr>
              <a:cxnSpLocks/>
              <a:stCxn id="52" idx="0"/>
            </p:cNvCxnSpPr>
            <p:nvPr/>
          </p:nvCxnSpPr>
          <p:spPr bwMode="auto">
            <a:xfrm flipH="1">
              <a:off x="15627772" y="5711405"/>
              <a:ext cx="15140" cy="597250"/>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46" name="Прямая соединительная линия 37">
              <a:extLst>
                <a:ext uri="{FF2B5EF4-FFF2-40B4-BE49-F238E27FC236}">
                  <a16:creationId xmlns:a16="http://schemas.microsoft.com/office/drawing/2014/main" id="{1FA09CDD-356E-FD75-1DB8-5CB9F090FFED}"/>
                </a:ext>
              </a:extLst>
            </p:cNvPr>
            <p:cNvCxnSpPr>
              <a:cxnSpLocks/>
              <a:stCxn id="53" idx="0"/>
            </p:cNvCxnSpPr>
            <p:nvPr/>
          </p:nvCxnSpPr>
          <p:spPr bwMode="auto">
            <a:xfrm flipH="1">
              <a:off x="21370361" y="5711404"/>
              <a:ext cx="7412"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sp>
          <p:nvSpPr>
            <p:cNvPr id="48" name="Скругленный прямоугольник 41">
              <a:extLst>
                <a:ext uri="{FF2B5EF4-FFF2-40B4-BE49-F238E27FC236}">
                  <a16:creationId xmlns:a16="http://schemas.microsoft.com/office/drawing/2014/main" id="{76EED473-8FE1-B2B4-8EAF-A86E20311930}"/>
                </a:ext>
              </a:extLst>
            </p:cNvPr>
            <p:cNvSpPr/>
            <p:nvPr/>
          </p:nvSpPr>
          <p:spPr bwMode="auto">
            <a:xfrm>
              <a:off x="1752801" y="5345833"/>
              <a:ext cx="12600000" cy="432000"/>
            </a:xfrm>
            <a:prstGeom prst="roundRect">
              <a:avLst>
                <a:gd name="adj" fmla="val 50000"/>
              </a:avLst>
            </a:prstGeom>
            <a:solidFill>
              <a:schemeClr val="bg1">
                <a:lumMod val="65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49" name="Кружок">
              <a:extLst>
                <a:ext uri="{FF2B5EF4-FFF2-40B4-BE49-F238E27FC236}">
                  <a16:creationId xmlns:a16="http://schemas.microsoft.com/office/drawing/2014/main" id="{DF88F858-7344-A93A-1DF3-5798000529E5}"/>
                </a:ext>
              </a:extLst>
            </p:cNvPr>
            <p:cNvSpPr/>
            <p:nvPr/>
          </p:nvSpPr>
          <p:spPr>
            <a:xfrm flipV="1">
              <a:off x="2969378"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1" name="Кружок">
              <a:extLst>
                <a:ext uri="{FF2B5EF4-FFF2-40B4-BE49-F238E27FC236}">
                  <a16:creationId xmlns:a16="http://schemas.microsoft.com/office/drawing/2014/main" id="{D07F13E3-3CBF-5B40-1929-219AD937ABDA}"/>
                </a:ext>
              </a:extLst>
            </p:cNvPr>
            <p:cNvSpPr/>
            <p:nvPr/>
          </p:nvSpPr>
          <p:spPr>
            <a:xfrm flipV="1">
              <a:off x="12097924" y="5408796"/>
              <a:ext cx="302608" cy="302608"/>
            </a:xfrm>
            <a:prstGeom prst="ellipse">
              <a:avLst/>
            </a:prstGeom>
            <a:solidFill>
              <a:schemeClr val="accent3"/>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2" name="Кружок">
              <a:extLst>
                <a:ext uri="{FF2B5EF4-FFF2-40B4-BE49-F238E27FC236}">
                  <a16:creationId xmlns:a16="http://schemas.microsoft.com/office/drawing/2014/main" id="{A7731278-068E-1498-FDD8-2339BBB355E7}"/>
                </a:ext>
              </a:extLst>
            </p:cNvPr>
            <p:cNvSpPr/>
            <p:nvPr/>
          </p:nvSpPr>
          <p:spPr>
            <a:xfrm flipV="1">
              <a:off x="15491607" y="5408796"/>
              <a:ext cx="302609" cy="302609"/>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3" name="Кружок">
              <a:extLst>
                <a:ext uri="{FF2B5EF4-FFF2-40B4-BE49-F238E27FC236}">
                  <a16:creationId xmlns:a16="http://schemas.microsoft.com/office/drawing/2014/main" id="{BA1183C8-C371-2E15-976C-1F794164D76C}"/>
                </a:ext>
              </a:extLst>
            </p:cNvPr>
            <p:cNvSpPr/>
            <p:nvPr/>
          </p:nvSpPr>
          <p:spPr>
            <a:xfrm flipV="1">
              <a:off x="21226469"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grpSp>
        <p:nvGrpSpPr>
          <p:cNvPr id="79" name="Group 1271">
            <a:extLst>
              <a:ext uri="{FF2B5EF4-FFF2-40B4-BE49-F238E27FC236}">
                <a16:creationId xmlns:a16="http://schemas.microsoft.com/office/drawing/2014/main" id="{2FBCA27A-1EAC-4973-4C4A-08FDA44EA957}"/>
              </a:ext>
            </a:extLst>
          </p:cNvPr>
          <p:cNvGrpSpPr>
            <a:grpSpLocks noChangeAspect="1"/>
          </p:cNvGrpSpPr>
          <p:nvPr/>
        </p:nvGrpSpPr>
        <p:grpSpPr bwMode="auto">
          <a:xfrm>
            <a:off x="11371897" y="5940788"/>
            <a:ext cx="595393" cy="594794"/>
            <a:chOff x="5516" y="3626"/>
            <a:chExt cx="1981" cy="1979"/>
          </a:xfrm>
          <a:solidFill>
            <a:schemeClr val="accent2"/>
          </a:solidFill>
        </p:grpSpPr>
        <p:sp>
          <p:nvSpPr>
            <p:cNvPr id="80" name="Freeform 1273">
              <a:extLst>
                <a:ext uri="{FF2B5EF4-FFF2-40B4-BE49-F238E27FC236}">
                  <a16:creationId xmlns:a16="http://schemas.microsoft.com/office/drawing/2014/main" id="{0400C8B9-257C-AF67-F24C-E276212717BA}"/>
                </a:ext>
              </a:extLst>
            </p:cNvPr>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solidFill>
                <a:srgbClr val="FF9900"/>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sp>
          <p:nvSpPr>
            <p:cNvPr id="81" name="Freeform 1274">
              <a:extLst>
                <a:ext uri="{FF2B5EF4-FFF2-40B4-BE49-F238E27FC236}">
                  <a16:creationId xmlns:a16="http://schemas.microsoft.com/office/drawing/2014/main" id="{8827F5FA-E196-16F9-5970-7984B2DEE3A6}"/>
                </a:ext>
              </a:extLst>
            </p:cNvPr>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solidFill>
                <a:srgbClr val="FF9900"/>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sp>
          <p:nvSpPr>
            <p:cNvPr id="82" name="Freeform 1275">
              <a:extLst>
                <a:ext uri="{FF2B5EF4-FFF2-40B4-BE49-F238E27FC236}">
                  <a16:creationId xmlns:a16="http://schemas.microsoft.com/office/drawing/2014/main" id="{2638EC30-9CC9-D14E-BFE1-4E56168F7331}"/>
                </a:ext>
              </a:extLst>
            </p:cNvPr>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solidFill>
                <a:srgbClr val="FF9900"/>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sp>
          <p:nvSpPr>
            <p:cNvPr id="83" name="Freeform 1276">
              <a:extLst>
                <a:ext uri="{FF2B5EF4-FFF2-40B4-BE49-F238E27FC236}">
                  <a16:creationId xmlns:a16="http://schemas.microsoft.com/office/drawing/2014/main" id="{DFAA19A0-F79D-7AF2-33D7-5FEC0AAE3CB4}"/>
                </a:ext>
              </a:extLst>
            </p:cNvPr>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solidFill>
                <a:srgbClr val="FF9900"/>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grpSp>
      <p:grpSp>
        <p:nvGrpSpPr>
          <p:cNvPr id="92" name="Группа 1">
            <a:extLst>
              <a:ext uri="{FF2B5EF4-FFF2-40B4-BE49-F238E27FC236}">
                <a16:creationId xmlns:a16="http://schemas.microsoft.com/office/drawing/2014/main" id="{431B4528-00D3-4D2C-3A8B-D94947AF5762}"/>
              </a:ext>
            </a:extLst>
          </p:cNvPr>
          <p:cNvGrpSpPr/>
          <p:nvPr/>
        </p:nvGrpSpPr>
        <p:grpSpPr>
          <a:xfrm>
            <a:off x="586141" y="1182957"/>
            <a:ext cx="10785758" cy="415815"/>
            <a:chOff x="1752801" y="5345833"/>
            <a:chExt cx="20902635" cy="962822"/>
          </a:xfrm>
        </p:grpSpPr>
        <p:cxnSp>
          <p:nvCxnSpPr>
            <p:cNvPr id="93" name="Прямая соединительная линия 30">
              <a:extLst>
                <a:ext uri="{FF2B5EF4-FFF2-40B4-BE49-F238E27FC236}">
                  <a16:creationId xmlns:a16="http://schemas.microsoft.com/office/drawing/2014/main" id="{9D808712-142F-2E7E-C214-FD9AAE61C3CB}"/>
                </a:ext>
              </a:extLst>
            </p:cNvPr>
            <p:cNvCxnSpPr>
              <a:cxnSpLocks/>
            </p:cNvCxnSpPr>
            <p:nvPr/>
          </p:nvCxnSpPr>
          <p:spPr bwMode="auto">
            <a:xfrm>
              <a:off x="7694897" y="5560100"/>
              <a:ext cx="0" cy="748555"/>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4" name="Прямая соединительная линия 31">
              <a:extLst>
                <a:ext uri="{FF2B5EF4-FFF2-40B4-BE49-F238E27FC236}">
                  <a16:creationId xmlns:a16="http://schemas.microsoft.com/office/drawing/2014/main" id="{8DEAF2B3-263F-4EB8-5B3A-C0F11F57041C}"/>
                </a:ext>
              </a:extLst>
            </p:cNvPr>
            <p:cNvCxnSpPr>
              <a:cxnSpLocks/>
              <a:stCxn id="100" idx="0"/>
            </p:cNvCxnSpPr>
            <p:nvPr/>
          </p:nvCxnSpPr>
          <p:spPr bwMode="auto">
            <a:xfrm flipH="1">
              <a:off x="3118992" y="5711404"/>
              <a:ext cx="169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5" name="Прямая соединительная линия 32">
              <a:extLst>
                <a:ext uri="{FF2B5EF4-FFF2-40B4-BE49-F238E27FC236}">
                  <a16:creationId xmlns:a16="http://schemas.microsoft.com/office/drawing/2014/main" id="{EDD73C26-8D7A-BF9A-390A-70BEDE2EABC8}"/>
                </a:ext>
              </a:extLst>
            </p:cNvPr>
            <p:cNvCxnSpPr>
              <a:cxnSpLocks/>
              <a:stCxn id="102" idx="0"/>
            </p:cNvCxnSpPr>
            <p:nvPr/>
          </p:nvCxnSpPr>
          <p:spPr bwMode="auto">
            <a:xfrm>
              <a:off x="12249228" y="5711404"/>
              <a:ext cx="548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6" name="Прямая соединительная линия 34">
              <a:extLst>
                <a:ext uri="{FF2B5EF4-FFF2-40B4-BE49-F238E27FC236}">
                  <a16:creationId xmlns:a16="http://schemas.microsoft.com/office/drawing/2014/main" id="{FBFFACCD-784B-EAE6-E065-234C9D8A0327}"/>
                </a:ext>
              </a:extLst>
            </p:cNvPr>
            <p:cNvCxnSpPr>
              <a:cxnSpLocks/>
              <a:stCxn id="103" idx="0"/>
            </p:cNvCxnSpPr>
            <p:nvPr/>
          </p:nvCxnSpPr>
          <p:spPr bwMode="auto">
            <a:xfrm flipH="1">
              <a:off x="16798361" y="5711404"/>
              <a:ext cx="1514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7" name="Прямая соединительная линия 37">
              <a:extLst>
                <a:ext uri="{FF2B5EF4-FFF2-40B4-BE49-F238E27FC236}">
                  <a16:creationId xmlns:a16="http://schemas.microsoft.com/office/drawing/2014/main" id="{2F2880D6-DFFF-F078-5ED6-5066AC3675FD}"/>
                </a:ext>
              </a:extLst>
            </p:cNvPr>
            <p:cNvCxnSpPr>
              <a:cxnSpLocks/>
              <a:stCxn id="104" idx="0"/>
            </p:cNvCxnSpPr>
            <p:nvPr/>
          </p:nvCxnSpPr>
          <p:spPr bwMode="auto">
            <a:xfrm flipH="1">
              <a:off x="21370361" y="5711404"/>
              <a:ext cx="7412"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sp>
          <p:nvSpPr>
            <p:cNvPr id="98" name="Скругленный прямоугольник 40">
              <a:extLst>
                <a:ext uri="{FF2B5EF4-FFF2-40B4-BE49-F238E27FC236}">
                  <a16:creationId xmlns:a16="http://schemas.microsoft.com/office/drawing/2014/main" id="{11FEF8EE-648F-FFAC-E481-7B89B37D1C90}"/>
                </a:ext>
              </a:extLst>
            </p:cNvPr>
            <p:cNvSpPr/>
            <p:nvPr/>
          </p:nvSpPr>
          <p:spPr bwMode="auto">
            <a:xfrm>
              <a:off x="1752801" y="5345833"/>
              <a:ext cx="20902635" cy="421626"/>
            </a:xfrm>
            <a:prstGeom prst="roundRect">
              <a:avLst>
                <a:gd name="adj" fmla="val 50000"/>
              </a:avLst>
            </a:prstGeom>
            <a:solidFill>
              <a:schemeClr val="bg1">
                <a:lumMod val="65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99" name="Скругленный прямоугольник 41">
              <a:extLst>
                <a:ext uri="{FF2B5EF4-FFF2-40B4-BE49-F238E27FC236}">
                  <a16:creationId xmlns:a16="http://schemas.microsoft.com/office/drawing/2014/main" id="{A95F5166-25AA-FC5A-ED69-749398B9BC77}"/>
                </a:ext>
              </a:extLst>
            </p:cNvPr>
            <p:cNvSpPr/>
            <p:nvPr/>
          </p:nvSpPr>
          <p:spPr bwMode="auto">
            <a:xfrm>
              <a:off x="1752801" y="5345833"/>
              <a:ext cx="12600000" cy="432000"/>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100" name="Кружок">
              <a:extLst>
                <a:ext uri="{FF2B5EF4-FFF2-40B4-BE49-F238E27FC236}">
                  <a16:creationId xmlns:a16="http://schemas.microsoft.com/office/drawing/2014/main" id="{1C7BD129-6CA2-5876-F97F-F5CC6233CD50}"/>
                </a:ext>
              </a:extLst>
            </p:cNvPr>
            <p:cNvSpPr/>
            <p:nvPr/>
          </p:nvSpPr>
          <p:spPr>
            <a:xfrm flipV="1">
              <a:off x="2969378"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1" name="Кружок">
              <a:extLst>
                <a:ext uri="{FF2B5EF4-FFF2-40B4-BE49-F238E27FC236}">
                  <a16:creationId xmlns:a16="http://schemas.microsoft.com/office/drawing/2014/main" id="{64D004F9-8DE7-E8AF-60FE-64C29565AB33}"/>
                </a:ext>
              </a:extLst>
            </p:cNvPr>
            <p:cNvSpPr/>
            <p:nvPr/>
          </p:nvSpPr>
          <p:spPr>
            <a:xfrm flipV="1">
              <a:off x="7533651"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2" name="Кружок">
              <a:extLst>
                <a:ext uri="{FF2B5EF4-FFF2-40B4-BE49-F238E27FC236}">
                  <a16:creationId xmlns:a16="http://schemas.microsoft.com/office/drawing/2014/main" id="{E3A6E30C-79D3-5BDC-618B-448A27156BC3}"/>
                </a:ext>
              </a:extLst>
            </p:cNvPr>
            <p:cNvSpPr/>
            <p:nvPr/>
          </p:nvSpPr>
          <p:spPr>
            <a:xfrm flipV="1">
              <a:off x="12097924"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3" name="Кружок">
              <a:extLst>
                <a:ext uri="{FF2B5EF4-FFF2-40B4-BE49-F238E27FC236}">
                  <a16:creationId xmlns:a16="http://schemas.microsoft.com/office/drawing/2014/main" id="{AC91119C-E066-3FF7-EB02-2287A3785443}"/>
                </a:ext>
              </a:extLst>
            </p:cNvPr>
            <p:cNvSpPr/>
            <p:nvPr/>
          </p:nvSpPr>
          <p:spPr>
            <a:xfrm flipV="1">
              <a:off x="16662197"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4" name="Кружок">
              <a:extLst>
                <a:ext uri="{FF2B5EF4-FFF2-40B4-BE49-F238E27FC236}">
                  <a16:creationId xmlns:a16="http://schemas.microsoft.com/office/drawing/2014/main" id="{ED8571EB-8104-C13A-7052-C873885D576A}"/>
                </a:ext>
              </a:extLst>
            </p:cNvPr>
            <p:cNvSpPr/>
            <p:nvPr/>
          </p:nvSpPr>
          <p:spPr>
            <a:xfrm flipV="1">
              <a:off x="21226469"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sp>
        <p:nvSpPr>
          <p:cNvPr id="107" name="Кружок">
            <a:extLst>
              <a:ext uri="{FF2B5EF4-FFF2-40B4-BE49-F238E27FC236}">
                <a16:creationId xmlns:a16="http://schemas.microsoft.com/office/drawing/2014/main" id="{D034B6BC-BF0D-1E5C-55CA-4FCB6C2D4A68}"/>
              </a:ext>
            </a:extLst>
          </p:cNvPr>
          <p:cNvSpPr/>
          <p:nvPr/>
        </p:nvSpPr>
        <p:spPr>
          <a:xfrm flipV="1">
            <a:off x="4409514" y="5020563"/>
            <a:ext cx="156146" cy="13068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9" name="Rectangle 108">
            <a:extLst>
              <a:ext uri="{FF2B5EF4-FFF2-40B4-BE49-F238E27FC236}">
                <a16:creationId xmlns:a16="http://schemas.microsoft.com/office/drawing/2014/main" id="{CB0674F2-D5F4-4316-CD7D-BB4E4AA79BFB}"/>
              </a:ext>
            </a:extLst>
          </p:cNvPr>
          <p:cNvSpPr/>
          <p:nvPr/>
        </p:nvSpPr>
        <p:spPr>
          <a:xfrm>
            <a:off x="400977" y="463184"/>
            <a:ext cx="9822722" cy="523220"/>
          </a:xfrm>
          <a:prstGeom prst="rect">
            <a:avLst/>
          </a:prstGeom>
          <a:noFill/>
        </p:spPr>
        <p:txBody>
          <a:bodyPr wrap="square" lIns="91440" tIns="45720" rIns="91440" bIns="45720" anchor="t">
            <a:spAutoFit/>
          </a:bodyPr>
          <a:lstStyle/>
          <a:p>
            <a:pPr algn="ctr"/>
            <a:r>
              <a:rPr lang="en-GB" altLang="zh-CN" sz="2800" b="1" dirty="0">
                <a:ln w="9525">
                  <a:solidFill>
                    <a:schemeClr val="bg1"/>
                  </a:solidFill>
                  <a:prstDash val="solid"/>
                </a:ln>
                <a:solidFill>
                  <a:srgbClr val="FF9900"/>
                </a:solidFill>
                <a:effectLst>
                  <a:outerShdw blurRad="12700" dist="38100" dir="2700000" algn="tl" rotWithShape="0">
                    <a:schemeClr val="accent5">
                      <a:lumMod val="60000"/>
                      <a:lumOff val="40000"/>
                    </a:schemeClr>
                  </a:outerShdw>
                </a:effectLst>
                <a:ea typeface="等线"/>
              </a:rPr>
              <a:t>Communiqués posted as TSAG TDs</a:t>
            </a:r>
            <a:endParaRPr lang="en-US" sz="2800" b="1" cap="none" spc="0" dirty="0">
              <a:ln w="9525">
                <a:solidFill>
                  <a:prstClr val="white"/>
                </a:solidFill>
                <a:prstDash val="solid"/>
              </a:ln>
              <a:solidFill>
                <a:srgbClr val="FF9900"/>
              </a:solidFill>
              <a:effectLst>
                <a:outerShdw blurRad="12700" dist="38100" dir="2700000" algn="tl" rotWithShape="0">
                  <a:srgbClr val="5B9BD5">
                    <a:lumMod val="60000"/>
                    <a:lumOff val="40000"/>
                  </a:srgbClr>
                </a:outerShdw>
              </a:effectLst>
              <a:ea typeface="等线"/>
              <a:cs typeface="Calibri"/>
            </a:endParaRPr>
          </a:p>
        </p:txBody>
      </p:sp>
      <p:sp>
        <p:nvSpPr>
          <p:cNvPr id="110" name="Freeform 14">
            <a:extLst>
              <a:ext uri="{FF2B5EF4-FFF2-40B4-BE49-F238E27FC236}">
                <a16:creationId xmlns:a16="http://schemas.microsoft.com/office/drawing/2014/main" id="{984221DE-9921-3FF7-B4F1-F0123C47724A}"/>
              </a:ext>
            </a:extLst>
          </p:cNvPr>
          <p:cNvSpPr>
            <a:spLocks/>
          </p:cNvSpPr>
          <p:nvPr/>
        </p:nvSpPr>
        <p:spPr bwMode="auto">
          <a:xfrm rot="16200000">
            <a:off x="665415" y="1705556"/>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2" name="Freeform 14">
            <a:extLst>
              <a:ext uri="{FF2B5EF4-FFF2-40B4-BE49-F238E27FC236}">
                <a16:creationId xmlns:a16="http://schemas.microsoft.com/office/drawing/2014/main" id="{7CFD5E8C-CF64-12B8-361A-DD087321EBDD}"/>
              </a:ext>
            </a:extLst>
          </p:cNvPr>
          <p:cNvSpPr>
            <a:spLocks/>
          </p:cNvSpPr>
          <p:nvPr/>
        </p:nvSpPr>
        <p:spPr bwMode="auto">
          <a:xfrm rot="16200000">
            <a:off x="3159957" y="1705557"/>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4" name="Freeform 14">
            <a:extLst>
              <a:ext uri="{FF2B5EF4-FFF2-40B4-BE49-F238E27FC236}">
                <a16:creationId xmlns:a16="http://schemas.microsoft.com/office/drawing/2014/main" id="{71F41656-82E5-D8F7-9203-780EBF676FC2}"/>
              </a:ext>
            </a:extLst>
          </p:cNvPr>
          <p:cNvSpPr>
            <a:spLocks/>
          </p:cNvSpPr>
          <p:nvPr/>
        </p:nvSpPr>
        <p:spPr bwMode="auto">
          <a:xfrm rot="16200000">
            <a:off x="5373763" y="1716122"/>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6" name="Freeform 14">
            <a:extLst>
              <a:ext uri="{FF2B5EF4-FFF2-40B4-BE49-F238E27FC236}">
                <a16:creationId xmlns:a16="http://schemas.microsoft.com/office/drawing/2014/main" id="{3DBC9850-2889-B9B9-0472-004224B7820B}"/>
              </a:ext>
            </a:extLst>
          </p:cNvPr>
          <p:cNvSpPr>
            <a:spLocks/>
          </p:cNvSpPr>
          <p:nvPr/>
        </p:nvSpPr>
        <p:spPr bwMode="auto">
          <a:xfrm rot="16200000">
            <a:off x="7748006" y="1722872"/>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8" name="Freeform 14">
            <a:extLst>
              <a:ext uri="{FF2B5EF4-FFF2-40B4-BE49-F238E27FC236}">
                <a16:creationId xmlns:a16="http://schemas.microsoft.com/office/drawing/2014/main" id="{F293CC11-5C13-4EB9-92F6-4070EDB782B0}"/>
              </a:ext>
            </a:extLst>
          </p:cNvPr>
          <p:cNvSpPr>
            <a:spLocks/>
          </p:cNvSpPr>
          <p:nvPr/>
        </p:nvSpPr>
        <p:spPr bwMode="auto">
          <a:xfrm rot="16200000">
            <a:off x="9993897" y="1711036"/>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0" name="Freeform 14">
            <a:extLst>
              <a:ext uri="{FF2B5EF4-FFF2-40B4-BE49-F238E27FC236}">
                <a16:creationId xmlns:a16="http://schemas.microsoft.com/office/drawing/2014/main" id="{DF478377-141B-0E51-40FA-7A890E3462FD}"/>
              </a:ext>
            </a:extLst>
          </p:cNvPr>
          <p:cNvSpPr>
            <a:spLocks/>
          </p:cNvSpPr>
          <p:nvPr/>
        </p:nvSpPr>
        <p:spPr bwMode="auto">
          <a:xfrm rot="16200000">
            <a:off x="657403" y="363314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2" name="Freeform 14">
            <a:extLst>
              <a:ext uri="{FF2B5EF4-FFF2-40B4-BE49-F238E27FC236}">
                <a16:creationId xmlns:a16="http://schemas.microsoft.com/office/drawing/2014/main" id="{D30BDCEE-8751-B8E7-C3EB-311095373188}"/>
              </a:ext>
            </a:extLst>
          </p:cNvPr>
          <p:cNvSpPr>
            <a:spLocks/>
          </p:cNvSpPr>
          <p:nvPr/>
        </p:nvSpPr>
        <p:spPr bwMode="auto">
          <a:xfrm rot="16200000">
            <a:off x="2925709" y="3620039"/>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4" name="Freeform 14">
            <a:extLst>
              <a:ext uri="{FF2B5EF4-FFF2-40B4-BE49-F238E27FC236}">
                <a16:creationId xmlns:a16="http://schemas.microsoft.com/office/drawing/2014/main" id="{A35E1A72-D555-9D1B-DB45-F5864B4818F4}"/>
              </a:ext>
            </a:extLst>
          </p:cNvPr>
          <p:cNvSpPr>
            <a:spLocks/>
          </p:cNvSpPr>
          <p:nvPr/>
        </p:nvSpPr>
        <p:spPr bwMode="auto">
          <a:xfrm rot="16200000">
            <a:off x="5221360" y="3608214"/>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6" name="Freeform 14">
            <a:extLst>
              <a:ext uri="{FF2B5EF4-FFF2-40B4-BE49-F238E27FC236}">
                <a16:creationId xmlns:a16="http://schemas.microsoft.com/office/drawing/2014/main" id="{3906A5BB-8C17-0EF5-857C-C1D549EA26CA}"/>
              </a:ext>
            </a:extLst>
          </p:cNvPr>
          <p:cNvSpPr>
            <a:spLocks/>
          </p:cNvSpPr>
          <p:nvPr/>
        </p:nvSpPr>
        <p:spPr bwMode="auto">
          <a:xfrm rot="16200000">
            <a:off x="7691856" y="3824056"/>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30" name="Freeform 14">
            <a:extLst>
              <a:ext uri="{FF2B5EF4-FFF2-40B4-BE49-F238E27FC236}">
                <a16:creationId xmlns:a16="http://schemas.microsoft.com/office/drawing/2014/main" id="{1D166360-6E36-CD8D-F564-ED814D811440}"/>
              </a:ext>
            </a:extLst>
          </p:cNvPr>
          <p:cNvSpPr>
            <a:spLocks/>
          </p:cNvSpPr>
          <p:nvPr/>
        </p:nvSpPr>
        <p:spPr bwMode="auto">
          <a:xfrm rot="16200000">
            <a:off x="376137" y="545852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32" name="Freeform 14">
            <a:extLst>
              <a:ext uri="{FF2B5EF4-FFF2-40B4-BE49-F238E27FC236}">
                <a16:creationId xmlns:a16="http://schemas.microsoft.com/office/drawing/2014/main" id="{B9A9F9BF-A5E9-65C9-1B26-7C58B89A28A9}"/>
              </a:ext>
            </a:extLst>
          </p:cNvPr>
          <p:cNvSpPr>
            <a:spLocks/>
          </p:cNvSpPr>
          <p:nvPr/>
        </p:nvSpPr>
        <p:spPr bwMode="auto">
          <a:xfrm rot="16200000">
            <a:off x="10025989" y="3488991"/>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33" name="TextBox 132">
            <a:extLst>
              <a:ext uri="{FF2B5EF4-FFF2-40B4-BE49-F238E27FC236}">
                <a16:creationId xmlns:a16="http://schemas.microsoft.com/office/drawing/2014/main" id="{F91F3443-C10B-4FC0-49D1-0595305DE321}"/>
              </a:ext>
            </a:extLst>
          </p:cNvPr>
          <p:cNvSpPr txBox="1"/>
          <p:nvPr/>
        </p:nvSpPr>
        <p:spPr>
          <a:xfrm>
            <a:off x="10163674" y="3445090"/>
            <a:ext cx="2017078" cy="400110"/>
          </a:xfrm>
          <a:prstGeom prst="rect">
            <a:avLst/>
          </a:prstGeom>
          <a:noFill/>
        </p:spPr>
        <p:txBody>
          <a:bodyPr wrap="square" lIns="91440" tIns="45720" rIns="91440" bIns="45720" rtlCol="0" anchor="t">
            <a:spAutoFit/>
          </a:bodyPr>
          <a:lstStyle/>
          <a:p>
            <a:r>
              <a:rPr lang="en-GB" sz="1000"/>
              <a:t>CTO meeting, Durban, South Africa 2018</a:t>
            </a:r>
          </a:p>
        </p:txBody>
      </p:sp>
      <p:sp>
        <p:nvSpPr>
          <p:cNvPr id="136" name="Freeform 14">
            <a:extLst>
              <a:ext uri="{FF2B5EF4-FFF2-40B4-BE49-F238E27FC236}">
                <a16:creationId xmlns:a16="http://schemas.microsoft.com/office/drawing/2014/main" id="{E732A979-568E-A83E-5BA1-33C00F6C0D8A}"/>
              </a:ext>
            </a:extLst>
          </p:cNvPr>
          <p:cNvSpPr>
            <a:spLocks/>
          </p:cNvSpPr>
          <p:nvPr/>
        </p:nvSpPr>
        <p:spPr bwMode="auto">
          <a:xfrm rot="16200000">
            <a:off x="384153" y="5827984"/>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42" name="Freeform 14">
            <a:extLst>
              <a:ext uri="{FF2B5EF4-FFF2-40B4-BE49-F238E27FC236}">
                <a16:creationId xmlns:a16="http://schemas.microsoft.com/office/drawing/2014/main" id="{DB89D7A0-DDA8-C684-0369-05C41B53655B}"/>
              </a:ext>
            </a:extLst>
          </p:cNvPr>
          <p:cNvSpPr>
            <a:spLocks/>
          </p:cNvSpPr>
          <p:nvPr/>
        </p:nvSpPr>
        <p:spPr bwMode="auto">
          <a:xfrm rot="16200000">
            <a:off x="10025990" y="3814528"/>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43" name="TextBox 142">
            <a:extLst>
              <a:ext uri="{FF2B5EF4-FFF2-40B4-BE49-F238E27FC236}">
                <a16:creationId xmlns:a16="http://schemas.microsoft.com/office/drawing/2014/main" id="{1C7AD4BA-5CFB-E6AC-D841-A20B3E711281}"/>
              </a:ext>
            </a:extLst>
          </p:cNvPr>
          <p:cNvSpPr txBox="1"/>
          <p:nvPr/>
        </p:nvSpPr>
        <p:spPr>
          <a:xfrm>
            <a:off x="10163675" y="3770627"/>
            <a:ext cx="2017078" cy="246221"/>
          </a:xfrm>
          <a:prstGeom prst="rect">
            <a:avLst/>
          </a:prstGeom>
          <a:noFill/>
        </p:spPr>
        <p:txBody>
          <a:bodyPr wrap="square" lIns="91440" tIns="45720" rIns="91440" bIns="45720" rtlCol="0" anchor="t">
            <a:spAutoFit/>
          </a:bodyPr>
          <a:lstStyle/>
          <a:p>
            <a:r>
              <a:rPr lang="en-GB" sz="1000"/>
              <a:t>CTO meeting, California, USA 2018</a:t>
            </a:r>
          </a:p>
        </p:txBody>
      </p:sp>
      <p:sp>
        <p:nvSpPr>
          <p:cNvPr id="145" name="Rectangle 144">
            <a:extLst>
              <a:ext uri="{FF2B5EF4-FFF2-40B4-BE49-F238E27FC236}">
                <a16:creationId xmlns:a16="http://schemas.microsoft.com/office/drawing/2014/main" id="{543FB620-97B0-E3F9-E919-DC00A16DBF35}"/>
              </a:ext>
            </a:extLst>
          </p:cNvPr>
          <p:cNvSpPr/>
          <p:nvPr/>
        </p:nvSpPr>
        <p:spPr>
          <a:xfrm>
            <a:off x="5210118" y="3943090"/>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Rectangle 145">
            <a:extLst>
              <a:ext uri="{FF2B5EF4-FFF2-40B4-BE49-F238E27FC236}">
                <a16:creationId xmlns:a16="http://schemas.microsoft.com/office/drawing/2014/main" id="{083E34DD-203E-276E-DFD1-539CD3113530}"/>
              </a:ext>
            </a:extLst>
          </p:cNvPr>
          <p:cNvSpPr/>
          <p:nvPr/>
        </p:nvSpPr>
        <p:spPr>
          <a:xfrm>
            <a:off x="7696495" y="4348339"/>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a:extLst>
              <a:ext uri="{FF2B5EF4-FFF2-40B4-BE49-F238E27FC236}">
                <a16:creationId xmlns:a16="http://schemas.microsoft.com/office/drawing/2014/main" id="{3683DB82-4B6D-BA7E-51F7-BFAF70B15BA7}"/>
              </a:ext>
            </a:extLst>
          </p:cNvPr>
          <p:cNvSpPr/>
          <p:nvPr/>
        </p:nvSpPr>
        <p:spPr>
          <a:xfrm>
            <a:off x="364893" y="6214757"/>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Rectangle 147">
            <a:extLst>
              <a:ext uri="{FF2B5EF4-FFF2-40B4-BE49-F238E27FC236}">
                <a16:creationId xmlns:a16="http://schemas.microsoft.com/office/drawing/2014/main" id="{A9B187F6-F7E5-80CD-D5BD-55FED4CA4EC0}"/>
              </a:ext>
            </a:extLst>
          </p:cNvPr>
          <p:cNvSpPr/>
          <p:nvPr/>
        </p:nvSpPr>
        <p:spPr>
          <a:xfrm>
            <a:off x="3684765" y="5491160"/>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9" name="Rectangle 148">
            <a:extLst>
              <a:ext uri="{FF2B5EF4-FFF2-40B4-BE49-F238E27FC236}">
                <a16:creationId xmlns:a16="http://schemas.microsoft.com/office/drawing/2014/main" id="{4856427F-A53C-C5C3-913A-4DD5849ABF65}"/>
              </a:ext>
            </a:extLst>
          </p:cNvPr>
          <p:cNvSpPr/>
          <p:nvPr/>
        </p:nvSpPr>
        <p:spPr>
          <a:xfrm>
            <a:off x="7012772" y="5493217"/>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Rectangle 149">
            <a:extLst>
              <a:ext uri="{FF2B5EF4-FFF2-40B4-BE49-F238E27FC236}">
                <a16:creationId xmlns:a16="http://schemas.microsoft.com/office/drawing/2014/main" id="{E11E6B4A-03FB-29DA-6256-7FFF59FA4B70}"/>
              </a:ext>
            </a:extLst>
          </p:cNvPr>
          <p:cNvSpPr/>
          <p:nvPr/>
        </p:nvSpPr>
        <p:spPr>
          <a:xfrm>
            <a:off x="9923457" y="5482485"/>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TextBox 150">
            <a:extLst>
              <a:ext uri="{FF2B5EF4-FFF2-40B4-BE49-F238E27FC236}">
                <a16:creationId xmlns:a16="http://schemas.microsoft.com/office/drawing/2014/main" id="{0C32FC6A-4992-F977-148E-73891C6A5CA7}"/>
              </a:ext>
            </a:extLst>
          </p:cNvPr>
          <p:cNvSpPr txBox="1"/>
          <p:nvPr/>
        </p:nvSpPr>
        <p:spPr>
          <a:xfrm>
            <a:off x="5370503" y="3884410"/>
            <a:ext cx="2017078" cy="400110"/>
          </a:xfrm>
          <a:prstGeom prst="rect">
            <a:avLst/>
          </a:prstGeom>
          <a:noFill/>
        </p:spPr>
        <p:txBody>
          <a:bodyPr wrap="square" lIns="91440" tIns="45720" rIns="91440" bIns="45720" rtlCol="0" anchor="t">
            <a:spAutoFit/>
          </a:bodyPr>
          <a:lstStyle/>
          <a:p>
            <a:r>
              <a:rPr lang="en-GB" sz="1000"/>
              <a:t>CxO meeting,</a:t>
            </a:r>
            <a:r>
              <a:rPr lang="zh-CN" altLang="en-US" sz="1000">
                <a:ea typeface="等线"/>
              </a:rPr>
              <a:t> </a:t>
            </a:r>
            <a:r>
              <a:rPr lang="en-GB" sz="1000"/>
              <a:t>Yasmine Hammamet, Tunisia 2016</a:t>
            </a:r>
          </a:p>
        </p:txBody>
      </p:sp>
      <p:pic>
        <p:nvPicPr>
          <p:cNvPr id="89" name="Picture 88" descr="A blue and yellow logo&#10;&#10;Description automatically generated">
            <a:extLst>
              <a:ext uri="{FF2B5EF4-FFF2-40B4-BE49-F238E27FC236}">
                <a16:creationId xmlns:a16="http://schemas.microsoft.com/office/drawing/2014/main" id="{A86FCD93-6D93-2869-4E31-743DBC5D3D88}"/>
              </a:ext>
            </a:extLst>
          </p:cNvPr>
          <p:cNvPicPr>
            <a:picLocks noChangeAspect="1"/>
          </p:cNvPicPr>
          <p:nvPr/>
        </p:nvPicPr>
        <p:blipFill rotWithShape="1">
          <a:blip r:embed="rId3">
            <a:extLst>
              <a:ext uri="{28A0092B-C50C-407E-A947-70E740481C1C}">
                <a14:useLocalDpi xmlns:a14="http://schemas.microsoft.com/office/drawing/2010/main" val="0"/>
              </a:ext>
            </a:extLst>
          </a:blip>
          <a:srcRect l="51932" t="18764" r="5075" b="13735"/>
          <a:stretch/>
        </p:blipFill>
        <p:spPr>
          <a:xfrm>
            <a:off x="11117371" y="36271"/>
            <a:ext cx="1068961" cy="1048162"/>
          </a:xfrm>
          <a:prstGeom prst="rect">
            <a:avLst/>
          </a:prstGeom>
        </p:spPr>
      </p:pic>
      <p:sp>
        <p:nvSpPr>
          <p:cNvPr id="139" name="TextBox 138">
            <a:extLst>
              <a:ext uri="{FF2B5EF4-FFF2-40B4-BE49-F238E27FC236}">
                <a16:creationId xmlns:a16="http://schemas.microsoft.com/office/drawing/2014/main" id="{94C43976-1158-D5A9-A9EC-47A40433BA61}"/>
              </a:ext>
            </a:extLst>
          </p:cNvPr>
          <p:cNvSpPr txBox="1"/>
          <p:nvPr/>
        </p:nvSpPr>
        <p:spPr>
          <a:xfrm>
            <a:off x="10062847" y="5613931"/>
            <a:ext cx="2017078" cy="246221"/>
          </a:xfrm>
          <a:prstGeom prst="rect">
            <a:avLst/>
          </a:prstGeom>
          <a:noFill/>
        </p:spPr>
        <p:txBody>
          <a:bodyPr wrap="square" rtlCol="0">
            <a:spAutoFit/>
          </a:bodyPr>
          <a:lstStyle/>
          <a:p>
            <a:r>
              <a:rPr lang="en-GB" sz="1000" b="1">
                <a:solidFill>
                  <a:srgbClr val="00B0F0"/>
                </a:solidFill>
                <a:hlinkClick r:id="rId4"/>
              </a:rPr>
              <a:t>TSAG 202401: SP2022/TD398</a:t>
            </a:r>
            <a:endParaRPr lang="en-GB" sz="1000" b="1">
              <a:solidFill>
                <a:srgbClr val="00B0F0"/>
              </a:solidFill>
            </a:endParaRPr>
          </a:p>
        </p:txBody>
      </p:sp>
      <p:sp>
        <p:nvSpPr>
          <p:cNvPr id="3" name="TextBox 2">
            <a:extLst>
              <a:ext uri="{FF2B5EF4-FFF2-40B4-BE49-F238E27FC236}">
                <a16:creationId xmlns:a16="http://schemas.microsoft.com/office/drawing/2014/main" id="{6D7969A9-45F4-5E75-6877-8431E50C178E}"/>
              </a:ext>
            </a:extLst>
          </p:cNvPr>
          <p:cNvSpPr txBox="1"/>
          <p:nvPr/>
        </p:nvSpPr>
        <p:spPr>
          <a:xfrm>
            <a:off x="7168330" y="5624422"/>
            <a:ext cx="1889944" cy="246221"/>
          </a:xfrm>
          <a:prstGeom prst="rect">
            <a:avLst/>
          </a:prstGeom>
          <a:noFill/>
        </p:spPr>
        <p:txBody>
          <a:bodyPr wrap="square" rtlCol="0">
            <a:spAutoFit/>
          </a:bodyPr>
          <a:lstStyle/>
          <a:p>
            <a:r>
              <a:rPr lang="en-GB" sz="1000" b="1">
                <a:solidFill>
                  <a:srgbClr val="00B0F0"/>
                </a:solidFill>
                <a:hlinkClick r:id="rId5"/>
              </a:rPr>
              <a:t>TSAG 202212: SP2022/TD69</a:t>
            </a:r>
            <a:endParaRPr lang="en-GB" sz="1000" b="1">
              <a:solidFill>
                <a:srgbClr val="00B0F0"/>
              </a:solidFill>
            </a:endParaRPr>
          </a:p>
        </p:txBody>
      </p:sp>
      <p:sp>
        <p:nvSpPr>
          <p:cNvPr id="5" name="TextBox 4">
            <a:extLst>
              <a:ext uri="{FF2B5EF4-FFF2-40B4-BE49-F238E27FC236}">
                <a16:creationId xmlns:a16="http://schemas.microsoft.com/office/drawing/2014/main" id="{A3D5E7A7-122F-6AA9-4426-E2A1BDD0A0DC}"/>
              </a:ext>
            </a:extLst>
          </p:cNvPr>
          <p:cNvSpPr txBox="1"/>
          <p:nvPr/>
        </p:nvSpPr>
        <p:spPr>
          <a:xfrm>
            <a:off x="3836938" y="5614679"/>
            <a:ext cx="1889943" cy="246221"/>
          </a:xfrm>
          <a:prstGeom prst="rect">
            <a:avLst/>
          </a:prstGeom>
          <a:noFill/>
        </p:spPr>
        <p:txBody>
          <a:bodyPr wrap="square" rtlCol="0">
            <a:spAutoFit/>
          </a:bodyPr>
          <a:lstStyle/>
          <a:p>
            <a:r>
              <a:rPr lang="en-GB" sz="1000" b="1">
                <a:solidFill>
                  <a:srgbClr val="00B0F0"/>
                </a:solidFill>
                <a:hlinkClick r:id="rId6"/>
              </a:rPr>
              <a:t>TSAG 202201: SP2017/TD1250</a:t>
            </a:r>
            <a:endParaRPr lang="en-GB" sz="1000" b="1">
              <a:solidFill>
                <a:srgbClr val="00B0F0"/>
              </a:solidFill>
            </a:endParaRPr>
          </a:p>
        </p:txBody>
      </p:sp>
      <p:sp>
        <p:nvSpPr>
          <p:cNvPr id="6" name="TextBox 5">
            <a:extLst>
              <a:ext uri="{FF2B5EF4-FFF2-40B4-BE49-F238E27FC236}">
                <a16:creationId xmlns:a16="http://schemas.microsoft.com/office/drawing/2014/main" id="{D2218EDE-F07A-438A-A4D8-41688F4F408B}"/>
              </a:ext>
            </a:extLst>
          </p:cNvPr>
          <p:cNvSpPr txBox="1"/>
          <p:nvPr/>
        </p:nvSpPr>
        <p:spPr>
          <a:xfrm>
            <a:off x="532615" y="6336228"/>
            <a:ext cx="1889943" cy="246221"/>
          </a:xfrm>
          <a:prstGeom prst="rect">
            <a:avLst/>
          </a:prstGeom>
          <a:noFill/>
        </p:spPr>
        <p:txBody>
          <a:bodyPr wrap="square" rtlCol="0">
            <a:spAutoFit/>
          </a:bodyPr>
          <a:lstStyle/>
          <a:p>
            <a:r>
              <a:rPr lang="en-GB" sz="1000" b="1">
                <a:solidFill>
                  <a:srgbClr val="00B0F0"/>
                </a:solidFill>
                <a:hlinkClick r:id="rId7"/>
              </a:rPr>
              <a:t>TSAG 202002: SP2017/TD661</a:t>
            </a:r>
            <a:endParaRPr lang="en-GB" sz="1000" b="1">
              <a:solidFill>
                <a:srgbClr val="00B0F0"/>
              </a:solidFill>
            </a:endParaRPr>
          </a:p>
        </p:txBody>
      </p:sp>
      <p:sp>
        <p:nvSpPr>
          <p:cNvPr id="7" name="TextBox 6">
            <a:extLst>
              <a:ext uri="{FF2B5EF4-FFF2-40B4-BE49-F238E27FC236}">
                <a16:creationId xmlns:a16="http://schemas.microsoft.com/office/drawing/2014/main" id="{1EC14508-B470-AE89-8EC0-D848EB381F1C}"/>
              </a:ext>
            </a:extLst>
          </p:cNvPr>
          <p:cNvSpPr txBox="1"/>
          <p:nvPr/>
        </p:nvSpPr>
        <p:spPr>
          <a:xfrm>
            <a:off x="532615" y="5950481"/>
            <a:ext cx="1889943" cy="246221"/>
          </a:xfrm>
          <a:prstGeom prst="rect">
            <a:avLst/>
          </a:prstGeom>
          <a:noFill/>
        </p:spPr>
        <p:txBody>
          <a:bodyPr wrap="square" rtlCol="0">
            <a:spAutoFit/>
          </a:bodyPr>
          <a:lstStyle/>
          <a:p>
            <a:r>
              <a:rPr lang="en-GB" sz="1000" b="1">
                <a:solidFill>
                  <a:srgbClr val="00B0F0"/>
                </a:solidFill>
                <a:hlinkClick r:id="rId7"/>
              </a:rPr>
              <a:t>TSAG 202002: SP2017/TD661</a:t>
            </a:r>
            <a:endParaRPr lang="en-GB" sz="1000" b="1">
              <a:solidFill>
                <a:srgbClr val="00B0F0"/>
              </a:solidFill>
            </a:endParaRPr>
          </a:p>
        </p:txBody>
      </p:sp>
      <p:sp>
        <p:nvSpPr>
          <p:cNvPr id="8" name="TextBox 7">
            <a:extLst>
              <a:ext uri="{FF2B5EF4-FFF2-40B4-BE49-F238E27FC236}">
                <a16:creationId xmlns:a16="http://schemas.microsoft.com/office/drawing/2014/main" id="{681E5D93-0972-C218-DD99-BCCC430EB6A6}"/>
              </a:ext>
            </a:extLst>
          </p:cNvPr>
          <p:cNvSpPr txBox="1"/>
          <p:nvPr/>
        </p:nvSpPr>
        <p:spPr>
          <a:xfrm>
            <a:off x="529432" y="5577391"/>
            <a:ext cx="1889943" cy="246221"/>
          </a:xfrm>
          <a:prstGeom prst="rect">
            <a:avLst/>
          </a:prstGeom>
          <a:noFill/>
        </p:spPr>
        <p:txBody>
          <a:bodyPr wrap="square" rtlCol="0">
            <a:spAutoFit/>
          </a:bodyPr>
          <a:lstStyle/>
          <a:p>
            <a:r>
              <a:rPr lang="en-GB" sz="1000" b="1">
                <a:solidFill>
                  <a:srgbClr val="00B0F0"/>
                </a:solidFill>
                <a:hlinkClick r:id="rId8"/>
              </a:rPr>
              <a:t>TSAG 201909: SP2017/TD471</a:t>
            </a:r>
            <a:endParaRPr lang="en-GB" sz="1000" b="1">
              <a:solidFill>
                <a:srgbClr val="00B0F0"/>
              </a:solidFill>
            </a:endParaRPr>
          </a:p>
        </p:txBody>
      </p:sp>
      <p:sp>
        <p:nvSpPr>
          <p:cNvPr id="9" name="TextBox 8">
            <a:extLst>
              <a:ext uri="{FF2B5EF4-FFF2-40B4-BE49-F238E27FC236}">
                <a16:creationId xmlns:a16="http://schemas.microsoft.com/office/drawing/2014/main" id="{39F0D1F7-088D-9B65-2A8F-F0933E9AFB62}"/>
              </a:ext>
            </a:extLst>
          </p:cNvPr>
          <p:cNvSpPr txBox="1"/>
          <p:nvPr/>
        </p:nvSpPr>
        <p:spPr>
          <a:xfrm>
            <a:off x="10175132" y="3967866"/>
            <a:ext cx="1889943" cy="246221"/>
          </a:xfrm>
          <a:prstGeom prst="rect">
            <a:avLst/>
          </a:prstGeom>
          <a:noFill/>
        </p:spPr>
        <p:txBody>
          <a:bodyPr wrap="square" rtlCol="0">
            <a:spAutoFit/>
          </a:bodyPr>
          <a:lstStyle/>
          <a:p>
            <a:r>
              <a:rPr lang="en-GB" sz="1000" b="1">
                <a:solidFill>
                  <a:srgbClr val="00B0F0"/>
                </a:solidFill>
                <a:hlinkClick r:id="rId9"/>
              </a:rPr>
              <a:t>TSAG 201812: SP2017/TD295</a:t>
            </a:r>
            <a:endParaRPr lang="en-GB" sz="1000" b="1">
              <a:solidFill>
                <a:srgbClr val="00B0F0"/>
              </a:solidFill>
            </a:endParaRPr>
          </a:p>
        </p:txBody>
      </p:sp>
      <p:sp>
        <p:nvSpPr>
          <p:cNvPr id="11" name="TextBox 10">
            <a:extLst>
              <a:ext uri="{FF2B5EF4-FFF2-40B4-BE49-F238E27FC236}">
                <a16:creationId xmlns:a16="http://schemas.microsoft.com/office/drawing/2014/main" id="{9D70FEA6-55FD-2D67-8F30-1F8C4C0AFF7E}"/>
              </a:ext>
            </a:extLst>
          </p:cNvPr>
          <p:cNvSpPr txBox="1"/>
          <p:nvPr/>
        </p:nvSpPr>
        <p:spPr>
          <a:xfrm>
            <a:off x="7829540" y="4074547"/>
            <a:ext cx="1889943" cy="246221"/>
          </a:xfrm>
          <a:prstGeom prst="rect">
            <a:avLst/>
          </a:prstGeom>
          <a:noFill/>
        </p:spPr>
        <p:txBody>
          <a:bodyPr wrap="square" rtlCol="0">
            <a:spAutoFit/>
          </a:bodyPr>
          <a:lstStyle/>
          <a:p>
            <a:r>
              <a:rPr lang="en-GB" sz="1000" b="1">
                <a:solidFill>
                  <a:srgbClr val="00B0F0"/>
                </a:solidFill>
                <a:hlinkClick r:id="rId10"/>
              </a:rPr>
              <a:t>TSAG 201812: SP2017/TD101</a:t>
            </a:r>
            <a:endParaRPr lang="en-GB" sz="1000" b="1">
              <a:solidFill>
                <a:srgbClr val="00B0F0"/>
              </a:solidFill>
            </a:endParaRPr>
          </a:p>
        </p:txBody>
      </p:sp>
      <p:sp>
        <p:nvSpPr>
          <p:cNvPr id="12" name="TextBox 11">
            <a:extLst>
              <a:ext uri="{FF2B5EF4-FFF2-40B4-BE49-F238E27FC236}">
                <a16:creationId xmlns:a16="http://schemas.microsoft.com/office/drawing/2014/main" id="{0120FB15-95D5-06CD-79E2-7A1168561617}"/>
              </a:ext>
            </a:extLst>
          </p:cNvPr>
          <p:cNvSpPr txBox="1"/>
          <p:nvPr/>
        </p:nvSpPr>
        <p:spPr>
          <a:xfrm>
            <a:off x="7848593" y="4481190"/>
            <a:ext cx="1889943" cy="246221"/>
          </a:xfrm>
          <a:prstGeom prst="rect">
            <a:avLst/>
          </a:prstGeom>
          <a:noFill/>
        </p:spPr>
        <p:txBody>
          <a:bodyPr wrap="square" rtlCol="0">
            <a:spAutoFit/>
          </a:bodyPr>
          <a:lstStyle/>
          <a:p>
            <a:r>
              <a:rPr lang="en-GB" sz="1000" b="1">
                <a:solidFill>
                  <a:srgbClr val="00B0F0"/>
                </a:solidFill>
                <a:hlinkClick r:id="rId11"/>
              </a:rPr>
              <a:t>TSAG 201802: SP2017/TD160</a:t>
            </a:r>
            <a:endParaRPr lang="en-GB" sz="1000" b="1">
              <a:solidFill>
                <a:srgbClr val="00B0F0"/>
              </a:solidFill>
            </a:endParaRPr>
          </a:p>
        </p:txBody>
      </p:sp>
      <p:sp>
        <p:nvSpPr>
          <p:cNvPr id="16" name="TextBox 15">
            <a:extLst>
              <a:ext uri="{FF2B5EF4-FFF2-40B4-BE49-F238E27FC236}">
                <a16:creationId xmlns:a16="http://schemas.microsoft.com/office/drawing/2014/main" id="{467950D8-2576-9DDD-30F8-CAAC6828FB6D}"/>
              </a:ext>
            </a:extLst>
          </p:cNvPr>
          <p:cNvSpPr txBox="1"/>
          <p:nvPr/>
        </p:nvSpPr>
        <p:spPr>
          <a:xfrm>
            <a:off x="5664535" y="4487365"/>
            <a:ext cx="1889943" cy="246221"/>
          </a:xfrm>
          <a:prstGeom prst="rect">
            <a:avLst/>
          </a:prstGeom>
          <a:noFill/>
        </p:spPr>
        <p:txBody>
          <a:bodyPr wrap="square" rtlCol="0">
            <a:spAutoFit/>
          </a:bodyPr>
          <a:lstStyle/>
          <a:p>
            <a:r>
              <a:rPr lang="en-GB" sz="1000" b="1">
                <a:solidFill>
                  <a:srgbClr val="00B0F0"/>
                </a:solidFill>
                <a:hlinkClick r:id="rId10"/>
              </a:rPr>
              <a:t>TSAG 201812: SP2017/TD101</a:t>
            </a:r>
            <a:endParaRPr lang="en-GB" sz="1000" b="1">
              <a:solidFill>
                <a:srgbClr val="00B0F0"/>
              </a:solidFill>
            </a:endParaRPr>
          </a:p>
        </p:txBody>
      </p:sp>
      <p:sp>
        <p:nvSpPr>
          <p:cNvPr id="17" name="TextBox 16">
            <a:extLst>
              <a:ext uri="{FF2B5EF4-FFF2-40B4-BE49-F238E27FC236}">
                <a16:creationId xmlns:a16="http://schemas.microsoft.com/office/drawing/2014/main" id="{0CE704C1-DFED-38C6-C59A-E8B8A7D06B9D}"/>
              </a:ext>
            </a:extLst>
          </p:cNvPr>
          <p:cNvSpPr txBox="1"/>
          <p:nvPr/>
        </p:nvSpPr>
        <p:spPr>
          <a:xfrm>
            <a:off x="10439736" y="3613998"/>
            <a:ext cx="1889943" cy="246221"/>
          </a:xfrm>
          <a:prstGeom prst="rect">
            <a:avLst/>
          </a:prstGeom>
          <a:noFill/>
        </p:spPr>
        <p:txBody>
          <a:bodyPr wrap="square" rtlCol="0">
            <a:spAutoFit/>
          </a:bodyPr>
          <a:lstStyle/>
          <a:p>
            <a:r>
              <a:rPr lang="en-GB" sz="1000" b="1">
                <a:solidFill>
                  <a:srgbClr val="00B0F0"/>
                </a:solidFill>
                <a:hlinkClick r:id="rId9"/>
              </a:rPr>
              <a:t>TSAG 201812: SP2017/TD295</a:t>
            </a:r>
            <a:endParaRPr lang="en-GB" sz="1000" b="1">
              <a:solidFill>
                <a:srgbClr val="00B0F0"/>
              </a:solidFill>
            </a:endParaRPr>
          </a:p>
        </p:txBody>
      </p:sp>
      <p:sp>
        <p:nvSpPr>
          <p:cNvPr id="19" name="TextBox 18">
            <a:extLst>
              <a:ext uri="{FF2B5EF4-FFF2-40B4-BE49-F238E27FC236}">
                <a16:creationId xmlns:a16="http://schemas.microsoft.com/office/drawing/2014/main" id="{33A56F13-4751-6B85-19D4-3E4C3FF6D8F5}"/>
              </a:ext>
            </a:extLst>
          </p:cNvPr>
          <p:cNvSpPr txBox="1"/>
          <p:nvPr/>
        </p:nvSpPr>
        <p:spPr>
          <a:xfrm>
            <a:off x="5370502" y="4193170"/>
            <a:ext cx="1889943" cy="246221"/>
          </a:xfrm>
          <a:prstGeom prst="rect">
            <a:avLst/>
          </a:prstGeom>
          <a:noFill/>
        </p:spPr>
        <p:txBody>
          <a:bodyPr wrap="square" rtlCol="0">
            <a:spAutoFit/>
          </a:bodyPr>
          <a:lstStyle/>
          <a:p>
            <a:r>
              <a:rPr lang="en-GB" sz="1000" b="1" dirty="0">
                <a:solidFill>
                  <a:srgbClr val="00B0F0"/>
                </a:solidFill>
                <a:hlinkClick r:id="rId10"/>
              </a:rPr>
              <a:t>TSAG 201812: SP2017/TD101</a:t>
            </a:r>
            <a:endParaRPr lang="en-GB" sz="1000" b="1" dirty="0">
              <a:solidFill>
                <a:srgbClr val="00B0F0"/>
              </a:solidFill>
            </a:endParaRPr>
          </a:p>
        </p:txBody>
      </p:sp>
      <p:sp>
        <p:nvSpPr>
          <p:cNvPr id="20" name="TextBox 19">
            <a:extLst>
              <a:ext uri="{FF2B5EF4-FFF2-40B4-BE49-F238E27FC236}">
                <a16:creationId xmlns:a16="http://schemas.microsoft.com/office/drawing/2014/main" id="{4DBEDAEF-152A-D203-6E14-475FC3C12588}"/>
              </a:ext>
            </a:extLst>
          </p:cNvPr>
          <p:cNvSpPr txBox="1"/>
          <p:nvPr/>
        </p:nvSpPr>
        <p:spPr>
          <a:xfrm>
            <a:off x="3056168" y="3915559"/>
            <a:ext cx="1889943" cy="246221"/>
          </a:xfrm>
          <a:prstGeom prst="rect">
            <a:avLst/>
          </a:prstGeom>
          <a:noFill/>
        </p:spPr>
        <p:txBody>
          <a:bodyPr wrap="square" rtlCol="0">
            <a:spAutoFit/>
          </a:bodyPr>
          <a:lstStyle/>
          <a:p>
            <a:r>
              <a:rPr lang="en-GB" sz="1000" b="1" dirty="0">
                <a:solidFill>
                  <a:srgbClr val="00B0F0"/>
                </a:solidFill>
                <a:hlinkClick r:id="rId12"/>
              </a:rPr>
              <a:t>TSAG 201602: SP2013/TD437</a:t>
            </a:r>
            <a:endParaRPr lang="en-GB" sz="1000" b="1" dirty="0">
              <a:solidFill>
                <a:srgbClr val="00B0F0"/>
              </a:solidFill>
            </a:endParaRPr>
          </a:p>
        </p:txBody>
      </p:sp>
      <p:sp>
        <p:nvSpPr>
          <p:cNvPr id="21" name="TextBox 20">
            <a:extLst>
              <a:ext uri="{FF2B5EF4-FFF2-40B4-BE49-F238E27FC236}">
                <a16:creationId xmlns:a16="http://schemas.microsoft.com/office/drawing/2014/main" id="{1173FA39-E1F2-88CF-4FF7-E59EBEA25E5F}"/>
              </a:ext>
            </a:extLst>
          </p:cNvPr>
          <p:cNvSpPr txBox="1"/>
          <p:nvPr/>
        </p:nvSpPr>
        <p:spPr>
          <a:xfrm>
            <a:off x="10156512" y="2019828"/>
            <a:ext cx="1889943" cy="246221"/>
          </a:xfrm>
          <a:prstGeom prst="rect">
            <a:avLst/>
          </a:prstGeom>
          <a:noFill/>
        </p:spPr>
        <p:txBody>
          <a:bodyPr wrap="square" rtlCol="0">
            <a:spAutoFit/>
          </a:bodyPr>
          <a:lstStyle/>
          <a:p>
            <a:r>
              <a:rPr lang="en-GB" sz="1000" b="1">
                <a:solidFill>
                  <a:srgbClr val="00B0F0"/>
                </a:solidFill>
                <a:hlinkClick r:id="rId13"/>
              </a:rPr>
              <a:t>TSAG 201306: SP2013/TD0040</a:t>
            </a:r>
            <a:endParaRPr lang="en-GB" sz="1000" b="1">
              <a:solidFill>
                <a:srgbClr val="00B0F0"/>
              </a:solidFill>
            </a:endParaRPr>
          </a:p>
        </p:txBody>
      </p:sp>
      <p:sp>
        <p:nvSpPr>
          <p:cNvPr id="22" name="TextBox 21">
            <a:extLst>
              <a:ext uri="{FF2B5EF4-FFF2-40B4-BE49-F238E27FC236}">
                <a16:creationId xmlns:a16="http://schemas.microsoft.com/office/drawing/2014/main" id="{748AA009-2607-82FB-D57B-D847A82D577E}"/>
              </a:ext>
            </a:extLst>
          </p:cNvPr>
          <p:cNvSpPr txBox="1"/>
          <p:nvPr/>
        </p:nvSpPr>
        <p:spPr>
          <a:xfrm>
            <a:off x="776205" y="2013519"/>
            <a:ext cx="1889943" cy="246221"/>
          </a:xfrm>
          <a:prstGeom prst="rect">
            <a:avLst/>
          </a:prstGeom>
          <a:noFill/>
        </p:spPr>
        <p:txBody>
          <a:bodyPr wrap="square" rtlCol="0">
            <a:spAutoFit/>
          </a:bodyPr>
          <a:lstStyle/>
          <a:p>
            <a:r>
              <a:rPr lang="en-GB" sz="1000" b="1" dirty="0">
                <a:solidFill>
                  <a:srgbClr val="00B0F0"/>
                </a:solidFill>
                <a:hlinkClick r:id="rId14"/>
              </a:rPr>
              <a:t>TSAG 201102: SP2009/TD184</a:t>
            </a:r>
            <a:endParaRPr lang="en-GB" sz="1000" b="1" dirty="0">
              <a:solidFill>
                <a:srgbClr val="00B0F0"/>
              </a:solidFill>
            </a:endParaRPr>
          </a:p>
        </p:txBody>
      </p:sp>
      <p:sp>
        <p:nvSpPr>
          <p:cNvPr id="2" name="Arrow: Curved Up 1">
            <a:extLst>
              <a:ext uri="{FF2B5EF4-FFF2-40B4-BE49-F238E27FC236}">
                <a16:creationId xmlns:a16="http://schemas.microsoft.com/office/drawing/2014/main" id="{058B9C5A-DCB9-5F55-AFD1-F3B82A4C3D9A}"/>
              </a:ext>
            </a:extLst>
          </p:cNvPr>
          <p:cNvSpPr/>
          <p:nvPr/>
        </p:nvSpPr>
        <p:spPr>
          <a:xfrm rot="18168349">
            <a:off x="5868477" y="2795192"/>
            <a:ext cx="341067" cy="247765"/>
          </a:xfrm>
          <a:prstGeom prst="curved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solidFill>
                <a:schemeClr val="tx1"/>
              </a:solidFill>
            </a:endParaRPr>
          </a:p>
        </p:txBody>
      </p:sp>
      <p:sp>
        <p:nvSpPr>
          <p:cNvPr id="10" name="TextBox 9">
            <a:extLst>
              <a:ext uri="{FF2B5EF4-FFF2-40B4-BE49-F238E27FC236}">
                <a16:creationId xmlns:a16="http://schemas.microsoft.com/office/drawing/2014/main" id="{731D3608-31C6-2312-CCAF-EEB9EE9589BA}"/>
              </a:ext>
            </a:extLst>
          </p:cNvPr>
          <p:cNvSpPr txBox="1"/>
          <p:nvPr/>
        </p:nvSpPr>
        <p:spPr>
          <a:xfrm>
            <a:off x="4932107" y="2545156"/>
            <a:ext cx="2213806" cy="246221"/>
          </a:xfrm>
          <a:prstGeom prst="rect">
            <a:avLst/>
          </a:prstGeom>
          <a:noFill/>
        </p:spPr>
        <p:txBody>
          <a:bodyPr wrap="square" rtlCol="0">
            <a:spAutoFit/>
          </a:bodyPr>
          <a:lstStyle/>
          <a:p>
            <a:r>
              <a:rPr lang="en-US" sz="1000" b="1" dirty="0">
                <a:solidFill>
                  <a:schemeClr val="tx1"/>
                </a:solidFill>
                <a:hlinkClick r:id="rId15"/>
              </a:rPr>
              <a:t>WTSA Res. 68 (Rev. </a:t>
            </a:r>
            <a:r>
              <a:rPr lang="en-US" sz="1000" b="1" dirty="0" err="1">
                <a:solidFill>
                  <a:schemeClr val="tx1"/>
                </a:solidFill>
                <a:hlinkClick r:id="rId15"/>
              </a:rPr>
              <a:t>Hammamet</a:t>
            </a:r>
            <a:r>
              <a:rPr lang="en-US" sz="1000" b="1" dirty="0">
                <a:solidFill>
                  <a:schemeClr val="tx1"/>
                </a:solidFill>
                <a:hlinkClick r:id="rId15"/>
              </a:rPr>
              <a:t> 2016)</a:t>
            </a:r>
            <a:endParaRPr lang="en-GB" sz="1000" b="1" dirty="0">
              <a:solidFill>
                <a:srgbClr val="00B0F0"/>
              </a:solidFill>
            </a:endParaRPr>
          </a:p>
        </p:txBody>
      </p:sp>
      <p:sp>
        <p:nvSpPr>
          <p:cNvPr id="14" name="TextBox 13">
            <a:extLst>
              <a:ext uri="{FF2B5EF4-FFF2-40B4-BE49-F238E27FC236}">
                <a16:creationId xmlns:a16="http://schemas.microsoft.com/office/drawing/2014/main" id="{DC51B1EA-3107-B8B8-7FD8-4537AD75151E}"/>
              </a:ext>
            </a:extLst>
          </p:cNvPr>
          <p:cNvSpPr txBox="1"/>
          <p:nvPr/>
        </p:nvSpPr>
        <p:spPr>
          <a:xfrm>
            <a:off x="3237911" y="1946045"/>
            <a:ext cx="1889943" cy="246221"/>
          </a:xfrm>
          <a:prstGeom prst="rect">
            <a:avLst/>
          </a:prstGeom>
          <a:noFill/>
        </p:spPr>
        <p:txBody>
          <a:bodyPr wrap="square" rtlCol="0">
            <a:spAutoFit/>
          </a:bodyPr>
          <a:lstStyle/>
          <a:p>
            <a:r>
              <a:rPr lang="en-GB" sz="1000" b="1" dirty="0">
                <a:solidFill>
                  <a:srgbClr val="00B0F0"/>
                </a:solidFill>
                <a:hlinkClick r:id="rId14"/>
              </a:rPr>
              <a:t>TSAG-110208-TD-GEN-0184</a:t>
            </a:r>
            <a:endParaRPr lang="en-GB" sz="1000" b="1" dirty="0">
              <a:solidFill>
                <a:srgbClr val="00B0F0"/>
              </a:solidFill>
            </a:endParaRPr>
          </a:p>
        </p:txBody>
      </p:sp>
      <p:sp>
        <p:nvSpPr>
          <p:cNvPr id="23" name="TextBox 22">
            <a:extLst>
              <a:ext uri="{FF2B5EF4-FFF2-40B4-BE49-F238E27FC236}">
                <a16:creationId xmlns:a16="http://schemas.microsoft.com/office/drawing/2014/main" id="{AAEBF419-AC84-B4E8-D38C-1146D965265F}"/>
              </a:ext>
            </a:extLst>
          </p:cNvPr>
          <p:cNvSpPr txBox="1"/>
          <p:nvPr/>
        </p:nvSpPr>
        <p:spPr>
          <a:xfrm>
            <a:off x="5501788" y="1979972"/>
            <a:ext cx="1889943" cy="246221"/>
          </a:xfrm>
          <a:prstGeom prst="rect">
            <a:avLst/>
          </a:prstGeom>
          <a:noFill/>
        </p:spPr>
        <p:txBody>
          <a:bodyPr wrap="square" rtlCol="0">
            <a:spAutoFit/>
          </a:bodyPr>
          <a:lstStyle/>
          <a:p>
            <a:r>
              <a:rPr lang="en-GB" sz="1000" b="1" dirty="0">
                <a:solidFill>
                  <a:srgbClr val="00B0F0"/>
                </a:solidFill>
                <a:hlinkClick r:id="rId16"/>
              </a:rPr>
              <a:t>T09-TSAG-120110-TD-GEN-0286</a:t>
            </a:r>
            <a:endParaRPr lang="en-GB" sz="1000" b="1" dirty="0">
              <a:solidFill>
                <a:srgbClr val="00B0F0"/>
              </a:solidFill>
            </a:endParaRPr>
          </a:p>
        </p:txBody>
      </p:sp>
      <p:sp>
        <p:nvSpPr>
          <p:cNvPr id="24" name="TextBox 23">
            <a:extLst>
              <a:ext uri="{FF2B5EF4-FFF2-40B4-BE49-F238E27FC236}">
                <a16:creationId xmlns:a16="http://schemas.microsoft.com/office/drawing/2014/main" id="{2006196F-A11E-C875-1CCE-9B6BF9111A21}"/>
              </a:ext>
            </a:extLst>
          </p:cNvPr>
          <p:cNvSpPr txBox="1"/>
          <p:nvPr/>
        </p:nvSpPr>
        <p:spPr>
          <a:xfrm>
            <a:off x="7912120" y="1917923"/>
            <a:ext cx="1889943" cy="246221"/>
          </a:xfrm>
          <a:prstGeom prst="rect">
            <a:avLst/>
          </a:prstGeom>
          <a:noFill/>
        </p:spPr>
        <p:txBody>
          <a:bodyPr wrap="square" rtlCol="0">
            <a:spAutoFit/>
          </a:bodyPr>
          <a:lstStyle/>
          <a:p>
            <a:r>
              <a:rPr lang="en-GB" sz="1000" b="1" dirty="0">
                <a:solidFill>
                  <a:srgbClr val="9148C8"/>
                </a:solidFill>
                <a:hlinkClick r:id="rId13"/>
              </a:rPr>
              <a:t>T13-TSAG-130604-TD-GEN-0040</a:t>
            </a:r>
            <a:endParaRPr lang="en-GB" sz="1000" b="1" dirty="0">
              <a:solidFill>
                <a:srgbClr val="9148C8"/>
              </a:solidFill>
            </a:endParaRPr>
          </a:p>
        </p:txBody>
      </p:sp>
      <p:sp>
        <p:nvSpPr>
          <p:cNvPr id="13" name="TextBox 12">
            <a:extLst>
              <a:ext uri="{FF2B5EF4-FFF2-40B4-BE49-F238E27FC236}">
                <a16:creationId xmlns:a16="http://schemas.microsoft.com/office/drawing/2014/main" id="{3B1CDAF1-8A5F-E8AC-2CB4-60720204F368}"/>
              </a:ext>
            </a:extLst>
          </p:cNvPr>
          <p:cNvSpPr txBox="1"/>
          <p:nvPr/>
        </p:nvSpPr>
        <p:spPr>
          <a:xfrm>
            <a:off x="803100" y="1661655"/>
            <a:ext cx="2017078" cy="400110"/>
          </a:xfrm>
          <a:prstGeom prst="rect">
            <a:avLst/>
          </a:prstGeom>
          <a:noFill/>
        </p:spPr>
        <p:txBody>
          <a:bodyPr wrap="square" lIns="91440" tIns="45720" rIns="91440" bIns="45720" rtlCol="0" anchor="t">
            <a:spAutoFit/>
          </a:bodyPr>
          <a:lstStyle/>
          <a:p>
            <a:r>
              <a:rPr lang="en-GB" sz="1000"/>
              <a:t>CTO Meeting, Geneva, Switzerland, Oct. 2009</a:t>
            </a:r>
          </a:p>
        </p:txBody>
      </p:sp>
      <p:sp>
        <p:nvSpPr>
          <p:cNvPr id="42" name="TextBox 41">
            <a:extLst>
              <a:ext uri="{FF2B5EF4-FFF2-40B4-BE49-F238E27FC236}">
                <a16:creationId xmlns:a16="http://schemas.microsoft.com/office/drawing/2014/main" id="{DB7C5D2B-F0CE-DB3A-C545-1DD29C965053}"/>
              </a:ext>
            </a:extLst>
          </p:cNvPr>
          <p:cNvSpPr txBox="1"/>
          <p:nvPr/>
        </p:nvSpPr>
        <p:spPr>
          <a:xfrm>
            <a:off x="3272026" y="1636650"/>
            <a:ext cx="2017078" cy="553998"/>
          </a:xfrm>
          <a:prstGeom prst="rect">
            <a:avLst/>
          </a:prstGeom>
          <a:noFill/>
        </p:spPr>
        <p:txBody>
          <a:bodyPr wrap="square" lIns="91440" tIns="45720" rIns="91440" bIns="45720" rtlCol="0" anchor="t">
            <a:spAutoFit/>
          </a:bodyPr>
          <a:lstStyle/>
          <a:p>
            <a:r>
              <a:rPr lang="en-GB" sz="1000" dirty="0"/>
              <a:t>CTO Meeting, Paris, France,</a:t>
            </a:r>
            <a:r>
              <a:rPr lang="zh-CN" altLang="en-US" sz="1000" dirty="0"/>
              <a:t> </a:t>
            </a:r>
            <a:r>
              <a:rPr lang="en-GB" altLang="zh-CN" sz="1000" dirty="0"/>
              <a:t>Oct.</a:t>
            </a:r>
            <a:r>
              <a:rPr lang="en-GB" sz="1000" dirty="0"/>
              <a:t> 2010</a:t>
            </a:r>
          </a:p>
          <a:p>
            <a:endParaRPr lang="en-GB" sz="1000" dirty="0"/>
          </a:p>
        </p:txBody>
      </p:sp>
      <p:sp>
        <p:nvSpPr>
          <p:cNvPr id="47" name="TextBox 46">
            <a:extLst>
              <a:ext uri="{FF2B5EF4-FFF2-40B4-BE49-F238E27FC236}">
                <a16:creationId xmlns:a16="http://schemas.microsoft.com/office/drawing/2014/main" id="{5E02401C-2EC2-905D-1507-4E503DCC071A}"/>
              </a:ext>
            </a:extLst>
          </p:cNvPr>
          <p:cNvSpPr txBox="1"/>
          <p:nvPr/>
        </p:nvSpPr>
        <p:spPr>
          <a:xfrm>
            <a:off x="5511448" y="1672221"/>
            <a:ext cx="2017078" cy="400110"/>
          </a:xfrm>
          <a:prstGeom prst="rect">
            <a:avLst/>
          </a:prstGeom>
          <a:noFill/>
        </p:spPr>
        <p:txBody>
          <a:bodyPr wrap="square" lIns="91440" tIns="45720" rIns="91440" bIns="45720" rtlCol="0" anchor="t">
            <a:spAutoFit/>
          </a:bodyPr>
          <a:lstStyle/>
          <a:p>
            <a:r>
              <a:rPr lang="en-GB" sz="1000" dirty="0"/>
              <a:t>CTO Meeting, Geneva, Switzerland, Oct. 2011</a:t>
            </a:r>
          </a:p>
        </p:txBody>
      </p:sp>
      <p:sp>
        <p:nvSpPr>
          <p:cNvPr id="50" name="TextBox 49">
            <a:extLst>
              <a:ext uri="{FF2B5EF4-FFF2-40B4-BE49-F238E27FC236}">
                <a16:creationId xmlns:a16="http://schemas.microsoft.com/office/drawing/2014/main" id="{20FD07DF-F778-BD5B-B7C9-A849F4A8B3E7}"/>
              </a:ext>
            </a:extLst>
          </p:cNvPr>
          <p:cNvSpPr txBox="1"/>
          <p:nvPr/>
        </p:nvSpPr>
        <p:spPr>
          <a:xfrm>
            <a:off x="7885691" y="1689362"/>
            <a:ext cx="2129056" cy="246221"/>
          </a:xfrm>
          <a:prstGeom prst="rect">
            <a:avLst/>
          </a:prstGeom>
          <a:noFill/>
        </p:spPr>
        <p:txBody>
          <a:bodyPr wrap="square" lIns="91440" tIns="45720" rIns="91440" bIns="45720" rtlCol="0" anchor="t">
            <a:spAutoFit/>
          </a:bodyPr>
          <a:lstStyle/>
          <a:p>
            <a:r>
              <a:rPr lang="en-GB" sz="1000"/>
              <a:t>CTO Meeting, Dubai, UAE, Nov. 2012</a:t>
            </a:r>
            <a:endParaRPr lang="en-US"/>
          </a:p>
        </p:txBody>
      </p:sp>
      <p:sp>
        <p:nvSpPr>
          <p:cNvPr id="54" name="TextBox 53">
            <a:extLst>
              <a:ext uri="{FF2B5EF4-FFF2-40B4-BE49-F238E27FC236}">
                <a16:creationId xmlns:a16="http://schemas.microsoft.com/office/drawing/2014/main" id="{1E63C052-F69D-04CB-A4DB-A3E57C4DEC1D}"/>
              </a:ext>
            </a:extLst>
          </p:cNvPr>
          <p:cNvSpPr txBox="1"/>
          <p:nvPr/>
        </p:nvSpPr>
        <p:spPr>
          <a:xfrm>
            <a:off x="10131582" y="1667135"/>
            <a:ext cx="2017078" cy="400110"/>
          </a:xfrm>
          <a:prstGeom prst="rect">
            <a:avLst/>
          </a:prstGeom>
          <a:noFill/>
        </p:spPr>
        <p:txBody>
          <a:bodyPr wrap="square" lIns="91440" tIns="45720" rIns="91440" bIns="45720" rtlCol="0" anchor="t">
            <a:spAutoFit/>
          </a:bodyPr>
          <a:lstStyle/>
          <a:p>
            <a:r>
              <a:rPr lang="en-GB" sz="1000"/>
              <a:t>CTO Meeting, Bangkok, Thailand, Nov. 2013</a:t>
            </a:r>
          </a:p>
        </p:txBody>
      </p:sp>
      <p:sp>
        <p:nvSpPr>
          <p:cNvPr id="55" name="TextBox 54">
            <a:extLst>
              <a:ext uri="{FF2B5EF4-FFF2-40B4-BE49-F238E27FC236}">
                <a16:creationId xmlns:a16="http://schemas.microsoft.com/office/drawing/2014/main" id="{52E0D3C9-E3BD-2294-2BAF-FA8CC4AE41C8}"/>
              </a:ext>
            </a:extLst>
          </p:cNvPr>
          <p:cNvSpPr txBox="1"/>
          <p:nvPr/>
        </p:nvSpPr>
        <p:spPr>
          <a:xfrm>
            <a:off x="833441" y="3561128"/>
            <a:ext cx="2017078" cy="400110"/>
          </a:xfrm>
          <a:prstGeom prst="rect">
            <a:avLst/>
          </a:prstGeom>
          <a:noFill/>
        </p:spPr>
        <p:txBody>
          <a:bodyPr wrap="square" lIns="91440" tIns="45720" rIns="91440" bIns="45720" rtlCol="0" anchor="t">
            <a:spAutoFit/>
          </a:bodyPr>
          <a:lstStyle/>
          <a:p>
            <a:r>
              <a:rPr lang="en-GB" sz="1000"/>
              <a:t>CTO Meeting, Doha, Qatar, Dec. 2014</a:t>
            </a:r>
          </a:p>
        </p:txBody>
      </p:sp>
      <p:sp>
        <p:nvSpPr>
          <p:cNvPr id="56" name="TextBox 55">
            <a:extLst>
              <a:ext uri="{FF2B5EF4-FFF2-40B4-BE49-F238E27FC236}">
                <a16:creationId xmlns:a16="http://schemas.microsoft.com/office/drawing/2014/main" id="{090ED5FF-6E3B-BD47-6309-C8629B99EAB2}"/>
              </a:ext>
            </a:extLst>
          </p:cNvPr>
          <p:cNvSpPr txBox="1"/>
          <p:nvPr/>
        </p:nvSpPr>
        <p:spPr>
          <a:xfrm>
            <a:off x="3056168" y="3556801"/>
            <a:ext cx="2017077" cy="399742"/>
          </a:xfrm>
          <a:prstGeom prst="rect">
            <a:avLst/>
          </a:prstGeom>
          <a:noFill/>
        </p:spPr>
        <p:txBody>
          <a:bodyPr wrap="square" lIns="91440" tIns="45720" rIns="91440" bIns="45720" rtlCol="0" anchor="t">
            <a:spAutoFit/>
          </a:bodyPr>
          <a:lstStyle/>
          <a:p>
            <a:r>
              <a:rPr lang="en-GB" sz="1000"/>
              <a:t>CTO Consultation Meeting, Seoul, Rep. Korea, Apr. 2015</a:t>
            </a:r>
          </a:p>
        </p:txBody>
      </p:sp>
      <p:sp>
        <p:nvSpPr>
          <p:cNvPr id="57" name="Freeform 14">
            <a:extLst>
              <a:ext uri="{FF2B5EF4-FFF2-40B4-BE49-F238E27FC236}">
                <a16:creationId xmlns:a16="http://schemas.microsoft.com/office/drawing/2014/main" id="{EEC54BD4-6D31-D64E-1DDC-065BF7344E1D}"/>
              </a:ext>
            </a:extLst>
          </p:cNvPr>
          <p:cNvSpPr>
            <a:spLocks/>
          </p:cNvSpPr>
          <p:nvPr/>
        </p:nvSpPr>
        <p:spPr bwMode="auto">
          <a:xfrm rot="16200000">
            <a:off x="2932635" y="414651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58" name="TextBox 57">
            <a:extLst>
              <a:ext uri="{FF2B5EF4-FFF2-40B4-BE49-F238E27FC236}">
                <a16:creationId xmlns:a16="http://schemas.microsoft.com/office/drawing/2014/main" id="{19F6DE85-DA44-F692-5AD7-CC4E844D3785}"/>
              </a:ext>
            </a:extLst>
          </p:cNvPr>
          <p:cNvSpPr txBox="1"/>
          <p:nvPr/>
        </p:nvSpPr>
        <p:spPr>
          <a:xfrm>
            <a:off x="3068939" y="4147871"/>
            <a:ext cx="2161462" cy="400110"/>
          </a:xfrm>
          <a:prstGeom prst="rect">
            <a:avLst/>
          </a:prstGeom>
          <a:noFill/>
        </p:spPr>
        <p:txBody>
          <a:bodyPr wrap="square" lIns="91440" tIns="45720" rIns="91440" bIns="45720" rtlCol="0" anchor="t">
            <a:spAutoFit/>
          </a:bodyPr>
          <a:lstStyle/>
          <a:p>
            <a:r>
              <a:rPr lang="en-GB" sz="1000" dirty="0"/>
              <a:t>CTO Meeting, Budapest, Hungary, Oct. 2015</a:t>
            </a:r>
          </a:p>
        </p:txBody>
      </p:sp>
      <p:sp>
        <p:nvSpPr>
          <p:cNvPr id="59" name="TextBox 58">
            <a:extLst>
              <a:ext uri="{FF2B5EF4-FFF2-40B4-BE49-F238E27FC236}">
                <a16:creationId xmlns:a16="http://schemas.microsoft.com/office/drawing/2014/main" id="{D323650A-F9C9-00EB-FB5F-AAD41BDA893C}"/>
              </a:ext>
            </a:extLst>
          </p:cNvPr>
          <p:cNvSpPr txBox="1"/>
          <p:nvPr/>
        </p:nvSpPr>
        <p:spPr>
          <a:xfrm>
            <a:off x="5370099" y="3562605"/>
            <a:ext cx="2017077" cy="399742"/>
          </a:xfrm>
          <a:prstGeom prst="rect">
            <a:avLst/>
          </a:prstGeom>
          <a:noFill/>
        </p:spPr>
        <p:txBody>
          <a:bodyPr wrap="square" lIns="91440" tIns="45720" rIns="91440" bIns="45720" rtlCol="0" anchor="t">
            <a:spAutoFit/>
          </a:bodyPr>
          <a:lstStyle/>
          <a:p>
            <a:r>
              <a:rPr lang="en-GB" sz="1000"/>
              <a:t>CTO Consultation Meeting, Seoul, Rep. Korea, Mar. 2016</a:t>
            </a:r>
          </a:p>
        </p:txBody>
      </p:sp>
      <p:sp>
        <p:nvSpPr>
          <p:cNvPr id="60" name="Freeform 14">
            <a:extLst>
              <a:ext uri="{FF2B5EF4-FFF2-40B4-BE49-F238E27FC236}">
                <a16:creationId xmlns:a16="http://schemas.microsoft.com/office/drawing/2014/main" id="{390CD72D-1474-6D18-61CD-4AE55B2B979F}"/>
              </a:ext>
            </a:extLst>
          </p:cNvPr>
          <p:cNvSpPr>
            <a:spLocks/>
          </p:cNvSpPr>
          <p:nvPr/>
        </p:nvSpPr>
        <p:spPr bwMode="auto">
          <a:xfrm rot="16200000">
            <a:off x="5256382" y="436330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61" name="TextBox 60">
            <a:extLst>
              <a:ext uri="{FF2B5EF4-FFF2-40B4-BE49-F238E27FC236}">
                <a16:creationId xmlns:a16="http://schemas.microsoft.com/office/drawing/2014/main" id="{09795D04-76D2-A63A-11BC-889B6F46F68F}"/>
              </a:ext>
            </a:extLst>
          </p:cNvPr>
          <p:cNvSpPr txBox="1"/>
          <p:nvPr/>
        </p:nvSpPr>
        <p:spPr>
          <a:xfrm>
            <a:off x="5362521" y="4338529"/>
            <a:ext cx="2161462" cy="400110"/>
          </a:xfrm>
          <a:prstGeom prst="rect">
            <a:avLst/>
          </a:prstGeom>
          <a:noFill/>
        </p:spPr>
        <p:txBody>
          <a:bodyPr wrap="square" lIns="91440" tIns="45720" rIns="91440" bIns="45720" rtlCol="0" anchor="t">
            <a:spAutoFit/>
          </a:bodyPr>
          <a:lstStyle/>
          <a:p>
            <a:r>
              <a:rPr lang="en-GB" sz="1000"/>
              <a:t>CTO Meeting, Bangkok, Thailand, Nov. 2016</a:t>
            </a:r>
          </a:p>
        </p:txBody>
      </p:sp>
      <p:sp>
        <p:nvSpPr>
          <p:cNvPr id="62" name="TextBox 61">
            <a:extLst>
              <a:ext uri="{FF2B5EF4-FFF2-40B4-BE49-F238E27FC236}">
                <a16:creationId xmlns:a16="http://schemas.microsoft.com/office/drawing/2014/main" id="{B12F636F-8871-BB68-EE60-D6010C6BBD44}"/>
              </a:ext>
            </a:extLst>
          </p:cNvPr>
          <p:cNvSpPr txBox="1"/>
          <p:nvPr/>
        </p:nvSpPr>
        <p:spPr>
          <a:xfrm>
            <a:off x="7844033" y="3782032"/>
            <a:ext cx="2017078" cy="400110"/>
          </a:xfrm>
          <a:prstGeom prst="rect">
            <a:avLst/>
          </a:prstGeom>
          <a:noFill/>
        </p:spPr>
        <p:txBody>
          <a:bodyPr wrap="square" lIns="91440" tIns="45720" rIns="91440" bIns="45720" rtlCol="0" anchor="t">
            <a:spAutoFit/>
          </a:bodyPr>
          <a:lstStyle/>
          <a:p>
            <a:r>
              <a:rPr lang="en-GB" sz="1000"/>
              <a:t>CTO Meeting, Busan, Rep. Korea, Sep. 2017</a:t>
            </a:r>
            <a:endParaRPr lang="en-US"/>
          </a:p>
        </p:txBody>
      </p:sp>
      <p:sp>
        <p:nvSpPr>
          <p:cNvPr id="63" name="TextBox 62">
            <a:extLst>
              <a:ext uri="{FF2B5EF4-FFF2-40B4-BE49-F238E27FC236}">
                <a16:creationId xmlns:a16="http://schemas.microsoft.com/office/drawing/2014/main" id="{F32DDA34-9561-28C3-90A8-2C74E0E49084}"/>
              </a:ext>
            </a:extLst>
          </p:cNvPr>
          <p:cNvSpPr txBox="1"/>
          <p:nvPr/>
        </p:nvSpPr>
        <p:spPr>
          <a:xfrm>
            <a:off x="7840562" y="4289970"/>
            <a:ext cx="2251005" cy="246221"/>
          </a:xfrm>
          <a:prstGeom prst="rect">
            <a:avLst/>
          </a:prstGeom>
          <a:noFill/>
        </p:spPr>
        <p:txBody>
          <a:bodyPr wrap="square" lIns="91440" tIns="45720" rIns="91440" bIns="45720" rtlCol="0" anchor="t">
            <a:spAutoFit/>
          </a:bodyPr>
          <a:lstStyle/>
          <a:p>
            <a:r>
              <a:rPr lang="en-GB" sz="1000"/>
              <a:t>CxO Meeting, Dubai, UAE, Dec. 2017</a:t>
            </a:r>
          </a:p>
        </p:txBody>
      </p:sp>
      <p:sp>
        <p:nvSpPr>
          <p:cNvPr id="64" name="Freeform 14">
            <a:extLst>
              <a:ext uri="{FF2B5EF4-FFF2-40B4-BE49-F238E27FC236}">
                <a16:creationId xmlns:a16="http://schemas.microsoft.com/office/drawing/2014/main" id="{3EEEAB0D-AE79-CA6D-82F9-56785BF9FCCF}"/>
              </a:ext>
            </a:extLst>
          </p:cNvPr>
          <p:cNvSpPr>
            <a:spLocks/>
          </p:cNvSpPr>
          <p:nvPr/>
        </p:nvSpPr>
        <p:spPr bwMode="auto">
          <a:xfrm rot="16200000">
            <a:off x="7698782" y="3519252"/>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65" name="TextBox 64">
            <a:extLst>
              <a:ext uri="{FF2B5EF4-FFF2-40B4-BE49-F238E27FC236}">
                <a16:creationId xmlns:a16="http://schemas.microsoft.com/office/drawing/2014/main" id="{AB4C6F45-B7C1-E5E6-44AD-A968D2FAA352}"/>
              </a:ext>
            </a:extLst>
          </p:cNvPr>
          <p:cNvSpPr txBox="1"/>
          <p:nvPr/>
        </p:nvSpPr>
        <p:spPr>
          <a:xfrm>
            <a:off x="7830801" y="3481163"/>
            <a:ext cx="2070884" cy="400110"/>
          </a:xfrm>
          <a:prstGeom prst="rect">
            <a:avLst/>
          </a:prstGeom>
          <a:noFill/>
        </p:spPr>
        <p:txBody>
          <a:bodyPr wrap="square" lIns="91440" tIns="45720" rIns="91440" bIns="45720" rtlCol="0" anchor="t">
            <a:spAutoFit/>
          </a:bodyPr>
          <a:lstStyle/>
          <a:p>
            <a:r>
              <a:rPr lang="en-GB" sz="1000"/>
              <a:t>CTO Consultation Meeting, San Jose, California, USA, Mar. 2017</a:t>
            </a:r>
            <a:endParaRPr lang="en-US"/>
          </a:p>
        </p:txBody>
      </p:sp>
      <p:sp>
        <p:nvSpPr>
          <p:cNvPr id="66" name="TextBox 65">
            <a:extLst>
              <a:ext uri="{FF2B5EF4-FFF2-40B4-BE49-F238E27FC236}">
                <a16:creationId xmlns:a16="http://schemas.microsoft.com/office/drawing/2014/main" id="{EE8B7CC3-7D35-064B-7D3C-5738AA944930}"/>
              </a:ext>
            </a:extLst>
          </p:cNvPr>
          <p:cNvSpPr txBox="1"/>
          <p:nvPr/>
        </p:nvSpPr>
        <p:spPr>
          <a:xfrm>
            <a:off x="530165" y="5428959"/>
            <a:ext cx="3259614" cy="246221"/>
          </a:xfrm>
          <a:prstGeom prst="rect">
            <a:avLst/>
          </a:prstGeom>
          <a:noFill/>
        </p:spPr>
        <p:txBody>
          <a:bodyPr wrap="square" lIns="91440" tIns="45720" rIns="91440" bIns="45720" rtlCol="0" anchor="t">
            <a:spAutoFit/>
          </a:bodyPr>
          <a:lstStyle/>
          <a:p>
            <a:r>
              <a:rPr lang="en-GB" sz="1000"/>
              <a:t>CTO (CJK) Consultation Meeting, Tokyo, Japan, Jul. 2019</a:t>
            </a:r>
          </a:p>
        </p:txBody>
      </p:sp>
      <p:sp>
        <p:nvSpPr>
          <p:cNvPr id="67" name="TextBox 66">
            <a:extLst>
              <a:ext uri="{FF2B5EF4-FFF2-40B4-BE49-F238E27FC236}">
                <a16:creationId xmlns:a16="http://schemas.microsoft.com/office/drawing/2014/main" id="{537D3C3E-F249-3344-8D6C-9A6A5FF1B618}"/>
              </a:ext>
            </a:extLst>
          </p:cNvPr>
          <p:cNvSpPr txBox="1"/>
          <p:nvPr/>
        </p:nvSpPr>
        <p:spPr>
          <a:xfrm>
            <a:off x="533296" y="5805835"/>
            <a:ext cx="2965822" cy="246221"/>
          </a:xfrm>
          <a:prstGeom prst="rect">
            <a:avLst/>
          </a:prstGeom>
          <a:noFill/>
        </p:spPr>
        <p:txBody>
          <a:bodyPr wrap="square" lIns="91440" tIns="45720" rIns="91440" bIns="45720" rtlCol="0" anchor="t">
            <a:spAutoFit/>
          </a:bodyPr>
          <a:lstStyle/>
          <a:p>
            <a:r>
              <a:rPr lang="en-GB" sz="1000"/>
              <a:t>CTO Meeting, Budapest, Hungary, Sep. 2019</a:t>
            </a:r>
          </a:p>
        </p:txBody>
      </p:sp>
      <p:sp>
        <p:nvSpPr>
          <p:cNvPr id="68" name="TextBox 67">
            <a:extLst>
              <a:ext uri="{FF2B5EF4-FFF2-40B4-BE49-F238E27FC236}">
                <a16:creationId xmlns:a16="http://schemas.microsoft.com/office/drawing/2014/main" id="{C33070ED-D20F-A777-3ED6-932091D56365}"/>
              </a:ext>
            </a:extLst>
          </p:cNvPr>
          <p:cNvSpPr txBox="1"/>
          <p:nvPr/>
        </p:nvSpPr>
        <p:spPr>
          <a:xfrm>
            <a:off x="535268" y="6160503"/>
            <a:ext cx="2234219" cy="246221"/>
          </a:xfrm>
          <a:prstGeom prst="rect">
            <a:avLst/>
          </a:prstGeom>
          <a:noFill/>
        </p:spPr>
        <p:txBody>
          <a:bodyPr wrap="square" lIns="91440" tIns="45720" rIns="91440" bIns="45720" rtlCol="0" anchor="t">
            <a:spAutoFit/>
          </a:bodyPr>
          <a:lstStyle/>
          <a:p>
            <a:r>
              <a:rPr lang="en-GB" sz="1000"/>
              <a:t>CxO Meeting, Dubai, UAE, Dec. 2019</a:t>
            </a:r>
          </a:p>
        </p:txBody>
      </p:sp>
      <p:sp>
        <p:nvSpPr>
          <p:cNvPr id="69" name="TextBox 68">
            <a:extLst>
              <a:ext uri="{FF2B5EF4-FFF2-40B4-BE49-F238E27FC236}">
                <a16:creationId xmlns:a16="http://schemas.microsoft.com/office/drawing/2014/main" id="{1C198953-0FDC-AA63-662E-06CBDD2F222F}"/>
              </a:ext>
            </a:extLst>
          </p:cNvPr>
          <p:cNvSpPr txBox="1"/>
          <p:nvPr/>
        </p:nvSpPr>
        <p:spPr>
          <a:xfrm>
            <a:off x="3827536" y="5440125"/>
            <a:ext cx="2274262" cy="246221"/>
          </a:xfrm>
          <a:prstGeom prst="rect">
            <a:avLst/>
          </a:prstGeom>
          <a:noFill/>
        </p:spPr>
        <p:txBody>
          <a:bodyPr wrap="square" lIns="91440" tIns="45720" rIns="91440" bIns="45720" rtlCol="0" anchor="t">
            <a:spAutoFit/>
          </a:bodyPr>
          <a:lstStyle/>
          <a:p>
            <a:r>
              <a:rPr lang="en-GB" sz="1000"/>
              <a:t>CxO Meeting, Dubai, UAE, Dec. 2021</a:t>
            </a:r>
          </a:p>
        </p:txBody>
      </p:sp>
      <p:sp>
        <p:nvSpPr>
          <p:cNvPr id="70" name="TextBox 69">
            <a:extLst>
              <a:ext uri="{FF2B5EF4-FFF2-40B4-BE49-F238E27FC236}">
                <a16:creationId xmlns:a16="http://schemas.microsoft.com/office/drawing/2014/main" id="{5864EF41-0E74-CE4C-0738-B6EFD2AFB738}"/>
              </a:ext>
            </a:extLst>
          </p:cNvPr>
          <p:cNvSpPr txBox="1"/>
          <p:nvPr/>
        </p:nvSpPr>
        <p:spPr>
          <a:xfrm>
            <a:off x="7157275" y="5429592"/>
            <a:ext cx="2274261" cy="246221"/>
          </a:xfrm>
          <a:prstGeom prst="rect">
            <a:avLst/>
          </a:prstGeom>
          <a:noFill/>
        </p:spPr>
        <p:txBody>
          <a:bodyPr wrap="square" lIns="91440" tIns="45720" rIns="91440" bIns="45720" rtlCol="0" anchor="t">
            <a:spAutoFit/>
          </a:bodyPr>
          <a:lstStyle/>
          <a:p>
            <a:r>
              <a:rPr lang="en-GB" sz="1000"/>
              <a:t>CxO meeting, Dubai, UAE, Dec. 2022</a:t>
            </a:r>
          </a:p>
        </p:txBody>
      </p:sp>
      <p:sp>
        <p:nvSpPr>
          <p:cNvPr id="71" name="TextBox 70">
            <a:extLst>
              <a:ext uri="{FF2B5EF4-FFF2-40B4-BE49-F238E27FC236}">
                <a16:creationId xmlns:a16="http://schemas.microsoft.com/office/drawing/2014/main" id="{94AEC210-C708-9B57-E9AB-CB10CCD5C814}"/>
              </a:ext>
            </a:extLst>
          </p:cNvPr>
          <p:cNvSpPr txBox="1"/>
          <p:nvPr/>
        </p:nvSpPr>
        <p:spPr>
          <a:xfrm>
            <a:off x="10079708" y="5428130"/>
            <a:ext cx="2608571" cy="246221"/>
          </a:xfrm>
          <a:prstGeom prst="rect">
            <a:avLst/>
          </a:prstGeom>
          <a:noFill/>
        </p:spPr>
        <p:txBody>
          <a:bodyPr wrap="square" lIns="91440" tIns="45720" rIns="91440" bIns="45720" rtlCol="0" anchor="t">
            <a:spAutoFit/>
          </a:bodyPr>
          <a:lstStyle/>
          <a:p>
            <a:r>
              <a:rPr lang="en-GB" sz="1000"/>
              <a:t>CxO meeting, Dubai, UAE, Dec. 2023</a:t>
            </a:r>
          </a:p>
        </p:txBody>
      </p:sp>
      <p:sp>
        <p:nvSpPr>
          <p:cNvPr id="72" name="Freeform 14">
            <a:extLst>
              <a:ext uri="{FF2B5EF4-FFF2-40B4-BE49-F238E27FC236}">
                <a16:creationId xmlns:a16="http://schemas.microsoft.com/office/drawing/2014/main" id="{9C1601FF-4852-B2FE-263A-D73A2E967EA2}"/>
              </a:ext>
            </a:extLst>
          </p:cNvPr>
          <p:cNvSpPr>
            <a:spLocks/>
          </p:cNvSpPr>
          <p:nvPr/>
        </p:nvSpPr>
        <p:spPr bwMode="auto">
          <a:xfrm rot="16200000">
            <a:off x="9369190" y="117707"/>
            <a:ext cx="194578" cy="206080"/>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73" name="TextBox 72">
            <a:extLst>
              <a:ext uri="{FF2B5EF4-FFF2-40B4-BE49-F238E27FC236}">
                <a16:creationId xmlns:a16="http://schemas.microsoft.com/office/drawing/2014/main" id="{34ACF893-250D-3D6A-D6DC-DDB84C418F79}"/>
              </a:ext>
            </a:extLst>
          </p:cNvPr>
          <p:cNvSpPr txBox="1"/>
          <p:nvPr/>
        </p:nvSpPr>
        <p:spPr>
          <a:xfrm>
            <a:off x="9570122" y="100311"/>
            <a:ext cx="1313249" cy="246221"/>
          </a:xfrm>
          <a:prstGeom prst="rect">
            <a:avLst/>
          </a:prstGeom>
          <a:noFill/>
        </p:spPr>
        <p:txBody>
          <a:bodyPr wrap="square" lIns="91440" tIns="45720" rIns="91440" bIns="45720" rtlCol="0" anchor="t">
            <a:spAutoFit/>
          </a:bodyPr>
          <a:lstStyle/>
          <a:p>
            <a:r>
              <a:rPr lang="en-GB" sz="1000"/>
              <a:t>CTO meeting</a:t>
            </a:r>
          </a:p>
        </p:txBody>
      </p:sp>
      <p:sp>
        <p:nvSpPr>
          <p:cNvPr id="74" name="Rectangle 73">
            <a:extLst>
              <a:ext uri="{FF2B5EF4-FFF2-40B4-BE49-F238E27FC236}">
                <a16:creationId xmlns:a16="http://schemas.microsoft.com/office/drawing/2014/main" id="{3D523917-35CA-2B95-CA95-D9FC8D049059}"/>
              </a:ext>
            </a:extLst>
          </p:cNvPr>
          <p:cNvSpPr/>
          <p:nvPr/>
        </p:nvSpPr>
        <p:spPr>
          <a:xfrm>
            <a:off x="9366063" y="462567"/>
            <a:ext cx="144504" cy="151264"/>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solidFill>
            </a:endParaRPr>
          </a:p>
        </p:txBody>
      </p:sp>
      <p:sp>
        <p:nvSpPr>
          <p:cNvPr id="75" name="TextBox 74">
            <a:extLst>
              <a:ext uri="{FF2B5EF4-FFF2-40B4-BE49-F238E27FC236}">
                <a16:creationId xmlns:a16="http://schemas.microsoft.com/office/drawing/2014/main" id="{42ED6ACC-3BAC-EFAE-0052-A44741BF6C39}"/>
              </a:ext>
            </a:extLst>
          </p:cNvPr>
          <p:cNvSpPr txBox="1"/>
          <p:nvPr/>
        </p:nvSpPr>
        <p:spPr>
          <a:xfrm>
            <a:off x="9570122" y="426369"/>
            <a:ext cx="1621721" cy="246221"/>
          </a:xfrm>
          <a:prstGeom prst="rect">
            <a:avLst/>
          </a:prstGeom>
          <a:noFill/>
        </p:spPr>
        <p:txBody>
          <a:bodyPr wrap="square" lIns="91440" tIns="45720" rIns="91440" bIns="45720" rtlCol="0" anchor="t">
            <a:spAutoFit/>
          </a:bodyPr>
          <a:lstStyle/>
          <a:p>
            <a:r>
              <a:rPr lang="en-GB" sz="1000"/>
              <a:t>CxO meeting/Roundtable</a:t>
            </a:r>
          </a:p>
        </p:txBody>
      </p:sp>
      <p:sp>
        <p:nvSpPr>
          <p:cNvPr id="76" name="TextBox 75">
            <a:extLst>
              <a:ext uri="{FF2B5EF4-FFF2-40B4-BE49-F238E27FC236}">
                <a16:creationId xmlns:a16="http://schemas.microsoft.com/office/drawing/2014/main" id="{DB8A07F1-4973-FF3C-BDE2-C8F4EEC472CB}"/>
              </a:ext>
            </a:extLst>
          </p:cNvPr>
          <p:cNvSpPr txBox="1"/>
          <p:nvPr/>
        </p:nvSpPr>
        <p:spPr>
          <a:xfrm>
            <a:off x="3061345" y="4471299"/>
            <a:ext cx="2106491" cy="246221"/>
          </a:xfrm>
          <a:prstGeom prst="rect">
            <a:avLst/>
          </a:prstGeom>
          <a:noFill/>
        </p:spPr>
        <p:txBody>
          <a:bodyPr wrap="square">
            <a:spAutoFit/>
          </a:bodyPr>
          <a:lstStyle/>
          <a:p>
            <a:r>
              <a:rPr lang="en-GB" sz="1000" b="1" dirty="0">
                <a:solidFill>
                  <a:srgbClr val="00B0F0"/>
                </a:solidFill>
                <a:hlinkClick r:id="rId12"/>
              </a:rPr>
              <a:t>T13-TSAG-160201-TD-GEN-0437</a:t>
            </a:r>
            <a:endParaRPr lang="en-GB" sz="1000" b="1" dirty="0">
              <a:solidFill>
                <a:srgbClr val="00B0F0"/>
              </a:solidFill>
            </a:endParaRPr>
          </a:p>
        </p:txBody>
      </p:sp>
    </p:spTree>
    <p:extLst>
      <p:ext uri="{BB962C8B-B14F-4D97-AF65-F5344CB8AC3E}">
        <p14:creationId xmlns:p14="http://schemas.microsoft.com/office/powerpoint/2010/main" val="2086502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Arrow: Right 107">
            <a:extLst>
              <a:ext uri="{FF2B5EF4-FFF2-40B4-BE49-F238E27FC236}">
                <a16:creationId xmlns:a16="http://schemas.microsoft.com/office/drawing/2014/main" id="{8731BBAF-21FF-4356-B8C9-BD8C81C19E81}"/>
              </a:ext>
            </a:extLst>
          </p:cNvPr>
          <p:cNvSpPr/>
          <p:nvPr/>
        </p:nvSpPr>
        <p:spPr>
          <a:xfrm>
            <a:off x="6836513" y="4892845"/>
            <a:ext cx="4737264" cy="393031"/>
          </a:xfrm>
          <a:prstGeom prst="rightArrow">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Скругленный прямоугольник 41">
            <a:extLst>
              <a:ext uri="{FF2B5EF4-FFF2-40B4-BE49-F238E27FC236}">
                <a16:creationId xmlns:a16="http://schemas.microsoft.com/office/drawing/2014/main" id="{8CF6B447-1435-4B33-B1C5-E359A40C19F6}"/>
              </a:ext>
            </a:extLst>
          </p:cNvPr>
          <p:cNvSpPr/>
          <p:nvPr/>
        </p:nvSpPr>
        <p:spPr bwMode="auto">
          <a:xfrm rot="16200000" flipV="1">
            <a:off x="-370087" y="4072247"/>
            <a:ext cx="2046178" cy="165810"/>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26" name="Скругленный прямоугольник 41">
            <a:extLst>
              <a:ext uri="{FF2B5EF4-FFF2-40B4-BE49-F238E27FC236}">
                <a16:creationId xmlns:a16="http://schemas.microsoft.com/office/drawing/2014/main" id="{E529513A-DC3E-4ADB-A5E8-A39AEC7514B1}"/>
              </a:ext>
            </a:extLst>
          </p:cNvPr>
          <p:cNvSpPr/>
          <p:nvPr/>
        </p:nvSpPr>
        <p:spPr bwMode="auto">
          <a:xfrm rot="16200000" flipV="1">
            <a:off x="10291155" y="2207670"/>
            <a:ext cx="2017470" cy="144504"/>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4" name="Фигура">
            <a:extLst>
              <a:ext uri="{FF2B5EF4-FFF2-40B4-BE49-F238E27FC236}">
                <a16:creationId xmlns:a16="http://schemas.microsoft.com/office/drawing/2014/main" id="{23121506-636B-4C43-8816-4021F1FA1792}"/>
              </a:ext>
            </a:extLst>
          </p:cNvPr>
          <p:cNvSpPr/>
          <p:nvPr/>
        </p:nvSpPr>
        <p:spPr>
          <a:xfrm rot="787475">
            <a:off x="252407" y="86385"/>
            <a:ext cx="635377" cy="744908"/>
          </a:xfrm>
          <a:custGeom>
            <a:avLst/>
            <a:gdLst/>
            <a:ahLst/>
            <a:cxnLst>
              <a:cxn ang="0">
                <a:pos x="wd2" y="hd2"/>
              </a:cxn>
              <a:cxn ang="5400000">
                <a:pos x="wd2" y="hd2"/>
              </a:cxn>
              <a:cxn ang="10800000">
                <a:pos x="wd2" y="hd2"/>
              </a:cxn>
              <a:cxn ang="16200000">
                <a:pos x="wd2" y="hd2"/>
              </a:cxn>
            </a:cxnLst>
            <a:rect l="0" t="0" r="r" b="b"/>
            <a:pathLst>
              <a:path w="21539" h="21532" extrusionOk="0">
                <a:moveTo>
                  <a:pt x="13053" y="0"/>
                </a:moveTo>
                <a:cubicBezTo>
                  <a:pt x="12225" y="0"/>
                  <a:pt x="11396" y="228"/>
                  <a:pt x="10764" y="685"/>
                </a:cubicBezTo>
                <a:cubicBezTo>
                  <a:pt x="9501" y="1598"/>
                  <a:pt x="9501" y="3080"/>
                  <a:pt x="10764" y="3993"/>
                </a:cubicBezTo>
                <a:cubicBezTo>
                  <a:pt x="12028" y="4907"/>
                  <a:pt x="14076" y="4907"/>
                  <a:pt x="15340" y="3993"/>
                </a:cubicBezTo>
                <a:cubicBezTo>
                  <a:pt x="16603" y="3080"/>
                  <a:pt x="16603" y="1598"/>
                  <a:pt x="15340" y="685"/>
                </a:cubicBezTo>
                <a:cubicBezTo>
                  <a:pt x="14708" y="228"/>
                  <a:pt x="13881" y="0"/>
                  <a:pt x="13053" y="0"/>
                </a:cubicBezTo>
                <a:close/>
                <a:moveTo>
                  <a:pt x="12285" y="5334"/>
                </a:moveTo>
                <a:cubicBezTo>
                  <a:pt x="11886" y="5335"/>
                  <a:pt x="11483" y="5391"/>
                  <a:pt x="11094" y="5507"/>
                </a:cubicBezTo>
                <a:lnTo>
                  <a:pt x="6777" y="6805"/>
                </a:lnTo>
                <a:cubicBezTo>
                  <a:pt x="6629" y="6847"/>
                  <a:pt x="6491" y="6906"/>
                  <a:pt x="6372" y="6982"/>
                </a:cubicBezTo>
                <a:cubicBezTo>
                  <a:pt x="6261" y="7053"/>
                  <a:pt x="6167" y="7137"/>
                  <a:pt x="6094" y="7230"/>
                </a:cubicBezTo>
                <a:lnTo>
                  <a:pt x="4349" y="10278"/>
                </a:lnTo>
                <a:cubicBezTo>
                  <a:pt x="4162" y="10615"/>
                  <a:pt x="4296" y="11000"/>
                  <a:pt x="4680" y="11233"/>
                </a:cubicBezTo>
                <a:cubicBezTo>
                  <a:pt x="5315" y="11618"/>
                  <a:pt x="6282" y="11460"/>
                  <a:pt x="6627" y="10915"/>
                </a:cubicBezTo>
                <a:lnTo>
                  <a:pt x="8048" y="8309"/>
                </a:lnTo>
                <a:lnTo>
                  <a:pt x="9651" y="7795"/>
                </a:lnTo>
                <a:lnTo>
                  <a:pt x="9642" y="11700"/>
                </a:lnTo>
                <a:cubicBezTo>
                  <a:pt x="9697" y="12327"/>
                  <a:pt x="10192" y="12848"/>
                  <a:pt x="10882" y="13133"/>
                </a:cubicBezTo>
                <a:lnTo>
                  <a:pt x="15123" y="17085"/>
                </a:lnTo>
                <a:lnTo>
                  <a:pt x="16372" y="20600"/>
                </a:lnTo>
                <a:cubicBezTo>
                  <a:pt x="16590" y="21205"/>
                  <a:pt x="17396" y="21600"/>
                  <a:pt x="18254" y="21522"/>
                </a:cubicBezTo>
                <a:cubicBezTo>
                  <a:pt x="19348" y="21423"/>
                  <a:pt x="20059" y="20640"/>
                  <a:pt x="19751" y="19874"/>
                </a:cubicBezTo>
                <a:lnTo>
                  <a:pt x="18580" y="16329"/>
                </a:lnTo>
                <a:cubicBezTo>
                  <a:pt x="18536" y="16243"/>
                  <a:pt x="18483" y="16160"/>
                  <a:pt x="18420" y="16081"/>
                </a:cubicBezTo>
                <a:cubicBezTo>
                  <a:pt x="18350" y="15993"/>
                  <a:pt x="18269" y="15909"/>
                  <a:pt x="18178" y="15832"/>
                </a:cubicBezTo>
                <a:lnTo>
                  <a:pt x="14330" y="12263"/>
                </a:lnTo>
                <a:cubicBezTo>
                  <a:pt x="14446" y="12043"/>
                  <a:pt x="14508" y="11806"/>
                  <a:pt x="14488" y="11558"/>
                </a:cubicBezTo>
                <a:lnTo>
                  <a:pt x="14488" y="6628"/>
                </a:lnTo>
                <a:cubicBezTo>
                  <a:pt x="14505" y="6361"/>
                  <a:pt x="14388" y="6098"/>
                  <a:pt x="14160" y="5889"/>
                </a:cubicBezTo>
                <a:cubicBezTo>
                  <a:pt x="13791" y="5550"/>
                  <a:pt x="13232" y="5397"/>
                  <a:pt x="12680" y="5350"/>
                </a:cubicBezTo>
                <a:cubicBezTo>
                  <a:pt x="12549" y="5338"/>
                  <a:pt x="12417" y="5333"/>
                  <a:pt x="12285" y="5334"/>
                </a:cubicBezTo>
                <a:close/>
                <a:moveTo>
                  <a:pt x="15052" y="6777"/>
                </a:moveTo>
                <a:lnTo>
                  <a:pt x="15052" y="9617"/>
                </a:lnTo>
                <a:cubicBezTo>
                  <a:pt x="15172" y="9688"/>
                  <a:pt x="15307" y="9746"/>
                  <a:pt x="15450" y="9789"/>
                </a:cubicBezTo>
                <a:cubicBezTo>
                  <a:pt x="15636" y="9845"/>
                  <a:pt x="15835" y="9876"/>
                  <a:pt x="16037" y="9879"/>
                </a:cubicBezTo>
                <a:lnTo>
                  <a:pt x="20084" y="10255"/>
                </a:lnTo>
                <a:cubicBezTo>
                  <a:pt x="20822" y="10332"/>
                  <a:pt x="21495" y="9936"/>
                  <a:pt x="21537" y="9397"/>
                </a:cubicBezTo>
                <a:cubicBezTo>
                  <a:pt x="21571" y="8955"/>
                  <a:pt x="21149" y="8561"/>
                  <a:pt x="20549" y="8474"/>
                </a:cubicBezTo>
                <a:lnTo>
                  <a:pt x="16572" y="8176"/>
                </a:lnTo>
                <a:lnTo>
                  <a:pt x="15052" y="6777"/>
                </a:lnTo>
                <a:close/>
                <a:moveTo>
                  <a:pt x="9163" y="12497"/>
                </a:moveTo>
                <a:lnTo>
                  <a:pt x="6665" y="14552"/>
                </a:lnTo>
                <a:lnTo>
                  <a:pt x="1532" y="14739"/>
                </a:lnTo>
                <a:cubicBezTo>
                  <a:pt x="644" y="14793"/>
                  <a:pt x="-29" y="15341"/>
                  <a:pt x="1" y="15985"/>
                </a:cubicBezTo>
                <a:cubicBezTo>
                  <a:pt x="29" y="16598"/>
                  <a:pt x="691" y="17097"/>
                  <a:pt x="1537" y="17143"/>
                </a:cubicBezTo>
                <a:lnTo>
                  <a:pt x="7568" y="16946"/>
                </a:lnTo>
                <a:cubicBezTo>
                  <a:pt x="7808" y="16944"/>
                  <a:pt x="8045" y="16905"/>
                  <a:pt x="8261" y="16830"/>
                </a:cubicBezTo>
                <a:cubicBezTo>
                  <a:pt x="8453" y="16764"/>
                  <a:pt x="8626" y="16670"/>
                  <a:pt x="8769" y="16556"/>
                </a:cubicBezTo>
                <a:lnTo>
                  <a:pt x="11517" y="14420"/>
                </a:lnTo>
                <a:lnTo>
                  <a:pt x="10355" y="13368"/>
                </a:lnTo>
                <a:cubicBezTo>
                  <a:pt x="10060" y="13289"/>
                  <a:pt x="9795" y="13161"/>
                  <a:pt x="9581" y="12995"/>
                </a:cubicBezTo>
                <a:cubicBezTo>
                  <a:pt x="9397" y="12852"/>
                  <a:pt x="9254" y="12682"/>
                  <a:pt x="9163" y="12497"/>
                </a:cubicBezTo>
                <a:close/>
              </a:path>
            </a:pathLst>
          </a:custGeom>
          <a:solidFill>
            <a:schemeClr val="accent5"/>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27" name="Группа 1">
            <a:extLst>
              <a:ext uri="{FF2B5EF4-FFF2-40B4-BE49-F238E27FC236}">
                <a16:creationId xmlns:a16="http://schemas.microsoft.com/office/drawing/2014/main" id="{693B1CFA-FB34-4493-9764-B743FB50CF30}"/>
              </a:ext>
            </a:extLst>
          </p:cNvPr>
          <p:cNvGrpSpPr/>
          <p:nvPr/>
        </p:nvGrpSpPr>
        <p:grpSpPr>
          <a:xfrm>
            <a:off x="570098" y="3132063"/>
            <a:ext cx="10785758" cy="415815"/>
            <a:chOff x="1752801" y="5345833"/>
            <a:chExt cx="20902635" cy="962822"/>
          </a:xfrm>
        </p:grpSpPr>
        <p:cxnSp>
          <p:nvCxnSpPr>
            <p:cNvPr id="28" name="Прямая соединительная линия 30">
              <a:extLst>
                <a:ext uri="{FF2B5EF4-FFF2-40B4-BE49-F238E27FC236}">
                  <a16:creationId xmlns:a16="http://schemas.microsoft.com/office/drawing/2014/main" id="{EFBCD682-8619-4FE6-9E47-A71D7F0985DC}"/>
                </a:ext>
              </a:extLst>
            </p:cNvPr>
            <p:cNvCxnSpPr>
              <a:cxnSpLocks/>
            </p:cNvCxnSpPr>
            <p:nvPr/>
          </p:nvCxnSpPr>
          <p:spPr bwMode="auto">
            <a:xfrm>
              <a:off x="7694897" y="5560100"/>
              <a:ext cx="0" cy="748555"/>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29" name="Прямая соединительная линия 31">
              <a:extLst>
                <a:ext uri="{FF2B5EF4-FFF2-40B4-BE49-F238E27FC236}">
                  <a16:creationId xmlns:a16="http://schemas.microsoft.com/office/drawing/2014/main" id="{3DE47C09-47F0-4BFA-87E8-FBB296DC57E8}"/>
                </a:ext>
              </a:extLst>
            </p:cNvPr>
            <p:cNvCxnSpPr>
              <a:cxnSpLocks/>
              <a:stCxn id="35" idx="0"/>
            </p:cNvCxnSpPr>
            <p:nvPr/>
          </p:nvCxnSpPr>
          <p:spPr bwMode="auto">
            <a:xfrm flipH="1">
              <a:off x="3118992" y="5711404"/>
              <a:ext cx="169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0" name="Прямая соединительная линия 32">
              <a:extLst>
                <a:ext uri="{FF2B5EF4-FFF2-40B4-BE49-F238E27FC236}">
                  <a16:creationId xmlns:a16="http://schemas.microsoft.com/office/drawing/2014/main" id="{3979241B-8B1C-4E97-82B6-6B993F478FE0}"/>
                </a:ext>
              </a:extLst>
            </p:cNvPr>
            <p:cNvCxnSpPr>
              <a:cxnSpLocks/>
              <a:stCxn id="37" idx="0"/>
            </p:cNvCxnSpPr>
            <p:nvPr/>
          </p:nvCxnSpPr>
          <p:spPr bwMode="auto">
            <a:xfrm>
              <a:off x="12249228" y="5711404"/>
              <a:ext cx="548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1" name="Прямая соединительная линия 34">
              <a:extLst>
                <a:ext uri="{FF2B5EF4-FFF2-40B4-BE49-F238E27FC236}">
                  <a16:creationId xmlns:a16="http://schemas.microsoft.com/office/drawing/2014/main" id="{DA636C74-DA30-4EFF-BB4D-A77FAD780334}"/>
                </a:ext>
              </a:extLst>
            </p:cNvPr>
            <p:cNvCxnSpPr>
              <a:cxnSpLocks/>
              <a:stCxn id="38" idx="0"/>
            </p:cNvCxnSpPr>
            <p:nvPr/>
          </p:nvCxnSpPr>
          <p:spPr bwMode="auto">
            <a:xfrm flipH="1">
              <a:off x="16798361" y="5711404"/>
              <a:ext cx="1514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2" name="Прямая соединительная линия 37">
              <a:extLst>
                <a:ext uri="{FF2B5EF4-FFF2-40B4-BE49-F238E27FC236}">
                  <a16:creationId xmlns:a16="http://schemas.microsoft.com/office/drawing/2014/main" id="{90AE5A4A-08ED-4DC5-8F79-517AEFA3BC39}"/>
                </a:ext>
              </a:extLst>
            </p:cNvPr>
            <p:cNvCxnSpPr>
              <a:cxnSpLocks/>
              <a:stCxn id="39" idx="0"/>
            </p:cNvCxnSpPr>
            <p:nvPr/>
          </p:nvCxnSpPr>
          <p:spPr bwMode="auto">
            <a:xfrm flipH="1">
              <a:off x="21370361" y="5711404"/>
              <a:ext cx="7412"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sp>
          <p:nvSpPr>
            <p:cNvPr id="33" name="Скругленный прямоугольник 40">
              <a:extLst>
                <a:ext uri="{FF2B5EF4-FFF2-40B4-BE49-F238E27FC236}">
                  <a16:creationId xmlns:a16="http://schemas.microsoft.com/office/drawing/2014/main" id="{8CC4E4EB-00F0-4756-B6A9-0513898ED988}"/>
                </a:ext>
              </a:extLst>
            </p:cNvPr>
            <p:cNvSpPr/>
            <p:nvPr/>
          </p:nvSpPr>
          <p:spPr bwMode="auto">
            <a:xfrm>
              <a:off x="1752801" y="5345833"/>
              <a:ext cx="20902635" cy="421626"/>
            </a:xfrm>
            <a:prstGeom prst="roundRect">
              <a:avLst>
                <a:gd name="adj" fmla="val 50000"/>
              </a:avLst>
            </a:prstGeom>
            <a:solidFill>
              <a:schemeClr val="bg1">
                <a:lumMod val="65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34" name="Скругленный прямоугольник 41">
              <a:extLst>
                <a:ext uri="{FF2B5EF4-FFF2-40B4-BE49-F238E27FC236}">
                  <a16:creationId xmlns:a16="http://schemas.microsoft.com/office/drawing/2014/main" id="{A8FDAA62-D883-4BB8-AAC2-F4500F097BF6}"/>
                </a:ext>
              </a:extLst>
            </p:cNvPr>
            <p:cNvSpPr/>
            <p:nvPr/>
          </p:nvSpPr>
          <p:spPr bwMode="auto">
            <a:xfrm>
              <a:off x="1752801" y="5345833"/>
              <a:ext cx="12600000" cy="432000"/>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35" name="Кружок">
              <a:extLst>
                <a:ext uri="{FF2B5EF4-FFF2-40B4-BE49-F238E27FC236}">
                  <a16:creationId xmlns:a16="http://schemas.microsoft.com/office/drawing/2014/main" id="{6D0FD947-83B8-4A3E-99B0-A8EF331287AA}"/>
                </a:ext>
              </a:extLst>
            </p:cNvPr>
            <p:cNvSpPr/>
            <p:nvPr/>
          </p:nvSpPr>
          <p:spPr>
            <a:xfrm flipV="1">
              <a:off x="2969378"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6" name="Кружок">
              <a:extLst>
                <a:ext uri="{FF2B5EF4-FFF2-40B4-BE49-F238E27FC236}">
                  <a16:creationId xmlns:a16="http://schemas.microsoft.com/office/drawing/2014/main" id="{C001F95E-AEE8-4EB4-B687-8842650B6BB0}"/>
                </a:ext>
              </a:extLst>
            </p:cNvPr>
            <p:cNvSpPr/>
            <p:nvPr/>
          </p:nvSpPr>
          <p:spPr>
            <a:xfrm flipV="1">
              <a:off x="7533651"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7" name="Кружок">
              <a:extLst>
                <a:ext uri="{FF2B5EF4-FFF2-40B4-BE49-F238E27FC236}">
                  <a16:creationId xmlns:a16="http://schemas.microsoft.com/office/drawing/2014/main" id="{BF842C82-6E7F-4D8D-B3AD-998EE5A8137B}"/>
                </a:ext>
              </a:extLst>
            </p:cNvPr>
            <p:cNvSpPr/>
            <p:nvPr/>
          </p:nvSpPr>
          <p:spPr>
            <a:xfrm flipV="1">
              <a:off x="12097924"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8" name="Кружок">
              <a:extLst>
                <a:ext uri="{FF2B5EF4-FFF2-40B4-BE49-F238E27FC236}">
                  <a16:creationId xmlns:a16="http://schemas.microsoft.com/office/drawing/2014/main" id="{FECDFC5A-B425-481F-844B-69080BB47A51}"/>
                </a:ext>
              </a:extLst>
            </p:cNvPr>
            <p:cNvSpPr/>
            <p:nvPr/>
          </p:nvSpPr>
          <p:spPr>
            <a:xfrm flipV="1">
              <a:off x="16662197"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9" name="Кружок">
              <a:extLst>
                <a:ext uri="{FF2B5EF4-FFF2-40B4-BE49-F238E27FC236}">
                  <a16:creationId xmlns:a16="http://schemas.microsoft.com/office/drawing/2014/main" id="{B998760B-98EB-498F-ADBF-5E46D60DBEFE}"/>
                </a:ext>
              </a:extLst>
            </p:cNvPr>
            <p:cNvSpPr/>
            <p:nvPr/>
          </p:nvSpPr>
          <p:spPr>
            <a:xfrm flipV="1">
              <a:off x="21226469"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grpSp>
        <p:nvGrpSpPr>
          <p:cNvPr id="41" name="Группа 1">
            <a:extLst>
              <a:ext uri="{FF2B5EF4-FFF2-40B4-BE49-F238E27FC236}">
                <a16:creationId xmlns:a16="http://schemas.microsoft.com/office/drawing/2014/main" id="{BDBA0324-AA33-4363-94EA-EACFB44D3317}"/>
              </a:ext>
            </a:extLst>
          </p:cNvPr>
          <p:cNvGrpSpPr/>
          <p:nvPr/>
        </p:nvGrpSpPr>
        <p:grpSpPr>
          <a:xfrm>
            <a:off x="586140" y="4992959"/>
            <a:ext cx="10204557" cy="415815"/>
            <a:chOff x="1752801" y="5345833"/>
            <a:chExt cx="19776276" cy="962822"/>
          </a:xfrm>
        </p:grpSpPr>
        <p:cxnSp>
          <p:nvCxnSpPr>
            <p:cNvPr id="43" name="Прямая соединительная линия 31">
              <a:extLst>
                <a:ext uri="{FF2B5EF4-FFF2-40B4-BE49-F238E27FC236}">
                  <a16:creationId xmlns:a16="http://schemas.microsoft.com/office/drawing/2014/main" id="{1CFFD785-3D25-47C6-838B-C1C69AC0E754}"/>
                </a:ext>
              </a:extLst>
            </p:cNvPr>
            <p:cNvCxnSpPr>
              <a:cxnSpLocks/>
              <a:stCxn id="49" idx="0"/>
            </p:cNvCxnSpPr>
            <p:nvPr/>
          </p:nvCxnSpPr>
          <p:spPr bwMode="auto">
            <a:xfrm flipH="1">
              <a:off x="3118992" y="5711404"/>
              <a:ext cx="169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44" name="Прямая соединительная линия 32">
              <a:extLst>
                <a:ext uri="{FF2B5EF4-FFF2-40B4-BE49-F238E27FC236}">
                  <a16:creationId xmlns:a16="http://schemas.microsoft.com/office/drawing/2014/main" id="{34CF08BB-888D-40D9-8173-E74FD853DC58}"/>
                </a:ext>
              </a:extLst>
            </p:cNvPr>
            <p:cNvCxnSpPr>
              <a:cxnSpLocks/>
            </p:cNvCxnSpPr>
            <p:nvPr/>
          </p:nvCxnSpPr>
          <p:spPr bwMode="auto">
            <a:xfrm>
              <a:off x="9295740" y="5711405"/>
              <a:ext cx="5481" cy="597250"/>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45" name="Прямая соединительная линия 34">
              <a:extLst>
                <a:ext uri="{FF2B5EF4-FFF2-40B4-BE49-F238E27FC236}">
                  <a16:creationId xmlns:a16="http://schemas.microsoft.com/office/drawing/2014/main" id="{01B361F6-80B3-412C-9487-ECC729C20804}"/>
                </a:ext>
              </a:extLst>
            </p:cNvPr>
            <p:cNvCxnSpPr>
              <a:cxnSpLocks/>
              <a:stCxn id="52" idx="0"/>
            </p:cNvCxnSpPr>
            <p:nvPr/>
          </p:nvCxnSpPr>
          <p:spPr bwMode="auto">
            <a:xfrm flipH="1">
              <a:off x="15627772" y="5711405"/>
              <a:ext cx="15140" cy="597250"/>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46" name="Прямая соединительная линия 37">
              <a:extLst>
                <a:ext uri="{FF2B5EF4-FFF2-40B4-BE49-F238E27FC236}">
                  <a16:creationId xmlns:a16="http://schemas.microsoft.com/office/drawing/2014/main" id="{4A8524BD-A65C-4BAA-901A-CBE1577BEA3F}"/>
                </a:ext>
              </a:extLst>
            </p:cNvPr>
            <p:cNvCxnSpPr>
              <a:cxnSpLocks/>
              <a:stCxn id="53" idx="0"/>
            </p:cNvCxnSpPr>
            <p:nvPr/>
          </p:nvCxnSpPr>
          <p:spPr bwMode="auto">
            <a:xfrm flipH="1">
              <a:off x="21370361" y="5711404"/>
              <a:ext cx="7412"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sp>
          <p:nvSpPr>
            <p:cNvPr id="48" name="Скругленный прямоугольник 41">
              <a:extLst>
                <a:ext uri="{FF2B5EF4-FFF2-40B4-BE49-F238E27FC236}">
                  <a16:creationId xmlns:a16="http://schemas.microsoft.com/office/drawing/2014/main" id="{FA4F02ED-43E2-40DD-A469-64BB9CD487A0}"/>
                </a:ext>
              </a:extLst>
            </p:cNvPr>
            <p:cNvSpPr/>
            <p:nvPr/>
          </p:nvSpPr>
          <p:spPr bwMode="auto">
            <a:xfrm>
              <a:off x="1752801" y="5345833"/>
              <a:ext cx="12600000" cy="432000"/>
            </a:xfrm>
            <a:prstGeom prst="roundRect">
              <a:avLst>
                <a:gd name="adj" fmla="val 50000"/>
              </a:avLst>
            </a:prstGeom>
            <a:solidFill>
              <a:schemeClr val="bg1">
                <a:lumMod val="65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49" name="Кружок">
              <a:extLst>
                <a:ext uri="{FF2B5EF4-FFF2-40B4-BE49-F238E27FC236}">
                  <a16:creationId xmlns:a16="http://schemas.microsoft.com/office/drawing/2014/main" id="{28680CD2-98DA-4D4A-ADA7-CA4089BAD003}"/>
                </a:ext>
              </a:extLst>
            </p:cNvPr>
            <p:cNvSpPr/>
            <p:nvPr/>
          </p:nvSpPr>
          <p:spPr>
            <a:xfrm flipV="1">
              <a:off x="2969378"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1" name="Кружок">
              <a:extLst>
                <a:ext uri="{FF2B5EF4-FFF2-40B4-BE49-F238E27FC236}">
                  <a16:creationId xmlns:a16="http://schemas.microsoft.com/office/drawing/2014/main" id="{E772D183-262A-4059-921C-2E42D4746F8E}"/>
                </a:ext>
              </a:extLst>
            </p:cNvPr>
            <p:cNvSpPr/>
            <p:nvPr/>
          </p:nvSpPr>
          <p:spPr>
            <a:xfrm flipV="1">
              <a:off x="12097924" y="5408796"/>
              <a:ext cx="302608" cy="302608"/>
            </a:xfrm>
            <a:prstGeom prst="ellipse">
              <a:avLst/>
            </a:prstGeom>
            <a:solidFill>
              <a:schemeClr val="accent3"/>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2" name="Кружок">
              <a:extLst>
                <a:ext uri="{FF2B5EF4-FFF2-40B4-BE49-F238E27FC236}">
                  <a16:creationId xmlns:a16="http://schemas.microsoft.com/office/drawing/2014/main" id="{BE7AB725-011E-49BD-BCD2-0E48F3F21B89}"/>
                </a:ext>
              </a:extLst>
            </p:cNvPr>
            <p:cNvSpPr/>
            <p:nvPr/>
          </p:nvSpPr>
          <p:spPr>
            <a:xfrm flipV="1">
              <a:off x="15491607" y="5408796"/>
              <a:ext cx="302609" cy="302609"/>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3" name="Кружок">
              <a:extLst>
                <a:ext uri="{FF2B5EF4-FFF2-40B4-BE49-F238E27FC236}">
                  <a16:creationId xmlns:a16="http://schemas.microsoft.com/office/drawing/2014/main" id="{541D77B3-7839-4D60-A4BE-14D8A2D6CF05}"/>
                </a:ext>
              </a:extLst>
            </p:cNvPr>
            <p:cNvSpPr/>
            <p:nvPr/>
          </p:nvSpPr>
          <p:spPr>
            <a:xfrm flipV="1">
              <a:off x="21226469"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grpSp>
        <p:nvGrpSpPr>
          <p:cNvPr id="79" name="Group 1271">
            <a:extLst>
              <a:ext uri="{FF2B5EF4-FFF2-40B4-BE49-F238E27FC236}">
                <a16:creationId xmlns:a16="http://schemas.microsoft.com/office/drawing/2014/main" id="{ABF8AB48-8613-4D98-A4C4-1A5D06686635}"/>
              </a:ext>
            </a:extLst>
          </p:cNvPr>
          <p:cNvGrpSpPr>
            <a:grpSpLocks noChangeAspect="1"/>
          </p:cNvGrpSpPr>
          <p:nvPr/>
        </p:nvGrpSpPr>
        <p:grpSpPr bwMode="auto">
          <a:xfrm>
            <a:off x="11371899" y="6076667"/>
            <a:ext cx="595394" cy="594792"/>
            <a:chOff x="5516" y="3626"/>
            <a:chExt cx="1981" cy="1979"/>
          </a:xfrm>
          <a:solidFill>
            <a:schemeClr val="accent5"/>
          </a:solidFill>
        </p:grpSpPr>
        <p:sp>
          <p:nvSpPr>
            <p:cNvPr id="80" name="Freeform 1273">
              <a:extLst>
                <a:ext uri="{FF2B5EF4-FFF2-40B4-BE49-F238E27FC236}">
                  <a16:creationId xmlns:a16="http://schemas.microsoft.com/office/drawing/2014/main" id="{D33E7DDC-6998-4816-8A8A-8087705E9249}"/>
                </a:ext>
              </a:extLst>
            </p:cNvPr>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sp>
          <p:nvSpPr>
            <p:cNvPr id="81" name="Freeform 1274">
              <a:extLst>
                <a:ext uri="{FF2B5EF4-FFF2-40B4-BE49-F238E27FC236}">
                  <a16:creationId xmlns:a16="http://schemas.microsoft.com/office/drawing/2014/main" id="{C1F31B8F-95AD-4680-A24C-15AE194E272F}"/>
                </a:ext>
              </a:extLst>
            </p:cNvPr>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sp>
          <p:nvSpPr>
            <p:cNvPr id="82" name="Freeform 1275">
              <a:extLst>
                <a:ext uri="{FF2B5EF4-FFF2-40B4-BE49-F238E27FC236}">
                  <a16:creationId xmlns:a16="http://schemas.microsoft.com/office/drawing/2014/main" id="{78C989B3-2CE3-4AD5-BC36-59DF5A450DFE}"/>
                </a:ext>
              </a:extLst>
            </p:cNvPr>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sp>
          <p:nvSpPr>
            <p:cNvPr id="83" name="Freeform 1276">
              <a:extLst>
                <a:ext uri="{FF2B5EF4-FFF2-40B4-BE49-F238E27FC236}">
                  <a16:creationId xmlns:a16="http://schemas.microsoft.com/office/drawing/2014/main" id="{BE4189A0-5C85-4743-99FA-254B8F1E3AFF}"/>
                </a:ext>
              </a:extLst>
            </p:cNvPr>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grpSp>
      <p:grpSp>
        <p:nvGrpSpPr>
          <p:cNvPr id="92" name="Группа 1">
            <a:extLst>
              <a:ext uri="{FF2B5EF4-FFF2-40B4-BE49-F238E27FC236}">
                <a16:creationId xmlns:a16="http://schemas.microsoft.com/office/drawing/2014/main" id="{3DA9F035-1865-4203-8A31-F3958AA0AA7F}"/>
              </a:ext>
            </a:extLst>
          </p:cNvPr>
          <p:cNvGrpSpPr/>
          <p:nvPr/>
        </p:nvGrpSpPr>
        <p:grpSpPr>
          <a:xfrm>
            <a:off x="586141" y="1182957"/>
            <a:ext cx="10785758" cy="415815"/>
            <a:chOff x="1752801" y="5345833"/>
            <a:chExt cx="20902635" cy="962822"/>
          </a:xfrm>
        </p:grpSpPr>
        <p:cxnSp>
          <p:nvCxnSpPr>
            <p:cNvPr id="93" name="Прямая соединительная линия 30">
              <a:extLst>
                <a:ext uri="{FF2B5EF4-FFF2-40B4-BE49-F238E27FC236}">
                  <a16:creationId xmlns:a16="http://schemas.microsoft.com/office/drawing/2014/main" id="{CF4DD274-9036-4AB2-870C-F16963031BD0}"/>
                </a:ext>
              </a:extLst>
            </p:cNvPr>
            <p:cNvCxnSpPr>
              <a:cxnSpLocks/>
            </p:cNvCxnSpPr>
            <p:nvPr/>
          </p:nvCxnSpPr>
          <p:spPr bwMode="auto">
            <a:xfrm>
              <a:off x="7694897" y="5560100"/>
              <a:ext cx="0" cy="748555"/>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4" name="Прямая соединительная линия 31">
              <a:extLst>
                <a:ext uri="{FF2B5EF4-FFF2-40B4-BE49-F238E27FC236}">
                  <a16:creationId xmlns:a16="http://schemas.microsoft.com/office/drawing/2014/main" id="{DD9142D5-8107-4C47-B287-2FD5A1268CA4}"/>
                </a:ext>
              </a:extLst>
            </p:cNvPr>
            <p:cNvCxnSpPr>
              <a:cxnSpLocks/>
              <a:stCxn id="100" idx="0"/>
            </p:cNvCxnSpPr>
            <p:nvPr/>
          </p:nvCxnSpPr>
          <p:spPr bwMode="auto">
            <a:xfrm flipH="1">
              <a:off x="3118992" y="5711404"/>
              <a:ext cx="169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5" name="Прямая соединительная линия 32">
              <a:extLst>
                <a:ext uri="{FF2B5EF4-FFF2-40B4-BE49-F238E27FC236}">
                  <a16:creationId xmlns:a16="http://schemas.microsoft.com/office/drawing/2014/main" id="{971370B4-4C4D-438B-8062-C3207DA14588}"/>
                </a:ext>
              </a:extLst>
            </p:cNvPr>
            <p:cNvCxnSpPr>
              <a:cxnSpLocks/>
              <a:stCxn id="102" idx="0"/>
            </p:cNvCxnSpPr>
            <p:nvPr/>
          </p:nvCxnSpPr>
          <p:spPr bwMode="auto">
            <a:xfrm>
              <a:off x="12249228" y="5711404"/>
              <a:ext cx="548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6" name="Прямая соединительная линия 34">
              <a:extLst>
                <a:ext uri="{FF2B5EF4-FFF2-40B4-BE49-F238E27FC236}">
                  <a16:creationId xmlns:a16="http://schemas.microsoft.com/office/drawing/2014/main" id="{E6523D52-9560-4514-BB41-8B995F1DDF8F}"/>
                </a:ext>
              </a:extLst>
            </p:cNvPr>
            <p:cNvCxnSpPr>
              <a:cxnSpLocks/>
              <a:stCxn id="103" idx="0"/>
            </p:cNvCxnSpPr>
            <p:nvPr/>
          </p:nvCxnSpPr>
          <p:spPr bwMode="auto">
            <a:xfrm flipH="1">
              <a:off x="16798361" y="5711404"/>
              <a:ext cx="1514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7" name="Прямая соединительная линия 37">
              <a:extLst>
                <a:ext uri="{FF2B5EF4-FFF2-40B4-BE49-F238E27FC236}">
                  <a16:creationId xmlns:a16="http://schemas.microsoft.com/office/drawing/2014/main" id="{C5C1E2D9-F95F-4807-BD85-C11078334BFB}"/>
                </a:ext>
              </a:extLst>
            </p:cNvPr>
            <p:cNvCxnSpPr>
              <a:cxnSpLocks/>
              <a:stCxn id="104" idx="0"/>
            </p:cNvCxnSpPr>
            <p:nvPr/>
          </p:nvCxnSpPr>
          <p:spPr bwMode="auto">
            <a:xfrm flipH="1">
              <a:off x="21370361" y="5711404"/>
              <a:ext cx="7412"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sp>
          <p:nvSpPr>
            <p:cNvPr id="98" name="Скругленный прямоугольник 40">
              <a:extLst>
                <a:ext uri="{FF2B5EF4-FFF2-40B4-BE49-F238E27FC236}">
                  <a16:creationId xmlns:a16="http://schemas.microsoft.com/office/drawing/2014/main" id="{70F9E955-D10F-43FE-970F-BB149914AC8E}"/>
                </a:ext>
              </a:extLst>
            </p:cNvPr>
            <p:cNvSpPr/>
            <p:nvPr/>
          </p:nvSpPr>
          <p:spPr bwMode="auto">
            <a:xfrm>
              <a:off x="1752801" y="5345833"/>
              <a:ext cx="20902635" cy="421626"/>
            </a:xfrm>
            <a:prstGeom prst="roundRect">
              <a:avLst>
                <a:gd name="adj" fmla="val 50000"/>
              </a:avLst>
            </a:prstGeom>
            <a:solidFill>
              <a:schemeClr val="bg1">
                <a:lumMod val="65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99" name="Скругленный прямоугольник 41">
              <a:extLst>
                <a:ext uri="{FF2B5EF4-FFF2-40B4-BE49-F238E27FC236}">
                  <a16:creationId xmlns:a16="http://schemas.microsoft.com/office/drawing/2014/main" id="{FA20F877-AF52-4C7F-8F3D-694F0DEF4BB6}"/>
                </a:ext>
              </a:extLst>
            </p:cNvPr>
            <p:cNvSpPr/>
            <p:nvPr/>
          </p:nvSpPr>
          <p:spPr bwMode="auto">
            <a:xfrm>
              <a:off x="1752801" y="5345833"/>
              <a:ext cx="12600000" cy="432000"/>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100" name="Кружок">
              <a:extLst>
                <a:ext uri="{FF2B5EF4-FFF2-40B4-BE49-F238E27FC236}">
                  <a16:creationId xmlns:a16="http://schemas.microsoft.com/office/drawing/2014/main" id="{E2595A25-6C5A-4AB2-8BDE-3EC2099BFE8C}"/>
                </a:ext>
              </a:extLst>
            </p:cNvPr>
            <p:cNvSpPr/>
            <p:nvPr/>
          </p:nvSpPr>
          <p:spPr>
            <a:xfrm flipV="1">
              <a:off x="2969378"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1" name="Кружок">
              <a:extLst>
                <a:ext uri="{FF2B5EF4-FFF2-40B4-BE49-F238E27FC236}">
                  <a16:creationId xmlns:a16="http://schemas.microsoft.com/office/drawing/2014/main" id="{8F61B3E6-E61B-4156-AA19-4E4F5942A85A}"/>
                </a:ext>
              </a:extLst>
            </p:cNvPr>
            <p:cNvSpPr/>
            <p:nvPr/>
          </p:nvSpPr>
          <p:spPr>
            <a:xfrm flipV="1">
              <a:off x="7533651"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2" name="Кружок">
              <a:extLst>
                <a:ext uri="{FF2B5EF4-FFF2-40B4-BE49-F238E27FC236}">
                  <a16:creationId xmlns:a16="http://schemas.microsoft.com/office/drawing/2014/main" id="{D06D7BEE-5AF2-4AE2-999F-0654E691BDF2}"/>
                </a:ext>
              </a:extLst>
            </p:cNvPr>
            <p:cNvSpPr/>
            <p:nvPr/>
          </p:nvSpPr>
          <p:spPr>
            <a:xfrm flipV="1">
              <a:off x="12097924"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3" name="Кружок">
              <a:extLst>
                <a:ext uri="{FF2B5EF4-FFF2-40B4-BE49-F238E27FC236}">
                  <a16:creationId xmlns:a16="http://schemas.microsoft.com/office/drawing/2014/main" id="{334E14A3-15DE-46EE-ABBC-C8F73B59A9DF}"/>
                </a:ext>
              </a:extLst>
            </p:cNvPr>
            <p:cNvSpPr/>
            <p:nvPr/>
          </p:nvSpPr>
          <p:spPr>
            <a:xfrm flipV="1">
              <a:off x="16662197"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4" name="Кружок">
              <a:extLst>
                <a:ext uri="{FF2B5EF4-FFF2-40B4-BE49-F238E27FC236}">
                  <a16:creationId xmlns:a16="http://schemas.microsoft.com/office/drawing/2014/main" id="{CFDF7A9D-005A-40C0-B29F-35F171DC56AD}"/>
                </a:ext>
              </a:extLst>
            </p:cNvPr>
            <p:cNvSpPr/>
            <p:nvPr/>
          </p:nvSpPr>
          <p:spPr>
            <a:xfrm flipV="1">
              <a:off x="21226469"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sp>
        <p:nvSpPr>
          <p:cNvPr id="107" name="Кружок">
            <a:extLst>
              <a:ext uri="{FF2B5EF4-FFF2-40B4-BE49-F238E27FC236}">
                <a16:creationId xmlns:a16="http://schemas.microsoft.com/office/drawing/2014/main" id="{6AB2F6C0-020D-4EB5-B665-8BB762ED070D}"/>
              </a:ext>
            </a:extLst>
          </p:cNvPr>
          <p:cNvSpPr/>
          <p:nvPr/>
        </p:nvSpPr>
        <p:spPr>
          <a:xfrm flipV="1">
            <a:off x="4409514" y="5020563"/>
            <a:ext cx="156146" cy="13068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9" name="Rectangle 108">
            <a:extLst>
              <a:ext uri="{FF2B5EF4-FFF2-40B4-BE49-F238E27FC236}">
                <a16:creationId xmlns:a16="http://schemas.microsoft.com/office/drawing/2014/main" id="{83573947-18F2-4C6F-AF17-2703F658FD27}"/>
              </a:ext>
            </a:extLst>
          </p:cNvPr>
          <p:cNvSpPr/>
          <p:nvPr/>
        </p:nvSpPr>
        <p:spPr>
          <a:xfrm>
            <a:off x="2026776" y="231047"/>
            <a:ext cx="8665981" cy="769441"/>
          </a:xfrm>
          <a:prstGeom prst="rect">
            <a:avLst/>
          </a:prstGeom>
          <a:noFill/>
        </p:spPr>
        <p:txBody>
          <a:bodyPr wrap="square" lIns="91440" tIns="45720" rIns="91440" bIns="45720">
            <a:spAutoFit/>
          </a:bodyPr>
          <a:lstStyle/>
          <a:p>
            <a:pPr algn="ctr"/>
            <a:r>
              <a:rPr lang="en-US" altLang="zh-CN" sz="4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CTO/CxO Meetings Timeline</a:t>
            </a:r>
            <a:endParaRPr lang="en-US" sz="4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110" name="Freeform 14">
            <a:extLst>
              <a:ext uri="{FF2B5EF4-FFF2-40B4-BE49-F238E27FC236}">
                <a16:creationId xmlns:a16="http://schemas.microsoft.com/office/drawing/2014/main" id="{3ED68AB5-6FEC-445C-87C7-156045714CCE}"/>
              </a:ext>
            </a:extLst>
          </p:cNvPr>
          <p:cNvSpPr>
            <a:spLocks/>
          </p:cNvSpPr>
          <p:nvPr/>
        </p:nvSpPr>
        <p:spPr bwMode="auto">
          <a:xfrm rot="16200000">
            <a:off x="665415" y="1705556"/>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1" name="TextBox 110">
            <a:extLst>
              <a:ext uri="{FF2B5EF4-FFF2-40B4-BE49-F238E27FC236}">
                <a16:creationId xmlns:a16="http://schemas.microsoft.com/office/drawing/2014/main" id="{EDD1225B-65B5-4B81-9D5B-ABF5B7EB4E41}"/>
              </a:ext>
            </a:extLst>
          </p:cNvPr>
          <p:cNvSpPr txBox="1"/>
          <p:nvPr/>
        </p:nvSpPr>
        <p:spPr>
          <a:xfrm>
            <a:off x="803100" y="1661655"/>
            <a:ext cx="2017078" cy="400110"/>
          </a:xfrm>
          <a:prstGeom prst="rect">
            <a:avLst/>
          </a:prstGeom>
          <a:noFill/>
        </p:spPr>
        <p:txBody>
          <a:bodyPr wrap="square" lIns="91440" tIns="45720" rIns="91440" bIns="45720" rtlCol="0" anchor="t">
            <a:spAutoFit/>
          </a:bodyPr>
          <a:lstStyle/>
          <a:p>
            <a:r>
              <a:rPr lang="en-GB" sz="1000"/>
              <a:t>CTO Meeting, Geneva, Switzerland, Oct. 2009</a:t>
            </a:r>
          </a:p>
        </p:txBody>
      </p:sp>
      <p:sp>
        <p:nvSpPr>
          <p:cNvPr id="112" name="Freeform 14">
            <a:extLst>
              <a:ext uri="{FF2B5EF4-FFF2-40B4-BE49-F238E27FC236}">
                <a16:creationId xmlns:a16="http://schemas.microsoft.com/office/drawing/2014/main" id="{4ADF4510-2450-411C-A8B6-20EDF817EA47}"/>
              </a:ext>
            </a:extLst>
          </p:cNvPr>
          <p:cNvSpPr>
            <a:spLocks/>
          </p:cNvSpPr>
          <p:nvPr/>
        </p:nvSpPr>
        <p:spPr bwMode="auto">
          <a:xfrm rot="16200000">
            <a:off x="3159957" y="1705557"/>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3" name="TextBox 112">
            <a:extLst>
              <a:ext uri="{FF2B5EF4-FFF2-40B4-BE49-F238E27FC236}">
                <a16:creationId xmlns:a16="http://schemas.microsoft.com/office/drawing/2014/main" id="{9C4F5EEE-9D20-4A9D-93D7-B5FFA402B53B}"/>
              </a:ext>
            </a:extLst>
          </p:cNvPr>
          <p:cNvSpPr txBox="1"/>
          <p:nvPr/>
        </p:nvSpPr>
        <p:spPr>
          <a:xfrm>
            <a:off x="3297642" y="1661656"/>
            <a:ext cx="2017078" cy="400110"/>
          </a:xfrm>
          <a:prstGeom prst="rect">
            <a:avLst/>
          </a:prstGeom>
          <a:noFill/>
        </p:spPr>
        <p:txBody>
          <a:bodyPr wrap="square" lIns="91440" tIns="45720" rIns="91440" bIns="45720" rtlCol="0" anchor="t">
            <a:spAutoFit/>
          </a:bodyPr>
          <a:lstStyle/>
          <a:p>
            <a:r>
              <a:rPr lang="en-GB" sz="1000"/>
              <a:t>CTO Meeting, Paris, France,</a:t>
            </a:r>
            <a:r>
              <a:rPr lang="zh-CN" altLang="en-US" sz="1000"/>
              <a:t> </a:t>
            </a:r>
            <a:r>
              <a:rPr lang="en-GB" altLang="zh-CN" sz="1000"/>
              <a:t>Oct.</a:t>
            </a:r>
            <a:r>
              <a:rPr lang="en-GB" sz="1000"/>
              <a:t> 2010</a:t>
            </a:r>
          </a:p>
        </p:txBody>
      </p:sp>
      <p:sp>
        <p:nvSpPr>
          <p:cNvPr id="114" name="Freeform 14">
            <a:extLst>
              <a:ext uri="{FF2B5EF4-FFF2-40B4-BE49-F238E27FC236}">
                <a16:creationId xmlns:a16="http://schemas.microsoft.com/office/drawing/2014/main" id="{941882C6-6829-491F-84B7-2B9E114C332C}"/>
              </a:ext>
            </a:extLst>
          </p:cNvPr>
          <p:cNvSpPr>
            <a:spLocks/>
          </p:cNvSpPr>
          <p:nvPr/>
        </p:nvSpPr>
        <p:spPr bwMode="auto">
          <a:xfrm rot="16200000">
            <a:off x="5373763" y="1716122"/>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5" name="TextBox 114">
            <a:extLst>
              <a:ext uri="{FF2B5EF4-FFF2-40B4-BE49-F238E27FC236}">
                <a16:creationId xmlns:a16="http://schemas.microsoft.com/office/drawing/2014/main" id="{E1CD0F0D-9A1B-46BA-A10F-ECBF7AB6DB3F}"/>
              </a:ext>
            </a:extLst>
          </p:cNvPr>
          <p:cNvSpPr txBox="1"/>
          <p:nvPr/>
        </p:nvSpPr>
        <p:spPr>
          <a:xfrm>
            <a:off x="5511448" y="1672221"/>
            <a:ext cx="2017078" cy="400110"/>
          </a:xfrm>
          <a:prstGeom prst="rect">
            <a:avLst/>
          </a:prstGeom>
          <a:noFill/>
        </p:spPr>
        <p:txBody>
          <a:bodyPr wrap="square" lIns="91440" tIns="45720" rIns="91440" bIns="45720" rtlCol="0" anchor="t">
            <a:spAutoFit/>
          </a:bodyPr>
          <a:lstStyle/>
          <a:p>
            <a:r>
              <a:rPr lang="en-GB" sz="1000"/>
              <a:t>CTO Meeting, Geneva, Switzerland, Oct. 2011</a:t>
            </a:r>
          </a:p>
        </p:txBody>
      </p:sp>
      <p:sp>
        <p:nvSpPr>
          <p:cNvPr id="116" name="Freeform 14">
            <a:extLst>
              <a:ext uri="{FF2B5EF4-FFF2-40B4-BE49-F238E27FC236}">
                <a16:creationId xmlns:a16="http://schemas.microsoft.com/office/drawing/2014/main" id="{EF9DC9D4-0FF9-42AF-99ED-BE6127D8F17E}"/>
              </a:ext>
            </a:extLst>
          </p:cNvPr>
          <p:cNvSpPr>
            <a:spLocks/>
          </p:cNvSpPr>
          <p:nvPr/>
        </p:nvSpPr>
        <p:spPr bwMode="auto">
          <a:xfrm rot="16200000">
            <a:off x="7748006" y="1722872"/>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7" name="TextBox 116">
            <a:extLst>
              <a:ext uri="{FF2B5EF4-FFF2-40B4-BE49-F238E27FC236}">
                <a16:creationId xmlns:a16="http://schemas.microsoft.com/office/drawing/2014/main" id="{052EAA1A-6C2F-4AD1-9DB1-A5D0C6F783FB}"/>
              </a:ext>
            </a:extLst>
          </p:cNvPr>
          <p:cNvSpPr txBox="1"/>
          <p:nvPr/>
        </p:nvSpPr>
        <p:spPr>
          <a:xfrm>
            <a:off x="7885691" y="1678971"/>
            <a:ext cx="2017078" cy="400110"/>
          </a:xfrm>
          <a:prstGeom prst="rect">
            <a:avLst/>
          </a:prstGeom>
          <a:noFill/>
        </p:spPr>
        <p:txBody>
          <a:bodyPr wrap="square" lIns="91440" tIns="45720" rIns="91440" bIns="45720" rtlCol="0" anchor="t">
            <a:spAutoFit/>
          </a:bodyPr>
          <a:lstStyle/>
          <a:p>
            <a:r>
              <a:rPr lang="en-GB" sz="1000"/>
              <a:t>CTO Meeting, Dubai, UAE, Nov. 2012</a:t>
            </a:r>
            <a:endParaRPr lang="en-US"/>
          </a:p>
        </p:txBody>
      </p:sp>
      <p:sp>
        <p:nvSpPr>
          <p:cNvPr id="118" name="Freeform 14">
            <a:extLst>
              <a:ext uri="{FF2B5EF4-FFF2-40B4-BE49-F238E27FC236}">
                <a16:creationId xmlns:a16="http://schemas.microsoft.com/office/drawing/2014/main" id="{508E5C0A-76B8-4E56-9BA0-114496A1C9D2}"/>
              </a:ext>
            </a:extLst>
          </p:cNvPr>
          <p:cNvSpPr>
            <a:spLocks/>
          </p:cNvSpPr>
          <p:nvPr/>
        </p:nvSpPr>
        <p:spPr bwMode="auto">
          <a:xfrm rot="16200000">
            <a:off x="9993897" y="1711036"/>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9" name="TextBox 118">
            <a:extLst>
              <a:ext uri="{FF2B5EF4-FFF2-40B4-BE49-F238E27FC236}">
                <a16:creationId xmlns:a16="http://schemas.microsoft.com/office/drawing/2014/main" id="{568696BB-3C94-4950-8463-716D34B19655}"/>
              </a:ext>
            </a:extLst>
          </p:cNvPr>
          <p:cNvSpPr txBox="1"/>
          <p:nvPr/>
        </p:nvSpPr>
        <p:spPr>
          <a:xfrm>
            <a:off x="10131582" y="1667135"/>
            <a:ext cx="2017078" cy="400110"/>
          </a:xfrm>
          <a:prstGeom prst="rect">
            <a:avLst/>
          </a:prstGeom>
          <a:noFill/>
        </p:spPr>
        <p:txBody>
          <a:bodyPr wrap="square" lIns="91440" tIns="45720" rIns="91440" bIns="45720" rtlCol="0" anchor="t">
            <a:spAutoFit/>
          </a:bodyPr>
          <a:lstStyle/>
          <a:p>
            <a:r>
              <a:rPr lang="en-GB" sz="1000"/>
              <a:t>CTO Meeting, Bangkok, Thailand, Nov. 2013</a:t>
            </a:r>
          </a:p>
        </p:txBody>
      </p:sp>
      <p:sp>
        <p:nvSpPr>
          <p:cNvPr id="120" name="Freeform 14">
            <a:extLst>
              <a:ext uri="{FF2B5EF4-FFF2-40B4-BE49-F238E27FC236}">
                <a16:creationId xmlns:a16="http://schemas.microsoft.com/office/drawing/2014/main" id="{05FDD0F3-35C3-4C0C-BDDF-919376CCE6CE}"/>
              </a:ext>
            </a:extLst>
          </p:cNvPr>
          <p:cNvSpPr>
            <a:spLocks/>
          </p:cNvSpPr>
          <p:nvPr/>
        </p:nvSpPr>
        <p:spPr bwMode="auto">
          <a:xfrm rot="16200000">
            <a:off x="657403" y="363314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1" name="TextBox 120">
            <a:extLst>
              <a:ext uri="{FF2B5EF4-FFF2-40B4-BE49-F238E27FC236}">
                <a16:creationId xmlns:a16="http://schemas.microsoft.com/office/drawing/2014/main" id="{ECCD6852-3743-412E-9366-48928439A602}"/>
              </a:ext>
            </a:extLst>
          </p:cNvPr>
          <p:cNvSpPr txBox="1"/>
          <p:nvPr/>
        </p:nvSpPr>
        <p:spPr>
          <a:xfrm>
            <a:off x="10219099" y="3620654"/>
            <a:ext cx="2017078" cy="400110"/>
          </a:xfrm>
          <a:prstGeom prst="rect">
            <a:avLst/>
          </a:prstGeom>
          <a:noFill/>
        </p:spPr>
        <p:txBody>
          <a:bodyPr wrap="square" lIns="91440" tIns="45720" rIns="91440" bIns="45720" rtlCol="0" anchor="t">
            <a:spAutoFit/>
          </a:bodyPr>
          <a:lstStyle/>
          <a:p>
            <a:r>
              <a:rPr lang="en-GB" sz="1000"/>
              <a:t>CTO Meeting, Doha, Qatar, Dec. 2014</a:t>
            </a:r>
          </a:p>
        </p:txBody>
      </p:sp>
      <p:sp>
        <p:nvSpPr>
          <p:cNvPr id="122" name="Freeform 14">
            <a:extLst>
              <a:ext uri="{FF2B5EF4-FFF2-40B4-BE49-F238E27FC236}">
                <a16:creationId xmlns:a16="http://schemas.microsoft.com/office/drawing/2014/main" id="{3724DE42-E2FB-43FE-822F-9EABDFD65FB7}"/>
              </a:ext>
            </a:extLst>
          </p:cNvPr>
          <p:cNvSpPr>
            <a:spLocks/>
          </p:cNvSpPr>
          <p:nvPr/>
        </p:nvSpPr>
        <p:spPr bwMode="auto">
          <a:xfrm rot="16200000">
            <a:off x="5256383" y="3549219"/>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3" name="TextBox 122">
            <a:extLst>
              <a:ext uri="{FF2B5EF4-FFF2-40B4-BE49-F238E27FC236}">
                <a16:creationId xmlns:a16="http://schemas.microsoft.com/office/drawing/2014/main" id="{7974B1F6-5229-48E3-978D-574BB09B29AE}"/>
              </a:ext>
            </a:extLst>
          </p:cNvPr>
          <p:cNvSpPr txBox="1"/>
          <p:nvPr/>
        </p:nvSpPr>
        <p:spPr>
          <a:xfrm>
            <a:off x="5370099" y="3489868"/>
            <a:ext cx="2017077" cy="399742"/>
          </a:xfrm>
          <a:prstGeom prst="rect">
            <a:avLst/>
          </a:prstGeom>
          <a:noFill/>
        </p:spPr>
        <p:txBody>
          <a:bodyPr wrap="square" lIns="91440" tIns="45720" rIns="91440" bIns="45720" rtlCol="0" anchor="t">
            <a:spAutoFit/>
          </a:bodyPr>
          <a:lstStyle/>
          <a:p>
            <a:r>
              <a:rPr lang="en-GB" sz="1000"/>
              <a:t>CTO Consultation Meeting, Seoul, Rep. Korea, Mar. 2016</a:t>
            </a:r>
          </a:p>
        </p:txBody>
      </p:sp>
      <p:sp>
        <p:nvSpPr>
          <p:cNvPr id="124" name="Freeform 14">
            <a:extLst>
              <a:ext uri="{FF2B5EF4-FFF2-40B4-BE49-F238E27FC236}">
                <a16:creationId xmlns:a16="http://schemas.microsoft.com/office/drawing/2014/main" id="{70E63835-D082-4089-84BE-29793D477118}"/>
              </a:ext>
            </a:extLst>
          </p:cNvPr>
          <p:cNvSpPr>
            <a:spLocks/>
          </p:cNvSpPr>
          <p:nvPr/>
        </p:nvSpPr>
        <p:spPr bwMode="auto">
          <a:xfrm rot="16200000">
            <a:off x="5256382" y="425939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5" name="TextBox 124">
            <a:extLst>
              <a:ext uri="{FF2B5EF4-FFF2-40B4-BE49-F238E27FC236}">
                <a16:creationId xmlns:a16="http://schemas.microsoft.com/office/drawing/2014/main" id="{BFEB6F9A-7B0A-4D2A-9F91-A6D5753BB239}"/>
              </a:ext>
            </a:extLst>
          </p:cNvPr>
          <p:cNvSpPr txBox="1"/>
          <p:nvPr/>
        </p:nvSpPr>
        <p:spPr>
          <a:xfrm>
            <a:off x="5362521" y="4234619"/>
            <a:ext cx="2161462" cy="400110"/>
          </a:xfrm>
          <a:prstGeom prst="rect">
            <a:avLst/>
          </a:prstGeom>
          <a:noFill/>
        </p:spPr>
        <p:txBody>
          <a:bodyPr wrap="square" lIns="91440" tIns="45720" rIns="91440" bIns="45720" rtlCol="0" anchor="t">
            <a:spAutoFit/>
          </a:bodyPr>
          <a:lstStyle/>
          <a:p>
            <a:r>
              <a:rPr lang="en-GB" sz="1000"/>
              <a:t>CTO Meeting, Bangkok, Thailand, Nov. 2016</a:t>
            </a:r>
          </a:p>
        </p:txBody>
      </p:sp>
      <p:sp>
        <p:nvSpPr>
          <p:cNvPr id="126" name="Freeform 14">
            <a:extLst>
              <a:ext uri="{FF2B5EF4-FFF2-40B4-BE49-F238E27FC236}">
                <a16:creationId xmlns:a16="http://schemas.microsoft.com/office/drawing/2014/main" id="{8ACAD5CF-9FB0-40EB-A21B-D8B87FAFA578}"/>
              </a:ext>
            </a:extLst>
          </p:cNvPr>
          <p:cNvSpPr>
            <a:spLocks/>
          </p:cNvSpPr>
          <p:nvPr/>
        </p:nvSpPr>
        <p:spPr bwMode="auto">
          <a:xfrm rot="16200000">
            <a:off x="7691856" y="3616236"/>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7" name="TextBox 126">
            <a:extLst>
              <a:ext uri="{FF2B5EF4-FFF2-40B4-BE49-F238E27FC236}">
                <a16:creationId xmlns:a16="http://schemas.microsoft.com/office/drawing/2014/main" id="{B2424F62-89FD-4619-BD9E-48DAE5121EB5}"/>
              </a:ext>
            </a:extLst>
          </p:cNvPr>
          <p:cNvSpPr txBox="1"/>
          <p:nvPr/>
        </p:nvSpPr>
        <p:spPr>
          <a:xfrm>
            <a:off x="3064147" y="3822657"/>
            <a:ext cx="2017078" cy="400110"/>
          </a:xfrm>
          <a:prstGeom prst="rect">
            <a:avLst/>
          </a:prstGeom>
          <a:noFill/>
        </p:spPr>
        <p:txBody>
          <a:bodyPr wrap="square" lIns="91440" tIns="45720" rIns="91440" bIns="45720" rtlCol="0" anchor="t">
            <a:spAutoFit/>
          </a:bodyPr>
          <a:lstStyle/>
          <a:p>
            <a:r>
              <a:rPr lang="en-GB" sz="1000" dirty="0"/>
              <a:t>CTO Meeting, Busan, Rep. Korea, Sep. 2017</a:t>
            </a:r>
            <a:endParaRPr lang="en-US" dirty="0"/>
          </a:p>
        </p:txBody>
      </p:sp>
      <p:sp>
        <p:nvSpPr>
          <p:cNvPr id="130" name="Freeform 14">
            <a:extLst>
              <a:ext uri="{FF2B5EF4-FFF2-40B4-BE49-F238E27FC236}">
                <a16:creationId xmlns:a16="http://schemas.microsoft.com/office/drawing/2014/main" id="{1415287F-8A3C-4174-9F51-04DCA5ACEFF5}"/>
              </a:ext>
            </a:extLst>
          </p:cNvPr>
          <p:cNvSpPr>
            <a:spLocks/>
          </p:cNvSpPr>
          <p:nvPr/>
        </p:nvSpPr>
        <p:spPr bwMode="auto">
          <a:xfrm rot="16200000">
            <a:off x="633316" y="545852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31" name="TextBox 130">
            <a:extLst>
              <a:ext uri="{FF2B5EF4-FFF2-40B4-BE49-F238E27FC236}">
                <a16:creationId xmlns:a16="http://schemas.microsoft.com/office/drawing/2014/main" id="{FFFC5D7D-C7A2-47F4-A3D9-805C121F79D8}"/>
              </a:ext>
            </a:extLst>
          </p:cNvPr>
          <p:cNvSpPr txBox="1"/>
          <p:nvPr/>
        </p:nvSpPr>
        <p:spPr>
          <a:xfrm>
            <a:off x="771001" y="5414624"/>
            <a:ext cx="2017078" cy="400110"/>
          </a:xfrm>
          <a:prstGeom prst="rect">
            <a:avLst/>
          </a:prstGeom>
          <a:noFill/>
        </p:spPr>
        <p:txBody>
          <a:bodyPr wrap="square" lIns="91440" tIns="45720" rIns="91440" bIns="45720" rtlCol="0" anchor="t">
            <a:spAutoFit/>
          </a:bodyPr>
          <a:lstStyle/>
          <a:p>
            <a:r>
              <a:rPr lang="en-GB" sz="1000"/>
              <a:t>CTO (CJK) Consultation Meeting, Tokyo, Japan, Jul. 2019</a:t>
            </a:r>
          </a:p>
        </p:txBody>
      </p:sp>
      <p:sp>
        <p:nvSpPr>
          <p:cNvPr id="132" name="Freeform 14">
            <a:extLst>
              <a:ext uri="{FF2B5EF4-FFF2-40B4-BE49-F238E27FC236}">
                <a16:creationId xmlns:a16="http://schemas.microsoft.com/office/drawing/2014/main" id="{710CB5B8-7D84-4070-B63D-1BDDF4B5138F}"/>
              </a:ext>
            </a:extLst>
          </p:cNvPr>
          <p:cNvSpPr>
            <a:spLocks/>
          </p:cNvSpPr>
          <p:nvPr/>
        </p:nvSpPr>
        <p:spPr bwMode="auto">
          <a:xfrm rot="16200000">
            <a:off x="10025989" y="374246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33" name="TextBox 132">
            <a:extLst>
              <a:ext uri="{FF2B5EF4-FFF2-40B4-BE49-F238E27FC236}">
                <a16:creationId xmlns:a16="http://schemas.microsoft.com/office/drawing/2014/main" id="{8FC14B27-A422-482E-B3FB-64F16904E279}"/>
              </a:ext>
            </a:extLst>
          </p:cNvPr>
          <p:cNvSpPr txBox="1"/>
          <p:nvPr/>
        </p:nvSpPr>
        <p:spPr>
          <a:xfrm>
            <a:off x="864150" y="4087666"/>
            <a:ext cx="2017078" cy="400110"/>
          </a:xfrm>
          <a:prstGeom prst="rect">
            <a:avLst/>
          </a:prstGeom>
          <a:noFill/>
        </p:spPr>
        <p:txBody>
          <a:bodyPr wrap="square" lIns="91440" tIns="45720" rIns="91440" bIns="45720" rtlCol="0" anchor="t">
            <a:spAutoFit/>
          </a:bodyPr>
          <a:lstStyle/>
          <a:p>
            <a:r>
              <a:rPr lang="en-GB" sz="1000" dirty="0"/>
              <a:t>CTO Meeting, Durban, South Africa, Sep. 2018</a:t>
            </a:r>
          </a:p>
        </p:txBody>
      </p:sp>
      <p:sp>
        <p:nvSpPr>
          <p:cNvPr id="136" name="Freeform 14">
            <a:extLst>
              <a:ext uri="{FF2B5EF4-FFF2-40B4-BE49-F238E27FC236}">
                <a16:creationId xmlns:a16="http://schemas.microsoft.com/office/drawing/2014/main" id="{5C317871-4E2D-496C-BF4D-0BACD801C871}"/>
              </a:ext>
            </a:extLst>
          </p:cNvPr>
          <p:cNvSpPr>
            <a:spLocks/>
          </p:cNvSpPr>
          <p:nvPr/>
        </p:nvSpPr>
        <p:spPr bwMode="auto">
          <a:xfrm rot="16200000">
            <a:off x="641336" y="5827984"/>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42" name="Freeform 14">
            <a:extLst>
              <a:ext uri="{FF2B5EF4-FFF2-40B4-BE49-F238E27FC236}">
                <a16:creationId xmlns:a16="http://schemas.microsoft.com/office/drawing/2014/main" id="{15D34D6D-416A-41A7-9A2B-F07B98B3EACE}"/>
              </a:ext>
            </a:extLst>
          </p:cNvPr>
          <p:cNvSpPr>
            <a:spLocks/>
          </p:cNvSpPr>
          <p:nvPr/>
        </p:nvSpPr>
        <p:spPr bwMode="auto">
          <a:xfrm rot="16200000">
            <a:off x="689488" y="4168243"/>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43" name="TextBox 142">
            <a:extLst>
              <a:ext uri="{FF2B5EF4-FFF2-40B4-BE49-F238E27FC236}">
                <a16:creationId xmlns:a16="http://schemas.microsoft.com/office/drawing/2014/main" id="{B6FE2C2E-4BF6-4097-9217-5B1CEC7BA6A5}"/>
              </a:ext>
            </a:extLst>
          </p:cNvPr>
          <p:cNvSpPr txBox="1"/>
          <p:nvPr/>
        </p:nvSpPr>
        <p:spPr>
          <a:xfrm>
            <a:off x="898721" y="3634199"/>
            <a:ext cx="2017078" cy="400110"/>
          </a:xfrm>
          <a:prstGeom prst="rect">
            <a:avLst/>
          </a:prstGeom>
          <a:noFill/>
        </p:spPr>
        <p:txBody>
          <a:bodyPr wrap="square" lIns="91440" tIns="45720" rIns="91440" bIns="45720" rtlCol="0" anchor="t">
            <a:spAutoFit/>
          </a:bodyPr>
          <a:lstStyle/>
          <a:p>
            <a:r>
              <a:rPr lang="en-GB" sz="1000" dirty="0"/>
              <a:t>CTO Meeting, California, USA, May 2018</a:t>
            </a:r>
          </a:p>
        </p:txBody>
      </p:sp>
      <p:sp>
        <p:nvSpPr>
          <p:cNvPr id="144" name="TextBox 143">
            <a:extLst>
              <a:ext uri="{FF2B5EF4-FFF2-40B4-BE49-F238E27FC236}">
                <a16:creationId xmlns:a16="http://schemas.microsoft.com/office/drawing/2014/main" id="{DC14BEC5-0714-475C-B0BD-E649671D50CA}"/>
              </a:ext>
            </a:extLst>
          </p:cNvPr>
          <p:cNvSpPr txBox="1"/>
          <p:nvPr/>
        </p:nvSpPr>
        <p:spPr>
          <a:xfrm>
            <a:off x="762981" y="5792102"/>
            <a:ext cx="2017078" cy="400110"/>
          </a:xfrm>
          <a:prstGeom prst="rect">
            <a:avLst/>
          </a:prstGeom>
          <a:noFill/>
        </p:spPr>
        <p:txBody>
          <a:bodyPr wrap="square" lIns="91440" tIns="45720" rIns="91440" bIns="45720" rtlCol="0" anchor="t">
            <a:spAutoFit/>
          </a:bodyPr>
          <a:lstStyle/>
          <a:p>
            <a:r>
              <a:rPr lang="en-GB" sz="1000"/>
              <a:t>CTO Meeting, Budapest, Hungary, Sep. 2019</a:t>
            </a:r>
          </a:p>
        </p:txBody>
      </p:sp>
      <p:sp>
        <p:nvSpPr>
          <p:cNvPr id="145" name="Rectangle 144">
            <a:extLst>
              <a:ext uri="{FF2B5EF4-FFF2-40B4-BE49-F238E27FC236}">
                <a16:creationId xmlns:a16="http://schemas.microsoft.com/office/drawing/2014/main" id="{A4979B54-6FA7-48D0-9792-0C040D1E7E79}"/>
              </a:ext>
            </a:extLst>
          </p:cNvPr>
          <p:cNvSpPr/>
          <p:nvPr/>
        </p:nvSpPr>
        <p:spPr>
          <a:xfrm>
            <a:off x="5245141" y="3917049"/>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Rectangle 145">
            <a:extLst>
              <a:ext uri="{FF2B5EF4-FFF2-40B4-BE49-F238E27FC236}">
                <a16:creationId xmlns:a16="http://schemas.microsoft.com/office/drawing/2014/main" id="{C83B05AA-8EF1-4E52-92E7-D9DD34F11BAA}"/>
              </a:ext>
            </a:extLst>
          </p:cNvPr>
          <p:cNvSpPr/>
          <p:nvPr/>
        </p:nvSpPr>
        <p:spPr>
          <a:xfrm>
            <a:off x="2812393" y="4350776"/>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a:extLst>
              <a:ext uri="{FF2B5EF4-FFF2-40B4-BE49-F238E27FC236}">
                <a16:creationId xmlns:a16="http://schemas.microsoft.com/office/drawing/2014/main" id="{03B4B8A6-C261-40F8-B1F0-25880992B39E}"/>
              </a:ext>
            </a:extLst>
          </p:cNvPr>
          <p:cNvSpPr/>
          <p:nvPr/>
        </p:nvSpPr>
        <p:spPr>
          <a:xfrm>
            <a:off x="622074" y="6186181"/>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Rectangle 147">
            <a:extLst>
              <a:ext uri="{FF2B5EF4-FFF2-40B4-BE49-F238E27FC236}">
                <a16:creationId xmlns:a16="http://schemas.microsoft.com/office/drawing/2014/main" id="{0ED5598D-833E-4139-9CD4-9C7D99EAFBD2}"/>
              </a:ext>
            </a:extLst>
          </p:cNvPr>
          <p:cNvSpPr/>
          <p:nvPr/>
        </p:nvSpPr>
        <p:spPr>
          <a:xfrm>
            <a:off x="3684765" y="5491160"/>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9" name="Rectangle 148">
            <a:extLst>
              <a:ext uri="{FF2B5EF4-FFF2-40B4-BE49-F238E27FC236}">
                <a16:creationId xmlns:a16="http://schemas.microsoft.com/office/drawing/2014/main" id="{7C1370D4-8D70-403A-A206-4EBAAA7460EA}"/>
              </a:ext>
            </a:extLst>
          </p:cNvPr>
          <p:cNvSpPr/>
          <p:nvPr/>
        </p:nvSpPr>
        <p:spPr>
          <a:xfrm>
            <a:off x="7012772" y="5493217"/>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Rectangle 149">
            <a:extLst>
              <a:ext uri="{FF2B5EF4-FFF2-40B4-BE49-F238E27FC236}">
                <a16:creationId xmlns:a16="http://schemas.microsoft.com/office/drawing/2014/main" id="{1FBDEDF9-F93E-4F80-9CB0-7132A5E1395B}"/>
              </a:ext>
            </a:extLst>
          </p:cNvPr>
          <p:cNvSpPr/>
          <p:nvPr/>
        </p:nvSpPr>
        <p:spPr>
          <a:xfrm>
            <a:off x="9923457" y="5482485"/>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TextBox 150">
            <a:extLst>
              <a:ext uri="{FF2B5EF4-FFF2-40B4-BE49-F238E27FC236}">
                <a16:creationId xmlns:a16="http://schemas.microsoft.com/office/drawing/2014/main" id="{F69928FA-1654-4CC9-8005-BD103726B428}"/>
              </a:ext>
            </a:extLst>
          </p:cNvPr>
          <p:cNvSpPr txBox="1"/>
          <p:nvPr/>
        </p:nvSpPr>
        <p:spPr>
          <a:xfrm>
            <a:off x="5373384" y="3866463"/>
            <a:ext cx="2017078" cy="400110"/>
          </a:xfrm>
          <a:prstGeom prst="rect">
            <a:avLst/>
          </a:prstGeom>
          <a:noFill/>
        </p:spPr>
        <p:txBody>
          <a:bodyPr wrap="square" lIns="91440" tIns="45720" rIns="91440" bIns="45720" rtlCol="0" anchor="t">
            <a:spAutoFit/>
          </a:bodyPr>
          <a:lstStyle/>
          <a:p>
            <a:r>
              <a:rPr lang="en-GB" sz="1000"/>
              <a:t>CxO Meeting,</a:t>
            </a:r>
            <a:r>
              <a:rPr lang="zh-CN" altLang="en-US" sz="1000">
                <a:ea typeface="等线"/>
              </a:rPr>
              <a:t> </a:t>
            </a:r>
            <a:r>
              <a:rPr lang="en-GB" sz="1000"/>
              <a:t>Yasmine Hammamet, Tunisia, Oct. 2016</a:t>
            </a:r>
          </a:p>
        </p:txBody>
      </p:sp>
      <p:sp>
        <p:nvSpPr>
          <p:cNvPr id="152" name="TextBox 151">
            <a:extLst>
              <a:ext uri="{FF2B5EF4-FFF2-40B4-BE49-F238E27FC236}">
                <a16:creationId xmlns:a16="http://schemas.microsoft.com/office/drawing/2014/main" id="{D0DAB277-243E-4CD7-9405-CC3013B1FD91}"/>
              </a:ext>
            </a:extLst>
          </p:cNvPr>
          <p:cNvSpPr txBox="1"/>
          <p:nvPr/>
        </p:nvSpPr>
        <p:spPr>
          <a:xfrm>
            <a:off x="2986124" y="4319251"/>
            <a:ext cx="2251005" cy="246221"/>
          </a:xfrm>
          <a:prstGeom prst="rect">
            <a:avLst/>
          </a:prstGeom>
          <a:noFill/>
        </p:spPr>
        <p:txBody>
          <a:bodyPr wrap="square" lIns="91440" tIns="45720" rIns="91440" bIns="45720" rtlCol="0" anchor="t">
            <a:spAutoFit/>
          </a:bodyPr>
          <a:lstStyle/>
          <a:p>
            <a:r>
              <a:rPr lang="en-GB" sz="1000"/>
              <a:t>CxO Meeting, Dubai, UAE, Dec. 2017</a:t>
            </a:r>
          </a:p>
        </p:txBody>
      </p:sp>
      <p:sp>
        <p:nvSpPr>
          <p:cNvPr id="153" name="TextBox 152">
            <a:extLst>
              <a:ext uri="{FF2B5EF4-FFF2-40B4-BE49-F238E27FC236}">
                <a16:creationId xmlns:a16="http://schemas.microsoft.com/office/drawing/2014/main" id="{30724A17-214E-487E-8E68-F2322FA56BA8}"/>
              </a:ext>
            </a:extLst>
          </p:cNvPr>
          <p:cNvSpPr txBox="1"/>
          <p:nvPr/>
        </p:nvSpPr>
        <p:spPr>
          <a:xfrm>
            <a:off x="7157275" y="5429592"/>
            <a:ext cx="2274261" cy="246221"/>
          </a:xfrm>
          <a:prstGeom prst="rect">
            <a:avLst/>
          </a:prstGeom>
          <a:noFill/>
        </p:spPr>
        <p:txBody>
          <a:bodyPr wrap="square" lIns="91440" tIns="45720" rIns="91440" bIns="45720" rtlCol="0" anchor="t">
            <a:spAutoFit/>
          </a:bodyPr>
          <a:lstStyle/>
          <a:p>
            <a:r>
              <a:rPr lang="en-GB" sz="1000"/>
              <a:t>CxO meeting, Dubai, UAE, Dec. 2022</a:t>
            </a:r>
          </a:p>
        </p:txBody>
      </p:sp>
      <p:sp>
        <p:nvSpPr>
          <p:cNvPr id="154" name="TextBox 153">
            <a:extLst>
              <a:ext uri="{FF2B5EF4-FFF2-40B4-BE49-F238E27FC236}">
                <a16:creationId xmlns:a16="http://schemas.microsoft.com/office/drawing/2014/main" id="{C75DA796-5F98-4A84-BB77-03D00A271DA2}"/>
              </a:ext>
            </a:extLst>
          </p:cNvPr>
          <p:cNvSpPr txBox="1"/>
          <p:nvPr/>
        </p:nvSpPr>
        <p:spPr>
          <a:xfrm>
            <a:off x="10079709" y="5428130"/>
            <a:ext cx="2017078" cy="400110"/>
          </a:xfrm>
          <a:prstGeom prst="rect">
            <a:avLst/>
          </a:prstGeom>
          <a:noFill/>
        </p:spPr>
        <p:txBody>
          <a:bodyPr wrap="square" lIns="91440" tIns="45720" rIns="91440" bIns="45720" rtlCol="0" anchor="t">
            <a:spAutoFit/>
          </a:bodyPr>
          <a:lstStyle/>
          <a:p>
            <a:r>
              <a:rPr lang="en-GB" sz="1000"/>
              <a:t>CxO meeting, Dubai, UAE, Dec. 2023</a:t>
            </a:r>
          </a:p>
        </p:txBody>
      </p:sp>
      <p:sp>
        <p:nvSpPr>
          <p:cNvPr id="155" name="TextBox 154">
            <a:extLst>
              <a:ext uri="{FF2B5EF4-FFF2-40B4-BE49-F238E27FC236}">
                <a16:creationId xmlns:a16="http://schemas.microsoft.com/office/drawing/2014/main" id="{11ACCA37-AED1-4EEA-AB28-D04BA2E691DF}"/>
              </a:ext>
            </a:extLst>
          </p:cNvPr>
          <p:cNvSpPr txBox="1"/>
          <p:nvPr/>
        </p:nvSpPr>
        <p:spPr>
          <a:xfrm>
            <a:off x="3841824" y="5425837"/>
            <a:ext cx="2274262" cy="246221"/>
          </a:xfrm>
          <a:prstGeom prst="rect">
            <a:avLst/>
          </a:prstGeom>
          <a:noFill/>
        </p:spPr>
        <p:txBody>
          <a:bodyPr wrap="square" lIns="91440" tIns="45720" rIns="91440" bIns="45720" rtlCol="0" anchor="t">
            <a:spAutoFit/>
          </a:bodyPr>
          <a:lstStyle/>
          <a:p>
            <a:r>
              <a:rPr lang="en-GB" sz="1000"/>
              <a:t>CxO Meeting, Dubai, UAE, Dec. 2021</a:t>
            </a:r>
          </a:p>
        </p:txBody>
      </p:sp>
      <p:sp>
        <p:nvSpPr>
          <p:cNvPr id="156" name="TextBox 155">
            <a:extLst>
              <a:ext uri="{FF2B5EF4-FFF2-40B4-BE49-F238E27FC236}">
                <a16:creationId xmlns:a16="http://schemas.microsoft.com/office/drawing/2014/main" id="{C914A015-6A35-4D8B-99B2-0D5C29F06806}"/>
              </a:ext>
            </a:extLst>
          </p:cNvPr>
          <p:cNvSpPr txBox="1"/>
          <p:nvPr/>
        </p:nvSpPr>
        <p:spPr>
          <a:xfrm>
            <a:off x="762980" y="6145798"/>
            <a:ext cx="2234219" cy="246221"/>
          </a:xfrm>
          <a:prstGeom prst="rect">
            <a:avLst/>
          </a:prstGeom>
          <a:noFill/>
        </p:spPr>
        <p:txBody>
          <a:bodyPr wrap="square" lIns="91440" tIns="45720" rIns="91440" bIns="45720" rtlCol="0" anchor="t">
            <a:spAutoFit/>
          </a:bodyPr>
          <a:lstStyle/>
          <a:p>
            <a:r>
              <a:rPr lang="en-GB" sz="1000"/>
              <a:t>CxO Meeting, Dubai, UAE, Dec. 2019</a:t>
            </a:r>
          </a:p>
        </p:txBody>
      </p:sp>
      <p:pic>
        <p:nvPicPr>
          <p:cNvPr id="89" name="Picture 88" descr="A blue and yellow logo&#10;&#10;Description automatically generated">
            <a:extLst>
              <a:ext uri="{FF2B5EF4-FFF2-40B4-BE49-F238E27FC236}">
                <a16:creationId xmlns:a16="http://schemas.microsoft.com/office/drawing/2014/main" id="{25EFD440-72FB-42D9-B8D3-63EBBB343A48}"/>
              </a:ext>
            </a:extLst>
          </p:cNvPr>
          <p:cNvPicPr>
            <a:picLocks noChangeAspect="1"/>
          </p:cNvPicPr>
          <p:nvPr/>
        </p:nvPicPr>
        <p:blipFill rotWithShape="1">
          <a:blip r:embed="rId3">
            <a:extLst>
              <a:ext uri="{28A0092B-C50C-407E-A947-70E740481C1C}">
                <a14:useLocalDpi xmlns:a14="http://schemas.microsoft.com/office/drawing/2010/main" val="0"/>
              </a:ext>
            </a:extLst>
          </a:blip>
          <a:srcRect l="51932" t="18764" r="5075" b="13735"/>
          <a:stretch/>
        </p:blipFill>
        <p:spPr>
          <a:xfrm>
            <a:off x="11117371" y="36271"/>
            <a:ext cx="1068961" cy="1048162"/>
          </a:xfrm>
          <a:prstGeom prst="rect">
            <a:avLst/>
          </a:prstGeom>
        </p:spPr>
      </p:pic>
      <p:sp>
        <p:nvSpPr>
          <p:cNvPr id="2" name="Freeform 14">
            <a:extLst>
              <a:ext uri="{FF2B5EF4-FFF2-40B4-BE49-F238E27FC236}">
                <a16:creationId xmlns:a16="http://schemas.microsoft.com/office/drawing/2014/main" id="{F58DA544-020F-8C7E-925A-51F29B9FBF66}"/>
              </a:ext>
            </a:extLst>
          </p:cNvPr>
          <p:cNvSpPr>
            <a:spLocks/>
          </p:cNvSpPr>
          <p:nvPr/>
        </p:nvSpPr>
        <p:spPr bwMode="auto">
          <a:xfrm rot="16200000">
            <a:off x="997525" y="268627"/>
            <a:ext cx="194578" cy="206080"/>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3" name="TextBox 2">
            <a:extLst>
              <a:ext uri="{FF2B5EF4-FFF2-40B4-BE49-F238E27FC236}">
                <a16:creationId xmlns:a16="http://schemas.microsoft.com/office/drawing/2014/main" id="{42D53D13-87E6-77E2-69D3-5F6019FFD9FE}"/>
              </a:ext>
            </a:extLst>
          </p:cNvPr>
          <p:cNvSpPr txBox="1"/>
          <p:nvPr/>
        </p:nvSpPr>
        <p:spPr>
          <a:xfrm>
            <a:off x="1198457" y="251231"/>
            <a:ext cx="1313249" cy="246221"/>
          </a:xfrm>
          <a:prstGeom prst="rect">
            <a:avLst/>
          </a:prstGeom>
          <a:noFill/>
        </p:spPr>
        <p:txBody>
          <a:bodyPr wrap="square" lIns="91440" tIns="45720" rIns="91440" bIns="45720" rtlCol="0" anchor="t">
            <a:spAutoFit/>
          </a:bodyPr>
          <a:lstStyle/>
          <a:p>
            <a:r>
              <a:rPr lang="en-GB" sz="1000"/>
              <a:t>CTO Meeting</a:t>
            </a:r>
          </a:p>
        </p:txBody>
      </p:sp>
      <p:sp>
        <p:nvSpPr>
          <p:cNvPr id="5" name="Rectangle 4">
            <a:extLst>
              <a:ext uri="{FF2B5EF4-FFF2-40B4-BE49-F238E27FC236}">
                <a16:creationId xmlns:a16="http://schemas.microsoft.com/office/drawing/2014/main" id="{2AC610CD-5C86-8B0C-628F-14DFC3106A14}"/>
              </a:ext>
            </a:extLst>
          </p:cNvPr>
          <p:cNvSpPr/>
          <p:nvPr/>
        </p:nvSpPr>
        <p:spPr>
          <a:xfrm>
            <a:off x="994398" y="613487"/>
            <a:ext cx="144504" cy="151264"/>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solidFill>
            </a:endParaRPr>
          </a:p>
        </p:txBody>
      </p:sp>
      <p:sp>
        <p:nvSpPr>
          <p:cNvPr id="6" name="TextBox 5">
            <a:extLst>
              <a:ext uri="{FF2B5EF4-FFF2-40B4-BE49-F238E27FC236}">
                <a16:creationId xmlns:a16="http://schemas.microsoft.com/office/drawing/2014/main" id="{323CCE16-AF67-00E7-3EAC-4DC0579719B6}"/>
              </a:ext>
            </a:extLst>
          </p:cNvPr>
          <p:cNvSpPr txBox="1"/>
          <p:nvPr/>
        </p:nvSpPr>
        <p:spPr>
          <a:xfrm>
            <a:off x="1198457" y="577289"/>
            <a:ext cx="1621721" cy="246221"/>
          </a:xfrm>
          <a:prstGeom prst="rect">
            <a:avLst/>
          </a:prstGeom>
          <a:noFill/>
        </p:spPr>
        <p:txBody>
          <a:bodyPr wrap="square" lIns="91440" tIns="45720" rIns="91440" bIns="45720" rtlCol="0" anchor="t">
            <a:spAutoFit/>
          </a:bodyPr>
          <a:lstStyle/>
          <a:p>
            <a:r>
              <a:rPr lang="en-GB" sz="1000" err="1"/>
              <a:t>CxO</a:t>
            </a:r>
            <a:r>
              <a:rPr lang="en-GB" sz="1000"/>
              <a:t> Meeting/Roundtable</a:t>
            </a:r>
          </a:p>
        </p:txBody>
      </p:sp>
      <p:sp>
        <p:nvSpPr>
          <p:cNvPr id="7" name="TextBox 6">
            <a:extLst>
              <a:ext uri="{FF2B5EF4-FFF2-40B4-BE49-F238E27FC236}">
                <a16:creationId xmlns:a16="http://schemas.microsoft.com/office/drawing/2014/main" id="{075B6AF6-B382-6CBB-D791-7916D74C6EFC}"/>
              </a:ext>
            </a:extLst>
          </p:cNvPr>
          <p:cNvSpPr txBox="1"/>
          <p:nvPr/>
        </p:nvSpPr>
        <p:spPr>
          <a:xfrm>
            <a:off x="3007974" y="3419224"/>
            <a:ext cx="2017078" cy="400110"/>
          </a:xfrm>
          <a:prstGeom prst="rect">
            <a:avLst/>
          </a:prstGeom>
          <a:noFill/>
        </p:spPr>
        <p:txBody>
          <a:bodyPr wrap="square" lIns="91440" tIns="45720" rIns="91440" bIns="45720" rtlCol="0" anchor="t">
            <a:spAutoFit/>
          </a:bodyPr>
          <a:lstStyle/>
          <a:p>
            <a:r>
              <a:rPr lang="en-GB" sz="1000" dirty="0"/>
              <a:t>CTO Consultation Meeting, San Jose, California, USA, Mar. 2017</a:t>
            </a:r>
            <a:endParaRPr lang="en-US" dirty="0"/>
          </a:p>
        </p:txBody>
      </p:sp>
      <p:sp>
        <p:nvSpPr>
          <p:cNvPr id="8" name="Freeform 14">
            <a:extLst>
              <a:ext uri="{FF2B5EF4-FFF2-40B4-BE49-F238E27FC236}">
                <a16:creationId xmlns:a16="http://schemas.microsoft.com/office/drawing/2014/main" id="{0CB017FF-B3F3-D335-C405-EC75BD5A5A9D}"/>
              </a:ext>
            </a:extLst>
          </p:cNvPr>
          <p:cNvSpPr>
            <a:spLocks/>
          </p:cNvSpPr>
          <p:nvPr/>
        </p:nvSpPr>
        <p:spPr bwMode="auto">
          <a:xfrm rot="16200000">
            <a:off x="7725723" y="4064970"/>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9" name="TextBox 8">
            <a:extLst>
              <a:ext uri="{FF2B5EF4-FFF2-40B4-BE49-F238E27FC236}">
                <a16:creationId xmlns:a16="http://schemas.microsoft.com/office/drawing/2014/main" id="{21B0E1EA-40B1-04DA-D4A9-1EC439E01CF4}"/>
              </a:ext>
            </a:extLst>
          </p:cNvPr>
          <p:cNvSpPr txBox="1"/>
          <p:nvPr/>
        </p:nvSpPr>
        <p:spPr>
          <a:xfrm>
            <a:off x="418562" y="6510515"/>
            <a:ext cx="6026626" cy="246221"/>
          </a:xfrm>
          <a:prstGeom prst="rect">
            <a:avLst/>
          </a:prstGeom>
          <a:noFill/>
        </p:spPr>
        <p:txBody>
          <a:bodyPr wrap="square" lIns="91440" tIns="45720" rIns="91440" bIns="45720" rtlCol="0" anchor="t">
            <a:spAutoFit/>
          </a:bodyPr>
          <a:lstStyle/>
          <a:p>
            <a:r>
              <a:rPr lang="en-GB" sz="1000"/>
              <a:t>* </a:t>
            </a:r>
            <a:r>
              <a:rPr lang="en-US" altLang="zh-CN" sz="1000"/>
              <a:t>Resource: </a:t>
            </a:r>
            <a:r>
              <a:rPr lang="en-US" altLang="zh-CN" sz="1000">
                <a:hlinkClick r:id="rId4"/>
              </a:rPr>
              <a:t>https://www.itu.int/en/ITU-T/tsbdir/cto/Pages/default.aspx</a:t>
            </a:r>
            <a:r>
              <a:rPr lang="en-US" altLang="zh-CN" sz="1000"/>
              <a:t>, visited by 3 April 2024.</a:t>
            </a:r>
            <a:endParaRPr lang="en-GB" sz="1000"/>
          </a:p>
        </p:txBody>
      </p:sp>
      <p:sp>
        <p:nvSpPr>
          <p:cNvPr id="10" name="Freeform 14">
            <a:extLst>
              <a:ext uri="{FF2B5EF4-FFF2-40B4-BE49-F238E27FC236}">
                <a16:creationId xmlns:a16="http://schemas.microsoft.com/office/drawing/2014/main" id="{E7432DEF-E186-AFE3-A81D-5522733546EE}"/>
              </a:ext>
            </a:extLst>
          </p:cNvPr>
          <p:cNvSpPr>
            <a:spLocks/>
          </p:cNvSpPr>
          <p:nvPr/>
        </p:nvSpPr>
        <p:spPr bwMode="auto">
          <a:xfrm rot="16200000">
            <a:off x="2836705" y="3912160"/>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 name="TextBox 10">
            <a:extLst>
              <a:ext uri="{FF2B5EF4-FFF2-40B4-BE49-F238E27FC236}">
                <a16:creationId xmlns:a16="http://schemas.microsoft.com/office/drawing/2014/main" id="{F7A52DC6-1998-5162-0475-BEEC8DB5048B}"/>
              </a:ext>
            </a:extLst>
          </p:cNvPr>
          <p:cNvSpPr txBox="1"/>
          <p:nvPr/>
        </p:nvSpPr>
        <p:spPr>
          <a:xfrm>
            <a:off x="7953703" y="3444839"/>
            <a:ext cx="2017077" cy="399742"/>
          </a:xfrm>
          <a:prstGeom prst="rect">
            <a:avLst/>
          </a:prstGeom>
          <a:noFill/>
        </p:spPr>
        <p:txBody>
          <a:bodyPr wrap="square" lIns="91440" tIns="45720" rIns="91440" bIns="45720" rtlCol="0" anchor="t">
            <a:spAutoFit/>
          </a:bodyPr>
          <a:lstStyle/>
          <a:p>
            <a:r>
              <a:rPr lang="en-GB" sz="1000" dirty="0"/>
              <a:t>CTO Consultation Meeting, Seoul, Rep. Korea, Apr. 2015</a:t>
            </a:r>
          </a:p>
        </p:txBody>
      </p:sp>
      <p:sp>
        <p:nvSpPr>
          <p:cNvPr id="12" name="Freeform 14">
            <a:extLst>
              <a:ext uri="{FF2B5EF4-FFF2-40B4-BE49-F238E27FC236}">
                <a16:creationId xmlns:a16="http://schemas.microsoft.com/office/drawing/2014/main" id="{EEFB9182-A2F2-7EE7-74C8-BB205F8286F4}"/>
              </a:ext>
            </a:extLst>
          </p:cNvPr>
          <p:cNvSpPr>
            <a:spLocks/>
          </p:cNvSpPr>
          <p:nvPr/>
        </p:nvSpPr>
        <p:spPr bwMode="auto">
          <a:xfrm rot="16200000">
            <a:off x="2823635" y="3556610"/>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5" name="TextBox 14">
            <a:extLst>
              <a:ext uri="{FF2B5EF4-FFF2-40B4-BE49-F238E27FC236}">
                <a16:creationId xmlns:a16="http://schemas.microsoft.com/office/drawing/2014/main" id="{47CD4006-0299-21E9-5F3C-5E46459F1DD7}"/>
              </a:ext>
            </a:extLst>
          </p:cNvPr>
          <p:cNvSpPr txBox="1"/>
          <p:nvPr/>
        </p:nvSpPr>
        <p:spPr>
          <a:xfrm>
            <a:off x="7918833" y="3938097"/>
            <a:ext cx="2161462" cy="400110"/>
          </a:xfrm>
          <a:prstGeom prst="rect">
            <a:avLst/>
          </a:prstGeom>
          <a:noFill/>
        </p:spPr>
        <p:txBody>
          <a:bodyPr wrap="square" lIns="91440" tIns="45720" rIns="91440" bIns="45720" rtlCol="0" anchor="t">
            <a:spAutoFit/>
          </a:bodyPr>
          <a:lstStyle/>
          <a:p>
            <a:r>
              <a:rPr lang="en-GB" sz="1000" dirty="0"/>
              <a:t>CTO Meeting, Budapest, Hungary, Oct. 2015</a:t>
            </a:r>
          </a:p>
        </p:txBody>
      </p:sp>
    </p:spTree>
    <p:extLst>
      <p:ext uri="{BB962C8B-B14F-4D97-AF65-F5344CB8AC3E}">
        <p14:creationId xmlns:p14="http://schemas.microsoft.com/office/powerpoint/2010/main" val="2468704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3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3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0" name="Isosceles Triangle 3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Isosceles Triangle 4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blue and yellow logo&#10;&#10;Description automatically generated">
            <a:extLst>
              <a:ext uri="{FF2B5EF4-FFF2-40B4-BE49-F238E27FC236}">
                <a16:creationId xmlns:a16="http://schemas.microsoft.com/office/drawing/2014/main" id="{AC903AD2-E8CD-4340-8780-DA9AA7804A0A}"/>
              </a:ext>
            </a:extLst>
          </p:cNvPr>
          <p:cNvPicPr>
            <a:picLocks noChangeAspect="1"/>
          </p:cNvPicPr>
          <p:nvPr/>
        </p:nvPicPr>
        <p:blipFill rotWithShape="1">
          <a:blip r:embed="rId2">
            <a:extLst>
              <a:ext uri="{28A0092B-C50C-407E-A947-70E740481C1C}">
                <a14:useLocalDpi xmlns:a14="http://schemas.microsoft.com/office/drawing/2010/main" val="0"/>
              </a:ext>
            </a:extLst>
          </a:blip>
          <a:srcRect l="51932" t="18764" r="5075"/>
          <a:stretch/>
        </p:blipFill>
        <p:spPr>
          <a:xfrm>
            <a:off x="65998" y="5583816"/>
            <a:ext cx="1068961" cy="1261432"/>
          </a:xfrm>
          <a:prstGeom prst="rect">
            <a:avLst/>
          </a:prstGeom>
        </p:spPr>
      </p:pic>
      <p:sp>
        <p:nvSpPr>
          <p:cNvPr id="8" name="Rectangle 7">
            <a:extLst>
              <a:ext uri="{FF2B5EF4-FFF2-40B4-BE49-F238E27FC236}">
                <a16:creationId xmlns:a16="http://schemas.microsoft.com/office/drawing/2014/main" id="{F99A48BD-7B94-49B6-AFCD-1A40E19D4C4C}"/>
              </a:ext>
            </a:extLst>
          </p:cNvPr>
          <p:cNvSpPr/>
          <p:nvPr/>
        </p:nvSpPr>
        <p:spPr>
          <a:xfrm>
            <a:off x="1654635" y="355697"/>
            <a:ext cx="8732583" cy="769441"/>
          </a:xfrm>
          <a:prstGeom prst="rect">
            <a:avLst/>
          </a:prstGeom>
          <a:noFill/>
        </p:spPr>
        <p:txBody>
          <a:bodyPr wrap="none" lIns="91440" tIns="45720" rIns="91440" bIns="45720">
            <a:spAutoFit/>
          </a:bodyPr>
          <a:lstStyle/>
          <a:p>
            <a:pPr algn="ctr"/>
            <a:r>
              <a:rPr lang="en-US" sz="44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CTO/CxO Meetings topics 2009-2023</a:t>
            </a:r>
            <a:endParaRPr lang="en-US" sz="4400" b="1" cap="none" spc="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3" name="Picture 2" descr="A black background with words&#10;&#10;Description automatically generated">
            <a:extLst>
              <a:ext uri="{FF2B5EF4-FFF2-40B4-BE49-F238E27FC236}">
                <a16:creationId xmlns:a16="http://schemas.microsoft.com/office/drawing/2014/main" id="{DA4F9207-46FD-48DF-BFDA-B3DC1DAC64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3350" y="1015180"/>
            <a:ext cx="9260971" cy="5471570"/>
          </a:xfrm>
          <a:prstGeom prst="rect">
            <a:avLst/>
          </a:prstGeom>
        </p:spPr>
      </p:pic>
    </p:spTree>
    <p:extLst>
      <p:ext uri="{BB962C8B-B14F-4D97-AF65-F5344CB8AC3E}">
        <p14:creationId xmlns:p14="http://schemas.microsoft.com/office/powerpoint/2010/main" val="3282365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F680D97-643A-4BD2-9F5C-FB8A1D24DC35}"/>
              </a:ext>
            </a:extLst>
          </p:cNvPr>
          <p:cNvSpPr/>
          <p:nvPr/>
        </p:nvSpPr>
        <p:spPr>
          <a:xfrm>
            <a:off x="66272" y="694214"/>
            <a:ext cx="9774652" cy="584775"/>
          </a:xfrm>
          <a:prstGeom prst="rect">
            <a:avLst/>
          </a:prstGeom>
        </p:spPr>
        <p:txBody>
          <a:bodyPr wrap="square">
            <a:spAutoFit/>
          </a:bodyPr>
          <a:lstStyle/>
          <a:p>
            <a:pPr lvl="1" algn="ctr"/>
            <a:r>
              <a:rPr lang="en-US" altLang="zh-CN" sz="3200" b="1">
                <a:solidFill>
                  <a:srgbClr val="009CD6"/>
                </a:solidFill>
                <a:latin typeface="Arial"/>
                <a:cs typeface="Arial"/>
              </a:rPr>
              <a:t>Top 3 topics in CTO/CxO Meetings</a:t>
            </a:r>
            <a:endParaRPr lang="en-GB" sz="3200" b="1">
              <a:solidFill>
                <a:srgbClr val="009CD6"/>
              </a:solidFill>
              <a:latin typeface="Arial"/>
              <a:cs typeface="Arial"/>
            </a:endParaRPr>
          </a:p>
        </p:txBody>
      </p:sp>
      <p:sp>
        <p:nvSpPr>
          <p:cNvPr id="27" name="Text Placeholder 1">
            <a:extLst>
              <a:ext uri="{FF2B5EF4-FFF2-40B4-BE49-F238E27FC236}">
                <a16:creationId xmlns:a16="http://schemas.microsoft.com/office/drawing/2014/main" id="{12515DB1-187D-4A9F-8451-85B4E888ADD2}"/>
              </a:ext>
            </a:extLst>
          </p:cNvPr>
          <p:cNvSpPr txBox="1">
            <a:spLocks/>
          </p:cNvSpPr>
          <p:nvPr/>
        </p:nvSpPr>
        <p:spPr>
          <a:xfrm>
            <a:off x="399060" y="339470"/>
            <a:ext cx="4554538" cy="3088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t>CTO/CxO Meeting Database</a:t>
            </a:r>
            <a:endParaRPr lang="en-GB" sz="1600"/>
          </a:p>
        </p:txBody>
      </p:sp>
      <p:cxnSp>
        <p:nvCxnSpPr>
          <p:cNvPr id="29" name="Straight Connector 28">
            <a:extLst>
              <a:ext uri="{FF2B5EF4-FFF2-40B4-BE49-F238E27FC236}">
                <a16:creationId xmlns:a16="http://schemas.microsoft.com/office/drawing/2014/main" id="{6507B87A-846A-4175-893A-6C353B6DACE6}"/>
              </a:ext>
            </a:extLst>
          </p:cNvPr>
          <p:cNvCxnSpPr>
            <a:cxnSpLocks/>
          </p:cNvCxnSpPr>
          <p:nvPr/>
        </p:nvCxnSpPr>
        <p:spPr>
          <a:xfrm>
            <a:off x="282099" y="252157"/>
            <a:ext cx="0" cy="445951"/>
          </a:xfrm>
          <a:prstGeom prst="line">
            <a:avLst/>
          </a:prstGeom>
          <a:ln w="38100"/>
        </p:spPr>
        <p:style>
          <a:lnRef idx="1">
            <a:schemeClr val="accent5"/>
          </a:lnRef>
          <a:fillRef idx="0">
            <a:schemeClr val="accent5"/>
          </a:fillRef>
          <a:effectRef idx="0">
            <a:schemeClr val="accent5"/>
          </a:effectRef>
          <a:fontRef idx="minor">
            <a:schemeClr val="tx1"/>
          </a:fontRef>
        </p:style>
      </p:cxnSp>
      <p:sp>
        <p:nvSpPr>
          <p:cNvPr id="32" name="Cube 6">
            <a:extLst>
              <a:ext uri="{FF2B5EF4-FFF2-40B4-BE49-F238E27FC236}">
                <a16:creationId xmlns:a16="http://schemas.microsoft.com/office/drawing/2014/main" id="{93B32DC9-13EB-4EF5-A3DA-2AFD78BA7C09}"/>
              </a:ext>
            </a:extLst>
          </p:cNvPr>
          <p:cNvSpPr/>
          <p:nvPr/>
        </p:nvSpPr>
        <p:spPr>
          <a:xfrm>
            <a:off x="1927842" y="2346006"/>
            <a:ext cx="2138516" cy="456585"/>
          </a:xfrm>
          <a:prstGeom prst="cube">
            <a:avLst>
              <a:gd name="adj" fmla="val 73452"/>
            </a:avLst>
          </a:prstGeom>
          <a:solidFill>
            <a:sysClr val="window" lastClr="FFFFFF">
              <a:lumMod val="75000"/>
            </a:sysClr>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mn-ea"/>
              <a:cs typeface="+mn-cs"/>
            </a:endParaRPr>
          </a:p>
        </p:txBody>
      </p:sp>
      <p:sp>
        <p:nvSpPr>
          <p:cNvPr id="33" name="Oval 7">
            <a:extLst>
              <a:ext uri="{FF2B5EF4-FFF2-40B4-BE49-F238E27FC236}">
                <a16:creationId xmlns:a16="http://schemas.microsoft.com/office/drawing/2014/main" id="{6ECFF49B-E7E1-489C-987B-297BE9F9867A}"/>
              </a:ext>
            </a:extLst>
          </p:cNvPr>
          <p:cNvSpPr/>
          <p:nvPr/>
        </p:nvSpPr>
        <p:spPr>
          <a:xfrm>
            <a:off x="2494759" y="1567543"/>
            <a:ext cx="1007719" cy="938177"/>
          </a:xfrm>
          <a:prstGeom prst="ellipse">
            <a:avLst/>
          </a:prstGeom>
          <a:solidFill>
            <a:srgbClr val="1BACE3"/>
          </a:solidFill>
          <a:ln w="12700" cap="flat" cmpd="sng" algn="ctr">
            <a:noFill/>
            <a:prstDash val="solid"/>
            <a:miter lim="800000"/>
          </a:ln>
          <a:effectLst>
            <a:outerShdw blurRad="215900" dist="165100" dir="5400000" sx="23000" sy="23000" rotWithShape="0">
              <a:prstClr val="black">
                <a:alpha val="6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1" i="0" u="none" strike="noStrike" kern="0" cap="none" spc="0" normalizeH="0" baseline="0" noProof="0">
              <a:ln>
                <a:noFill/>
              </a:ln>
              <a:solidFill>
                <a:prstClr val="white"/>
              </a:solidFill>
              <a:effectLst/>
              <a:uLnTx/>
              <a:uFillTx/>
              <a:latin typeface="+mn-ea"/>
              <a:cs typeface="+mn-cs"/>
            </a:endParaRPr>
          </a:p>
        </p:txBody>
      </p:sp>
      <p:sp>
        <p:nvSpPr>
          <p:cNvPr id="34" name="TextBox 8">
            <a:extLst>
              <a:ext uri="{FF2B5EF4-FFF2-40B4-BE49-F238E27FC236}">
                <a16:creationId xmlns:a16="http://schemas.microsoft.com/office/drawing/2014/main" id="{320F64CE-00B8-407B-939C-8BE2DD110B64}"/>
              </a:ext>
            </a:extLst>
          </p:cNvPr>
          <p:cNvSpPr txBox="1"/>
          <p:nvPr/>
        </p:nvSpPr>
        <p:spPr>
          <a:xfrm>
            <a:off x="4538137" y="2167166"/>
            <a:ext cx="2476960" cy="338554"/>
          </a:xfrm>
          <a:prstGeom prst="rect">
            <a:avLst/>
          </a:prstGeom>
          <a:noFill/>
        </p:spPr>
        <p:txBody>
          <a:bodyPr wrap="none" rtlCol="0">
            <a:spAutoFit/>
          </a:bodyPr>
          <a:lstStyle/>
          <a:p>
            <a:pPr algn="r">
              <a:defRPr/>
            </a:pPr>
            <a:r>
              <a:rPr lang="en-IN" sz="1600" b="1">
                <a:solidFill>
                  <a:prstClr val="black">
                    <a:lumMod val="65000"/>
                    <a:lumOff val="35000"/>
                  </a:prstClr>
                </a:solidFill>
                <a:latin typeface="+mn-ea"/>
                <a:cs typeface="Open Sans" panose="020B0606030504020204" pitchFamily="34" charset="0"/>
              </a:rPr>
              <a:t>Appears in 15 Meetings</a:t>
            </a:r>
          </a:p>
        </p:txBody>
      </p:sp>
      <p:sp>
        <p:nvSpPr>
          <p:cNvPr id="36" name="Cube 14">
            <a:extLst>
              <a:ext uri="{FF2B5EF4-FFF2-40B4-BE49-F238E27FC236}">
                <a16:creationId xmlns:a16="http://schemas.microsoft.com/office/drawing/2014/main" id="{8038C8D6-884B-4D6B-B8CB-462E2DD7E1E9}"/>
              </a:ext>
            </a:extLst>
          </p:cNvPr>
          <p:cNvSpPr/>
          <p:nvPr/>
        </p:nvSpPr>
        <p:spPr>
          <a:xfrm>
            <a:off x="2928978" y="4097283"/>
            <a:ext cx="2138516" cy="456585"/>
          </a:xfrm>
          <a:prstGeom prst="cube">
            <a:avLst>
              <a:gd name="adj" fmla="val 73452"/>
            </a:avLst>
          </a:prstGeom>
          <a:solidFill>
            <a:sysClr val="window" lastClr="FFFFFF">
              <a:lumMod val="75000"/>
            </a:sysClr>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mn-ea"/>
              <a:cs typeface="+mn-cs"/>
            </a:endParaRPr>
          </a:p>
        </p:txBody>
      </p:sp>
      <p:sp>
        <p:nvSpPr>
          <p:cNvPr id="37" name="Oval 15">
            <a:extLst>
              <a:ext uri="{FF2B5EF4-FFF2-40B4-BE49-F238E27FC236}">
                <a16:creationId xmlns:a16="http://schemas.microsoft.com/office/drawing/2014/main" id="{00018A45-210A-4E99-90AF-D70FF7D79389}"/>
              </a:ext>
            </a:extLst>
          </p:cNvPr>
          <p:cNvSpPr/>
          <p:nvPr/>
        </p:nvSpPr>
        <p:spPr>
          <a:xfrm>
            <a:off x="3577539" y="3332620"/>
            <a:ext cx="994715" cy="972881"/>
          </a:xfrm>
          <a:prstGeom prst="ellipse">
            <a:avLst/>
          </a:prstGeom>
          <a:solidFill>
            <a:srgbClr val="2683C5"/>
          </a:solidFill>
          <a:ln w="12700" cap="flat" cmpd="sng" algn="ctr">
            <a:noFill/>
            <a:prstDash val="solid"/>
            <a:miter lim="800000"/>
          </a:ln>
          <a:effectLst>
            <a:outerShdw blurRad="215900" dist="165100" dir="5400000" sx="23000" sy="23000" rotWithShape="0">
              <a:prstClr val="black">
                <a:alpha val="6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1" i="0" u="none" strike="noStrike" kern="0" cap="none" spc="0" normalizeH="0" baseline="0" noProof="0">
              <a:ln>
                <a:noFill/>
              </a:ln>
              <a:solidFill>
                <a:prstClr val="white"/>
              </a:solidFill>
              <a:effectLst/>
              <a:uLnTx/>
              <a:uFillTx/>
              <a:latin typeface="+mn-ea"/>
            </a:endParaRPr>
          </a:p>
        </p:txBody>
      </p:sp>
      <p:sp>
        <p:nvSpPr>
          <p:cNvPr id="43" name="Cube 18">
            <a:extLst>
              <a:ext uri="{FF2B5EF4-FFF2-40B4-BE49-F238E27FC236}">
                <a16:creationId xmlns:a16="http://schemas.microsoft.com/office/drawing/2014/main" id="{144AFD83-F7B3-4B58-A534-BF0F92BBDC58}"/>
              </a:ext>
            </a:extLst>
          </p:cNvPr>
          <p:cNvSpPr/>
          <p:nvPr/>
        </p:nvSpPr>
        <p:spPr>
          <a:xfrm>
            <a:off x="4572254" y="5919620"/>
            <a:ext cx="2341401" cy="456585"/>
          </a:xfrm>
          <a:prstGeom prst="cube">
            <a:avLst>
              <a:gd name="adj" fmla="val 73452"/>
            </a:avLst>
          </a:prstGeom>
          <a:solidFill>
            <a:sysClr val="window" lastClr="FFFFFF">
              <a:lumMod val="75000"/>
            </a:sysClr>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mn-ea"/>
              <a:cs typeface="+mn-cs"/>
            </a:endParaRPr>
          </a:p>
        </p:txBody>
      </p:sp>
      <p:sp>
        <p:nvSpPr>
          <p:cNvPr id="40" name="Oval 19">
            <a:extLst>
              <a:ext uri="{FF2B5EF4-FFF2-40B4-BE49-F238E27FC236}">
                <a16:creationId xmlns:a16="http://schemas.microsoft.com/office/drawing/2014/main" id="{A8073BCC-F626-4EEF-ABAB-03F260880EB3}"/>
              </a:ext>
            </a:extLst>
          </p:cNvPr>
          <p:cNvSpPr/>
          <p:nvPr/>
        </p:nvSpPr>
        <p:spPr>
          <a:xfrm>
            <a:off x="5263108" y="5098744"/>
            <a:ext cx="1027018" cy="1003763"/>
          </a:xfrm>
          <a:prstGeom prst="ellipse">
            <a:avLst/>
          </a:prstGeom>
          <a:solidFill>
            <a:srgbClr val="FFC000"/>
          </a:solidFill>
          <a:ln w="12700" cap="flat" cmpd="sng" algn="ctr">
            <a:noFill/>
            <a:prstDash val="solid"/>
            <a:miter lim="800000"/>
          </a:ln>
          <a:effectLst>
            <a:outerShdw blurRad="215900" dist="165100" dir="5400000" sx="23000" sy="23000" rotWithShape="0">
              <a:prstClr val="black">
                <a:alpha val="6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a:ln>
                <a:noFill/>
              </a:ln>
              <a:solidFill>
                <a:prstClr val="white"/>
              </a:solidFill>
              <a:effectLst/>
              <a:uLnTx/>
              <a:uFillTx/>
              <a:latin typeface="+mn-ea"/>
              <a:cs typeface="+mn-cs"/>
            </a:endParaRPr>
          </a:p>
        </p:txBody>
      </p:sp>
      <p:sp>
        <p:nvSpPr>
          <p:cNvPr id="17" name="TextBox 8">
            <a:extLst>
              <a:ext uri="{FF2B5EF4-FFF2-40B4-BE49-F238E27FC236}">
                <a16:creationId xmlns:a16="http://schemas.microsoft.com/office/drawing/2014/main" id="{02B65972-D960-42F3-9CE5-34A9A57AE778}"/>
              </a:ext>
            </a:extLst>
          </p:cNvPr>
          <p:cNvSpPr txBox="1"/>
          <p:nvPr/>
        </p:nvSpPr>
        <p:spPr>
          <a:xfrm>
            <a:off x="5406874" y="3972329"/>
            <a:ext cx="2465611" cy="338554"/>
          </a:xfrm>
          <a:prstGeom prst="rect">
            <a:avLst/>
          </a:prstGeom>
          <a:noFill/>
        </p:spPr>
        <p:txBody>
          <a:bodyPr wrap="none" rtlCol="0">
            <a:spAutoFit/>
          </a:bodyPr>
          <a:lstStyle/>
          <a:p>
            <a:pPr algn="r">
              <a:defRPr/>
            </a:pPr>
            <a:r>
              <a:rPr lang="en-IN" sz="1600" b="1">
                <a:solidFill>
                  <a:prstClr val="black">
                    <a:lumMod val="65000"/>
                    <a:lumOff val="35000"/>
                  </a:prstClr>
                </a:solidFill>
                <a:latin typeface="+mn-ea"/>
                <a:cs typeface="Open Sans" panose="020B0606030504020204" pitchFamily="34" charset="0"/>
              </a:rPr>
              <a:t>Appears in 11 Meetings</a:t>
            </a:r>
          </a:p>
        </p:txBody>
      </p:sp>
      <p:sp>
        <p:nvSpPr>
          <p:cNvPr id="18" name="TextBox 8">
            <a:extLst>
              <a:ext uri="{FF2B5EF4-FFF2-40B4-BE49-F238E27FC236}">
                <a16:creationId xmlns:a16="http://schemas.microsoft.com/office/drawing/2014/main" id="{24D7DC13-4E78-4D15-BDE2-4C29371D0227}"/>
              </a:ext>
            </a:extLst>
          </p:cNvPr>
          <p:cNvSpPr txBox="1"/>
          <p:nvPr/>
        </p:nvSpPr>
        <p:spPr>
          <a:xfrm>
            <a:off x="7321228" y="5750343"/>
            <a:ext cx="2363147" cy="338554"/>
          </a:xfrm>
          <a:prstGeom prst="rect">
            <a:avLst/>
          </a:prstGeom>
          <a:noFill/>
        </p:spPr>
        <p:txBody>
          <a:bodyPr wrap="none" rtlCol="0">
            <a:spAutoFit/>
          </a:bodyPr>
          <a:lstStyle/>
          <a:p>
            <a:pPr algn="r">
              <a:defRPr/>
            </a:pPr>
            <a:r>
              <a:rPr lang="en-IN" sz="1600" b="1">
                <a:solidFill>
                  <a:prstClr val="black">
                    <a:lumMod val="65000"/>
                    <a:lumOff val="35000"/>
                  </a:prstClr>
                </a:solidFill>
                <a:latin typeface="+mn-ea"/>
                <a:cs typeface="Open Sans" panose="020B0606030504020204" pitchFamily="34" charset="0"/>
              </a:rPr>
              <a:t>Appears in 8 Meetings</a:t>
            </a:r>
          </a:p>
        </p:txBody>
      </p:sp>
      <p:pic>
        <p:nvPicPr>
          <p:cNvPr id="19" name="Picture 18" descr="A blue and yellow logo&#10;&#10;Description automatically generated">
            <a:extLst>
              <a:ext uri="{FF2B5EF4-FFF2-40B4-BE49-F238E27FC236}">
                <a16:creationId xmlns:a16="http://schemas.microsoft.com/office/drawing/2014/main" id="{5DD03DEC-FCBB-4690-954F-E4FBBD24C9E0}"/>
              </a:ext>
            </a:extLst>
          </p:cNvPr>
          <p:cNvPicPr>
            <a:picLocks noChangeAspect="1"/>
          </p:cNvPicPr>
          <p:nvPr/>
        </p:nvPicPr>
        <p:blipFill rotWithShape="1">
          <a:blip r:embed="rId2">
            <a:extLst>
              <a:ext uri="{28A0092B-C50C-407E-A947-70E740481C1C}">
                <a14:useLocalDpi xmlns:a14="http://schemas.microsoft.com/office/drawing/2010/main" val="0"/>
              </a:ext>
            </a:extLst>
          </a:blip>
          <a:srcRect l="51932" t="18764" r="5075"/>
          <a:stretch/>
        </p:blipFill>
        <p:spPr>
          <a:xfrm>
            <a:off x="11123039" y="17557"/>
            <a:ext cx="1068961" cy="1261432"/>
          </a:xfrm>
          <a:prstGeom prst="rect">
            <a:avLst/>
          </a:prstGeom>
        </p:spPr>
      </p:pic>
      <p:sp>
        <p:nvSpPr>
          <p:cNvPr id="3" name="TextBox 2">
            <a:extLst>
              <a:ext uri="{FF2B5EF4-FFF2-40B4-BE49-F238E27FC236}">
                <a16:creationId xmlns:a16="http://schemas.microsoft.com/office/drawing/2014/main" id="{331E310F-789F-4E05-BCDB-8686238CE472}"/>
              </a:ext>
            </a:extLst>
          </p:cNvPr>
          <p:cNvSpPr txBox="1"/>
          <p:nvPr/>
        </p:nvSpPr>
        <p:spPr>
          <a:xfrm>
            <a:off x="2764465" y="1872786"/>
            <a:ext cx="616688" cy="369332"/>
          </a:xfrm>
          <a:prstGeom prst="rect">
            <a:avLst/>
          </a:prstGeom>
          <a:noFill/>
        </p:spPr>
        <p:txBody>
          <a:bodyPr wrap="square" rtlCol="0">
            <a:spAutoFit/>
          </a:bodyPr>
          <a:lstStyle/>
          <a:p>
            <a:r>
              <a:rPr lang="en-US" b="1">
                <a:solidFill>
                  <a:schemeClr val="bg1"/>
                </a:solidFill>
              </a:rPr>
              <a:t>5G</a:t>
            </a:r>
            <a:endParaRPr lang="en-GB" b="1">
              <a:solidFill>
                <a:schemeClr val="bg1"/>
              </a:solidFill>
            </a:endParaRPr>
          </a:p>
        </p:txBody>
      </p:sp>
      <p:sp>
        <p:nvSpPr>
          <p:cNvPr id="20" name="TextBox 19">
            <a:extLst>
              <a:ext uri="{FF2B5EF4-FFF2-40B4-BE49-F238E27FC236}">
                <a16:creationId xmlns:a16="http://schemas.microsoft.com/office/drawing/2014/main" id="{AD69E72C-3B71-4157-A787-44996C18029A}"/>
              </a:ext>
            </a:extLst>
          </p:cNvPr>
          <p:cNvSpPr txBox="1"/>
          <p:nvPr/>
        </p:nvSpPr>
        <p:spPr>
          <a:xfrm>
            <a:off x="3577539" y="3657467"/>
            <a:ext cx="1214046" cy="338554"/>
          </a:xfrm>
          <a:prstGeom prst="rect">
            <a:avLst/>
          </a:prstGeom>
          <a:noFill/>
        </p:spPr>
        <p:txBody>
          <a:bodyPr wrap="square" rtlCol="0">
            <a:spAutoFit/>
          </a:bodyPr>
          <a:lstStyle/>
          <a:p>
            <a:r>
              <a:rPr lang="en-US" sz="1600" b="1" dirty="0">
                <a:solidFill>
                  <a:schemeClr val="bg1"/>
                </a:solidFill>
              </a:rPr>
              <a:t>Networks*</a:t>
            </a:r>
            <a:endParaRPr lang="en-GB" sz="1600" b="1" dirty="0">
              <a:solidFill>
                <a:schemeClr val="bg1"/>
              </a:solidFill>
            </a:endParaRPr>
          </a:p>
        </p:txBody>
      </p:sp>
      <p:sp>
        <p:nvSpPr>
          <p:cNvPr id="21" name="TextBox 20">
            <a:extLst>
              <a:ext uri="{FF2B5EF4-FFF2-40B4-BE49-F238E27FC236}">
                <a16:creationId xmlns:a16="http://schemas.microsoft.com/office/drawing/2014/main" id="{9782224F-77CD-466D-AE7A-E9446A474EFC}"/>
              </a:ext>
            </a:extLst>
          </p:cNvPr>
          <p:cNvSpPr txBox="1"/>
          <p:nvPr/>
        </p:nvSpPr>
        <p:spPr>
          <a:xfrm>
            <a:off x="5600460" y="5431348"/>
            <a:ext cx="569521" cy="338554"/>
          </a:xfrm>
          <a:prstGeom prst="rect">
            <a:avLst/>
          </a:prstGeom>
          <a:noFill/>
        </p:spPr>
        <p:txBody>
          <a:bodyPr wrap="square" rtlCol="0">
            <a:spAutoFit/>
          </a:bodyPr>
          <a:lstStyle/>
          <a:p>
            <a:r>
              <a:rPr lang="en-US" altLang="zh-CN" sz="1600" b="1">
                <a:solidFill>
                  <a:schemeClr val="bg1"/>
                </a:solidFill>
              </a:rPr>
              <a:t>AI</a:t>
            </a:r>
            <a:endParaRPr lang="en-GB" sz="1600" b="1">
              <a:solidFill>
                <a:schemeClr val="bg1"/>
              </a:solidFill>
            </a:endParaRPr>
          </a:p>
        </p:txBody>
      </p:sp>
      <p:sp>
        <p:nvSpPr>
          <p:cNvPr id="4" name="TextBox 3">
            <a:extLst>
              <a:ext uri="{FF2B5EF4-FFF2-40B4-BE49-F238E27FC236}">
                <a16:creationId xmlns:a16="http://schemas.microsoft.com/office/drawing/2014/main" id="{A57995A0-888F-26C3-4A77-01151AEF1C3F}"/>
              </a:ext>
            </a:extLst>
          </p:cNvPr>
          <p:cNvSpPr txBox="1"/>
          <p:nvPr/>
        </p:nvSpPr>
        <p:spPr>
          <a:xfrm>
            <a:off x="106431" y="6216491"/>
            <a:ext cx="11979138" cy="692497"/>
          </a:xfrm>
          <a:prstGeom prst="rect">
            <a:avLst/>
          </a:prstGeom>
          <a:noFill/>
        </p:spPr>
        <p:txBody>
          <a:bodyPr wrap="square">
            <a:spAutoFit/>
          </a:bodyPr>
          <a:lstStyle/>
          <a:p>
            <a:br>
              <a:rPr lang="en-GB" dirty="0"/>
            </a:br>
            <a:r>
              <a:rPr lang="en-GB" sz="900" dirty="0"/>
              <a:t>*</a:t>
            </a:r>
            <a:r>
              <a:rPr lang="en-GB" sz="900" b="0" i="0" dirty="0">
                <a:solidFill>
                  <a:srgbClr val="0D0D0D"/>
                </a:solidFill>
                <a:effectLst/>
                <a:latin typeface="Söhne"/>
              </a:rPr>
              <a:t>The topic </a:t>
            </a:r>
            <a:r>
              <a:rPr lang="en-GB" sz="1050" b="0" i="0" dirty="0">
                <a:solidFill>
                  <a:srgbClr val="0D0D0D"/>
                </a:solidFill>
                <a:effectLst/>
                <a:latin typeface="Söhne"/>
              </a:rPr>
              <a:t>of networks is broad, encompassing various aspects such as 4G, 5G, 6G, data center interconnect, mobile access, mobile broadband, network infrastructure sharing, open RAN, optical networks, and more. There can be different appr</a:t>
            </a:r>
            <a:r>
              <a:rPr lang="en-GB" sz="1050" dirty="0">
                <a:solidFill>
                  <a:srgbClr val="0D0D0D"/>
                </a:solidFill>
                <a:latin typeface="Söhne"/>
              </a:rPr>
              <a:t>oaches to this categorization. </a:t>
            </a:r>
            <a:endParaRPr lang="en-GB" dirty="0"/>
          </a:p>
        </p:txBody>
      </p:sp>
    </p:spTree>
    <p:extLst>
      <p:ext uri="{BB962C8B-B14F-4D97-AF65-F5344CB8AC3E}">
        <p14:creationId xmlns:p14="http://schemas.microsoft.com/office/powerpoint/2010/main" val="2037659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anim calcmode="lin" valueType="num">
                                      <p:cBhvr>
                                        <p:cTn id="11" dur="500" fill="hold"/>
                                        <p:tgtEl>
                                          <p:spTgt spid="33"/>
                                        </p:tgtEl>
                                        <p:attrNameLst>
                                          <p:attrName>ppt_x</p:attrName>
                                        </p:attrNameLst>
                                      </p:cBhvr>
                                      <p:tavLst>
                                        <p:tav tm="0">
                                          <p:val>
                                            <p:strVal val="#ppt_x"/>
                                          </p:val>
                                        </p:tav>
                                        <p:tav tm="100000">
                                          <p:val>
                                            <p:strVal val="#ppt_x"/>
                                          </p:val>
                                        </p:tav>
                                      </p:tavLst>
                                    </p:anim>
                                    <p:anim calcmode="lin" valueType="num">
                                      <p:cBhvr>
                                        <p:cTn id="12" dur="500" fill="hold"/>
                                        <p:tgtEl>
                                          <p:spTgt spid="33"/>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anim calcmode="lin" valueType="num">
                                      <p:cBhvr>
                                        <p:cTn id="19" dur="500" fill="hold"/>
                                        <p:tgtEl>
                                          <p:spTgt spid="36"/>
                                        </p:tgtEl>
                                        <p:attrNameLst>
                                          <p:attrName>ppt_x</p:attrName>
                                        </p:attrNameLst>
                                      </p:cBhvr>
                                      <p:tavLst>
                                        <p:tav tm="0">
                                          <p:val>
                                            <p:strVal val="#ppt_x"/>
                                          </p:val>
                                        </p:tav>
                                        <p:tav tm="100000">
                                          <p:val>
                                            <p:strVal val="#ppt_x"/>
                                          </p:val>
                                        </p:tav>
                                      </p:tavLst>
                                    </p:anim>
                                    <p:anim calcmode="lin" valueType="num">
                                      <p:cBhvr>
                                        <p:cTn id="20" dur="500" fill="hold"/>
                                        <p:tgtEl>
                                          <p:spTgt spid="3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anim calcmode="lin" valueType="num">
                                      <p:cBhvr>
                                        <p:cTn id="29" dur="500" fill="hold"/>
                                        <p:tgtEl>
                                          <p:spTgt spid="40"/>
                                        </p:tgtEl>
                                        <p:attrNameLst>
                                          <p:attrName>ppt_x</p:attrName>
                                        </p:attrNameLst>
                                      </p:cBhvr>
                                      <p:tavLst>
                                        <p:tav tm="0">
                                          <p:val>
                                            <p:strVal val="#ppt_x"/>
                                          </p:val>
                                        </p:tav>
                                        <p:tav tm="100000">
                                          <p:val>
                                            <p:strVal val="#ppt_x"/>
                                          </p:val>
                                        </p:tav>
                                      </p:tavLst>
                                    </p:anim>
                                    <p:anim calcmode="lin" valueType="num">
                                      <p:cBhvr>
                                        <p:cTn id="30" dur="500" fill="hold"/>
                                        <p:tgtEl>
                                          <p:spTgt spid="4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anim calcmode="lin" valueType="num">
                                      <p:cBhvr>
                                        <p:cTn id="34" dur="500" fill="hold"/>
                                        <p:tgtEl>
                                          <p:spTgt spid="43"/>
                                        </p:tgtEl>
                                        <p:attrNameLst>
                                          <p:attrName>ppt_x</p:attrName>
                                        </p:attrNameLst>
                                      </p:cBhvr>
                                      <p:tavLst>
                                        <p:tav tm="0">
                                          <p:val>
                                            <p:strVal val="#ppt_x"/>
                                          </p:val>
                                        </p:tav>
                                        <p:tav tm="100000">
                                          <p:val>
                                            <p:strVal val="#ppt_x"/>
                                          </p:val>
                                        </p:tav>
                                      </p:tavLst>
                                    </p:anim>
                                    <p:anim calcmode="lin" valueType="num">
                                      <p:cBhvr>
                                        <p:cTn id="35" dur="500" fill="hold"/>
                                        <p:tgtEl>
                                          <p:spTgt spid="43"/>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p:bldP spid="36" grpId="0" animBg="1"/>
      <p:bldP spid="37" grpId="0" animBg="1"/>
      <p:bldP spid="43" grpId="0" animBg="1"/>
      <p:bldP spid="40" grpId="0" animBg="1"/>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Arrow: Right 107">
            <a:extLst>
              <a:ext uri="{FF2B5EF4-FFF2-40B4-BE49-F238E27FC236}">
                <a16:creationId xmlns:a16="http://schemas.microsoft.com/office/drawing/2014/main" id="{8731BBAF-21FF-4356-B8C9-BD8C81C19E81}"/>
              </a:ext>
            </a:extLst>
          </p:cNvPr>
          <p:cNvSpPr/>
          <p:nvPr/>
        </p:nvSpPr>
        <p:spPr>
          <a:xfrm>
            <a:off x="6836513" y="4892845"/>
            <a:ext cx="4737264" cy="393031"/>
          </a:xfrm>
          <a:prstGeom prst="rightArrow">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Скругленный прямоугольник 41">
            <a:extLst>
              <a:ext uri="{FF2B5EF4-FFF2-40B4-BE49-F238E27FC236}">
                <a16:creationId xmlns:a16="http://schemas.microsoft.com/office/drawing/2014/main" id="{8CF6B447-1435-4B33-B1C5-E359A40C19F6}"/>
              </a:ext>
            </a:extLst>
          </p:cNvPr>
          <p:cNvSpPr/>
          <p:nvPr/>
        </p:nvSpPr>
        <p:spPr bwMode="auto">
          <a:xfrm rot="16200000" flipV="1">
            <a:off x="-370087" y="4072247"/>
            <a:ext cx="2046178" cy="165810"/>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26" name="Скругленный прямоугольник 41">
            <a:extLst>
              <a:ext uri="{FF2B5EF4-FFF2-40B4-BE49-F238E27FC236}">
                <a16:creationId xmlns:a16="http://schemas.microsoft.com/office/drawing/2014/main" id="{E529513A-DC3E-4ADB-A5E8-A39AEC7514B1}"/>
              </a:ext>
            </a:extLst>
          </p:cNvPr>
          <p:cNvSpPr/>
          <p:nvPr/>
        </p:nvSpPr>
        <p:spPr bwMode="auto">
          <a:xfrm rot="16200000" flipV="1">
            <a:off x="10291155" y="2207670"/>
            <a:ext cx="2017470" cy="144504"/>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4" name="Фигура">
            <a:extLst>
              <a:ext uri="{FF2B5EF4-FFF2-40B4-BE49-F238E27FC236}">
                <a16:creationId xmlns:a16="http://schemas.microsoft.com/office/drawing/2014/main" id="{23121506-636B-4C43-8816-4021F1FA1792}"/>
              </a:ext>
            </a:extLst>
          </p:cNvPr>
          <p:cNvSpPr/>
          <p:nvPr/>
        </p:nvSpPr>
        <p:spPr>
          <a:xfrm rot="787475">
            <a:off x="252407" y="86385"/>
            <a:ext cx="635377" cy="744908"/>
          </a:xfrm>
          <a:custGeom>
            <a:avLst/>
            <a:gdLst/>
            <a:ahLst/>
            <a:cxnLst>
              <a:cxn ang="0">
                <a:pos x="wd2" y="hd2"/>
              </a:cxn>
              <a:cxn ang="5400000">
                <a:pos x="wd2" y="hd2"/>
              </a:cxn>
              <a:cxn ang="10800000">
                <a:pos x="wd2" y="hd2"/>
              </a:cxn>
              <a:cxn ang="16200000">
                <a:pos x="wd2" y="hd2"/>
              </a:cxn>
            </a:cxnLst>
            <a:rect l="0" t="0" r="r" b="b"/>
            <a:pathLst>
              <a:path w="21539" h="21532" extrusionOk="0">
                <a:moveTo>
                  <a:pt x="13053" y="0"/>
                </a:moveTo>
                <a:cubicBezTo>
                  <a:pt x="12225" y="0"/>
                  <a:pt x="11396" y="228"/>
                  <a:pt x="10764" y="685"/>
                </a:cubicBezTo>
                <a:cubicBezTo>
                  <a:pt x="9501" y="1598"/>
                  <a:pt x="9501" y="3080"/>
                  <a:pt x="10764" y="3993"/>
                </a:cubicBezTo>
                <a:cubicBezTo>
                  <a:pt x="12028" y="4907"/>
                  <a:pt x="14076" y="4907"/>
                  <a:pt x="15340" y="3993"/>
                </a:cubicBezTo>
                <a:cubicBezTo>
                  <a:pt x="16603" y="3080"/>
                  <a:pt x="16603" y="1598"/>
                  <a:pt x="15340" y="685"/>
                </a:cubicBezTo>
                <a:cubicBezTo>
                  <a:pt x="14708" y="228"/>
                  <a:pt x="13881" y="0"/>
                  <a:pt x="13053" y="0"/>
                </a:cubicBezTo>
                <a:close/>
                <a:moveTo>
                  <a:pt x="12285" y="5334"/>
                </a:moveTo>
                <a:cubicBezTo>
                  <a:pt x="11886" y="5335"/>
                  <a:pt x="11483" y="5391"/>
                  <a:pt x="11094" y="5507"/>
                </a:cubicBezTo>
                <a:lnTo>
                  <a:pt x="6777" y="6805"/>
                </a:lnTo>
                <a:cubicBezTo>
                  <a:pt x="6629" y="6847"/>
                  <a:pt x="6491" y="6906"/>
                  <a:pt x="6372" y="6982"/>
                </a:cubicBezTo>
                <a:cubicBezTo>
                  <a:pt x="6261" y="7053"/>
                  <a:pt x="6167" y="7137"/>
                  <a:pt x="6094" y="7230"/>
                </a:cubicBezTo>
                <a:lnTo>
                  <a:pt x="4349" y="10278"/>
                </a:lnTo>
                <a:cubicBezTo>
                  <a:pt x="4162" y="10615"/>
                  <a:pt x="4296" y="11000"/>
                  <a:pt x="4680" y="11233"/>
                </a:cubicBezTo>
                <a:cubicBezTo>
                  <a:pt x="5315" y="11618"/>
                  <a:pt x="6282" y="11460"/>
                  <a:pt x="6627" y="10915"/>
                </a:cubicBezTo>
                <a:lnTo>
                  <a:pt x="8048" y="8309"/>
                </a:lnTo>
                <a:lnTo>
                  <a:pt x="9651" y="7795"/>
                </a:lnTo>
                <a:lnTo>
                  <a:pt x="9642" y="11700"/>
                </a:lnTo>
                <a:cubicBezTo>
                  <a:pt x="9697" y="12327"/>
                  <a:pt x="10192" y="12848"/>
                  <a:pt x="10882" y="13133"/>
                </a:cubicBezTo>
                <a:lnTo>
                  <a:pt x="15123" y="17085"/>
                </a:lnTo>
                <a:lnTo>
                  <a:pt x="16372" y="20600"/>
                </a:lnTo>
                <a:cubicBezTo>
                  <a:pt x="16590" y="21205"/>
                  <a:pt x="17396" y="21600"/>
                  <a:pt x="18254" y="21522"/>
                </a:cubicBezTo>
                <a:cubicBezTo>
                  <a:pt x="19348" y="21423"/>
                  <a:pt x="20059" y="20640"/>
                  <a:pt x="19751" y="19874"/>
                </a:cubicBezTo>
                <a:lnTo>
                  <a:pt x="18580" y="16329"/>
                </a:lnTo>
                <a:cubicBezTo>
                  <a:pt x="18536" y="16243"/>
                  <a:pt x="18483" y="16160"/>
                  <a:pt x="18420" y="16081"/>
                </a:cubicBezTo>
                <a:cubicBezTo>
                  <a:pt x="18350" y="15993"/>
                  <a:pt x="18269" y="15909"/>
                  <a:pt x="18178" y="15832"/>
                </a:cubicBezTo>
                <a:lnTo>
                  <a:pt x="14330" y="12263"/>
                </a:lnTo>
                <a:cubicBezTo>
                  <a:pt x="14446" y="12043"/>
                  <a:pt x="14508" y="11806"/>
                  <a:pt x="14488" y="11558"/>
                </a:cubicBezTo>
                <a:lnTo>
                  <a:pt x="14488" y="6628"/>
                </a:lnTo>
                <a:cubicBezTo>
                  <a:pt x="14505" y="6361"/>
                  <a:pt x="14388" y="6098"/>
                  <a:pt x="14160" y="5889"/>
                </a:cubicBezTo>
                <a:cubicBezTo>
                  <a:pt x="13791" y="5550"/>
                  <a:pt x="13232" y="5397"/>
                  <a:pt x="12680" y="5350"/>
                </a:cubicBezTo>
                <a:cubicBezTo>
                  <a:pt x="12549" y="5338"/>
                  <a:pt x="12417" y="5333"/>
                  <a:pt x="12285" y="5334"/>
                </a:cubicBezTo>
                <a:close/>
                <a:moveTo>
                  <a:pt x="15052" y="6777"/>
                </a:moveTo>
                <a:lnTo>
                  <a:pt x="15052" y="9617"/>
                </a:lnTo>
                <a:cubicBezTo>
                  <a:pt x="15172" y="9688"/>
                  <a:pt x="15307" y="9746"/>
                  <a:pt x="15450" y="9789"/>
                </a:cubicBezTo>
                <a:cubicBezTo>
                  <a:pt x="15636" y="9845"/>
                  <a:pt x="15835" y="9876"/>
                  <a:pt x="16037" y="9879"/>
                </a:cubicBezTo>
                <a:lnTo>
                  <a:pt x="20084" y="10255"/>
                </a:lnTo>
                <a:cubicBezTo>
                  <a:pt x="20822" y="10332"/>
                  <a:pt x="21495" y="9936"/>
                  <a:pt x="21537" y="9397"/>
                </a:cubicBezTo>
                <a:cubicBezTo>
                  <a:pt x="21571" y="8955"/>
                  <a:pt x="21149" y="8561"/>
                  <a:pt x="20549" y="8474"/>
                </a:cubicBezTo>
                <a:lnTo>
                  <a:pt x="16572" y="8176"/>
                </a:lnTo>
                <a:lnTo>
                  <a:pt x="15052" y="6777"/>
                </a:lnTo>
                <a:close/>
                <a:moveTo>
                  <a:pt x="9163" y="12497"/>
                </a:moveTo>
                <a:lnTo>
                  <a:pt x="6665" y="14552"/>
                </a:lnTo>
                <a:lnTo>
                  <a:pt x="1532" y="14739"/>
                </a:lnTo>
                <a:cubicBezTo>
                  <a:pt x="644" y="14793"/>
                  <a:pt x="-29" y="15341"/>
                  <a:pt x="1" y="15985"/>
                </a:cubicBezTo>
                <a:cubicBezTo>
                  <a:pt x="29" y="16598"/>
                  <a:pt x="691" y="17097"/>
                  <a:pt x="1537" y="17143"/>
                </a:cubicBezTo>
                <a:lnTo>
                  <a:pt x="7568" y="16946"/>
                </a:lnTo>
                <a:cubicBezTo>
                  <a:pt x="7808" y="16944"/>
                  <a:pt x="8045" y="16905"/>
                  <a:pt x="8261" y="16830"/>
                </a:cubicBezTo>
                <a:cubicBezTo>
                  <a:pt x="8453" y="16764"/>
                  <a:pt x="8626" y="16670"/>
                  <a:pt x="8769" y="16556"/>
                </a:cubicBezTo>
                <a:lnTo>
                  <a:pt x="11517" y="14420"/>
                </a:lnTo>
                <a:lnTo>
                  <a:pt x="10355" y="13368"/>
                </a:lnTo>
                <a:cubicBezTo>
                  <a:pt x="10060" y="13289"/>
                  <a:pt x="9795" y="13161"/>
                  <a:pt x="9581" y="12995"/>
                </a:cubicBezTo>
                <a:cubicBezTo>
                  <a:pt x="9397" y="12852"/>
                  <a:pt x="9254" y="12682"/>
                  <a:pt x="9163" y="12497"/>
                </a:cubicBezTo>
                <a:close/>
              </a:path>
            </a:pathLst>
          </a:custGeom>
          <a:solidFill>
            <a:schemeClr val="accent5"/>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27" name="Группа 1">
            <a:extLst>
              <a:ext uri="{FF2B5EF4-FFF2-40B4-BE49-F238E27FC236}">
                <a16:creationId xmlns:a16="http://schemas.microsoft.com/office/drawing/2014/main" id="{693B1CFA-FB34-4493-9764-B743FB50CF30}"/>
              </a:ext>
            </a:extLst>
          </p:cNvPr>
          <p:cNvGrpSpPr/>
          <p:nvPr/>
        </p:nvGrpSpPr>
        <p:grpSpPr>
          <a:xfrm>
            <a:off x="570098" y="3132063"/>
            <a:ext cx="10785758" cy="415815"/>
            <a:chOff x="1752801" y="5345833"/>
            <a:chExt cx="20902635" cy="962822"/>
          </a:xfrm>
        </p:grpSpPr>
        <p:cxnSp>
          <p:nvCxnSpPr>
            <p:cNvPr id="28" name="Прямая соединительная линия 30">
              <a:extLst>
                <a:ext uri="{FF2B5EF4-FFF2-40B4-BE49-F238E27FC236}">
                  <a16:creationId xmlns:a16="http://schemas.microsoft.com/office/drawing/2014/main" id="{EFBCD682-8619-4FE6-9E47-A71D7F0985DC}"/>
                </a:ext>
              </a:extLst>
            </p:cNvPr>
            <p:cNvCxnSpPr>
              <a:cxnSpLocks/>
            </p:cNvCxnSpPr>
            <p:nvPr/>
          </p:nvCxnSpPr>
          <p:spPr bwMode="auto">
            <a:xfrm>
              <a:off x="7694897" y="5560100"/>
              <a:ext cx="0" cy="748555"/>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29" name="Прямая соединительная линия 31">
              <a:extLst>
                <a:ext uri="{FF2B5EF4-FFF2-40B4-BE49-F238E27FC236}">
                  <a16:creationId xmlns:a16="http://schemas.microsoft.com/office/drawing/2014/main" id="{3DE47C09-47F0-4BFA-87E8-FBB296DC57E8}"/>
                </a:ext>
              </a:extLst>
            </p:cNvPr>
            <p:cNvCxnSpPr>
              <a:cxnSpLocks/>
              <a:stCxn id="35" idx="0"/>
            </p:cNvCxnSpPr>
            <p:nvPr/>
          </p:nvCxnSpPr>
          <p:spPr bwMode="auto">
            <a:xfrm flipH="1">
              <a:off x="3118992" y="5711404"/>
              <a:ext cx="169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0" name="Прямая соединительная линия 32">
              <a:extLst>
                <a:ext uri="{FF2B5EF4-FFF2-40B4-BE49-F238E27FC236}">
                  <a16:creationId xmlns:a16="http://schemas.microsoft.com/office/drawing/2014/main" id="{3979241B-8B1C-4E97-82B6-6B993F478FE0}"/>
                </a:ext>
              </a:extLst>
            </p:cNvPr>
            <p:cNvCxnSpPr>
              <a:cxnSpLocks/>
              <a:stCxn id="37" idx="0"/>
            </p:cNvCxnSpPr>
            <p:nvPr/>
          </p:nvCxnSpPr>
          <p:spPr bwMode="auto">
            <a:xfrm>
              <a:off x="12249228" y="5711404"/>
              <a:ext cx="548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1" name="Прямая соединительная линия 34">
              <a:extLst>
                <a:ext uri="{FF2B5EF4-FFF2-40B4-BE49-F238E27FC236}">
                  <a16:creationId xmlns:a16="http://schemas.microsoft.com/office/drawing/2014/main" id="{DA636C74-DA30-4EFF-BB4D-A77FAD780334}"/>
                </a:ext>
              </a:extLst>
            </p:cNvPr>
            <p:cNvCxnSpPr>
              <a:cxnSpLocks/>
              <a:stCxn id="38" idx="0"/>
            </p:cNvCxnSpPr>
            <p:nvPr/>
          </p:nvCxnSpPr>
          <p:spPr bwMode="auto">
            <a:xfrm flipH="1">
              <a:off x="16798361" y="5711404"/>
              <a:ext cx="1514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32" name="Прямая соединительная линия 37">
              <a:extLst>
                <a:ext uri="{FF2B5EF4-FFF2-40B4-BE49-F238E27FC236}">
                  <a16:creationId xmlns:a16="http://schemas.microsoft.com/office/drawing/2014/main" id="{90AE5A4A-08ED-4DC5-8F79-517AEFA3BC39}"/>
                </a:ext>
              </a:extLst>
            </p:cNvPr>
            <p:cNvCxnSpPr>
              <a:cxnSpLocks/>
              <a:stCxn id="39" idx="0"/>
            </p:cNvCxnSpPr>
            <p:nvPr/>
          </p:nvCxnSpPr>
          <p:spPr bwMode="auto">
            <a:xfrm flipH="1">
              <a:off x="21370361" y="5711404"/>
              <a:ext cx="7412"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sp>
          <p:nvSpPr>
            <p:cNvPr id="33" name="Скругленный прямоугольник 40">
              <a:extLst>
                <a:ext uri="{FF2B5EF4-FFF2-40B4-BE49-F238E27FC236}">
                  <a16:creationId xmlns:a16="http://schemas.microsoft.com/office/drawing/2014/main" id="{8CC4E4EB-00F0-4756-B6A9-0513898ED988}"/>
                </a:ext>
              </a:extLst>
            </p:cNvPr>
            <p:cNvSpPr/>
            <p:nvPr/>
          </p:nvSpPr>
          <p:spPr bwMode="auto">
            <a:xfrm>
              <a:off x="1752801" y="5345833"/>
              <a:ext cx="20902635" cy="421626"/>
            </a:xfrm>
            <a:prstGeom prst="roundRect">
              <a:avLst>
                <a:gd name="adj" fmla="val 50000"/>
              </a:avLst>
            </a:prstGeom>
            <a:solidFill>
              <a:schemeClr val="bg1">
                <a:lumMod val="65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34" name="Скругленный прямоугольник 41">
              <a:extLst>
                <a:ext uri="{FF2B5EF4-FFF2-40B4-BE49-F238E27FC236}">
                  <a16:creationId xmlns:a16="http://schemas.microsoft.com/office/drawing/2014/main" id="{A8FDAA62-D883-4BB8-AAC2-F4500F097BF6}"/>
                </a:ext>
              </a:extLst>
            </p:cNvPr>
            <p:cNvSpPr/>
            <p:nvPr/>
          </p:nvSpPr>
          <p:spPr bwMode="auto">
            <a:xfrm>
              <a:off x="1752801" y="5345833"/>
              <a:ext cx="12600000" cy="432000"/>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35" name="Кружок">
              <a:extLst>
                <a:ext uri="{FF2B5EF4-FFF2-40B4-BE49-F238E27FC236}">
                  <a16:creationId xmlns:a16="http://schemas.microsoft.com/office/drawing/2014/main" id="{6D0FD947-83B8-4A3E-99B0-A8EF331287AA}"/>
                </a:ext>
              </a:extLst>
            </p:cNvPr>
            <p:cNvSpPr/>
            <p:nvPr/>
          </p:nvSpPr>
          <p:spPr>
            <a:xfrm flipV="1">
              <a:off x="2969378"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6" name="Кружок">
              <a:extLst>
                <a:ext uri="{FF2B5EF4-FFF2-40B4-BE49-F238E27FC236}">
                  <a16:creationId xmlns:a16="http://schemas.microsoft.com/office/drawing/2014/main" id="{C001F95E-AEE8-4EB4-B687-8842650B6BB0}"/>
                </a:ext>
              </a:extLst>
            </p:cNvPr>
            <p:cNvSpPr/>
            <p:nvPr/>
          </p:nvSpPr>
          <p:spPr>
            <a:xfrm flipV="1">
              <a:off x="7533651"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7" name="Кружок">
              <a:extLst>
                <a:ext uri="{FF2B5EF4-FFF2-40B4-BE49-F238E27FC236}">
                  <a16:creationId xmlns:a16="http://schemas.microsoft.com/office/drawing/2014/main" id="{BF842C82-6E7F-4D8D-B3AD-998EE5A8137B}"/>
                </a:ext>
              </a:extLst>
            </p:cNvPr>
            <p:cNvSpPr/>
            <p:nvPr/>
          </p:nvSpPr>
          <p:spPr>
            <a:xfrm flipV="1">
              <a:off x="12097924"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8" name="Кружок">
              <a:extLst>
                <a:ext uri="{FF2B5EF4-FFF2-40B4-BE49-F238E27FC236}">
                  <a16:creationId xmlns:a16="http://schemas.microsoft.com/office/drawing/2014/main" id="{FECDFC5A-B425-481F-844B-69080BB47A51}"/>
                </a:ext>
              </a:extLst>
            </p:cNvPr>
            <p:cNvSpPr/>
            <p:nvPr/>
          </p:nvSpPr>
          <p:spPr>
            <a:xfrm flipV="1">
              <a:off x="16662197"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9" name="Кружок">
              <a:extLst>
                <a:ext uri="{FF2B5EF4-FFF2-40B4-BE49-F238E27FC236}">
                  <a16:creationId xmlns:a16="http://schemas.microsoft.com/office/drawing/2014/main" id="{B998760B-98EB-498F-ADBF-5E46D60DBEFE}"/>
                </a:ext>
              </a:extLst>
            </p:cNvPr>
            <p:cNvSpPr/>
            <p:nvPr/>
          </p:nvSpPr>
          <p:spPr>
            <a:xfrm flipV="1">
              <a:off x="21226469"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grpSp>
        <p:nvGrpSpPr>
          <p:cNvPr id="41" name="Группа 1">
            <a:extLst>
              <a:ext uri="{FF2B5EF4-FFF2-40B4-BE49-F238E27FC236}">
                <a16:creationId xmlns:a16="http://schemas.microsoft.com/office/drawing/2014/main" id="{BDBA0324-AA33-4363-94EA-EACFB44D3317}"/>
              </a:ext>
            </a:extLst>
          </p:cNvPr>
          <p:cNvGrpSpPr/>
          <p:nvPr/>
        </p:nvGrpSpPr>
        <p:grpSpPr>
          <a:xfrm>
            <a:off x="586140" y="4992959"/>
            <a:ext cx="10204557" cy="415815"/>
            <a:chOff x="1752801" y="5345833"/>
            <a:chExt cx="19776276" cy="962822"/>
          </a:xfrm>
        </p:grpSpPr>
        <p:cxnSp>
          <p:nvCxnSpPr>
            <p:cNvPr id="43" name="Прямая соединительная линия 31">
              <a:extLst>
                <a:ext uri="{FF2B5EF4-FFF2-40B4-BE49-F238E27FC236}">
                  <a16:creationId xmlns:a16="http://schemas.microsoft.com/office/drawing/2014/main" id="{1CFFD785-3D25-47C6-838B-C1C69AC0E754}"/>
                </a:ext>
              </a:extLst>
            </p:cNvPr>
            <p:cNvCxnSpPr>
              <a:cxnSpLocks/>
              <a:stCxn id="49" idx="0"/>
            </p:cNvCxnSpPr>
            <p:nvPr/>
          </p:nvCxnSpPr>
          <p:spPr bwMode="auto">
            <a:xfrm flipH="1">
              <a:off x="3118992" y="5711404"/>
              <a:ext cx="169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44" name="Прямая соединительная линия 32">
              <a:extLst>
                <a:ext uri="{FF2B5EF4-FFF2-40B4-BE49-F238E27FC236}">
                  <a16:creationId xmlns:a16="http://schemas.microsoft.com/office/drawing/2014/main" id="{34CF08BB-888D-40D9-8173-E74FD853DC58}"/>
                </a:ext>
              </a:extLst>
            </p:cNvPr>
            <p:cNvCxnSpPr>
              <a:cxnSpLocks/>
            </p:cNvCxnSpPr>
            <p:nvPr/>
          </p:nvCxnSpPr>
          <p:spPr bwMode="auto">
            <a:xfrm>
              <a:off x="9295740" y="5711405"/>
              <a:ext cx="5481" cy="597250"/>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45" name="Прямая соединительная линия 34">
              <a:extLst>
                <a:ext uri="{FF2B5EF4-FFF2-40B4-BE49-F238E27FC236}">
                  <a16:creationId xmlns:a16="http://schemas.microsoft.com/office/drawing/2014/main" id="{01B361F6-80B3-412C-9487-ECC729C20804}"/>
                </a:ext>
              </a:extLst>
            </p:cNvPr>
            <p:cNvCxnSpPr>
              <a:cxnSpLocks/>
              <a:stCxn id="52" idx="0"/>
            </p:cNvCxnSpPr>
            <p:nvPr/>
          </p:nvCxnSpPr>
          <p:spPr bwMode="auto">
            <a:xfrm flipH="1">
              <a:off x="15627772" y="5711405"/>
              <a:ext cx="15140" cy="597250"/>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46" name="Прямая соединительная линия 37">
              <a:extLst>
                <a:ext uri="{FF2B5EF4-FFF2-40B4-BE49-F238E27FC236}">
                  <a16:creationId xmlns:a16="http://schemas.microsoft.com/office/drawing/2014/main" id="{4A8524BD-A65C-4BAA-901A-CBE1577BEA3F}"/>
                </a:ext>
              </a:extLst>
            </p:cNvPr>
            <p:cNvCxnSpPr>
              <a:cxnSpLocks/>
              <a:stCxn id="53" idx="0"/>
            </p:cNvCxnSpPr>
            <p:nvPr/>
          </p:nvCxnSpPr>
          <p:spPr bwMode="auto">
            <a:xfrm flipH="1">
              <a:off x="21370361" y="5711404"/>
              <a:ext cx="7412"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sp>
          <p:nvSpPr>
            <p:cNvPr id="48" name="Скругленный прямоугольник 41">
              <a:extLst>
                <a:ext uri="{FF2B5EF4-FFF2-40B4-BE49-F238E27FC236}">
                  <a16:creationId xmlns:a16="http://schemas.microsoft.com/office/drawing/2014/main" id="{FA4F02ED-43E2-40DD-A469-64BB9CD487A0}"/>
                </a:ext>
              </a:extLst>
            </p:cNvPr>
            <p:cNvSpPr/>
            <p:nvPr/>
          </p:nvSpPr>
          <p:spPr bwMode="auto">
            <a:xfrm>
              <a:off x="1752801" y="5345833"/>
              <a:ext cx="12600000" cy="432000"/>
            </a:xfrm>
            <a:prstGeom prst="roundRect">
              <a:avLst>
                <a:gd name="adj" fmla="val 50000"/>
              </a:avLst>
            </a:prstGeom>
            <a:solidFill>
              <a:schemeClr val="bg1">
                <a:lumMod val="65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49" name="Кружок">
              <a:extLst>
                <a:ext uri="{FF2B5EF4-FFF2-40B4-BE49-F238E27FC236}">
                  <a16:creationId xmlns:a16="http://schemas.microsoft.com/office/drawing/2014/main" id="{28680CD2-98DA-4D4A-ADA7-CA4089BAD003}"/>
                </a:ext>
              </a:extLst>
            </p:cNvPr>
            <p:cNvSpPr/>
            <p:nvPr/>
          </p:nvSpPr>
          <p:spPr>
            <a:xfrm flipV="1">
              <a:off x="2969378"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1" name="Кружок">
              <a:extLst>
                <a:ext uri="{FF2B5EF4-FFF2-40B4-BE49-F238E27FC236}">
                  <a16:creationId xmlns:a16="http://schemas.microsoft.com/office/drawing/2014/main" id="{E772D183-262A-4059-921C-2E42D4746F8E}"/>
                </a:ext>
              </a:extLst>
            </p:cNvPr>
            <p:cNvSpPr/>
            <p:nvPr/>
          </p:nvSpPr>
          <p:spPr>
            <a:xfrm flipV="1">
              <a:off x="12097924" y="5408796"/>
              <a:ext cx="302608" cy="302608"/>
            </a:xfrm>
            <a:prstGeom prst="ellipse">
              <a:avLst/>
            </a:prstGeom>
            <a:solidFill>
              <a:schemeClr val="accent3"/>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2" name="Кружок">
              <a:extLst>
                <a:ext uri="{FF2B5EF4-FFF2-40B4-BE49-F238E27FC236}">
                  <a16:creationId xmlns:a16="http://schemas.microsoft.com/office/drawing/2014/main" id="{BE7AB725-011E-49BD-BCD2-0E48F3F21B89}"/>
                </a:ext>
              </a:extLst>
            </p:cNvPr>
            <p:cNvSpPr/>
            <p:nvPr/>
          </p:nvSpPr>
          <p:spPr>
            <a:xfrm flipV="1">
              <a:off x="15491607" y="5408796"/>
              <a:ext cx="302609" cy="302609"/>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3" name="Кружок">
              <a:extLst>
                <a:ext uri="{FF2B5EF4-FFF2-40B4-BE49-F238E27FC236}">
                  <a16:creationId xmlns:a16="http://schemas.microsoft.com/office/drawing/2014/main" id="{541D77B3-7839-4D60-A4BE-14D8A2D6CF05}"/>
                </a:ext>
              </a:extLst>
            </p:cNvPr>
            <p:cNvSpPr/>
            <p:nvPr/>
          </p:nvSpPr>
          <p:spPr>
            <a:xfrm flipV="1">
              <a:off x="21226469"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grpSp>
        <p:nvGrpSpPr>
          <p:cNvPr id="79" name="Group 1271">
            <a:extLst>
              <a:ext uri="{FF2B5EF4-FFF2-40B4-BE49-F238E27FC236}">
                <a16:creationId xmlns:a16="http://schemas.microsoft.com/office/drawing/2014/main" id="{ABF8AB48-8613-4D98-A4C4-1A5D06686635}"/>
              </a:ext>
            </a:extLst>
          </p:cNvPr>
          <p:cNvGrpSpPr>
            <a:grpSpLocks noChangeAspect="1"/>
          </p:cNvGrpSpPr>
          <p:nvPr/>
        </p:nvGrpSpPr>
        <p:grpSpPr bwMode="auto">
          <a:xfrm>
            <a:off x="11371899" y="6076667"/>
            <a:ext cx="595394" cy="594792"/>
            <a:chOff x="5516" y="3626"/>
            <a:chExt cx="1981" cy="1979"/>
          </a:xfrm>
          <a:solidFill>
            <a:schemeClr val="accent5"/>
          </a:solidFill>
        </p:grpSpPr>
        <p:sp>
          <p:nvSpPr>
            <p:cNvPr id="80" name="Freeform 1273">
              <a:extLst>
                <a:ext uri="{FF2B5EF4-FFF2-40B4-BE49-F238E27FC236}">
                  <a16:creationId xmlns:a16="http://schemas.microsoft.com/office/drawing/2014/main" id="{D33E7DDC-6998-4816-8A8A-8087705E9249}"/>
                </a:ext>
              </a:extLst>
            </p:cNvPr>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sp>
          <p:nvSpPr>
            <p:cNvPr id="81" name="Freeform 1274">
              <a:extLst>
                <a:ext uri="{FF2B5EF4-FFF2-40B4-BE49-F238E27FC236}">
                  <a16:creationId xmlns:a16="http://schemas.microsoft.com/office/drawing/2014/main" id="{C1F31B8F-95AD-4680-A24C-15AE194E272F}"/>
                </a:ext>
              </a:extLst>
            </p:cNvPr>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sp>
          <p:nvSpPr>
            <p:cNvPr id="82" name="Freeform 1275">
              <a:extLst>
                <a:ext uri="{FF2B5EF4-FFF2-40B4-BE49-F238E27FC236}">
                  <a16:creationId xmlns:a16="http://schemas.microsoft.com/office/drawing/2014/main" id="{78C989B3-2CE3-4AD5-BC36-59DF5A450DFE}"/>
                </a:ext>
              </a:extLst>
            </p:cNvPr>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sp>
          <p:nvSpPr>
            <p:cNvPr id="83" name="Freeform 1276">
              <a:extLst>
                <a:ext uri="{FF2B5EF4-FFF2-40B4-BE49-F238E27FC236}">
                  <a16:creationId xmlns:a16="http://schemas.microsoft.com/office/drawing/2014/main" id="{BE4189A0-5C85-4743-99FA-254B8F1E3AFF}"/>
                </a:ext>
              </a:extLst>
            </p:cNvPr>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n-ea"/>
              </a:endParaRPr>
            </a:p>
          </p:txBody>
        </p:sp>
      </p:grpSp>
      <p:grpSp>
        <p:nvGrpSpPr>
          <p:cNvPr id="92" name="Группа 1">
            <a:extLst>
              <a:ext uri="{FF2B5EF4-FFF2-40B4-BE49-F238E27FC236}">
                <a16:creationId xmlns:a16="http://schemas.microsoft.com/office/drawing/2014/main" id="{3DA9F035-1865-4203-8A31-F3958AA0AA7F}"/>
              </a:ext>
            </a:extLst>
          </p:cNvPr>
          <p:cNvGrpSpPr/>
          <p:nvPr/>
        </p:nvGrpSpPr>
        <p:grpSpPr>
          <a:xfrm>
            <a:off x="586141" y="1182957"/>
            <a:ext cx="10785758" cy="415815"/>
            <a:chOff x="1752801" y="5345833"/>
            <a:chExt cx="20902635" cy="962822"/>
          </a:xfrm>
        </p:grpSpPr>
        <p:cxnSp>
          <p:nvCxnSpPr>
            <p:cNvPr id="93" name="Прямая соединительная линия 30">
              <a:extLst>
                <a:ext uri="{FF2B5EF4-FFF2-40B4-BE49-F238E27FC236}">
                  <a16:creationId xmlns:a16="http://schemas.microsoft.com/office/drawing/2014/main" id="{CF4DD274-9036-4AB2-870C-F16963031BD0}"/>
                </a:ext>
              </a:extLst>
            </p:cNvPr>
            <p:cNvCxnSpPr>
              <a:cxnSpLocks/>
            </p:cNvCxnSpPr>
            <p:nvPr/>
          </p:nvCxnSpPr>
          <p:spPr bwMode="auto">
            <a:xfrm>
              <a:off x="7694897" y="5560100"/>
              <a:ext cx="0" cy="748555"/>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4" name="Прямая соединительная линия 31">
              <a:extLst>
                <a:ext uri="{FF2B5EF4-FFF2-40B4-BE49-F238E27FC236}">
                  <a16:creationId xmlns:a16="http://schemas.microsoft.com/office/drawing/2014/main" id="{DD9142D5-8107-4C47-B287-2FD5A1268CA4}"/>
                </a:ext>
              </a:extLst>
            </p:cNvPr>
            <p:cNvCxnSpPr>
              <a:cxnSpLocks/>
              <a:stCxn id="100" idx="0"/>
            </p:cNvCxnSpPr>
            <p:nvPr/>
          </p:nvCxnSpPr>
          <p:spPr bwMode="auto">
            <a:xfrm flipH="1">
              <a:off x="3118992" y="5711404"/>
              <a:ext cx="169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5" name="Прямая соединительная линия 32">
              <a:extLst>
                <a:ext uri="{FF2B5EF4-FFF2-40B4-BE49-F238E27FC236}">
                  <a16:creationId xmlns:a16="http://schemas.microsoft.com/office/drawing/2014/main" id="{971370B4-4C4D-438B-8062-C3207DA14588}"/>
                </a:ext>
              </a:extLst>
            </p:cNvPr>
            <p:cNvCxnSpPr>
              <a:cxnSpLocks/>
              <a:stCxn id="102" idx="0"/>
            </p:cNvCxnSpPr>
            <p:nvPr/>
          </p:nvCxnSpPr>
          <p:spPr bwMode="auto">
            <a:xfrm>
              <a:off x="12249228" y="5711404"/>
              <a:ext cx="548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6" name="Прямая соединительная линия 34">
              <a:extLst>
                <a:ext uri="{FF2B5EF4-FFF2-40B4-BE49-F238E27FC236}">
                  <a16:creationId xmlns:a16="http://schemas.microsoft.com/office/drawing/2014/main" id="{E6523D52-9560-4514-BB41-8B995F1DDF8F}"/>
                </a:ext>
              </a:extLst>
            </p:cNvPr>
            <p:cNvCxnSpPr>
              <a:cxnSpLocks/>
              <a:stCxn id="103" idx="0"/>
            </p:cNvCxnSpPr>
            <p:nvPr/>
          </p:nvCxnSpPr>
          <p:spPr bwMode="auto">
            <a:xfrm flipH="1">
              <a:off x="16798361" y="5711404"/>
              <a:ext cx="15140"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cxnSp>
          <p:nvCxnSpPr>
            <p:cNvPr id="97" name="Прямая соединительная линия 37">
              <a:extLst>
                <a:ext uri="{FF2B5EF4-FFF2-40B4-BE49-F238E27FC236}">
                  <a16:creationId xmlns:a16="http://schemas.microsoft.com/office/drawing/2014/main" id="{C5C1E2D9-F95F-4807-BD85-C11078334BFB}"/>
                </a:ext>
              </a:extLst>
            </p:cNvPr>
            <p:cNvCxnSpPr>
              <a:cxnSpLocks/>
              <a:stCxn id="104" idx="0"/>
            </p:cNvCxnSpPr>
            <p:nvPr/>
          </p:nvCxnSpPr>
          <p:spPr bwMode="auto">
            <a:xfrm flipH="1">
              <a:off x="21370361" y="5711404"/>
              <a:ext cx="7412" cy="597251"/>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none" w="med" len="med"/>
              <a:tailEnd type="none" w="med" len="med"/>
            </a:ln>
            <a:effectLst/>
          </p:spPr>
        </p:cxnSp>
        <p:sp>
          <p:nvSpPr>
            <p:cNvPr id="98" name="Скругленный прямоугольник 40">
              <a:extLst>
                <a:ext uri="{FF2B5EF4-FFF2-40B4-BE49-F238E27FC236}">
                  <a16:creationId xmlns:a16="http://schemas.microsoft.com/office/drawing/2014/main" id="{70F9E955-D10F-43FE-970F-BB149914AC8E}"/>
                </a:ext>
              </a:extLst>
            </p:cNvPr>
            <p:cNvSpPr/>
            <p:nvPr/>
          </p:nvSpPr>
          <p:spPr bwMode="auto">
            <a:xfrm>
              <a:off x="1752801" y="5345833"/>
              <a:ext cx="20902635" cy="421626"/>
            </a:xfrm>
            <a:prstGeom prst="roundRect">
              <a:avLst>
                <a:gd name="adj" fmla="val 50000"/>
              </a:avLst>
            </a:prstGeom>
            <a:solidFill>
              <a:schemeClr val="bg1">
                <a:lumMod val="65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99" name="Скругленный прямоугольник 41">
              <a:extLst>
                <a:ext uri="{FF2B5EF4-FFF2-40B4-BE49-F238E27FC236}">
                  <a16:creationId xmlns:a16="http://schemas.microsoft.com/office/drawing/2014/main" id="{FA20F877-AF52-4C7F-8F3D-694F0DEF4BB6}"/>
                </a:ext>
              </a:extLst>
            </p:cNvPr>
            <p:cNvSpPr/>
            <p:nvPr/>
          </p:nvSpPr>
          <p:spPr bwMode="auto">
            <a:xfrm>
              <a:off x="1752801" y="5345833"/>
              <a:ext cx="12600000" cy="432000"/>
            </a:xfrm>
            <a:prstGeom prst="roundRect">
              <a:avLst>
                <a:gd name="adj" fmla="val 50000"/>
              </a:avLst>
            </a:prstGeom>
            <a:solidFill>
              <a:schemeClr val="bg2">
                <a:lumMod val="90000"/>
              </a:scheme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prstTxWarp prst="textNoShape">
                <a:avLst/>
              </a:prstTxWarp>
              <a:spAutoFit/>
            </a:bodyPr>
            <a:lstStyle/>
            <a:p>
              <a:pPr marL="0" marR="0" indent="0" algn="l" defTabSz="825500" rtl="0" eaLnBrk="1" fontAlgn="base" latinLnBrk="0" hangingPunct="0">
                <a:lnSpc>
                  <a:spcPct val="100000"/>
                </a:lnSpc>
                <a:spcBef>
                  <a:spcPct val="0"/>
                </a:spcBef>
                <a:spcAft>
                  <a:spcPct val="0"/>
                </a:spcAft>
                <a:buClrTx/>
                <a:buSzTx/>
                <a:buFontTx/>
                <a:buNone/>
                <a:tabLst/>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100" name="Кружок">
              <a:extLst>
                <a:ext uri="{FF2B5EF4-FFF2-40B4-BE49-F238E27FC236}">
                  <a16:creationId xmlns:a16="http://schemas.microsoft.com/office/drawing/2014/main" id="{E2595A25-6C5A-4AB2-8BDE-3EC2099BFE8C}"/>
                </a:ext>
              </a:extLst>
            </p:cNvPr>
            <p:cNvSpPr/>
            <p:nvPr/>
          </p:nvSpPr>
          <p:spPr>
            <a:xfrm flipV="1">
              <a:off x="2969378"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1" name="Кружок">
              <a:extLst>
                <a:ext uri="{FF2B5EF4-FFF2-40B4-BE49-F238E27FC236}">
                  <a16:creationId xmlns:a16="http://schemas.microsoft.com/office/drawing/2014/main" id="{8F61B3E6-E61B-4156-AA19-4E4F5942A85A}"/>
                </a:ext>
              </a:extLst>
            </p:cNvPr>
            <p:cNvSpPr/>
            <p:nvPr/>
          </p:nvSpPr>
          <p:spPr>
            <a:xfrm flipV="1">
              <a:off x="7533651"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2" name="Кружок">
              <a:extLst>
                <a:ext uri="{FF2B5EF4-FFF2-40B4-BE49-F238E27FC236}">
                  <a16:creationId xmlns:a16="http://schemas.microsoft.com/office/drawing/2014/main" id="{D06D7BEE-5AF2-4AE2-999F-0654E691BDF2}"/>
                </a:ext>
              </a:extLst>
            </p:cNvPr>
            <p:cNvSpPr/>
            <p:nvPr/>
          </p:nvSpPr>
          <p:spPr>
            <a:xfrm flipV="1">
              <a:off x="12097924"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3" name="Кружок">
              <a:extLst>
                <a:ext uri="{FF2B5EF4-FFF2-40B4-BE49-F238E27FC236}">
                  <a16:creationId xmlns:a16="http://schemas.microsoft.com/office/drawing/2014/main" id="{334E14A3-15DE-46EE-ABBC-C8F73B59A9DF}"/>
                </a:ext>
              </a:extLst>
            </p:cNvPr>
            <p:cNvSpPr/>
            <p:nvPr/>
          </p:nvSpPr>
          <p:spPr>
            <a:xfrm flipV="1">
              <a:off x="16662197"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04" name="Кружок">
              <a:extLst>
                <a:ext uri="{FF2B5EF4-FFF2-40B4-BE49-F238E27FC236}">
                  <a16:creationId xmlns:a16="http://schemas.microsoft.com/office/drawing/2014/main" id="{CFDF7A9D-005A-40C0-B29F-35F171DC56AD}"/>
                </a:ext>
              </a:extLst>
            </p:cNvPr>
            <p:cNvSpPr/>
            <p:nvPr/>
          </p:nvSpPr>
          <p:spPr>
            <a:xfrm flipV="1">
              <a:off x="21226469" y="5408796"/>
              <a:ext cx="302608" cy="30260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sp>
        <p:nvSpPr>
          <p:cNvPr id="107" name="Кружок">
            <a:extLst>
              <a:ext uri="{FF2B5EF4-FFF2-40B4-BE49-F238E27FC236}">
                <a16:creationId xmlns:a16="http://schemas.microsoft.com/office/drawing/2014/main" id="{6AB2F6C0-020D-4EB5-B665-8BB762ED070D}"/>
              </a:ext>
            </a:extLst>
          </p:cNvPr>
          <p:cNvSpPr/>
          <p:nvPr/>
        </p:nvSpPr>
        <p:spPr>
          <a:xfrm flipV="1">
            <a:off x="4409514" y="5020563"/>
            <a:ext cx="156146" cy="130688"/>
          </a:xfrm>
          <a:prstGeom prst="ellipse">
            <a:avLst/>
          </a:prstGeom>
          <a:solidFill>
            <a:schemeClr val="accent1"/>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0" name="Freeform 14">
            <a:extLst>
              <a:ext uri="{FF2B5EF4-FFF2-40B4-BE49-F238E27FC236}">
                <a16:creationId xmlns:a16="http://schemas.microsoft.com/office/drawing/2014/main" id="{3ED68AB5-6FEC-445C-87C7-156045714CCE}"/>
              </a:ext>
            </a:extLst>
          </p:cNvPr>
          <p:cNvSpPr>
            <a:spLocks/>
          </p:cNvSpPr>
          <p:nvPr/>
        </p:nvSpPr>
        <p:spPr bwMode="auto">
          <a:xfrm rot="16200000">
            <a:off x="665415" y="1705556"/>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1" name="TextBox 110">
            <a:extLst>
              <a:ext uri="{FF2B5EF4-FFF2-40B4-BE49-F238E27FC236}">
                <a16:creationId xmlns:a16="http://schemas.microsoft.com/office/drawing/2014/main" id="{EDD1225B-65B5-4B81-9D5B-ABF5B7EB4E41}"/>
              </a:ext>
            </a:extLst>
          </p:cNvPr>
          <p:cNvSpPr txBox="1"/>
          <p:nvPr/>
        </p:nvSpPr>
        <p:spPr>
          <a:xfrm>
            <a:off x="803100" y="1661655"/>
            <a:ext cx="2017078" cy="400110"/>
          </a:xfrm>
          <a:prstGeom prst="rect">
            <a:avLst/>
          </a:prstGeom>
          <a:noFill/>
        </p:spPr>
        <p:txBody>
          <a:bodyPr wrap="square" lIns="91440" tIns="45720" rIns="91440" bIns="45720" rtlCol="0" anchor="t">
            <a:spAutoFit/>
          </a:bodyPr>
          <a:lstStyle/>
          <a:p>
            <a:r>
              <a:rPr lang="en-GB" sz="1000"/>
              <a:t>CTO Meeting, Geneva, Switzerland, Oct. 2009</a:t>
            </a:r>
          </a:p>
        </p:txBody>
      </p:sp>
      <p:sp>
        <p:nvSpPr>
          <p:cNvPr id="112" name="Freeform 14">
            <a:extLst>
              <a:ext uri="{FF2B5EF4-FFF2-40B4-BE49-F238E27FC236}">
                <a16:creationId xmlns:a16="http://schemas.microsoft.com/office/drawing/2014/main" id="{4ADF4510-2450-411C-A8B6-20EDF817EA47}"/>
              </a:ext>
            </a:extLst>
          </p:cNvPr>
          <p:cNvSpPr>
            <a:spLocks/>
          </p:cNvSpPr>
          <p:nvPr/>
        </p:nvSpPr>
        <p:spPr bwMode="auto">
          <a:xfrm rot="16200000">
            <a:off x="3159957" y="1705557"/>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3" name="TextBox 112">
            <a:extLst>
              <a:ext uri="{FF2B5EF4-FFF2-40B4-BE49-F238E27FC236}">
                <a16:creationId xmlns:a16="http://schemas.microsoft.com/office/drawing/2014/main" id="{9C4F5EEE-9D20-4A9D-93D7-B5FFA402B53B}"/>
              </a:ext>
            </a:extLst>
          </p:cNvPr>
          <p:cNvSpPr txBox="1"/>
          <p:nvPr/>
        </p:nvSpPr>
        <p:spPr>
          <a:xfrm>
            <a:off x="3297642" y="1661656"/>
            <a:ext cx="2017078" cy="400110"/>
          </a:xfrm>
          <a:prstGeom prst="rect">
            <a:avLst/>
          </a:prstGeom>
          <a:noFill/>
        </p:spPr>
        <p:txBody>
          <a:bodyPr wrap="square" lIns="91440" tIns="45720" rIns="91440" bIns="45720" rtlCol="0" anchor="t">
            <a:spAutoFit/>
          </a:bodyPr>
          <a:lstStyle/>
          <a:p>
            <a:r>
              <a:rPr lang="en-GB" sz="1000"/>
              <a:t>CTO Meeting, Paris, France,</a:t>
            </a:r>
            <a:r>
              <a:rPr lang="zh-CN" altLang="en-US" sz="1000"/>
              <a:t> </a:t>
            </a:r>
            <a:r>
              <a:rPr lang="en-GB" altLang="zh-CN" sz="1000"/>
              <a:t>Oct.</a:t>
            </a:r>
            <a:r>
              <a:rPr lang="en-GB" sz="1000"/>
              <a:t> 2010</a:t>
            </a:r>
          </a:p>
        </p:txBody>
      </p:sp>
      <p:sp>
        <p:nvSpPr>
          <p:cNvPr id="114" name="Freeform 14">
            <a:extLst>
              <a:ext uri="{FF2B5EF4-FFF2-40B4-BE49-F238E27FC236}">
                <a16:creationId xmlns:a16="http://schemas.microsoft.com/office/drawing/2014/main" id="{941882C6-6829-491F-84B7-2B9E114C332C}"/>
              </a:ext>
            </a:extLst>
          </p:cNvPr>
          <p:cNvSpPr>
            <a:spLocks/>
          </p:cNvSpPr>
          <p:nvPr/>
        </p:nvSpPr>
        <p:spPr bwMode="auto">
          <a:xfrm rot="16200000">
            <a:off x="5373763" y="1716122"/>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5" name="TextBox 114">
            <a:extLst>
              <a:ext uri="{FF2B5EF4-FFF2-40B4-BE49-F238E27FC236}">
                <a16:creationId xmlns:a16="http://schemas.microsoft.com/office/drawing/2014/main" id="{E1CD0F0D-9A1B-46BA-A10F-ECBF7AB6DB3F}"/>
              </a:ext>
            </a:extLst>
          </p:cNvPr>
          <p:cNvSpPr txBox="1"/>
          <p:nvPr/>
        </p:nvSpPr>
        <p:spPr>
          <a:xfrm>
            <a:off x="5511448" y="1672221"/>
            <a:ext cx="2017078" cy="400110"/>
          </a:xfrm>
          <a:prstGeom prst="rect">
            <a:avLst/>
          </a:prstGeom>
          <a:noFill/>
        </p:spPr>
        <p:txBody>
          <a:bodyPr wrap="square" lIns="91440" tIns="45720" rIns="91440" bIns="45720" rtlCol="0" anchor="t">
            <a:spAutoFit/>
          </a:bodyPr>
          <a:lstStyle/>
          <a:p>
            <a:r>
              <a:rPr lang="en-GB" sz="1000"/>
              <a:t>CTO Meeting, Geneva, Switzerland, Oct. 2011</a:t>
            </a:r>
          </a:p>
        </p:txBody>
      </p:sp>
      <p:sp>
        <p:nvSpPr>
          <p:cNvPr id="116" name="Freeform 14">
            <a:extLst>
              <a:ext uri="{FF2B5EF4-FFF2-40B4-BE49-F238E27FC236}">
                <a16:creationId xmlns:a16="http://schemas.microsoft.com/office/drawing/2014/main" id="{EF9DC9D4-0FF9-42AF-99ED-BE6127D8F17E}"/>
              </a:ext>
            </a:extLst>
          </p:cNvPr>
          <p:cNvSpPr>
            <a:spLocks/>
          </p:cNvSpPr>
          <p:nvPr/>
        </p:nvSpPr>
        <p:spPr bwMode="auto">
          <a:xfrm rot="16200000">
            <a:off x="7748006" y="1722872"/>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7" name="TextBox 116">
            <a:extLst>
              <a:ext uri="{FF2B5EF4-FFF2-40B4-BE49-F238E27FC236}">
                <a16:creationId xmlns:a16="http://schemas.microsoft.com/office/drawing/2014/main" id="{052EAA1A-6C2F-4AD1-9DB1-A5D0C6F783FB}"/>
              </a:ext>
            </a:extLst>
          </p:cNvPr>
          <p:cNvSpPr txBox="1"/>
          <p:nvPr/>
        </p:nvSpPr>
        <p:spPr>
          <a:xfrm>
            <a:off x="7885691" y="1678971"/>
            <a:ext cx="2017078" cy="400110"/>
          </a:xfrm>
          <a:prstGeom prst="rect">
            <a:avLst/>
          </a:prstGeom>
          <a:noFill/>
        </p:spPr>
        <p:txBody>
          <a:bodyPr wrap="square" lIns="91440" tIns="45720" rIns="91440" bIns="45720" rtlCol="0" anchor="t">
            <a:spAutoFit/>
          </a:bodyPr>
          <a:lstStyle/>
          <a:p>
            <a:r>
              <a:rPr lang="en-GB" sz="1000"/>
              <a:t>CTO Meeting, Dubai, UAE, Nov. 2012</a:t>
            </a:r>
            <a:endParaRPr lang="en-US"/>
          </a:p>
        </p:txBody>
      </p:sp>
      <p:sp>
        <p:nvSpPr>
          <p:cNvPr id="118" name="Freeform 14">
            <a:extLst>
              <a:ext uri="{FF2B5EF4-FFF2-40B4-BE49-F238E27FC236}">
                <a16:creationId xmlns:a16="http://schemas.microsoft.com/office/drawing/2014/main" id="{508E5C0A-76B8-4E56-9BA0-114496A1C9D2}"/>
              </a:ext>
            </a:extLst>
          </p:cNvPr>
          <p:cNvSpPr>
            <a:spLocks/>
          </p:cNvSpPr>
          <p:nvPr/>
        </p:nvSpPr>
        <p:spPr bwMode="auto">
          <a:xfrm rot="16200000">
            <a:off x="9993897" y="1711036"/>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9" name="TextBox 118">
            <a:extLst>
              <a:ext uri="{FF2B5EF4-FFF2-40B4-BE49-F238E27FC236}">
                <a16:creationId xmlns:a16="http://schemas.microsoft.com/office/drawing/2014/main" id="{568696BB-3C94-4950-8463-716D34B19655}"/>
              </a:ext>
            </a:extLst>
          </p:cNvPr>
          <p:cNvSpPr txBox="1"/>
          <p:nvPr/>
        </p:nvSpPr>
        <p:spPr>
          <a:xfrm>
            <a:off x="10131582" y="1667135"/>
            <a:ext cx="2017078" cy="400110"/>
          </a:xfrm>
          <a:prstGeom prst="rect">
            <a:avLst/>
          </a:prstGeom>
          <a:noFill/>
        </p:spPr>
        <p:txBody>
          <a:bodyPr wrap="square" lIns="91440" tIns="45720" rIns="91440" bIns="45720" rtlCol="0" anchor="t">
            <a:spAutoFit/>
          </a:bodyPr>
          <a:lstStyle/>
          <a:p>
            <a:r>
              <a:rPr lang="en-GB" sz="1000"/>
              <a:t>CTO Meeting, Bangkok, Thailand, Nov. 2013</a:t>
            </a:r>
          </a:p>
        </p:txBody>
      </p:sp>
      <p:sp>
        <p:nvSpPr>
          <p:cNvPr id="120" name="Freeform 14">
            <a:extLst>
              <a:ext uri="{FF2B5EF4-FFF2-40B4-BE49-F238E27FC236}">
                <a16:creationId xmlns:a16="http://schemas.microsoft.com/office/drawing/2014/main" id="{05FDD0F3-35C3-4C0C-BDDF-919376CCE6CE}"/>
              </a:ext>
            </a:extLst>
          </p:cNvPr>
          <p:cNvSpPr>
            <a:spLocks/>
          </p:cNvSpPr>
          <p:nvPr/>
        </p:nvSpPr>
        <p:spPr bwMode="auto">
          <a:xfrm rot="16200000">
            <a:off x="657403" y="363314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1" name="TextBox 120">
            <a:extLst>
              <a:ext uri="{FF2B5EF4-FFF2-40B4-BE49-F238E27FC236}">
                <a16:creationId xmlns:a16="http://schemas.microsoft.com/office/drawing/2014/main" id="{ECCD6852-3743-412E-9366-48928439A602}"/>
              </a:ext>
            </a:extLst>
          </p:cNvPr>
          <p:cNvSpPr txBox="1"/>
          <p:nvPr/>
        </p:nvSpPr>
        <p:spPr>
          <a:xfrm>
            <a:off x="10219099" y="3620654"/>
            <a:ext cx="2017078" cy="400110"/>
          </a:xfrm>
          <a:prstGeom prst="rect">
            <a:avLst/>
          </a:prstGeom>
          <a:noFill/>
        </p:spPr>
        <p:txBody>
          <a:bodyPr wrap="square" lIns="91440" tIns="45720" rIns="91440" bIns="45720" rtlCol="0" anchor="t">
            <a:spAutoFit/>
          </a:bodyPr>
          <a:lstStyle/>
          <a:p>
            <a:r>
              <a:rPr lang="en-GB" sz="1000"/>
              <a:t>CTO Meeting, Doha, Qatar, Dec. 2014</a:t>
            </a:r>
          </a:p>
        </p:txBody>
      </p:sp>
      <p:sp>
        <p:nvSpPr>
          <p:cNvPr id="122" name="Freeform 14">
            <a:extLst>
              <a:ext uri="{FF2B5EF4-FFF2-40B4-BE49-F238E27FC236}">
                <a16:creationId xmlns:a16="http://schemas.microsoft.com/office/drawing/2014/main" id="{3724DE42-E2FB-43FE-822F-9EABDFD65FB7}"/>
              </a:ext>
            </a:extLst>
          </p:cNvPr>
          <p:cNvSpPr>
            <a:spLocks/>
          </p:cNvSpPr>
          <p:nvPr/>
        </p:nvSpPr>
        <p:spPr bwMode="auto">
          <a:xfrm rot="16200000">
            <a:off x="5256383" y="3549219"/>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3" name="TextBox 122">
            <a:extLst>
              <a:ext uri="{FF2B5EF4-FFF2-40B4-BE49-F238E27FC236}">
                <a16:creationId xmlns:a16="http://schemas.microsoft.com/office/drawing/2014/main" id="{7974B1F6-5229-48E3-978D-574BB09B29AE}"/>
              </a:ext>
            </a:extLst>
          </p:cNvPr>
          <p:cNvSpPr txBox="1"/>
          <p:nvPr/>
        </p:nvSpPr>
        <p:spPr>
          <a:xfrm>
            <a:off x="5370099" y="3489868"/>
            <a:ext cx="2017077" cy="399742"/>
          </a:xfrm>
          <a:prstGeom prst="rect">
            <a:avLst/>
          </a:prstGeom>
          <a:noFill/>
        </p:spPr>
        <p:txBody>
          <a:bodyPr wrap="square" lIns="91440" tIns="45720" rIns="91440" bIns="45720" rtlCol="0" anchor="t">
            <a:spAutoFit/>
          </a:bodyPr>
          <a:lstStyle/>
          <a:p>
            <a:r>
              <a:rPr lang="en-GB" sz="1000"/>
              <a:t>CTO Consultation Meeting, Seoul, Rep. Korea, Mar. 2016</a:t>
            </a:r>
          </a:p>
        </p:txBody>
      </p:sp>
      <p:sp>
        <p:nvSpPr>
          <p:cNvPr id="124" name="Freeform 14">
            <a:extLst>
              <a:ext uri="{FF2B5EF4-FFF2-40B4-BE49-F238E27FC236}">
                <a16:creationId xmlns:a16="http://schemas.microsoft.com/office/drawing/2014/main" id="{70E63835-D082-4089-84BE-29793D477118}"/>
              </a:ext>
            </a:extLst>
          </p:cNvPr>
          <p:cNvSpPr>
            <a:spLocks/>
          </p:cNvSpPr>
          <p:nvPr/>
        </p:nvSpPr>
        <p:spPr bwMode="auto">
          <a:xfrm rot="16200000">
            <a:off x="5256382" y="425939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5" name="TextBox 124">
            <a:extLst>
              <a:ext uri="{FF2B5EF4-FFF2-40B4-BE49-F238E27FC236}">
                <a16:creationId xmlns:a16="http://schemas.microsoft.com/office/drawing/2014/main" id="{BFEB6F9A-7B0A-4D2A-9F91-A6D5753BB239}"/>
              </a:ext>
            </a:extLst>
          </p:cNvPr>
          <p:cNvSpPr txBox="1"/>
          <p:nvPr/>
        </p:nvSpPr>
        <p:spPr>
          <a:xfrm>
            <a:off x="5362521" y="4234619"/>
            <a:ext cx="2161462" cy="400110"/>
          </a:xfrm>
          <a:prstGeom prst="rect">
            <a:avLst/>
          </a:prstGeom>
          <a:noFill/>
        </p:spPr>
        <p:txBody>
          <a:bodyPr wrap="square" lIns="91440" tIns="45720" rIns="91440" bIns="45720" rtlCol="0" anchor="t">
            <a:spAutoFit/>
          </a:bodyPr>
          <a:lstStyle/>
          <a:p>
            <a:r>
              <a:rPr lang="en-GB" sz="1000"/>
              <a:t>CTO Meeting, Bangkok, Thailand, Nov. 2016</a:t>
            </a:r>
          </a:p>
        </p:txBody>
      </p:sp>
      <p:sp>
        <p:nvSpPr>
          <p:cNvPr id="126" name="Freeform 14">
            <a:extLst>
              <a:ext uri="{FF2B5EF4-FFF2-40B4-BE49-F238E27FC236}">
                <a16:creationId xmlns:a16="http://schemas.microsoft.com/office/drawing/2014/main" id="{8ACAD5CF-9FB0-40EB-A21B-D8B87FAFA578}"/>
              </a:ext>
            </a:extLst>
          </p:cNvPr>
          <p:cNvSpPr>
            <a:spLocks/>
          </p:cNvSpPr>
          <p:nvPr/>
        </p:nvSpPr>
        <p:spPr bwMode="auto">
          <a:xfrm rot="16200000">
            <a:off x="7691856" y="3616236"/>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27" name="TextBox 126">
            <a:extLst>
              <a:ext uri="{FF2B5EF4-FFF2-40B4-BE49-F238E27FC236}">
                <a16:creationId xmlns:a16="http://schemas.microsoft.com/office/drawing/2014/main" id="{B2424F62-89FD-4619-BD9E-48DAE5121EB5}"/>
              </a:ext>
            </a:extLst>
          </p:cNvPr>
          <p:cNvSpPr txBox="1"/>
          <p:nvPr/>
        </p:nvSpPr>
        <p:spPr>
          <a:xfrm>
            <a:off x="3064147" y="3822657"/>
            <a:ext cx="2017078" cy="400110"/>
          </a:xfrm>
          <a:prstGeom prst="rect">
            <a:avLst/>
          </a:prstGeom>
          <a:noFill/>
        </p:spPr>
        <p:txBody>
          <a:bodyPr wrap="square" lIns="91440" tIns="45720" rIns="91440" bIns="45720" rtlCol="0" anchor="t">
            <a:spAutoFit/>
          </a:bodyPr>
          <a:lstStyle/>
          <a:p>
            <a:r>
              <a:rPr lang="en-GB" sz="1000" dirty="0"/>
              <a:t>CTO Meeting, Busan, Rep. Korea, Sep. 2017</a:t>
            </a:r>
            <a:endParaRPr lang="en-US" dirty="0"/>
          </a:p>
        </p:txBody>
      </p:sp>
      <p:sp>
        <p:nvSpPr>
          <p:cNvPr id="130" name="Freeform 14">
            <a:extLst>
              <a:ext uri="{FF2B5EF4-FFF2-40B4-BE49-F238E27FC236}">
                <a16:creationId xmlns:a16="http://schemas.microsoft.com/office/drawing/2014/main" id="{1415287F-8A3C-4174-9F51-04DCA5ACEFF5}"/>
              </a:ext>
            </a:extLst>
          </p:cNvPr>
          <p:cNvSpPr>
            <a:spLocks/>
          </p:cNvSpPr>
          <p:nvPr/>
        </p:nvSpPr>
        <p:spPr bwMode="auto">
          <a:xfrm rot="16200000">
            <a:off x="633316" y="545852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31" name="TextBox 130">
            <a:extLst>
              <a:ext uri="{FF2B5EF4-FFF2-40B4-BE49-F238E27FC236}">
                <a16:creationId xmlns:a16="http://schemas.microsoft.com/office/drawing/2014/main" id="{FFFC5D7D-C7A2-47F4-A3D9-805C121F79D8}"/>
              </a:ext>
            </a:extLst>
          </p:cNvPr>
          <p:cNvSpPr txBox="1"/>
          <p:nvPr/>
        </p:nvSpPr>
        <p:spPr>
          <a:xfrm>
            <a:off x="771001" y="5414624"/>
            <a:ext cx="2017078" cy="400110"/>
          </a:xfrm>
          <a:prstGeom prst="rect">
            <a:avLst/>
          </a:prstGeom>
          <a:noFill/>
        </p:spPr>
        <p:txBody>
          <a:bodyPr wrap="square" lIns="91440" tIns="45720" rIns="91440" bIns="45720" rtlCol="0" anchor="t">
            <a:spAutoFit/>
          </a:bodyPr>
          <a:lstStyle/>
          <a:p>
            <a:r>
              <a:rPr lang="en-GB" sz="1000"/>
              <a:t>CTO (CJK) Consultation Meeting, Tokyo, Japan, Jul. 2019</a:t>
            </a:r>
          </a:p>
        </p:txBody>
      </p:sp>
      <p:sp>
        <p:nvSpPr>
          <p:cNvPr id="132" name="Freeform 14">
            <a:extLst>
              <a:ext uri="{FF2B5EF4-FFF2-40B4-BE49-F238E27FC236}">
                <a16:creationId xmlns:a16="http://schemas.microsoft.com/office/drawing/2014/main" id="{710CB5B8-7D84-4070-B63D-1BDDF4B5138F}"/>
              </a:ext>
            </a:extLst>
          </p:cNvPr>
          <p:cNvSpPr>
            <a:spLocks/>
          </p:cNvSpPr>
          <p:nvPr/>
        </p:nvSpPr>
        <p:spPr bwMode="auto">
          <a:xfrm rot="16200000">
            <a:off x="10025989" y="3742465"/>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33" name="TextBox 132">
            <a:extLst>
              <a:ext uri="{FF2B5EF4-FFF2-40B4-BE49-F238E27FC236}">
                <a16:creationId xmlns:a16="http://schemas.microsoft.com/office/drawing/2014/main" id="{8FC14B27-A422-482E-B3FB-64F16904E279}"/>
              </a:ext>
            </a:extLst>
          </p:cNvPr>
          <p:cNvSpPr txBox="1"/>
          <p:nvPr/>
        </p:nvSpPr>
        <p:spPr>
          <a:xfrm>
            <a:off x="864150" y="4087666"/>
            <a:ext cx="2017078" cy="400110"/>
          </a:xfrm>
          <a:prstGeom prst="rect">
            <a:avLst/>
          </a:prstGeom>
          <a:noFill/>
        </p:spPr>
        <p:txBody>
          <a:bodyPr wrap="square" lIns="91440" tIns="45720" rIns="91440" bIns="45720" rtlCol="0" anchor="t">
            <a:spAutoFit/>
          </a:bodyPr>
          <a:lstStyle/>
          <a:p>
            <a:r>
              <a:rPr lang="en-GB" sz="1000" dirty="0"/>
              <a:t>CTO Meeting, Durban, South Africa, Sep. 2018</a:t>
            </a:r>
          </a:p>
        </p:txBody>
      </p:sp>
      <p:sp>
        <p:nvSpPr>
          <p:cNvPr id="136" name="Freeform 14">
            <a:extLst>
              <a:ext uri="{FF2B5EF4-FFF2-40B4-BE49-F238E27FC236}">
                <a16:creationId xmlns:a16="http://schemas.microsoft.com/office/drawing/2014/main" id="{5C317871-4E2D-496C-BF4D-0BACD801C871}"/>
              </a:ext>
            </a:extLst>
          </p:cNvPr>
          <p:cNvSpPr>
            <a:spLocks/>
          </p:cNvSpPr>
          <p:nvPr/>
        </p:nvSpPr>
        <p:spPr bwMode="auto">
          <a:xfrm rot="16200000">
            <a:off x="641336" y="5827984"/>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42" name="Freeform 14">
            <a:extLst>
              <a:ext uri="{FF2B5EF4-FFF2-40B4-BE49-F238E27FC236}">
                <a16:creationId xmlns:a16="http://schemas.microsoft.com/office/drawing/2014/main" id="{15D34D6D-416A-41A7-9A2B-F07B98B3EACE}"/>
              </a:ext>
            </a:extLst>
          </p:cNvPr>
          <p:cNvSpPr>
            <a:spLocks/>
          </p:cNvSpPr>
          <p:nvPr/>
        </p:nvSpPr>
        <p:spPr bwMode="auto">
          <a:xfrm rot="16200000">
            <a:off x="689488" y="4168243"/>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43" name="TextBox 142">
            <a:extLst>
              <a:ext uri="{FF2B5EF4-FFF2-40B4-BE49-F238E27FC236}">
                <a16:creationId xmlns:a16="http://schemas.microsoft.com/office/drawing/2014/main" id="{B6FE2C2E-4BF6-4097-9217-5B1CEC7BA6A5}"/>
              </a:ext>
            </a:extLst>
          </p:cNvPr>
          <p:cNvSpPr txBox="1"/>
          <p:nvPr/>
        </p:nvSpPr>
        <p:spPr>
          <a:xfrm>
            <a:off x="898721" y="3634199"/>
            <a:ext cx="2017078" cy="400110"/>
          </a:xfrm>
          <a:prstGeom prst="rect">
            <a:avLst/>
          </a:prstGeom>
          <a:noFill/>
        </p:spPr>
        <p:txBody>
          <a:bodyPr wrap="square" lIns="91440" tIns="45720" rIns="91440" bIns="45720" rtlCol="0" anchor="t">
            <a:spAutoFit/>
          </a:bodyPr>
          <a:lstStyle/>
          <a:p>
            <a:r>
              <a:rPr lang="en-GB" sz="1000" dirty="0"/>
              <a:t>CTO Meeting, California, USA, May 2018</a:t>
            </a:r>
          </a:p>
        </p:txBody>
      </p:sp>
      <p:sp>
        <p:nvSpPr>
          <p:cNvPr id="144" name="TextBox 143">
            <a:extLst>
              <a:ext uri="{FF2B5EF4-FFF2-40B4-BE49-F238E27FC236}">
                <a16:creationId xmlns:a16="http://schemas.microsoft.com/office/drawing/2014/main" id="{DC14BEC5-0714-475C-B0BD-E649671D50CA}"/>
              </a:ext>
            </a:extLst>
          </p:cNvPr>
          <p:cNvSpPr txBox="1"/>
          <p:nvPr/>
        </p:nvSpPr>
        <p:spPr>
          <a:xfrm>
            <a:off x="762981" y="5792102"/>
            <a:ext cx="2017078" cy="400110"/>
          </a:xfrm>
          <a:prstGeom prst="rect">
            <a:avLst/>
          </a:prstGeom>
          <a:noFill/>
        </p:spPr>
        <p:txBody>
          <a:bodyPr wrap="square" lIns="91440" tIns="45720" rIns="91440" bIns="45720" rtlCol="0" anchor="t">
            <a:spAutoFit/>
          </a:bodyPr>
          <a:lstStyle/>
          <a:p>
            <a:r>
              <a:rPr lang="en-GB" sz="1000"/>
              <a:t>CTO Meeting, Budapest, Hungary, Sep. 2019</a:t>
            </a:r>
          </a:p>
        </p:txBody>
      </p:sp>
      <p:sp>
        <p:nvSpPr>
          <p:cNvPr id="145" name="Rectangle 144">
            <a:extLst>
              <a:ext uri="{FF2B5EF4-FFF2-40B4-BE49-F238E27FC236}">
                <a16:creationId xmlns:a16="http://schemas.microsoft.com/office/drawing/2014/main" id="{A4979B54-6FA7-48D0-9792-0C040D1E7E79}"/>
              </a:ext>
            </a:extLst>
          </p:cNvPr>
          <p:cNvSpPr/>
          <p:nvPr/>
        </p:nvSpPr>
        <p:spPr>
          <a:xfrm>
            <a:off x="5245141" y="3917049"/>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Rectangle 145">
            <a:extLst>
              <a:ext uri="{FF2B5EF4-FFF2-40B4-BE49-F238E27FC236}">
                <a16:creationId xmlns:a16="http://schemas.microsoft.com/office/drawing/2014/main" id="{C83B05AA-8EF1-4E52-92E7-D9DD34F11BAA}"/>
              </a:ext>
            </a:extLst>
          </p:cNvPr>
          <p:cNvSpPr/>
          <p:nvPr/>
        </p:nvSpPr>
        <p:spPr>
          <a:xfrm>
            <a:off x="2812393" y="4350776"/>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a:extLst>
              <a:ext uri="{FF2B5EF4-FFF2-40B4-BE49-F238E27FC236}">
                <a16:creationId xmlns:a16="http://schemas.microsoft.com/office/drawing/2014/main" id="{03B4B8A6-C261-40F8-B1F0-25880992B39E}"/>
              </a:ext>
            </a:extLst>
          </p:cNvPr>
          <p:cNvSpPr/>
          <p:nvPr/>
        </p:nvSpPr>
        <p:spPr>
          <a:xfrm>
            <a:off x="622074" y="6186181"/>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Rectangle 147">
            <a:extLst>
              <a:ext uri="{FF2B5EF4-FFF2-40B4-BE49-F238E27FC236}">
                <a16:creationId xmlns:a16="http://schemas.microsoft.com/office/drawing/2014/main" id="{0ED5598D-833E-4139-9CD4-9C7D99EAFBD2}"/>
              </a:ext>
            </a:extLst>
          </p:cNvPr>
          <p:cNvSpPr/>
          <p:nvPr/>
        </p:nvSpPr>
        <p:spPr>
          <a:xfrm>
            <a:off x="3684765" y="5491160"/>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9" name="Rectangle 148">
            <a:extLst>
              <a:ext uri="{FF2B5EF4-FFF2-40B4-BE49-F238E27FC236}">
                <a16:creationId xmlns:a16="http://schemas.microsoft.com/office/drawing/2014/main" id="{7C1370D4-8D70-403A-A206-4EBAAA7460EA}"/>
              </a:ext>
            </a:extLst>
          </p:cNvPr>
          <p:cNvSpPr/>
          <p:nvPr/>
        </p:nvSpPr>
        <p:spPr>
          <a:xfrm>
            <a:off x="7012772" y="5493217"/>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Rectangle 149">
            <a:extLst>
              <a:ext uri="{FF2B5EF4-FFF2-40B4-BE49-F238E27FC236}">
                <a16:creationId xmlns:a16="http://schemas.microsoft.com/office/drawing/2014/main" id="{1FBDEDF9-F93E-4F80-9CB0-7132A5E1395B}"/>
              </a:ext>
            </a:extLst>
          </p:cNvPr>
          <p:cNvSpPr/>
          <p:nvPr/>
        </p:nvSpPr>
        <p:spPr>
          <a:xfrm>
            <a:off x="9923457" y="5482485"/>
            <a:ext cx="144504" cy="137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TextBox 150">
            <a:extLst>
              <a:ext uri="{FF2B5EF4-FFF2-40B4-BE49-F238E27FC236}">
                <a16:creationId xmlns:a16="http://schemas.microsoft.com/office/drawing/2014/main" id="{F69928FA-1654-4CC9-8005-BD103726B428}"/>
              </a:ext>
            </a:extLst>
          </p:cNvPr>
          <p:cNvSpPr txBox="1"/>
          <p:nvPr/>
        </p:nvSpPr>
        <p:spPr>
          <a:xfrm>
            <a:off x="5373384" y="3866463"/>
            <a:ext cx="2017078" cy="400110"/>
          </a:xfrm>
          <a:prstGeom prst="rect">
            <a:avLst/>
          </a:prstGeom>
          <a:noFill/>
        </p:spPr>
        <p:txBody>
          <a:bodyPr wrap="square" lIns="91440" tIns="45720" rIns="91440" bIns="45720" rtlCol="0" anchor="t">
            <a:spAutoFit/>
          </a:bodyPr>
          <a:lstStyle/>
          <a:p>
            <a:r>
              <a:rPr lang="en-GB" sz="1000"/>
              <a:t>CxO Meeting,</a:t>
            </a:r>
            <a:r>
              <a:rPr lang="zh-CN" altLang="en-US" sz="1000">
                <a:ea typeface="等线"/>
              </a:rPr>
              <a:t> </a:t>
            </a:r>
            <a:r>
              <a:rPr lang="en-GB" sz="1000"/>
              <a:t>Yasmine Hammamet, Tunisia, Oct. 2016</a:t>
            </a:r>
          </a:p>
        </p:txBody>
      </p:sp>
      <p:sp>
        <p:nvSpPr>
          <p:cNvPr id="152" name="TextBox 151">
            <a:extLst>
              <a:ext uri="{FF2B5EF4-FFF2-40B4-BE49-F238E27FC236}">
                <a16:creationId xmlns:a16="http://schemas.microsoft.com/office/drawing/2014/main" id="{D0DAB277-243E-4CD7-9405-CC3013B1FD91}"/>
              </a:ext>
            </a:extLst>
          </p:cNvPr>
          <p:cNvSpPr txBox="1"/>
          <p:nvPr/>
        </p:nvSpPr>
        <p:spPr>
          <a:xfrm>
            <a:off x="2986124" y="4319251"/>
            <a:ext cx="2251005" cy="246221"/>
          </a:xfrm>
          <a:prstGeom prst="rect">
            <a:avLst/>
          </a:prstGeom>
          <a:noFill/>
        </p:spPr>
        <p:txBody>
          <a:bodyPr wrap="square" lIns="91440" tIns="45720" rIns="91440" bIns="45720" rtlCol="0" anchor="t">
            <a:spAutoFit/>
          </a:bodyPr>
          <a:lstStyle/>
          <a:p>
            <a:r>
              <a:rPr lang="en-GB" sz="1000"/>
              <a:t>CxO Meeting, Dubai, UAE, Dec. 2017</a:t>
            </a:r>
          </a:p>
        </p:txBody>
      </p:sp>
      <p:sp>
        <p:nvSpPr>
          <p:cNvPr id="153" name="TextBox 152">
            <a:extLst>
              <a:ext uri="{FF2B5EF4-FFF2-40B4-BE49-F238E27FC236}">
                <a16:creationId xmlns:a16="http://schemas.microsoft.com/office/drawing/2014/main" id="{30724A17-214E-487E-8E68-F2322FA56BA8}"/>
              </a:ext>
            </a:extLst>
          </p:cNvPr>
          <p:cNvSpPr txBox="1"/>
          <p:nvPr/>
        </p:nvSpPr>
        <p:spPr>
          <a:xfrm>
            <a:off x="7157275" y="5429592"/>
            <a:ext cx="2274261" cy="246221"/>
          </a:xfrm>
          <a:prstGeom prst="rect">
            <a:avLst/>
          </a:prstGeom>
          <a:noFill/>
        </p:spPr>
        <p:txBody>
          <a:bodyPr wrap="square" lIns="91440" tIns="45720" rIns="91440" bIns="45720" rtlCol="0" anchor="t">
            <a:spAutoFit/>
          </a:bodyPr>
          <a:lstStyle/>
          <a:p>
            <a:r>
              <a:rPr lang="en-GB" sz="1000"/>
              <a:t>CxO meeting, Dubai, UAE, Dec. 2022</a:t>
            </a:r>
          </a:p>
        </p:txBody>
      </p:sp>
      <p:sp>
        <p:nvSpPr>
          <p:cNvPr id="154" name="TextBox 153">
            <a:extLst>
              <a:ext uri="{FF2B5EF4-FFF2-40B4-BE49-F238E27FC236}">
                <a16:creationId xmlns:a16="http://schemas.microsoft.com/office/drawing/2014/main" id="{C75DA796-5F98-4A84-BB77-03D00A271DA2}"/>
              </a:ext>
            </a:extLst>
          </p:cNvPr>
          <p:cNvSpPr txBox="1"/>
          <p:nvPr/>
        </p:nvSpPr>
        <p:spPr>
          <a:xfrm>
            <a:off x="10079709" y="5428130"/>
            <a:ext cx="2017078" cy="400110"/>
          </a:xfrm>
          <a:prstGeom prst="rect">
            <a:avLst/>
          </a:prstGeom>
          <a:noFill/>
        </p:spPr>
        <p:txBody>
          <a:bodyPr wrap="square" lIns="91440" tIns="45720" rIns="91440" bIns="45720" rtlCol="0" anchor="t">
            <a:spAutoFit/>
          </a:bodyPr>
          <a:lstStyle/>
          <a:p>
            <a:r>
              <a:rPr lang="en-GB" sz="1000"/>
              <a:t>CxO meeting, Dubai, UAE, Dec. 2023</a:t>
            </a:r>
          </a:p>
        </p:txBody>
      </p:sp>
      <p:sp>
        <p:nvSpPr>
          <p:cNvPr id="155" name="TextBox 154">
            <a:extLst>
              <a:ext uri="{FF2B5EF4-FFF2-40B4-BE49-F238E27FC236}">
                <a16:creationId xmlns:a16="http://schemas.microsoft.com/office/drawing/2014/main" id="{11ACCA37-AED1-4EEA-AB28-D04BA2E691DF}"/>
              </a:ext>
            </a:extLst>
          </p:cNvPr>
          <p:cNvSpPr txBox="1"/>
          <p:nvPr/>
        </p:nvSpPr>
        <p:spPr>
          <a:xfrm>
            <a:off x="3841824" y="5425837"/>
            <a:ext cx="2274262" cy="246221"/>
          </a:xfrm>
          <a:prstGeom prst="rect">
            <a:avLst/>
          </a:prstGeom>
          <a:noFill/>
        </p:spPr>
        <p:txBody>
          <a:bodyPr wrap="square" lIns="91440" tIns="45720" rIns="91440" bIns="45720" rtlCol="0" anchor="t">
            <a:spAutoFit/>
          </a:bodyPr>
          <a:lstStyle/>
          <a:p>
            <a:r>
              <a:rPr lang="en-GB" sz="1000"/>
              <a:t>CxO Meeting, Dubai, UAE, Dec. 2021</a:t>
            </a:r>
          </a:p>
        </p:txBody>
      </p:sp>
      <p:sp>
        <p:nvSpPr>
          <p:cNvPr id="156" name="TextBox 155">
            <a:extLst>
              <a:ext uri="{FF2B5EF4-FFF2-40B4-BE49-F238E27FC236}">
                <a16:creationId xmlns:a16="http://schemas.microsoft.com/office/drawing/2014/main" id="{C914A015-6A35-4D8B-99B2-0D5C29F06806}"/>
              </a:ext>
            </a:extLst>
          </p:cNvPr>
          <p:cNvSpPr txBox="1"/>
          <p:nvPr/>
        </p:nvSpPr>
        <p:spPr>
          <a:xfrm>
            <a:off x="762980" y="6145798"/>
            <a:ext cx="2234219" cy="246221"/>
          </a:xfrm>
          <a:prstGeom prst="rect">
            <a:avLst/>
          </a:prstGeom>
          <a:noFill/>
        </p:spPr>
        <p:txBody>
          <a:bodyPr wrap="square" lIns="91440" tIns="45720" rIns="91440" bIns="45720" rtlCol="0" anchor="t">
            <a:spAutoFit/>
          </a:bodyPr>
          <a:lstStyle/>
          <a:p>
            <a:r>
              <a:rPr lang="en-GB" sz="1000"/>
              <a:t>CxO Meeting, Dubai, UAE, Dec. 2019</a:t>
            </a:r>
          </a:p>
        </p:txBody>
      </p:sp>
      <p:pic>
        <p:nvPicPr>
          <p:cNvPr id="89" name="Picture 88" descr="A blue and yellow logo&#10;&#10;Description automatically generated">
            <a:extLst>
              <a:ext uri="{FF2B5EF4-FFF2-40B4-BE49-F238E27FC236}">
                <a16:creationId xmlns:a16="http://schemas.microsoft.com/office/drawing/2014/main" id="{25EFD440-72FB-42D9-B8D3-63EBBB343A48}"/>
              </a:ext>
            </a:extLst>
          </p:cNvPr>
          <p:cNvPicPr>
            <a:picLocks noChangeAspect="1"/>
          </p:cNvPicPr>
          <p:nvPr/>
        </p:nvPicPr>
        <p:blipFill rotWithShape="1">
          <a:blip r:embed="rId3">
            <a:extLst>
              <a:ext uri="{28A0092B-C50C-407E-A947-70E740481C1C}">
                <a14:useLocalDpi xmlns:a14="http://schemas.microsoft.com/office/drawing/2010/main" val="0"/>
              </a:ext>
            </a:extLst>
          </a:blip>
          <a:srcRect l="51932" t="18764" r="5075" b="13735"/>
          <a:stretch/>
        </p:blipFill>
        <p:spPr>
          <a:xfrm>
            <a:off x="11117371" y="36271"/>
            <a:ext cx="1068961" cy="1048162"/>
          </a:xfrm>
          <a:prstGeom prst="rect">
            <a:avLst/>
          </a:prstGeom>
        </p:spPr>
      </p:pic>
      <p:sp>
        <p:nvSpPr>
          <p:cNvPr id="2" name="Freeform 14">
            <a:extLst>
              <a:ext uri="{FF2B5EF4-FFF2-40B4-BE49-F238E27FC236}">
                <a16:creationId xmlns:a16="http://schemas.microsoft.com/office/drawing/2014/main" id="{F58DA544-020F-8C7E-925A-51F29B9FBF66}"/>
              </a:ext>
            </a:extLst>
          </p:cNvPr>
          <p:cNvSpPr>
            <a:spLocks/>
          </p:cNvSpPr>
          <p:nvPr/>
        </p:nvSpPr>
        <p:spPr bwMode="auto">
          <a:xfrm rot="16200000">
            <a:off x="997525" y="268627"/>
            <a:ext cx="194578" cy="206080"/>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3" name="TextBox 2">
            <a:extLst>
              <a:ext uri="{FF2B5EF4-FFF2-40B4-BE49-F238E27FC236}">
                <a16:creationId xmlns:a16="http://schemas.microsoft.com/office/drawing/2014/main" id="{42D53D13-87E6-77E2-69D3-5F6019FFD9FE}"/>
              </a:ext>
            </a:extLst>
          </p:cNvPr>
          <p:cNvSpPr txBox="1"/>
          <p:nvPr/>
        </p:nvSpPr>
        <p:spPr>
          <a:xfrm>
            <a:off x="1198457" y="251231"/>
            <a:ext cx="1313249" cy="246221"/>
          </a:xfrm>
          <a:prstGeom prst="rect">
            <a:avLst/>
          </a:prstGeom>
          <a:noFill/>
        </p:spPr>
        <p:txBody>
          <a:bodyPr wrap="square" lIns="91440" tIns="45720" rIns="91440" bIns="45720" rtlCol="0" anchor="t">
            <a:spAutoFit/>
          </a:bodyPr>
          <a:lstStyle/>
          <a:p>
            <a:r>
              <a:rPr lang="en-GB" sz="1000"/>
              <a:t>CTO Meeting</a:t>
            </a:r>
          </a:p>
        </p:txBody>
      </p:sp>
      <p:sp>
        <p:nvSpPr>
          <p:cNvPr id="5" name="Rectangle 4">
            <a:extLst>
              <a:ext uri="{FF2B5EF4-FFF2-40B4-BE49-F238E27FC236}">
                <a16:creationId xmlns:a16="http://schemas.microsoft.com/office/drawing/2014/main" id="{2AC610CD-5C86-8B0C-628F-14DFC3106A14}"/>
              </a:ext>
            </a:extLst>
          </p:cNvPr>
          <p:cNvSpPr/>
          <p:nvPr/>
        </p:nvSpPr>
        <p:spPr>
          <a:xfrm>
            <a:off x="994398" y="613487"/>
            <a:ext cx="144504" cy="151264"/>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solidFill>
            </a:endParaRPr>
          </a:p>
        </p:txBody>
      </p:sp>
      <p:sp>
        <p:nvSpPr>
          <p:cNvPr id="6" name="TextBox 5">
            <a:extLst>
              <a:ext uri="{FF2B5EF4-FFF2-40B4-BE49-F238E27FC236}">
                <a16:creationId xmlns:a16="http://schemas.microsoft.com/office/drawing/2014/main" id="{323CCE16-AF67-00E7-3EAC-4DC0579719B6}"/>
              </a:ext>
            </a:extLst>
          </p:cNvPr>
          <p:cNvSpPr txBox="1"/>
          <p:nvPr/>
        </p:nvSpPr>
        <p:spPr>
          <a:xfrm>
            <a:off x="1198457" y="577289"/>
            <a:ext cx="1621721" cy="246221"/>
          </a:xfrm>
          <a:prstGeom prst="rect">
            <a:avLst/>
          </a:prstGeom>
          <a:noFill/>
        </p:spPr>
        <p:txBody>
          <a:bodyPr wrap="square" lIns="91440" tIns="45720" rIns="91440" bIns="45720" rtlCol="0" anchor="t">
            <a:spAutoFit/>
          </a:bodyPr>
          <a:lstStyle/>
          <a:p>
            <a:r>
              <a:rPr lang="en-GB" sz="1000" err="1"/>
              <a:t>CxO</a:t>
            </a:r>
            <a:r>
              <a:rPr lang="en-GB" sz="1000"/>
              <a:t> Meeting/Roundtable</a:t>
            </a:r>
          </a:p>
        </p:txBody>
      </p:sp>
      <p:sp>
        <p:nvSpPr>
          <p:cNvPr id="7" name="TextBox 6">
            <a:extLst>
              <a:ext uri="{FF2B5EF4-FFF2-40B4-BE49-F238E27FC236}">
                <a16:creationId xmlns:a16="http://schemas.microsoft.com/office/drawing/2014/main" id="{075B6AF6-B382-6CBB-D791-7916D74C6EFC}"/>
              </a:ext>
            </a:extLst>
          </p:cNvPr>
          <p:cNvSpPr txBox="1"/>
          <p:nvPr/>
        </p:nvSpPr>
        <p:spPr>
          <a:xfrm>
            <a:off x="3007974" y="3419224"/>
            <a:ext cx="2017078" cy="400110"/>
          </a:xfrm>
          <a:prstGeom prst="rect">
            <a:avLst/>
          </a:prstGeom>
          <a:noFill/>
        </p:spPr>
        <p:txBody>
          <a:bodyPr wrap="square" lIns="91440" tIns="45720" rIns="91440" bIns="45720" rtlCol="0" anchor="t">
            <a:spAutoFit/>
          </a:bodyPr>
          <a:lstStyle/>
          <a:p>
            <a:r>
              <a:rPr lang="en-GB" sz="1000" dirty="0"/>
              <a:t>CTO Consultation Meeting, San Jose, California, USA, Mar. 2017</a:t>
            </a:r>
            <a:endParaRPr lang="en-US" dirty="0"/>
          </a:p>
        </p:txBody>
      </p:sp>
      <p:sp>
        <p:nvSpPr>
          <p:cNvPr id="8" name="Freeform 14">
            <a:extLst>
              <a:ext uri="{FF2B5EF4-FFF2-40B4-BE49-F238E27FC236}">
                <a16:creationId xmlns:a16="http://schemas.microsoft.com/office/drawing/2014/main" id="{0CB017FF-B3F3-D335-C405-EC75BD5A5A9D}"/>
              </a:ext>
            </a:extLst>
          </p:cNvPr>
          <p:cNvSpPr>
            <a:spLocks/>
          </p:cNvSpPr>
          <p:nvPr/>
        </p:nvSpPr>
        <p:spPr bwMode="auto">
          <a:xfrm rot="16200000">
            <a:off x="7725723" y="4064970"/>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9" name="TextBox 8">
            <a:extLst>
              <a:ext uri="{FF2B5EF4-FFF2-40B4-BE49-F238E27FC236}">
                <a16:creationId xmlns:a16="http://schemas.microsoft.com/office/drawing/2014/main" id="{21B0E1EA-40B1-04DA-D4A9-1EC439E01CF4}"/>
              </a:ext>
            </a:extLst>
          </p:cNvPr>
          <p:cNvSpPr txBox="1"/>
          <p:nvPr/>
        </p:nvSpPr>
        <p:spPr>
          <a:xfrm>
            <a:off x="418562" y="6510515"/>
            <a:ext cx="6026626" cy="246221"/>
          </a:xfrm>
          <a:prstGeom prst="rect">
            <a:avLst/>
          </a:prstGeom>
          <a:noFill/>
        </p:spPr>
        <p:txBody>
          <a:bodyPr wrap="square" lIns="91440" tIns="45720" rIns="91440" bIns="45720" rtlCol="0" anchor="t">
            <a:spAutoFit/>
          </a:bodyPr>
          <a:lstStyle/>
          <a:p>
            <a:r>
              <a:rPr lang="en-GB" sz="1000" dirty="0"/>
              <a:t>* </a:t>
            </a:r>
            <a:r>
              <a:rPr lang="en-US" altLang="zh-CN" sz="1000" dirty="0"/>
              <a:t>Resource: </a:t>
            </a:r>
            <a:r>
              <a:rPr lang="en-US" altLang="zh-CN" sz="1000" dirty="0">
                <a:hlinkClick r:id="rId4"/>
              </a:rPr>
              <a:t>https://www.itu.int/en/ITU-T/tsbdir/cto/Pages/default.aspx</a:t>
            </a:r>
            <a:r>
              <a:rPr lang="en-US" altLang="zh-CN" sz="1000" dirty="0"/>
              <a:t>, visited by 3 April 2024.</a:t>
            </a:r>
            <a:endParaRPr lang="en-GB" sz="1000" dirty="0"/>
          </a:p>
        </p:txBody>
      </p:sp>
      <p:sp>
        <p:nvSpPr>
          <p:cNvPr id="10" name="Freeform 14">
            <a:extLst>
              <a:ext uri="{FF2B5EF4-FFF2-40B4-BE49-F238E27FC236}">
                <a16:creationId xmlns:a16="http://schemas.microsoft.com/office/drawing/2014/main" id="{E7432DEF-E186-AFE3-A81D-5522733546EE}"/>
              </a:ext>
            </a:extLst>
          </p:cNvPr>
          <p:cNvSpPr>
            <a:spLocks/>
          </p:cNvSpPr>
          <p:nvPr/>
        </p:nvSpPr>
        <p:spPr bwMode="auto">
          <a:xfrm rot="16200000">
            <a:off x="2836705" y="3912160"/>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1" name="TextBox 10">
            <a:extLst>
              <a:ext uri="{FF2B5EF4-FFF2-40B4-BE49-F238E27FC236}">
                <a16:creationId xmlns:a16="http://schemas.microsoft.com/office/drawing/2014/main" id="{F7A52DC6-1998-5162-0475-BEEC8DB5048B}"/>
              </a:ext>
            </a:extLst>
          </p:cNvPr>
          <p:cNvSpPr txBox="1"/>
          <p:nvPr/>
        </p:nvSpPr>
        <p:spPr>
          <a:xfrm>
            <a:off x="7953703" y="3444839"/>
            <a:ext cx="2017077" cy="399742"/>
          </a:xfrm>
          <a:prstGeom prst="rect">
            <a:avLst/>
          </a:prstGeom>
          <a:noFill/>
        </p:spPr>
        <p:txBody>
          <a:bodyPr wrap="square" lIns="91440" tIns="45720" rIns="91440" bIns="45720" rtlCol="0" anchor="t">
            <a:spAutoFit/>
          </a:bodyPr>
          <a:lstStyle/>
          <a:p>
            <a:r>
              <a:rPr lang="en-GB" sz="1000" dirty="0"/>
              <a:t>CTO Consultation Meeting, Seoul, Rep. Korea, Apr. 2015</a:t>
            </a:r>
          </a:p>
        </p:txBody>
      </p:sp>
      <p:sp>
        <p:nvSpPr>
          <p:cNvPr id="12" name="Freeform 14">
            <a:extLst>
              <a:ext uri="{FF2B5EF4-FFF2-40B4-BE49-F238E27FC236}">
                <a16:creationId xmlns:a16="http://schemas.microsoft.com/office/drawing/2014/main" id="{EEFB9182-A2F2-7EE7-74C8-BB205F8286F4}"/>
              </a:ext>
            </a:extLst>
          </p:cNvPr>
          <p:cNvSpPr>
            <a:spLocks/>
          </p:cNvSpPr>
          <p:nvPr/>
        </p:nvSpPr>
        <p:spPr bwMode="auto">
          <a:xfrm rot="16200000">
            <a:off x="2823635" y="3556610"/>
            <a:ext cx="137901" cy="160385"/>
          </a:xfrm>
          <a:custGeom>
            <a:avLst/>
            <a:gdLst>
              <a:gd name="T0" fmla="*/ 173 w 346"/>
              <a:gd name="T1" fmla="*/ 252 h 252"/>
              <a:gd name="T2" fmla="*/ 346 w 346"/>
              <a:gd name="T3" fmla="*/ 0 h 252"/>
              <a:gd name="T4" fmla="*/ 0 w 346"/>
              <a:gd name="T5" fmla="*/ 0 h 252"/>
              <a:gd name="T6" fmla="*/ 173 w 346"/>
              <a:gd name="T7" fmla="*/ 252 h 252"/>
            </a:gdLst>
            <a:ahLst/>
            <a:cxnLst>
              <a:cxn ang="0">
                <a:pos x="T0" y="T1"/>
              </a:cxn>
              <a:cxn ang="0">
                <a:pos x="T2" y="T3"/>
              </a:cxn>
              <a:cxn ang="0">
                <a:pos x="T4" y="T5"/>
              </a:cxn>
              <a:cxn ang="0">
                <a:pos x="T6" y="T7"/>
              </a:cxn>
            </a:cxnLst>
            <a:rect l="0" t="0" r="r" b="b"/>
            <a:pathLst>
              <a:path w="346" h="252">
                <a:moveTo>
                  <a:pt x="173" y="252"/>
                </a:moveTo>
                <a:lnTo>
                  <a:pt x="346" y="0"/>
                </a:lnTo>
                <a:lnTo>
                  <a:pt x="0" y="0"/>
                </a:lnTo>
                <a:lnTo>
                  <a:pt x="173" y="252"/>
                </a:lnTo>
                <a:close/>
              </a:path>
            </a:pathLst>
          </a:custGeom>
          <a:solidFill>
            <a:srgbClr val="1BACE3"/>
          </a:solidFill>
          <a:ln>
            <a:noFill/>
          </a:ln>
          <a:effectLst/>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mn-ea"/>
            </a:endParaRPr>
          </a:p>
        </p:txBody>
      </p:sp>
      <p:sp>
        <p:nvSpPr>
          <p:cNvPr id="15" name="TextBox 14">
            <a:extLst>
              <a:ext uri="{FF2B5EF4-FFF2-40B4-BE49-F238E27FC236}">
                <a16:creationId xmlns:a16="http://schemas.microsoft.com/office/drawing/2014/main" id="{47CD4006-0299-21E9-5F3C-5E46459F1DD7}"/>
              </a:ext>
            </a:extLst>
          </p:cNvPr>
          <p:cNvSpPr txBox="1"/>
          <p:nvPr/>
        </p:nvSpPr>
        <p:spPr>
          <a:xfrm>
            <a:off x="7918833" y="3938097"/>
            <a:ext cx="2161462" cy="400110"/>
          </a:xfrm>
          <a:prstGeom prst="rect">
            <a:avLst/>
          </a:prstGeom>
          <a:noFill/>
        </p:spPr>
        <p:txBody>
          <a:bodyPr wrap="square" lIns="91440" tIns="45720" rIns="91440" bIns="45720" rtlCol="0" anchor="t">
            <a:spAutoFit/>
          </a:bodyPr>
          <a:lstStyle/>
          <a:p>
            <a:r>
              <a:rPr lang="en-GB" sz="1000" dirty="0"/>
              <a:t>CTO Meeting, Budapest, Hungary, Oct. 2015</a:t>
            </a:r>
          </a:p>
        </p:txBody>
      </p:sp>
      <p:sp>
        <p:nvSpPr>
          <p:cNvPr id="13" name="Rectangle 12">
            <a:extLst>
              <a:ext uri="{FF2B5EF4-FFF2-40B4-BE49-F238E27FC236}">
                <a16:creationId xmlns:a16="http://schemas.microsoft.com/office/drawing/2014/main" id="{3E31857E-C52F-5205-4257-A40F2A4D1041}"/>
              </a:ext>
            </a:extLst>
          </p:cNvPr>
          <p:cNvSpPr/>
          <p:nvPr/>
        </p:nvSpPr>
        <p:spPr>
          <a:xfrm>
            <a:off x="1740521" y="159546"/>
            <a:ext cx="9323053" cy="584775"/>
          </a:xfrm>
          <a:prstGeom prst="rect">
            <a:avLst/>
          </a:prstGeom>
          <a:noFill/>
        </p:spPr>
        <p:txBody>
          <a:bodyPr wrap="square" lIns="91440" tIns="45720" rIns="91440" bIns="45720">
            <a:spAutoFit/>
          </a:bodyPr>
          <a:lstStyle/>
          <a:p>
            <a:pPr algn="ctr"/>
            <a:r>
              <a:rPr lang="en-GB" altLang="zh-CN" sz="3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Timeline of top 3 topics over time</a:t>
            </a:r>
            <a:endParaRPr lang="en-US" sz="32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14" name="TextBox 13">
            <a:extLst>
              <a:ext uri="{FF2B5EF4-FFF2-40B4-BE49-F238E27FC236}">
                <a16:creationId xmlns:a16="http://schemas.microsoft.com/office/drawing/2014/main" id="{339CB0E5-D01A-3901-D836-54308CAF72CC}"/>
              </a:ext>
            </a:extLst>
          </p:cNvPr>
          <p:cNvSpPr txBox="1"/>
          <p:nvPr/>
        </p:nvSpPr>
        <p:spPr>
          <a:xfrm>
            <a:off x="824427" y="848954"/>
            <a:ext cx="1027814" cy="338554"/>
          </a:xfrm>
          <a:prstGeom prst="rect">
            <a:avLst/>
          </a:prstGeom>
          <a:noFill/>
        </p:spPr>
        <p:txBody>
          <a:bodyPr wrap="square" rtlCol="0">
            <a:spAutoFit/>
          </a:bodyPr>
          <a:lstStyle/>
          <a:p>
            <a:r>
              <a:rPr lang="en-GB" sz="1600" b="1" dirty="0">
                <a:solidFill>
                  <a:srgbClr val="00B0F0"/>
                </a:solidFill>
              </a:rPr>
              <a:t>Networks</a:t>
            </a:r>
          </a:p>
        </p:txBody>
      </p:sp>
      <p:sp>
        <p:nvSpPr>
          <p:cNvPr id="16" name="TextBox 15">
            <a:extLst>
              <a:ext uri="{FF2B5EF4-FFF2-40B4-BE49-F238E27FC236}">
                <a16:creationId xmlns:a16="http://schemas.microsoft.com/office/drawing/2014/main" id="{491909DB-4A51-C0E5-97BA-1562196DA6EC}"/>
              </a:ext>
            </a:extLst>
          </p:cNvPr>
          <p:cNvSpPr txBox="1"/>
          <p:nvPr/>
        </p:nvSpPr>
        <p:spPr>
          <a:xfrm>
            <a:off x="3167915" y="848954"/>
            <a:ext cx="1027814" cy="338554"/>
          </a:xfrm>
          <a:prstGeom prst="rect">
            <a:avLst/>
          </a:prstGeom>
          <a:noFill/>
        </p:spPr>
        <p:txBody>
          <a:bodyPr wrap="square" rtlCol="0">
            <a:spAutoFit/>
          </a:bodyPr>
          <a:lstStyle/>
          <a:p>
            <a:r>
              <a:rPr lang="en-GB" sz="1600" b="1" dirty="0">
                <a:solidFill>
                  <a:srgbClr val="00B0F0"/>
                </a:solidFill>
              </a:rPr>
              <a:t>Networks</a:t>
            </a:r>
          </a:p>
        </p:txBody>
      </p:sp>
      <p:sp>
        <p:nvSpPr>
          <p:cNvPr id="18" name="TextBox 17">
            <a:extLst>
              <a:ext uri="{FF2B5EF4-FFF2-40B4-BE49-F238E27FC236}">
                <a16:creationId xmlns:a16="http://schemas.microsoft.com/office/drawing/2014/main" id="{ADEE533C-1A57-1F54-BC7B-448C4C5A2DEE}"/>
              </a:ext>
            </a:extLst>
          </p:cNvPr>
          <p:cNvSpPr txBox="1"/>
          <p:nvPr/>
        </p:nvSpPr>
        <p:spPr>
          <a:xfrm>
            <a:off x="8049176" y="2766177"/>
            <a:ext cx="740629" cy="338554"/>
          </a:xfrm>
          <a:prstGeom prst="rect">
            <a:avLst/>
          </a:prstGeom>
          <a:noFill/>
        </p:spPr>
        <p:txBody>
          <a:bodyPr wrap="square" rtlCol="0">
            <a:spAutoFit/>
          </a:bodyPr>
          <a:lstStyle/>
          <a:p>
            <a:r>
              <a:rPr lang="en-GB" sz="1600" b="1" dirty="0">
                <a:solidFill>
                  <a:srgbClr val="FF9900"/>
                </a:solidFill>
              </a:rPr>
              <a:t>5G*2</a:t>
            </a:r>
          </a:p>
        </p:txBody>
      </p:sp>
      <p:sp>
        <p:nvSpPr>
          <p:cNvPr id="19" name="TextBox 18">
            <a:extLst>
              <a:ext uri="{FF2B5EF4-FFF2-40B4-BE49-F238E27FC236}">
                <a16:creationId xmlns:a16="http://schemas.microsoft.com/office/drawing/2014/main" id="{0BBFAE05-239E-1B9B-BACA-B2031CB02C3F}"/>
              </a:ext>
            </a:extLst>
          </p:cNvPr>
          <p:cNvSpPr txBox="1"/>
          <p:nvPr/>
        </p:nvSpPr>
        <p:spPr>
          <a:xfrm>
            <a:off x="5634194" y="2772884"/>
            <a:ext cx="502611" cy="338554"/>
          </a:xfrm>
          <a:prstGeom prst="rect">
            <a:avLst/>
          </a:prstGeom>
          <a:noFill/>
        </p:spPr>
        <p:txBody>
          <a:bodyPr wrap="square" rtlCol="0">
            <a:spAutoFit/>
          </a:bodyPr>
          <a:lstStyle/>
          <a:p>
            <a:r>
              <a:rPr lang="en-GB" sz="1600" b="1" dirty="0">
                <a:solidFill>
                  <a:srgbClr val="FF9900"/>
                </a:solidFill>
              </a:rPr>
              <a:t>5G</a:t>
            </a:r>
          </a:p>
        </p:txBody>
      </p:sp>
      <p:sp>
        <p:nvSpPr>
          <p:cNvPr id="20" name="TextBox 19">
            <a:extLst>
              <a:ext uri="{FF2B5EF4-FFF2-40B4-BE49-F238E27FC236}">
                <a16:creationId xmlns:a16="http://schemas.microsoft.com/office/drawing/2014/main" id="{2CA37198-ED89-5BA4-B259-0498676B470D}"/>
              </a:ext>
            </a:extLst>
          </p:cNvPr>
          <p:cNvSpPr txBox="1"/>
          <p:nvPr/>
        </p:nvSpPr>
        <p:spPr>
          <a:xfrm>
            <a:off x="5995154" y="2769301"/>
            <a:ext cx="502611" cy="338554"/>
          </a:xfrm>
          <a:prstGeom prst="rect">
            <a:avLst/>
          </a:prstGeom>
          <a:noFill/>
        </p:spPr>
        <p:txBody>
          <a:bodyPr wrap="square" rtlCol="0">
            <a:spAutoFit/>
          </a:bodyPr>
          <a:lstStyle/>
          <a:p>
            <a:r>
              <a:rPr lang="en-GB" sz="1600" b="1" dirty="0">
                <a:solidFill>
                  <a:srgbClr val="9148C8"/>
                </a:solidFill>
              </a:rPr>
              <a:t>AI</a:t>
            </a:r>
          </a:p>
        </p:txBody>
      </p:sp>
      <p:sp>
        <p:nvSpPr>
          <p:cNvPr id="47" name="TextBox 104">
            <a:extLst>
              <a:ext uri="{FF2B5EF4-FFF2-40B4-BE49-F238E27FC236}">
                <a16:creationId xmlns:a16="http://schemas.microsoft.com/office/drawing/2014/main" id="{DC0243D7-6F6A-45F2-9AB6-7C50C3C22979}"/>
              </a:ext>
            </a:extLst>
          </p:cNvPr>
          <p:cNvSpPr txBox="1"/>
          <p:nvPr/>
        </p:nvSpPr>
        <p:spPr>
          <a:xfrm>
            <a:off x="904737" y="4715160"/>
            <a:ext cx="740629"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dirty="0">
                <a:solidFill>
                  <a:srgbClr val="FF9900"/>
                </a:solidFill>
              </a:rPr>
              <a:t>5G*2</a:t>
            </a:r>
          </a:p>
        </p:txBody>
      </p:sp>
      <p:sp>
        <p:nvSpPr>
          <p:cNvPr id="50" name="TextBox 157">
            <a:extLst>
              <a:ext uri="{FF2B5EF4-FFF2-40B4-BE49-F238E27FC236}">
                <a16:creationId xmlns:a16="http://schemas.microsoft.com/office/drawing/2014/main" id="{CB1A4F4A-74D7-4EC8-8846-2DEECDDB4AD4}"/>
              </a:ext>
            </a:extLst>
          </p:cNvPr>
          <p:cNvSpPr txBox="1"/>
          <p:nvPr/>
        </p:nvSpPr>
        <p:spPr>
          <a:xfrm>
            <a:off x="3335612" y="2513477"/>
            <a:ext cx="1494342"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dirty="0">
                <a:solidFill>
                  <a:srgbClr val="00B0F0"/>
                </a:solidFill>
              </a:rPr>
              <a:t>Networks*2</a:t>
            </a:r>
          </a:p>
        </p:txBody>
      </p:sp>
      <p:sp>
        <p:nvSpPr>
          <p:cNvPr id="54" name="TextBox 157">
            <a:extLst>
              <a:ext uri="{FF2B5EF4-FFF2-40B4-BE49-F238E27FC236}">
                <a16:creationId xmlns:a16="http://schemas.microsoft.com/office/drawing/2014/main" id="{CB1A4F4A-74D7-4EC8-8846-2DEECDDB4AD4}"/>
              </a:ext>
            </a:extLst>
          </p:cNvPr>
          <p:cNvSpPr txBox="1"/>
          <p:nvPr/>
        </p:nvSpPr>
        <p:spPr>
          <a:xfrm>
            <a:off x="873547" y="4541598"/>
            <a:ext cx="1494342"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a:solidFill>
                  <a:srgbClr val="00B0F0"/>
                </a:solidFill>
              </a:rPr>
              <a:t>Networks*3</a:t>
            </a:r>
          </a:p>
        </p:txBody>
      </p:sp>
      <p:sp>
        <p:nvSpPr>
          <p:cNvPr id="57" name="TextBox 104">
            <a:extLst>
              <a:ext uri="{FF2B5EF4-FFF2-40B4-BE49-F238E27FC236}">
                <a16:creationId xmlns:a16="http://schemas.microsoft.com/office/drawing/2014/main" id="{F714AE08-F1DB-C0F0-7A73-90C2A257B854}"/>
              </a:ext>
            </a:extLst>
          </p:cNvPr>
          <p:cNvSpPr txBox="1"/>
          <p:nvPr/>
        </p:nvSpPr>
        <p:spPr>
          <a:xfrm>
            <a:off x="3414324" y="2751096"/>
            <a:ext cx="740629"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dirty="0">
                <a:solidFill>
                  <a:srgbClr val="FF9900"/>
                </a:solidFill>
              </a:rPr>
              <a:t>5G*3</a:t>
            </a:r>
          </a:p>
        </p:txBody>
      </p:sp>
      <p:sp>
        <p:nvSpPr>
          <p:cNvPr id="58" name="TextBox 168">
            <a:extLst>
              <a:ext uri="{FF2B5EF4-FFF2-40B4-BE49-F238E27FC236}">
                <a16:creationId xmlns:a16="http://schemas.microsoft.com/office/drawing/2014/main" id="{59DA7BD8-C9C6-4CD5-A2D0-71ADFF2145D0}"/>
              </a:ext>
            </a:extLst>
          </p:cNvPr>
          <p:cNvSpPr txBox="1"/>
          <p:nvPr/>
        </p:nvSpPr>
        <p:spPr>
          <a:xfrm>
            <a:off x="1413435" y="4716698"/>
            <a:ext cx="84238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a:solidFill>
                  <a:srgbClr val="9148C8"/>
                </a:solidFill>
              </a:rPr>
              <a:t>AI*2</a:t>
            </a:r>
          </a:p>
        </p:txBody>
      </p:sp>
      <p:sp>
        <p:nvSpPr>
          <p:cNvPr id="59" name="TextBox 134">
            <a:extLst>
              <a:ext uri="{FF2B5EF4-FFF2-40B4-BE49-F238E27FC236}">
                <a16:creationId xmlns:a16="http://schemas.microsoft.com/office/drawing/2014/main" id="{33543E68-230C-4601-B8A8-177B282DE4B2}"/>
              </a:ext>
            </a:extLst>
          </p:cNvPr>
          <p:cNvSpPr txBox="1"/>
          <p:nvPr/>
        </p:nvSpPr>
        <p:spPr>
          <a:xfrm>
            <a:off x="4112864" y="4655033"/>
            <a:ext cx="50261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dirty="0">
                <a:solidFill>
                  <a:srgbClr val="FF9900"/>
                </a:solidFill>
              </a:rPr>
              <a:t>5G</a:t>
            </a:r>
          </a:p>
        </p:txBody>
      </p:sp>
      <p:sp>
        <p:nvSpPr>
          <p:cNvPr id="60" name="TextBox 171">
            <a:extLst>
              <a:ext uri="{FF2B5EF4-FFF2-40B4-BE49-F238E27FC236}">
                <a16:creationId xmlns:a16="http://schemas.microsoft.com/office/drawing/2014/main" id="{BB18BED8-F11B-495A-9102-AAD30F070CD7}"/>
              </a:ext>
            </a:extLst>
          </p:cNvPr>
          <p:cNvSpPr txBox="1"/>
          <p:nvPr/>
        </p:nvSpPr>
        <p:spPr>
          <a:xfrm>
            <a:off x="4441806" y="4655379"/>
            <a:ext cx="50261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a:solidFill>
                  <a:srgbClr val="9148C8"/>
                </a:solidFill>
              </a:rPr>
              <a:t>AI</a:t>
            </a:r>
          </a:p>
        </p:txBody>
      </p:sp>
      <p:sp>
        <p:nvSpPr>
          <p:cNvPr id="61" name="TextBox 171">
            <a:extLst>
              <a:ext uri="{FF2B5EF4-FFF2-40B4-BE49-F238E27FC236}">
                <a16:creationId xmlns:a16="http://schemas.microsoft.com/office/drawing/2014/main" id="{BB18BED8-F11B-495A-9102-AAD30F070CD7}"/>
              </a:ext>
            </a:extLst>
          </p:cNvPr>
          <p:cNvSpPr txBox="1"/>
          <p:nvPr/>
        </p:nvSpPr>
        <p:spPr>
          <a:xfrm>
            <a:off x="7757180" y="4654265"/>
            <a:ext cx="50261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a:solidFill>
                  <a:srgbClr val="9148C8"/>
                </a:solidFill>
              </a:rPr>
              <a:t>AI</a:t>
            </a:r>
          </a:p>
        </p:txBody>
      </p:sp>
      <p:sp>
        <p:nvSpPr>
          <p:cNvPr id="62" name="TextBox 134">
            <a:extLst>
              <a:ext uri="{FF2B5EF4-FFF2-40B4-BE49-F238E27FC236}">
                <a16:creationId xmlns:a16="http://schemas.microsoft.com/office/drawing/2014/main" id="{9315CFAB-E46E-351B-063A-0B0F35AC38C7}"/>
              </a:ext>
            </a:extLst>
          </p:cNvPr>
          <p:cNvSpPr txBox="1"/>
          <p:nvPr/>
        </p:nvSpPr>
        <p:spPr>
          <a:xfrm>
            <a:off x="7410032" y="4663860"/>
            <a:ext cx="50261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dirty="0">
                <a:solidFill>
                  <a:srgbClr val="FF9900"/>
                </a:solidFill>
              </a:rPr>
              <a:t>5G</a:t>
            </a:r>
          </a:p>
        </p:txBody>
      </p:sp>
      <p:sp>
        <p:nvSpPr>
          <p:cNvPr id="63" name="TextBox 138">
            <a:extLst>
              <a:ext uri="{FF2B5EF4-FFF2-40B4-BE49-F238E27FC236}">
                <a16:creationId xmlns:a16="http://schemas.microsoft.com/office/drawing/2014/main" id="{B11B81A6-32C4-4E22-942B-3A56DD90FE97}"/>
              </a:ext>
            </a:extLst>
          </p:cNvPr>
          <p:cNvSpPr txBox="1"/>
          <p:nvPr/>
        </p:nvSpPr>
        <p:spPr>
          <a:xfrm>
            <a:off x="10222514" y="4501221"/>
            <a:ext cx="1275082"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a:solidFill>
                  <a:srgbClr val="00B0F0"/>
                </a:solidFill>
              </a:rPr>
              <a:t>Networks*3</a:t>
            </a:r>
          </a:p>
        </p:txBody>
      </p:sp>
      <p:sp>
        <p:nvSpPr>
          <p:cNvPr id="64" name="TextBox 137">
            <a:extLst>
              <a:ext uri="{FF2B5EF4-FFF2-40B4-BE49-F238E27FC236}">
                <a16:creationId xmlns:a16="http://schemas.microsoft.com/office/drawing/2014/main" id="{4A1E9968-AE3E-4391-B453-1086D967EE23}"/>
              </a:ext>
            </a:extLst>
          </p:cNvPr>
          <p:cNvSpPr txBox="1"/>
          <p:nvPr/>
        </p:nvSpPr>
        <p:spPr>
          <a:xfrm>
            <a:off x="10504840" y="4691921"/>
            <a:ext cx="502611"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a:solidFill>
                  <a:srgbClr val="FF9900"/>
                </a:solidFill>
              </a:rPr>
              <a:t>6G</a:t>
            </a:r>
          </a:p>
        </p:txBody>
      </p:sp>
      <p:sp>
        <p:nvSpPr>
          <p:cNvPr id="65" name="TextBox 64">
            <a:extLst>
              <a:ext uri="{FF2B5EF4-FFF2-40B4-BE49-F238E27FC236}">
                <a16:creationId xmlns:a16="http://schemas.microsoft.com/office/drawing/2014/main" id="{080107A5-D20E-771D-552F-5CD9A9C4C52C}"/>
              </a:ext>
            </a:extLst>
          </p:cNvPr>
          <p:cNvSpPr txBox="1"/>
          <p:nvPr/>
        </p:nvSpPr>
        <p:spPr>
          <a:xfrm>
            <a:off x="10131582" y="2749750"/>
            <a:ext cx="1027814" cy="338554"/>
          </a:xfrm>
          <a:prstGeom prst="rect">
            <a:avLst/>
          </a:prstGeom>
          <a:noFill/>
        </p:spPr>
        <p:txBody>
          <a:bodyPr wrap="square" rtlCol="0">
            <a:spAutoFit/>
          </a:bodyPr>
          <a:lstStyle/>
          <a:p>
            <a:r>
              <a:rPr lang="en-GB" sz="1600" b="1" dirty="0">
                <a:solidFill>
                  <a:srgbClr val="00B0F0"/>
                </a:solidFill>
              </a:rPr>
              <a:t>Networks</a:t>
            </a:r>
          </a:p>
        </p:txBody>
      </p:sp>
      <p:sp>
        <p:nvSpPr>
          <p:cNvPr id="66" name="TextBox 65">
            <a:extLst>
              <a:ext uri="{FF2B5EF4-FFF2-40B4-BE49-F238E27FC236}">
                <a16:creationId xmlns:a16="http://schemas.microsoft.com/office/drawing/2014/main" id="{03306144-345A-3065-D6BC-DFB9BB915E8E}"/>
              </a:ext>
            </a:extLst>
          </p:cNvPr>
          <p:cNvSpPr txBox="1"/>
          <p:nvPr/>
        </p:nvSpPr>
        <p:spPr>
          <a:xfrm>
            <a:off x="709285" y="2743452"/>
            <a:ext cx="731889" cy="338554"/>
          </a:xfrm>
          <a:prstGeom prst="rect">
            <a:avLst/>
          </a:prstGeom>
          <a:noFill/>
        </p:spPr>
        <p:txBody>
          <a:bodyPr wrap="square" rtlCol="0">
            <a:spAutoFit/>
          </a:bodyPr>
          <a:lstStyle/>
          <a:p>
            <a:r>
              <a:rPr lang="en-GB" sz="1600" b="1" dirty="0">
                <a:solidFill>
                  <a:srgbClr val="FF9900"/>
                </a:solidFill>
              </a:rPr>
              <a:t>5G*3</a:t>
            </a:r>
          </a:p>
        </p:txBody>
      </p:sp>
      <p:sp>
        <p:nvSpPr>
          <p:cNvPr id="67" name="TextBox 167">
            <a:extLst>
              <a:ext uri="{FF2B5EF4-FFF2-40B4-BE49-F238E27FC236}">
                <a16:creationId xmlns:a16="http://schemas.microsoft.com/office/drawing/2014/main" id="{9FF064E9-4AFD-41F4-B339-EC9DB532CC05}"/>
              </a:ext>
            </a:extLst>
          </p:cNvPr>
          <p:cNvSpPr txBox="1"/>
          <p:nvPr/>
        </p:nvSpPr>
        <p:spPr>
          <a:xfrm>
            <a:off x="1281505" y="2727291"/>
            <a:ext cx="751568"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a:solidFill>
                  <a:srgbClr val="9148C8"/>
                </a:solidFill>
              </a:rPr>
              <a:t>AI*2</a:t>
            </a:r>
          </a:p>
        </p:txBody>
      </p:sp>
      <p:sp>
        <p:nvSpPr>
          <p:cNvPr id="68" name="TextBox 67">
            <a:extLst>
              <a:ext uri="{FF2B5EF4-FFF2-40B4-BE49-F238E27FC236}">
                <a16:creationId xmlns:a16="http://schemas.microsoft.com/office/drawing/2014/main" id="{B1B92B65-3549-6B44-18C4-4F28C35F4A01}"/>
              </a:ext>
            </a:extLst>
          </p:cNvPr>
          <p:cNvSpPr txBox="1"/>
          <p:nvPr/>
        </p:nvSpPr>
        <p:spPr>
          <a:xfrm>
            <a:off x="3937769" y="2729653"/>
            <a:ext cx="502611" cy="338554"/>
          </a:xfrm>
          <a:prstGeom prst="rect">
            <a:avLst/>
          </a:prstGeom>
          <a:noFill/>
        </p:spPr>
        <p:txBody>
          <a:bodyPr wrap="square" rtlCol="0">
            <a:spAutoFit/>
          </a:bodyPr>
          <a:lstStyle/>
          <a:p>
            <a:r>
              <a:rPr lang="en-GB" sz="1600" b="1" dirty="0">
                <a:solidFill>
                  <a:srgbClr val="9148C8"/>
                </a:solidFill>
              </a:rPr>
              <a:t>AI</a:t>
            </a:r>
          </a:p>
        </p:txBody>
      </p:sp>
    </p:spTree>
    <p:extLst>
      <p:ext uri="{BB962C8B-B14F-4D97-AF65-F5344CB8AC3E}">
        <p14:creationId xmlns:p14="http://schemas.microsoft.com/office/powerpoint/2010/main" val="27620651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8" name="Rectangle 47">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
            <a:extLst>
              <a:ext uri="{FF2B5EF4-FFF2-40B4-BE49-F238E27FC236}">
                <a16:creationId xmlns:a16="http://schemas.microsoft.com/office/drawing/2014/main" id="{12515DB1-187D-4A9F-8451-85B4E888ADD2}"/>
              </a:ext>
            </a:extLst>
          </p:cNvPr>
          <p:cNvSpPr txBox="1">
            <a:spLocks/>
          </p:cNvSpPr>
          <p:nvPr/>
        </p:nvSpPr>
        <p:spPr>
          <a:xfrm>
            <a:off x="638882" y="639193"/>
            <a:ext cx="3571810" cy="3573516"/>
          </a:xfrm>
          <a:prstGeom prst="rect">
            <a:avLst/>
          </a:prstGeom>
        </p:spPr>
        <p:txBody>
          <a:bodyPr vert="horz" lIns="91440" tIns="45720" rIns="91440" bIns="45720" rtlCol="0" anchor="b">
            <a:normAutofit/>
          </a:bodyP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n-US" sz="6600" b="1" kern="1200">
                <a:solidFill>
                  <a:schemeClr val="tx1"/>
                </a:solidFill>
                <a:latin typeface="+mj-lt"/>
                <a:ea typeface="+mj-ea"/>
                <a:cs typeface="+mj-cs"/>
              </a:rPr>
              <a:t>5G</a:t>
            </a:r>
          </a:p>
        </p:txBody>
      </p:sp>
      <p:sp>
        <p:nvSpPr>
          <p:cNvPr id="59"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F680D97-643A-4BD2-9F5C-FB8A1D24DC35}"/>
              </a:ext>
            </a:extLst>
          </p:cNvPr>
          <p:cNvSpPr/>
          <p:nvPr/>
        </p:nvSpPr>
        <p:spPr>
          <a:xfrm>
            <a:off x="630936" y="2807208"/>
            <a:ext cx="3429000" cy="3410712"/>
          </a:xfrm>
          <a:prstGeom prst="rect">
            <a:avLst/>
          </a:prstGeom>
        </p:spPr>
        <p:txBody>
          <a:bodyPr vert="horz" lIns="91440" tIns="45720" rIns="91440" bIns="45720" rtlCol="0" anchor="t">
            <a:normAutofit/>
          </a:bodyPr>
          <a:lstStyle/>
          <a:p>
            <a:pPr marL="228600" lvl="1">
              <a:lnSpc>
                <a:spcPct val="90000"/>
              </a:lnSpc>
              <a:spcAft>
                <a:spcPts val="600"/>
              </a:spcAft>
            </a:pPr>
            <a:endParaRPr lang="en-US" sz="2200" b="1"/>
          </a:p>
        </p:txBody>
      </p:sp>
      <p:graphicFrame>
        <p:nvGraphicFramePr>
          <p:cNvPr id="3" name="Table 2">
            <a:extLst>
              <a:ext uri="{FF2B5EF4-FFF2-40B4-BE49-F238E27FC236}">
                <a16:creationId xmlns:a16="http://schemas.microsoft.com/office/drawing/2014/main" id="{68FEA174-9F1C-44B4-90C1-E54BD3AADDA1}"/>
              </a:ext>
            </a:extLst>
          </p:cNvPr>
          <p:cNvGraphicFramePr>
            <a:graphicFrameLocks noGrp="1"/>
          </p:cNvGraphicFramePr>
          <p:nvPr>
            <p:extLst>
              <p:ext uri="{D42A27DB-BD31-4B8C-83A1-F6EECF244321}">
                <p14:modId xmlns:p14="http://schemas.microsoft.com/office/powerpoint/2010/main" val="1421951311"/>
              </p:ext>
            </p:extLst>
          </p:nvPr>
        </p:nvGraphicFramePr>
        <p:xfrm>
          <a:off x="4587890" y="269556"/>
          <a:ext cx="6960832" cy="5972585"/>
        </p:xfrm>
        <a:graphic>
          <a:graphicData uri="http://schemas.openxmlformats.org/drawingml/2006/table">
            <a:tbl>
              <a:tblPr firstRow="1" bandRow="1">
                <a:tableStyleId>{793D81CF-94F2-401A-BA57-92F5A7B2D0C5}</a:tableStyleId>
              </a:tblPr>
              <a:tblGrid>
                <a:gridCol w="564600">
                  <a:extLst>
                    <a:ext uri="{9D8B030D-6E8A-4147-A177-3AD203B41FA5}">
                      <a16:colId xmlns:a16="http://schemas.microsoft.com/office/drawing/2014/main" val="1605710959"/>
                    </a:ext>
                  </a:extLst>
                </a:gridCol>
                <a:gridCol w="3671375">
                  <a:extLst>
                    <a:ext uri="{9D8B030D-6E8A-4147-A177-3AD203B41FA5}">
                      <a16:colId xmlns:a16="http://schemas.microsoft.com/office/drawing/2014/main" val="506251422"/>
                    </a:ext>
                  </a:extLst>
                </a:gridCol>
                <a:gridCol w="935775">
                  <a:extLst>
                    <a:ext uri="{9D8B030D-6E8A-4147-A177-3AD203B41FA5}">
                      <a16:colId xmlns:a16="http://schemas.microsoft.com/office/drawing/2014/main" val="2086232953"/>
                    </a:ext>
                  </a:extLst>
                </a:gridCol>
                <a:gridCol w="1789082">
                  <a:extLst>
                    <a:ext uri="{9D8B030D-6E8A-4147-A177-3AD203B41FA5}">
                      <a16:colId xmlns:a16="http://schemas.microsoft.com/office/drawing/2014/main" val="735659702"/>
                    </a:ext>
                  </a:extLst>
                </a:gridCol>
              </a:tblGrid>
              <a:tr h="408992">
                <a:tc>
                  <a:txBody>
                    <a:bodyPr/>
                    <a:lstStyle/>
                    <a:p>
                      <a:pPr fontAlgn="ctr"/>
                      <a:endParaRPr lang="en-GB" sz="1000" cap="none" spc="0">
                        <a:effectLst/>
                      </a:endParaRPr>
                    </a:p>
                    <a:p>
                      <a:pPr algn="r" rtl="0" fontAlgn="base"/>
                      <a:r>
                        <a:rPr lang="en-GB" sz="1000" cap="none" spc="0">
                          <a:effectLst/>
                        </a:rPr>
                        <a:t>Number </a:t>
                      </a:r>
                      <a:endParaRPr lang="en-GB" sz="1000" b="1" i="0" cap="none" spc="0">
                        <a:solidFill>
                          <a:schemeClr val="bg1"/>
                        </a:solidFill>
                        <a:effectLst/>
                      </a:endParaRPr>
                    </a:p>
                  </a:txBody>
                  <a:tcPr marL="34854" marR="24895" marT="49791" marB="49791" anchor="ctr"/>
                </a:tc>
                <a:tc>
                  <a:txBody>
                    <a:bodyPr/>
                    <a:lstStyle/>
                    <a:p>
                      <a:pPr algn="ctr" fontAlgn="ctr"/>
                      <a:endParaRPr lang="en-GB" sz="1000" cap="none" spc="0">
                        <a:effectLst/>
                      </a:endParaRPr>
                    </a:p>
                    <a:p>
                      <a:pPr algn="l" rtl="0" fontAlgn="base"/>
                      <a:r>
                        <a:rPr lang="en-GB" sz="1000" cap="none" spc="0">
                          <a:effectLst/>
                        </a:rPr>
                        <a:t>Original Title </a:t>
                      </a:r>
                      <a:endParaRPr lang="en-GB" sz="1000" b="1" i="0" cap="none" spc="0">
                        <a:solidFill>
                          <a:schemeClr val="bg1"/>
                        </a:solidFill>
                        <a:effectLst/>
                      </a:endParaRPr>
                    </a:p>
                  </a:txBody>
                  <a:tcPr marL="34854" marR="24895" marT="49791" marB="49791" anchor="ctr"/>
                </a:tc>
                <a:tc>
                  <a:txBody>
                    <a:bodyPr/>
                    <a:lstStyle/>
                    <a:p>
                      <a:pPr algn="ctr" fontAlgn="ctr"/>
                      <a:endParaRPr lang="en-GB" sz="1000" cap="none" spc="0">
                        <a:effectLst/>
                      </a:endParaRPr>
                    </a:p>
                    <a:p>
                      <a:pPr algn="l" rtl="0" fontAlgn="base"/>
                      <a:r>
                        <a:rPr lang="en-GB" sz="1000" cap="none" spc="0">
                          <a:effectLst/>
                        </a:rPr>
                        <a:t>Topic Category </a:t>
                      </a:r>
                      <a:endParaRPr lang="en-GB" sz="1000" b="1" i="0" cap="none" spc="0">
                        <a:solidFill>
                          <a:schemeClr val="bg1"/>
                        </a:solidFill>
                        <a:effectLst/>
                      </a:endParaRPr>
                    </a:p>
                  </a:txBody>
                  <a:tcPr marL="34854" marR="24895" marT="49791" marB="49791" anchor="ctr"/>
                </a:tc>
                <a:tc>
                  <a:txBody>
                    <a:bodyPr/>
                    <a:lstStyle/>
                    <a:p>
                      <a:pPr algn="ctr" fontAlgn="b"/>
                      <a:endParaRPr lang="en-GB" sz="1000" cap="none" spc="0">
                        <a:effectLst/>
                      </a:endParaRPr>
                    </a:p>
                    <a:p>
                      <a:pPr algn="l" rtl="0" fontAlgn="base"/>
                      <a:r>
                        <a:rPr lang="en-GB" sz="1000" cap="none" spc="0">
                          <a:effectLst/>
                        </a:rPr>
                        <a:t>CxO/CTO Meeting Date </a:t>
                      </a:r>
                      <a:endParaRPr lang="en-GB" sz="1000" b="1" i="0" cap="none" spc="0">
                        <a:solidFill>
                          <a:schemeClr val="bg1"/>
                        </a:solidFill>
                        <a:effectLst/>
                      </a:endParaRPr>
                    </a:p>
                  </a:txBody>
                  <a:tcPr marL="34854" marR="24895" marT="49791" marB="49791" anchor="ctr"/>
                </a:tc>
                <a:extLst>
                  <a:ext uri="{0D108BD9-81ED-4DB2-BD59-A6C34878D82A}">
                    <a16:rowId xmlns:a16="http://schemas.microsoft.com/office/drawing/2014/main" val="1682647250"/>
                  </a:ext>
                </a:extLst>
              </a:tr>
              <a:tr h="342762">
                <a:tc>
                  <a:txBody>
                    <a:bodyPr/>
                    <a:lstStyle/>
                    <a:p>
                      <a:pPr fontAlgn="ctr"/>
                      <a:endParaRPr lang="en-GB" sz="1000" cap="none" spc="0">
                        <a:effectLst/>
                      </a:endParaRPr>
                    </a:p>
                    <a:p>
                      <a:pPr algn="r" rtl="0" fontAlgn="base"/>
                      <a:r>
                        <a:rPr lang="en-GB" sz="1000" cap="none" spc="0">
                          <a:effectLst/>
                        </a:rPr>
                        <a:t>1 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and beyond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t>
                      </a:r>
                      <a:endParaRPr lang="en-GB" sz="1000" b="0" i="0" cap="none" spc="0">
                        <a:solidFill>
                          <a:schemeClr val="tx1"/>
                        </a:solidFill>
                        <a:effectLst/>
                      </a:endParaRPr>
                    </a:p>
                  </a:txBody>
                  <a:tcPr marL="34854" marR="24895" marT="8922" marB="49791" anchor="ctr"/>
                </a:tc>
                <a:tc>
                  <a:txBody>
                    <a:bodyPr/>
                    <a:lstStyle/>
                    <a:p>
                      <a:pPr fontAlgn="b"/>
                      <a:endParaRPr lang="en-GB" sz="1000" cap="none" spc="0">
                        <a:effectLst/>
                      </a:endParaRPr>
                    </a:p>
                    <a:p>
                      <a:pPr algn="l" rtl="0" fontAlgn="base"/>
                      <a:r>
                        <a:rPr lang="en-GB" sz="1000" cap="none" spc="0">
                          <a:effectLst/>
                        </a:rPr>
                        <a:t>CxO Meeting 2022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201843580"/>
                  </a:ext>
                </a:extLst>
              </a:tr>
              <a:tr h="342762">
                <a:tc>
                  <a:txBody>
                    <a:bodyPr/>
                    <a:lstStyle/>
                    <a:p>
                      <a:pPr fontAlgn="ctr"/>
                      <a:endParaRPr lang="en-GB" sz="1000" cap="none" spc="0">
                        <a:effectLst/>
                      </a:endParaRPr>
                    </a:p>
                    <a:p>
                      <a:pPr algn="r" rtl="0" fontAlgn="base"/>
                      <a:r>
                        <a:rPr lang="en-GB" sz="1000" cap="none" spc="0">
                          <a:effectLst/>
                        </a:rPr>
                        <a:t>2 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foundation for digital transformation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t>
                      </a:r>
                      <a:endParaRPr lang="en-GB" sz="1000" b="0" i="0" cap="none" spc="0">
                        <a:solidFill>
                          <a:schemeClr val="tx1"/>
                        </a:solidFill>
                        <a:effectLst/>
                      </a:endParaRPr>
                    </a:p>
                  </a:txBody>
                  <a:tcPr marL="34854" marR="24895" marT="8922" marB="49791" anchor="ctr"/>
                </a:tc>
                <a:tc>
                  <a:txBody>
                    <a:bodyPr/>
                    <a:lstStyle/>
                    <a:p>
                      <a:pPr fontAlgn="b"/>
                      <a:endParaRPr lang="en-GB" sz="1000" cap="none" spc="0">
                        <a:effectLst/>
                      </a:endParaRPr>
                    </a:p>
                    <a:p>
                      <a:pPr algn="l" rtl="0" fontAlgn="base"/>
                      <a:r>
                        <a:rPr lang="en-GB" sz="1000" cap="none" spc="0">
                          <a:effectLst/>
                        </a:rPr>
                        <a:t>CxO Meeting 2021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2779915313"/>
                  </a:ext>
                </a:extLst>
              </a:tr>
              <a:tr h="342762">
                <a:tc>
                  <a:txBody>
                    <a:bodyPr/>
                    <a:lstStyle/>
                    <a:p>
                      <a:pPr fontAlgn="ctr"/>
                      <a:endParaRPr lang="en-GB" sz="1000" cap="none" spc="0">
                        <a:effectLst/>
                      </a:endParaRPr>
                    </a:p>
                    <a:p>
                      <a:pPr algn="r" rtl="0" fontAlgn="base"/>
                      <a:r>
                        <a:rPr lang="en-GB" sz="1000" cap="none" spc="0">
                          <a:effectLst/>
                        </a:rPr>
                        <a:t>3 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era security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t>
                      </a:r>
                      <a:endParaRPr lang="en-GB" sz="1000" b="0" i="0" cap="none" spc="0">
                        <a:solidFill>
                          <a:schemeClr val="tx1"/>
                        </a:solidFill>
                        <a:effectLst/>
                      </a:endParaRPr>
                    </a:p>
                  </a:txBody>
                  <a:tcPr marL="34854" marR="24895" marT="8922" marB="49791" anchor="ctr"/>
                </a:tc>
                <a:tc>
                  <a:txBody>
                    <a:bodyPr/>
                    <a:lstStyle/>
                    <a:p>
                      <a:pPr algn="l" rtl="0" fontAlgn="base"/>
                      <a:r>
                        <a:rPr lang="en-GB" sz="1000" cap="none" spc="0">
                          <a:effectLst/>
                        </a:rPr>
                        <a:t> Eleventh CTO Meeting 2019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2443326903"/>
                  </a:ext>
                </a:extLst>
              </a:tr>
              <a:tr h="342762">
                <a:tc>
                  <a:txBody>
                    <a:bodyPr/>
                    <a:lstStyle/>
                    <a:p>
                      <a:pPr fontAlgn="ctr"/>
                      <a:endParaRPr lang="en-GB" sz="1000" cap="none" spc="0">
                        <a:effectLst/>
                      </a:endParaRPr>
                    </a:p>
                    <a:p>
                      <a:pPr algn="r" rtl="0" fontAlgn="base"/>
                      <a:r>
                        <a:rPr lang="en-GB" sz="1000" cap="none" spc="0">
                          <a:effectLst/>
                        </a:rPr>
                        <a:t>4 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Business rationale for 5G deployment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t>
                      </a:r>
                      <a:endParaRPr lang="en-GB" sz="1000" b="0" i="0" cap="none" spc="0">
                        <a:solidFill>
                          <a:schemeClr val="tx1"/>
                        </a:solidFill>
                        <a:effectLst/>
                      </a:endParaRPr>
                    </a:p>
                  </a:txBody>
                  <a:tcPr marL="34854" marR="24895" marT="8922" marB="49791" anchor="ctr"/>
                </a:tc>
                <a:tc>
                  <a:txBody>
                    <a:bodyPr/>
                    <a:lstStyle/>
                    <a:p>
                      <a:pPr fontAlgn="b"/>
                      <a:endParaRPr lang="en-GB" sz="1000" cap="none" spc="0">
                        <a:effectLst/>
                      </a:endParaRPr>
                    </a:p>
                    <a:p>
                      <a:pPr algn="l" rtl="0" fontAlgn="base"/>
                      <a:r>
                        <a:rPr lang="en-GB" sz="1000" cap="none" spc="0">
                          <a:effectLst/>
                        </a:rPr>
                        <a:t>Eleventh CTO Meeting 2019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3839959200"/>
                  </a:ext>
                </a:extLst>
              </a:tr>
              <a:tr h="342762">
                <a:tc>
                  <a:txBody>
                    <a:bodyPr/>
                    <a:lstStyle/>
                    <a:p>
                      <a:pPr algn="r" rtl="0" fontAlgn="base"/>
                      <a:r>
                        <a:rPr lang="en-GB" sz="1000" b="0" i="0" cap="none" spc="0">
                          <a:solidFill>
                            <a:schemeClr val="tx1"/>
                          </a:solidFill>
                          <a:effectLst/>
                        </a:rPr>
                        <a:t>5</a:t>
                      </a:r>
                    </a:p>
                  </a:txBody>
                  <a:tcPr marL="34854" marR="24895" marT="8922" marB="49791"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000" cap="none" spc="0">
                          <a:effectLst/>
                        </a:rPr>
                        <a:t>ITU leadership in cloud-optimized and 5G transport </a:t>
                      </a:r>
                      <a:endParaRPr lang="en-GB" sz="1000" b="0" i="0" cap="none" spc="0">
                        <a:solidFill>
                          <a:schemeClr val="tx1"/>
                        </a:solidFill>
                        <a:effectLst/>
                      </a:endParaRPr>
                    </a:p>
                  </a:txBody>
                  <a:tcPr marL="34854" marR="24895" marT="8922" marB="49791" anchor="ctr"/>
                </a:tc>
                <a:tc>
                  <a:txBody>
                    <a:bodyPr/>
                    <a:lstStyle/>
                    <a:p>
                      <a:pPr algn="l" rtl="0" fontAlgn="base"/>
                      <a:r>
                        <a:rPr lang="en-GB" sz="1000" b="0" i="0" cap="none" spc="0">
                          <a:solidFill>
                            <a:schemeClr val="tx1"/>
                          </a:solidFill>
                          <a:effectLst/>
                        </a:rPr>
                        <a:t>5G</a:t>
                      </a:r>
                    </a:p>
                  </a:txBody>
                  <a:tcPr marL="34854" marR="24895" marT="8922" marB="49791" anchor="ctr"/>
                </a:tc>
                <a:tc>
                  <a:txBody>
                    <a:bodyPr/>
                    <a:lstStyle/>
                    <a:p>
                      <a:pPr fontAlgn="b"/>
                      <a:endParaRPr lang="en-GB" sz="1000" cap="none" spc="0">
                        <a:effectLst/>
                      </a:endParaRPr>
                    </a:p>
                    <a:p>
                      <a:pPr algn="l" rtl="0" fontAlgn="base"/>
                      <a:r>
                        <a:rPr lang="en-GB" sz="1000" cap="none" spc="0">
                          <a:effectLst/>
                        </a:rPr>
                        <a:t>North-American CTO Meeting 2018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2107365492"/>
                  </a:ext>
                </a:extLst>
              </a:tr>
              <a:tr h="284041">
                <a:tc>
                  <a:txBody>
                    <a:bodyPr/>
                    <a:lstStyle/>
                    <a:p>
                      <a:pPr algn="r" rtl="0" fontAlgn="base"/>
                      <a:r>
                        <a:rPr lang="en-GB" sz="1000" b="0" i="0" cap="none" spc="0">
                          <a:solidFill>
                            <a:schemeClr val="tx1"/>
                          </a:solidFill>
                          <a:effectLst/>
                        </a:rPr>
                        <a:t>6</a:t>
                      </a:r>
                    </a:p>
                  </a:txBody>
                  <a:tcPr marL="34854" marR="24895" marT="8922" marB="49791"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000" cap="none" spc="0">
                          <a:effectLst/>
                        </a:rPr>
                        <a:t>Shifting to end-to-end security with 5G </a:t>
                      </a:r>
                      <a:endParaRPr lang="en-GB" sz="1000" b="0" i="0" cap="none" spc="0">
                        <a:solidFill>
                          <a:schemeClr val="tx1"/>
                        </a:solidFill>
                        <a:effectLst/>
                      </a:endParaRPr>
                    </a:p>
                  </a:txBody>
                  <a:tcPr marL="34854" marR="24895" marT="8922" marB="49791" anchor="ctr"/>
                </a:tc>
                <a:tc>
                  <a:txBody>
                    <a:bodyPr/>
                    <a:lstStyle/>
                    <a:p>
                      <a:pPr algn="l" rtl="0" fontAlgn="base"/>
                      <a:r>
                        <a:rPr lang="en-GB" sz="1000" b="0" i="0" cap="none" spc="0">
                          <a:solidFill>
                            <a:schemeClr val="tx1"/>
                          </a:solidFill>
                          <a:effectLst/>
                        </a:rPr>
                        <a:t>5G</a:t>
                      </a:r>
                    </a:p>
                  </a:txBody>
                  <a:tcPr marL="34854" marR="24895" marT="8922" marB="49791"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000" cap="none" spc="0">
                          <a:effectLst/>
                        </a:rPr>
                        <a:t>North-American CTO Meeting 2018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2146659812"/>
                  </a:ext>
                </a:extLst>
              </a:tr>
              <a:tr h="342762">
                <a:tc>
                  <a:txBody>
                    <a:bodyPr/>
                    <a:lstStyle/>
                    <a:p>
                      <a:pPr fontAlgn="ctr"/>
                      <a:endParaRPr lang="en-GB" sz="1000" cap="none" spc="0">
                        <a:effectLst/>
                      </a:endParaRPr>
                    </a:p>
                    <a:p>
                      <a:pPr algn="r" rtl="0" fontAlgn="base"/>
                      <a:r>
                        <a:rPr lang="en-GB" sz="1000" cap="none" spc="0">
                          <a:effectLst/>
                        </a:rPr>
                        <a:t>7 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Policy and regulatory support for IMT-2020 (5G)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t>
                      </a:r>
                      <a:endParaRPr lang="en-GB" sz="1000" b="0" i="0" cap="none" spc="0">
                        <a:solidFill>
                          <a:schemeClr val="tx1"/>
                        </a:solidFill>
                        <a:effectLst/>
                      </a:endParaRPr>
                    </a:p>
                  </a:txBody>
                  <a:tcPr marL="34854" marR="24895" marT="8922" marB="49791" anchor="ctr"/>
                </a:tc>
                <a:tc>
                  <a:txBody>
                    <a:bodyPr/>
                    <a:lstStyle/>
                    <a:p>
                      <a:pPr fontAlgn="b"/>
                      <a:endParaRPr lang="en-GB" sz="1000" cap="none" spc="0">
                        <a:effectLst/>
                      </a:endParaRPr>
                    </a:p>
                    <a:p>
                      <a:pPr algn="l" rtl="0" fontAlgn="base"/>
                      <a:r>
                        <a:rPr lang="en-GB" sz="1000" cap="none" spc="0">
                          <a:effectLst/>
                        </a:rPr>
                        <a:t>Tenth CTO Meeting 2018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3313899517"/>
                  </a:ext>
                </a:extLst>
              </a:tr>
              <a:tr h="342762">
                <a:tc>
                  <a:txBody>
                    <a:bodyPr/>
                    <a:lstStyle/>
                    <a:p>
                      <a:pPr algn="r" rtl="0" fontAlgn="base"/>
                      <a:r>
                        <a:rPr lang="en-GB" sz="1000" b="0" i="0" cap="none" spc="0">
                          <a:solidFill>
                            <a:schemeClr val="tx1"/>
                          </a:solidFill>
                          <a:effectLst/>
                        </a:rPr>
                        <a:t>8</a:t>
                      </a:r>
                    </a:p>
                  </a:txBody>
                  <a:tcPr marL="34854" marR="24895" marT="8922" marB="49791"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000" cap="none" spc="0">
                          <a:effectLst/>
                        </a:rPr>
                        <a:t>Network 2030: The waves of innovation keep rolling </a:t>
                      </a:r>
                      <a:endParaRPr lang="en-GB" sz="1000" b="0" i="0" cap="none" spc="0">
                        <a:solidFill>
                          <a:schemeClr val="tx1"/>
                        </a:solidFill>
                        <a:effectLst/>
                      </a:endParaRPr>
                    </a:p>
                  </a:txBody>
                  <a:tcPr marL="34854" marR="24895" marT="8922" marB="49791" anchor="ctr"/>
                </a:tc>
                <a:tc>
                  <a:txBody>
                    <a:bodyPr/>
                    <a:lstStyle/>
                    <a:p>
                      <a:pPr algn="l" rtl="0" fontAlgn="base"/>
                      <a:r>
                        <a:rPr lang="en-GB" sz="1000" b="0" i="0" cap="none" spc="0">
                          <a:solidFill>
                            <a:schemeClr val="tx1"/>
                          </a:solidFill>
                          <a:effectLst/>
                        </a:rPr>
                        <a:t>5G</a:t>
                      </a:r>
                    </a:p>
                  </a:txBody>
                  <a:tcPr marL="34854" marR="24895" marT="8922" marB="49791"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000" cap="none" spc="0">
                          <a:effectLst/>
                        </a:rPr>
                        <a:t>Tenth CTO Meeting 2018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3111305960"/>
                  </a:ext>
                </a:extLst>
              </a:tr>
              <a:tr h="342762">
                <a:tc>
                  <a:txBody>
                    <a:bodyPr/>
                    <a:lstStyle/>
                    <a:p>
                      <a:pPr fontAlgn="ctr"/>
                      <a:endParaRPr lang="en-GB" sz="1000" cap="none" spc="0">
                        <a:effectLst/>
                      </a:endParaRPr>
                    </a:p>
                    <a:p>
                      <a:pPr algn="r" rtl="0" fontAlgn="base"/>
                      <a:r>
                        <a:rPr lang="en-GB" sz="1000" cap="none" spc="0">
                          <a:effectLst/>
                        </a:rPr>
                        <a:t>9 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Realizing the 5G vision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t>
                      </a:r>
                      <a:endParaRPr lang="en-GB" sz="1000" b="0" i="0" cap="none" spc="0">
                        <a:solidFill>
                          <a:schemeClr val="tx1"/>
                        </a:solidFill>
                        <a:effectLst/>
                      </a:endParaRPr>
                    </a:p>
                  </a:txBody>
                  <a:tcPr marL="34854" marR="24895" marT="8922" marB="49791" anchor="ctr"/>
                </a:tc>
                <a:tc>
                  <a:txBody>
                    <a:bodyPr/>
                    <a:lstStyle/>
                    <a:p>
                      <a:pPr fontAlgn="b"/>
                      <a:endParaRPr lang="en-GB" sz="1000" cap="none" spc="0">
                        <a:effectLst/>
                      </a:endParaRPr>
                    </a:p>
                    <a:p>
                      <a:pPr algn="l" rtl="0" fontAlgn="base"/>
                      <a:r>
                        <a:rPr lang="en-GB" sz="1000" cap="none" spc="0">
                          <a:effectLst/>
                        </a:rPr>
                        <a:t>CxO Meeting 2017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2152617002"/>
                  </a:ext>
                </a:extLst>
              </a:tr>
              <a:tr h="342762">
                <a:tc>
                  <a:txBody>
                    <a:bodyPr/>
                    <a:lstStyle/>
                    <a:p>
                      <a:pPr fontAlgn="ctr"/>
                      <a:endParaRPr lang="en-GB" sz="1000" cap="none" spc="0">
                        <a:effectLst/>
                      </a:endParaRPr>
                    </a:p>
                    <a:p>
                      <a:pPr algn="r" rtl="0" fontAlgn="base"/>
                      <a:r>
                        <a:rPr lang="en-GB" sz="1000" cap="none" spc="0">
                          <a:effectLst/>
                        </a:rPr>
                        <a:t>10 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infrastructure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t>
                      </a:r>
                      <a:endParaRPr lang="en-GB" sz="1000" b="0" i="0" cap="none" spc="0">
                        <a:solidFill>
                          <a:schemeClr val="tx1"/>
                        </a:solidFill>
                        <a:effectLst/>
                      </a:endParaRPr>
                    </a:p>
                  </a:txBody>
                  <a:tcPr marL="34854" marR="24895" marT="8922" marB="49791" anchor="ctr"/>
                </a:tc>
                <a:tc>
                  <a:txBody>
                    <a:bodyPr/>
                    <a:lstStyle/>
                    <a:p>
                      <a:pPr fontAlgn="b"/>
                      <a:endParaRPr lang="en-GB" sz="1000" cap="none" spc="0">
                        <a:effectLst/>
                      </a:endParaRPr>
                    </a:p>
                    <a:p>
                      <a:pPr algn="l" rtl="0" fontAlgn="base"/>
                      <a:r>
                        <a:rPr lang="en-GB" sz="1000" cap="none" spc="0">
                          <a:effectLst/>
                        </a:rPr>
                        <a:t>CTO Consultation Meeting 2017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1190337454"/>
                  </a:ext>
                </a:extLst>
              </a:tr>
              <a:tr h="342762">
                <a:tc>
                  <a:txBody>
                    <a:bodyPr/>
                    <a:lstStyle/>
                    <a:p>
                      <a:pPr fontAlgn="ctr"/>
                      <a:endParaRPr lang="en-GB" sz="1000" cap="none" spc="0">
                        <a:effectLst/>
                      </a:endParaRPr>
                    </a:p>
                    <a:p>
                      <a:pPr algn="r" rtl="0" fontAlgn="base"/>
                      <a:r>
                        <a:rPr lang="en-GB" sz="1000" cap="none" spc="0">
                          <a:effectLst/>
                        </a:rPr>
                        <a:t>11 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applications and services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t>
                      </a:r>
                      <a:endParaRPr lang="en-GB" sz="1000" b="0" i="0" cap="none" spc="0">
                        <a:solidFill>
                          <a:schemeClr val="tx1"/>
                        </a:solidFill>
                        <a:effectLst/>
                      </a:endParaRPr>
                    </a:p>
                  </a:txBody>
                  <a:tcPr marL="34854" marR="24895" marT="8922" marB="49791" anchor="ctr"/>
                </a:tc>
                <a:tc>
                  <a:txBody>
                    <a:bodyPr/>
                    <a:lstStyle/>
                    <a:p>
                      <a:pPr fontAlgn="b"/>
                      <a:endParaRPr lang="en-GB" sz="1000" cap="none" spc="0">
                        <a:effectLst/>
                      </a:endParaRPr>
                    </a:p>
                    <a:p>
                      <a:pPr algn="l" rtl="0" fontAlgn="base"/>
                      <a:r>
                        <a:rPr lang="en-GB" sz="1000" cap="none" spc="0">
                          <a:effectLst/>
                        </a:rPr>
                        <a:t>CTO Consultation Meeting 2017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4238996040"/>
                  </a:ext>
                </a:extLst>
              </a:tr>
              <a:tr h="342762">
                <a:tc>
                  <a:txBody>
                    <a:bodyPr/>
                    <a:lstStyle/>
                    <a:p>
                      <a:pPr fontAlgn="ctr"/>
                      <a:endParaRPr lang="en-GB" sz="1000" cap="none" spc="0">
                        <a:effectLst/>
                      </a:endParaRPr>
                    </a:p>
                    <a:p>
                      <a:pPr algn="r" rtl="0" fontAlgn="base"/>
                      <a:r>
                        <a:rPr lang="en-GB" sz="1000" cap="none" spc="0">
                          <a:effectLst/>
                        </a:rPr>
                        <a:t>12 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technology and standards landscape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t>
                      </a:r>
                      <a:endParaRPr lang="en-GB" sz="1000" b="0" i="0" cap="none" spc="0">
                        <a:solidFill>
                          <a:schemeClr val="tx1"/>
                        </a:solidFill>
                        <a:effectLst/>
                      </a:endParaRPr>
                    </a:p>
                  </a:txBody>
                  <a:tcPr marL="34854" marR="24895" marT="8922" marB="49791" anchor="ctr"/>
                </a:tc>
                <a:tc>
                  <a:txBody>
                    <a:bodyPr/>
                    <a:lstStyle/>
                    <a:p>
                      <a:pPr algn="l" rtl="0" fontAlgn="base"/>
                      <a:r>
                        <a:rPr lang="en-GB" sz="1000" cap="none" spc="0">
                          <a:effectLst/>
                        </a:rPr>
                        <a:t>Eighth CTO Meeting 2016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2169317178"/>
                  </a:ext>
                </a:extLst>
              </a:tr>
              <a:tr h="342762">
                <a:tc>
                  <a:txBody>
                    <a:bodyPr/>
                    <a:lstStyle/>
                    <a:p>
                      <a:pPr algn="r" rtl="0" fontAlgn="base"/>
                      <a:r>
                        <a:rPr lang="en-GB" sz="1000" b="0" i="0" cap="none" spc="0">
                          <a:solidFill>
                            <a:schemeClr val="tx1"/>
                          </a:solidFill>
                          <a:effectLst/>
                        </a:rPr>
                        <a:t>13</a:t>
                      </a:r>
                    </a:p>
                  </a:txBody>
                  <a:tcPr marL="34854" marR="24895" marT="8922" marB="49791"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000" cap="none" spc="0">
                          <a:effectLst/>
                        </a:rPr>
                        <a:t>Networks in support of 5G </a:t>
                      </a:r>
                      <a:endParaRPr lang="en-GB" sz="1000" b="0" i="0" cap="none" spc="0">
                        <a:solidFill>
                          <a:schemeClr val="tx1"/>
                        </a:solidFill>
                        <a:effectLst/>
                      </a:endParaRPr>
                    </a:p>
                  </a:txBody>
                  <a:tcPr marL="34854" marR="24895" marT="8922" marB="49791" anchor="ctr"/>
                </a:tc>
                <a:tc>
                  <a:txBody>
                    <a:bodyPr/>
                    <a:lstStyle/>
                    <a:p>
                      <a:pPr algn="l" rtl="0" fontAlgn="base"/>
                      <a:r>
                        <a:rPr lang="en-GB" sz="1000" b="0" i="0" cap="none" spc="0">
                          <a:solidFill>
                            <a:schemeClr val="tx1"/>
                          </a:solidFill>
                          <a:effectLst/>
                        </a:rPr>
                        <a:t>5G</a:t>
                      </a:r>
                    </a:p>
                  </a:txBody>
                  <a:tcPr marL="34854" marR="24895" marT="8922" marB="49791"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000" cap="none" spc="0">
                          <a:effectLst/>
                        </a:rPr>
                        <a:t>CTO Consultation Meeting 2016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3691602111"/>
                  </a:ext>
                </a:extLst>
              </a:tr>
              <a:tr h="342762">
                <a:tc>
                  <a:txBody>
                    <a:bodyPr/>
                    <a:lstStyle/>
                    <a:p>
                      <a:pPr fontAlgn="ctr"/>
                      <a:endParaRPr lang="en-GB" sz="1000" cap="none" spc="0">
                        <a:effectLst/>
                      </a:endParaRPr>
                    </a:p>
                    <a:p>
                      <a:pPr algn="r" rtl="0" fontAlgn="base"/>
                      <a:r>
                        <a:rPr lang="en-GB" sz="1000" cap="none" spc="0">
                          <a:effectLst/>
                        </a:rPr>
                        <a:t>14 </a:t>
                      </a:r>
                      <a:endParaRPr lang="en-GB" sz="1000" b="0" i="0" cap="none" spc="0">
                        <a:solidFill>
                          <a:schemeClr val="tx1"/>
                        </a:solidFill>
                        <a:effectLst/>
                      </a:endParaRPr>
                    </a:p>
                  </a:txBody>
                  <a:tcPr marL="34854" marR="24895" marT="8922" marB="49791" anchor="ctr"/>
                </a:tc>
                <a:tc>
                  <a:txBody>
                    <a:bodyPr/>
                    <a:lstStyle/>
                    <a:p>
                      <a:pPr algn="l" rtl="0" fontAlgn="base"/>
                      <a:r>
                        <a:rPr lang="en-GB" sz="1000" cap="none" spc="0">
                          <a:effectLst/>
                        </a:rPr>
                        <a:t>International Mobile Telecommunications for 2020 and beyond (IMT-2020), or 5G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t>
                      </a:r>
                      <a:endParaRPr lang="en-GB" sz="1000" b="0" i="0" cap="none" spc="0">
                        <a:solidFill>
                          <a:schemeClr val="tx1"/>
                        </a:solidFill>
                        <a:effectLst/>
                      </a:endParaRPr>
                    </a:p>
                  </a:txBody>
                  <a:tcPr marL="34854" marR="24895" marT="8922" marB="49791" anchor="ctr"/>
                </a:tc>
                <a:tc>
                  <a:txBody>
                    <a:bodyPr/>
                    <a:lstStyle/>
                    <a:p>
                      <a:pPr fontAlgn="b"/>
                      <a:endParaRPr lang="en-GB" sz="1000" cap="none" spc="0">
                        <a:effectLst/>
                      </a:endParaRPr>
                    </a:p>
                    <a:p>
                      <a:pPr algn="l" rtl="0" fontAlgn="base"/>
                      <a:r>
                        <a:rPr lang="en-GB" sz="1000" cap="none" spc="0">
                          <a:effectLst/>
                        </a:rPr>
                        <a:t>Seventh CTO Meeting 2015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2636651856"/>
                  </a:ext>
                </a:extLst>
              </a:tr>
              <a:tr h="342762">
                <a:tc>
                  <a:txBody>
                    <a:bodyPr/>
                    <a:lstStyle/>
                    <a:p>
                      <a:pPr fontAlgn="ctr"/>
                      <a:endParaRPr lang="en-GB" sz="1000" cap="none" spc="0">
                        <a:effectLst/>
                      </a:endParaRPr>
                    </a:p>
                    <a:p>
                      <a:pPr algn="r" rtl="0" fontAlgn="base"/>
                      <a:r>
                        <a:rPr lang="en-GB" sz="1000" cap="none" spc="0">
                          <a:effectLst/>
                        </a:rPr>
                        <a:t>15 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Networks in support of IMT-2020 / 5G </a:t>
                      </a:r>
                      <a:endParaRPr lang="en-GB" sz="1000" b="0" i="0" cap="none" spc="0">
                        <a:solidFill>
                          <a:schemeClr val="tx1"/>
                        </a:solidFill>
                        <a:effectLst/>
                      </a:endParaRPr>
                    </a:p>
                  </a:txBody>
                  <a:tcPr marL="34854" marR="24895" marT="8922" marB="49791" anchor="ctr"/>
                </a:tc>
                <a:tc>
                  <a:txBody>
                    <a:bodyPr/>
                    <a:lstStyle/>
                    <a:p>
                      <a:pPr fontAlgn="ctr"/>
                      <a:endParaRPr lang="en-GB" sz="1000" cap="none" spc="0">
                        <a:effectLst/>
                      </a:endParaRPr>
                    </a:p>
                    <a:p>
                      <a:pPr algn="l" rtl="0" fontAlgn="base"/>
                      <a:r>
                        <a:rPr lang="en-GB" sz="1000" cap="none" spc="0">
                          <a:effectLst/>
                        </a:rPr>
                        <a:t>5G </a:t>
                      </a:r>
                      <a:endParaRPr lang="en-GB" sz="1000" b="0" i="0" cap="none" spc="0">
                        <a:solidFill>
                          <a:schemeClr val="tx1"/>
                        </a:solidFill>
                        <a:effectLst/>
                      </a:endParaRPr>
                    </a:p>
                  </a:txBody>
                  <a:tcPr marL="34854" marR="24895" marT="8922" marB="49791" anchor="ctr"/>
                </a:tc>
                <a:tc>
                  <a:txBody>
                    <a:bodyPr/>
                    <a:lstStyle/>
                    <a:p>
                      <a:pPr fontAlgn="b"/>
                      <a:endParaRPr lang="en-GB" sz="1000" cap="none" spc="0">
                        <a:effectLst/>
                      </a:endParaRPr>
                    </a:p>
                    <a:p>
                      <a:pPr algn="l" rtl="0" fontAlgn="base"/>
                      <a:r>
                        <a:rPr lang="en-GB" sz="1000" cap="none" spc="0">
                          <a:effectLst/>
                        </a:rPr>
                        <a:t>CTO Consultation Meeting 2015 </a:t>
                      </a:r>
                      <a:endParaRPr lang="en-GB" sz="1000" b="0" i="0" cap="none" spc="0">
                        <a:solidFill>
                          <a:schemeClr val="tx1"/>
                        </a:solidFill>
                        <a:effectLst/>
                      </a:endParaRPr>
                    </a:p>
                  </a:txBody>
                  <a:tcPr marL="34854" marR="24895" marT="8922" marB="49791" anchor="b"/>
                </a:tc>
                <a:extLst>
                  <a:ext uri="{0D108BD9-81ED-4DB2-BD59-A6C34878D82A}">
                    <a16:rowId xmlns:a16="http://schemas.microsoft.com/office/drawing/2014/main" val="624730608"/>
                  </a:ext>
                </a:extLst>
              </a:tr>
            </a:tbl>
          </a:graphicData>
        </a:graphic>
      </p:graphicFrame>
      <p:pic>
        <p:nvPicPr>
          <p:cNvPr id="47" name="Picture 46" descr="A blue and yellow logo&#10;&#10;Description automatically generated">
            <a:extLst>
              <a:ext uri="{FF2B5EF4-FFF2-40B4-BE49-F238E27FC236}">
                <a16:creationId xmlns:a16="http://schemas.microsoft.com/office/drawing/2014/main" id="{6046D8C2-9E76-4364-A43A-89FCD2ABBB06}"/>
              </a:ext>
            </a:extLst>
          </p:cNvPr>
          <p:cNvPicPr>
            <a:picLocks noChangeAspect="1"/>
          </p:cNvPicPr>
          <p:nvPr/>
        </p:nvPicPr>
        <p:blipFill rotWithShape="1">
          <a:blip r:embed="rId2">
            <a:extLst>
              <a:ext uri="{28A0092B-C50C-407E-A947-70E740481C1C}">
                <a14:useLocalDpi xmlns:a14="http://schemas.microsoft.com/office/drawing/2010/main" val="0"/>
              </a:ext>
            </a:extLst>
          </a:blip>
          <a:srcRect l="51932" t="18764" r="5075"/>
          <a:stretch/>
        </p:blipFill>
        <p:spPr>
          <a:xfrm>
            <a:off x="180957" y="5596568"/>
            <a:ext cx="1068961" cy="1261432"/>
          </a:xfrm>
          <a:prstGeom prst="rect">
            <a:avLst/>
          </a:prstGeom>
        </p:spPr>
      </p:pic>
    </p:spTree>
    <p:extLst>
      <p:ext uri="{BB962C8B-B14F-4D97-AF65-F5344CB8AC3E}">
        <p14:creationId xmlns:p14="http://schemas.microsoft.com/office/powerpoint/2010/main" val="3403450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7" name="OTLSHAPE_M_ec1af22e4f0849e1998509755e07847f_Connector1">
            <a:extLst>
              <a:ext uri="{FF2B5EF4-FFF2-40B4-BE49-F238E27FC236}">
                <a16:creationId xmlns:a16="http://schemas.microsoft.com/office/drawing/2014/main" id="{593AF96F-8375-48A3-B740-E510ED234DCE}"/>
              </a:ext>
            </a:extLst>
          </p:cNvPr>
          <p:cNvCxnSpPr>
            <a:cxnSpLocks/>
          </p:cNvCxnSpPr>
          <p:nvPr>
            <p:custDataLst>
              <p:tags r:id="rId1"/>
            </p:custDataLst>
          </p:nvPr>
        </p:nvCxnSpPr>
        <p:spPr>
          <a:xfrm>
            <a:off x="9699521" y="2730220"/>
            <a:ext cx="9769" cy="126708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6" name="OTLSHAPE_M_ec1af22e4f0849e1998509755e07847f_Connector1">
            <a:extLst>
              <a:ext uri="{FF2B5EF4-FFF2-40B4-BE49-F238E27FC236}">
                <a16:creationId xmlns:a16="http://schemas.microsoft.com/office/drawing/2014/main" id="{72087435-0F23-4AA4-858A-08EEEAA1DAEB}"/>
              </a:ext>
            </a:extLst>
          </p:cNvPr>
          <p:cNvCxnSpPr>
            <a:cxnSpLocks/>
          </p:cNvCxnSpPr>
          <p:nvPr>
            <p:custDataLst>
              <p:tags r:id="rId2"/>
            </p:custDataLst>
          </p:nvPr>
        </p:nvCxnSpPr>
        <p:spPr>
          <a:xfrm>
            <a:off x="8664003" y="4372497"/>
            <a:ext cx="9769" cy="126708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5" name="OTLSHAPE_M_ec1af22e4f0849e1998509755e07847f_Connector1">
            <a:extLst>
              <a:ext uri="{FF2B5EF4-FFF2-40B4-BE49-F238E27FC236}">
                <a16:creationId xmlns:a16="http://schemas.microsoft.com/office/drawing/2014/main" id="{4E318A3B-F841-4A64-A5CB-470292DEB8F3}"/>
              </a:ext>
            </a:extLst>
          </p:cNvPr>
          <p:cNvCxnSpPr>
            <a:cxnSpLocks/>
          </p:cNvCxnSpPr>
          <p:nvPr>
            <p:custDataLst>
              <p:tags r:id="rId3"/>
            </p:custDataLst>
          </p:nvPr>
        </p:nvCxnSpPr>
        <p:spPr>
          <a:xfrm>
            <a:off x="7768782" y="2636559"/>
            <a:ext cx="9769" cy="126708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4" name="OTLSHAPE_M_ec1af22e4f0849e1998509755e07847f_Connector1">
            <a:extLst>
              <a:ext uri="{FF2B5EF4-FFF2-40B4-BE49-F238E27FC236}">
                <a16:creationId xmlns:a16="http://schemas.microsoft.com/office/drawing/2014/main" id="{90946655-B910-40C5-B332-B5F8FE4FA1B1}"/>
              </a:ext>
            </a:extLst>
          </p:cNvPr>
          <p:cNvCxnSpPr>
            <a:cxnSpLocks/>
          </p:cNvCxnSpPr>
          <p:nvPr>
            <p:custDataLst>
              <p:tags r:id="rId4"/>
            </p:custDataLst>
          </p:nvPr>
        </p:nvCxnSpPr>
        <p:spPr>
          <a:xfrm>
            <a:off x="5956418" y="4290441"/>
            <a:ext cx="9769" cy="126708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6" name="OTLSHAPE_M_ec1af22e4f0849e1998509755e07847f_Connector1">
            <a:extLst>
              <a:ext uri="{FF2B5EF4-FFF2-40B4-BE49-F238E27FC236}">
                <a16:creationId xmlns:a16="http://schemas.microsoft.com/office/drawing/2014/main" id="{F8B0C630-3FF0-4ECC-A471-92E320F3E042}"/>
              </a:ext>
            </a:extLst>
          </p:cNvPr>
          <p:cNvCxnSpPr>
            <a:cxnSpLocks/>
          </p:cNvCxnSpPr>
          <p:nvPr>
            <p:custDataLst>
              <p:tags r:id="rId5"/>
            </p:custDataLst>
          </p:nvPr>
        </p:nvCxnSpPr>
        <p:spPr>
          <a:xfrm flipH="1">
            <a:off x="5206803" y="2817117"/>
            <a:ext cx="21699" cy="1128199"/>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OTLSHAPE_M_ec1af22e4f0849e1998509755e07847f_Connector1">
            <a:extLst>
              <a:ext uri="{FF2B5EF4-FFF2-40B4-BE49-F238E27FC236}">
                <a16:creationId xmlns:a16="http://schemas.microsoft.com/office/drawing/2014/main" id="{2556E0D1-5FC7-4088-8F0C-093554C5F9EE}"/>
              </a:ext>
            </a:extLst>
          </p:cNvPr>
          <p:cNvCxnSpPr>
            <a:cxnSpLocks/>
          </p:cNvCxnSpPr>
          <p:nvPr>
            <p:custDataLst>
              <p:tags r:id="rId6"/>
            </p:custDataLst>
          </p:nvPr>
        </p:nvCxnSpPr>
        <p:spPr>
          <a:xfrm flipH="1">
            <a:off x="4788396" y="3348251"/>
            <a:ext cx="10352" cy="569553"/>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OTLSHAPE_M_ec1af22e4f0849e1998509755e07847f_Connector1">
            <a:extLst>
              <a:ext uri="{FF2B5EF4-FFF2-40B4-BE49-F238E27FC236}">
                <a16:creationId xmlns:a16="http://schemas.microsoft.com/office/drawing/2014/main" id="{7E4D31C4-26CA-493A-95C5-B0A5506FE212}"/>
              </a:ext>
            </a:extLst>
          </p:cNvPr>
          <p:cNvCxnSpPr>
            <a:cxnSpLocks/>
          </p:cNvCxnSpPr>
          <p:nvPr>
            <p:custDataLst>
              <p:tags r:id="rId7"/>
            </p:custDataLst>
          </p:nvPr>
        </p:nvCxnSpPr>
        <p:spPr>
          <a:xfrm>
            <a:off x="3992707" y="2656640"/>
            <a:ext cx="9769" cy="126708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OTLSHAPE_M_b7c010c1ff3945669a01af8ced3bc95b_Connector1">
            <a:extLst>
              <a:ext uri="{FF2B5EF4-FFF2-40B4-BE49-F238E27FC236}">
                <a16:creationId xmlns:a16="http://schemas.microsoft.com/office/drawing/2014/main" id="{A111D20B-ACD7-4CAE-AB41-7D57C5B7D09C}"/>
              </a:ext>
            </a:extLst>
          </p:cNvPr>
          <p:cNvCxnSpPr>
            <a:cxnSpLocks/>
          </p:cNvCxnSpPr>
          <p:nvPr>
            <p:custDataLst>
              <p:tags r:id="rId8"/>
            </p:custDataLst>
          </p:nvPr>
        </p:nvCxnSpPr>
        <p:spPr>
          <a:xfrm flipH="1">
            <a:off x="3008725" y="3601509"/>
            <a:ext cx="5093" cy="376235"/>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OTLSHAPE_M_b7c010c1ff3945669a01af8ced3bc95b_Connector1">
            <a:extLst>
              <a:ext uri="{FF2B5EF4-FFF2-40B4-BE49-F238E27FC236}">
                <a16:creationId xmlns:a16="http://schemas.microsoft.com/office/drawing/2014/main" id="{3D3A7DB8-574F-46EC-A2EA-0ADDE7037C29}"/>
              </a:ext>
            </a:extLst>
          </p:cNvPr>
          <p:cNvCxnSpPr>
            <a:cxnSpLocks/>
          </p:cNvCxnSpPr>
          <p:nvPr>
            <p:custDataLst>
              <p:tags r:id="rId9"/>
            </p:custDataLst>
          </p:nvPr>
        </p:nvCxnSpPr>
        <p:spPr>
          <a:xfrm>
            <a:off x="3321479" y="4209138"/>
            <a:ext cx="13796" cy="681402"/>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OTLSHAPE_TB_00000000000000000000000000000000_LeftEndCaps">
            <a:extLst>
              <a:ext uri="{FF2B5EF4-FFF2-40B4-BE49-F238E27FC236}">
                <a16:creationId xmlns:a16="http://schemas.microsoft.com/office/drawing/2014/main" id="{6F6C3954-F56A-47D7-B473-7D375B0E4ED3}"/>
              </a:ext>
            </a:extLst>
          </p:cNvPr>
          <p:cNvSpPr txBox="1"/>
          <p:nvPr>
            <p:custDataLst>
              <p:tags r:id="rId10"/>
            </p:custDataLst>
          </p:nvPr>
        </p:nvSpPr>
        <p:spPr>
          <a:xfrm>
            <a:off x="567343" y="1930362"/>
            <a:ext cx="445508" cy="276999"/>
          </a:xfrm>
          <a:prstGeom prst="rect">
            <a:avLst/>
          </a:prstGeom>
          <a:noFill/>
        </p:spPr>
        <p:txBody>
          <a:bodyPr vert="horz" wrap="none" lIns="0" tIns="0" rIns="0" bIns="0" rtlCol="0" anchor="ctr" anchorCtr="0">
            <a:spAutoFit/>
          </a:bodyPr>
          <a:lstStyle/>
          <a:p>
            <a:pPr algn="ctr"/>
            <a:r>
              <a:rPr lang="en-GB" b="1" spc="-44">
                <a:solidFill>
                  <a:srgbClr val="ED7D31"/>
                </a:solidFill>
                <a:latin typeface="Calibri" panose="020F0502020204030204" pitchFamily="34" charset="0"/>
              </a:rPr>
              <a:t>2009</a:t>
            </a:r>
          </a:p>
        </p:txBody>
      </p:sp>
      <p:cxnSp>
        <p:nvCxnSpPr>
          <p:cNvPr id="7" name="OTLSHAPE_M_b7c010c1ff3945669a01af8ced3bc95b_Connector1">
            <a:extLst>
              <a:ext uri="{FF2B5EF4-FFF2-40B4-BE49-F238E27FC236}">
                <a16:creationId xmlns:a16="http://schemas.microsoft.com/office/drawing/2014/main" id="{A5F23259-EDEA-493D-BE19-BD5452A2CA1B}"/>
              </a:ext>
            </a:extLst>
          </p:cNvPr>
          <p:cNvCxnSpPr/>
          <p:nvPr>
            <p:custDataLst>
              <p:tags r:id="rId11"/>
            </p:custDataLst>
          </p:nvPr>
        </p:nvCxnSpPr>
        <p:spPr>
          <a:xfrm>
            <a:off x="2058438" y="3163653"/>
            <a:ext cx="17928" cy="745503"/>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OTLSHAPE_TB_00000000000000000000000000000000_ScaleContainer">
            <a:extLst>
              <a:ext uri="{FF2B5EF4-FFF2-40B4-BE49-F238E27FC236}">
                <a16:creationId xmlns:a16="http://schemas.microsoft.com/office/drawing/2014/main" id="{765983ED-34B8-4E1C-A17D-0BBD1E2032EC}"/>
              </a:ext>
            </a:extLst>
          </p:cNvPr>
          <p:cNvSpPr/>
          <p:nvPr>
            <p:custDataLst>
              <p:tags r:id="rId12"/>
            </p:custDataLst>
          </p:nvPr>
        </p:nvSpPr>
        <p:spPr>
          <a:xfrm>
            <a:off x="1810910" y="4073055"/>
            <a:ext cx="8496318" cy="198454"/>
          </a:xfrm>
          <a:prstGeom prst="round2SameRect">
            <a:avLst/>
          </a:prstGeom>
          <a:solidFill>
            <a:schemeClr val="dk2"/>
          </a:solidFill>
          <a:ln w="12700" cap="flat" cmpd="sng" algn="ctr">
            <a:noFill/>
            <a:prstDash val="solid"/>
            <a:miter lim="800000"/>
          </a:ln>
          <a:effectLst/>
          <a:scene3d>
            <a:camera prst="orthographicFront"/>
            <a:lightRig rig="balanced" dir="t">
              <a:rot lat="0" lon="0" rev="1200000"/>
            </a:lightRig>
          </a:scene3d>
          <a:sp3d contourW="2540" prstMaterial="legacyMatte">
            <a:bevelT w="127000" h="38100"/>
            <a:contourClr>
              <a:srgbClr val="E1E1E1"/>
            </a:contourClr>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TLSHAPE_TB_00000000000000000000000000000000_ElapsedTime">
            <a:extLst>
              <a:ext uri="{FF2B5EF4-FFF2-40B4-BE49-F238E27FC236}">
                <a16:creationId xmlns:a16="http://schemas.microsoft.com/office/drawing/2014/main" id="{C9BD2882-8531-4C3F-9801-ED2C2E968AAA}"/>
              </a:ext>
            </a:extLst>
          </p:cNvPr>
          <p:cNvSpPr/>
          <p:nvPr>
            <p:custDataLst>
              <p:tags r:id="rId13"/>
            </p:custDataLst>
          </p:nvPr>
        </p:nvSpPr>
        <p:spPr>
          <a:xfrm>
            <a:off x="790097" y="1886910"/>
            <a:ext cx="2791376" cy="35950"/>
          </a:xfrm>
          <a:prstGeom prst="rect">
            <a:avLst/>
          </a:prstGeom>
          <a:solidFill>
            <a:srgbClr val="FF0000">
              <a:alpha val="74902"/>
            </a:srgbClr>
          </a:solidFill>
          <a:ln w="12700" cap="flat" cmpd="sng" algn="ctr">
            <a:noFill/>
            <a:prstDash val="solid"/>
            <a:miter lim="800000"/>
          </a:ln>
          <a:effectLst/>
          <a:scene3d>
            <a:camera prst="orthographicFront"/>
            <a:lightRig rig="threePt" dir="t"/>
          </a:scene3d>
          <a:sp3d>
            <a:bevelT w="12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TLSHAPE_TB_00000000000000000000000000000000_TimescaleInterval1">
            <a:extLst>
              <a:ext uri="{FF2B5EF4-FFF2-40B4-BE49-F238E27FC236}">
                <a16:creationId xmlns:a16="http://schemas.microsoft.com/office/drawing/2014/main" id="{1F73D7E2-F57C-478F-A73E-CADC0D390C13}"/>
              </a:ext>
            </a:extLst>
          </p:cNvPr>
          <p:cNvSpPr txBox="1"/>
          <p:nvPr>
            <p:custDataLst>
              <p:tags r:id="rId14"/>
            </p:custDataLst>
          </p:nvPr>
        </p:nvSpPr>
        <p:spPr>
          <a:xfrm>
            <a:off x="1874409" y="4071469"/>
            <a:ext cx="255776" cy="186055"/>
          </a:xfrm>
          <a:prstGeom prst="rect">
            <a:avLst/>
          </a:prstGeom>
          <a:noFill/>
        </p:spPr>
        <p:txBody>
          <a:bodyPr vert="horz" wrap="none" lIns="0" tIns="0" rIns="0" bIns="0" rtlCol="0" anchor="ctr" anchorCtr="0">
            <a:noAutofit/>
          </a:bodyPr>
          <a:lstStyle/>
          <a:p>
            <a:r>
              <a:rPr lang="en-US" sz="1200" spc="-18">
                <a:solidFill>
                  <a:schemeClr val="lt1"/>
                </a:solidFill>
                <a:latin typeface="Calibri"/>
                <a:cs typeface="Calibri"/>
              </a:rPr>
              <a:t>2</a:t>
            </a:r>
            <a:r>
              <a:rPr lang="en-GB" sz="1200" spc="-18">
                <a:solidFill>
                  <a:schemeClr val="lt1"/>
                </a:solidFill>
                <a:latin typeface="Calibri"/>
                <a:cs typeface="Calibri"/>
              </a:rPr>
              <a:t>015</a:t>
            </a:r>
            <a:endParaRPr lang="en-US"/>
          </a:p>
        </p:txBody>
      </p:sp>
      <p:sp>
        <p:nvSpPr>
          <p:cNvPr id="12" name="OTLSHAPE_TB_00000000000000000000000000000000_TimescaleInterval2">
            <a:extLst>
              <a:ext uri="{FF2B5EF4-FFF2-40B4-BE49-F238E27FC236}">
                <a16:creationId xmlns:a16="http://schemas.microsoft.com/office/drawing/2014/main" id="{DAAF708B-AB41-4BAB-AF64-629E5AEB96DA}"/>
              </a:ext>
            </a:extLst>
          </p:cNvPr>
          <p:cNvSpPr txBox="1"/>
          <p:nvPr>
            <p:custDataLst>
              <p:tags r:id="rId15"/>
            </p:custDataLst>
          </p:nvPr>
        </p:nvSpPr>
        <p:spPr>
          <a:xfrm>
            <a:off x="2801902" y="4071469"/>
            <a:ext cx="271228" cy="186055"/>
          </a:xfrm>
          <a:prstGeom prst="rect">
            <a:avLst/>
          </a:prstGeom>
          <a:noFill/>
        </p:spPr>
        <p:txBody>
          <a:bodyPr vert="horz" wrap="none" lIns="0" tIns="0" rIns="0" bIns="0" rtlCol="0" anchor="ctr" anchorCtr="0">
            <a:noAutofit/>
          </a:bodyPr>
          <a:lstStyle/>
          <a:p>
            <a:r>
              <a:rPr lang="en-GB" sz="1200" spc="-18">
                <a:solidFill>
                  <a:schemeClr val="lt1"/>
                </a:solidFill>
                <a:latin typeface="Calibri"/>
                <a:ea typeface="Calibri"/>
                <a:cs typeface="Calibri"/>
              </a:rPr>
              <a:t>2016</a:t>
            </a:r>
            <a:endParaRPr lang="en-US">
              <a:solidFill>
                <a:schemeClr val="lt1"/>
              </a:solidFill>
            </a:endParaRPr>
          </a:p>
        </p:txBody>
      </p:sp>
      <p:sp>
        <p:nvSpPr>
          <p:cNvPr id="13" name="OTLSHAPE_TB_00000000000000000000000000000000_TimescaleInterval3">
            <a:extLst>
              <a:ext uri="{FF2B5EF4-FFF2-40B4-BE49-F238E27FC236}">
                <a16:creationId xmlns:a16="http://schemas.microsoft.com/office/drawing/2014/main" id="{E587E6BE-67AC-40BD-80CF-F3BC78FDA6FD}"/>
              </a:ext>
            </a:extLst>
          </p:cNvPr>
          <p:cNvSpPr txBox="1"/>
          <p:nvPr>
            <p:custDataLst>
              <p:tags r:id="rId16"/>
            </p:custDataLst>
          </p:nvPr>
        </p:nvSpPr>
        <p:spPr>
          <a:xfrm>
            <a:off x="3729395" y="4071469"/>
            <a:ext cx="158185"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017</a:t>
            </a:r>
            <a:endParaRPr lang="en-US"/>
          </a:p>
        </p:txBody>
      </p:sp>
      <p:sp>
        <p:nvSpPr>
          <p:cNvPr id="14" name="OTLSHAPE_TB_00000000000000000000000000000000_TimescaleInterval4">
            <a:extLst>
              <a:ext uri="{FF2B5EF4-FFF2-40B4-BE49-F238E27FC236}">
                <a16:creationId xmlns:a16="http://schemas.microsoft.com/office/drawing/2014/main" id="{8CA9AF6E-3727-4659-8578-943B495DA82C}"/>
              </a:ext>
            </a:extLst>
          </p:cNvPr>
          <p:cNvSpPr txBox="1"/>
          <p:nvPr>
            <p:custDataLst>
              <p:tags r:id="rId17"/>
            </p:custDataLst>
          </p:nvPr>
        </p:nvSpPr>
        <p:spPr>
          <a:xfrm>
            <a:off x="4672093" y="4071469"/>
            <a:ext cx="228600" cy="186055"/>
          </a:xfrm>
          <a:prstGeom prst="rect">
            <a:avLst/>
          </a:prstGeom>
          <a:noFill/>
        </p:spPr>
        <p:txBody>
          <a:bodyPr vert="horz" wrap="none" lIns="0" tIns="0" rIns="0" bIns="0" rtlCol="0" anchor="ctr" anchorCtr="0">
            <a:noAutofit/>
          </a:bodyPr>
          <a:lstStyle/>
          <a:p>
            <a:r>
              <a:rPr lang="en-US" sz="1200" spc="-18">
                <a:solidFill>
                  <a:schemeClr val="lt1"/>
                </a:solidFill>
                <a:latin typeface="Calibri"/>
                <a:cs typeface="Calibri"/>
              </a:rPr>
              <a:t>2</a:t>
            </a:r>
            <a:r>
              <a:rPr lang="en-GB" sz="1200" spc="-18">
                <a:solidFill>
                  <a:schemeClr val="lt1"/>
                </a:solidFill>
                <a:latin typeface="Calibri"/>
                <a:cs typeface="Calibri"/>
              </a:rPr>
              <a:t>018</a:t>
            </a:r>
            <a:endParaRPr lang="en-US"/>
          </a:p>
        </p:txBody>
      </p:sp>
      <p:sp>
        <p:nvSpPr>
          <p:cNvPr id="15" name="OTLSHAPE_TB_00000000000000000000000000000000_TimescaleInterval5">
            <a:extLst>
              <a:ext uri="{FF2B5EF4-FFF2-40B4-BE49-F238E27FC236}">
                <a16:creationId xmlns:a16="http://schemas.microsoft.com/office/drawing/2014/main" id="{1DA1B335-FC57-467A-9589-5839897774D5}"/>
              </a:ext>
            </a:extLst>
          </p:cNvPr>
          <p:cNvSpPr txBox="1"/>
          <p:nvPr>
            <p:custDataLst>
              <p:tags r:id="rId18"/>
            </p:custDataLst>
          </p:nvPr>
        </p:nvSpPr>
        <p:spPr>
          <a:xfrm>
            <a:off x="5599586" y="4071469"/>
            <a:ext cx="249364"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019</a:t>
            </a:r>
            <a:endParaRPr lang="en-GB" sz="1200" spc="-20">
              <a:solidFill>
                <a:schemeClr val="lt1"/>
              </a:solidFill>
              <a:latin typeface="Calibri" panose="020F0502020204030204" pitchFamily="34" charset="0"/>
            </a:endParaRPr>
          </a:p>
        </p:txBody>
      </p:sp>
      <p:sp>
        <p:nvSpPr>
          <p:cNvPr id="16" name="OTLSHAPE_TB_00000000000000000000000000000000_TimescaleInterval6">
            <a:extLst>
              <a:ext uri="{FF2B5EF4-FFF2-40B4-BE49-F238E27FC236}">
                <a16:creationId xmlns:a16="http://schemas.microsoft.com/office/drawing/2014/main" id="{B80251FE-1041-4F56-81FD-4D78BB89FF43}"/>
              </a:ext>
            </a:extLst>
          </p:cNvPr>
          <p:cNvSpPr txBox="1"/>
          <p:nvPr>
            <p:custDataLst>
              <p:tags r:id="rId19"/>
            </p:custDataLst>
          </p:nvPr>
        </p:nvSpPr>
        <p:spPr>
          <a:xfrm>
            <a:off x="6527078" y="4071469"/>
            <a:ext cx="203200"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020</a:t>
            </a:r>
            <a:endParaRPr lang="en-US"/>
          </a:p>
        </p:txBody>
      </p:sp>
      <p:sp>
        <p:nvSpPr>
          <p:cNvPr id="17" name="OTLSHAPE_TB_00000000000000000000000000000000_TimescaleInterval7">
            <a:extLst>
              <a:ext uri="{FF2B5EF4-FFF2-40B4-BE49-F238E27FC236}">
                <a16:creationId xmlns:a16="http://schemas.microsoft.com/office/drawing/2014/main" id="{164EB579-FE4A-4821-8901-4FAD4643B729}"/>
              </a:ext>
            </a:extLst>
          </p:cNvPr>
          <p:cNvSpPr txBox="1"/>
          <p:nvPr>
            <p:custDataLst>
              <p:tags r:id="rId20"/>
            </p:custDataLst>
          </p:nvPr>
        </p:nvSpPr>
        <p:spPr>
          <a:xfrm>
            <a:off x="7439367" y="4071469"/>
            <a:ext cx="255776" cy="186055"/>
          </a:xfrm>
          <a:prstGeom prst="rect">
            <a:avLst/>
          </a:prstGeom>
          <a:noFill/>
        </p:spPr>
        <p:txBody>
          <a:bodyPr vert="horz" wrap="none" lIns="0" tIns="0" rIns="0" bIns="0" rtlCol="0" anchor="ctr" anchorCtr="0">
            <a:noAutofit/>
          </a:bodyPr>
          <a:lstStyle/>
          <a:p>
            <a:r>
              <a:rPr lang="en-GB" sz="1200" spc="-18">
                <a:solidFill>
                  <a:schemeClr val="lt1"/>
                </a:solidFill>
                <a:latin typeface="Calibri"/>
                <a:ea typeface="Calibri"/>
                <a:cs typeface="Calibri"/>
              </a:rPr>
              <a:t>2021</a:t>
            </a:r>
            <a:endParaRPr lang="en-US"/>
          </a:p>
        </p:txBody>
      </p:sp>
      <p:sp>
        <p:nvSpPr>
          <p:cNvPr id="18" name="OTLSHAPE_TB_00000000000000000000000000000000_TimescaleInterval8">
            <a:extLst>
              <a:ext uri="{FF2B5EF4-FFF2-40B4-BE49-F238E27FC236}">
                <a16:creationId xmlns:a16="http://schemas.microsoft.com/office/drawing/2014/main" id="{9C5DBA5C-50AE-4547-8D4B-7E012E1CBAAC}"/>
              </a:ext>
            </a:extLst>
          </p:cNvPr>
          <p:cNvSpPr txBox="1"/>
          <p:nvPr>
            <p:custDataLst>
              <p:tags r:id="rId21"/>
            </p:custDataLst>
          </p:nvPr>
        </p:nvSpPr>
        <p:spPr>
          <a:xfrm>
            <a:off x="8366860" y="4071469"/>
            <a:ext cx="271228" cy="186055"/>
          </a:xfrm>
          <a:prstGeom prst="rect">
            <a:avLst/>
          </a:prstGeom>
          <a:noFill/>
        </p:spPr>
        <p:txBody>
          <a:bodyPr vert="horz" wrap="none" lIns="0" tIns="0" rIns="0" bIns="0" rtlCol="0" anchor="ctr" anchorCtr="0">
            <a:noAutofit/>
          </a:bodyPr>
          <a:lstStyle/>
          <a:p>
            <a:r>
              <a:rPr lang="en-GB" sz="1200" spc="-18">
                <a:solidFill>
                  <a:schemeClr val="lt1"/>
                </a:solidFill>
                <a:latin typeface="Calibri"/>
                <a:ea typeface="Calibri"/>
                <a:cs typeface="Calibri"/>
              </a:rPr>
              <a:t>2022</a:t>
            </a:r>
            <a:endParaRPr lang="en-US"/>
          </a:p>
        </p:txBody>
      </p:sp>
      <p:sp>
        <p:nvSpPr>
          <p:cNvPr id="19" name="OTLSHAPE_TB_00000000000000000000000000000000_TimescaleInterval9">
            <a:extLst>
              <a:ext uri="{FF2B5EF4-FFF2-40B4-BE49-F238E27FC236}">
                <a16:creationId xmlns:a16="http://schemas.microsoft.com/office/drawing/2014/main" id="{EE556A1E-6D59-4B45-9513-631A0EDD8FF8}"/>
              </a:ext>
            </a:extLst>
          </p:cNvPr>
          <p:cNvSpPr txBox="1"/>
          <p:nvPr>
            <p:custDataLst>
              <p:tags r:id="rId22"/>
            </p:custDataLst>
          </p:nvPr>
        </p:nvSpPr>
        <p:spPr>
          <a:xfrm>
            <a:off x="9294353" y="4071469"/>
            <a:ext cx="158185"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023</a:t>
            </a:r>
            <a:endParaRPr lang="en-US"/>
          </a:p>
        </p:txBody>
      </p:sp>
      <p:sp>
        <p:nvSpPr>
          <p:cNvPr id="20" name="OTLSHAPE_TB_00000000000000000000000000000000_TimescaleInterval10">
            <a:extLst>
              <a:ext uri="{FF2B5EF4-FFF2-40B4-BE49-F238E27FC236}">
                <a16:creationId xmlns:a16="http://schemas.microsoft.com/office/drawing/2014/main" id="{B5443488-6E83-40CB-9068-D986E3BF848A}"/>
              </a:ext>
            </a:extLst>
          </p:cNvPr>
          <p:cNvSpPr txBox="1"/>
          <p:nvPr>
            <p:custDataLst>
              <p:tags r:id="rId23"/>
            </p:custDataLst>
          </p:nvPr>
        </p:nvSpPr>
        <p:spPr>
          <a:xfrm>
            <a:off x="10237050" y="4071469"/>
            <a:ext cx="228600" cy="186055"/>
          </a:xfrm>
          <a:prstGeom prst="rect">
            <a:avLst/>
          </a:prstGeom>
          <a:noFill/>
        </p:spPr>
        <p:txBody>
          <a:bodyPr vert="horz" wrap="none" lIns="0" tIns="0" rIns="0" bIns="0" rtlCol="0" anchor="ctr" anchorCtr="0">
            <a:noAutofit/>
          </a:bodyPr>
          <a:lstStyle/>
          <a:p>
            <a:endParaRPr lang="en-GB" sz="1200" spc="-18">
              <a:solidFill>
                <a:schemeClr val="lt1"/>
              </a:solidFill>
              <a:latin typeface="Calibri"/>
              <a:ea typeface="Calibri"/>
              <a:cs typeface="Calibri"/>
            </a:endParaRPr>
          </a:p>
        </p:txBody>
      </p:sp>
      <p:sp>
        <p:nvSpPr>
          <p:cNvPr id="22" name="OTLSHAPE_TB_00000000000000000000000000000000_MiddleTimescaleInterval2">
            <a:extLst>
              <a:ext uri="{FF2B5EF4-FFF2-40B4-BE49-F238E27FC236}">
                <a16:creationId xmlns:a16="http://schemas.microsoft.com/office/drawing/2014/main" id="{0DD2A18C-7A2D-4731-A2BC-FE0E051D6032}"/>
              </a:ext>
            </a:extLst>
          </p:cNvPr>
          <p:cNvSpPr txBox="1"/>
          <p:nvPr>
            <p:custDataLst>
              <p:tags r:id="rId24"/>
            </p:custDataLst>
          </p:nvPr>
        </p:nvSpPr>
        <p:spPr>
          <a:xfrm>
            <a:off x="5550155" y="4283031"/>
            <a:ext cx="314189" cy="186055"/>
          </a:xfrm>
          <a:prstGeom prst="rect">
            <a:avLst/>
          </a:prstGeom>
          <a:noFill/>
        </p:spPr>
        <p:txBody>
          <a:bodyPr vert="horz" wrap="none" lIns="0" tIns="0" rIns="0" bIns="0" rtlCol="0" anchor="ctr" anchorCtr="0">
            <a:noAutofit/>
          </a:bodyPr>
          <a:lstStyle/>
          <a:p>
            <a:r>
              <a:rPr lang="en-GB" sz="1200" spc="-20">
                <a:solidFill>
                  <a:schemeClr val="lt1"/>
                </a:solidFill>
                <a:latin typeface="Calibri" panose="020F0502020204030204" pitchFamily="34" charset="0"/>
              </a:rPr>
              <a:t>2024</a:t>
            </a:r>
          </a:p>
        </p:txBody>
      </p:sp>
      <p:cxnSp>
        <p:nvCxnSpPr>
          <p:cNvPr id="24" name="OTLSHAPE_TB_00000000000000000000000000000000_Separator1">
            <a:extLst>
              <a:ext uri="{FF2B5EF4-FFF2-40B4-BE49-F238E27FC236}">
                <a16:creationId xmlns:a16="http://schemas.microsoft.com/office/drawing/2014/main" id="{643A6B13-6D93-45F9-BE38-4105F2A0C1B2}"/>
              </a:ext>
            </a:extLst>
          </p:cNvPr>
          <p:cNvCxnSpPr/>
          <p:nvPr>
            <p:custDataLst>
              <p:tags r:id="rId25"/>
            </p:custDataLst>
          </p:nvPr>
        </p:nvCxnSpPr>
        <p:spPr>
          <a:xfrm>
            <a:off x="2738402"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OTLSHAPE_TB_00000000000000000000000000000000_Separator2">
            <a:extLst>
              <a:ext uri="{FF2B5EF4-FFF2-40B4-BE49-F238E27FC236}">
                <a16:creationId xmlns:a16="http://schemas.microsoft.com/office/drawing/2014/main" id="{0FB3F46D-8110-4DC2-94CA-DA4EBEFD177A}"/>
              </a:ext>
            </a:extLst>
          </p:cNvPr>
          <p:cNvCxnSpPr/>
          <p:nvPr>
            <p:custDataLst>
              <p:tags r:id="rId26"/>
            </p:custDataLst>
          </p:nvPr>
        </p:nvCxnSpPr>
        <p:spPr>
          <a:xfrm>
            <a:off x="3665895"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OTLSHAPE_TB_00000000000000000000000000000000_Separator3">
            <a:extLst>
              <a:ext uri="{FF2B5EF4-FFF2-40B4-BE49-F238E27FC236}">
                <a16:creationId xmlns:a16="http://schemas.microsoft.com/office/drawing/2014/main" id="{307BBCFB-D221-4821-8C14-B60C45B1F76C}"/>
              </a:ext>
            </a:extLst>
          </p:cNvPr>
          <p:cNvCxnSpPr/>
          <p:nvPr>
            <p:custDataLst>
              <p:tags r:id="rId27"/>
            </p:custDataLst>
          </p:nvPr>
        </p:nvCxnSpPr>
        <p:spPr>
          <a:xfrm>
            <a:off x="4608592"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OTLSHAPE_TB_00000000000000000000000000000000_Separator4">
            <a:extLst>
              <a:ext uri="{FF2B5EF4-FFF2-40B4-BE49-F238E27FC236}">
                <a16:creationId xmlns:a16="http://schemas.microsoft.com/office/drawing/2014/main" id="{C4A4086F-D589-483D-AE3F-64DC444C2807}"/>
              </a:ext>
            </a:extLst>
          </p:cNvPr>
          <p:cNvCxnSpPr/>
          <p:nvPr>
            <p:custDataLst>
              <p:tags r:id="rId28"/>
            </p:custDataLst>
          </p:nvPr>
        </p:nvCxnSpPr>
        <p:spPr>
          <a:xfrm>
            <a:off x="5536085"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OTLSHAPE_TB_00000000000000000000000000000000_Separator5">
            <a:extLst>
              <a:ext uri="{FF2B5EF4-FFF2-40B4-BE49-F238E27FC236}">
                <a16:creationId xmlns:a16="http://schemas.microsoft.com/office/drawing/2014/main" id="{A383B7F4-4629-4985-9195-6B68146E4A9F}"/>
              </a:ext>
            </a:extLst>
          </p:cNvPr>
          <p:cNvCxnSpPr/>
          <p:nvPr>
            <p:custDataLst>
              <p:tags r:id="rId29"/>
            </p:custDataLst>
          </p:nvPr>
        </p:nvCxnSpPr>
        <p:spPr>
          <a:xfrm>
            <a:off x="6463578"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OTLSHAPE_TB_00000000000000000000000000000000_Separator6">
            <a:extLst>
              <a:ext uri="{FF2B5EF4-FFF2-40B4-BE49-F238E27FC236}">
                <a16:creationId xmlns:a16="http://schemas.microsoft.com/office/drawing/2014/main" id="{9BE9FAC9-0D9B-4A5D-9DC5-DF0AA35BB82E}"/>
              </a:ext>
            </a:extLst>
          </p:cNvPr>
          <p:cNvCxnSpPr/>
          <p:nvPr>
            <p:custDataLst>
              <p:tags r:id="rId30"/>
            </p:custDataLst>
          </p:nvPr>
        </p:nvCxnSpPr>
        <p:spPr>
          <a:xfrm>
            <a:off x="7375867"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OTLSHAPE_TB_00000000000000000000000000000000_Separator7">
            <a:extLst>
              <a:ext uri="{FF2B5EF4-FFF2-40B4-BE49-F238E27FC236}">
                <a16:creationId xmlns:a16="http://schemas.microsoft.com/office/drawing/2014/main" id="{EFBF944C-6370-4D26-9538-1833422464D1}"/>
              </a:ext>
            </a:extLst>
          </p:cNvPr>
          <p:cNvCxnSpPr/>
          <p:nvPr>
            <p:custDataLst>
              <p:tags r:id="rId31"/>
            </p:custDataLst>
          </p:nvPr>
        </p:nvCxnSpPr>
        <p:spPr>
          <a:xfrm>
            <a:off x="8231462" y="4090912"/>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OTLSHAPE_TB_00000000000000000000000000000000_Separator8">
            <a:extLst>
              <a:ext uri="{FF2B5EF4-FFF2-40B4-BE49-F238E27FC236}">
                <a16:creationId xmlns:a16="http://schemas.microsoft.com/office/drawing/2014/main" id="{DFFBD936-4B55-4903-8A60-931614AE9F6E}"/>
              </a:ext>
            </a:extLst>
          </p:cNvPr>
          <p:cNvCxnSpPr/>
          <p:nvPr>
            <p:custDataLst>
              <p:tags r:id="rId32"/>
            </p:custDataLst>
          </p:nvPr>
        </p:nvCxnSpPr>
        <p:spPr>
          <a:xfrm>
            <a:off x="9230853"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OTLSHAPE_TB_00000000000000000000000000000000_Separator9">
            <a:extLst>
              <a:ext uri="{FF2B5EF4-FFF2-40B4-BE49-F238E27FC236}">
                <a16:creationId xmlns:a16="http://schemas.microsoft.com/office/drawing/2014/main" id="{47AE7088-2518-4B4D-BBAC-B3674095804D}"/>
              </a:ext>
            </a:extLst>
          </p:cNvPr>
          <p:cNvCxnSpPr/>
          <p:nvPr>
            <p:custDataLst>
              <p:tags r:id="rId33"/>
            </p:custDataLst>
          </p:nvPr>
        </p:nvCxnSpPr>
        <p:spPr>
          <a:xfrm>
            <a:off x="10173550"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OTLSHAPE_TB_00000000000000000000000000000000_MiddleSeparator1">
            <a:extLst>
              <a:ext uri="{FF2B5EF4-FFF2-40B4-BE49-F238E27FC236}">
                <a16:creationId xmlns:a16="http://schemas.microsoft.com/office/drawing/2014/main" id="{30CCA5BA-49E2-42F6-97E3-C2FE6BB2CD53}"/>
              </a:ext>
            </a:extLst>
          </p:cNvPr>
          <p:cNvCxnSpPr/>
          <p:nvPr>
            <p:custDataLst>
              <p:tags r:id="rId34"/>
            </p:custDataLst>
          </p:nvPr>
        </p:nvCxnSpPr>
        <p:spPr>
          <a:xfrm>
            <a:off x="5515963" y="4235772"/>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OTLSHAPE_T_ce943aeb99b943ffa4457281f1ce2e09_Title">
            <a:extLst>
              <a:ext uri="{FF2B5EF4-FFF2-40B4-BE49-F238E27FC236}">
                <a16:creationId xmlns:a16="http://schemas.microsoft.com/office/drawing/2014/main" id="{BA3A5C92-BAB2-4141-A01D-D285C15D8C18}"/>
              </a:ext>
            </a:extLst>
          </p:cNvPr>
          <p:cNvSpPr txBox="1"/>
          <p:nvPr>
            <p:custDataLst>
              <p:tags r:id="rId35"/>
            </p:custDataLst>
          </p:nvPr>
        </p:nvSpPr>
        <p:spPr>
          <a:xfrm>
            <a:off x="2416562" y="3435947"/>
            <a:ext cx="1572239" cy="169277"/>
          </a:xfrm>
          <a:prstGeom prst="rect">
            <a:avLst/>
          </a:prstGeom>
          <a:noFill/>
        </p:spPr>
        <p:txBody>
          <a:bodyPr vert="horz" wrap="square" lIns="0" tIns="0" rIns="0" bIns="0" rtlCol="0" anchor="ctr" anchorCtr="0">
            <a:spAutoFit/>
          </a:bodyPr>
          <a:lstStyle/>
          <a:p>
            <a:r>
              <a:rPr lang="en-GB" sz="1100" b="1" spc="-12">
                <a:solidFill>
                  <a:schemeClr val="dk1"/>
                </a:solidFill>
                <a:ea typeface="Calibri"/>
                <a:cs typeface="Calibri"/>
              </a:rPr>
              <a:t>Eighth CTO Meeting 2016</a:t>
            </a:r>
            <a:endParaRPr lang="en-US">
              <a:solidFill>
                <a:schemeClr val="dk1"/>
              </a:solidFill>
              <a:latin typeface="Calibri"/>
            </a:endParaRPr>
          </a:p>
        </p:txBody>
      </p:sp>
      <p:sp>
        <p:nvSpPr>
          <p:cNvPr id="37" name="OTLSHAPE_M_b7c010c1ff3945669a01af8ced3bc95b_Shape">
            <a:extLst>
              <a:ext uri="{FF2B5EF4-FFF2-40B4-BE49-F238E27FC236}">
                <a16:creationId xmlns:a16="http://schemas.microsoft.com/office/drawing/2014/main" id="{F5F0FA4F-1299-4183-9439-6F280E0890A5}"/>
              </a:ext>
            </a:extLst>
          </p:cNvPr>
          <p:cNvSpPr/>
          <p:nvPr>
            <p:custDataLst>
              <p:tags r:id="rId36"/>
            </p:custDataLst>
          </p:nvPr>
        </p:nvSpPr>
        <p:spPr>
          <a:xfrm>
            <a:off x="1988607" y="3836460"/>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TLSHAPE_M_b7c010c1ff3945669a01af8ced3bc95b_Title">
            <a:extLst>
              <a:ext uri="{FF2B5EF4-FFF2-40B4-BE49-F238E27FC236}">
                <a16:creationId xmlns:a16="http://schemas.microsoft.com/office/drawing/2014/main" id="{56261FD4-4ACD-4F7E-82F6-9CE5BFD27890}"/>
              </a:ext>
            </a:extLst>
          </p:cNvPr>
          <p:cNvSpPr txBox="1"/>
          <p:nvPr>
            <p:custDataLst>
              <p:tags r:id="rId37"/>
            </p:custDataLst>
          </p:nvPr>
        </p:nvSpPr>
        <p:spPr>
          <a:xfrm>
            <a:off x="1127951" y="2935622"/>
            <a:ext cx="1803400" cy="169277"/>
          </a:xfrm>
          <a:prstGeom prst="rect">
            <a:avLst/>
          </a:prstGeom>
          <a:noFill/>
        </p:spPr>
        <p:txBody>
          <a:bodyPr vert="horz" wrap="square" lIns="0" tIns="0" rIns="0" bIns="0" rtlCol="0" anchor="ctr" anchorCtr="0">
            <a:spAutoFit/>
          </a:bodyPr>
          <a:lstStyle/>
          <a:p>
            <a:pPr algn="ctr"/>
            <a:r>
              <a:rPr lang="en-GB" sz="1100" b="1" spc="-6">
                <a:solidFill>
                  <a:schemeClr val="dk1"/>
                </a:solidFill>
                <a:ea typeface="Calibri"/>
                <a:cs typeface="Calibri"/>
              </a:rPr>
              <a:t>Seventh CTO Meeting 2015</a:t>
            </a:r>
            <a:endParaRPr lang="en-GB" sz="1100" b="1" spc="-6">
              <a:solidFill>
                <a:schemeClr val="dk1"/>
              </a:solidFill>
              <a:latin typeface="Calibri" panose="020F0502020204030204" pitchFamily="34" charset="0"/>
              <a:ea typeface="Calibri"/>
              <a:cs typeface="Calibri"/>
            </a:endParaRPr>
          </a:p>
        </p:txBody>
      </p:sp>
      <p:sp>
        <p:nvSpPr>
          <p:cNvPr id="69" name="OTLSHAPE_M_b7c010c1ff3945669a01af8ced3bc95b_Shape">
            <a:extLst>
              <a:ext uri="{FF2B5EF4-FFF2-40B4-BE49-F238E27FC236}">
                <a16:creationId xmlns:a16="http://schemas.microsoft.com/office/drawing/2014/main" id="{2A65FAAF-DBE8-427D-B78E-E734F02DB81F}"/>
              </a:ext>
            </a:extLst>
          </p:cNvPr>
          <p:cNvSpPr/>
          <p:nvPr>
            <p:custDataLst>
              <p:tags r:id="rId38"/>
            </p:custDataLst>
          </p:nvPr>
        </p:nvSpPr>
        <p:spPr>
          <a:xfrm>
            <a:off x="2325790" y="4281644"/>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TLSHAPE_M_b7c010c1ff3945669a01af8ced3bc95b_Shape">
            <a:extLst>
              <a:ext uri="{FF2B5EF4-FFF2-40B4-BE49-F238E27FC236}">
                <a16:creationId xmlns:a16="http://schemas.microsoft.com/office/drawing/2014/main" id="{B80F0699-5205-4809-BADB-ACCEE3F3ACB9}"/>
              </a:ext>
            </a:extLst>
          </p:cNvPr>
          <p:cNvSpPr/>
          <p:nvPr>
            <p:custDataLst>
              <p:tags r:id="rId39"/>
            </p:custDataLst>
          </p:nvPr>
        </p:nvSpPr>
        <p:spPr>
          <a:xfrm>
            <a:off x="5883333" y="4281644"/>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OTLSHAPE_M_b7c010c1ff3945669a01af8ced3bc95b_Shape">
            <a:extLst>
              <a:ext uri="{FF2B5EF4-FFF2-40B4-BE49-F238E27FC236}">
                <a16:creationId xmlns:a16="http://schemas.microsoft.com/office/drawing/2014/main" id="{F458C3A5-7D85-43A5-8122-81AB0157B1A1}"/>
              </a:ext>
            </a:extLst>
          </p:cNvPr>
          <p:cNvSpPr/>
          <p:nvPr>
            <p:custDataLst>
              <p:tags r:id="rId40"/>
            </p:custDataLst>
          </p:nvPr>
        </p:nvSpPr>
        <p:spPr>
          <a:xfrm>
            <a:off x="2929249" y="3829346"/>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OTLSHAPE_M_b7c010c1ff3945669a01af8ced3bc95b_Shape">
            <a:extLst>
              <a:ext uri="{FF2B5EF4-FFF2-40B4-BE49-F238E27FC236}">
                <a16:creationId xmlns:a16="http://schemas.microsoft.com/office/drawing/2014/main" id="{ED5B03C7-FAAF-4434-B141-1CDBC3991131}"/>
              </a:ext>
            </a:extLst>
          </p:cNvPr>
          <p:cNvSpPr/>
          <p:nvPr>
            <p:custDataLst>
              <p:tags r:id="rId41"/>
            </p:custDataLst>
          </p:nvPr>
        </p:nvSpPr>
        <p:spPr>
          <a:xfrm>
            <a:off x="3927280" y="3835705"/>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OTLSHAPE_T_ce943aeb99b943ffa4457281f1ce2e09_Title">
            <a:extLst>
              <a:ext uri="{FF2B5EF4-FFF2-40B4-BE49-F238E27FC236}">
                <a16:creationId xmlns:a16="http://schemas.microsoft.com/office/drawing/2014/main" id="{7BBA333D-6D00-4203-B88D-6235AC5F6322}"/>
              </a:ext>
            </a:extLst>
          </p:cNvPr>
          <p:cNvSpPr txBox="1"/>
          <p:nvPr>
            <p:custDataLst>
              <p:tags r:id="rId42"/>
            </p:custDataLst>
          </p:nvPr>
        </p:nvSpPr>
        <p:spPr>
          <a:xfrm>
            <a:off x="4843706" y="2386005"/>
            <a:ext cx="1058983" cy="446276"/>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North-American</a:t>
            </a:r>
            <a:r>
              <a:rPr lang="en-US">
                <a:solidFill>
                  <a:schemeClr val="dk1"/>
                </a:solidFill>
              </a:rPr>
              <a:t> </a:t>
            </a:r>
            <a:r>
              <a:rPr lang="en-US" sz="1100" b="1" spc="-12">
                <a:solidFill>
                  <a:schemeClr val="dk1"/>
                </a:solidFill>
                <a:latin typeface="Calibri" panose="020F0502020204030204" pitchFamily="34" charset="0"/>
              </a:rPr>
              <a:t>CTO Meeting 2018</a:t>
            </a:r>
          </a:p>
        </p:txBody>
      </p:sp>
      <p:cxnSp>
        <p:nvCxnSpPr>
          <p:cNvPr id="98" name="OTLSHAPE_M_ec1af22e4f0849e1998509755e07847f_Connector1">
            <a:extLst>
              <a:ext uri="{FF2B5EF4-FFF2-40B4-BE49-F238E27FC236}">
                <a16:creationId xmlns:a16="http://schemas.microsoft.com/office/drawing/2014/main" id="{36009880-0CF2-4744-9F1F-EC6F90B1286D}"/>
              </a:ext>
            </a:extLst>
          </p:cNvPr>
          <p:cNvCxnSpPr>
            <a:cxnSpLocks/>
          </p:cNvCxnSpPr>
          <p:nvPr>
            <p:custDataLst>
              <p:tags r:id="rId43"/>
            </p:custDataLst>
          </p:nvPr>
        </p:nvCxnSpPr>
        <p:spPr>
          <a:xfrm>
            <a:off x="4413134" y="4469086"/>
            <a:ext cx="0" cy="115935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9" name="OTLSHAPE_M_b7c010c1ff3945669a01af8ced3bc95b_Shape">
            <a:extLst>
              <a:ext uri="{FF2B5EF4-FFF2-40B4-BE49-F238E27FC236}">
                <a16:creationId xmlns:a16="http://schemas.microsoft.com/office/drawing/2014/main" id="{A739D6EB-1E99-46AA-88D0-EAF130CCBEA1}"/>
              </a:ext>
            </a:extLst>
          </p:cNvPr>
          <p:cNvSpPr/>
          <p:nvPr>
            <p:custDataLst>
              <p:tags r:id="rId44"/>
            </p:custDataLst>
          </p:nvPr>
        </p:nvSpPr>
        <p:spPr>
          <a:xfrm>
            <a:off x="4709585" y="3835705"/>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OTLSHAPE_M_b7c010c1ff3945669a01af8ced3bc95b_Shape">
            <a:extLst>
              <a:ext uri="{FF2B5EF4-FFF2-40B4-BE49-F238E27FC236}">
                <a16:creationId xmlns:a16="http://schemas.microsoft.com/office/drawing/2014/main" id="{ABFBA805-EE60-4A68-9001-35BA75856895}"/>
              </a:ext>
            </a:extLst>
          </p:cNvPr>
          <p:cNvSpPr/>
          <p:nvPr>
            <p:custDataLst>
              <p:tags r:id="rId45"/>
            </p:custDataLst>
          </p:nvPr>
        </p:nvSpPr>
        <p:spPr>
          <a:xfrm>
            <a:off x="5139268" y="3835705"/>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OTLSHAPE_TB_00000000000000000000000000000000_LeftEndCaps">
            <a:extLst>
              <a:ext uri="{FF2B5EF4-FFF2-40B4-BE49-F238E27FC236}">
                <a16:creationId xmlns:a16="http://schemas.microsoft.com/office/drawing/2014/main" id="{F187CD07-8A71-4C54-A2F2-CB1F4FF030A7}"/>
              </a:ext>
            </a:extLst>
          </p:cNvPr>
          <p:cNvSpPr txBox="1"/>
          <p:nvPr>
            <p:custDataLst>
              <p:tags r:id="rId46"/>
            </p:custDataLst>
          </p:nvPr>
        </p:nvSpPr>
        <p:spPr>
          <a:xfrm>
            <a:off x="3456817" y="1932102"/>
            <a:ext cx="445508" cy="276999"/>
          </a:xfrm>
          <a:prstGeom prst="rect">
            <a:avLst/>
          </a:prstGeom>
          <a:noFill/>
        </p:spPr>
        <p:txBody>
          <a:bodyPr vert="horz" wrap="none" lIns="0" tIns="0" rIns="0" bIns="0" rtlCol="0" anchor="ctr" anchorCtr="0">
            <a:spAutoFit/>
          </a:bodyPr>
          <a:lstStyle/>
          <a:p>
            <a:pPr algn="ctr"/>
            <a:r>
              <a:rPr lang="en-GB" b="1" spc="-44">
                <a:solidFill>
                  <a:srgbClr val="ED7D31"/>
                </a:solidFill>
                <a:latin typeface="Calibri" panose="020F0502020204030204" pitchFamily="34" charset="0"/>
              </a:rPr>
              <a:t>2023</a:t>
            </a:r>
          </a:p>
        </p:txBody>
      </p:sp>
      <p:sp>
        <p:nvSpPr>
          <p:cNvPr id="105" name="OTLSHAPE_TB_00000000000000000000000000000000_LeftEndCaps">
            <a:extLst>
              <a:ext uri="{FF2B5EF4-FFF2-40B4-BE49-F238E27FC236}">
                <a16:creationId xmlns:a16="http://schemas.microsoft.com/office/drawing/2014/main" id="{F9F96A3D-5B37-40AF-858E-F17C416ACB31}"/>
              </a:ext>
            </a:extLst>
          </p:cNvPr>
          <p:cNvSpPr txBox="1"/>
          <p:nvPr>
            <p:custDataLst>
              <p:tags r:id="rId47"/>
            </p:custDataLst>
          </p:nvPr>
        </p:nvSpPr>
        <p:spPr>
          <a:xfrm>
            <a:off x="-11875" y="184203"/>
            <a:ext cx="3264646" cy="276999"/>
          </a:xfrm>
          <a:prstGeom prst="rect">
            <a:avLst/>
          </a:prstGeom>
          <a:noFill/>
        </p:spPr>
        <p:txBody>
          <a:bodyPr vert="horz" wrap="square" lIns="0" tIns="0" rIns="0" bIns="0" rtlCol="0" anchor="ctr" anchorCtr="0">
            <a:spAutoFit/>
          </a:bodyPr>
          <a:lstStyle/>
          <a:p>
            <a:pPr algn="ctr"/>
            <a:r>
              <a:rPr lang="en-GB" b="1" spc="-44">
                <a:solidFill>
                  <a:srgbClr val="ED7D31"/>
                </a:solidFill>
                <a:latin typeface="Calibri" panose="020F0502020204030204" pitchFamily="34" charset="0"/>
              </a:rPr>
              <a:t>Evolution of </a:t>
            </a:r>
            <a:r>
              <a:rPr lang="en-GB" b="1" spc="-44">
                <a:solidFill>
                  <a:srgbClr val="0070C0"/>
                </a:solidFill>
                <a:latin typeface="Calibri" panose="020F0502020204030204" pitchFamily="34" charset="0"/>
              </a:rPr>
              <a:t>5G</a:t>
            </a:r>
            <a:r>
              <a:rPr lang="en-GB" b="1" spc="-44">
                <a:solidFill>
                  <a:srgbClr val="ED7D31"/>
                </a:solidFill>
                <a:latin typeface="Calibri" panose="020F0502020204030204" pitchFamily="34" charset="0"/>
              </a:rPr>
              <a:t> Topic Overtime</a:t>
            </a:r>
          </a:p>
        </p:txBody>
      </p:sp>
      <p:sp>
        <p:nvSpPr>
          <p:cNvPr id="106" name="OTLSHAPE_M_b7c010c1ff3945669a01af8ced3bc95b_Shape">
            <a:extLst>
              <a:ext uri="{FF2B5EF4-FFF2-40B4-BE49-F238E27FC236}">
                <a16:creationId xmlns:a16="http://schemas.microsoft.com/office/drawing/2014/main" id="{A604C35D-0BA4-4644-B39A-7408890010AD}"/>
              </a:ext>
            </a:extLst>
          </p:cNvPr>
          <p:cNvSpPr/>
          <p:nvPr>
            <p:custDataLst>
              <p:tags r:id="rId48"/>
            </p:custDataLst>
          </p:nvPr>
        </p:nvSpPr>
        <p:spPr>
          <a:xfrm>
            <a:off x="618945" y="881675"/>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TLSHAPE_M_b7c010c1ff3945669a01af8ced3bc95b_Shape">
            <a:extLst>
              <a:ext uri="{FF2B5EF4-FFF2-40B4-BE49-F238E27FC236}">
                <a16:creationId xmlns:a16="http://schemas.microsoft.com/office/drawing/2014/main" id="{21CE0D66-D9D5-44CB-993F-5C13A608C24D}"/>
              </a:ext>
            </a:extLst>
          </p:cNvPr>
          <p:cNvSpPr/>
          <p:nvPr>
            <p:custDataLst>
              <p:tags r:id="rId49"/>
            </p:custDataLst>
          </p:nvPr>
        </p:nvSpPr>
        <p:spPr>
          <a:xfrm>
            <a:off x="618944" y="1259912"/>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OTLSHAPE_TB_00000000000000000000000000000000_LeftEndCaps">
            <a:extLst>
              <a:ext uri="{FF2B5EF4-FFF2-40B4-BE49-F238E27FC236}">
                <a16:creationId xmlns:a16="http://schemas.microsoft.com/office/drawing/2014/main" id="{4D3C6605-9530-4F3D-B9A9-43CA51B70890}"/>
              </a:ext>
            </a:extLst>
          </p:cNvPr>
          <p:cNvSpPr txBox="1"/>
          <p:nvPr>
            <p:custDataLst>
              <p:tags r:id="rId50"/>
            </p:custDataLst>
          </p:nvPr>
        </p:nvSpPr>
        <p:spPr>
          <a:xfrm>
            <a:off x="920705" y="1279759"/>
            <a:ext cx="1468928" cy="184666"/>
          </a:xfrm>
          <a:prstGeom prst="rect">
            <a:avLst/>
          </a:prstGeom>
          <a:noFill/>
        </p:spPr>
        <p:txBody>
          <a:bodyPr vert="horz" wrap="none" lIns="0" tIns="0" rIns="0" bIns="0" rtlCol="0" anchor="ctr" anchorCtr="0">
            <a:spAutoFit/>
          </a:bodyPr>
          <a:lstStyle/>
          <a:p>
            <a:pPr algn="ctr"/>
            <a:r>
              <a:rPr lang="en-US" sz="1200" spc="-44">
                <a:latin typeface="Calibri"/>
                <a:ea typeface="Calibri"/>
                <a:cs typeface="Calibri"/>
              </a:rPr>
              <a:t>C</a:t>
            </a:r>
            <a:r>
              <a:rPr lang="en-GB" sz="1200" spc="-44" err="1">
                <a:latin typeface="Calibri"/>
                <a:ea typeface="Calibri"/>
                <a:cs typeface="Calibri"/>
              </a:rPr>
              <a:t>xO</a:t>
            </a:r>
            <a:r>
              <a:rPr lang="en-GB" sz="1200" spc="-44">
                <a:latin typeface="Calibri"/>
                <a:ea typeface="Calibri"/>
                <a:cs typeface="Calibri"/>
              </a:rPr>
              <a:t> Meeting/Roundtable</a:t>
            </a:r>
            <a:endParaRPr lang="en-GB" sz="1200" spc="-44">
              <a:latin typeface="Calibri" panose="020F0502020204030204" pitchFamily="34" charset="0"/>
            </a:endParaRPr>
          </a:p>
        </p:txBody>
      </p:sp>
      <p:sp>
        <p:nvSpPr>
          <p:cNvPr id="109" name="OTLSHAPE_TB_00000000000000000000000000000000_LeftEndCaps">
            <a:extLst>
              <a:ext uri="{FF2B5EF4-FFF2-40B4-BE49-F238E27FC236}">
                <a16:creationId xmlns:a16="http://schemas.microsoft.com/office/drawing/2014/main" id="{D7CA34DB-38A0-4786-B3ED-E94DD81EF02B}"/>
              </a:ext>
            </a:extLst>
          </p:cNvPr>
          <p:cNvSpPr txBox="1"/>
          <p:nvPr>
            <p:custDataLst>
              <p:tags r:id="rId51"/>
            </p:custDataLst>
          </p:nvPr>
        </p:nvSpPr>
        <p:spPr>
          <a:xfrm>
            <a:off x="944042" y="928234"/>
            <a:ext cx="752642" cy="184666"/>
          </a:xfrm>
          <a:prstGeom prst="rect">
            <a:avLst/>
          </a:prstGeom>
          <a:noFill/>
        </p:spPr>
        <p:txBody>
          <a:bodyPr vert="horz" wrap="none" lIns="0" tIns="0" rIns="0" bIns="0" rtlCol="0" anchor="ctr" anchorCtr="0">
            <a:spAutoFit/>
          </a:bodyPr>
          <a:lstStyle/>
          <a:p>
            <a:pPr algn="ctr"/>
            <a:r>
              <a:rPr lang="en-US" sz="1200" spc="-44">
                <a:latin typeface="Calibri"/>
                <a:ea typeface="Calibri"/>
                <a:cs typeface="Calibri"/>
              </a:rPr>
              <a:t>C</a:t>
            </a:r>
            <a:r>
              <a:rPr lang="en-GB" sz="1200" spc="-44">
                <a:latin typeface="Calibri"/>
                <a:ea typeface="Calibri"/>
                <a:cs typeface="Calibri"/>
              </a:rPr>
              <a:t>TO Meeting</a:t>
            </a:r>
            <a:endParaRPr lang="en-GB" sz="1200" spc="-44">
              <a:latin typeface="Calibri" panose="020F0502020204030204" pitchFamily="34" charset="0"/>
            </a:endParaRPr>
          </a:p>
        </p:txBody>
      </p:sp>
      <p:cxnSp>
        <p:nvCxnSpPr>
          <p:cNvPr id="110" name="OTLSHAPE_M_b7c010c1ff3945669a01af8ced3bc95b_Connector1">
            <a:extLst>
              <a:ext uri="{FF2B5EF4-FFF2-40B4-BE49-F238E27FC236}">
                <a16:creationId xmlns:a16="http://schemas.microsoft.com/office/drawing/2014/main" id="{9246B888-269B-4277-AB2B-325E9BD7890F}"/>
              </a:ext>
            </a:extLst>
          </p:cNvPr>
          <p:cNvCxnSpPr>
            <a:cxnSpLocks/>
            <a:endCxn id="111" idx="0"/>
          </p:cNvCxnSpPr>
          <p:nvPr>
            <p:custDataLst>
              <p:tags r:id="rId52"/>
            </p:custDataLst>
          </p:nvPr>
        </p:nvCxnSpPr>
        <p:spPr>
          <a:xfrm>
            <a:off x="2397270" y="4372497"/>
            <a:ext cx="0" cy="752408"/>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1" name="OTLSHAPE_M_b7c010c1ff3945669a01af8ced3bc95b_Title">
            <a:extLst>
              <a:ext uri="{FF2B5EF4-FFF2-40B4-BE49-F238E27FC236}">
                <a16:creationId xmlns:a16="http://schemas.microsoft.com/office/drawing/2014/main" id="{EDEB22C2-F6F2-42C8-8056-309DE1B89438}"/>
              </a:ext>
            </a:extLst>
          </p:cNvPr>
          <p:cNvSpPr txBox="1"/>
          <p:nvPr>
            <p:custDataLst>
              <p:tags r:id="rId53"/>
            </p:custDataLst>
          </p:nvPr>
        </p:nvSpPr>
        <p:spPr>
          <a:xfrm>
            <a:off x="1654348" y="5124905"/>
            <a:ext cx="1485843" cy="338554"/>
          </a:xfrm>
          <a:prstGeom prst="rect">
            <a:avLst/>
          </a:prstGeom>
          <a:noFill/>
        </p:spPr>
        <p:txBody>
          <a:bodyPr vert="horz" wrap="square" lIns="0" tIns="0" rIns="0" bIns="0" rtlCol="0" anchor="ctr" anchorCtr="0">
            <a:spAutoFit/>
          </a:bodyPr>
          <a:lstStyle/>
          <a:p>
            <a:pPr algn="ctr"/>
            <a:r>
              <a:rPr lang="en-GB" sz="1100" b="1" spc="-6">
                <a:solidFill>
                  <a:schemeClr val="dk1"/>
                </a:solidFill>
                <a:ea typeface="Calibri"/>
                <a:cs typeface="Calibri"/>
              </a:rPr>
              <a:t>CTO Consultation Meeting 2015</a:t>
            </a:r>
            <a:endParaRPr lang="en-GB" sz="1100" b="1" spc="-6">
              <a:solidFill>
                <a:schemeClr val="dk1"/>
              </a:solidFill>
              <a:latin typeface="Calibri" panose="020F0502020204030204" pitchFamily="34" charset="0"/>
              <a:ea typeface="Calibri"/>
              <a:cs typeface="Calibri"/>
            </a:endParaRPr>
          </a:p>
        </p:txBody>
      </p:sp>
      <p:sp>
        <p:nvSpPr>
          <p:cNvPr id="113" name="OTLSHAPE_M_b7c010c1ff3945669a01af8ced3bc95b_Shape">
            <a:extLst>
              <a:ext uri="{FF2B5EF4-FFF2-40B4-BE49-F238E27FC236}">
                <a16:creationId xmlns:a16="http://schemas.microsoft.com/office/drawing/2014/main" id="{9DFC2BE4-22BE-4B52-9917-4DC9BA1A9CED}"/>
              </a:ext>
            </a:extLst>
          </p:cNvPr>
          <p:cNvSpPr/>
          <p:nvPr>
            <p:custDataLst>
              <p:tags r:id="rId54"/>
            </p:custDataLst>
          </p:nvPr>
        </p:nvSpPr>
        <p:spPr>
          <a:xfrm>
            <a:off x="3252771" y="4282602"/>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8" name="OTLSHAPE_T_ce943aeb99b943ffa4457281f1ce2e09_Title">
            <a:extLst>
              <a:ext uri="{FF2B5EF4-FFF2-40B4-BE49-F238E27FC236}">
                <a16:creationId xmlns:a16="http://schemas.microsoft.com/office/drawing/2014/main" id="{AA894B99-0666-469B-B77C-EE02A99FB252}"/>
              </a:ext>
            </a:extLst>
          </p:cNvPr>
          <p:cNvSpPr txBox="1"/>
          <p:nvPr>
            <p:custDataLst>
              <p:tags r:id="rId55"/>
            </p:custDataLst>
          </p:nvPr>
        </p:nvSpPr>
        <p:spPr>
          <a:xfrm>
            <a:off x="2591582" y="4890540"/>
            <a:ext cx="1805044" cy="169277"/>
          </a:xfrm>
          <a:prstGeom prst="rect">
            <a:avLst/>
          </a:prstGeom>
          <a:noFill/>
        </p:spPr>
        <p:txBody>
          <a:bodyPr vert="horz" wrap="square" lIns="0" tIns="0" rIns="0" bIns="0" rtlCol="0" anchor="ctr" anchorCtr="0">
            <a:spAutoFit/>
          </a:bodyPr>
          <a:lstStyle/>
          <a:p>
            <a:r>
              <a:rPr lang="en-GB" sz="1100" b="1" spc="-12">
                <a:solidFill>
                  <a:schemeClr val="dk1"/>
                </a:solidFill>
                <a:ea typeface="Calibri"/>
                <a:cs typeface="Calibri"/>
              </a:rPr>
              <a:t>CTO Consultation Meeting 2016</a:t>
            </a:r>
            <a:endParaRPr lang="en-US">
              <a:solidFill>
                <a:schemeClr val="dk1"/>
              </a:solidFill>
              <a:latin typeface="Calibri"/>
            </a:endParaRPr>
          </a:p>
        </p:txBody>
      </p:sp>
      <p:sp>
        <p:nvSpPr>
          <p:cNvPr id="120" name="OTLSHAPE_M_b7c010c1ff3945669a01af8ced3bc95b_Shape">
            <a:extLst>
              <a:ext uri="{FF2B5EF4-FFF2-40B4-BE49-F238E27FC236}">
                <a16:creationId xmlns:a16="http://schemas.microsoft.com/office/drawing/2014/main" id="{47D4277E-97CD-42A8-8A48-D5D336811746}"/>
              </a:ext>
            </a:extLst>
          </p:cNvPr>
          <p:cNvSpPr/>
          <p:nvPr>
            <p:custDataLst>
              <p:tags r:id="rId56"/>
            </p:custDataLst>
          </p:nvPr>
        </p:nvSpPr>
        <p:spPr>
          <a:xfrm>
            <a:off x="4334042" y="4281644"/>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OTLSHAPE_T_ce943aeb99b943ffa4457281f1ce2e09_Title">
            <a:extLst>
              <a:ext uri="{FF2B5EF4-FFF2-40B4-BE49-F238E27FC236}">
                <a16:creationId xmlns:a16="http://schemas.microsoft.com/office/drawing/2014/main" id="{95056B4D-2CE0-417A-A591-1A9BDCC6F592}"/>
              </a:ext>
            </a:extLst>
          </p:cNvPr>
          <p:cNvSpPr txBox="1"/>
          <p:nvPr>
            <p:custDataLst>
              <p:tags r:id="rId57"/>
            </p:custDataLst>
          </p:nvPr>
        </p:nvSpPr>
        <p:spPr>
          <a:xfrm>
            <a:off x="3569836" y="2485194"/>
            <a:ext cx="1058983" cy="169277"/>
          </a:xfrm>
          <a:prstGeom prst="rect">
            <a:avLst/>
          </a:prstGeom>
          <a:noFill/>
        </p:spPr>
        <p:txBody>
          <a:bodyPr vert="horz" wrap="square" lIns="0" tIns="0" rIns="0" bIns="0" rtlCol="0" anchor="ctr" anchorCtr="0">
            <a:spAutoFit/>
          </a:bodyPr>
          <a:lstStyle/>
          <a:p>
            <a:r>
              <a:rPr lang="en-GB" sz="1100" b="1" spc="-12">
                <a:solidFill>
                  <a:schemeClr val="dk1"/>
                </a:solidFill>
                <a:cs typeface="Calibri"/>
              </a:rPr>
              <a:t>CxO Meeting 2017</a:t>
            </a:r>
            <a:endParaRPr lang="en-US">
              <a:solidFill>
                <a:schemeClr val="dk1"/>
              </a:solidFill>
            </a:endParaRPr>
          </a:p>
        </p:txBody>
      </p:sp>
      <p:sp>
        <p:nvSpPr>
          <p:cNvPr id="123" name="OTLSHAPE_T_ce943aeb99b943ffa4457281f1ce2e09_Title">
            <a:extLst>
              <a:ext uri="{FF2B5EF4-FFF2-40B4-BE49-F238E27FC236}">
                <a16:creationId xmlns:a16="http://schemas.microsoft.com/office/drawing/2014/main" id="{9A702BA7-0B19-447D-B8DE-0397B6C4FDEF}"/>
              </a:ext>
            </a:extLst>
          </p:cNvPr>
          <p:cNvSpPr txBox="1"/>
          <p:nvPr>
            <p:custDataLst>
              <p:tags r:id="rId58"/>
            </p:custDataLst>
          </p:nvPr>
        </p:nvSpPr>
        <p:spPr>
          <a:xfrm>
            <a:off x="3494104" y="5642503"/>
            <a:ext cx="1805044" cy="169277"/>
          </a:xfrm>
          <a:prstGeom prst="rect">
            <a:avLst/>
          </a:prstGeom>
          <a:noFill/>
        </p:spPr>
        <p:txBody>
          <a:bodyPr vert="horz" wrap="square" lIns="0" tIns="0" rIns="0" bIns="0" rtlCol="0" anchor="ctr" anchorCtr="0">
            <a:spAutoFit/>
          </a:bodyPr>
          <a:lstStyle/>
          <a:p>
            <a:r>
              <a:rPr lang="en-GB" sz="1100" b="1" spc="-12">
                <a:solidFill>
                  <a:schemeClr val="dk1"/>
                </a:solidFill>
                <a:ea typeface="Calibri"/>
                <a:cs typeface="Calibri"/>
              </a:rPr>
              <a:t>CTO Consultation Meeting 2017</a:t>
            </a:r>
            <a:endParaRPr lang="en-US">
              <a:solidFill>
                <a:schemeClr val="dk1"/>
              </a:solidFill>
              <a:latin typeface="Calibri"/>
            </a:endParaRPr>
          </a:p>
        </p:txBody>
      </p:sp>
      <p:sp>
        <p:nvSpPr>
          <p:cNvPr id="125" name="OTLSHAPE_T_ce943aeb99b943ffa4457281f1ce2e09_Title">
            <a:extLst>
              <a:ext uri="{FF2B5EF4-FFF2-40B4-BE49-F238E27FC236}">
                <a16:creationId xmlns:a16="http://schemas.microsoft.com/office/drawing/2014/main" id="{3C30BCFA-4962-415C-8FFB-1F4D9B85ABEE}"/>
              </a:ext>
            </a:extLst>
          </p:cNvPr>
          <p:cNvSpPr txBox="1"/>
          <p:nvPr>
            <p:custDataLst>
              <p:tags r:id="rId59"/>
            </p:custDataLst>
          </p:nvPr>
        </p:nvSpPr>
        <p:spPr>
          <a:xfrm>
            <a:off x="4133883" y="3164914"/>
            <a:ext cx="1447793" cy="169277"/>
          </a:xfrm>
          <a:prstGeom prst="rect">
            <a:avLst/>
          </a:prstGeom>
          <a:noFill/>
        </p:spPr>
        <p:txBody>
          <a:bodyPr vert="horz" wrap="square" lIns="0" tIns="0" rIns="0" bIns="0" rtlCol="0" anchor="ctr" anchorCtr="0">
            <a:spAutoFit/>
          </a:bodyPr>
          <a:lstStyle/>
          <a:p>
            <a:r>
              <a:rPr lang="en-GB" sz="1100" b="1" spc="-12">
                <a:solidFill>
                  <a:schemeClr val="dk1"/>
                </a:solidFill>
                <a:latin typeface="Calibri" panose="020F0502020204030204" pitchFamily="34" charset="0"/>
              </a:rPr>
              <a:t>Tenth CTO Meeting 2018</a:t>
            </a:r>
          </a:p>
        </p:txBody>
      </p:sp>
      <p:sp>
        <p:nvSpPr>
          <p:cNvPr id="129" name="OTLSHAPE_M_b7c010c1ff3945669a01af8ced3bc95b_Shape">
            <a:extLst>
              <a:ext uri="{FF2B5EF4-FFF2-40B4-BE49-F238E27FC236}">
                <a16:creationId xmlns:a16="http://schemas.microsoft.com/office/drawing/2014/main" id="{C44A3611-4362-4C37-8A4C-38FDC9045EA2}"/>
              </a:ext>
            </a:extLst>
          </p:cNvPr>
          <p:cNvSpPr/>
          <p:nvPr>
            <p:custDataLst>
              <p:tags r:id="rId60"/>
            </p:custDataLst>
          </p:nvPr>
        </p:nvSpPr>
        <p:spPr>
          <a:xfrm>
            <a:off x="7695143" y="3835705"/>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0" name="OTLSHAPE_M_b7c010c1ff3945669a01af8ced3bc95b_Shape">
            <a:extLst>
              <a:ext uri="{FF2B5EF4-FFF2-40B4-BE49-F238E27FC236}">
                <a16:creationId xmlns:a16="http://schemas.microsoft.com/office/drawing/2014/main" id="{EE6BD473-A275-4775-BCF6-BC0971D8241C}"/>
              </a:ext>
            </a:extLst>
          </p:cNvPr>
          <p:cNvSpPr/>
          <p:nvPr>
            <p:custDataLst>
              <p:tags r:id="rId61"/>
            </p:custDataLst>
          </p:nvPr>
        </p:nvSpPr>
        <p:spPr>
          <a:xfrm>
            <a:off x="8581810" y="4281644"/>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1" name="OTLSHAPE_M_b7c010c1ff3945669a01af8ced3bc95b_Shape">
            <a:extLst>
              <a:ext uri="{FF2B5EF4-FFF2-40B4-BE49-F238E27FC236}">
                <a16:creationId xmlns:a16="http://schemas.microsoft.com/office/drawing/2014/main" id="{CCBA94EB-52C4-4F46-AAE6-A6D1334FC1EA}"/>
              </a:ext>
            </a:extLst>
          </p:cNvPr>
          <p:cNvSpPr/>
          <p:nvPr>
            <p:custDataLst>
              <p:tags r:id="rId62"/>
            </p:custDataLst>
          </p:nvPr>
        </p:nvSpPr>
        <p:spPr>
          <a:xfrm>
            <a:off x="9633816" y="3835705"/>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OTLSHAPE_T_ce943aeb99b943ffa4457281f1ce2e09_Title">
            <a:extLst>
              <a:ext uri="{FF2B5EF4-FFF2-40B4-BE49-F238E27FC236}">
                <a16:creationId xmlns:a16="http://schemas.microsoft.com/office/drawing/2014/main" id="{BFC7D364-2B97-4432-A71F-4163C594A036}"/>
              </a:ext>
            </a:extLst>
          </p:cNvPr>
          <p:cNvSpPr txBox="1"/>
          <p:nvPr>
            <p:custDataLst>
              <p:tags r:id="rId63"/>
            </p:custDataLst>
          </p:nvPr>
        </p:nvSpPr>
        <p:spPr>
          <a:xfrm>
            <a:off x="5515963" y="5496712"/>
            <a:ext cx="1058983" cy="446276"/>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North-American</a:t>
            </a:r>
            <a:r>
              <a:rPr lang="en-US">
                <a:solidFill>
                  <a:schemeClr val="dk1"/>
                </a:solidFill>
              </a:rPr>
              <a:t> </a:t>
            </a:r>
            <a:r>
              <a:rPr lang="en-US" sz="1100" b="1" spc="-12">
                <a:solidFill>
                  <a:schemeClr val="dk1"/>
                </a:solidFill>
                <a:latin typeface="Calibri" panose="020F0502020204030204" pitchFamily="34" charset="0"/>
              </a:rPr>
              <a:t>CTO Meeting 2018</a:t>
            </a:r>
          </a:p>
        </p:txBody>
      </p:sp>
      <p:sp>
        <p:nvSpPr>
          <p:cNvPr id="139" name="OTLSHAPE_T_ce943aeb99b943ffa4457281f1ce2e09_Title">
            <a:extLst>
              <a:ext uri="{FF2B5EF4-FFF2-40B4-BE49-F238E27FC236}">
                <a16:creationId xmlns:a16="http://schemas.microsoft.com/office/drawing/2014/main" id="{207DAB15-7CB7-4905-ADE2-476DB9CF4BBD}"/>
              </a:ext>
            </a:extLst>
          </p:cNvPr>
          <p:cNvSpPr txBox="1"/>
          <p:nvPr>
            <p:custDataLst>
              <p:tags r:id="rId64"/>
            </p:custDataLst>
          </p:nvPr>
        </p:nvSpPr>
        <p:spPr>
          <a:xfrm>
            <a:off x="7230694" y="2318005"/>
            <a:ext cx="1058983" cy="169277"/>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CxO Meeting 2021</a:t>
            </a:r>
          </a:p>
        </p:txBody>
      </p:sp>
      <p:sp>
        <p:nvSpPr>
          <p:cNvPr id="140" name="OTLSHAPE_T_ce943aeb99b943ffa4457281f1ce2e09_Title">
            <a:extLst>
              <a:ext uri="{FF2B5EF4-FFF2-40B4-BE49-F238E27FC236}">
                <a16:creationId xmlns:a16="http://schemas.microsoft.com/office/drawing/2014/main" id="{41D594A8-AC77-43E2-8107-814BC97AE641}"/>
              </a:ext>
            </a:extLst>
          </p:cNvPr>
          <p:cNvSpPr txBox="1"/>
          <p:nvPr>
            <p:custDataLst>
              <p:tags r:id="rId65"/>
            </p:custDataLst>
          </p:nvPr>
        </p:nvSpPr>
        <p:spPr>
          <a:xfrm>
            <a:off x="8118229" y="5684204"/>
            <a:ext cx="1058983" cy="169277"/>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CxO Meeting 2022</a:t>
            </a:r>
          </a:p>
        </p:txBody>
      </p:sp>
      <p:sp>
        <p:nvSpPr>
          <p:cNvPr id="141" name="OTLSHAPE_T_ce943aeb99b943ffa4457281f1ce2e09_Title">
            <a:extLst>
              <a:ext uri="{FF2B5EF4-FFF2-40B4-BE49-F238E27FC236}">
                <a16:creationId xmlns:a16="http://schemas.microsoft.com/office/drawing/2014/main" id="{D13997C8-0907-43DA-85D8-71E163C5F7C8}"/>
              </a:ext>
            </a:extLst>
          </p:cNvPr>
          <p:cNvSpPr txBox="1"/>
          <p:nvPr>
            <p:custDataLst>
              <p:tags r:id="rId66"/>
            </p:custDataLst>
          </p:nvPr>
        </p:nvSpPr>
        <p:spPr>
          <a:xfrm>
            <a:off x="9179798" y="2352027"/>
            <a:ext cx="1058983" cy="169277"/>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CxO Meeting 2023</a:t>
            </a:r>
          </a:p>
        </p:txBody>
      </p:sp>
      <p:sp>
        <p:nvSpPr>
          <p:cNvPr id="143" name="OTLSHAPE_TB_00000000000000000000000000000000_LeftEndCaps">
            <a:extLst>
              <a:ext uri="{FF2B5EF4-FFF2-40B4-BE49-F238E27FC236}">
                <a16:creationId xmlns:a16="http://schemas.microsoft.com/office/drawing/2014/main" id="{31C4614D-4E14-49B5-A61E-FB2F16C580FD}"/>
              </a:ext>
            </a:extLst>
          </p:cNvPr>
          <p:cNvSpPr txBox="1"/>
          <p:nvPr>
            <p:custDataLst>
              <p:tags r:id="rId67"/>
            </p:custDataLst>
          </p:nvPr>
        </p:nvSpPr>
        <p:spPr>
          <a:xfrm>
            <a:off x="9548686" y="2074235"/>
            <a:ext cx="253211" cy="276999"/>
          </a:xfrm>
          <a:prstGeom prst="rect">
            <a:avLst/>
          </a:prstGeom>
          <a:noFill/>
        </p:spPr>
        <p:txBody>
          <a:bodyPr vert="horz" wrap="none" lIns="0" tIns="0" rIns="0" bIns="0" rtlCol="0" anchor="ctr" anchorCtr="0">
            <a:spAutoFit/>
          </a:bodyPr>
          <a:lstStyle/>
          <a:p>
            <a:pPr algn="ctr"/>
            <a:r>
              <a:rPr lang="en-US" b="1" spc="-44">
                <a:solidFill>
                  <a:srgbClr val="ED7D31"/>
                </a:solidFill>
                <a:latin typeface="Calibri" panose="020F0502020204030204" pitchFamily="34" charset="0"/>
              </a:rPr>
              <a:t>6</a:t>
            </a:r>
            <a:r>
              <a:rPr lang="en-GB" b="1" spc="-44">
                <a:solidFill>
                  <a:srgbClr val="ED7D31"/>
                </a:solidFill>
                <a:latin typeface="Calibri" panose="020F0502020204030204" pitchFamily="34" charset="0"/>
              </a:rPr>
              <a:t>G</a:t>
            </a:r>
          </a:p>
        </p:txBody>
      </p:sp>
      <p:sp>
        <p:nvSpPr>
          <p:cNvPr id="2" name="Arrow: Curved Up 1">
            <a:extLst>
              <a:ext uri="{FF2B5EF4-FFF2-40B4-BE49-F238E27FC236}">
                <a16:creationId xmlns:a16="http://schemas.microsoft.com/office/drawing/2014/main" id="{36D423FC-AFE7-4089-AF39-0709D41DA83A}"/>
              </a:ext>
            </a:extLst>
          </p:cNvPr>
          <p:cNvSpPr/>
          <p:nvPr/>
        </p:nvSpPr>
        <p:spPr>
          <a:xfrm rot="18168349">
            <a:off x="9803732" y="1922384"/>
            <a:ext cx="341067" cy="247765"/>
          </a:xfrm>
          <a:prstGeom prst="curved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73373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F680D97-643A-4BD2-9F5C-FB8A1D24DC35}"/>
              </a:ext>
            </a:extLst>
          </p:cNvPr>
          <p:cNvSpPr/>
          <p:nvPr/>
        </p:nvSpPr>
        <p:spPr>
          <a:xfrm>
            <a:off x="-7593" y="667947"/>
            <a:ext cx="4661889" cy="3525098"/>
          </a:xfrm>
          <a:prstGeom prst="rect">
            <a:avLst/>
          </a:prstGeom>
        </p:spPr>
        <p:txBody>
          <a:bodyPr vert="horz" lIns="91440" tIns="45720" rIns="91440" bIns="45720" rtlCol="0" anchor="b">
            <a:normAutofit/>
          </a:bodyPr>
          <a:lstStyle/>
          <a:p>
            <a:pPr lvl="1">
              <a:lnSpc>
                <a:spcPct val="90000"/>
              </a:lnSpc>
              <a:spcBef>
                <a:spcPct val="0"/>
              </a:spcBef>
              <a:spcAft>
                <a:spcPts val="600"/>
              </a:spcAft>
            </a:pPr>
            <a:r>
              <a:rPr lang="en-US" sz="6600" b="1" kern="1200">
                <a:solidFill>
                  <a:schemeClr val="tx1"/>
                </a:solidFill>
                <a:latin typeface="+mj-lt"/>
                <a:ea typeface="+mj-ea"/>
                <a:cs typeface="+mj-cs"/>
              </a:rPr>
              <a:t>Networks*</a:t>
            </a:r>
          </a:p>
        </p:txBody>
      </p:sp>
      <p:sp>
        <p:nvSpPr>
          <p:cNvPr id="30"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130DA5BF-3F84-4C93-AFA2-F3B3233A0B30}"/>
              </a:ext>
            </a:extLst>
          </p:cNvPr>
          <p:cNvGraphicFramePr>
            <a:graphicFrameLocks noGrp="1"/>
          </p:cNvGraphicFramePr>
          <p:nvPr>
            <p:extLst>
              <p:ext uri="{D42A27DB-BD31-4B8C-83A1-F6EECF244321}">
                <p14:modId xmlns:p14="http://schemas.microsoft.com/office/powerpoint/2010/main" val="2203391897"/>
              </p:ext>
            </p:extLst>
          </p:nvPr>
        </p:nvGraphicFramePr>
        <p:xfrm>
          <a:off x="4654297" y="373638"/>
          <a:ext cx="7135249" cy="5751949"/>
        </p:xfrm>
        <a:graphic>
          <a:graphicData uri="http://schemas.openxmlformats.org/drawingml/2006/table">
            <a:tbl>
              <a:tblPr firstRow="1" bandRow="1">
                <a:tableStyleId>{793D81CF-94F2-401A-BA57-92F5A7B2D0C5}</a:tableStyleId>
              </a:tblPr>
              <a:tblGrid>
                <a:gridCol w="947850">
                  <a:extLst>
                    <a:ext uri="{9D8B030D-6E8A-4147-A177-3AD203B41FA5}">
                      <a16:colId xmlns:a16="http://schemas.microsoft.com/office/drawing/2014/main" val="75583629"/>
                    </a:ext>
                  </a:extLst>
                </a:gridCol>
                <a:gridCol w="2797769">
                  <a:extLst>
                    <a:ext uri="{9D8B030D-6E8A-4147-A177-3AD203B41FA5}">
                      <a16:colId xmlns:a16="http://schemas.microsoft.com/office/drawing/2014/main" val="3779132111"/>
                    </a:ext>
                  </a:extLst>
                </a:gridCol>
                <a:gridCol w="1487300">
                  <a:extLst>
                    <a:ext uri="{9D8B030D-6E8A-4147-A177-3AD203B41FA5}">
                      <a16:colId xmlns:a16="http://schemas.microsoft.com/office/drawing/2014/main" val="332746564"/>
                    </a:ext>
                  </a:extLst>
                </a:gridCol>
                <a:gridCol w="1902330">
                  <a:extLst>
                    <a:ext uri="{9D8B030D-6E8A-4147-A177-3AD203B41FA5}">
                      <a16:colId xmlns:a16="http://schemas.microsoft.com/office/drawing/2014/main" val="2135409332"/>
                    </a:ext>
                  </a:extLst>
                </a:gridCol>
              </a:tblGrid>
              <a:tr h="539833">
                <a:tc>
                  <a:txBody>
                    <a:bodyPr/>
                    <a:lstStyle/>
                    <a:p>
                      <a:pPr fontAlgn="ctr"/>
                      <a:endParaRPr lang="en-GB" sz="1200">
                        <a:effectLst/>
                      </a:endParaRPr>
                    </a:p>
                    <a:p>
                      <a:pPr algn="r" rtl="0" fontAlgn="base"/>
                      <a:r>
                        <a:rPr lang="en-GB" sz="1200">
                          <a:effectLst/>
                        </a:rPr>
                        <a:t>Number </a:t>
                      </a:r>
                      <a:endParaRPr lang="en-GB" sz="1200" b="1" i="0">
                        <a:solidFill>
                          <a:schemeClr val="tx1">
                            <a:lumMod val="75000"/>
                            <a:lumOff val="25000"/>
                          </a:schemeClr>
                        </a:solidFill>
                        <a:effectLst/>
                      </a:endParaRPr>
                    </a:p>
                  </a:txBody>
                  <a:tcPr marL="116260" marR="87195" marT="58130" marB="58130" anchor="ctr"/>
                </a:tc>
                <a:tc>
                  <a:txBody>
                    <a:bodyPr/>
                    <a:lstStyle/>
                    <a:p>
                      <a:pPr algn="ctr" fontAlgn="ctr"/>
                      <a:endParaRPr lang="en-GB" sz="1200">
                        <a:effectLst/>
                      </a:endParaRPr>
                    </a:p>
                    <a:p>
                      <a:pPr algn="l" rtl="0" fontAlgn="base"/>
                      <a:r>
                        <a:rPr lang="en-GB" sz="1200">
                          <a:effectLst/>
                        </a:rPr>
                        <a:t>Original Title </a:t>
                      </a:r>
                      <a:endParaRPr lang="en-GB" sz="1200" b="1" i="0">
                        <a:solidFill>
                          <a:schemeClr val="tx1">
                            <a:lumMod val="75000"/>
                            <a:lumOff val="25000"/>
                          </a:schemeClr>
                        </a:solidFill>
                        <a:effectLst/>
                      </a:endParaRPr>
                    </a:p>
                  </a:txBody>
                  <a:tcPr marL="116260" marR="87195" marT="58130" marB="58130" anchor="ctr"/>
                </a:tc>
                <a:tc>
                  <a:txBody>
                    <a:bodyPr/>
                    <a:lstStyle/>
                    <a:p>
                      <a:pPr algn="ctr" fontAlgn="ctr"/>
                      <a:endParaRPr lang="en-GB" sz="1200">
                        <a:effectLst/>
                      </a:endParaRPr>
                    </a:p>
                    <a:p>
                      <a:pPr algn="l" rtl="0" fontAlgn="base"/>
                      <a:r>
                        <a:rPr lang="en-GB" sz="1200">
                          <a:effectLst/>
                        </a:rPr>
                        <a:t>Topic Category </a:t>
                      </a:r>
                      <a:endParaRPr lang="en-GB" sz="1200" b="1" i="0">
                        <a:solidFill>
                          <a:schemeClr val="tx1">
                            <a:lumMod val="75000"/>
                            <a:lumOff val="25000"/>
                          </a:schemeClr>
                        </a:solidFill>
                        <a:effectLst/>
                      </a:endParaRPr>
                    </a:p>
                  </a:txBody>
                  <a:tcPr marL="116260" marR="87195" marT="58130" marB="58130" anchor="ctr"/>
                </a:tc>
                <a:tc>
                  <a:txBody>
                    <a:bodyPr/>
                    <a:lstStyle/>
                    <a:p>
                      <a:pPr algn="ctr" fontAlgn="b"/>
                      <a:endParaRPr lang="en-GB" sz="1200">
                        <a:effectLst/>
                      </a:endParaRPr>
                    </a:p>
                    <a:p>
                      <a:pPr algn="l" rtl="0" fontAlgn="base"/>
                      <a:r>
                        <a:rPr lang="en-GB" sz="1200">
                          <a:effectLst/>
                        </a:rPr>
                        <a:t>CxO/CTO Meeting Date </a:t>
                      </a:r>
                      <a:endParaRPr lang="en-GB" sz="1200" b="1" i="0">
                        <a:solidFill>
                          <a:schemeClr val="tx1">
                            <a:lumMod val="75000"/>
                            <a:lumOff val="25000"/>
                          </a:schemeClr>
                        </a:solidFill>
                        <a:effectLst/>
                      </a:endParaRPr>
                    </a:p>
                  </a:txBody>
                  <a:tcPr marL="116260" marR="87195" marT="58130" marB="58130" anchor="b"/>
                </a:tc>
                <a:extLst>
                  <a:ext uri="{0D108BD9-81ED-4DB2-BD59-A6C34878D82A}">
                    <a16:rowId xmlns:a16="http://schemas.microsoft.com/office/drawing/2014/main" val="3431754124"/>
                  </a:ext>
                </a:extLst>
              </a:tr>
              <a:tr h="432723">
                <a:tc>
                  <a:txBody>
                    <a:bodyPr/>
                    <a:lstStyle/>
                    <a:p>
                      <a:pPr fontAlgn="ctr"/>
                      <a:endParaRPr lang="en-GB" sz="900">
                        <a:effectLst/>
                      </a:endParaRPr>
                    </a:p>
                    <a:p>
                      <a:pPr algn="r" rtl="0" fontAlgn="base"/>
                      <a:r>
                        <a:rPr lang="en-GB" sz="900">
                          <a:effectLst/>
                        </a:rPr>
                        <a:t> 1 </a:t>
                      </a:r>
                      <a:endParaRPr lang="en-GB" sz="900" b="0" i="0">
                        <a:solidFill>
                          <a:schemeClr val="tx1">
                            <a:lumMod val="75000"/>
                            <a:lumOff val="25000"/>
                          </a:schemeClr>
                        </a:solidFill>
                        <a:effectLst/>
                      </a:endParaRPr>
                    </a:p>
                  </a:txBody>
                  <a:tcPr marL="116260" marR="87195" marT="58130" marB="58130" anchor="ctr"/>
                </a:tc>
                <a:tc>
                  <a:txBody>
                    <a:bodyPr/>
                    <a:lstStyle/>
                    <a:p>
                      <a:pPr fontAlgn="b"/>
                      <a:endParaRPr lang="en-GB" sz="900">
                        <a:effectLst/>
                      </a:endParaRPr>
                    </a:p>
                    <a:p>
                      <a:pPr algn="l" rtl="0" fontAlgn="base"/>
                      <a:r>
                        <a:rPr lang="en-GB" sz="900">
                          <a:effectLst/>
                        </a:rPr>
                        <a:t>Adopting non-terrestrial networks </a:t>
                      </a:r>
                      <a:endParaRPr lang="en-GB" sz="900" b="0" i="0">
                        <a:solidFill>
                          <a:schemeClr val="tx1">
                            <a:lumMod val="75000"/>
                            <a:lumOff val="25000"/>
                          </a:schemeClr>
                        </a:solidFill>
                        <a:effectLst/>
                      </a:endParaRPr>
                    </a:p>
                  </a:txBody>
                  <a:tcPr marL="116260" marR="87195" marT="58130" marB="58130" anchor="b"/>
                </a:tc>
                <a:tc>
                  <a:txBody>
                    <a:bodyPr/>
                    <a:lstStyle/>
                    <a:p>
                      <a:pPr fontAlgn="b"/>
                      <a:endParaRPr lang="en-GB" sz="900">
                        <a:effectLst/>
                      </a:endParaRPr>
                    </a:p>
                    <a:p>
                      <a:pPr algn="l" rtl="0" fontAlgn="base"/>
                      <a:r>
                        <a:rPr lang="en-GB" sz="900">
                          <a:effectLst/>
                        </a:rPr>
                        <a:t>Networks </a:t>
                      </a:r>
                      <a:endParaRPr lang="en-GB" sz="900" b="0" i="0">
                        <a:solidFill>
                          <a:schemeClr val="tx1">
                            <a:lumMod val="75000"/>
                            <a:lumOff val="25000"/>
                          </a:schemeClr>
                        </a:solidFill>
                        <a:effectLst/>
                      </a:endParaRPr>
                    </a:p>
                  </a:txBody>
                  <a:tcPr marL="116260" marR="87195" marT="58130" marB="58130" anchor="b"/>
                </a:tc>
                <a:tc>
                  <a:txBody>
                    <a:bodyPr/>
                    <a:lstStyle/>
                    <a:p>
                      <a:pPr algn="l" rtl="0" fontAlgn="base"/>
                      <a:r>
                        <a:rPr lang="en-GB" sz="900">
                          <a:effectLst/>
                        </a:rPr>
                        <a:t>CxO Roundtable 2023 </a:t>
                      </a:r>
                      <a:endParaRPr lang="en-GB" sz="900" b="0" i="0">
                        <a:solidFill>
                          <a:schemeClr val="tx1">
                            <a:lumMod val="75000"/>
                            <a:lumOff val="25000"/>
                          </a:schemeClr>
                        </a:solidFill>
                        <a:effectLst/>
                      </a:endParaRPr>
                    </a:p>
                  </a:txBody>
                  <a:tcPr marL="116260" marR="87195" marT="58130" marB="58130" anchor="b"/>
                </a:tc>
                <a:extLst>
                  <a:ext uri="{0D108BD9-81ED-4DB2-BD59-A6C34878D82A}">
                    <a16:rowId xmlns:a16="http://schemas.microsoft.com/office/drawing/2014/main" val="3501040790"/>
                  </a:ext>
                </a:extLst>
              </a:tr>
              <a:tr h="432723">
                <a:tc>
                  <a:txBody>
                    <a:bodyPr/>
                    <a:lstStyle/>
                    <a:p>
                      <a:pPr fontAlgn="ctr"/>
                      <a:endParaRPr lang="en-GB" sz="900">
                        <a:effectLst/>
                      </a:endParaRPr>
                    </a:p>
                    <a:p>
                      <a:pPr algn="r" rtl="0" fontAlgn="base"/>
                      <a:r>
                        <a:rPr lang="en-GB" sz="900">
                          <a:effectLst/>
                        </a:rPr>
                        <a:t> 2 </a:t>
                      </a:r>
                      <a:endParaRPr lang="en-GB" sz="900" b="0" i="0">
                        <a:solidFill>
                          <a:schemeClr val="tx1">
                            <a:lumMod val="75000"/>
                            <a:lumOff val="25000"/>
                          </a:schemeClr>
                        </a:solidFill>
                        <a:effectLst/>
                      </a:endParaRPr>
                    </a:p>
                  </a:txBody>
                  <a:tcPr marL="116260" marR="87195" marT="58130" marB="58130" anchor="ctr"/>
                </a:tc>
                <a:tc>
                  <a:txBody>
                    <a:bodyPr/>
                    <a:lstStyle/>
                    <a:p>
                      <a:pPr fontAlgn="ctr"/>
                      <a:endParaRPr lang="en-GB" sz="900">
                        <a:effectLst/>
                      </a:endParaRPr>
                    </a:p>
                    <a:p>
                      <a:pPr algn="l" rtl="0" fontAlgn="base"/>
                      <a:r>
                        <a:rPr lang="en-GB" sz="900">
                          <a:effectLst/>
                        </a:rPr>
                        <a:t>Power grid communication network </a:t>
                      </a:r>
                      <a:endParaRPr lang="en-GB" sz="900" b="0" i="0">
                        <a:solidFill>
                          <a:schemeClr val="tx1">
                            <a:lumMod val="75000"/>
                            <a:lumOff val="25000"/>
                          </a:schemeClr>
                        </a:solidFill>
                        <a:effectLst/>
                      </a:endParaRPr>
                    </a:p>
                  </a:txBody>
                  <a:tcPr marL="116260" marR="87195" marT="58130" marB="58130" anchor="ctr"/>
                </a:tc>
                <a:tc>
                  <a:txBody>
                    <a:bodyPr/>
                    <a:lstStyle/>
                    <a:p>
                      <a:pPr fontAlgn="ctr"/>
                      <a:endParaRPr lang="en-GB" sz="900">
                        <a:effectLst/>
                      </a:endParaRPr>
                    </a:p>
                    <a:p>
                      <a:pPr algn="l" rtl="0" fontAlgn="base"/>
                      <a:r>
                        <a:rPr lang="en-GB" sz="900">
                          <a:effectLst/>
                        </a:rPr>
                        <a:t>Networks </a:t>
                      </a:r>
                      <a:endParaRPr lang="en-GB" sz="900" b="0" i="0">
                        <a:solidFill>
                          <a:schemeClr val="tx1">
                            <a:lumMod val="75000"/>
                            <a:lumOff val="25000"/>
                          </a:schemeClr>
                        </a:solidFill>
                        <a:effectLst/>
                      </a:endParaRPr>
                    </a:p>
                  </a:txBody>
                  <a:tcPr marL="116260" marR="87195" marT="58130" marB="58130" anchor="ctr"/>
                </a:tc>
                <a:tc>
                  <a:txBody>
                    <a:bodyPr/>
                    <a:lstStyle/>
                    <a:p>
                      <a:pPr fontAlgn="b"/>
                      <a:endParaRPr lang="en-GB" sz="900">
                        <a:effectLst/>
                      </a:endParaRPr>
                    </a:p>
                    <a:p>
                      <a:pPr algn="l" rtl="0" fontAlgn="base"/>
                      <a:r>
                        <a:rPr lang="en-GB" sz="900">
                          <a:effectLst/>
                        </a:rPr>
                        <a:t>CxO Roundtable 2023 </a:t>
                      </a:r>
                      <a:endParaRPr lang="en-GB" sz="900" b="0" i="0">
                        <a:solidFill>
                          <a:schemeClr val="tx1">
                            <a:lumMod val="75000"/>
                            <a:lumOff val="25000"/>
                          </a:schemeClr>
                        </a:solidFill>
                        <a:effectLst/>
                      </a:endParaRPr>
                    </a:p>
                  </a:txBody>
                  <a:tcPr marL="116260" marR="87195" marT="58130" marB="58130" anchor="b"/>
                </a:tc>
                <a:extLst>
                  <a:ext uri="{0D108BD9-81ED-4DB2-BD59-A6C34878D82A}">
                    <a16:rowId xmlns:a16="http://schemas.microsoft.com/office/drawing/2014/main" val="1733896205"/>
                  </a:ext>
                </a:extLst>
              </a:tr>
              <a:tr h="432723">
                <a:tc>
                  <a:txBody>
                    <a:bodyPr/>
                    <a:lstStyle/>
                    <a:p>
                      <a:pPr algn="r" rtl="0" fontAlgn="base"/>
                      <a:r>
                        <a:rPr lang="en-GB" sz="900" b="0" i="0">
                          <a:solidFill>
                            <a:schemeClr val="tx1">
                              <a:lumMod val="75000"/>
                              <a:lumOff val="25000"/>
                            </a:schemeClr>
                          </a:solidFill>
                          <a:effectLst/>
                        </a:rPr>
                        <a:t>3</a:t>
                      </a:r>
                    </a:p>
                  </a:txBody>
                  <a:tcPr marL="116260" marR="87195" marT="58130" marB="58130" anchor="ctr"/>
                </a:tc>
                <a:tc>
                  <a:txBody>
                    <a:bodyPr/>
                    <a:lstStyle/>
                    <a:p>
                      <a:pPr algn="l" rtl="0" fontAlgn="base"/>
                      <a:r>
                        <a:rPr lang="en-GB" sz="900" b="0" i="0">
                          <a:solidFill>
                            <a:schemeClr val="tx1">
                              <a:lumMod val="75000"/>
                              <a:lumOff val="25000"/>
                            </a:schemeClr>
                          </a:solidFill>
                          <a:effectLst/>
                        </a:rPr>
                        <a:t>National public networks to respond to natural disasters</a:t>
                      </a:r>
                    </a:p>
                  </a:txBody>
                  <a:tcPr marL="116260" marR="87195" marT="58130" marB="58130" anchor="ctr"/>
                </a:tc>
                <a:tc>
                  <a:txBody>
                    <a:bodyPr/>
                    <a:lstStyle/>
                    <a:p>
                      <a:pPr algn="l" rtl="0" fontAlgn="base"/>
                      <a:r>
                        <a:rPr lang="en-GB" sz="900" b="0" i="0">
                          <a:solidFill>
                            <a:schemeClr val="tx1">
                              <a:lumMod val="75000"/>
                              <a:lumOff val="25000"/>
                            </a:schemeClr>
                          </a:solidFill>
                          <a:effectLst/>
                        </a:rPr>
                        <a:t>Networks </a:t>
                      </a:r>
                    </a:p>
                    <a:p>
                      <a:pPr algn="l" rtl="0" fontAlgn="base"/>
                      <a:endParaRPr lang="en-GB" sz="900" b="0" i="0">
                        <a:solidFill>
                          <a:schemeClr val="tx1">
                            <a:lumMod val="75000"/>
                            <a:lumOff val="25000"/>
                          </a:schemeClr>
                        </a:solidFill>
                        <a:effectLst/>
                      </a:endParaRPr>
                    </a:p>
                  </a:txBody>
                  <a:tcPr marL="116260" marR="87195" marT="58130" marB="58130"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900" b="0" i="0">
                          <a:solidFill>
                            <a:schemeClr val="tx1"/>
                          </a:solidFill>
                          <a:effectLst/>
                        </a:rPr>
                        <a:t>CxO Roundtable 2023</a:t>
                      </a:r>
                    </a:p>
                  </a:txBody>
                  <a:tcPr marL="116260" marR="87195" marT="58130" marB="58130" anchor="b"/>
                </a:tc>
                <a:extLst>
                  <a:ext uri="{0D108BD9-81ED-4DB2-BD59-A6C34878D82A}">
                    <a16:rowId xmlns:a16="http://schemas.microsoft.com/office/drawing/2014/main" val="819477865"/>
                  </a:ext>
                </a:extLst>
              </a:tr>
              <a:tr h="432723">
                <a:tc>
                  <a:txBody>
                    <a:bodyPr/>
                    <a:lstStyle/>
                    <a:p>
                      <a:pPr algn="r" rtl="0" fontAlgn="base"/>
                      <a:r>
                        <a:rPr lang="en-GB" sz="900" b="0" i="0">
                          <a:solidFill>
                            <a:schemeClr val="tx1">
                              <a:lumMod val="75000"/>
                              <a:lumOff val="25000"/>
                            </a:schemeClr>
                          </a:solidFill>
                          <a:effectLst/>
                        </a:rPr>
                        <a:t>4</a:t>
                      </a:r>
                    </a:p>
                  </a:txBody>
                  <a:tcPr marL="116260" marR="87195" marT="58130" marB="58130" anchor="ctr"/>
                </a:tc>
                <a:tc>
                  <a:txBody>
                    <a:bodyPr/>
                    <a:lstStyle/>
                    <a:p>
                      <a:pPr algn="l" rtl="0" fontAlgn="base"/>
                      <a:r>
                        <a:rPr lang="en-GB" sz="900" b="0" i="0">
                          <a:solidFill>
                            <a:schemeClr val="tx1">
                              <a:lumMod val="75000"/>
                              <a:lumOff val="25000"/>
                            </a:schemeClr>
                          </a:solidFill>
                          <a:effectLst/>
                        </a:rPr>
                        <a:t>Network infrastructure sharing </a:t>
                      </a:r>
                    </a:p>
                  </a:txBody>
                  <a:tcPr marL="116260" marR="87195" marT="58130" marB="58130" anchor="ctr"/>
                </a:tc>
                <a:tc>
                  <a:txBody>
                    <a:bodyPr/>
                    <a:lstStyle/>
                    <a:p>
                      <a:pPr algn="l" rtl="0" fontAlgn="base"/>
                      <a:r>
                        <a:rPr lang="en-GB" sz="900" b="0" i="0">
                          <a:solidFill>
                            <a:schemeClr val="tx1">
                              <a:lumMod val="75000"/>
                              <a:lumOff val="25000"/>
                            </a:schemeClr>
                          </a:solidFill>
                          <a:effectLst/>
                        </a:rPr>
                        <a:t>Networks </a:t>
                      </a:r>
                    </a:p>
                  </a:txBody>
                  <a:tcPr marL="116260" marR="87195" marT="58130" marB="58130"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900" b="0" i="0">
                          <a:solidFill>
                            <a:schemeClr val="tx1"/>
                          </a:solidFill>
                          <a:effectLst/>
                        </a:rPr>
                        <a:t>Eleventh CTO Meeting 2019 </a:t>
                      </a:r>
                    </a:p>
                  </a:txBody>
                  <a:tcPr marL="116260" marR="87195" marT="58130" marB="58130" anchor="b"/>
                </a:tc>
                <a:extLst>
                  <a:ext uri="{0D108BD9-81ED-4DB2-BD59-A6C34878D82A}">
                    <a16:rowId xmlns:a16="http://schemas.microsoft.com/office/drawing/2014/main" val="1802250753"/>
                  </a:ext>
                </a:extLst>
              </a:tr>
              <a:tr h="432723">
                <a:tc>
                  <a:txBody>
                    <a:bodyPr/>
                    <a:lstStyle/>
                    <a:p>
                      <a:pPr algn="r" rtl="0" fontAlgn="base"/>
                      <a:r>
                        <a:rPr lang="en-GB" sz="900" b="0" i="0">
                          <a:solidFill>
                            <a:schemeClr val="tx1">
                              <a:lumMod val="75000"/>
                              <a:lumOff val="25000"/>
                            </a:schemeClr>
                          </a:solidFill>
                          <a:effectLst/>
                        </a:rPr>
                        <a:t>5</a:t>
                      </a:r>
                    </a:p>
                  </a:txBody>
                  <a:tcPr marL="116260" marR="87195" marT="58130" marB="58130" anchor="ctr"/>
                </a:tc>
                <a:tc>
                  <a:txBody>
                    <a:bodyPr/>
                    <a:lstStyle/>
                    <a:p>
                      <a:pPr algn="l" rtl="0" fontAlgn="base"/>
                      <a:r>
                        <a:rPr lang="en-GB" sz="900" b="0" i="0">
                          <a:solidFill>
                            <a:schemeClr val="tx1">
                              <a:lumMod val="75000"/>
                              <a:lumOff val="25000"/>
                            </a:schemeClr>
                          </a:solidFill>
                          <a:effectLst/>
                        </a:rPr>
                        <a:t>Network slicing and AI </a:t>
                      </a:r>
                    </a:p>
                  </a:txBody>
                  <a:tcPr marL="116260" marR="87195" marT="58130" marB="58130" anchor="ctr"/>
                </a:tc>
                <a:tc>
                  <a:txBody>
                    <a:bodyPr/>
                    <a:lstStyle/>
                    <a:p>
                      <a:pPr algn="l" rtl="0" fontAlgn="base"/>
                      <a:r>
                        <a:rPr lang="en-GB" sz="900" b="0" i="0">
                          <a:solidFill>
                            <a:schemeClr val="tx1">
                              <a:lumMod val="75000"/>
                              <a:lumOff val="25000"/>
                            </a:schemeClr>
                          </a:solidFill>
                          <a:effectLst/>
                        </a:rPr>
                        <a:t>Networks </a:t>
                      </a:r>
                    </a:p>
                    <a:p>
                      <a:pPr algn="l" rtl="0" fontAlgn="base"/>
                      <a:endParaRPr lang="en-GB" sz="900" b="0" i="0">
                        <a:solidFill>
                          <a:schemeClr val="tx1">
                            <a:lumMod val="75000"/>
                            <a:lumOff val="25000"/>
                          </a:schemeClr>
                        </a:solidFill>
                        <a:effectLst/>
                      </a:endParaRPr>
                    </a:p>
                  </a:txBody>
                  <a:tcPr marL="116260" marR="87195" marT="58130" marB="58130"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900" b="0" i="0">
                          <a:solidFill>
                            <a:schemeClr val="tx1"/>
                          </a:solidFill>
                          <a:effectLst/>
                        </a:rPr>
                        <a:t>CJK CTO Consultation Meeting 2019 </a:t>
                      </a:r>
                    </a:p>
                  </a:txBody>
                  <a:tcPr marL="116260" marR="87195" marT="58130" marB="58130" anchor="b"/>
                </a:tc>
                <a:extLst>
                  <a:ext uri="{0D108BD9-81ED-4DB2-BD59-A6C34878D82A}">
                    <a16:rowId xmlns:a16="http://schemas.microsoft.com/office/drawing/2014/main" val="546536775"/>
                  </a:ext>
                </a:extLst>
              </a:tr>
              <a:tr h="432723">
                <a:tc>
                  <a:txBody>
                    <a:bodyPr/>
                    <a:lstStyle/>
                    <a:p>
                      <a:pPr algn="r" rtl="0" fontAlgn="base"/>
                      <a:r>
                        <a:rPr lang="en-GB" sz="900" b="0" i="0">
                          <a:solidFill>
                            <a:schemeClr val="tx1">
                              <a:lumMod val="75000"/>
                              <a:lumOff val="25000"/>
                            </a:schemeClr>
                          </a:solidFill>
                          <a:effectLst/>
                        </a:rPr>
                        <a:t>6</a:t>
                      </a:r>
                    </a:p>
                  </a:txBody>
                  <a:tcPr marL="116260" marR="87195" marT="58130" marB="58130"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900">
                          <a:effectLst/>
                        </a:rPr>
                        <a:t>Network infrastructure sharing </a:t>
                      </a:r>
                      <a:endParaRPr lang="en-GB" sz="900" b="0" i="0">
                        <a:solidFill>
                          <a:schemeClr val="tx1">
                            <a:lumMod val="75000"/>
                            <a:lumOff val="25000"/>
                          </a:schemeClr>
                        </a:solidFill>
                        <a:effectLst/>
                      </a:endParaRPr>
                    </a:p>
                    <a:p>
                      <a:pPr algn="l" rtl="0" fontAlgn="base"/>
                      <a:endParaRPr lang="en-GB" sz="900" b="0" i="0">
                        <a:solidFill>
                          <a:schemeClr val="tx1">
                            <a:lumMod val="75000"/>
                            <a:lumOff val="25000"/>
                          </a:schemeClr>
                        </a:solidFill>
                        <a:effectLst/>
                      </a:endParaRPr>
                    </a:p>
                  </a:txBody>
                  <a:tcPr marL="116260" marR="87195" marT="58130" marB="58130"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900" b="0" i="0">
                          <a:solidFill>
                            <a:schemeClr val="tx1">
                              <a:lumMod val="75000"/>
                              <a:lumOff val="25000"/>
                            </a:schemeClr>
                          </a:solidFill>
                          <a:effectLst/>
                        </a:rPr>
                        <a:t>Networks </a:t>
                      </a:r>
                    </a:p>
                    <a:p>
                      <a:pPr algn="l" rtl="0" fontAlgn="base"/>
                      <a:endParaRPr lang="en-GB" sz="900" b="0" i="0">
                        <a:solidFill>
                          <a:schemeClr val="tx1">
                            <a:lumMod val="75000"/>
                            <a:lumOff val="25000"/>
                          </a:schemeClr>
                        </a:solidFill>
                        <a:effectLst/>
                      </a:endParaRPr>
                    </a:p>
                  </a:txBody>
                  <a:tcPr marL="116260" marR="87195" marT="58130" marB="58130"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900">
                          <a:effectLst/>
                        </a:rPr>
                        <a:t>CxO Meeting 2019 </a:t>
                      </a:r>
                      <a:endParaRPr lang="en-GB" sz="900" b="0" i="0">
                        <a:solidFill>
                          <a:schemeClr val="tx1">
                            <a:lumMod val="75000"/>
                            <a:lumOff val="25000"/>
                          </a:schemeClr>
                        </a:solidFill>
                        <a:effectLst/>
                      </a:endParaRPr>
                    </a:p>
                  </a:txBody>
                  <a:tcPr marL="116260" marR="87195" marT="58130" marB="58130" anchor="b"/>
                </a:tc>
                <a:extLst>
                  <a:ext uri="{0D108BD9-81ED-4DB2-BD59-A6C34878D82A}">
                    <a16:rowId xmlns:a16="http://schemas.microsoft.com/office/drawing/2014/main" val="2513300534"/>
                  </a:ext>
                </a:extLst>
              </a:tr>
              <a:tr h="583444">
                <a:tc>
                  <a:txBody>
                    <a:bodyPr/>
                    <a:lstStyle/>
                    <a:p>
                      <a:pPr fontAlgn="ctr"/>
                      <a:endParaRPr lang="en-GB" sz="900">
                        <a:effectLst/>
                      </a:endParaRPr>
                    </a:p>
                    <a:p>
                      <a:pPr algn="r" rtl="0" fontAlgn="base"/>
                      <a:r>
                        <a:rPr lang="en-GB" sz="900" b="0" i="0">
                          <a:solidFill>
                            <a:schemeClr val="tx1">
                              <a:lumMod val="75000"/>
                              <a:lumOff val="25000"/>
                            </a:schemeClr>
                          </a:solidFill>
                          <a:effectLst/>
                        </a:rPr>
                        <a:t>7</a:t>
                      </a:r>
                    </a:p>
                  </a:txBody>
                  <a:tcPr marL="116260" marR="87195" marT="58130" marB="58130" anchor="ctr"/>
                </a:tc>
                <a:tc>
                  <a:txBody>
                    <a:bodyPr/>
                    <a:lstStyle/>
                    <a:p>
                      <a:pPr fontAlgn="ctr"/>
                      <a:endParaRPr lang="en-GB" sz="900">
                        <a:effectLst/>
                      </a:endParaRPr>
                    </a:p>
                    <a:p>
                      <a:pPr algn="l" rtl="0" fontAlgn="base"/>
                      <a:r>
                        <a:rPr lang="en-GB" sz="900">
                          <a:effectLst/>
                        </a:rPr>
                        <a:t>Intelligence for network automation, augmentation and amplification </a:t>
                      </a:r>
                      <a:endParaRPr lang="en-GB" sz="900" b="0" i="0">
                        <a:solidFill>
                          <a:schemeClr val="tx1">
                            <a:lumMod val="75000"/>
                            <a:lumOff val="25000"/>
                          </a:schemeClr>
                        </a:solidFill>
                        <a:effectLst/>
                      </a:endParaRPr>
                    </a:p>
                  </a:txBody>
                  <a:tcPr marL="116260" marR="87195" marT="58130" marB="58130" anchor="ctr"/>
                </a:tc>
                <a:tc>
                  <a:txBody>
                    <a:bodyPr/>
                    <a:lstStyle/>
                    <a:p>
                      <a:pPr fontAlgn="ctr"/>
                      <a:endParaRPr lang="en-GB" sz="900">
                        <a:effectLst/>
                      </a:endParaRPr>
                    </a:p>
                    <a:p>
                      <a:pPr algn="l" rtl="0" fontAlgn="base"/>
                      <a:r>
                        <a:rPr lang="en-GB" sz="900">
                          <a:effectLst/>
                        </a:rPr>
                        <a:t>Networks </a:t>
                      </a:r>
                      <a:endParaRPr lang="en-GB" sz="900" b="0" i="0">
                        <a:solidFill>
                          <a:schemeClr val="tx1">
                            <a:lumMod val="75000"/>
                            <a:lumOff val="25000"/>
                          </a:schemeClr>
                        </a:solidFill>
                        <a:effectLst/>
                      </a:endParaRPr>
                    </a:p>
                  </a:txBody>
                  <a:tcPr marL="116260" marR="87195" marT="58130" marB="58130" anchor="ctr"/>
                </a:tc>
                <a:tc>
                  <a:txBody>
                    <a:bodyPr/>
                    <a:lstStyle/>
                    <a:p>
                      <a:pPr fontAlgn="b"/>
                      <a:endParaRPr lang="en-GB" sz="900">
                        <a:effectLst/>
                      </a:endParaRPr>
                    </a:p>
                    <a:p>
                      <a:pPr algn="l" rtl="0" fontAlgn="base"/>
                      <a:r>
                        <a:rPr lang="en-GB" sz="900">
                          <a:effectLst/>
                        </a:rPr>
                        <a:t>Ninth CTO Meeting 2017 </a:t>
                      </a:r>
                      <a:endParaRPr lang="en-GB" sz="900" b="0" i="0">
                        <a:solidFill>
                          <a:schemeClr val="tx1">
                            <a:lumMod val="75000"/>
                            <a:lumOff val="25000"/>
                          </a:schemeClr>
                        </a:solidFill>
                        <a:effectLst/>
                      </a:endParaRPr>
                    </a:p>
                  </a:txBody>
                  <a:tcPr marL="116260" marR="87195" marT="58130" marB="58130" anchor="b"/>
                </a:tc>
                <a:extLst>
                  <a:ext uri="{0D108BD9-81ED-4DB2-BD59-A6C34878D82A}">
                    <a16:rowId xmlns:a16="http://schemas.microsoft.com/office/drawing/2014/main" val="3125203808"/>
                  </a:ext>
                </a:extLst>
              </a:tr>
              <a:tr h="583444">
                <a:tc>
                  <a:txBody>
                    <a:bodyPr/>
                    <a:lstStyle/>
                    <a:p>
                      <a:pPr fontAlgn="ctr"/>
                      <a:endParaRPr lang="en-GB" sz="900">
                        <a:effectLst/>
                      </a:endParaRPr>
                    </a:p>
                    <a:p>
                      <a:pPr algn="r" rtl="0" fontAlgn="base"/>
                      <a:r>
                        <a:rPr lang="en-GB" sz="900" b="0" i="0">
                          <a:solidFill>
                            <a:schemeClr val="tx1">
                              <a:lumMod val="75000"/>
                              <a:lumOff val="25000"/>
                            </a:schemeClr>
                          </a:solidFill>
                          <a:effectLst/>
                        </a:rPr>
                        <a:t>8</a:t>
                      </a:r>
                    </a:p>
                  </a:txBody>
                  <a:tcPr marL="116260" marR="87195" marT="58130" marB="58130" anchor="ctr"/>
                </a:tc>
                <a:tc>
                  <a:txBody>
                    <a:bodyPr/>
                    <a:lstStyle/>
                    <a:p>
                      <a:pPr fontAlgn="ctr"/>
                      <a:endParaRPr lang="en-GB" sz="900">
                        <a:effectLst/>
                      </a:endParaRPr>
                    </a:p>
                    <a:p>
                      <a:pPr algn="l" rtl="0" fontAlgn="base"/>
                      <a:r>
                        <a:rPr lang="en-GB" sz="900">
                          <a:effectLst/>
                        </a:rPr>
                        <a:t>Convergence calls for flexible networking solutions </a:t>
                      </a:r>
                      <a:endParaRPr lang="en-GB" sz="900" b="0" i="0">
                        <a:solidFill>
                          <a:schemeClr val="tx1">
                            <a:lumMod val="75000"/>
                            <a:lumOff val="25000"/>
                          </a:schemeClr>
                        </a:solidFill>
                        <a:effectLst/>
                      </a:endParaRPr>
                    </a:p>
                  </a:txBody>
                  <a:tcPr marL="116260" marR="87195" marT="58130" marB="58130" anchor="ctr"/>
                </a:tc>
                <a:tc>
                  <a:txBody>
                    <a:bodyPr/>
                    <a:lstStyle/>
                    <a:p>
                      <a:pPr fontAlgn="ctr"/>
                      <a:endParaRPr lang="en-GB" sz="900">
                        <a:effectLst/>
                      </a:endParaRPr>
                    </a:p>
                    <a:p>
                      <a:pPr algn="l" rtl="0" fontAlgn="base"/>
                      <a:r>
                        <a:rPr lang="en-GB" sz="900">
                          <a:effectLst/>
                        </a:rPr>
                        <a:t>Networks </a:t>
                      </a:r>
                      <a:endParaRPr lang="en-GB" sz="900" b="0" i="0">
                        <a:solidFill>
                          <a:schemeClr val="tx1">
                            <a:lumMod val="75000"/>
                            <a:lumOff val="25000"/>
                          </a:schemeClr>
                        </a:solidFill>
                        <a:effectLst/>
                      </a:endParaRPr>
                    </a:p>
                  </a:txBody>
                  <a:tcPr marL="116260" marR="87195" marT="58130" marB="58130" anchor="ctr"/>
                </a:tc>
                <a:tc>
                  <a:txBody>
                    <a:bodyPr/>
                    <a:lstStyle/>
                    <a:p>
                      <a:pPr fontAlgn="b"/>
                      <a:endParaRPr lang="en-GB" sz="900">
                        <a:effectLst/>
                      </a:endParaRPr>
                    </a:p>
                    <a:p>
                      <a:pPr algn="l" rtl="0" fontAlgn="base"/>
                      <a:r>
                        <a:rPr lang="en-GB" sz="900">
                          <a:effectLst/>
                        </a:rPr>
                        <a:t>Ninth CTO Meeting 2017 </a:t>
                      </a:r>
                      <a:endParaRPr lang="en-GB" sz="900" b="0" i="0">
                        <a:solidFill>
                          <a:schemeClr val="tx1">
                            <a:lumMod val="75000"/>
                            <a:lumOff val="25000"/>
                          </a:schemeClr>
                        </a:solidFill>
                        <a:effectLst/>
                      </a:endParaRPr>
                    </a:p>
                  </a:txBody>
                  <a:tcPr marL="116260" marR="87195" marT="58130" marB="58130" anchor="b"/>
                </a:tc>
                <a:extLst>
                  <a:ext uri="{0D108BD9-81ED-4DB2-BD59-A6C34878D82A}">
                    <a16:rowId xmlns:a16="http://schemas.microsoft.com/office/drawing/2014/main" val="1562269035"/>
                  </a:ext>
                </a:extLst>
              </a:tr>
              <a:tr h="583444">
                <a:tc>
                  <a:txBody>
                    <a:bodyPr/>
                    <a:lstStyle/>
                    <a:p>
                      <a:pPr fontAlgn="ctr"/>
                      <a:endParaRPr lang="en-GB" sz="900">
                        <a:effectLst/>
                      </a:endParaRPr>
                    </a:p>
                    <a:p>
                      <a:pPr algn="r" rtl="0" fontAlgn="base"/>
                      <a:r>
                        <a:rPr lang="en-GB" sz="900" b="0" i="0">
                          <a:solidFill>
                            <a:schemeClr val="tx1">
                              <a:lumMod val="75000"/>
                              <a:lumOff val="25000"/>
                            </a:schemeClr>
                          </a:solidFill>
                          <a:effectLst/>
                        </a:rPr>
                        <a:t>9</a:t>
                      </a:r>
                    </a:p>
                  </a:txBody>
                  <a:tcPr marL="116260" marR="87195" marT="58130" marB="58130" anchor="ctr"/>
                </a:tc>
                <a:tc>
                  <a:txBody>
                    <a:bodyPr/>
                    <a:lstStyle/>
                    <a:p>
                      <a:pPr fontAlgn="ctr"/>
                      <a:endParaRPr lang="en-GB" sz="900">
                        <a:effectLst/>
                      </a:endParaRPr>
                    </a:p>
                    <a:p>
                      <a:pPr algn="l" rtl="0" fontAlgn="base"/>
                      <a:r>
                        <a:rPr lang="en-GB" sz="900">
                          <a:effectLst/>
                        </a:rPr>
                        <a:t>Software-defined networking (SDN) and network function virtualization </a:t>
                      </a:r>
                      <a:endParaRPr lang="en-GB" sz="900" b="0" i="0">
                        <a:solidFill>
                          <a:schemeClr val="tx1">
                            <a:lumMod val="75000"/>
                            <a:lumOff val="25000"/>
                          </a:schemeClr>
                        </a:solidFill>
                        <a:effectLst/>
                      </a:endParaRPr>
                    </a:p>
                  </a:txBody>
                  <a:tcPr marL="116260" marR="87195" marT="58130" marB="58130" anchor="ctr"/>
                </a:tc>
                <a:tc>
                  <a:txBody>
                    <a:bodyPr/>
                    <a:lstStyle/>
                    <a:p>
                      <a:pPr fontAlgn="ctr"/>
                      <a:endParaRPr lang="en-GB" sz="900">
                        <a:effectLst/>
                      </a:endParaRPr>
                    </a:p>
                    <a:p>
                      <a:pPr algn="l" rtl="0" fontAlgn="base"/>
                      <a:r>
                        <a:rPr lang="en-GB" sz="900">
                          <a:effectLst/>
                        </a:rPr>
                        <a:t>Networks </a:t>
                      </a:r>
                      <a:endParaRPr lang="en-GB" sz="900" b="0" i="0">
                        <a:solidFill>
                          <a:schemeClr val="tx1">
                            <a:lumMod val="75000"/>
                            <a:lumOff val="25000"/>
                          </a:schemeClr>
                        </a:solidFill>
                        <a:effectLst/>
                      </a:endParaRPr>
                    </a:p>
                  </a:txBody>
                  <a:tcPr marL="116260" marR="87195" marT="58130" marB="58130" anchor="ctr"/>
                </a:tc>
                <a:tc>
                  <a:txBody>
                    <a:bodyPr/>
                    <a:lstStyle/>
                    <a:p>
                      <a:pPr fontAlgn="ctr"/>
                      <a:endParaRPr lang="en-GB" sz="900">
                        <a:effectLst/>
                      </a:endParaRPr>
                    </a:p>
                    <a:p>
                      <a:pPr algn="l" rtl="0" fontAlgn="base"/>
                      <a:r>
                        <a:rPr lang="en-GB" sz="900">
                          <a:effectLst/>
                        </a:rPr>
                        <a:t>Sixth CTO Meeting 2014 </a:t>
                      </a:r>
                      <a:endParaRPr lang="en-GB" sz="900" b="0" i="0">
                        <a:solidFill>
                          <a:schemeClr val="tx1">
                            <a:lumMod val="75000"/>
                            <a:lumOff val="25000"/>
                          </a:schemeClr>
                        </a:solidFill>
                        <a:effectLst/>
                      </a:endParaRPr>
                    </a:p>
                  </a:txBody>
                  <a:tcPr marL="116260" marR="87195" marT="58130" marB="58130" anchor="ctr"/>
                </a:tc>
                <a:extLst>
                  <a:ext uri="{0D108BD9-81ED-4DB2-BD59-A6C34878D82A}">
                    <a16:rowId xmlns:a16="http://schemas.microsoft.com/office/drawing/2014/main" val="515305917"/>
                  </a:ext>
                </a:extLst>
              </a:tr>
              <a:tr h="432723">
                <a:tc>
                  <a:txBody>
                    <a:bodyPr/>
                    <a:lstStyle/>
                    <a:p>
                      <a:pPr fontAlgn="ctr"/>
                      <a:endParaRPr lang="en-GB" sz="900">
                        <a:effectLst/>
                      </a:endParaRPr>
                    </a:p>
                    <a:p>
                      <a:pPr algn="r" rtl="0" fontAlgn="base"/>
                      <a:r>
                        <a:rPr lang="en-GB" sz="900" b="0" i="0">
                          <a:solidFill>
                            <a:schemeClr val="tx1">
                              <a:lumMod val="75000"/>
                              <a:lumOff val="25000"/>
                            </a:schemeClr>
                          </a:solidFill>
                          <a:effectLst/>
                        </a:rPr>
                        <a:t>10</a:t>
                      </a:r>
                    </a:p>
                  </a:txBody>
                  <a:tcPr marL="116260" marR="87195" marT="58130" marB="58130" anchor="ctr"/>
                </a:tc>
                <a:tc>
                  <a:txBody>
                    <a:bodyPr/>
                    <a:lstStyle/>
                    <a:p>
                      <a:pPr fontAlgn="ctr"/>
                      <a:endParaRPr lang="en-GB" sz="900">
                        <a:effectLst/>
                      </a:endParaRPr>
                    </a:p>
                    <a:p>
                      <a:pPr algn="l" rtl="0" fontAlgn="base"/>
                      <a:r>
                        <a:rPr lang="en-GB" sz="900">
                          <a:effectLst/>
                        </a:rPr>
                        <a:t>Future networks and services </a:t>
                      </a:r>
                      <a:endParaRPr lang="en-GB" sz="900" b="0" i="0">
                        <a:solidFill>
                          <a:schemeClr val="tx1">
                            <a:lumMod val="75000"/>
                            <a:lumOff val="25000"/>
                          </a:schemeClr>
                        </a:solidFill>
                        <a:effectLst/>
                      </a:endParaRPr>
                    </a:p>
                  </a:txBody>
                  <a:tcPr marL="116260" marR="87195" marT="58130" marB="58130" anchor="ctr"/>
                </a:tc>
                <a:tc>
                  <a:txBody>
                    <a:bodyPr/>
                    <a:lstStyle/>
                    <a:p>
                      <a:pPr fontAlgn="ctr"/>
                      <a:endParaRPr lang="en-GB" sz="900">
                        <a:effectLst/>
                      </a:endParaRPr>
                    </a:p>
                    <a:p>
                      <a:pPr algn="l" rtl="0" fontAlgn="base"/>
                      <a:r>
                        <a:rPr lang="en-GB" sz="900">
                          <a:effectLst/>
                        </a:rPr>
                        <a:t>Networks </a:t>
                      </a:r>
                      <a:endParaRPr lang="en-GB" sz="900" b="0" i="0">
                        <a:solidFill>
                          <a:schemeClr val="tx1">
                            <a:lumMod val="75000"/>
                            <a:lumOff val="25000"/>
                          </a:schemeClr>
                        </a:solidFill>
                        <a:effectLst/>
                      </a:endParaRPr>
                    </a:p>
                  </a:txBody>
                  <a:tcPr marL="116260" marR="87195" marT="58130" marB="58130" anchor="ctr"/>
                </a:tc>
                <a:tc>
                  <a:txBody>
                    <a:bodyPr/>
                    <a:lstStyle/>
                    <a:p>
                      <a:pPr algn="l" rtl="0" fontAlgn="base"/>
                      <a:r>
                        <a:rPr lang="en-GB" sz="900">
                          <a:effectLst/>
                        </a:rPr>
                        <a:t>Second CTO Meeting 2010 </a:t>
                      </a:r>
                      <a:endParaRPr lang="en-GB" sz="900" b="0" i="0">
                        <a:solidFill>
                          <a:schemeClr val="tx1">
                            <a:lumMod val="75000"/>
                            <a:lumOff val="25000"/>
                          </a:schemeClr>
                        </a:solidFill>
                        <a:effectLst/>
                      </a:endParaRPr>
                    </a:p>
                  </a:txBody>
                  <a:tcPr marL="116260" marR="87195" marT="58130" marB="58130" anchor="ctr"/>
                </a:tc>
                <a:extLst>
                  <a:ext uri="{0D108BD9-81ED-4DB2-BD59-A6C34878D82A}">
                    <a16:rowId xmlns:a16="http://schemas.microsoft.com/office/drawing/2014/main" val="1370818982"/>
                  </a:ext>
                </a:extLst>
              </a:tr>
              <a:tr h="432723">
                <a:tc>
                  <a:txBody>
                    <a:bodyPr/>
                    <a:lstStyle/>
                    <a:p>
                      <a:pPr fontAlgn="ctr"/>
                      <a:endParaRPr lang="en-GB" sz="900">
                        <a:effectLst/>
                      </a:endParaRPr>
                    </a:p>
                    <a:p>
                      <a:pPr algn="r" rtl="0" fontAlgn="base"/>
                      <a:r>
                        <a:rPr lang="en-GB" sz="900" b="0" i="0">
                          <a:solidFill>
                            <a:schemeClr val="tx1">
                              <a:lumMod val="75000"/>
                              <a:lumOff val="25000"/>
                            </a:schemeClr>
                          </a:solidFill>
                          <a:effectLst/>
                        </a:rPr>
                        <a:t>11</a:t>
                      </a:r>
                    </a:p>
                  </a:txBody>
                  <a:tcPr marL="116260" marR="87195" marT="58130" marB="58130" anchor="ctr"/>
                </a:tc>
                <a:tc>
                  <a:txBody>
                    <a:bodyPr/>
                    <a:lstStyle/>
                    <a:p>
                      <a:pPr fontAlgn="ctr"/>
                      <a:endParaRPr lang="en-GB" sz="900">
                        <a:effectLst/>
                      </a:endParaRPr>
                    </a:p>
                    <a:p>
                      <a:pPr algn="l" rtl="0" fontAlgn="base"/>
                      <a:r>
                        <a:rPr lang="en-GB" sz="900">
                          <a:effectLst/>
                        </a:rPr>
                        <a:t>NGN architecture </a:t>
                      </a:r>
                      <a:endParaRPr lang="en-GB" sz="900" b="0" i="0">
                        <a:solidFill>
                          <a:schemeClr val="tx1">
                            <a:lumMod val="75000"/>
                            <a:lumOff val="25000"/>
                          </a:schemeClr>
                        </a:solidFill>
                        <a:effectLst/>
                      </a:endParaRPr>
                    </a:p>
                  </a:txBody>
                  <a:tcPr marL="116260" marR="87195" marT="58130" marB="58130" anchor="ctr"/>
                </a:tc>
                <a:tc>
                  <a:txBody>
                    <a:bodyPr/>
                    <a:lstStyle/>
                    <a:p>
                      <a:pPr fontAlgn="ctr"/>
                      <a:endParaRPr lang="en-GB" sz="900">
                        <a:effectLst/>
                      </a:endParaRPr>
                    </a:p>
                    <a:p>
                      <a:pPr algn="l" rtl="0" fontAlgn="base"/>
                      <a:r>
                        <a:rPr lang="en-GB" sz="900">
                          <a:effectLst/>
                        </a:rPr>
                        <a:t>Networks </a:t>
                      </a:r>
                      <a:endParaRPr lang="en-GB" sz="900" b="0" i="0">
                        <a:solidFill>
                          <a:schemeClr val="tx1">
                            <a:lumMod val="75000"/>
                            <a:lumOff val="25000"/>
                          </a:schemeClr>
                        </a:solidFill>
                        <a:effectLst/>
                      </a:endParaRPr>
                    </a:p>
                  </a:txBody>
                  <a:tcPr marL="116260" marR="87195" marT="58130" marB="58130" anchor="ctr"/>
                </a:tc>
                <a:tc>
                  <a:txBody>
                    <a:bodyPr/>
                    <a:lstStyle/>
                    <a:p>
                      <a:pPr algn="l" rtl="0" fontAlgn="base"/>
                      <a:r>
                        <a:rPr lang="en-GB" sz="900">
                          <a:effectLst/>
                        </a:rPr>
                        <a:t>First CTO Meeting 2009 </a:t>
                      </a:r>
                      <a:endParaRPr lang="en-GB" sz="900" b="0" i="0">
                        <a:solidFill>
                          <a:schemeClr val="tx1">
                            <a:lumMod val="75000"/>
                            <a:lumOff val="25000"/>
                          </a:schemeClr>
                        </a:solidFill>
                        <a:effectLst/>
                      </a:endParaRPr>
                    </a:p>
                  </a:txBody>
                  <a:tcPr marL="116260" marR="87195" marT="58130" marB="58130" anchor="ctr"/>
                </a:tc>
                <a:extLst>
                  <a:ext uri="{0D108BD9-81ED-4DB2-BD59-A6C34878D82A}">
                    <a16:rowId xmlns:a16="http://schemas.microsoft.com/office/drawing/2014/main" val="3870190851"/>
                  </a:ext>
                </a:extLst>
              </a:tr>
            </a:tbl>
          </a:graphicData>
        </a:graphic>
      </p:graphicFrame>
      <p:pic>
        <p:nvPicPr>
          <p:cNvPr id="16" name="Picture 15" descr="A blue and yellow logo&#10;&#10;Description automatically generated">
            <a:extLst>
              <a:ext uri="{FF2B5EF4-FFF2-40B4-BE49-F238E27FC236}">
                <a16:creationId xmlns:a16="http://schemas.microsoft.com/office/drawing/2014/main" id="{F9641639-CBF7-4B91-BDB3-E77F5CD1B36F}"/>
              </a:ext>
            </a:extLst>
          </p:cNvPr>
          <p:cNvPicPr>
            <a:picLocks noChangeAspect="1"/>
          </p:cNvPicPr>
          <p:nvPr/>
        </p:nvPicPr>
        <p:blipFill rotWithShape="1">
          <a:blip r:embed="rId2">
            <a:extLst>
              <a:ext uri="{28A0092B-C50C-407E-A947-70E740481C1C}">
                <a14:useLocalDpi xmlns:a14="http://schemas.microsoft.com/office/drawing/2010/main" val="0"/>
              </a:ext>
            </a:extLst>
          </a:blip>
          <a:srcRect l="51932" t="18764" r="5075"/>
          <a:stretch/>
        </p:blipFill>
        <p:spPr>
          <a:xfrm>
            <a:off x="180957" y="5596568"/>
            <a:ext cx="1068961" cy="1261432"/>
          </a:xfrm>
          <a:prstGeom prst="rect">
            <a:avLst/>
          </a:prstGeom>
        </p:spPr>
      </p:pic>
      <p:sp>
        <p:nvSpPr>
          <p:cNvPr id="3" name="TextBox 2">
            <a:extLst>
              <a:ext uri="{FF2B5EF4-FFF2-40B4-BE49-F238E27FC236}">
                <a16:creationId xmlns:a16="http://schemas.microsoft.com/office/drawing/2014/main" id="{D40EFB19-885B-FD8F-AF4A-A70A73D5D5ED}"/>
              </a:ext>
            </a:extLst>
          </p:cNvPr>
          <p:cNvSpPr txBox="1"/>
          <p:nvPr/>
        </p:nvSpPr>
        <p:spPr>
          <a:xfrm>
            <a:off x="1249918" y="6366271"/>
            <a:ext cx="10528054" cy="400110"/>
          </a:xfrm>
          <a:prstGeom prst="rect">
            <a:avLst/>
          </a:prstGeom>
          <a:noFill/>
        </p:spPr>
        <p:txBody>
          <a:bodyPr wrap="square" lIns="91440" tIns="45720" rIns="91440" bIns="45720" rtlCol="0" anchor="t">
            <a:spAutoFit/>
          </a:bodyPr>
          <a:lstStyle/>
          <a:p>
            <a:r>
              <a:rPr lang="en-GB" sz="1000" dirty="0"/>
              <a:t>* </a:t>
            </a:r>
            <a:r>
              <a:rPr lang="en-GB" sz="1000" b="0" i="0" dirty="0">
                <a:solidFill>
                  <a:srgbClr val="0D0D0D"/>
                </a:solidFill>
                <a:effectLst/>
                <a:latin typeface="Söhne"/>
              </a:rPr>
              <a:t>The topic of networks is broad, encompassing various aspects such as 4G, 5G, 6G, data center interconnect, mobile access, mobile broadband, network infrastructure sharing, open RAN, optical networks, and more. </a:t>
            </a:r>
            <a:r>
              <a:rPr lang="en-US" sz="1000" b="0" i="0" u="none" strike="noStrike" dirty="0">
                <a:solidFill>
                  <a:srgbClr val="212121"/>
                </a:solidFill>
                <a:effectLst/>
                <a:latin typeface="Calibri" panose="020F0502020204030204" pitchFamily="34" charset="0"/>
              </a:rPr>
              <a:t>There can be different approaches to this categorization.</a:t>
            </a:r>
            <a:endParaRPr lang="en-GB" sz="1000" dirty="0"/>
          </a:p>
        </p:txBody>
      </p:sp>
    </p:spTree>
    <p:extLst>
      <p:ext uri="{BB962C8B-B14F-4D97-AF65-F5344CB8AC3E}">
        <p14:creationId xmlns:p14="http://schemas.microsoft.com/office/powerpoint/2010/main" val="1740837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0" name="OTLSHAPE_M_b7c010c1ff3945669a01af8ced3bc95b_Connector1">
            <a:extLst>
              <a:ext uri="{FF2B5EF4-FFF2-40B4-BE49-F238E27FC236}">
                <a16:creationId xmlns:a16="http://schemas.microsoft.com/office/drawing/2014/main" id="{9246B888-269B-4277-AB2B-325E9BD7890F}"/>
              </a:ext>
            </a:extLst>
          </p:cNvPr>
          <p:cNvCxnSpPr>
            <a:cxnSpLocks/>
            <a:endCxn id="111" idx="0"/>
          </p:cNvCxnSpPr>
          <p:nvPr>
            <p:custDataLst>
              <p:tags r:id="rId1"/>
            </p:custDataLst>
          </p:nvPr>
        </p:nvCxnSpPr>
        <p:spPr>
          <a:xfrm>
            <a:off x="2725745" y="4372497"/>
            <a:ext cx="0" cy="752408"/>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OTLSHAPE_M_ec1af22e4f0849e1998509755e07847f_Connector1">
            <a:extLst>
              <a:ext uri="{FF2B5EF4-FFF2-40B4-BE49-F238E27FC236}">
                <a16:creationId xmlns:a16="http://schemas.microsoft.com/office/drawing/2014/main" id="{DA5A70C6-C6FD-497B-90AA-E6564322B7F9}"/>
              </a:ext>
            </a:extLst>
          </p:cNvPr>
          <p:cNvCxnSpPr>
            <a:cxnSpLocks/>
          </p:cNvCxnSpPr>
          <p:nvPr>
            <p:custDataLst>
              <p:tags r:id="rId2"/>
            </p:custDataLst>
          </p:nvPr>
        </p:nvCxnSpPr>
        <p:spPr>
          <a:xfrm flipH="1">
            <a:off x="7545760" y="3272493"/>
            <a:ext cx="1977" cy="705913"/>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OTLSHAPE_M_ec1af22e4f0849e1998509755e07847f_Connector1">
            <a:extLst>
              <a:ext uri="{FF2B5EF4-FFF2-40B4-BE49-F238E27FC236}">
                <a16:creationId xmlns:a16="http://schemas.microsoft.com/office/drawing/2014/main" id="{31A6AFEF-5543-4A3A-BE59-992CB744A72B}"/>
              </a:ext>
            </a:extLst>
          </p:cNvPr>
          <p:cNvCxnSpPr>
            <a:cxnSpLocks/>
          </p:cNvCxnSpPr>
          <p:nvPr>
            <p:custDataLst>
              <p:tags r:id="rId3"/>
            </p:custDataLst>
          </p:nvPr>
        </p:nvCxnSpPr>
        <p:spPr>
          <a:xfrm>
            <a:off x="4992091" y="4384715"/>
            <a:ext cx="0" cy="54781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7" name="OTLSHAPE_M_ec1af22e4f0849e1998509755e07847f_Connector1">
            <a:extLst>
              <a:ext uri="{FF2B5EF4-FFF2-40B4-BE49-F238E27FC236}">
                <a16:creationId xmlns:a16="http://schemas.microsoft.com/office/drawing/2014/main" id="{593AF96F-8375-48A3-B740-E510ED234DCE}"/>
              </a:ext>
            </a:extLst>
          </p:cNvPr>
          <p:cNvCxnSpPr>
            <a:cxnSpLocks/>
          </p:cNvCxnSpPr>
          <p:nvPr>
            <p:custDataLst>
              <p:tags r:id="rId4"/>
            </p:custDataLst>
          </p:nvPr>
        </p:nvCxnSpPr>
        <p:spPr>
          <a:xfrm>
            <a:off x="9903708" y="2730220"/>
            <a:ext cx="9769" cy="126708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4" name="OTLSHAPE_M_ec1af22e4f0849e1998509755e07847f_Connector1">
            <a:extLst>
              <a:ext uri="{FF2B5EF4-FFF2-40B4-BE49-F238E27FC236}">
                <a16:creationId xmlns:a16="http://schemas.microsoft.com/office/drawing/2014/main" id="{90946655-B910-40C5-B332-B5F8FE4FA1B1}"/>
              </a:ext>
            </a:extLst>
          </p:cNvPr>
          <p:cNvCxnSpPr>
            <a:cxnSpLocks/>
          </p:cNvCxnSpPr>
          <p:nvPr>
            <p:custDataLst>
              <p:tags r:id="rId5"/>
            </p:custDataLst>
          </p:nvPr>
        </p:nvCxnSpPr>
        <p:spPr>
          <a:xfrm>
            <a:off x="7864797" y="4243366"/>
            <a:ext cx="21396" cy="1425414"/>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6" name="OTLSHAPE_M_ec1af22e4f0849e1998509755e07847f_Connector1">
            <a:extLst>
              <a:ext uri="{FF2B5EF4-FFF2-40B4-BE49-F238E27FC236}">
                <a16:creationId xmlns:a16="http://schemas.microsoft.com/office/drawing/2014/main" id="{F8B0C630-3FF0-4ECC-A471-92E320F3E042}"/>
              </a:ext>
            </a:extLst>
          </p:cNvPr>
          <p:cNvCxnSpPr>
            <a:cxnSpLocks/>
          </p:cNvCxnSpPr>
          <p:nvPr>
            <p:custDataLst>
              <p:tags r:id="rId6"/>
            </p:custDataLst>
          </p:nvPr>
        </p:nvCxnSpPr>
        <p:spPr>
          <a:xfrm flipH="1">
            <a:off x="8042386" y="2713322"/>
            <a:ext cx="7923" cy="1230900"/>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OTLSHAPE_TB_00000000000000000000000000000000_LeftEndCaps">
            <a:extLst>
              <a:ext uri="{FF2B5EF4-FFF2-40B4-BE49-F238E27FC236}">
                <a16:creationId xmlns:a16="http://schemas.microsoft.com/office/drawing/2014/main" id="{6F6C3954-F56A-47D7-B473-7D375B0E4ED3}"/>
              </a:ext>
            </a:extLst>
          </p:cNvPr>
          <p:cNvSpPr txBox="1"/>
          <p:nvPr>
            <p:custDataLst>
              <p:tags r:id="rId7"/>
            </p:custDataLst>
          </p:nvPr>
        </p:nvSpPr>
        <p:spPr>
          <a:xfrm>
            <a:off x="567343" y="1930362"/>
            <a:ext cx="445508" cy="276999"/>
          </a:xfrm>
          <a:prstGeom prst="rect">
            <a:avLst/>
          </a:prstGeom>
          <a:noFill/>
        </p:spPr>
        <p:txBody>
          <a:bodyPr vert="horz" wrap="none" lIns="0" tIns="0" rIns="0" bIns="0" rtlCol="0" anchor="ctr" anchorCtr="0">
            <a:spAutoFit/>
          </a:bodyPr>
          <a:lstStyle/>
          <a:p>
            <a:pPr algn="ctr"/>
            <a:r>
              <a:rPr lang="en-GB" b="1" spc="-44">
                <a:solidFill>
                  <a:srgbClr val="ED7D31"/>
                </a:solidFill>
                <a:latin typeface="Calibri" panose="020F0502020204030204" pitchFamily="34" charset="0"/>
              </a:rPr>
              <a:t>2009</a:t>
            </a:r>
          </a:p>
        </p:txBody>
      </p:sp>
      <p:cxnSp>
        <p:nvCxnSpPr>
          <p:cNvPr id="7" name="OTLSHAPE_M_b7c010c1ff3945669a01af8ced3bc95b_Connector1">
            <a:extLst>
              <a:ext uri="{FF2B5EF4-FFF2-40B4-BE49-F238E27FC236}">
                <a16:creationId xmlns:a16="http://schemas.microsoft.com/office/drawing/2014/main" id="{A5F23259-EDEA-493D-BE19-BD5452A2CA1B}"/>
              </a:ext>
            </a:extLst>
          </p:cNvPr>
          <p:cNvCxnSpPr>
            <a:cxnSpLocks/>
          </p:cNvCxnSpPr>
          <p:nvPr>
            <p:custDataLst>
              <p:tags r:id="rId8"/>
            </p:custDataLst>
          </p:nvPr>
        </p:nvCxnSpPr>
        <p:spPr>
          <a:xfrm>
            <a:off x="2059232" y="3192371"/>
            <a:ext cx="8667" cy="733719"/>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OTLSHAPE_TB_00000000000000000000000000000000_ScaleContainer">
            <a:extLst>
              <a:ext uri="{FF2B5EF4-FFF2-40B4-BE49-F238E27FC236}">
                <a16:creationId xmlns:a16="http://schemas.microsoft.com/office/drawing/2014/main" id="{765983ED-34B8-4E1C-A17D-0BBD1E2032EC}"/>
              </a:ext>
            </a:extLst>
          </p:cNvPr>
          <p:cNvSpPr/>
          <p:nvPr>
            <p:custDataLst>
              <p:tags r:id="rId9"/>
            </p:custDataLst>
          </p:nvPr>
        </p:nvSpPr>
        <p:spPr>
          <a:xfrm>
            <a:off x="1810910" y="4073055"/>
            <a:ext cx="8496318" cy="198454"/>
          </a:xfrm>
          <a:prstGeom prst="round2SameRect">
            <a:avLst/>
          </a:prstGeom>
          <a:solidFill>
            <a:schemeClr val="dk2"/>
          </a:solidFill>
          <a:ln w="12700" cap="flat" cmpd="sng" algn="ctr">
            <a:noFill/>
            <a:prstDash val="solid"/>
            <a:miter lim="800000"/>
          </a:ln>
          <a:effectLst/>
          <a:scene3d>
            <a:camera prst="orthographicFront"/>
            <a:lightRig rig="balanced" dir="t">
              <a:rot lat="0" lon="0" rev="1200000"/>
            </a:lightRig>
          </a:scene3d>
          <a:sp3d contourW="2540" prstMaterial="legacyMatte">
            <a:bevelT w="127000" h="38100"/>
            <a:contourClr>
              <a:srgbClr val="E1E1E1"/>
            </a:contourClr>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TLSHAPE_TB_00000000000000000000000000000000_ElapsedTime">
            <a:extLst>
              <a:ext uri="{FF2B5EF4-FFF2-40B4-BE49-F238E27FC236}">
                <a16:creationId xmlns:a16="http://schemas.microsoft.com/office/drawing/2014/main" id="{C9BD2882-8531-4C3F-9801-ED2C2E968AAA}"/>
              </a:ext>
            </a:extLst>
          </p:cNvPr>
          <p:cNvSpPr/>
          <p:nvPr>
            <p:custDataLst>
              <p:tags r:id="rId10"/>
            </p:custDataLst>
          </p:nvPr>
        </p:nvSpPr>
        <p:spPr>
          <a:xfrm>
            <a:off x="790097" y="1886910"/>
            <a:ext cx="2791376" cy="35950"/>
          </a:xfrm>
          <a:prstGeom prst="rect">
            <a:avLst/>
          </a:prstGeom>
          <a:solidFill>
            <a:srgbClr val="FF0000">
              <a:alpha val="74902"/>
            </a:srgbClr>
          </a:solidFill>
          <a:ln w="12700" cap="flat" cmpd="sng" algn="ctr">
            <a:noFill/>
            <a:prstDash val="solid"/>
            <a:miter lim="800000"/>
          </a:ln>
          <a:effectLst/>
          <a:scene3d>
            <a:camera prst="orthographicFront"/>
            <a:lightRig rig="threePt" dir="t"/>
          </a:scene3d>
          <a:sp3d>
            <a:bevelT w="12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TLSHAPE_TB_00000000000000000000000000000000_TimescaleInterval1">
            <a:extLst>
              <a:ext uri="{FF2B5EF4-FFF2-40B4-BE49-F238E27FC236}">
                <a16:creationId xmlns:a16="http://schemas.microsoft.com/office/drawing/2014/main" id="{1F73D7E2-F57C-478F-A73E-CADC0D390C13}"/>
              </a:ext>
            </a:extLst>
          </p:cNvPr>
          <p:cNvSpPr txBox="1"/>
          <p:nvPr>
            <p:custDataLst>
              <p:tags r:id="rId11"/>
            </p:custDataLst>
          </p:nvPr>
        </p:nvSpPr>
        <p:spPr>
          <a:xfrm>
            <a:off x="5292741" y="4085453"/>
            <a:ext cx="255776" cy="186055"/>
          </a:xfrm>
          <a:prstGeom prst="rect">
            <a:avLst/>
          </a:prstGeom>
          <a:noFill/>
        </p:spPr>
        <p:txBody>
          <a:bodyPr vert="horz" wrap="none" lIns="0" tIns="0" rIns="0" bIns="0" rtlCol="0" anchor="ctr" anchorCtr="0">
            <a:noAutofit/>
          </a:bodyPr>
          <a:lstStyle/>
          <a:p>
            <a:r>
              <a:rPr lang="en-US" sz="1200" spc="-18">
                <a:solidFill>
                  <a:schemeClr val="lt1"/>
                </a:solidFill>
                <a:latin typeface="Calibri"/>
                <a:cs typeface="Calibri"/>
              </a:rPr>
              <a:t>2</a:t>
            </a:r>
            <a:r>
              <a:rPr lang="en-GB" sz="1200" spc="-18">
                <a:solidFill>
                  <a:schemeClr val="lt1"/>
                </a:solidFill>
                <a:latin typeface="Calibri"/>
                <a:cs typeface="Calibri"/>
              </a:rPr>
              <a:t>015</a:t>
            </a:r>
            <a:endParaRPr lang="en-US"/>
          </a:p>
        </p:txBody>
      </p:sp>
      <p:sp>
        <p:nvSpPr>
          <p:cNvPr id="12" name="OTLSHAPE_TB_00000000000000000000000000000000_TimescaleInterval2">
            <a:extLst>
              <a:ext uri="{FF2B5EF4-FFF2-40B4-BE49-F238E27FC236}">
                <a16:creationId xmlns:a16="http://schemas.microsoft.com/office/drawing/2014/main" id="{DAAF708B-AB41-4BAB-AF64-629E5AEB96DA}"/>
              </a:ext>
            </a:extLst>
          </p:cNvPr>
          <p:cNvSpPr txBox="1"/>
          <p:nvPr>
            <p:custDataLst>
              <p:tags r:id="rId12"/>
            </p:custDataLst>
          </p:nvPr>
        </p:nvSpPr>
        <p:spPr>
          <a:xfrm>
            <a:off x="5872418" y="4082034"/>
            <a:ext cx="271228" cy="186055"/>
          </a:xfrm>
          <a:prstGeom prst="rect">
            <a:avLst/>
          </a:prstGeom>
          <a:noFill/>
        </p:spPr>
        <p:txBody>
          <a:bodyPr vert="horz" wrap="none" lIns="0" tIns="0" rIns="0" bIns="0" rtlCol="0" anchor="ctr" anchorCtr="0">
            <a:noAutofit/>
          </a:bodyPr>
          <a:lstStyle/>
          <a:p>
            <a:r>
              <a:rPr lang="en-GB" sz="1200" spc="-18">
                <a:solidFill>
                  <a:schemeClr val="lt1"/>
                </a:solidFill>
                <a:latin typeface="Calibri"/>
                <a:ea typeface="Calibri"/>
                <a:cs typeface="Calibri"/>
              </a:rPr>
              <a:t>2016</a:t>
            </a:r>
            <a:endParaRPr lang="en-US">
              <a:solidFill>
                <a:schemeClr val="lt1"/>
              </a:solidFill>
            </a:endParaRPr>
          </a:p>
        </p:txBody>
      </p:sp>
      <p:sp>
        <p:nvSpPr>
          <p:cNvPr id="13" name="OTLSHAPE_TB_00000000000000000000000000000000_TimescaleInterval3">
            <a:extLst>
              <a:ext uri="{FF2B5EF4-FFF2-40B4-BE49-F238E27FC236}">
                <a16:creationId xmlns:a16="http://schemas.microsoft.com/office/drawing/2014/main" id="{E587E6BE-67AC-40BD-80CF-F3BC78FDA6FD}"/>
              </a:ext>
            </a:extLst>
          </p:cNvPr>
          <p:cNvSpPr txBox="1"/>
          <p:nvPr>
            <p:custDataLst>
              <p:tags r:id="rId13"/>
            </p:custDataLst>
          </p:nvPr>
        </p:nvSpPr>
        <p:spPr>
          <a:xfrm>
            <a:off x="6410458" y="4071469"/>
            <a:ext cx="158185"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017</a:t>
            </a:r>
            <a:endParaRPr lang="en-US"/>
          </a:p>
        </p:txBody>
      </p:sp>
      <p:sp>
        <p:nvSpPr>
          <p:cNvPr id="14" name="OTLSHAPE_TB_00000000000000000000000000000000_TimescaleInterval4">
            <a:extLst>
              <a:ext uri="{FF2B5EF4-FFF2-40B4-BE49-F238E27FC236}">
                <a16:creationId xmlns:a16="http://schemas.microsoft.com/office/drawing/2014/main" id="{8CA9AF6E-3727-4659-8578-943B495DA82C}"/>
              </a:ext>
            </a:extLst>
          </p:cNvPr>
          <p:cNvSpPr txBox="1"/>
          <p:nvPr>
            <p:custDataLst>
              <p:tags r:id="rId14"/>
            </p:custDataLst>
          </p:nvPr>
        </p:nvSpPr>
        <p:spPr>
          <a:xfrm>
            <a:off x="6953665" y="4071469"/>
            <a:ext cx="228600" cy="186055"/>
          </a:xfrm>
          <a:prstGeom prst="rect">
            <a:avLst/>
          </a:prstGeom>
          <a:noFill/>
        </p:spPr>
        <p:txBody>
          <a:bodyPr vert="horz" wrap="none" lIns="0" tIns="0" rIns="0" bIns="0" rtlCol="0" anchor="ctr" anchorCtr="0">
            <a:noAutofit/>
          </a:bodyPr>
          <a:lstStyle/>
          <a:p>
            <a:r>
              <a:rPr lang="en-US" sz="1200" spc="-18">
                <a:solidFill>
                  <a:schemeClr val="lt1"/>
                </a:solidFill>
                <a:latin typeface="Calibri"/>
                <a:cs typeface="Calibri"/>
              </a:rPr>
              <a:t>2</a:t>
            </a:r>
            <a:r>
              <a:rPr lang="en-GB" sz="1200" spc="-18">
                <a:solidFill>
                  <a:schemeClr val="lt1"/>
                </a:solidFill>
                <a:latin typeface="Calibri"/>
                <a:cs typeface="Calibri"/>
              </a:rPr>
              <a:t>018</a:t>
            </a:r>
            <a:endParaRPr lang="en-US"/>
          </a:p>
        </p:txBody>
      </p:sp>
      <p:sp>
        <p:nvSpPr>
          <p:cNvPr id="15" name="OTLSHAPE_TB_00000000000000000000000000000000_TimescaleInterval5">
            <a:extLst>
              <a:ext uri="{FF2B5EF4-FFF2-40B4-BE49-F238E27FC236}">
                <a16:creationId xmlns:a16="http://schemas.microsoft.com/office/drawing/2014/main" id="{1DA1B335-FC57-467A-9589-5839897774D5}"/>
              </a:ext>
            </a:extLst>
          </p:cNvPr>
          <p:cNvSpPr txBox="1"/>
          <p:nvPr>
            <p:custDataLst>
              <p:tags r:id="rId15"/>
            </p:custDataLst>
          </p:nvPr>
        </p:nvSpPr>
        <p:spPr>
          <a:xfrm>
            <a:off x="7588186" y="4071469"/>
            <a:ext cx="249364"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019</a:t>
            </a:r>
            <a:endParaRPr lang="en-GB" sz="1200" spc="-20">
              <a:solidFill>
                <a:schemeClr val="lt1"/>
              </a:solidFill>
              <a:latin typeface="Calibri" panose="020F0502020204030204" pitchFamily="34" charset="0"/>
            </a:endParaRPr>
          </a:p>
        </p:txBody>
      </p:sp>
      <p:sp>
        <p:nvSpPr>
          <p:cNvPr id="16" name="OTLSHAPE_TB_00000000000000000000000000000000_TimescaleInterval6">
            <a:extLst>
              <a:ext uri="{FF2B5EF4-FFF2-40B4-BE49-F238E27FC236}">
                <a16:creationId xmlns:a16="http://schemas.microsoft.com/office/drawing/2014/main" id="{B80251FE-1041-4F56-81FD-4D78BB89FF43}"/>
              </a:ext>
            </a:extLst>
          </p:cNvPr>
          <p:cNvSpPr txBox="1"/>
          <p:nvPr>
            <p:custDataLst>
              <p:tags r:id="rId16"/>
            </p:custDataLst>
          </p:nvPr>
        </p:nvSpPr>
        <p:spPr>
          <a:xfrm>
            <a:off x="8311495" y="4071469"/>
            <a:ext cx="203200"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020</a:t>
            </a:r>
            <a:endParaRPr lang="en-US"/>
          </a:p>
        </p:txBody>
      </p:sp>
      <p:sp>
        <p:nvSpPr>
          <p:cNvPr id="17" name="OTLSHAPE_TB_00000000000000000000000000000000_TimescaleInterval7">
            <a:extLst>
              <a:ext uri="{FF2B5EF4-FFF2-40B4-BE49-F238E27FC236}">
                <a16:creationId xmlns:a16="http://schemas.microsoft.com/office/drawing/2014/main" id="{164EB579-FE4A-4821-8901-4FAD4643B729}"/>
              </a:ext>
            </a:extLst>
          </p:cNvPr>
          <p:cNvSpPr txBox="1"/>
          <p:nvPr>
            <p:custDataLst>
              <p:tags r:id="rId17"/>
            </p:custDataLst>
          </p:nvPr>
        </p:nvSpPr>
        <p:spPr>
          <a:xfrm>
            <a:off x="8762145" y="4071469"/>
            <a:ext cx="255776" cy="186055"/>
          </a:xfrm>
          <a:prstGeom prst="rect">
            <a:avLst/>
          </a:prstGeom>
          <a:noFill/>
        </p:spPr>
        <p:txBody>
          <a:bodyPr vert="horz" wrap="none" lIns="0" tIns="0" rIns="0" bIns="0" rtlCol="0" anchor="ctr" anchorCtr="0">
            <a:noAutofit/>
          </a:bodyPr>
          <a:lstStyle/>
          <a:p>
            <a:r>
              <a:rPr lang="en-GB" sz="1200" spc="-18">
                <a:solidFill>
                  <a:schemeClr val="lt1"/>
                </a:solidFill>
                <a:latin typeface="Calibri"/>
                <a:ea typeface="Calibri"/>
                <a:cs typeface="Calibri"/>
              </a:rPr>
              <a:t>2021</a:t>
            </a:r>
            <a:endParaRPr lang="en-US"/>
          </a:p>
        </p:txBody>
      </p:sp>
      <p:sp>
        <p:nvSpPr>
          <p:cNvPr id="18" name="OTLSHAPE_TB_00000000000000000000000000000000_TimescaleInterval8">
            <a:extLst>
              <a:ext uri="{FF2B5EF4-FFF2-40B4-BE49-F238E27FC236}">
                <a16:creationId xmlns:a16="http://schemas.microsoft.com/office/drawing/2014/main" id="{9C5DBA5C-50AE-4547-8D4B-7E012E1CBAAC}"/>
              </a:ext>
            </a:extLst>
          </p:cNvPr>
          <p:cNvSpPr txBox="1"/>
          <p:nvPr>
            <p:custDataLst>
              <p:tags r:id="rId18"/>
            </p:custDataLst>
          </p:nvPr>
        </p:nvSpPr>
        <p:spPr>
          <a:xfrm>
            <a:off x="9245755" y="4071469"/>
            <a:ext cx="271228" cy="186055"/>
          </a:xfrm>
          <a:prstGeom prst="rect">
            <a:avLst/>
          </a:prstGeom>
          <a:noFill/>
        </p:spPr>
        <p:txBody>
          <a:bodyPr vert="horz" wrap="none" lIns="0" tIns="0" rIns="0" bIns="0" rtlCol="0" anchor="ctr" anchorCtr="0">
            <a:noAutofit/>
          </a:bodyPr>
          <a:lstStyle/>
          <a:p>
            <a:r>
              <a:rPr lang="en-GB" sz="1200" spc="-18">
                <a:solidFill>
                  <a:schemeClr val="lt1"/>
                </a:solidFill>
                <a:latin typeface="Calibri"/>
                <a:ea typeface="Calibri"/>
                <a:cs typeface="Calibri"/>
              </a:rPr>
              <a:t>2022</a:t>
            </a:r>
            <a:endParaRPr lang="en-US"/>
          </a:p>
        </p:txBody>
      </p:sp>
      <p:sp>
        <p:nvSpPr>
          <p:cNvPr id="19" name="OTLSHAPE_TB_00000000000000000000000000000000_TimescaleInterval9">
            <a:extLst>
              <a:ext uri="{FF2B5EF4-FFF2-40B4-BE49-F238E27FC236}">
                <a16:creationId xmlns:a16="http://schemas.microsoft.com/office/drawing/2014/main" id="{EE556A1E-6D59-4B45-9513-631A0EDD8FF8}"/>
              </a:ext>
            </a:extLst>
          </p:cNvPr>
          <p:cNvSpPr txBox="1"/>
          <p:nvPr>
            <p:custDataLst>
              <p:tags r:id="rId19"/>
            </p:custDataLst>
          </p:nvPr>
        </p:nvSpPr>
        <p:spPr>
          <a:xfrm>
            <a:off x="9720484" y="4071469"/>
            <a:ext cx="158185" cy="186055"/>
          </a:xfrm>
          <a:prstGeom prst="rect">
            <a:avLst/>
          </a:prstGeom>
          <a:noFill/>
        </p:spPr>
        <p:txBody>
          <a:bodyPr vert="horz" wrap="none" lIns="0" tIns="0" rIns="0" bIns="0" rtlCol="0" anchor="ctr" anchorCtr="0">
            <a:noAutofit/>
          </a:bodyPr>
          <a:lstStyle/>
          <a:p>
            <a:r>
              <a:rPr lang="en-US" sz="1200" spc="-20">
                <a:solidFill>
                  <a:schemeClr val="lt1"/>
                </a:solidFill>
                <a:latin typeface="Calibri"/>
                <a:cs typeface="Calibri"/>
              </a:rPr>
              <a:t>2</a:t>
            </a:r>
            <a:r>
              <a:rPr lang="en-GB" sz="1200" spc="-20">
                <a:solidFill>
                  <a:schemeClr val="lt1"/>
                </a:solidFill>
                <a:latin typeface="Calibri"/>
                <a:cs typeface="Calibri"/>
              </a:rPr>
              <a:t>023</a:t>
            </a:r>
            <a:endParaRPr lang="en-US"/>
          </a:p>
        </p:txBody>
      </p:sp>
      <p:sp>
        <p:nvSpPr>
          <p:cNvPr id="20" name="OTLSHAPE_TB_00000000000000000000000000000000_TimescaleInterval10">
            <a:extLst>
              <a:ext uri="{FF2B5EF4-FFF2-40B4-BE49-F238E27FC236}">
                <a16:creationId xmlns:a16="http://schemas.microsoft.com/office/drawing/2014/main" id="{B5443488-6E83-40CB-9068-D986E3BF848A}"/>
              </a:ext>
            </a:extLst>
          </p:cNvPr>
          <p:cNvSpPr txBox="1"/>
          <p:nvPr>
            <p:custDataLst>
              <p:tags r:id="rId20"/>
            </p:custDataLst>
          </p:nvPr>
        </p:nvSpPr>
        <p:spPr>
          <a:xfrm>
            <a:off x="10237050" y="4071469"/>
            <a:ext cx="228600" cy="186055"/>
          </a:xfrm>
          <a:prstGeom prst="rect">
            <a:avLst/>
          </a:prstGeom>
          <a:noFill/>
        </p:spPr>
        <p:txBody>
          <a:bodyPr vert="horz" wrap="none" lIns="0" tIns="0" rIns="0" bIns="0" rtlCol="0" anchor="ctr" anchorCtr="0">
            <a:noAutofit/>
          </a:bodyPr>
          <a:lstStyle/>
          <a:p>
            <a:endParaRPr lang="en-GB" sz="1200" spc="-18">
              <a:solidFill>
                <a:schemeClr val="lt1"/>
              </a:solidFill>
              <a:latin typeface="Calibri"/>
              <a:ea typeface="Calibri"/>
              <a:cs typeface="Calibri"/>
            </a:endParaRPr>
          </a:p>
        </p:txBody>
      </p:sp>
      <p:sp>
        <p:nvSpPr>
          <p:cNvPr id="22" name="OTLSHAPE_TB_00000000000000000000000000000000_MiddleTimescaleInterval2">
            <a:extLst>
              <a:ext uri="{FF2B5EF4-FFF2-40B4-BE49-F238E27FC236}">
                <a16:creationId xmlns:a16="http://schemas.microsoft.com/office/drawing/2014/main" id="{0DD2A18C-7A2D-4731-A2BC-FE0E051D6032}"/>
              </a:ext>
            </a:extLst>
          </p:cNvPr>
          <p:cNvSpPr txBox="1"/>
          <p:nvPr>
            <p:custDataLst>
              <p:tags r:id="rId21"/>
            </p:custDataLst>
          </p:nvPr>
        </p:nvSpPr>
        <p:spPr>
          <a:xfrm>
            <a:off x="5550155" y="4283031"/>
            <a:ext cx="314189" cy="186055"/>
          </a:xfrm>
          <a:prstGeom prst="rect">
            <a:avLst/>
          </a:prstGeom>
          <a:noFill/>
        </p:spPr>
        <p:txBody>
          <a:bodyPr vert="horz" wrap="none" lIns="0" tIns="0" rIns="0" bIns="0" rtlCol="0" anchor="ctr" anchorCtr="0">
            <a:noAutofit/>
          </a:bodyPr>
          <a:lstStyle/>
          <a:p>
            <a:r>
              <a:rPr lang="en-GB" sz="1200" spc="-20">
                <a:solidFill>
                  <a:schemeClr val="lt1"/>
                </a:solidFill>
                <a:latin typeface="Calibri" panose="020F0502020204030204" pitchFamily="34" charset="0"/>
              </a:rPr>
              <a:t>2024</a:t>
            </a:r>
          </a:p>
        </p:txBody>
      </p:sp>
      <p:cxnSp>
        <p:nvCxnSpPr>
          <p:cNvPr id="24" name="OTLSHAPE_TB_00000000000000000000000000000000_Separator1">
            <a:extLst>
              <a:ext uri="{FF2B5EF4-FFF2-40B4-BE49-F238E27FC236}">
                <a16:creationId xmlns:a16="http://schemas.microsoft.com/office/drawing/2014/main" id="{643A6B13-6D93-45F9-BE38-4105F2A0C1B2}"/>
              </a:ext>
            </a:extLst>
          </p:cNvPr>
          <p:cNvCxnSpPr/>
          <p:nvPr>
            <p:custDataLst>
              <p:tags r:id="rId22"/>
            </p:custDataLst>
          </p:nvPr>
        </p:nvCxnSpPr>
        <p:spPr>
          <a:xfrm>
            <a:off x="5153122"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OTLSHAPE_TB_00000000000000000000000000000000_Separator2">
            <a:extLst>
              <a:ext uri="{FF2B5EF4-FFF2-40B4-BE49-F238E27FC236}">
                <a16:creationId xmlns:a16="http://schemas.microsoft.com/office/drawing/2014/main" id="{0FB3F46D-8110-4DC2-94CA-DA4EBEFD177A}"/>
              </a:ext>
            </a:extLst>
          </p:cNvPr>
          <p:cNvCxnSpPr/>
          <p:nvPr>
            <p:custDataLst>
              <p:tags r:id="rId23"/>
            </p:custDataLst>
          </p:nvPr>
        </p:nvCxnSpPr>
        <p:spPr>
          <a:xfrm>
            <a:off x="6249303" y="4081008"/>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OTLSHAPE_TB_00000000000000000000000000000000_Separator3">
            <a:extLst>
              <a:ext uri="{FF2B5EF4-FFF2-40B4-BE49-F238E27FC236}">
                <a16:creationId xmlns:a16="http://schemas.microsoft.com/office/drawing/2014/main" id="{307BBCFB-D221-4821-8C14-B60C45B1F76C}"/>
              </a:ext>
            </a:extLst>
          </p:cNvPr>
          <p:cNvCxnSpPr/>
          <p:nvPr>
            <p:custDataLst>
              <p:tags r:id="rId24"/>
            </p:custDataLst>
          </p:nvPr>
        </p:nvCxnSpPr>
        <p:spPr>
          <a:xfrm>
            <a:off x="6854644" y="4081934"/>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OTLSHAPE_TB_00000000000000000000000000000000_Separator4">
            <a:extLst>
              <a:ext uri="{FF2B5EF4-FFF2-40B4-BE49-F238E27FC236}">
                <a16:creationId xmlns:a16="http://schemas.microsoft.com/office/drawing/2014/main" id="{C4A4086F-D589-483D-AE3F-64DC444C2807}"/>
              </a:ext>
            </a:extLst>
          </p:cNvPr>
          <p:cNvCxnSpPr/>
          <p:nvPr>
            <p:custDataLst>
              <p:tags r:id="rId25"/>
            </p:custDataLst>
          </p:nvPr>
        </p:nvCxnSpPr>
        <p:spPr>
          <a:xfrm>
            <a:off x="7356015"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OTLSHAPE_TB_00000000000000000000000000000000_Separator5">
            <a:extLst>
              <a:ext uri="{FF2B5EF4-FFF2-40B4-BE49-F238E27FC236}">
                <a16:creationId xmlns:a16="http://schemas.microsoft.com/office/drawing/2014/main" id="{A383B7F4-4629-4985-9195-6B68146E4A9F}"/>
              </a:ext>
            </a:extLst>
          </p:cNvPr>
          <p:cNvCxnSpPr/>
          <p:nvPr>
            <p:custDataLst>
              <p:tags r:id="rId26"/>
            </p:custDataLst>
          </p:nvPr>
        </p:nvCxnSpPr>
        <p:spPr>
          <a:xfrm>
            <a:off x="8194729"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OTLSHAPE_TB_00000000000000000000000000000000_Separator6">
            <a:extLst>
              <a:ext uri="{FF2B5EF4-FFF2-40B4-BE49-F238E27FC236}">
                <a16:creationId xmlns:a16="http://schemas.microsoft.com/office/drawing/2014/main" id="{9BE9FAC9-0D9B-4A5D-9DC5-DF0AA35BB82E}"/>
              </a:ext>
            </a:extLst>
          </p:cNvPr>
          <p:cNvCxnSpPr/>
          <p:nvPr>
            <p:custDataLst>
              <p:tags r:id="rId27"/>
            </p:custDataLst>
          </p:nvPr>
        </p:nvCxnSpPr>
        <p:spPr>
          <a:xfrm>
            <a:off x="8663135"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OTLSHAPE_TB_00000000000000000000000000000000_Separator7">
            <a:extLst>
              <a:ext uri="{FF2B5EF4-FFF2-40B4-BE49-F238E27FC236}">
                <a16:creationId xmlns:a16="http://schemas.microsoft.com/office/drawing/2014/main" id="{EFBF944C-6370-4D26-9538-1833422464D1}"/>
              </a:ext>
            </a:extLst>
          </p:cNvPr>
          <p:cNvCxnSpPr/>
          <p:nvPr>
            <p:custDataLst>
              <p:tags r:id="rId28"/>
            </p:custDataLst>
          </p:nvPr>
        </p:nvCxnSpPr>
        <p:spPr>
          <a:xfrm>
            <a:off x="9145865" y="4082034"/>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OTLSHAPE_TB_00000000000000000000000000000000_Separator8">
            <a:extLst>
              <a:ext uri="{FF2B5EF4-FFF2-40B4-BE49-F238E27FC236}">
                <a16:creationId xmlns:a16="http://schemas.microsoft.com/office/drawing/2014/main" id="{DFFBD936-4B55-4903-8A60-931614AE9F6E}"/>
              </a:ext>
            </a:extLst>
          </p:cNvPr>
          <p:cNvCxnSpPr/>
          <p:nvPr>
            <p:custDataLst>
              <p:tags r:id="rId29"/>
            </p:custDataLst>
          </p:nvPr>
        </p:nvCxnSpPr>
        <p:spPr>
          <a:xfrm>
            <a:off x="9656984"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OTLSHAPE_TB_00000000000000000000000000000000_Separator9">
            <a:extLst>
              <a:ext uri="{FF2B5EF4-FFF2-40B4-BE49-F238E27FC236}">
                <a16:creationId xmlns:a16="http://schemas.microsoft.com/office/drawing/2014/main" id="{47AE7088-2518-4B4D-BBAC-B3674095804D}"/>
              </a:ext>
            </a:extLst>
          </p:cNvPr>
          <p:cNvCxnSpPr/>
          <p:nvPr>
            <p:custDataLst>
              <p:tags r:id="rId30"/>
            </p:custDataLst>
          </p:nvPr>
        </p:nvCxnSpPr>
        <p:spPr>
          <a:xfrm>
            <a:off x="10173550" y="4073056"/>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OTLSHAPE_M_b7c010c1ff3945669a01af8ced3bc95b_Shape">
            <a:extLst>
              <a:ext uri="{FF2B5EF4-FFF2-40B4-BE49-F238E27FC236}">
                <a16:creationId xmlns:a16="http://schemas.microsoft.com/office/drawing/2014/main" id="{F5F0FA4F-1299-4183-9439-6F280E0890A5}"/>
              </a:ext>
            </a:extLst>
          </p:cNvPr>
          <p:cNvSpPr/>
          <p:nvPr>
            <p:custDataLst>
              <p:tags r:id="rId31"/>
            </p:custDataLst>
          </p:nvPr>
        </p:nvSpPr>
        <p:spPr>
          <a:xfrm>
            <a:off x="1988607" y="3836460"/>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TLSHAPE_M_b7c010c1ff3945669a01af8ced3bc95b_Title">
            <a:extLst>
              <a:ext uri="{FF2B5EF4-FFF2-40B4-BE49-F238E27FC236}">
                <a16:creationId xmlns:a16="http://schemas.microsoft.com/office/drawing/2014/main" id="{56261FD4-4ACD-4F7E-82F6-9CE5BFD27890}"/>
              </a:ext>
            </a:extLst>
          </p:cNvPr>
          <p:cNvSpPr txBox="1"/>
          <p:nvPr>
            <p:custDataLst>
              <p:tags r:id="rId32"/>
            </p:custDataLst>
          </p:nvPr>
        </p:nvSpPr>
        <p:spPr>
          <a:xfrm>
            <a:off x="1244048" y="2945142"/>
            <a:ext cx="1803400" cy="169277"/>
          </a:xfrm>
          <a:prstGeom prst="rect">
            <a:avLst/>
          </a:prstGeom>
          <a:noFill/>
        </p:spPr>
        <p:txBody>
          <a:bodyPr vert="horz" wrap="square" lIns="0" tIns="0" rIns="0" bIns="0" rtlCol="0" anchor="ctr" anchorCtr="0">
            <a:spAutoFit/>
          </a:bodyPr>
          <a:lstStyle/>
          <a:p>
            <a:pPr algn="ctr"/>
            <a:r>
              <a:rPr lang="en-GB" sz="1100" b="1" spc="-6">
                <a:solidFill>
                  <a:schemeClr val="dk1"/>
                </a:solidFill>
                <a:ea typeface="Calibri"/>
                <a:cs typeface="Calibri"/>
              </a:rPr>
              <a:t>First CTO Meeting 2009 </a:t>
            </a:r>
            <a:endParaRPr lang="en-GB" sz="1100" b="1" spc="-6">
              <a:solidFill>
                <a:schemeClr val="dk1"/>
              </a:solidFill>
              <a:latin typeface="Calibri" panose="020F0502020204030204" pitchFamily="34" charset="0"/>
              <a:ea typeface="Calibri"/>
              <a:cs typeface="Calibri"/>
            </a:endParaRPr>
          </a:p>
        </p:txBody>
      </p:sp>
      <p:sp>
        <p:nvSpPr>
          <p:cNvPr id="69" name="OTLSHAPE_M_b7c010c1ff3945669a01af8ced3bc95b_Shape">
            <a:extLst>
              <a:ext uri="{FF2B5EF4-FFF2-40B4-BE49-F238E27FC236}">
                <a16:creationId xmlns:a16="http://schemas.microsoft.com/office/drawing/2014/main" id="{2A65FAAF-DBE8-427D-B78E-E734F02DB81F}"/>
              </a:ext>
            </a:extLst>
          </p:cNvPr>
          <p:cNvSpPr/>
          <p:nvPr>
            <p:custDataLst>
              <p:tags r:id="rId33"/>
            </p:custDataLst>
          </p:nvPr>
        </p:nvSpPr>
        <p:spPr>
          <a:xfrm>
            <a:off x="2654265" y="4281644"/>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TLSHAPE_M_b7c010c1ff3945669a01af8ced3bc95b_Shape">
            <a:extLst>
              <a:ext uri="{FF2B5EF4-FFF2-40B4-BE49-F238E27FC236}">
                <a16:creationId xmlns:a16="http://schemas.microsoft.com/office/drawing/2014/main" id="{B80F0699-5205-4809-BADB-ACCEE3F3ACB9}"/>
              </a:ext>
            </a:extLst>
          </p:cNvPr>
          <p:cNvSpPr/>
          <p:nvPr>
            <p:custDataLst>
              <p:tags r:id="rId34"/>
            </p:custDataLst>
          </p:nvPr>
        </p:nvSpPr>
        <p:spPr>
          <a:xfrm>
            <a:off x="7799348" y="4284239"/>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OTLSHAPE_T_ce943aeb99b943ffa4457281f1ce2e09_Title">
            <a:extLst>
              <a:ext uri="{FF2B5EF4-FFF2-40B4-BE49-F238E27FC236}">
                <a16:creationId xmlns:a16="http://schemas.microsoft.com/office/drawing/2014/main" id="{7BBA333D-6D00-4203-B88D-6235AC5F6322}"/>
              </a:ext>
            </a:extLst>
          </p:cNvPr>
          <p:cNvSpPr txBox="1"/>
          <p:nvPr>
            <p:custDataLst>
              <p:tags r:id="rId35"/>
            </p:custDataLst>
          </p:nvPr>
        </p:nvSpPr>
        <p:spPr>
          <a:xfrm>
            <a:off x="7560440" y="2343993"/>
            <a:ext cx="1282734" cy="338554"/>
          </a:xfrm>
          <a:prstGeom prst="rect">
            <a:avLst/>
          </a:prstGeom>
          <a:noFill/>
        </p:spPr>
        <p:txBody>
          <a:bodyPr vert="horz" wrap="square" lIns="0" tIns="0" rIns="0" bIns="0" rtlCol="0" anchor="ctr" anchorCtr="0">
            <a:spAutoFit/>
          </a:bodyPr>
          <a:lstStyle/>
          <a:p>
            <a:r>
              <a:rPr lang="en-GB" sz="1100" b="1" spc="-12">
                <a:solidFill>
                  <a:schemeClr val="dk1"/>
                </a:solidFill>
                <a:latin typeface="Calibri" panose="020F0502020204030204" pitchFamily="34" charset="0"/>
              </a:rPr>
              <a:t>CJK CTO Consultation Meeting 2019 </a:t>
            </a:r>
            <a:endParaRPr lang="en-US" sz="1100" b="1" spc="-12">
              <a:solidFill>
                <a:schemeClr val="dk1"/>
              </a:solidFill>
              <a:latin typeface="Calibri" panose="020F0502020204030204" pitchFamily="34" charset="0"/>
            </a:endParaRPr>
          </a:p>
        </p:txBody>
      </p:sp>
      <p:cxnSp>
        <p:nvCxnSpPr>
          <p:cNvPr id="98" name="OTLSHAPE_M_ec1af22e4f0849e1998509755e07847f_Connector1">
            <a:extLst>
              <a:ext uri="{FF2B5EF4-FFF2-40B4-BE49-F238E27FC236}">
                <a16:creationId xmlns:a16="http://schemas.microsoft.com/office/drawing/2014/main" id="{36009880-0CF2-4744-9F1F-EC6F90B1286D}"/>
              </a:ext>
            </a:extLst>
          </p:cNvPr>
          <p:cNvCxnSpPr>
            <a:cxnSpLocks/>
          </p:cNvCxnSpPr>
          <p:nvPr>
            <p:custDataLst>
              <p:tags r:id="rId36"/>
            </p:custDataLst>
          </p:nvPr>
        </p:nvCxnSpPr>
        <p:spPr>
          <a:xfrm>
            <a:off x="6446120" y="4282648"/>
            <a:ext cx="0" cy="1159357"/>
          </a:xfrm>
          <a:prstGeom prst="line">
            <a:avLst/>
          </a:prstGeom>
          <a:ln w="5443" cap="flat" cmpd="sng" algn="ctr">
            <a:solidFill>
              <a:srgbClr val="4F81BD">
                <a:alpha val="49804"/>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0" name="OTLSHAPE_M_b7c010c1ff3945669a01af8ced3bc95b_Shape">
            <a:extLst>
              <a:ext uri="{FF2B5EF4-FFF2-40B4-BE49-F238E27FC236}">
                <a16:creationId xmlns:a16="http://schemas.microsoft.com/office/drawing/2014/main" id="{ABFBA805-EE60-4A68-9001-35BA75856895}"/>
              </a:ext>
            </a:extLst>
          </p:cNvPr>
          <p:cNvSpPr/>
          <p:nvPr>
            <p:custDataLst>
              <p:tags r:id="rId37"/>
            </p:custDataLst>
          </p:nvPr>
        </p:nvSpPr>
        <p:spPr>
          <a:xfrm>
            <a:off x="7971217" y="3835705"/>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OTLSHAPE_TB_00000000000000000000000000000000_LeftEndCaps">
            <a:extLst>
              <a:ext uri="{FF2B5EF4-FFF2-40B4-BE49-F238E27FC236}">
                <a16:creationId xmlns:a16="http://schemas.microsoft.com/office/drawing/2014/main" id="{F187CD07-8A71-4C54-A2F2-CB1F4FF030A7}"/>
              </a:ext>
            </a:extLst>
          </p:cNvPr>
          <p:cNvSpPr txBox="1"/>
          <p:nvPr>
            <p:custDataLst>
              <p:tags r:id="rId38"/>
            </p:custDataLst>
          </p:nvPr>
        </p:nvSpPr>
        <p:spPr>
          <a:xfrm>
            <a:off x="3456817" y="1932102"/>
            <a:ext cx="445508" cy="276999"/>
          </a:xfrm>
          <a:prstGeom prst="rect">
            <a:avLst/>
          </a:prstGeom>
          <a:noFill/>
        </p:spPr>
        <p:txBody>
          <a:bodyPr vert="horz" wrap="none" lIns="0" tIns="0" rIns="0" bIns="0" rtlCol="0" anchor="ctr" anchorCtr="0">
            <a:spAutoFit/>
          </a:bodyPr>
          <a:lstStyle/>
          <a:p>
            <a:pPr algn="ctr"/>
            <a:r>
              <a:rPr lang="en-GB" b="1" spc="-44">
                <a:solidFill>
                  <a:srgbClr val="ED7D31"/>
                </a:solidFill>
                <a:latin typeface="Calibri" panose="020F0502020204030204" pitchFamily="34" charset="0"/>
              </a:rPr>
              <a:t>2023</a:t>
            </a:r>
          </a:p>
        </p:txBody>
      </p:sp>
      <p:sp>
        <p:nvSpPr>
          <p:cNvPr id="105" name="OTLSHAPE_TB_00000000000000000000000000000000_LeftEndCaps">
            <a:extLst>
              <a:ext uri="{FF2B5EF4-FFF2-40B4-BE49-F238E27FC236}">
                <a16:creationId xmlns:a16="http://schemas.microsoft.com/office/drawing/2014/main" id="{F9F96A3D-5B37-40AF-858E-F17C416ACB31}"/>
              </a:ext>
            </a:extLst>
          </p:cNvPr>
          <p:cNvSpPr txBox="1"/>
          <p:nvPr>
            <p:custDataLst>
              <p:tags r:id="rId39"/>
            </p:custDataLst>
          </p:nvPr>
        </p:nvSpPr>
        <p:spPr>
          <a:xfrm>
            <a:off x="9768" y="389670"/>
            <a:ext cx="4097340" cy="276999"/>
          </a:xfrm>
          <a:prstGeom prst="rect">
            <a:avLst/>
          </a:prstGeom>
          <a:noFill/>
        </p:spPr>
        <p:txBody>
          <a:bodyPr vert="horz" wrap="square" lIns="0" tIns="0" rIns="0" bIns="0" rtlCol="0" anchor="ctr" anchorCtr="0">
            <a:spAutoFit/>
          </a:bodyPr>
          <a:lstStyle/>
          <a:p>
            <a:pPr algn="ctr"/>
            <a:r>
              <a:rPr lang="en-GB" b="1" spc="-44">
                <a:solidFill>
                  <a:srgbClr val="ED7D31"/>
                </a:solidFill>
                <a:latin typeface="Calibri" panose="020F0502020204030204" pitchFamily="34" charset="0"/>
              </a:rPr>
              <a:t>Evolution of </a:t>
            </a:r>
            <a:r>
              <a:rPr lang="en-GB" b="1" spc="-44">
                <a:solidFill>
                  <a:srgbClr val="0070C0"/>
                </a:solidFill>
                <a:latin typeface="Calibri" panose="020F0502020204030204" pitchFamily="34" charset="0"/>
              </a:rPr>
              <a:t>Networks</a:t>
            </a:r>
            <a:r>
              <a:rPr lang="en-GB" b="1" spc="-44">
                <a:solidFill>
                  <a:srgbClr val="ED7D31"/>
                </a:solidFill>
                <a:latin typeface="Calibri" panose="020F0502020204030204" pitchFamily="34" charset="0"/>
              </a:rPr>
              <a:t> Topic Overtime</a:t>
            </a:r>
          </a:p>
        </p:txBody>
      </p:sp>
      <p:sp>
        <p:nvSpPr>
          <p:cNvPr id="106" name="OTLSHAPE_M_b7c010c1ff3945669a01af8ced3bc95b_Shape">
            <a:extLst>
              <a:ext uri="{FF2B5EF4-FFF2-40B4-BE49-F238E27FC236}">
                <a16:creationId xmlns:a16="http://schemas.microsoft.com/office/drawing/2014/main" id="{A604C35D-0BA4-4644-B39A-7408890010AD}"/>
              </a:ext>
            </a:extLst>
          </p:cNvPr>
          <p:cNvSpPr/>
          <p:nvPr>
            <p:custDataLst>
              <p:tags r:id="rId40"/>
            </p:custDataLst>
          </p:nvPr>
        </p:nvSpPr>
        <p:spPr>
          <a:xfrm>
            <a:off x="618945" y="881675"/>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TLSHAPE_M_b7c010c1ff3945669a01af8ced3bc95b_Shape">
            <a:extLst>
              <a:ext uri="{FF2B5EF4-FFF2-40B4-BE49-F238E27FC236}">
                <a16:creationId xmlns:a16="http://schemas.microsoft.com/office/drawing/2014/main" id="{21CE0D66-D9D5-44CB-993F-5C13A608C24D}"/>
              </a:ext>
            </a:extLst>
          </p:cNvPr>
          <p:cNvSpPr/>
          <p:nvPr>
            <p:custDataLst>
              <p:tags r:id="rId41"/>
            </p:custDataLst>
          </p:nvPr>
        </p:nvSpPr>
        <p:spPr>
          <a:xfrm>
            <a:off x="618944" y="1259912"/>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OTLSHAPE_TB_00000000000000000000000000000000_LeftEndCaps">
            <a:extLst>
              <a:ext uri="{FF2B5EF4-FFF2-40B4-BE49-F238E27FC236}">
                <a16:creationId xmlns:a16="http://schemas.microsoft.com/office/drawing/2014/main" id="{4D3C6605-9530-4F3D-B9A9-43CA51B70890}"/>
              </a:ext>
            </a:extLst>
          </p:cNvPr>
          <p:cNvSpPr txBox="1"/>
          <p:nvPr>
            <p:custDataLst>
              <p:tags r:id="rId42"/>
            </p:custDataLst>
          </p:nvPr>
        </p:nvSpPr>
        <p:spPr>
          <a:xfrm>
            <a:off x="946317" y="1279759"/>
            <a:ext cx="1468928" cy="184666"/>
          </a:xfrm>
          <a:prstGeom prst="rect">
            <a:avLst/>
          </a:prstGeom>
          <a:noFill/>
        </p:spPr>
        <p:txBody>
          <a:bodyPr vert="horz" wrap="none" lIns="0" tIns="0" rIns="0" bIns="0" rtlCol="0" anchor="ctr" anchorCtr="0">
            <a:spAutoFit/>
          </a:bodyPr>
          <a:lstStyle/>
          <a:p>
            <a:pPr algn="ctr"/>
            <a:r>
              <a:rPr lang="en-US" sz="1200" spc="-44">
                <a:latin typeface="Calibri"/>
                <a:ea typeface="Calibri"/>
                <a:cs typeface="Calibri"/>
              </a:rPr>
              <a:t>C</a:t>
            </a:r>
            <a:r>
              <a:rPr lang="en-GB" sz="1200" spc="-44" err="1">
                <a:latin typeface="Calibri"/>
                <a:ea typeface="Calibri"/>
                <a:cs typeface="Calibri"/>
              </a:rPr>
              <a:t>xO</a:t>
            </a:r>
            <a:r>
              <a:rPr lang="en-GB" sz="1200" spc="-44">
                <a:latin typeface="Calibri"/>
                <a:ea typeface="Calibri"/>
                <a:cs typeface="Calibri"/>
              </a:rPr>
              <a:t> Meeting/Roundtable</a:t>
            </a:r>
            <a:endParaRPr lang="en-GB" sz="1200" spc="-44">
              <a:latin typeface="Calibri" panose="020F0502020204030204" pitchFamily="34" charset="0"/>
            </a:endParaRPr>
          </a:p>
        </p:txBody>
      </p:sp>
      <p:sp>
        <p:nvSpPr>
          <p:cNvPr id="109" name="OTLSHAPE_TB_00000000000000000000000000000000_LeftEndCaps">
            <a:extLst>
              <a:ext uri="{FF2B5EF4-FFF2-40B4-BE49-F238E27FC236}">
                <a16:creationId xmlns:a16="http://schemas.microsoft.com/office/drawing/2014/main" id="{D7CA34DB-38A0-4786-B3ED-E94DD81EF02B}"/>
              </a:ext>
            </a:extLst>
          </p:cNvPr>
          <p:cNvSpPr txBox="1"/>
          <p:nvPr>
            <p:custDataLst>
              <p:tags r:id="rId43"/>
            </p:custDataLst>
          </p:nvPr>
        </p:nvSpPr>
        <p:spPr>
          <a:xfrm>
            <a:off x="944042" y="928234"/>
            <a:ext cx="752642" cy="184666"/>
          </a:xfrm>
          <a:prstGeom prst="rect">
            <a:avLst/>
          </a:prstGeom>
          <a:noFill/>
        </p:spPr>
        <p:txBody>
          <a:bodyPr vert="horz" wrap="none" lIns="0" tIns="0" rIns="0" bIns="0" rtlCol="0" anchor="ctr" anchorCtr="0">
            <a:spAutoFit/>
          </a:bodyPr>
          <a:lstStyle/>
          <a:p>
            <a:pPr algn="ctr"/>
            <a:r>
              <a:rPr lang="en-US" sz="1200" spc="-44">
                <a:latin typeface="Calibri"/>
                <a:ea typeface="Calibri"/>
                <a:cs typeface="Calibri"/>
              </a:rPr>
              <a:t>C</a:t>
            </a:r>
            <a:r>
              <a:rPr lang="en-GB" sz="1200" spc="-44">
                <a:latin typeface="Calibri"/>
                <a:ea typeface="Calibri"/>
                <a:cs typeface="Calibri"/>
              </a:rPr>
              <a:t>TO Meeting</a:t>
            </a:r>
            <a:endParaRPr lang="en-GB" sz="1200" spc="-44">
              <a:latin typeface="Calibri" panose="020F0502020204030204" pitchFamily="34" charset="0"/>
            </a:endParaRPr>
          </a:p>
        </p:txBody>
      </p:sp>
      <p:sp>
        <p:nvSpPr>
          <p:cNvPr id="111" name="OTLSHAPE_M_b7c010c1ff3945669a01af8ced3bc95b_Title">
            <a:extLst>
              <a:ext uri="{FF2B5EF4-FFF2-40B4-BE49-F238E27FC236}">
                <a16:creationId xmlns:a16="http://schemas.microsoft.com/office/drawing/2014/main" id="{EDEB22C2-F6F2-42C8-8056-309DE1B89438}"/>
              </a:ext>
            </a:extLst>
          </p:cNvPr>
          <p:cNvSpPr txBox="1"/>
          <p:nvPr>
            <p:custDataLst>
              <p:tags r:id="rId44"/>
            </p:custDataLst>
          </p:nvPr>
        </p:nvSpPr>
        <p:spPr>
          <a:xfrm>
            <a:off x="1982823" y="5124905"/>
            <a:ext cx="1485843" cy="338554"/>
          </a:xfrm>
          <a:prstGeom prst="rect">
            <a:avLst/>
          </a:prstGeom>
          <a:noFill/>
        </p:spPr>
        <p:txBody>
          <a:bodyPr vert="horz" wrap="square" lIns="0" tIns="0" rIns="0" bIns="0" rtlCol="0" anchor="ctr" anchorCtr="0">
            <a:spAutoFit/>
          </a:bodyPr>
          <a:lstStyle/>
          <a:p>
            <a:pPr algn="ctr"/>
            <a:r>
              <a:rPr lang="en-GB" sz="1100" b="1" spc="-6">
                <a:solidFill>
                  <a:schemeClr val="dk1"/>
                </a:solidFill>
                <a:ea typeface="Calibri"/>
                <a:cs typeface="Calibri"/>
              </a:rPr>
              <a:t>Second CTO Meeting 2010 </a:t>
            </a:r>
            <a:endParaRPr lang="en-GB" sz="1100" b="1" spc="-6">
              <a:solidFill>
                <a:schemeClr val="dk1"/>
              </a:solidFill>
              <a:latin typeface="Calibri" panose="020F0502020204030204" pitchFamily="34" charset="0"/>
              <a:ea typeface="Calibri"/>
              <a:cs typeface="Calibri"/>
            </a:endParaRPr>
          </a:p>
        </p:txBody>
      </p:sp>
      <p:sp>
        <p:nvSpPr>
          <p:cNvPr id="120" name="OTLSHAPE_M_b7c010c1ff3945669a01af8ced3bc95b_Shape">
            <a:extLst>
              <a:ext uri="{FF2B5EF4-FFF2-40B4-BE49-F238E27FC236}">
                <a16:creationId xmlns:a16="http://schemas.microsoft.com/office/drawing/2014/main" id="{47D4277E-97CD-42A8-8A48-D5D336811746}"/>
              </a:ext>
            </a:extLst>
          </p:cNvPr>
          <p:cNvSpPr/>
          <p:nvPr>
            <p:custDataLst>
              <p:tags r:id="rId45"/>
            </p:custDataLst>
          </p:nvPr>
        </p:nvSpPr>
        <p:spPr>
          <a:xfrm>
            <a:off x="6366340" y="4262679"/>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3" name="OTLSHAPE_T_ce943aeb99b943ffa4457281f1ce2e09_Title">
            <a:extLst>
              <a:ext uri="{FF2B5EF4-FFF2-40B4-BE49-F238E27FC236}">
                <a16:creationId xmlns:a16="http://schemas.microsoft.com/office/drawing/2014/main" id="{9A702BA7-0B19-447D-B8DE-0397B6C4FDEF}"/>
              </a:ext>
            </a:extLst>
          </p:cNvPr>
          <p:cNvSpPr txBox="1"/>
          <p:nvPr>
            <p:custDataLst>
              <p:tags r:id="rId46"/>
            </p:custDataLst>
          </p:nvPr>
        </p:nvSpPr>
        <p:spPr>
          <a:xfrm>
            <a:off x="5698881" y="5390120"/>
            <a:ext cx="1474271" cy="338554"/>
          </a:xfrm>
          <a:prstGeom prst="rect">
            <a:avLst/>
          </a:prstGeom>
          <a:noFill/>
        </p:spPr>
        <p:txBody>
          <a:bodyPr vert="horz" wrap="square" lIns="0" tIns="0" rIns="0" bIns="0" rtlCol="0" anchor="ctr" anchorCtr="0">
            <a:spAutoFit/>
          </a:bodyPr>
          <a:lstStyle/>
          <a:p>
            <a:r>
              <a:rPr lang="en-GB" sz="1100" b="1" spc="-12">
                <a:solidFill>
                  <a:schemeClr val="dk1"/>
                </a:solidFill>
                <a:ea typeface="Calibri"/>
                <a:cs typeface="Calibri"/>
              </a:rPr>
              <a:t>Ninth CTO Meeting 2017: 2 times </a:t>
            </a:r>
            <a:endParaRPr lang="en-US">
              <a:solidFill>
                <a:schemeClr val="dk1"/>
              </a:solidFill>
              <a:latin typeface="Calibri"/>
            </a:endParaRPr>
          </a:p>
        </p:txBody>
      </p:sp>
      <p:sp>
        <p:nvSpPr>
          <p:cNvPr id="131" name="OTLSHAPE_M_b7c010c1ff3945669a01af8ced3bc95b_Shape">
            <a:extLst>
              <a:ext uri="{FF2B5EF4-FFF2-40B4-BE49-F238E27FC236}">
                <a16:creationId xmlns:a16="http://schemas.microsoft.com/office/drawing/2014/main" id="{CCBA94EB-52C4-4F46-AAE6-A6D1334FC1EA}"/>
              </a:ext>
            </a:extLst>
          </p:cNvPr>
          <p:cNvSpPr/>
          <p:nvPr>
            <p:custDataLst>
              <p:tags r:id="rId47"/>
            </p:custDataLst>
          </p:nvPr>
        </p:nvSpPr>
        <p:spPr>
          <a:xfrm>
            <a:off x="9838003" y="3835705"/>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OTLSHAPE_T_ce943aeb99b943ffa4457281f1ce2e09_Title">
            <a:extLst>
              <a:ext uri="{FF2B5EF4-FFF2-40B4-BE49-F238E27FC236}">
                <a16:creationId xmlns:a16="http://schemas.microsoft.com/office/drawing/2014/main" id="{BFC7D364-2B97-4432-A71F-4163C594A036}"/>
              </a:ext>
            </a:extLst>
          </p:cNvPr>
          <p:cNvSpPr txBox="1"/>
          <p:nvPr>
            <p:custDataLst>
              <p:tags r:id="rId48"/>
            </p:custDataLst>
          </p:nvPr>
        </p:nvSpPr>
        <p:spPr>
          <a:xfrm>
            <a:off x="7140579" y="5699555"/>
            <a:ext cx="1799033" cy="169277"/>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Eleventh CTO Meeting 2019 </a:t>
            </a:r>
          </a:p>
        </p:txBody>
      </p:sp>
      <p:sp>
        <p:nvSpPr>
          <p:cNvPr id="141" name="OTLSHAPE_T_ce943aeb99b943ffa4457281f1ce2e09_Title">
            <a:extLst>
              <a:ext uri="{FF2B5EF4-FFF2-40B4-BE49-F238E27FC236}">
                <a16:creationId xmlns:a16="http://schemas.microsoft.com/office/drawing/2014/main" id="{D13997C8-0907-43DA-85D8-71E163C5F7C8}"/>
              </a:ext>
            </a:extLst>
          </p:cNvPr>
          <p:cNvSpPr txBox="1"/>
          <p:nvPr>
            <p:custDataLst>
              <p:tags r:id="rId49"/>
            </p:custDataLst>
          </p:nvPr>
        </p:nvSpPr>
        <p:spPr>
          <a:xfrm>
            <a:off x="9225799" y="2472011"/>
            <a:ext cx="2013113" cy="169277"/>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CxO Roundtable 2023: 3 times</a:t>
            </a:r>
          </a:p>
        </p:txBody>
      </p:sp>
      <p:sp>
        <p:nvSpPr>
          <p:cNvPr id="73" name="OTLSHAPE_T_ce943aeb99b943ffa4457281f1ce2e09_Title">
            <a:extLst>
              <a:ext uri="{FF2B5EF4-FFF2-40B4-BE49-F238E27FC236}">
                <a16:creationId xmlns:a16="http://schemas.microsoft.com/office/drawing/2014/main" id="{F8D43A17-B682-47AA-90BC-EB09B357926F}"/>
              </a:ext>
            </a:extLst>
          </p:cNvPr>
          <p:cNvSpPr txBox="1"/>
          <p:nvPr>
            <p:custDataLst>
              <p:tags r:id="rId50"/>
            </p:custDataLst>
          </p:nvPr>
        </p:nvSpPr>
        <p:spPr>
          <a:xfrm>
            <a:off x="4388009" y="4932532"/>
            <a:ext cx="1447793" cy="169277"/>
          </a:xfrm>
          <a:prstGeom prst="rect">
            <a:avLst/>
          </a:prstGeom>
          <a:noFill/>
        </p:spPr>
        <p:txBody>
          <a:bodyPr vert="horz" wrap="square" lIns="0" tIns="0" rIns="0" bIns="0" rtlCol="0" anchor="ctr" anchorCtr="0">
            <a:spAutoFit/>
          </a:bodyPr>
          <a:lstStyle/>
          <a:p>
            <a:r>
              <a:rPr lang="en-GB" sz="1100" b="1" spc="-12">
                <a:solidFill>
                  <a:schemeClr val="dk1"/>
                </a:solidFill>
                <a:latin typeface="Calibri" panose="020F0502020204030204" pitchFamily="34" charset="0"/>
              </a:rPr>
              <a:t>Sixth CTO Meeting 2014 </a:t>
            </a:r>
          </a:p>
        </p:txBody>
      </p:sp>
      <p:cxnSp>
        <p:nvCxnSpPr>
          <p:cNvPr id="74" name="OTLSHAPE_TB_00000000000000000000000000000000_Separator2">
            <a:extLst>
              <a:ext uri="{FF2B5EF4-FFF2-40B4-BE49-F238E27FC236}">
                <a16:creationId xmlns:a16="http://schemas.microsoft.com/office/drawing/2014/main" id="{9157EE6D-C02A-4C62-8D93-AB142B5A363B}"/>
              </a:ext>
            </a:extLst>
          </p:cNvPr>
          <p:cNvCxnSpPr/>
          <p:nvPr>
            <p:custDataLst>
              <p:tags r:id="rId51"/>
            </p:custDataLst>
          </p:nvPr>
        </p:nvCxnSpPr>
        <p:spPr>
          <a:xfrm>
            <a:off x="5725905" y="4071468"/>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OTLSHAPE_TB_00000000000000000000000000000000_Separator1">
            <a:extLst>
              <a:ext uri="{FF2B5EF4-FFF2-40B4-BE49-F238E27FC236}">
                <a16:creationId xmlns:a16="http://schemas.microsoft.com/office/drawing/2014/main" id="{ECBD5372-86D5-49B3-804B-FAE40818F983}"/>
              </a:ext>
            </a:extLst>
          </p:cNvPr>
          <p:cNvCxnSpPr/>
          <p:nvPr>
            <p:custDataLst>
              <p:tags r:id="rId52"/>
            </p:custDataLst>
          </p:nvPr>
        </p:nvCxnSpPr>
        <p:spPr>
          <a:xfrm>
            <a:off x="3092828" y="4082034"/>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OTLSHAPE_TB_00000000000000000000000000000000_TimescaleInterval1">
            <a:extLst>
              <a:ext uri="{FF2B5EF4-FFF2-40B4-BE49-F238E27FC236}">
                <a16:creationId xmlns:a16="http://schemas.microsoft.com/office/drawing/2014/main" id="{43766A59-6A27-4BBA-A6C5-DF1E3CF53E2B}"/>
              </a:ext>
            </a:extLst>
          </p:cNvPr>
          <p:cNvSpPr txBox="1"/>
          <p:nvPr>
            <p:custDataLst>
              <p:tags r:id="rId53"/>
            </p:custDataLst>
          </p:nvPr>
        </p:nvSpPr>
        <p:spPr>
          <a:xfrm>
            <a:off x="4734210" y="4072633"/>
            <a:ext cx="255776" cy="186055"/>
          </a:xfrm>
          <a:prstGeom prst="rect">
            <a:avLst/>
          </a:prstGeom>
          <a:noFill/>
        </p:spPr>
        <p:txBody>
          <a:bodyPr vert="horz" wrap="none" lIns="0" tIns="0" rIns="0" bIns="0" rtlCol="0" anchor="ctr" anchorCtr="0">
            <a:noAutofit/>
          </a:bodyPr>
          <a:lstStyle/>
          <a:p>
            <a:r>
              <a:rPr lang="en-US" sz="1200" spc="-18">
                <a:solidFill>
                  <a:schemeClr val="lt1"/>
                </a:solidFill>
                <a:latin typeface="Calibri"/>
                <a:cs typeface="Calibri"/>
              </a:rPr>
              <a:t>2</a:t>
            </a:r>
            <a:r>
              <a:rPr lang="en-GB" sz="1200" spc="-18">
                <a:solidFill>
                  <a:schemeClr val="lt1"/>
                </a:solidFill>
                <a:latin typeface="Calibri"/>
                <a:cs typeface="Calibri"/>
              </a:rPr>
              <a:t>014</a:t>
            </a:r>
            <a:endParaRPr lang="en-US"/>
          </a:p>
        </p:txBody>
      </p:sp>
      <p:cxnSp>
        <p:nvCxnSpPr>
          <p:cNvPr id="78" name="OTLSHAPE_TB_00000000000000000000000000000000_Separator1">
            <a:extLst>
              <a:ext uri="{FF2B5EF4-FFF2-40B4-BE49-F238E27FC236}">
                <a16:creationId xmlns:a16="http://schemas.microsoft.com/office/drawing/2014/main" id="{61F4FA5F-2AB7-40E6-8F67-C0C0CBAC6DD3}"/>
              </a:ext>
            </a:extLst>
          </p:cNvPr>
          <p:cNvCxnSpPr/>
          <p:nvPr>
            <p:custDataLst>
              <p:tags r:id="rId54"/>
            </p:custDataLst>
          </p:nvPr>
        </p:nvCxnSpPr>
        <p:spPr>
          <a:xfrm>
            <a:off x="2483975" y="4075808"/>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OTLSHAPE_TB_00000000000000000000000000000000_TimescaleInterval1">
            <a:extLst>
              <a:ext uri="{FF2B5EF4-FFF2-40B4-BE49-F238E27FC236}">
                <a16:creationId xmlns:a16="http://schemas.microsoft.com/office/drawing/2014/main" id="{FD506DCA-B8CC-44A6-B7AE-C813AFCDBFAA}"/>
              </a:ext>
            </a:extLst>
          </p:cNvPr>
          <p:cNvSpPr txBox="1"/>
          <p:nvPr>
            <p:custDataLst>
              <p:tags r:id="rId55"/>
            </p:custDataLst>
          </p:nvPr>
        </p:nvSpPr>
        <p:spPr>
          <a:xfrm>
            <a:off x="4249729" y="4072725"/>
            <a:ext cx="255776" cy="186055"/>
          </a:xfrm>
          <a:prstGeom prst="rect">
            <a:avLst/>
          </a:prstGeom>
          <a:noFill/>
        </p:spPr>
        <p:txBody>
          <a:bodyPr vert="horz" wrap="none" lIns="0" tIns="0" rIns="0" bIns="0" rtlCol="0" anchor="ctr" anchorCtr="0">
            <a:noAutofit/>
          </a:bodyPr>
          <a:lstStyle/>
          <a:p>
            <a:r>
              <a:rPr lang="en-US" sz="1200" spc="-18">
                <a:solidFill>
                  <a:schemeClr val="lt1"/>
                </a:solidFill>
                <a:latin typeface="Calibri"/>
                <a:cs typeface="Calibri"/>
              </a:rPr>
              <a:t>2</a:t>
            </a:r>
            <a:r>
              <a:rPr lang="en-GB" sz="1200" spc="-18">
                <a:solidFill>
                  <a:schemeClr val="lt1"/>
                </a:solidFill>
                <a:latin typeface="Calibri"/>
                <a:cs typeface="Calibri"/>
              </a:rPr>
              <a:t>013</a:t>
            </a:r>
            <a:endParaRPr lang="en-US"/>
          </a:p>
        </p:txBody>
      </p:sp>
      <p:sp>
        <p:nvSpPr>
          <p:cNvPr id="80" name="OTLSHAPE_TB_00000000000000000000000000000000_TimescaleInterval1">
            <a:extLst>
              <a:ext uri="{FF2B5EF4-FFF2-40B4-BE49-F238E27FC236}">
                <a16:creationId xmlns:a16="http://schemas.microsoft.com/office/drawing/2014/main" id="{2DF26B77-CE21-40EE-8302-503B562515CE}"/>
              </a:ext>
            </a:extLst>
          </p:cNvPr>
          <p:cNvSpPr txBox="1"/>
          <p:nvPr>
            <p:custDataLst>
              <p:tags r:id="rId56"/>
            </p:custDataLst>
          </p:nvPr>
        </p:nvSpPr>
        <p:spPr>
          <a:xfrm>
            <a:off x="3697225" y="4072724"/>
            <a:ext cx="255776" cy="186055"/>
          </a:xfrm>
          <a:prstGeom prst="rect">
            <a:avLst/>
          </a:prstGeom>
          <a:noFill/>
        </p:spPr>
        <p:txBody>
          <a:bodyPr vert="horz" wrap="none" lIns="0" tIns="0" rIns="0" bIns="0" rtlCol="0" anchor="ctr" anchorCtr="0">
            <a:noAutofit/>
          </a:bodyPr>
          <a:lstStyle/>
          <a:p>
            <a:r>
              <a:rPr lang="en-US" sz="1200" spc="-18">
                <a:solidFill>
                  <a:schemeClr val="lt1"/>
                </a:solidFill>
                <a:latin typeface="Calibri"/>
                <a:cs typeface="Calibri"/>
              </a:rPr>
              <a:t>2</a:t>
            </a:r>
            <a:r>
              <a:rPr lang="en-GB" sz="1200" spc="-18">
                <a:solidFill>
                  <a:schemeClr val="lt1"/>
                </a:solidFill>
                <a:latin typeface="Calibri"/>
                <a:cs typeface="Calibri"/>
              </a:rPr>
              <a:t>012</a:t>
            </a:r>
            <a:endParaRPr lang="en-US"/>
          </a:p>
        </p:txBody>
      </p:sp>
      <p:sp>
        <p:nvSpPr>
          <p:cNvPr id="81" name="OTLSHAPE_TB_00000000000000000000000000000000_TimescaleInterval1">
            <a:extLst>
              <a:ext uri="{FF2B5EF4-FFF2-40B4-BE49-F238E27FC236}">
                <a16:creationId xmlns:a16="http://schemas.microsoft.com/office/drawing/2014/main" id="{8644B2B0-7F6C-4C58-A413-C43C321FE8BD}"/>
              </a:ext>
            </a:extLst>
          </p:cNvPr>
          <p:cNvSpPr txBox="1"/>
          <p:nvPr>
            <p:custDataLst>
              <p:tags r:id="rId57"/>
            </p:custDataLst>
          </p:nvPr>
        </p:nvSpPr>
        <p:spPr>
          <a:xfrm>
            <a:off x="3191223" y="4077474"/>
            <a:ext cx="255776" cy="186055"/>
          </a:xfrm>
          <a:prstGeom prst="rect">
            <a:avLst/>
          </a:prstGeom>
          <a:noFill/>
        </p:spPr>
        <p:txBody>
          <a:bodyPr vert="horz" wrap="none" lIns="0" tIns="0" rIns="0" bIns="0" rtlCol="0" anchor="ctr" anchorCtr="0">
            <a:noAutofit/>
          </a:bodyPr>
          <a:lstStyle/>
          <a:p>
            <a:r>
              <a:rPr lang="en-US" sz="1200" spc="-18">
                <a:solidFill>
                  <a:schemeClr val="lt1"/>
                </a:solidFill>
                <a:latin typeface="Calibri"/>
                <a:cs typeface="Calibri"/>
              </a:rPr>
              <a:t>2</a:t>
            </a:r>
            <a:r>
              <a:rPr lang="en-GB" sz="1200" spc="-18">
                <a:solidFill>
                  <a:schemeClr val="lt1"/>
                </a:solidFill>
                <a:latin typeface="Calibri"/>
                <a:cs typeface="Calibri"/>
              </a:rPr>
              <a:t>011</a:t>
            </a:r>
            <a:endParaRPr lang="en-US"/>
          </a:p>
        </p:txBody>
      </p:sp>
      <p:sp>
        <p:nvSpPr>
          <p:cNvPr id="82" name="OTLSHAPE_TB_00000000000000000000000000000000_TimescaleInterval1">
            <a:extLst>
              <a:ext uri="{FF2B5EF4-FFF2-40B4-BE49-F238E27FC236}">
                <a16:creationId xmlns:a16="http://schemas.microsoft.com/office/drawing/2014/main" id="{623CD084-BAF3-4C26-8EEA-12D0A6F5760E}"/>
              </a:ext>
            </a:extLst>
          </p:cNvPr>
          <p:cNvSpPr txBox="1"/>
          <p:nvPr>
            <p:custDataLst>
              <p:tags r:id="rId58"/>
            </p:custDataLst>
          </p:nvPr>
        </p:nvSpPr>
        <p:spPr>
          <a:xfrm>
            <a:off x="2661364" y="4069881"/>
            <a:ext cx="255776" cy="186055"/>
          </a:xfrm>
          <a:prstGeom prst="rect">
            <a:avLst/>
          </a:prstGeom>
          <a:noFill/>
        </p:spPr>
        <p:txBody>
          <a:bodyPr vert="horz" wrap="none" lIns="0" tIns="0" rIns="0" bIns="0" rtlCol="0" anchor="ctr" anchorCtr="0">
            <a:noAutofit/>
          </a:bodyPr>
          <a:lstStyle/>
          <a:p>
            <a:r>
              <a:rPr lang="en-US" sz="1200" spc="-18">
                <a:solidFill>
                  <a:schemeClr val="lt1"/>
                </a:solidFill>
                <a:latin typeface="Calibri"/>
                <a:cs typeface="Calibri"/>
              </a:rPr>
              <a:t>2</a:t>
            </a:r>
            <a:r>
              <a:rPr lang="en-GB" sz="1200" spc="-18">
                <a:solidFill>
                  <a:schemeClr val="lt1"/>
                </a:solidFill>
                <a:latin typeface="Calibri"/>
                <a:cs typeface="Calibri"/>
              </a:rPr>
              <a:t>010</a:t>
            </a:r>
            <a:endParaRPr lang="en-US"/>
          </a:p>
        </p:txBody>
      </p:sp>
      <p:sp>
        <p:nvSpPr>
          <p:cNvPr id="84" name="OTLSHAPE_TB_00000000000000000000000000000000_TimescaleInterval1">
            <a:extLst>
              <a:ext uri="{FF2B5EF4-FFF2-40B4-BE49-F238E27FC236}">
                <a16:creationId xmlns:a16="http://schemas.microsoft.com/office/drawing/2014/main" id="{415E7791-0504-4CAE-BD76-030A2EA6C893}"/>
              </a:ext>
            </a:extLst>
          </p:cNvPr>
          <p:cNvSpPr txBox="1"/>
          <p:nvPr>
            <p:custDataLst>
              <p:tags r:id="rId59"/>
            </p:custDataLst>
          </p:nvPr>
        </p:nvSpPr>
        <p:spPr>
          <a:xfrm>
            <a:off x="2017860" y="4085454"/>
            <a:ext cx="255776" cy="186055"/>
          </a:xfrm>
          <a:prstGeom prst="rect">
            <a:avLst/>
          </a:prstGeom>
          <a:noFill/>
        </p:spPr>
        <p:txBody>
          <a:bodyPr vert="horz" wrap="none" lIns="0" tIns="0" rIns="0" bIns="0" rtlCol="0" anchor="ctr" anchorCtr="0">
            <a:noAutofit/>
          </a:bodyPr>
          <a:lstStyle/>
          <a:p>
            <a:r>
              <a:rPr lang="en-US" sz="1200" spc="-18">
                <a:solidFill>
                  <a:schemeClr val="lt1"/>
                </a:solidFill>
                <a:latin typeface="Calibri"/>
                <a:cs typeface="Calibri"/>
              </a:rPr>
              <a:t>2</a:t>
            </a:r>
            <a:r>
              <a:rPr lang="en-GB" sz="1200" spc="-18">
                <a:solidFill>
                  <a:schemeClr val="lt1"/>
                </a:solidFill>
                <a:latin typeface="Calibri"/>
                <a:cs typeface="Calibri"/>
              </a:rPr>
              <a:t>009</a:t>
            </a:r>
            <a:endParaRPr lang="en-US"/>
          </a:p>
        </p:txBody>
      </p:sp>
      <p:cxnSp>
        <p:nvCxnSpPr>
          <p:cNvPr id="85" name="OTLSHAPE_TB_00000000000000000000000000000000_Separator1">
            <a:extLst>
              <a:ext uri="{FF2B5EF4-FFF2-40B4-BE49-F238E27FC236}">
                <a16:creationId xmlns:a16="http://schemas.microsoft.com/office/drawing/2014/main" id="{6C853445-8C67-466D-8AAB-497500CDCD94}"/>
              </a:ext>
            </a:extLst>
          </p:cNvPr>
          <p:cNvCxnSpPr/>
          <p:nvPr>
            <p:custDataLst>
              <p:tags r:id="rId60"/>
            </p:custDataLst>
          </p:nvPr>
        </p:nvCxnSpPr>
        <p:spPr>
          <a:xfrm>
            <a:off x="3574378" y="4074537"/>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OTLSHAPE_TB_00000000000000000000000000000000_Separator1">
            <a:extLst>
              <a:ext uri="{FF2B5EF4-FFF2-40B4-BE49-F238E27FC236}">
                <a16:creationId xmlns:a16="http://schemas.microsoft.com/office/drawing/2014/main" id="{9EC55D69-F475-4772-B95B-E70BA3FDC6EA}"/>
              </a:ext>
            </a:extLst>
          </p:cNvPr>
          <p:cNvCxnSpPr/>
          <p:nvPr>
            <p:custDataLst>
              <p:tags r:id="rId61"/>
            </p:custDataLst>
          </p:nvPr>
        </p:nvCxnSpPr>
        <p:spPr>
          <a:xfrm>
            <a:off x="4107108" y="4075900"/>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OTLSHAPE_TB_00000000000000000000000000000000_Separator1">
            <a:extLst>
              <a:ext uri="{FF2B5EF4-FFF2-40B4-BE49-F238E27FC236}">
                <a16:creationId xmlns:a16="http://schemas.microsoft.com/office/drawing/2014/main" id="{FF0345B0-7F8A-46A3-9EE5-404B2845D5B0}"/>
              </a:ext>
            </a:extLst>
          </p:cNvPr>
          <p:cNvCxnSpPr/>
          <p:nvPr>
            <p:custDataLst>
              <p:tags r:id="rId62"/>
            </p:custDataLst>
          </p:nvPr>
        </p:nvCxnSpPr>
        <p:spPr>
          <a:xfrm>
            <a:off x="4650125" y="4076624"/>
            <a:ext cx="0" cy="182880"/>
          </a:xfrm>
          <a:prstGeom prst="line">
            <a:avLst/>
          </a:prstGeom>
          <a:ln w="5443" cap="flat" cmpd="sng" algn="ctr">
            <a:solidFill>
              <a:schemeClr val="lt1">
                <a:alpha val="29804"/>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3" name="OTLSHAPE_M_b7c010c1ff3945669a01af8ced3bc95b_Shape">
            <a:extLst>
              <a:ext uri="{FF2B5EF4-FFF2-40B4-BE49-F238E27FC236}">
                <a16:creationId xmlns:a16="http://schemas.microsoft.com/office/drawing/2014/main" id="{28D1D8B4-EDC3-4AEA-B74B-BAE0F62697C8}"/>
              </a:ext>
            </a:extLst>
          </p:cNvPr>
          <p:cNvSpPr/>
          <p:nvPr>
            <p:custDataLst>
              <p:tags r:id="rId63"/>
            </p:custDataLst>
          </p:nvPr>
        </p:nvSpPr>
        <p:spPr>
          <a:xfrm>
            <a:off x="7466667" y="3828119"/>
            <a:ext cx="158185" cy="231225"/>
          </a:xfrm>
          <a:prstGeom prst="rect">
            <a:avLst/>
          </a:prstGeom>
          <a:solidFill>
            <a:srgbClr val="00B050"/>
          </a:solidFill>
          <a:ln w="12700" cap="flat" cmpd="sng" algn="ctr">
            <a:no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OTLSHAPE_T_ce943aeb99b943ffa4457281f1ce2e09_Title">
            <a:extLst>
              <a:ext uri="{FF2B5EF4-FFF2-40B4-BE49-F238E27FC236}">
                <a16:creationId xmlns:a16="http://schemas.microsoft.com/office/drawing/2014/main" id="{ED9750E6-FC6F-489E-BA04-5D3C84EFE45C}"/>
              </a:ext>
            </a:extLst>
          </p:cNvPr>
          <p:cNvSpPr txBox="1"/>
          <p:nvPr>
            <p:custDataLst>
              <p:tags r:id="rId64"/>
            </p:custDataLst>
          </p:nvPr>
        </p:nvSpPr>
        <p:spPr>
          <a:xfrm>
            <a:off x="6954212" y="3087643"/>
            <a:ext cx="1799033" cy="169277"/>
          </a:xfrm>
          <a:prstGeom prst="rect">
            <a:avLst/>
          </a:prstGeom>
          <a:noFill/>
        </p:spPr>
        <p:txBody>
          <a:bodyPr vert="horz" wrap="square" lIns="0" tIns="0" rIns="0" bIns="0" rtlCol="0" anchor="ctr" anchorCtr="0">
            <a:spAutoFit/>
          </a:bodyPr>
          <a:lstStyle/>
          <a:p>
            <a:r>
              <a:rPr lang="en-US" sz="1100" b="1" spc="-12">
                <a:solidFill>
                  <a:schemeClr val="dk1"/>
                </a:solidFill>
                <a:latin typeface="Calibri" panose="020F0502020204030204" pitchFamily="34" charset="0"/>
              </a:rPr>
              <a:t>CxO Meeting 2019 </a:t>
            </a:r>
          </a:p>
        </p:txBody>
      </p:sp>
      <p:sp>
        <p:nvSpPr>
          <p:cNvPr id="95" name="OTLSHAPE_M_b7c010c1ff3945669a01af8ced3bc95b_Shape">
            <a:extLst>
              <a:ext uri="{FF2B5EF4-FFF2-40B4-BE49-F238E27FC236}">
                <a16:creationId xmlns:a16="http://schemas.microsoft.com/office/drawing/2014/main" id="{F2B18E1F-E56F-4C5B-98DF-0A3089C8B059}"/>
              </a:ext>
            </a:extLst>
          </p:cNvPr>
          <p:cNvSpPr/>
          <p:nvPr>
            <p:custDataLst>
              <p:tags r:id="rId65"/>
            </p:custDataLst>
          </p:nvPr>
        </p:nvSpPr>
        <p:spPr>
          <a:xfrm>
            <a:off x="4922726" y="4271508"/>
            <a:ext cx="158185" cy="231225"/>
          </a:xfrm>
          <a:prstGeom prst="rect">
            <a:avLst/>
          </a:prstGeom>
          <a:solidFill>
            <a:srgbClr val="009CD6"/>
          </a:solidFill>
          <a:ln w="12700" cap="flat" cmpd="sng" algn="ctr">
            <a:noFill/>
            <a:prstDash val="solid"/>
            <a:miter lim="800000"/>
          </a:ln>
          <a:effectLst/>
          <a:scene3d>
            <a:camera prst="orthographicFront"/>
            <a:lightRig rig="threePt" dir="t"/>
          </a:scene3d>
          <a:sp3d>
            <a:bevelT h="1270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810718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OTLMARKERSHAPE" val="OTL"/>
</p:tagLst>
</file>

<file path=ppt/tags/tag100.xml><?xml version="1.0" encoding="utf-8"?>
<p:tagLst xmlns:a="http://schemas.openxmlformats.org/drawingml/2006/main" xmlns:r="http://schemas.openxmlformats.org/officeDocument/2006/relationships" xmlns:p="http://schemas.openxmlformats.org/presentationml/2006/main">
  <p:tag name="OTLMARKERSHAPE" val="OTL"/>
</p:tagLst>
</file>

<file path=ppt/tags/tag101.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02.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03.xml><?xml version="1.0" encoding="utf-8"?>
<p:tagLst xmlns:a="http://schemas.openxmlformats.org/drawingml/2006/main" xmlns:r="http://schemas.openxmlformats.org/officeDocument/2006/relationships" xmlns:p="http://schemas.openxmlformats.org/presentationml/2006/main">
  <p:tag name="OTLMARKERSHAPE" val="OTL"/>
</p:tagLst>
</file>

<file path=ppt/tags/tag104.xml><?xml version="1.0" encoding="utf-8"?>
<p:tagLst xmlns:a="http://schemas.openxmlformats.org/drawingml/2006/main" xmlns:r="http://schemas.openxmlformats.org/officeDocument/2006/relationships" xmlns:p="http://schemas.openxmlformats.org/presentationml/2006/main">
  <p:tag name="OTLMARKERSHAPE" val="OTL"/>
</p:tagLst>
</file>

<file path=ppt/tags/tag105.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06.xml><?xml version="1.0" encoding="utf-8"?>
<p:tagLst xmlns:a="http://schemas.openxmlformats.org/drawingml/2006/main" xmlns:r="http://schemas.openxmlformats.org/officeDocument/2006/relationships" xmlns:p="http://schemas.openxmlformats.org/presentationml/2006/main">
  <p:tag name="OTLMARKERSHAPE" val="OTL"/>
</p:tagLst>
</file>

<file path=ppt/tags/tag107.xml><?xml version="1.0" encoding="utf-8"?>
<p:tagLst xmlns:a="http://schemas.openxmlformats.org/drawingml/2006/main" xmlns:r="http://schemas.openxmlformats.org/officeDocument/2006/relationships" xmlns:p="http://schemas.openxmlformats.org/presentationml/2006/main">
  <p:tag name="OTLMARKERSHAPE" val="OTL"/>
</p:tagLst>
</file>

<file path=ppt/tags/tag108.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09.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1.xml><?xml version="1.0" encoding="utf-8"?>
<p:tagLst xmlns:a="http://schemas.openxmlformats.org/drawingml/2006/main" xmlns:r="http://schemas.openxmlformats.org/officeDocument/2006/relationships" xmlns:p="http://schemas.openxmlformats.org/presentationml/2006/main">
  <p:tag name="OTLMARKERSHAPE" val="OTL"/>
</p:tagLst>
</file>

<file path=ppt/tags/tag110.xml><?xml version="1.0" encoding="utf-8"?>
<p:tagLst xmlns:a="http://schemas.openxmlformats.org/drawingml/2006/main" xmlns:r="http://schemas.openxmlformats.org/officeDocument/2006/relationships" xmlns:p="http://schemas.openxmlformats.org/presentationml/2006/main">
  <p:tag name="OTLMARKERSHAPE" val="OTL"/>
</p:tagLst>
</file>

<file path=ppt/tags/tag111.xml><?xml version="1.0" encoding="utf-8"?>
<p:tagLst xmlns:a="http://schemas.openxmlformats.org/drawingml/2006/main" xmlns:r="http://schemas.openxmlformats.org/officeDocument/2006/relationships" xmlns:p="http://schemas.openxmlformats.org/presentationml/2006/main">
  <p:tag name="OTLMARKERSHAPE" val="OTL"/>
</p:tagLst>
</file>

<file path=ppt/tags/tag112.xml><?xml version="1.0" encoding="utf-8"?>
<p:tagLst xmlns:a="http://schemas.openxmlformats.org/drawingml/2006/main" xmlns:r="http://schemas.openxmlformats.org/officeDocument/2006/relationships" xmlns:p="http://schemas.openxmlformats.org/presentationml/2006/main">
  <p:tag name="OTLMARKERSHAPE" val="OTL"/>
</p:tagLst>
</file>

<file path=ppt/tags/tag113.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14.xml><?xml version="1.0" encoding="utf-8"?>
<p:tagLst xmlns:a="http://schemas.openxmlformats.org/drawingml/2006/main" xmlns:r="http://schemas.openxmlformats.org/officeDocument/2006/relationships" xmlns:p="http://schemas.openxmlformats.org/presentationml/2006/main">
  <p:tag name="OTLMARKERSHAPE" val="OTL"/>
</p:tagLst>
</file>

<file path=ppt/tags/tag115.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16.xml><?xml version="1.0" encoding="utf-8"?>
<p:tagLst xmlns:a="http://schemas.openxmlformats.org/drawingml/2006/main" xmlns:r="http://schemas.openxmlformats.org/officeDocument/2006/relationships" xmlns:p="http://schemas.openxmlformats.org/presentationml/2006/main">
  <p:tag name="OTLMARKERSHAPE" val="OTL"/>
</p:tagLst>
</file>

<file path=ppt/tags/tag117.xml><?xml version="1.0" encoding="utf-8"?>
<p:tagLst xmlns:a="http://schemas.openxmlformats.org/drawingml/2006/main" xmlns:r="http://schemas.openxmlformats.org/officeDocument/2006/relationships" xmlns:p="http://schemas.openxmlformats.org/presentationml/2006/main">
  <p:tag name="OTLMARKERSHAPE" val="OTL"/>
</p:tagLst>
</file>

<file path=ppt/tags/tag118.xml><?xml version="1.0" encoding="utf-8"?>
<p:tagLst xmlns:a="http://schemas.openxmlformats.org/drawingml/2006/main" xmlns:r="http://schemas.openxmlformats.org/officeDocument/2006/relationships" xmlns:p="http://schemas.openxmlformats.org/presentationml/2006/main">
  <p:tag name="OTLMARKERSHAPE" val="OTL"/>
</p:tagLst>
</file>

<file path=ppt/tags/tag119.xml><?xml version="1.0" encoding="utf-8"?>
<p:tagLst xmlns:a="http://schemas.openxmlformats.org/drawingml/2006/main" xmlns:r="http://schemas.openxmlformats.org/officeDocument/2006/relationships" xmlns:p="http://schemas.openxmlformats.org/presentationml/2006/main">
  <p:tag name="OTLMARKERSHAPE" val="OTL"/>
</p:tagLst>
</file>

<file path=ppt/tags/tag12.xml><?xml version="1.0" encoding="utf-8"?>
<p:tagLst xmlns:a="http://schemas.openxmlformats.org/drawingml/2006/main" xmlns:r="http://schemas.openxmlformats.org/officeDocument/2006/relationships" xmlns:p="http://schemas.openxmlformats.org/presentationml/2006/main">
  <p:tag name="OTLMARKERSHAPE" val="OTL"/>
</p:tagLst>
</file>

<file path=ppt/tags/tag120.xml><?xml version="1.0" encoding="utf-8"?>
<p:tagLst xmlns:a="http://schemas.openxmlformats.org/drawingml/2006/main" xmlns:r="http://schemas.openxmlformats.org/officeDocument/2006/relationships" xmlns:p="http://schemas.openxmlformats.org/presentationml/2006/main">
  <p:tag name="OTLMARKERSHAPE" val="OTL"/>
</p:tagLst>
</file>

<file path=ppt/tags/tag121.xml><?xml version="1.0" encoding="utf-8"?>
<p:tagLst xmlns:a="http://schemas.openxmlformats.org/drawingml/2006/main" xmlns:r="http://schemas.openxmlformats.org/officeDocument/2006/relationships" xmlns:p="http://schemas.openxmlformats.org/presentationml/2006/main">
  <p:tag name="OTLMARKERSHAPE" val="OTL"/>
</p:tagLst>
</file>

<file path=ppt/tags/tag122.xml><?xml version="1.0" encoding="utf-8"?>
<p:tagLst xmlns:a="http://schemas.openxmlformats.org/drawingml/2006/main" xmlns:r="http://schemas.openxmlformats.org/officeDocument/2006/relationships" xmlns:p="http://schemas.openxmlformats.org/presentationml/2006/main">
  <p:tag name="OTLMARKERSHAPE" val="OTL"/>
</p:tagLst>
</file>

<file path=ppt/tags/tag123.xml><?xml version="1.0" encoding="utf-8"?>
<p:tagLst xmlns:a="http://schemas.openxmlformats.org/drawingml/2006/main" xmlns:r="http://schemas.openxmlformats.org/officeDocument/2006/relationships" xmlns:p="http://schemas.openxmlformats.org/presentationml/2006/main">
  <p:tag name="OTLMARKERSHAPE" val="OTL"/>
</p:tagLst>
</file>

<file path=ppt/tags/tag124.xml><?xml version="1.0" encoding="utf-8"?>
<p:tagLst xmlns:a="http://schemas.openxmlformats.org/drawingml/2006/main" xmlns:r="http://schemas.openxmlformats.org/officeDocument/2006/relationships" xmlns:p="http://schemas.openxmlformats.org/presentationml/2006/main">
  <p:tag name="OTLMARKERSHAPE" val="OTL"/>
</p:tagLst>
</file>

<file path=ppt/tags/tag125.xml><?xml version="1.0" encoding="utf-8"?>
<p:tagLst xmlns:a="http://schemas.openxmlformats.org/drawingml/2006/main" xmlns:r="http://schemas.openxmlformats.org/officeDocument/2006/relationships" xmlns:p="http://schemas.openxmlformats.org/presentationml/2006/main">
  <p:tag name="OTLMARKERSHAPE" val="OTL"/>
</p:tagLst>
</file>

<file path=ppt/tags/tag126.xml><?xml version="1.0" encoding="utf-8"?>
<p:tagLst xmlns:a="http://schemas.openxmlformats.org/drawingml/2006/main" xmlns:r="http://schemas.openxmlformats.org/officeDocument/2006/relationships" xmlns:p="http://schemas.openxmlformats.org/presentationml/2006/main">
  <p:tag name="OTLMARKERSHAPE" val="OTL"/>
</p:tagLst>
</file>

<file path=ppt/tags/tag127.xml><?xml version="1.0" encoding="utf-8"?>
<p:tagLst xmlns:a="http://schemas.openxmlformats.org/drawingml/2006/main" xmlns:r="http://schemas.openxmlformats.org/officeDocument/2006/relationships" xmlns:p="http://schemas.openxmlformats.org/presentationml/2006/main">
  <p:tag name="OTLMARKERSHAPE" val="OTL"/>
</p:tagLst>
</file>

<file path=ppt/tags/tag128.xml><?xml version="1.0" encoding="utf-8"?>
<p:tagLst xmlns:a="http://schemas.openxmlformats.org/drawingml/2006/main" xmlns:r="http://schemas.openxmlformats.org/officeDocument/2006/relationships" xmlns:p="http://schemas.openxmlformats.org/presentationml/2006/main">
  <p:tag name="OTLMARKERSHAPE" val="OTL"/>
</p:tagLst>
</file>

<file path=ppt/tags/tag129.xml><?xml version="1.0" encoding="utf-8"?>
<p:tagLst xmlns:a="http://schemas.openxmlformats.org/drawingml/2006/main" xmlns:r="http://schemas.openxmlformats.org/officeDocument/2006/relationships" xmlns:p="http://schemas.openxmlformats.org/presentationml/2006/main">
  <p:tag name="OTLMARKERSHAPE" val="OTL"/>
</p:tagLst>
</file>

<file path=ppt/tags/tag13.xml><?xml version="1.0" encoding="utf-8"?>
<p:tagLst xmlns:a="http://schemas.openxmlformats.org/drawingml/2006/main" xmlns:r="http://schemas.openxmlformats.org/officeDocument/2006/relationships" xmlns:p="http://schemas.openxmlformats.org/presentationml/2006/main">
  <p:tag name="OTLMARKERSHAPE" val="OTL"/>
  <p:tag name="OTLTIMEBANDSCALETYPE" val="Months"/>
  <p:tag name="OTLTIMEBANDSHAPETYPE" val="RectangleTimeband"/>
  <p:tag name="OTLTIMEBANDSHAPEHEIGHT" val="14.3999996185303"/>
  <p:tag name="OTLTIMEBANDSHAPEPADDINGLEFT" val="0"/>
  <p:tag name="OTLTIMEBANDCULTUREINFO" val="en-US"/>
  <p:tag name="OTLTIMEBANDTHREEDEFFECTS" val="Gel"/>
  <p:tag name="OTLTIMEBANDSTARTDATE" val="2023-03-31T23:59:00.0000000"/>
  <p:tag name="OTLTIMEBANDWORKINGDAYS" val="Standard"/>
  <p:tag name="OTLTIMEBANDELAPSEDTIMEEXTENSION" val="False"/>
  <p:tag name="OTLTIMEBANDUSETIME" val="False"/>
  <p:tag name="OTLTIMEBANDTIMECONFIGWORKDAYSTART" val="00:00:00"/>
  <p:tag name="OTLTIMEBANDTIMECONFIGWORKDAYEND" val="23:59:00"/>
  <p:tag name="OTLTIMEBANDAPPENDYEARONYEARCHANGE" val="False"/>
  <p:tag name="OTLTIMEBANDSCALEMARKING" val="Years"/>
  <p:tag name="OTLRIGHTENDCAPSMARGINRIGHT" val="20"/>
  <p:tag name="OTLLEFTENDCAPSMARGINLEFT" val="115.506666666667"/>
  <p:tag name="OTLTIMEBANDFYSTARTMONTH" val="January"/>
  <p:tag name="OTLTIMEBANDSHOWFYLABEL" val="True"/>
  <p:tag name="OTLTIMEBANDUSESTARTINGOFTHEYEARFORFYNUMBERING" val="True"/>
  <p:tag name="OTLTIMEBANDRESERVEDLEFTAREAWIDTH" val="76"/>
  <p:tag name="OTLTIMEBANDDEPENABLED" val="True"/>
  <p:tag name="OTLTIMEBANDDEPSCHEDULINGMODE" val="Flexible"/>
  <p:tag name="OTLTIMEBANDDEPPREVIOUSSCHEDULINGMODE" val="Flexible"/>
  <p:tag name="OTLTIMEBANDDEPONBREAKINGSTRICTSCHEDULINGMODE" val="AskEverytime"/>
  <p:tag name="OTLTIMEBANDDEPONBREAKINGFLEXIBLESCHEDULINGMODE" val="AskEverytime"/>
  <p:tag name="OTLTIMEBANDAUTODATERANGE" val="True"/>
  <p:tag name="OTLTIMEBANDENDDATE" val="2024-12-31T23:59:00.0000000"/>
  <p:tag name="OTLTIMEBANDSCALEFORMAT" val="MMM"/>
  <p:tag name="OTLTIMEBANDRESERVEDLEFTAREAISSET" val="False"/>
  <p:tag name="OTLTIMEBANDQUICKPOSITION" val="Custom"/>
</p:tagLst>
</file>

<file path=ppt/tags/tag130.xml><?xml version="1.0" encoding="utf-8"?>
<p:tagLst xmlns:a="http://schemas.openxmlformats.org/drawingml/2006/main" xmlns:r="http://schemas.openxmlformats.org/officeDocument/2006/relationships" xmlns:p="http://schemas.openxmlformats.org/presentationml/2006/main">
  <p:tag name="OTLMARKERSHAPE" val="OTL"/>
</p:tagLst>
</file>

<file path=ppt/tags/tag131.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32.xml><?xml version="1.0" encoding="utf-8"?>
<p:tagLst xmlns:a="http://schemas.openxmlformats.org/drawingml/2006/main" xmlns:r="http://schemas.openxmlformats.org/officeDocument/2006/relationships" xmlns:p="http://schemas.openxmlformats.org/presentationml/2006/main">
  <p:tag name="OTLMARKERSHAPE" val="OTL"/>
</p:tagLst>
</file>

<file path=ppt/tags/tag133.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34.xml><?xml version="1.0" encoding="utf-8"?>
<p:tagLst xmlns:a="http://schemas.openxmlformats.org/drawingml/2006/main" xmlns:r="http://schemas.openxmlformats.org/officeDocument/2006/relationships" xmlns:p="http://schemas.openxmlformats.org/presentationml/2006/main">
  <p:tag name="OTLMARKERSHAPE" val="OTL"/>
</p:tagLst>
</file>

<file path=ppt/tags/tag135.xml><?xml version="1.0" encoding="utf-8"?>
<p:tagLst xmlns:a="http://schemas.openxmlformats.org/drawingml/2006/main" xmlns:r="http://schemas.openxmlformats.org/officeDocument/2006/relationships" xmlns:p="http://schemas.openxmlformats.org/presentationml/2006/main">
  <p:tag name="OTLMARKERSHAPE" val="OTL"/>
</p:tagLst>
</file>

<file path=ppt/tags/tag136.xml><?xml version="1.0" encoding="utf-8"?>
<p:tagLst xmlns:a="http://schemas.openxmlformats.org/drawingml/2006/main" xmlns:r="http://schemas.openxmlformats.org/officeDocument/2006/relationships" xmlns:p="http://schemas.openxmlformats.org/presentationml/2006/main">
  <p:tag name="OTLMARKERSHAPE" val="OTL"/>
</p:tagLst>
</file>

<file path=ppt/tags/tag137.xml><?xml version="1.0" encoding="utf-8"?>
<p:tagLst xmlns:a="http://schemas.openxmlformats.org/drawingml/2006/main" xmlns:r="http://schemas.openxmlformats.org/officeDocument/2006/relationships" xmlns:p="http://schemas.openxmlformats.org/presentationml/2006/main">
  <p:tag name="OTLMARKERSHAPE" val="OTL"/>
</p:tagLst>
</file>

<file path=ppt/tags/tag138.xml><?xml version="1.0" encoding="utf-8"?>
<p:tagLst xmlns:a="http://schemas.openxmlformats.org/drawingml/2006/main" xmlns:r="http://schemas.openxmlformats.org/officeDocument/2006/relationships" xmlns:p="http://schemas.openxmlformats.org/presentationml/2006/main">
  <p:tag name="OTLMARKERSHAPE" val="OTL"/>
</p:tagLst>
</file>

<file path=ppt/tags/tag139.xml><?xml version="1.0" encoding="utf-8"?>
<p:tagLst xmlns:a="http://schemas.openxmlformats.org/drawingml/2006/main" xmlns:r="http://schemas.openxmlformats.org/officeDocument/2006/relationships" xmlns:p="http://schemas.openxmlformats.org/presentationml/2006/main">
  <p:tag name="OTLMARKERSHAPE" val="OTL"/>
</p:tagLst>
</file>

<file path=ppt/tags/tag14.xml><?xml version="1.0" encoding="utf-8"?>
<p:tagLst xmlns:a="http://schemas.openxmlformats.org/drawingml/2006/main" xmlns:r="http://schemas.openxmlformats.org/officeDocument/2006/relationships" xmlns:p="http://schemas.openxmlformats.org/presentationml/2006/main">
  <p:tag name="OTLMARKERSHAPE" val="OTL"/>
  <p:tag name="OTLELAPSEDSTYLE" val="Thin"/>
</p:tagLst>
</file>

<file path=ppt/tags/tag140.xml><?xml version="1.0" encoding="utf-8"?>
<p:tagLst xmlns:a="http://schemas.openxmlformats.org/drawingml/2006/main" xmlns:r="http://schemas.openxmlformats.org/officeDocument/2006/relationships" xmlns:p="http://schemas.openxmlformats.org/presentationml/2006/main">
  <p:tag name="OTLMARKERSHAPE" val="OTL"/>
</p:tagLst>
</file>

<file path=ppt/tags/tag141.xml><?xml version="1.0" encoding="utf-8"?>
<p:tagLst xmlns:a="http://schemas.openxmlformats.org/drawingml/2006/main" xmlns:r="http://schemas.openxmlformats.org/officeDocument/2006/relationships" xmlns:p="http://schemas.openxmlformats.org/presentationml/2006/main">
  <p:tag name="OTLMARKERSHAPE" val="OTL"/>
</p:tagLst>
</file>

<file path=ppt/tags/tag142.xml><?xml version="1.0" encoding="utf-8"?>
<p:tagLst xmlns:a="http://schemas.openxmlformats.org/drawingml/2006/main" xmlns:r="http://schemas.openxmlformats.org/officeDocument/2006/relationships" xmlns:p="http://schemas.openxmlformats.org/presentationml/2006/main">
  <p:tag name="OTLMARKERSHAPE" val="OTL"/>
  <p:tag name="OTLTIMEBANDSCALETYPE" val="Months"/>
  <p:tag name="OTLTIMEBANDSHAPETYPE" val="RectangleTimeband"/>
  <p:tag name="OTLTIMEBANDSHAPEHEIGHT" val="14.3999996185303"/>
  <p:tag name="OTLTIMEBANDSHAPEPADDINGLEFT" val="0"/>
  <p:tag name="OTLTIMEBANDCULTUREINFO" val="en-US"/>
  <p:tag name="OTLTIMEBANDTHREEDEFFECTS" val="Gel"/>
  <p:tag name="OTLTIMEBANDSTARTDATE" val="2023-03-31T23:59:00.0000000"/>
  <p:tag name="OTLTIMEBANDWORKINGDAYS" val="Standard"/>
  <p:tag name="OTLTIMEBANDELAPSEDTIMEEXTENSION" val="False"/>
  <p:tag name="OTLTIMEBANDUSETIME" val="False"/>
  <p:tag name="OTLTIMEBANDTIMECONFIGWORKDAYSTART" val="00:00:00"/>
  <p:tag name="OTLTIMEBANDTIMECONFIGWORKDAYEND" val="23:59:00"/>
  <p:tag name="OTLTIMEBANDAPPENDYEARONYEARCHANGE" val="False"/>
  <p:tag name="OTLTIMEBANDSCALEMARKING" val="Years"/>
  <p:tag name="OTLRIGHTENDCAPSMARGINRIGHT" val="20"/>
  <p:tag name="OTLLEFTENDCAPSMARGINLEFT" val="115.506666666667"/>
  <p:tag name="OTLTIMEBANDFYSTARTMONTH" val="January"/>
  <p:tag name="OTLTIMEBANDSHOWFYLABEL" val="True"/>
  <p:tag name="OTLTIMEBANDUSESTARTINGOFTHEYEARFORFYNUMBERING" val="True"/>
  <p:tag name="OTLTIMEBANDRESERVEDLEFTAREAWIDTH" val="76"/>
  <p:tag name="OTLTIMEBANDDEPENABLED" val="True"/>
  <p:tag name="OTLTIMEBANDDEPSCHEDULINGMODE" val="Flexible"/>
  <p:tag name="OTLTIMEBANDDEPPREVIOUSSCHEDULINGMODE" val="Flexible"/>
  <p:tag name="OTLTIMEBANDDEPONBREAKINGSTRICTSCHEDULINGMODE" val="AskEverytime"/>
  <p:tag name="OTLTIMEBANDDEPONBREAKINGFLEXIBLESCHEDULINGMODE" val="AskEverytime"/>
  <p:tag name="OTLTIMEBANDAUTODATERANGE" val="True"/>
  <p:tag name="OTLTIMEBANDENDDATE" val="2024-12-31T23:59:00.0000000"/>
  <p:tag name="OTLTIMEBANDSCALEFORMAT" val="MMM"/>
  <p:tag name="OTLTIMEBANDRESERVEDLEFTAREAISSET" val="False"/>
  <p:tag name="OTLTIMEBANDQUICKPOSITION" val="Custom"/>
</p:tagLst>
</file>

<file path=ppt/tags/tag143.xml><?xml version="1.0" encoding="utf-8"?>
<p:tagLst xmlns:a="http://schemas.openxmlformats.org/drawingml/2006/main" xmlns:r="http://schemas.openxmlformats.org/officeDocument/2006/relationships" xmlns:p="http://schemas.openxmlformats.org/presentationml/2006/main">
  <p:tag name="OTLMARKERSHAPE" val="OTL"/>
  <p:tag name="OTLELAPSEDSTYLE" val="Thin"/>
</p:tagLst>
</file>

<file path=ppt/tags/tag144.xml><?xml version="1.0" encoding="utf-8"?>
<p:tagLst xmlns:a="http://schemas.openxmlformats.org/drawingml/2006/main" xmlns:r="http://schemas.openxmlformats.org/officeDocument/2006/relationships" xmlns:p="http://schemas.openxmlformats.org/presentationml/2006/main">
  <p:tag name="OTLMARKERSHAPE" val="OTL"/>
</p:tagLst>
</file>

<file path=ppt/tags/tag145.xml><?xml version="1.0" encoding="utf-8"?>
<p:tagLst xmlns:a="http://schemas.openxmlformats.org/drawingml/2006/main" xmlns:r="http://schemas.openxmlformats.org/officeDocument/2006/relationships" xmlns:p="http://schemas.openxmlformats.org/presentationml/2006/main">
  <p:tag name="OTLMARKERSHAPE" val="OTL"/>
</p:tagLst>
</file>

<file path=ppt/tags/tag146.xml><?xml version="1.0" encoding="utf-8"?>
<p:tagLst xmlns:a="http://schemas.openxmlformats.org/drawingml/2006/main" xmlns:r="http://schemas.openxmlformats.org/officeDocument/2006/relationships" xmlns:p="http://schemas.openxmlformats.org/presentationml/2006/main">
  <p:tag name="OTLMARKERSHAPE" val="OTL"/>
</p:tagLst>
</file>

<file path=ppt/tags/tag147.xml><?xml version="1.0" encoding="utf-8"?>
<p:tagLst xmlns:a="http://schemas.openxmlformats.org/drawingml/2006/main" xmlns:r="http://schemas.openxmlformats.org/officeDocument/2006/relationships" xmlns:p="http://schemas.openxmlformats.org/presentationml/2006/main">
  <p:tag name="OTLMARKERSHAPE" val="OTL"/>
</p:tagLst>
</file>

<file path=ppt/tags/tag148.xml><?xml version="1.0" encoding="utf-8"?>
<p:tagLst xmlns:a="http://schemas.openxmlformats.org/drawingml/2006/main" xmlns:r="http://schemas.openxmlformats.org/officeDocument/2006/relationships" xmlns:p="http://schemas.openxmlformats.org/presentationml/2006/main">
  <p:tag name="OTLMARKERSHAPE" val="OTL"/>
</p:tagLst>
</file>

<file path=ppt/tags/tag149.xml><?xml version="1.0" encoding="utf-8"?>
<p:tagLst xmlns:a="http://schemas.openxmlformats.org/drawingml/2006/main" xmlns:r="http://schemas.openxmlformats.org/officeDocument/2006/relationships" xmlns:p="http://schemas.openxmlformats.org/presentationml/2006/main">
  <p:tag name="OTLMARKERSHAPE" val="OTL"/>
</p:tagLst>
</file>

<file path=ppt/tags/tag15.xml><?xml version="1.0" encoding="utf-8"?>
<p:tagLst xmlns:a="http://schemas.openxmlformats.org/drawingml/2006/main" xmlns:r="http://schemas.openxmlformats.org/officeDocument/2006/relationships" xmlns:p="http://schemas.openxmlformats.org/presentationml/2006/main">
  <p:tag name="OTLMARKERSHAPE" val="OTL"/>
</p:tagLst>
</file>

<file path=ppt/tags/tag150.xml><?xml version="1.0" encoding="utf-8"?>
<p:tagLst xmlns:a="http://schemas.openxmlformats.org/drawingml/2006/main" xmlns:r="http://schemas.openxmlformats.org/officeDocument/2006/relationships" xmlns:p="http://schemas.openxmlformats.org/presentationml/2006/main">
  <p:tag name="OTLMARKERSHAPE" val="OTL"/>
</p:tagLst>
</file>

<file path=ppt/tags/tag151.xml><?xml version="1.0" encoding="utf-8"?>
<p:tagLst xmlns:a="http://schemas.openxmlformats.org/drawingml/2006/main" xmlns:r="http://schemas.openxmlformats.org/officeDocument/2006/relationships" xmlns:p="http://schemas.openxmlformats.org/presentationml/2006/main">
  <p:tag name="OTLMARKERSHAPE" val="OTL"/>
</p:tagLst>
</file>

<file path=ppt/tags/tag152.xml><?xml version="1.0" encoding="utf-8"?>
<p:tagLst xmlns:a="http://schemas.openxmlformats.org/drawingml/2006/main" xmlns:r="http://schemas.openxmlformats.org/officeDocument/2006/relationships" xmlns:p="http://schemas.openxmlformats.org/presentationml/2006/main">
  <p:tag name="OTLMARKERSHAPE" val="OTL"/>
</p:tagLst>
</file>

<file path=ppt/tags/tag153.xml><?xml version="1.0" encoding="utf-8"?>
<p:tagLst xmlns:a="http://schemas.openxmlformats.org/drawingml/2006/main" xmlns:r="http://schemas.openxmlformats.org/officeDocument/2006/relationships" xmlns:p="http://schemas.openxmlformats.org/presentationml/2006/main">
  <p:tag name="OTLMARKERSHAPE" val="OTL"/>
</p:tagLst>
</file>

<file path=ppt/tags/tag154.xml><?xml version="1.0" encoding="utf-8"?>
<p:tagLst xmlns:a="http://schemas.openxmlformats.org/drawingml/2006/main" xmlns:r="http://schemas.openxmlformats.org/officeDocument/2006/relationships" xmlns:p="http://schemas.openxmlformats.org/presentationml/2006/main">
  <p:tag name="OTLMARKERSHAPE" val="OTL"/>
</p:tagLst>
</file>

<file path=ppt/tags/tag155.xml><?xml version="1.0" encoding="utf-8"?>
<p:tagLst xmlns:a="http://schemas.openxmlformats.org/drawingml/2006/main" xmlns:r="http://schemas.openxmlformats.org/officeDocument/2006/relationships" xmlns:p="http://schemas.openxmlformats.org/presentationml/2006/main">
  <p:tag name="OTLMARKERSHAPE" val="OTL"/>
</p:tagLst>
</file>

<file path=ppt/tags/tag156.xml><?xml version="1.0" encoding="utf-8"?>
<p:tagLst xmlns:a="http://schemas.openxmlformats.org/drawingml/2006/main" xmlns:r="http://schemas.openxmlformats.org/officeDocument/2006/relationships" xmlns:p="http://schemas.openxmlformats.org/presentationml/2006/main">
  <p:tag name="OTLMARKERSHAPE" val="OTL"/>
</p:tagLst>
</file>

<file path=ppt/tags/tag157.xml><?xml version="1.0" encoding="utf-8"?>
<p:tagLst xmlns:a="http://schemas.openxmlformats.org/drawingml/2006/main" xmlns:r="http://schemas.openxmlformats.org/officeDocument/2006/relationships" xmlns:p="http://schemas.openxmlformats.org/presentationml/2006/main">
  <p:tag name="OTLMARKERSHAPE" val="OTL"/>
</p:tagLst>
</file>

<file path=ppt/tags/tag158.xml><?xml version="1.0" encoding="utf-8"?>
<p:tagLst xmlns:a="http://schemas.openxmlformats.org/drawingml/2006/main" xmlns:r="http://schemas.openxmlformats.org/officeDocument/2006/relationships" xmlns:p="http://schemas.openxmlformats.org/presentationml/2006/main">
  <p:tag name="OTLMARKERSHAPE" val="OTL"/>
</p:tagLst>
</file>

<file path=ppt/tags/tag159.xml><?xml version="1.0" encoding="utf-8"?>
<p:tagLst xmlns:a="http://schemas.openxmlformats.org/drawingml/2006/main" xmlns:r="http://schemas.openxmlformats.org/officeDocument/2006/relationships" xmlns:p="http://schemas.openxmlformats.org/presentationml/2006/main">
  <p:tag name="OTLMARKERSHAPE" val="OTL"/>
</p:tagLst>
</file>

<file path=ppt/tags/tag16.xml><?xml version="1.0" encoding="utf-8"?>
<p:tagLst xmlns:a="http://schemas.openxmlformats.org/drawingml/2006/main" xmlns:r="http://schemas.openxmlformats.org/officeDocument/2006/relationships" xmlns:p="http://schemas.openxmlformats.org/presentationml/2006/main">
  <p:tag name="OTLMARKERSHAPE" val="OTL"/>
</p:tagLst>
</file>

<file path=ppt/tags/tag160.xml><?xml version="1.0" encoding="utf-8"?>
<p:tagLst xmlns:a="http://schemas.openxmlformats.org/drawingml/2006/main" xmlns:r="http://schemas.openxmlformats.org/officeDocument/2006/relationships" xmlns:p="http://schemas.openxmlformats.org/presentationml/2006/main">
  <p:tag name="OTLMARKERSHAPE" val="OTL"/>
</p:tagLst>
</file>

<file path=ppt/tags/tag161.xml><?xml version="1.0" encoding="utf-8"?>
<p:tagLst xmlns:a="http://schemas.openxmlformats.org/drawingml/2006/main" xmlns:r="http://schemas.openxmlformats.org/officeDocument/2006/relationships" xmlns:p="http://schemas.openxmlformats.org/presentationml/2006/main">
  <p:tag name="OTLMARKERSHAPE" val="OTL"/>
</p:tagLst>
</file>

<file path=ppt/tags/tag162.xml><?xml version="1.0" encoding="utf-8"?>
<p:tagLst xmlns:a="http://schemas.openxmlformats.org/drawingml/2006/main" xmlns:r="http://schemas.openxmlformats.org/officeDocument/2006/relationships" xmlns:p="http://schemas.openxmlformats.org/presentationml/2006/main">
  <p:tag name="OTLMARKERSHAPE" val="OTL"/>
</p:tagLst>
</file>

<file path=ppt/tags/tag163.xml><?xml version="1.0" encoding="utf-8"?>
<p:tagLst xmlns:a="http://schemas.openxmlformats.org/drawingml/2006/main" xmlns:r="http://schemas.openxmlformats.org/officeDocument/2006/relationships" xmlns:p="http://schemas.openxmlformats.org/presentationml/2006/main">
  <p:tag name="OTLMARKERSHAPE" val="OTL"/>
</p:tagLst>
</file>

<file path=ppt/tags/tag164.xml><?xml version="1.0" encoding="utf-8"?>
<p:tagLst xmlns:a="http://schemas.openxmlformats.org/drawingml/2006/main" xmlns:r="http://schemas.openxmlformats.org/officeDocument/2006/relationships" xmlns:p="http://schemas.openxmlformats.org/presentationml/2006/main">
  <p:tag name="OTLMARKERSHAPE" val="OTL"/>
</p:tagLst>
</file>

<file path=ppt/tags/tag165.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66.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67.xml><?xml version="1.0" encoding="utf-8"?>
<p:tagLst xmlns:a="http://schemas.openxmlformats.org/drawingml/2006/main" xmlns:r="http://schemas.openxmlformats.org/officeDocument/2006/relationships" xmlns:p="http://schemas.openxmlformats.org/presentationml/2006/main">
  <p:tag name="OTLMARKERSHAPE" val="OTL"/>
</p:tagLst>
</file>

<file path=ppt/tags/tag168.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69.xml><?xml version="1.0" encoding="utf-8"?>
<p:tagLst xmlns:a="http://schemas.openxmlformats.org/drawingml/2006/main" xmlns:r="http://schemas.openxmlformats.org/officeDocument/2006/relationships" xmlns:p="http://schemas.openxmlformats.org/presentationml/2006/main">
  <p:tag name="OTLMARKERSHAPE" val="OTL"/>
</p:tagLst>
</file>

<file path=ppt/tags/tag17.xml><?xml version="1.0" encoding="utf-8"?>
<p:tagLst xmlns:a="http://schemas.openxmlformats.org/drawingml/2006/main" xmlns:r="http://schemas.openxmlformats.org/officeDocument/2006/relationships" xmlns:p="http://schemas.openxmlformats.org/presentationml/2006/main">
  <p:tag name="OTLMARKERSHAPE" val="OTL"/>
</p:tagLst>
</file>

<file path=ppt/tags/tag170.xml><?xml version="1.0" encoding="utf-8"?>
<p:tagLst xmlns:a="http://schemas.openxmlformats.org/drawingml/2006/main" xmlns:r="http://schemas.openxmlformats.org/officeDocument/2006/relationships" xmlns:p="http://schemas.openxmlformats.org/presentationml/2006/main">
  <p:tag name="OTLMARKERSHAPE" val="OTL"/>
</p:tagLst>
</file>

<file path=ppt/tags/tag171.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72.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73.xml><?xml version="1.0" encoding="utf-8"?>
<p:tagLst xmlns:a="http://schemas.openxmlformats.org/drawingml/2006/main" xmlns:r="http://schemas.openxmlformats.org/officeDocument/2006/relationships" xmlns:p="http://schemas.openxmlformats.org/presentationml/2006/main">
  <p:tag name="OTLMARKERSHAPE" val="OTL"/>
</p:tagLst>
</file>

<file path=ppt/tags/tag174.xml><?xml version="1.0" encoding="utf-8"?>
<p:tagLst xmlns:a="http://schemas.openxmlformats.org/drawingml/2006/main" xmlns:r="http://schemas.openxmlformats.org/officeDocument/2006/relationships" xmlns:p="http://schemas.openxmlformats.org/presentationml/2006/main">
  <p:tag name="OTLMARKERSHAPE" val="OTL"/>
</p:tagLst>
</file>

<file path=ppt/tags/tag175.xml><?xml version="1.0" encoding="utf-8"?>
<p:tagLst xmlns:a="http://schemas.openxmlformats.org/drawingml/2006/main" xmlns:r="http://schemas.openxmlformats.org/officeDocument/2006/relationships" xmlns:p="http://schemas.openxmlformats.org/presentationml/2006/main">
  <p:tag name="OTLMARKERSHAPE" val="OTL"/>
</p:tagLst>
</file>

<file path=ppt/tags/tag176.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77.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78.xml><?xml version="1.0" encoding="utf-8"?>
<p:tagLst xmlns:a="http://schemas.openxmlformats.org/drawingml/2006/main" xmlns:r="http://schemas.openxmlformats.org/officeDocument/2006/relationships" xmlns:p="http://schemas.openxmlformats.org/presentationml/2006/main">
  <p:tag name="OTLMARKERSHAPE" val="OTL"/>
</p:tagLst>
</file>

<file path=ppt/tags/tag179.xml><?xml version="1.0" encoding="utf-8"?>
<p:tagLst xmlns:a="http://schemas.openxmlformats.org/drawingml/2006/main" xmlns:r="http://schemas.openxmlformats.org/officeDocument/2006/relationships" xmlns:p="http://schemas.openxmlformats.org/presentationml/2006/main">
  <p:tag name="OTLMARKERSHAPE" val="OTL"/>
</p:tagLst>
</file>

<file path=ppt/tags/tag18.xml><?xml version="1.0" encoding="utf-8"?>
<p:tagLst xmlns:a="http://schemas.openxmlformats.org/drawingml/2006/main" xmlns:r="http://schemas.openxmlformats.org/officeDocument/2006/relationships" xmlns:p="http://schemas.openxmlformats.org/presentationml/2006/main">
  <p:tag name="OTLMARKERSHAPE" val="OTL"/>
</p:tagLst>
</file>

<file path=ppt/tags/tag180.xml><?xml version="1.0" encoding="utf-8"?>
<p:tagLst xmlns:a="http://schemas.openxmlformats.org/drawingml/2006/main" xmlns:r="http://schemas.openxmlformats.org/officeDocument/2006/relationships" xmlns:p="http://schemas.openxmlformats.org/presentationml/2006/main">
  <p:tag name="OTLMARKERSHAPE" val="OTL"/>
</p:tagLst>
</file>

<file path=ppt/tags/tag181.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82.xml><?xml version="1.0" encoding="utf-8"?>
<p:tagLst xmlns:a="http://schemas.openxmlformats.org/drawingml/2006/main" xmlns:r="http://schemas.openxmlformats.org/officeDocument/2006/relationships" xmlns:p="http://schemas.openxmlformats.org/presentationml/2006/main">
  <p:tag name="OTLMARKERSHAPE" val="OTL"/>
</p:tagLst>
</file>

<file path=ppt/tags/tag183.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19.xml><?xml version="1.0" encoding="utf-8"?>
<p:tagLst xmlns:a="http://schemas.openxmlformats.org/drawingml/2006/main" xmlns:r="http://schemas.openxmlformats.org/officeDocument/2006/relationships" xmlns:p="http://schemas.openxmlformats.org/presentationml/2006/main">
  <p:tag name="OTLMARKERSHAPE" val="OTL"/>
</p:tagLst>
</file>

<file path=ppt/tags/tag2.xml><?xml version="1.0" encoding="utf-8"?>
<p:tagLst xmlns:a="http://schemas.openxmlformats.org/drawingml/2006/main" xmlns:r="http://schemas.openxmlformats.org/officeDocument/2006/relationships" xmlns:p="http://schemas.openxmlformats.org/presentationml/2006/main">
  <p:tag name="OTLMARKERSHAPE" val="OTL"/>
</p:tagLst>
</file>

<file path=ppt/tags/tag20.xml><?xml version="1.0" encoding="utf-8"?>
<p:tagLst xmlns:a="http://schemas.openxmlformats.org/drawingml/2006/main" xmlns:r="http://schemas.openxmlformats.org/officeDocument/2006/relationships" xmlns:p="http://schemas.openxmlformats.org/presentationml/2006/main">
  <p:tag name="OTLMARKERSHAPE" val="OTL"/>
</p:tagLst>
</file>

<file path=ppt/tags/tag21.xml><?xml version="1.0" encoding="utf-8"?>
<p:tagLst xmlns:a="http://schemas.openxmlformats.org/drawingml/2006/main" xmlns:r="http://schemas.openxmlformats.org/officeDocument/2006/relationships" xmlns:p="http://schemas.openxmlformats.org/presentationml/2006/main">
  <p:tag name="OTLMARKERSHAPE" val="OTL"/>
</p:tagLst>
</file>

<file path=ppt/tags/tag22.xml><?xml version="1.0" encoding="utf-8"?>
<p:tagLst xmlns:a="http://schemas.openxmlformats.org/drawingml/2006/main" xmlns:r="http://schemas.openxmlformats.org/officeDocument/2006/relationships" xmlns:p="http://schemas.openxmlformats.org/presentationml/2006/main">
  <p:tag name="OTLMARKERSHAPE" val="OTL"/>
</p:tagLst>
</file>

<file path=ppt/tags/tag23.xml><?xml version="1.0" encoding="utf-8"?>
<p:tagLst xmlns:a="http://schemas.openxmlformats.org/drawingml/2006/main" xmlns:r="http://schemas.openxmlformats.org/officeDocument/2006/relationships" xmlns:p="http://schemas.openxmlformats.org/presentationml/2006/main">
  <p:tag name="OTLMARKERSHAPE" val="OTL"/>
</p:tagLst>
</file>

<file path=ppt/tags/tag24.xml><?xml version="1.0" encoding="utf-8"?>
<p:tagLst xmlns:a="http://schemas.openxmlformats.org/drawingml/2006/main" xmlns:r="http://schemas.openxmlformats.org/officeDocument/2006/relationships" xmlns:p="http://schemas.openxmlformats.org/presentationml/2006/main">
  <p:tag name="OTLMARKERSHAPE" val="OTL"/>
</p:tagLst>
</file>

<file path=ppt/tags/tag25.xml><?xml version="1.0" encoding="utf-8"?>
<p:tagLst xmlns:a="http://schemas.openxmlformats.org/drawingml/2006/main" xmlns:r="http://schemas.openxmlformats.org/officeDocument/2006/relationships" xmlns:p="http://schemas.openxmlformats.org/presentationml/2006/main">
  <p:tag name="OTLMARKERSHAPE" val="OTL"/>
</p:tagLst>
</file>

<file path=ppt/tags/tag26.xml><?xml version="1.0" encoding="utf-8"?>
<p:tagLst xmlns:a="http://schemas.openxmlformats.org/drawingml/2006/main" xmlns:r="http://schemas.openxmlformats.org/officeDocument/2006/relationships" xmlns:p="http://schemas.openxmlformats.org/presentationml/2006/main">
  <p:tag name="OTLMARKERSHAPE" val="OTL"/>
</p:tagLst>
</file>

<file path=ppt/tags/tag27.xml><?xml version="1.0" encoding="utf-8"?>
<p:tagLst xmlns:a="http://schemas.openxmlformats.org/drawingml/2006/main" xmlns:r="http://schemas.openxmlformats.org/officeDocument/2006/relationships" xmlns:p="http://schemas.openxmlformats.org/presentationml/2006/main">
  <p:tag name="OTLMARKERSHAPE" val="OTL"/>
</p:tagLst>
</file>

<file path=ppt/tags/tag28.xml><?xml version="1.0" encoding="utf-8"?>
<p:tagLst xmlns:a="http://schemas.openxmlformats.org/drawingml/2006/main" xmlns:r="http://schemas.openxmlformats.org/officeDocument/2006/relationships" xmlns:p="http://schemas.openxmlformats.org/presentationml/2006/main">
  <p:tag name="OTLMARKERSHAPE" val="OTL"/>
</p:tagLst>
</file>

<file path=ppt/tags/tag29.xml><?xml version="1.0" encoding="utf-8"?>
<p:tagLst xmlns:a="http://schemas.openxmlformats.org/drawingml/2006/main" xmlns:r="http://schemas.openxmlformats.org/officeDocument/2006/relationships" xmlns:p="http://schemas.openxmlformats.org/presentationml/2006/main">
  <p:tag name="OTLMARKERSHAPE" val="OTL"/>
</p:tagLst>
</file>

<file path=ppt/tags/tag3.xml><?xml version="1.0" encoding="utf-8"?>
<p:tagLst xmlns:a="http://schemas.openxmlformats.org/drawingml/2006/main" xmlns:r="http://schemas.openxmlformats.org/officeDocument/2006/relationships" xmlns:p="http://schemas.openxmlformats.org/presentationml/2006/main">
  <p:tag name="OTLMARKERSHAPE" val="OTL"/>
</p:tagLst>
</file>

<file path=ppt/tags/tag30.xml><?xml version="1.0" encoding="utf-8"?>
<p:tagLst xmlns:a="http://schemas.openxmlformats.org/drawingml/2006/main" xmlns:r="http://schemas.openxmlformats.org/officeDocument/2006/relationships" xmlns:p="http://schemas.openxmlformats.org/presentationml/2006/main">
  <p:tag name="OTLMARKERSHAPE" val="OTL"/>
</p:tagLst>
</file>

<file path=ppt/tags/tag31.xml><?xml version="1.0" encoding="utf-8"?>
<p:tagLst xmlns:a="http://schemas.openxmlformats.org/drawingml/2006/main" xmlns:r="http://schemas.openxmlformats.org/officeDocument/2006/relationships" xmlns:p="http://schemas.openxmlformats.org/presentationml/2006/main">
  <p:tag name="OTLMARKERSHAPE" val="OTL"/>
</p:tagLst>
</file>

<file path=ppt/tags/tag32.xml><?xml version="1.0" encoding="utf-8"?>
<p:tagLst xmlns:a="http://schemas.openxmlformats.org/drawingml/2006/main" xmlns:r="http://schemas.openxmlformats.org/officeDocument/2006/relationships" xmlns:p="http://schemas.openxmlformats.org/presentationml/2006/main">
  <p:tag name="OTLMARKERSHAPE" val="OTL"/>
</p:tagLst>
</file>

<file path=ppt/tags/tag33.xml><?xml version="1.0" encoding="utf-8"?>
<p:tagLst xmlns:a="http://schemas.openxmlformats.org/drawingml/2006/main" xmlns:r="http://schemas.openxmlformats.org/officeDocument/2006/relationships" xmlns:p="http://schemas.openxmlformats.org/presentationml/2006/main">
  <p:tag name="OTLMARKERSHAPE" val="OTL"/>
</p:tagLst>
</file>

<file path=ppt/tags/tag34.xml><?xml version="1.0" encoding="utf-8"?>
<p:tagLst xmlns:a="http://schemas.openxmlformats.org/drawingml/2006/main" xmlns:r="http://schemas.openxmlformats.org/officeDocument/2006/relationships" xmlns:p="http://schemas.openxmlformats.org/presentationml/2006/main">
  <p:tag name="OTLMARKERSHAPE" val="OTL"/>
</p:tagLst>
</file>

<file path=ppt/tags/tag35.xml><?xml version="1.0" encoding="utf-8"?>
<p:tagLst xmlns:a="http://schemas.openxmlformats.org/drawingml/2006/main" xmlns:r="http://schemas.openxmlformats.org/officeDocument/2006/relationships" xmlns:p="http://schemas.openxmlformats.org/presentationml/2006/main">
  <p:tag name="OTLMARKERSHAPE" val="OTL"/>
</p:tagLst>
</file>

<file path=ppt/tags/tag36.xml><?xml version="1.0" encoding="utf-8"?>
<p:tagLst xmlns:a="http://schemas.openxmlformats.org/drawingml/2006/main" xmlns:r="http://schemas.openxmlformats.org/officeDocument/2006/relationships" xmlns:p="http://schemas.openxmlformats.org/presentationml/2006/main">
  <p:tag name="OTLMARKERSHAPE" val="OTL"/>
</p:tagLst>
</file>

<file path=ppt/tags/tag37.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38.xml><?xml version="1.0" encoding="utf-8"?>
<p:tagLst xmlns:a="http://schemas.openxmlformats.org/drawingml/2006/main" xmlns:r="http://schemas.openxmlformats.org/officeDocument/2006/relationships" xmlns:p="http://schemas.openxmlformats.org/presentationml/2006/main">
  <p:tag name="OTLMARKERSHAPE" val="OTL"/>
</p:tagLst>
</file>

<file path=ppt/tags/tag39.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4.xml><?xml version="1.0" encoding="utf-8"?>
<p:tagLst xmlns:a="http://schemas.openxmlformats.org/drawingml/2006/main" xmlns:r="http://schemas.openxmlformats.org/officeDocument/2006/relationships" xmlns:p="http://schemas.openxmlformats.org/presentationml/2006/main">
  <p:tag name="OTLMARKERSHAPE" val="OTL"/>
</p:tagLst>
</file>

<file path=ppt/tags/tag40.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41.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42.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43.xml><?xml version="1.0" encoding="utf-8"?>
<p:tagLst xmlns:a="http://schemas.openxmlformats.org/drawingml/2006/main" xmlns:r="http://schemas.openxmlformats.org/officeDocument/2006/relationships" xmlns:p="http://schemas.openxmlformats.org/presentationml/2006/main">
  <p:tag name="OTLMARKERSHAPE" val="OTL"/>
</p:tagLst>
</file>

<file path=ppt/tags/tag44.xml><?xml version="1.0" encoding="utf-8"?>
<p:tagLst xmlns:a="http://schemas.openxmlformats.org/drawingml/2006/main" xmlns:r="http://schemas.openxmlformats.org/officeDocument/2006/relationships" xmlns:p="http://schemas.openxmlformats.org/presentationml/2006/main">
  <p:tag name="OTLMARKERSHAPE" val="OTL"/>
</p:tagLst>
</file>

<file path=ppt/tags/tag45.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46.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47.xml><?xml version="1.0" encoding="utf-8"?>
<p:tagLst xmlns:a="http://schemas.openxmlformats.org/drawingml/2006/main" xmlns:r="http://schemas.openxmlformats.org/officeDocument/2006/relationships" xmlns:p="http://schemas.openxmlformats.org/presentationml/2006/main">
  <p:tag name="OTLMARKERSHAPE" val="OTL"/>
</p:tagLst>
</file>

<file path=ppt/tags/tag48.xml><?xml version="1.0" encoding="utf-8"?>
<p:tagLst xmlns:a="http://schemas.openxmlformats.org/drawingml/2006/main" xmlns:r="http://schemas.openxmlformats.org/officeDocument/2006/relationships" xmlns:p="http://schemas.openxmlformats.org/presentationml/2006/main">
  <p:tag name="OTLMARKERSHAPE" val="OTL"/>
</p:tagLst>
</file>

<file path=ppt/tags/tag49.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5.xml><?xml version="1.0" encoding="utf-8"?>
<p:tagLst xmlns:a="http://schemas.openxmlformats.org/drawingml/2006/main" xmlns:r="http://schemas.openxmlformats.org/officeDocument/2006/relationships" xmlns:p="http://schemas.openxmlformats.org/presentationml/2006/main">
  <p:tag name="OTLMARKERSHAPE" val="OTL"/>
</p:tagLst>
</file>

<file path=ppt/tags/tag50.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51.xml><?xml version="1.0" encoding="utf-8"?>
<p:tagLst xmlns:a="http://schemas.openxmlformats.org/drawingml/2006/main" xmlns:r="http://schemas.openxmlformats.org/officeDocument/2006/relationships" xmlns:p="http://schemas.openxmlformats.org/presentationml/2006/main">
  <p:tag name="OTLMARKERSHAPE" val="OTL"/>
</p:tagLst>
</file>

<file path=ppt/tags/tag52.xml><?xml version="1.0" encoding="utf-8"?>
<p:tagLst xmlns:a="http://schemas.openxmlformats.org/drawingml/2006/main" xmlns:r="http://schemas.openxmlformats.org/officeDocument/2006/relationships" xmlns:p="http://schemas.openxmlformats.org/presentationml/2006/main">
  <p:tag name="OTLMARKERSHAPE" val="OTL"/>
</p:tagLst>
</file>

<file path=ppt/tags/tag53.xml><?xml version="1.0" encoding="utf-8"?>
<p:tagLst xmlns:a="http://schemas.openxmlformats.org/drawingml/2006/main" xmlns:r="http://schemas.openxmlformats.org/officeDocument/2006/relationships" xmlns:p="http://schemas.openxmlformats.org/presentationml/2006/main">
  <p:tag name="OTLMARKERSHAPE" val="OTL"/>
</p:tagLst>
</file>

<file path=ppt/tags/tag54.xml><?xml version="1.0" encoding="utf-8"?>
<p:tagLst xmlns:a="http://schemas.openxmlformats.org/drawingml/2006/main" xmlns:r="http://schemas.openxmlformats.org/officeDocument/2006/relationships" xmlns:p="http://schemas.openxmlformats.org/presentationml/2006/main">
  <p:tag name="OTLMARKERSHAPE" val="OTL"/>
</p:tagLst>
</file>

<file path=ppt/tags/tag55.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56.xml><?xml version="1.0" encoding="utf-8"?>
<p:tagLst xmlns:a="http://schemas.openxmlformats.org/drawingml/2006/main" xmlns:r="http://schemas.openxmlformats.org/officeDocument/2006/relationships" xmlns:p="http://schemas.openxmlformats.org/presentationml/2006/main">
  <p:tag name="OTLMARKERSHAPE" val="OTL"/>
</p:tagLst>
</file>

<file path=ppt/tags/tag57.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58.xml><?xml version="1.0" encoding="utf-8"?>
<p:tagLst xmlns:a="http://schemas.openxmlformats.org/drawingml/2006/main" xmlns:r="http://schemas.openxmlformats.org/officeDocument/2006/relationships" xmlns:p="http://schemas.openxmlformats.org/presentationml/2006/main">
  <p:tag name="OTLMARKERSHAPE" val="OTL"/>
</p:tagLst>
</file>

<file path=ppt/tags/tag59.xml><?xml version="1.0" encoding="utf-8"?>
<p:tagLst xmlns:a="http://schemas.openxmlformats.org/drawingml/2006/main" xmlns:r="http://schemas.openxmlformats.org/officeDocument/2006/relationships" xmlns:p="http://schemas.openxmlformats.org/presentationml/2006/main">
  <p:tag name="OTLMARKERSHAPE" val="OTL"/>
</p:tagLst>
</file>

<file path=ppt/tags/tag6.xml><?xml version="1.0" encoding="utf-8"?>
<p:tagLst xmlns:a="http://schemas.openxmlformats.org/drawingml/2006/main" xmlns:r="http://schemas.openxmlformats.org/officeDocument/2006/relationships" xmlns:p="http://schemas.openxmlformats.org/presentationml/2006/main">
  <p:tag name="OTLMARKERSHAPE" val="OTL"/>
</p:tagLst>
</file>

<file path=ppt/tags/tag60.xml><?xml version="1.0" encoding="utf-8"?>
<p:tagLst xmlns:a="http://schemas.openxmlformats.org/drawingml/2006/main" xmlns:r="http://schemas.openxmlformats.org/officeDocument/2006/relationships" xmlns:p="http://schemas.openxmlformats.org/presentationml/2006/main">
  <p:tag name="OTLMARKERSHAPE" val="OTL"/>
</p:tagLst>
</file>

<file path=ppt/tags/tag61.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62.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63.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ags/tag64.xml><?xml version="1.0" encoding="utf-8"?>
<p:tagLst xmlns:a="http://schemas.openxmlformats.org/drawingml/2006/main" xmlns:r="http://schemas.openxmlformats.org/officeDocument/2006/relationships" xmlns:p="http://schemas.openxmlformats.org/presentationml/2006/main">
  <p:tag name="OTLMARKERSHAPE" val="OTL"/>
</p:tagLst>
</file>

<file path=ppt/tags/tag65.xml><?xml version="1.0" encoding="utf-8"?>
<p:tagLst xmlns:a="http://schemas.openxmlformats.org/drawingml/2006/main" xmlns:r="http://schemas.openxmlformats.org/officeDocument/2006/relationships" xmlns:p="http://schemas.openxmlformats.org/presentationml/2006/main">
  <p:tag name="OTLMARKERSHAPE" val="OTL"/>
</p:tagLst>
</file>

<file path=ppt/tags/tag66.xml><?xml version="1.0" encoding="utf-8"?>
<p:tagLst xmlns:a="http://schemas.openxmlformats.org/drawingml/2006/main" xmlns:r="http://schemas.openxmlformats.org/officeDocument/2006/relationships" xmlns:p="http://schemas.openxmlformats.org/presentationml/2006/main">
  <p:tag name="OTLMARKERSHAPE" val="OTL"/>
</p:tagLst>
</file>

<file path=ppt/tags/tag67.xml><?xml version="1.0" encoding="utf-8"?>
<p:tagLst xmlns:a="http://schemas.openxmlformats.org/drawingml/2006/main" xmlns:r="http://schemas.openxmlformats.org/officeDocument/2006/relationships" xmlns:p="http://schemas.openxmlformats.org/presentationml/2006/main">
  <p:tag name="OTLMARKERSHAPE" val="OTL"/>
</p:tagLst>
</file>

<file path=ppt/tags/tag68.xml><?xml version="1.0" encoding="utf-8"?>
<p:tagLst xmlns:a="http://schemas.openxmlformats.org/drawingml/2006/main" xmlns:r="http://schemas.openxmlformats.org/officeDocument/2006/relationships" xmlns:p="http://schemas.openxmlformats.org/presentationml/2006/main">
  <p:tag name="OTLMARKERSHAPE" val="OTL"/>
</p:tagLst>
</file>

<file path=ppt/tags/tag69.xml><?xml version="1.0" encoding="utf-8"?>
<p:tagLst xmlns:a="http://schemas.openxmlformats.org/drawingml/2006/main" xmlns:r="http://schemas.openxmlformats.org/officeDocument/2006/relationships" xmlns:p="http://schemas.openxmlformats.org/presentationml/2006/main">
  <p:tag name="OTLMARKERSHAPE" val="OTL"/>
</p:tagLst>
</file>

<file path=ppt/tags/tag7.xml><?xml version="1.0" encoding="utf-8"?>
<p:tagLst xmlns:a="http://schemas.openxmlformats.org/drawingml/2006/main" xmlns:r="http://schemas.openxmlformats.org/officeDocument/2006/relationships" xmlns:p="http://schemas.openxmlformats.org/presentationml/2006/main">
  <p:tag name="OTLMARKERSHAPE" val="OTL"/>
</p:tagLst>
</file>

<file path=ppt/tags/tag70.xml><?xml version="1.0" encoding="utf-8"?>
<p:tagLst xmlns:a="http://schemas.openxmlformats.org/drawingml/2006/main" xmlns:r="http://schemas.openxmlformats.org/officeDocument/2006/relationships" xmlns:p="http://schemas.openxmlformats.org/presentationml/2006/main">
  <p:tag name="OTLMARKERSHAPE" val="OTL"/>
</p:tagLst>
</file>

<file path=ppt/tags/tag71.xml><?xml version="1.0" encoding="utf-8"?>
<p:tagLst xmlns:a="http://schemas.openxmlformats.org/drawingml/2006/main" xmlns:r="http://schemas.openxmlformats.org/officeDocument/2006/relationships" xmlns:p="http://schemas.openxmlformats.org/presentationml/2006/main">
  <p:tag name="OTLMARKERSHAPE" val="OTL"/>
</p:tagLst>
</file>

<file path=ppt/tags/tag72.xml><?xml version="1.0" encoding="utf-8"?>
<p:tagLst xmlns:a="http://schemas.openxmlformats.org/drawingml/2006/main" xmlns:r="http://schemas.openxmlformats.org/officeDocument/2006/relationships" xmlns:p="http://schemas.openxmlformats.org/presentationml/2006/main">
  <p:tag name="OTLMARKERSHAPE" val="OTL"/>
</p:tagLst>
</file>

<file path=ppt/tags/tag73.xml><?xml version="1.0" encoding="utf-8"?>
<p:tagLst xmlns:a="http://schemas.openxmlformats.org/drawingml/2006/main" xmlns:r="http://schemas.openxmlformats.org/officeDocument/2006/relationships" xmlns:p="http://schemas.openxmlformats.org/presentationml/2006/main">
  <p:tag name="OTLMARKERSHAPE" val="OTL"/>
</p:tagLst>
</file>

<file path=ppt/tags/tag74.xml><?xml version="1.0" encoding="utf-8"?>
<p:tagLst xmlns:a="http://schemas.openxmlformats.org/drawingml/2006/main" xmlns:r="http://schemas.openxmlformats.org/officeDocument/2006/relationships" xmlns:p="http://schemas.openxmlformats.org/presentationml/2006/main">
  <p:tag name="OTLMARKERSHAPE" val="OTL"/>
</p:tagLst>
</file>

<file path=ppt/tags/tag75.xml><?xml version="1.0" encoding="utf-8"?>
<p:tagLst xmlns:a="http://schemas.openxmlformats.org/drawingml/2006/main" xmlns:r="http://schemas.openxmlformats.org/officeDocument/2006/relationships" xmlns:p="http://schemas.openxmlformats.org/presentationml/2006/main">
  <p:tag name="OTLMARKERSHAPE" val="OTL"/>
</p:tagLst>
</file>

<file path=ppt/tags/tag76.xml><?xml version="1.0" encoding="utf-8"?>
<p:tagLst xmlns:a="http://schemas.openxmlformats.org/drawingml/2006/main" xmlns:r="http://schemas.openxmlformats.org/officeDocument/2006/relationships" xmlns:p="http://schemas.openxmlformats.org/presentationml/2006/main">
  <p:tag name="OTLMARKERSHAPE" val="OTL"/>
</p:tagLst>
</file>

<file path=ppt/tags/tag77.xml><?xml version="1.0" encoding="utf-8"?>
<p:tagLst xmlns:a="http://schemas.openxmlformats.org/drawingml/2006/main" xmlns:r="http://schemas.openxmlformats.org/officeDocument/2006/relationships" xmlns:p="http://schemas.openxmlformats.org/presentationml/2006/main">
  <p:tag name="OTLMARKERSHAPE" val="OTL"/>
  <p:tag name="OTLTIMEBANDSCALETYPE" val="Months"/>
  <p:tag name="OTLTIMEBANDSHAPETYPE" val="RectangleTimeband"/>
  <p:tag name="OTLTIMEBANDSHAPEHEIGHT" val="14.3999996185303"/>
  <p:tag name="OTLTIMEBANDSHAPEPADDINGLEFT" val="0"/>
  <p:tag name="OTLTIMEBANDCULTUREINFO" val="en-US"/>
  <p:tag name="OTLTIMEBANDTHREEDEFFECTS" val="Gel"/>
  <p:tag name="OTLTIMEBANDSTARTDATE" val="2023-03-31T23:59:00.0000000"/>
  <p:tag name="OTLTIMEBANDWORKINGDAYS" val="Standard"/>
  <p:tag name="OTLTIMEBANDELAPSEDTIMEEXTENSION" val="False"/>
  <p:tag name="OTLTIMEBANDUSETIME" val="False"/>
  <p:tag name="OTLTIMEBANDTIMECONFIGWORKDAYSTART" val="00:00:00"/>
  <p:tag name="OTLTIMEBANDTIMECONFIGWORKDAYEND" val="23:59:00"/>
  <p:tag name="OTLTIMEBANDAPPENDYEARONYEARCHANGE" val="False"/>
  <p:tag name="OTLTIMEBANDSCALEMARKING" val="Years"/>
  <p:tag name="OTLRIGHTENDCAPSMARGINRIGHT" val="20"/>
  <p:tag name="OTLLEFTENDCAPSMARGINLEFT" val="115.506666666667"/>
  <p:tag name="OTLTIMEBANDFYSTARTMONTH" val="January"/>
  <p:tag name="OTLTIMEBANDSHOWFYLABEL" val="True"/>
  <p:tag name="OTLTIMEBANDUSESTARTINGOFTHEYEARFORFYNUMBERING" val="True"/>
  <p:tag name="OTLTIMEBANDRESERVEDLEFTAREAWIDTH" val="76"/>
  <p:tag name="OTLTIMEBANDDEPENABLED" val="True"/>
  <p:tag name="OTLTIMEBANDDEPSCHEDULINGMODE" val="Flexible"/>
  <p:tag name="OTLTIMEBANDDEPPREVIOUSSCHEDULINGMODE" val="Flexible"/>
  <p:tag name="OTLTIMEBANDDEPONBREAKINGSTRICTSCHEDULINGMODE" val="AskEverytime"/>
  <p:tag name="OTLTIMEBANDDEPONBREAKINGFLEXIBLESCHEDULINGMODE" val="AskEverytime"/>
  <p:tag name="OTLTIMEBANDAUTODATERANGE" val="True"/>
  <p:tag name="OTLTIMEBANDENDDATE" val="2024-12-31T23:59:00.0000000"/>
  <p:tag name="OTLTIMEBANDSCALEFORMAT" val="MMM"/>
  <p:tag name="OTLTIMEBANDRESERVEDLEFTAREAISSET" val="False"/>
  <p:tag name="OTLTIMEBANDQUICKPOSITION" val="Custom"/>
</p:tagLst>
</file>

<file path=ppt/tags/tag78.xml><?xml version="1.0" encoding="utf-8"?>
<p:tagLst xmlns:a="http://schemas.openxmlformats.org/drawingml/2006/main" xmlns:r="http://schemas.openxmlformats.org/officeDocument/2006/relationships" xmlns:p="http://schemas.openxmlformats.org/presentationml/2006/main">
  <p:tag name="OTLMARKERSHAPE" val="OTL"/>
  <p:tag name="OTLELAPSEDSTYLE" val="Thin"/>
</p:tagLst>
</file>

<file path=ppt/tags/tag79.xml><?xml version="1.0" encoding="utf-8"?>
<p:tagLst xmlns:a="http://schemas.openxmlformats.org/drawingml/2006/main" xmlns:r="http://schemas.openxmlformats.org/officeDocument/2006/relationships" xmlns:p="http://schemas.openxmlformats.org/presentationml/2006/main">
  <p:tag name="OTLMARKERSHAPE" val="OTL"/>
</p:tagLst>
</file>

<file path=ppt/tags/tag8.xml><?xml version="1.0" encoding="utf-8"?>
<p:tagLst xmlns:a="http://schemas.openxmlformats.org/drawingml/2006/main" xmlns:r="http://schemas.openxmlformats.org/officeDocument/2006/relationships" xmlns:p="http://schemas.openxmlformats.org/presentationml/2006/main">
  <p:tag name="OTLMARKERSHAPE" val="OTL"/>
</p:tagLst>
</file>

<file path=ppt/tags/tag80.xml><?xml version="1.0" encoding="utf-8"?>
<p:tagLst xmlns:a="http://schemas.openxmlformats.org/drawingml/2006/main" xmlns:r="http://schemas.openxmlformats.org/officeDocument/2006/relationships" xmlns:p="http://schemas.openxmlformats.org/presentationml/2006/main">
  <p:tag name="OTLMARKERSHAPE" val="OTL"/>
</p:tagLst>
</file>

<file path=ppt/tags/tag81.xml><?xml version="1.0" encoding="utf-8"?>
<p:tagLst xmlns:a="http://schemas.openxmlformats.org/drawingml/2006/main" xmlns:r="http://schemas.openxmlformats.org/officeDocument/2006/relationships" xmlns:p="http://schemas.openxmlformats.org/presentationml/2006/main">
  <p:tag name="OTLMARKERSHAPE" val="OTL"/>
</p:tagLst>
</file>

<file path=ppt/tags/tag82.xml><?xml version="1.0" encoding="utf-8"?>
<p:tagLst xmlns:a="http://schemas.openxmlformats.org/drawingml/2006/main" xmlns:r="http://schemas.openxmlformats.org/officeDocument/2006/relationships" xmlns:p="http://schemas.openxmlformats.org/presentationml/2006/main">
  <p:tag name="OTLMARKERSHAPE" val="OTL"/>
</p:tagLst>
</file>

<file path=ppt/tags/tag83.xml><?xml version="1.0" encoding="utf-8"?>
<p:tagLst xmlns:a="http://schemas.openxmlformats.org/drawingml/2006/main" xmlns:r="http://schemas.openxmlformats.org/officeDocument/2006/relationships" xmlns:p="http://schemas.openxmlformats.org/presentationml/2006/main">
  <p:tag name="OTLMARKERSHAPE" val="OTL"/>
</p:tagLst>
</file>

<file path=ppt/tags/tag84.xml><?xml version="1.0" encoding="utf-8"?>
<p:tagLst xmlns:a="http://schemas.openxmlformats.org/drawingml/2006/main" xmlns:r="http://schemas.openxmlformats.org/officeDocument/2006/relationships" xmlns:p="http://schemas.openxmlformats.org/presentationml/2006/main">
  <p:tag name="OTLMARKERSHAPE" val="OTL"/>
</p:tagLst>
</file>

<file path=ppt/tags/tag85.xml><?xml version="1.0" encoding="utf-8"?>
<p:tagLst xmlns:a="http://schemas.openxmlformats.org/drawingml/2006/main" xmlns:r="http://schemas.openxmlformats.org/officeDocument/2006/relationships" xmlns:p="http://schemas.openxmlformats.org/presentationml/2006/main">
  <p:tag name="OTLMARKERSHAPE" val="OTL"/>
</p:tagLst>
</file>

<file path=ppt/tags/tag86.xml><?xml version="1.0" encoding="utf-8"?>
<p:tagLst xmlns:a="http://schemas.openxmlformats.org/drawingml/2006/main" xmlns:r="http://schemas.openxmlformats.org/officeDocument/2006/relationships" xmlns:p="http://schemas.openxmlformats.org/presentationml/2006/main">
  <p:tag name="OTLMARKERSHAPE" val="OTL"/>
</p:tagLst>
</file>

<file path=ppt/tags/tag87.xml><?xml version="1.0" encoding="utf-8"?>
<p:tagLst xmlns:a="http://schemas.openxmlformats.org/drawingml/2006/main" xmlns:r="http://schemas.openxmlformats.org/officeDocument/2006/relationships" xmlns:p="http://schemas.openxmlformats.org/presentationml/2006/main">
  <p:tag name="OTLMARKERSHAPE" val="OTL"/>
</p:tagLst>
</file>

<file path=ppt/tags/tag88.xml><?xml version="1.0" encoding="utf-8"?>
<p:tagLst xmlns:a="http://schemas.openxmlformats.org/drawingml/2006/main" xmlns:r="http://schemas.openxmlformats.org/officeDocument/2006/relationships" xmlns:p="http://schemas.openxmlformats.org/presentationml/2006/main">
  <p:tag name="OTLMARKERSHAPE" val="OTL"/>
</p:tagLst>
</file>

<file path=ppt/tags/tag89.xml><?xml version="1.0" encoding="utf-8"?>
<p:tagLst xmlns:a="http://schemas.openxmlformats.org/drawingml/2006/main" xmlns:r="http://schemas.openxmlformats.org/officeDocument/2006/relationships" xmlns:p="http://schemas.openxmlformats.org/presentationml/2006/main">
  <p:tag name="OTLMARKERSHAPE" val="OTL"/>
</p:tagLst>
</file>

<file path=ppt/tags/tag9.xml><?xml version="1.0" encoding="utf-8"?>
<p:tagLst xmlns:a="http://schemas.openxmlformats.org/drawingml/2006/main" xmlns:r="http://schemas.openxmlformats.org/officeDocument/2006/relationships" xmlns:p="http://schemas.openxmlformats.org/presentationml/2006/main">
  <p:tag name="OTLMARKERSHAPE" val="OTL"/>
</p:tagLst>
</file>

<file path=ppt/tags/tag90.xml><?xml version="1.0" encoding="utf-8"?>
<p:tagLst xmlns:a="http://schemas.openxmlformats.org/drawingml/2006/main" xmlns:r="http://schemas.openxmlformats.org/officeDocument/2006/relationships" xmlns:p="http://schemas.openxmlformats.org/presentationml/2006/main">
  <p:tag name="OTLMARKERSHAPE" val="OTL"/>
</p:tagLst>
</file>

<file path=ppt/tags/tag91.xml><?xml version="1.0" encoding="utf-8"?>
<p:tagLst xmlns:a="http://schemas.openxmlformats.org/drawingml/2006/main" xmlns:r="http://schemas.openxmlformats.org/officeDocument/2006/relationships" xmlns:p="http://schemas.openxmlformats.org/presentationml/2006/main">
  <p:tag name="OTLMARKERSHAPE" val="OTL"/>
</p:tagLst>
</file>

<file path=ppt/tags/tag92.xml><?xml version="1.0" encoding="utf-8"?>
<p:tagLst xmlns:a="http://schemas.openxmlformats.org/drawingml/2006/main" xmlns:r="http://schemas.openxmlformats.org/officeDocument/2006/relationships" xmlns:p="http://schemas.openxmlformats.org/presentationml/2006/main">
  <p:tag name="OTLMARKERSHAPE" val="OTL"/>
</p:tagLst>
</file>

<file path=ppt/tags/tag93.xml><?xml version="1.0" encoding="utf-8"?>
<p:tagLst xmlns:a="http://schemas.openxmlformats.org/drawingml/2006/main" xmlns:r="http://schemas.openxmlformats.org/officeDocument/2006/relationships" xmlns:p="http://schemas.openxmlformats.org/presentationml/2006/main">
  <p:tag name="OTLMARKERSHAPE" val="OTL"/>
</p:tagLst>
</file>

<file path=ppt/tags/tag94.xml><?xml version="1.0" encoding="utf-8"?>
<p:tagLst xmlns:a="http://schemas.openxmlformats.org/drawingml/2006/main" xmlns:r="http://schemas.openxmlformats.org/officeDocument/2006/relationships" xmlns:p="http://schemas.openxmlformats.org/presentationml/2006/main">
  <p:tag name="OTLMARKERSHAPE" val="OTL"/>
</p:tagLst>
</file>

<file path=ppt/tags/tag95.xml><?xml version="1.0" encoding="utf-8"?>
<p:tagLst xmlns:a="http://schemas.openxmlformats.org/drawingml/2006/main" xmlns:r="http://schemas.openxmlformats.org/officeDocument/2006/relationships" xmlns:p="http://schemas.openxmlformats.org/presentationml/2006/main">
  <p:tag name="OTLMARKERSHAPE" val="OTL"/>
</p:tagLst>
</file>

<file path=ppt/tags/tag96.xml><?xml version="1.0" encoding="utf-8"?>
<p:tagLst xmlns:a="http://schemas.openxmlformats.org/drawingml/2006/main" xmlns:r="http://schemas.openxmlformats.org/officeDocument/2006/relationships" xmlns:p="http://schemas.openxmlformats.org/presentationml/2006/main">
  <p:tag name="OTLMARKERSHAPE" val="OTL"/>
</p:tagLst>
</file>

<file path=ppt/tags/tag97.xml><?xml version="1.0" encoding="utf-8"?>
<p:tagLst xmlns:a="http://schemas.openxmlformats.org/drawingml/2006/main" xmlns:r="http://schemas.openxmlformats.org/officeDocument/2006/relationships" xmlns:p="http://schemas.openxmlformats.org/presentationml/2006/main">
  <p:tag name="OTLMARKERSHAPE" val="OTL"/>
</p:tagLst>
</file>

<file path=ppt/tags/tag98.xml><?xml version="1.0" encoding="utf-8"?>
<p:tagLst xmlns:a="http://schemas.openxmlformats.org/drawingml/2006/main" xmlns:r="http://schemas.openxmlformats.org/officeDocument/2006/relationships" xmlns:p="http://schemas.openxmlformats.org/presentationml/2006/main">
  <p:tag name="OTLMARKERSHAPE" val="OTL"/>
</p:tagLst>
</file>

<file path=ppt/tags/tag99.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Receipt of India's hosting letter"/>
  <p:tag name="OTLDATE" val="2023-03-31T23:59:00.0000000"/>
  <p:tag name="OTLPOSITIONONTASK" val="None"/>
  <p:tag name="OTLRELATEDTASKID" val="00000000-0000-0000-0000-0000000000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d23d643-11aa-4f5d-a7cb-4b28870ba7d9">
      <Terms xmlns="http://schemas.microsoft.com/office/infopath/2007/PartnerControls"/>
    </lcf76f155ced4ddcb4097134ff3c332f>
    <TaxCatchAll xmlns="0f1837c1-098b-4c5d-a768-87f2c42fb80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8EB411172B08149B6076D93A1FB9A34" ma:contentTypeVersion="15" ma:contentTypeDescription="Crée un document." ma:contentTypeScope="" ma:versionID="08a0861c219ac696aa806de753833555">
  <xsd:schema xmlns:xsd="http://www.w3.org/2001/XMLSchema" xmlns:xs="http://www.w3.org/2001/XMLSchema" xmlns:p="http://schemas.microsoft.com/office/2006/metadata/properties" xmlns:ns2="dd23d643-11aa-4f5d-a7cb-4b28870ba7d9" xmlns:ns3="0f1837c1-098b-4c5d-a768-87f2c42fb806" targetNamespace="http://schemas.microsoft.com/office/2006/metadata/properties" ma:root="true" ma:fieldsID="f8d6211d4013bafa13a634cbcbc0aa0c" ns2:_="" ns3:_="">
    <xsd:import namespace="dd23d643-11aa-4f5d-a7cb-4b28870ba7d9"/>
    <xsd:import namespace="0f1837c1-098b-4c5d-a768-87f2c42fb80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Location" minOccurs="0"/>
                <xsd:element ref="ns2:MediaServiceOCR" minOccurs="0"/>
                <xsd:element ref="ns3:SharedWithUsers" minOccurs="0"/>
                <xsd:element ref="ns3:SharedWithDetail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23d643-11aa-4f5d-a7cb-4b28870ba7d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lcf76f155ced4ddcb4097134ff3c332f" ma:index="14" nillable="true" ma:taxonomy="true" ma:internalName="lcf76f155ced4ddcb4097134ff3c332f" ma:taxonomyFieldName="MediaServiceImageTags" ma:displayName="Balises d’images" ma:readOnly="false" ma:fieldId="{5cf76f15-5ced-4ddc-b409-7134ff3c332f}" ma:taxonomyMulti="true" ma:sspId="0e895586-ec57-4162-862b-45953123501e"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f1837c1-098b-4c5d-a768-87f2c42fb806"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9205fc44-3b8c-4a94-96c7-53c1fcd62cd9}" ma:internalName="TaxCatchAll" ma:showField="CatchAllData" ma:web="0f1837c1-098b-4c5d-a768-87f2c42fb80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743D54-C46D-411B-97F9-77DAFDB4671E}">
  <ds:schemaRefs>
    <ds:schemaRef ds:uri="http://purl.org/dc/elements/1.1/"/>
    <ds:schemaRef ds:uri="http://schemas.microsoft.com/office/2006/documentManagement/types"/>
    <ds:schemaRef ds:uri="aaf2cbe1-1f56-4dd9-bdab-6526eb218db6"/>
    <ds:schemaRef ds:uri="http://schemas.openxmlformats.org/package/2006/metadata/core-properties"/>
    <ds:schemaRef ds:uri="http://schemas.microsoft.com/office/infopath/2007/PartnerControls"/>
    <ds:schemaRef ds:uri="http://purl.org/dc/dcmitype/"/>
    <ds:schemaRef ds:uri="http://purl.org/dc/terms/"/>
    <ds:schemaRef ds:uri="24aa669f-0257-4567-9ac2-1cbb111e64a7"/>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2B795F75-83FC-4F8C-8D1C-D2966DC6EBDB}">
  <ds:schemaRefs>
    <ds:schemaRef ds:uri="http://schemas.microsoft.com/sharepoint/v3/contenttype/forms"/>
  </ds:schemaRefs>
</ds:datastoreItem>
</file>

<file path=customXml/itemProps3.xml><?xml version="1.0" encoding="utf-8"?>
<ds:datastoreItem xmlns:ds="http://schemas.openxmlformats.org/officeDocument/2006/customXml" ds:itemID="{825B5348-6B0C-48C6-BE8C-47E3CBF5CAD8}"/>
</file>

<file path=docProps/app.xml><?xml version="1.0" encoding="utf-8"?>
<Properties xmlns="http://schemas.openxmlformats.org/officeDocument/2006/extended-properties" xmlns:vt="http://schemas.openxmlformats.org/officeDocument/2006/docPropsVTypes">
  <TotalTime>47</TotalTime>
  <Words>1774</Words>
  <Application>Microsoft Office PowerPoint</Application>
  <PresentationFormat>Widescreen</PresentationFormat>
  <Paragraphs>449</Paragraphs>
  <Slides>12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等线</vt:lpstr>
      <vt:lpstr>Aptos</vt:lpstr>
      <vt:lpstr>Arial</vt:lpstr>
      <vt:lpstr>Avenir Nxt2 W1G</vt:lpstr>
      <vt:lpstr>Calibri</vt:lpstr>
      <vt:lpstr>Calibri Light</vt:lpstr>
      <vt:lpstr>Poppins</vt:lpstr>
      <vt:lpstr>Söhne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Liu, Xiya</dc:creator>
  <cp:lastModifiedBy>Singh, Aarti</cp:lastModifiedBy>
  <cp:revision>3</cp:revision>
  <dcterms:created xsi:type="dcterms:W3CDTF">2024-02-14T09:12:20Z</dcterms:created>
  <dcterms:modified xsi:type="dcterms:W3CDTF">2024-07-29T05:50:01Z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0x01010058EB411172B08149B6076D93A1FB9A34</vt:lpwstr>
  </property>
</Properties>
</file>