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09" r:id="rId4"/>
    <p:sldMasterId id="2147483713" r:id="rId5"/>
    <p:sldMasterId id="2147483722" r:id="rId6"/>
    <p:sldMasterId id="2147483732" r:id="rId7"/>
    <p:sldMasterId id="2147483736" r:id="rId8"/>
    <p:sldMasterId id="2147483739" r:id="rId9"/>
  </p:sldMasterIdLst>
  <p:notesMasterIdLst>
    <p:notesMasterId r:id="rId12"/>
  </p:notesMasterIdLst>
  <p:handoutMasterIdLst>
    <p:handoutMasterId r:id="rId13"/>
  </p:handoutMasterIdLst>
  <p:sldIdLst>
    <p:sldId id="2934" r:id="rId10"/>
    <p:sldId id="3097"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EA63303-9DA3-5F9A-BADA-9426719AF2DF}" name="Author-W" initials="WZ" userId="Author-W" providerId="None"/>
  <p188:author id="{492F4C29-0AF6-D282-0C00-D4DB0DFF6AB1}" name="Wei, Zhuhan" initials="" userId="S::zhuhan.wei@itu.int::e51b1274-5f32-484d-847d-b13b51de16d6" providerId="AD"/>
  <p188:author id="{57AEAE4B-2DA9-1948-9992-9938C32A0254}" name="Author-r" initials="Author" userId="Author-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6C78"/>
    <a:srgbClr val="009CD6"/>
    <a:srgbClr val="00B050"/>
    <a:srgbClr val="149741"/>
    <a:srgbClr val="2A285E"/>
    <a:srgbClr val="CE372F"/>
    <a:srgbClr val="045D3C"/>
    <a:srgbClr val="8D54A2"/>
    <a:srgbClr val="007DB6"/>
    <a:srgbClr val="D7944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581" autoAdjust="0"/>
  </p:normalViewPr>
  <p:slideViewPr>
    <p:cSldViewPr snapToGrid="0">
      <p:cViewPr varScale="1">
        <p:scale>
          <a:sx n="51" d="100"/>
          <a:sy n="51" d="100"/>
        </p:scale>
        <p:origin x="56" y="172"/>
      </p:cViewPr>
      <p:guideLst>
        <p:guide orient="horz" pos="2160"/>
        <p:guide pos="3840"/>
      </p:guideLst>
    </p:cSldViewPr>
  </p:slideViewPr>
  <p:notesTextViewPr>
    <p:cViewPr>
      <p:scale>
        <a:sx n="1" d="1"/>
        <a:sy n="1" d="1"/>
      </p:scale>
      <p:origin x="0" y="-796"/>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handoutMaster" Target="handoutMasters/handoutMaster1.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Master" Target="slideMasters/slideMaster4.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5" Type="http://schemas.openxmlformats.org/officeDocument/2006/relationships/slideMaster" Target="slideMasters/slideMaster2.xml"/><Relationship Id="rId15" Type="http://schemas.openxmlformats.org/officeDocument/2006/relationships/viewProps" Target="viewProps.xml"/><Relationship Id="rId10" Type="http://schemas.openxmlformats.org/officeDocument/2006/relationships/slide" Target="slides/slide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BE192EA-4FB5-417A-96F6-B3058A54ABC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875D5479-0008-4BFD-BE18-7442B169130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472114D-3A05-4B20-822E-8261653B33D2}" type="datetimeFigureOut">
              <a:rPr lang="en-US" smtClean="0"/>
              <a:t>7/26/2024</a:t>
            </a:fld>
            <a:endParaRPr lang="en-US"/>
          </a:p>
        </p:txBody>
      </p:sp>
      <p:sp>
        <p:nvSpPr>
          <p:cNvPr id="4" name="Footer Placeholder 3">
            <a:extLst>
              <a:ext uri="{FF2B5EF4-FFF2-40B4-BE49-F238E27FC236}">
                <a16:creationId xmlns:a16="http://schemas.microsoft.com/office/drawing/2014/main" id="{EABD4BE7-9FD8-4D10-87DD-2B2BC23B46E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F10342B2-B657-4BF5-B0C4-8D3FD65073D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1E5079B-D1F0-49DB-8DFB-E06CD09EC17E}" type="slidenum">
              <a:rPr lang="en-US" smtClean="0"/>
              <a:t>‹#›</a:t>
            </a:fld>
            <a:endParaRPr lang="en-US"/>
          </a:p>
        </p:txBody>
      </p:sp>
    </p:spTree>
    <p:extLst>
      <p:ext uri="{BB962C8B-B14F-4D97-AF65-F5344CB8AC3E}">
        <p14:creationId xmlns:p14="http://schemas.microsoft.com/office/powerpoint/2010/main" val="420054729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F008D2-43B4-45EB-8E80-36DCF9CD046D}" type="datetimeFigureOut">
              <a:rPr lang="en-US" smtClean="0"/>
              <a:t>7/26/2024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A8591F-50F3-4C40-9DA2-D793276CC051}" type="slidenum">
              <a:rPr lang="en-US" smtClean="0"/>
              <a:t>‹#›</a:t>
            </a:fld>
            <a:endParaRPr lang="en-US"/>
          </a:p>
        </p:txBody>
      </p:sp>
    </p:spTree>
    <p:extLst>
      <p:ext uri="{BB962C8B-B14F-4D97-AF65-F5344CB8AC3E}">
        <p14:creationId xmlns:p14="http://schemas.microsoft.com/office/powerpoint/2010/main" val="779994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venir Nxt2 W1G"/>
              </a:rPr>
              <a:t>Last year for COP28, ITU launched the Green Digital Action track which brought together more than 40 partners to raise awareness of the importance of digital to reach Net Zero. </a:t>
            </a:r>
          </a:p>
          <a:p>
            <a:endParaRPr lang="en-US" dirty="0">
              <a:latin typeface="Avenir Nxt2 W1G"/>
            </a:endParaRPr>
          </a:p>
          <a:p>
            <a:r>
              <a:rPr lang="en-US" dirty="0">
                <a:latin typeface="Avenir Nxt2 W1G"/>
              </a:rPr>
              <a:t>One key success to reach net zero is to provide concrete commitment and actions. There was a call to action related Green Standards. An Action Plan was launched to help industry for the implementation of environmental sustainability standards.</a:t>
            </a:r>
          </a:p>
          <a:p>
            <a:endParaRPr lang="en-US" dirty="0">
              <a:latin typeface="Avenir Nxt2 W1G"/>
            </a:endParaRPr>
          </a:p>
          <a:p>
            <a:r>
              <a:rPr lang="en-US" dirty="0">
                <a:latin typeface="Avenir Nxt2 W1G"/>
              </a:rPr>
              <a:t>In addition, IEC, ISO and ITU, which comprise the World Standards Cooperation, provided a Statement at COP 28, Dubail UAE.</a:t>
            </a:r>
          </a:p>
          <a:p>
            <a:endParaRPr lang="en-US" dirty="0">
              <a:latin typeface="Avenir Nxt2 W1G"/>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venir Nxt2 W1G"/>
              </a:rPr>
              <a:t>This statement reads: </a:t>
            </a:r>
            <a:r>
              <a:rPr lang="en-CA" sz="1200" dirty="0">
                <a:solidFill>
                  <a:schemeClr val="accent1"/>
                </a:solidFill>
              </a:rPr>
              <a:t>As the world’s leading developers of international standards, we pledge to uphold the principles that allow sustainability to be built into their development by design, and to delivering the standards that make both business and environmental sense. </a:t>
            </a:r>
          </a:p>
          <a:p>
            <a:endParaRPr lang="en-US" dirty="0">
              <a:latin typeface="Avenir Nxt2 W1G"/>
            </a:endParaRPr>
          </a:p>
          <a:p>
            <a:endParaRPr lang="en-US" dirty="0">
              <a:latin typeface="Avenir Nxt2 W1G"/>
            </a:endParaRPr>
          </a:p>
          <a:p>
            <a:endParaRPr lang="en-GB" dirty="0"/>
          </a:p>
          <a:p>
            <a:endParaRPr lang="en-GB" dirty="0"/>
          </a:p>
        </p:txBody>
      </p:sp>
      <p:sp>
        <p:nvSpPr>
          <p:cNvPr id="4" name="Slide Number Placeholder 3"/>
          <p:cNvSpPr>
            <a:spLocks noGrp="1"/>
          </p:cNvSpPr>
          <p:nvPr>
            <p:ph type="sldNum" sz="quarter" idx="5"/>
          </p:nvPr>
        </p:nvSpPr>
        <p:spPr/>
        <p:txBody>
          <a:bodyPr/>
          <a:lstStyle/>
          <a:p>
            <a:fld id="{46A8591F-50F3-4C40-9DA2-D793276CC051}" type="slidenum">
              <a:rPr lang="en-US" smtClean="0"/>
              <a:pPr/>
              <a:t>1</a:t>
            </a:fld>
            <a:endParaRPr lang="en-US"/>
          </a:p>
        </p:txBody>
      </p:sp>
    </p:spTree>
    <p:extLst>
      <p:ext uri="{BB962C8B-B14F-4D97-AF65-F5344CB8AC3E}">
        <p14:creationId xmlns:p14="http://schemas.microsoft.com/office/powerpoint/2010/main" val="35297284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venir Nxt2 W1G"/>
              </a:rPr>
              <a:t>In addition to the commitment on green standards, there was also another commitment related to the ICT sector GHG emissions, these included:</a:t>
            </a:r>
          </a:p>
          <a:p>
            <a:endParaRPr lang="en-US" dirty="0">
              <a:latin typeface="Avenir Nxt2 W1G"/>
            </a:endParaRPr>
          </a:p>
          <a:p>
            <a:r>
              <a:rPr lang="en-US" dirty="0">
                <a:latin typeface="Avenir Nxt2 W1G"/>
              </a:rPr>
              <a:t> 1) </a:t>
            </a:r>
            <a:r>
              <a:rPr lang="en-US" b="0" i="0" dirty="0">
                <a:effectLst/>
                <a:latin typeface="Avenir Nxt2 W1G"/>
              </a:rPr>
              <a:t>Companies commit to setting (or already have set) 1.5 degree aligned science-based targets</a:t>
            </a:r>
            <a:endParaRPr lang="en-US" dirty="0">
              <a:latin typeface="Avenir Nxt2 W1G"/>
            </a:endParaRPr>
          </a:p>
          <a:p>
            <a:pPr lvl="0" algn="l" defTabSz="914400">
              <a:lnSpc>
                <a:spcPct val="100000"/>
              </a:lnSpc>
              <a:spcBef>
                <a:spcPts val="0"/>
              </a:spcBef>
              <a:spcAft>
                <a:spcPts val="0"/>
              </a:spcAft>
              <a:buNone/>
              <a:tabLst/>
              <a:defRPr/>
            </a:pPr>
            <a:r>
              <a:rPr lang="en-US" b="0" i="0" dirty="0">
                <a:effectLst/>
                <a:latin typeface="Avenir Nxt2 W1G"/>
              </a:rPr>
              <a:t>2) Contribute to an ICT sector database creation on products and services. The development of the methodology of this database is being carried out by ITU-T SG5. We would like to join our efforts and contribute to the development of this standards.</a:t>
            </a:r>
            <a:endParaRPr lang="en-US" dirty="0">
              <a:latin typeface="Avenir Nxt2 W1G"/>
            </a:endParaRPr>
          </a:p>
          <a:p>
            <a:pPr lvl="0" algn="l" defTabSz="914400">
              <a:lnSpc>
                <a:spcPct val="100000"/>
              </a:lnSpc>
              <a:spcBef>
                <a:spcPts val="0"/>
              </a:spcBef>
              <a:spcAft>
                <a:spcPts val="0"/>
              </a:spcAft>
              <a:buNone/>
              <a:tabLst/>
              <a:defRPr/>
            </a:pPr>
            <a:r>
              <a:rPr lang="en-US" b="0" i="0" dirty="0">
                <a:effectLst/>
                <a:latin typeface="Avenir Nxt2 W1G"/>
              </a:rPr>
              <a:t>3) Companies commit to report data on all GHG emission scopes and categories yearly, publicly and submit results to a public ITU database.</a:t>
            </a:r>
            <a:endParaRPr lang="en-US" dirty="0">
              <a:latin typeface="Avenir Nxt2 W1G"/>
            </a:endParaRPr>
          </a:p>
          <a:p>
            <a:pPr marL="0" marR="0" lvl="0" indent="0" algn="l" defTabSz="914400">
              <a:lnSpc>
                <a:spcPct val="100000"/>
              </a:lnSpc>
              <a:spcBef>
                <a:spcPts val="0"/>
              </a:spcBef>
              <a:spcAft>
                <a:spcPts val="0"/>
              </a:spcAft>
              <a:buNone/>
              <a:tabLst/>
              <a:defRPr/>
            </a:pPr>
            <a:endParaRPr lang="en-US" b="0" i="0" dirty="0">
              <a:effectLst/>
            </a:endParaRPr>
          </a:p>
          <a:p>
            <a:pPr marL="0" marR="0" lvl="0" indent="0" algn="l" defTabSz="914400">
              <a:lnSpc>
                <a:spcPct val="100000"/>
              </a:lnSpc>
              <a:spcBef>
                <a:spcPts val="0"/>
              </a:spcBef>
              <a:spcAft>
                <a:spcPts val="0"/>
              </a:spcAft>
              <a:buNone/>
              <a:tabLst/>
              <a:defRPr/>
            </a:pPr>
            <a:r>
              <a:rPr lang="en-US" b="0" i="0" dirty="0">
                <a:effectLst/>
              </a:rPr>
              <a:t>There is now </a:t>
            </a:r>
            <a:r>
              <a:rPr lang="en-US" b="0" i="0">
                <a:effectLst/>
              </a:rPr>
              <a:t>ongoing work on </a:t>
            </a:r>
            <a:r>
              <a:rPr lang="en-US" b="0" i="0" dirty="0">
                <a:effectLst/>
              </a:rPr>
              <a:t>following the outcomes reached towards COP29 that will meet in Azerbaijan in November 2024.</a:t>
            </a:r>
            <a:endParaRPr lang="en-US" dirty="0"/>
          </a:p>
          <a:p>
            <a:endParaRPr lang="en-GB" dirty="0"/>
          </a:p>
        </p:txBody>
      </p:sp>
      <p:sp>
        <p:nvSpPr>
          <p:cNvPr id="4" name="Slide Number Placeholder 3"/>
          <p:cNvSpPr>
            <a:spLocks noGrp="1"/>
          </p:cNvSpPr>
          <p:nvPr>
            <p:ph type="sldNum" sz="quarter" idx="5"/>
          </p:nvPr>
        </p:nvSpPr>
        <p:spPr/>
        <p:txBody>
          <a:bodyPr/>
          <a:lstStyle/>
          <a:p>
            <a:fld id="{46A8591F-50F3-4C40-9DA2-D793276CC051}" type="slidenum">
              <a:rPr lang="en-US" smtClean="0"/>
              <a:pPr/>
              <a:t>2</a:t>
            </a:fld>
            <a:endParaRPr lang="en-US"/>
          </a:p>
        </p:txBody>
      </p:sp>
    </p:spTree>
    <p:extLst>
      <p:ext uri="{BB962C8B-B14F-4D97-AF65-F5344CB8AC3E}">
        <p14:creationId xmlns:p14="http://schemas.microsoft.com/office/powerpoint/2010/main" val="24069291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ig text: 2 columns">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1A647C-A7BD-47C9-962C-55289EF4CD84}"/>
              </a:ext>
            </a:extLst>
          </p:cNvPr>
          <p:cNvSpPr>
            <a:spLocks noGrp="1"/>
          </p:cNvSpPr>
          <p:nvPr>
            <p:ph idx="1" hasCustomPrompt="1"/>
          </p:nvPr>
        </p:nvSpPr>
        <p:spPr>
          <a:xfrm>
            <a:off x="725414" y="2033625"/>
            <a:ext cx="8999926" cy="4067251"/>
          </a:xfrm>
        </p:spPr>
        <p:txBody>
          <a:bodyPr numCol="2" spcCol="274320">
            <a:noAutofit/>
          </a:bodyPr>
          <a:lstStyle>
            <a:lvl1pPr marL="91440" marR="0" indent="0" algn="l" defTabSz="914400" rtl="0" eaLnBrk="1" fontAlgn="auto" latinLnBrk="0" hangingPunct="1">
              <a:lnSpc>
                <a:spcPct val="100000"/>
              </a:lnSpc>
              <a:spcBef>
                <a:spcPts val="1000"/>
              </a:spcBef>
              <a:spcAft>
                <a:spcPts val="0"/>
              </a:spcAft>
              <a:buClr>
                <a:srgbClr val="009CD6"/>
              </a:buClr>
              <a:buSzPct val="110000"/>
              <a:buFontTx/>
              <a:buNone/>
              <a:tabLst/>
              <a:defRPr sz="2400" spc="20"/>
            </a:lvl1pPr>
            <a:lvl2pPr marL="548640" indent="0">
              <a:lnSpc>
                <a:spcPts val="2400"/>
              </a:lnSpc>
              <a:buClr>
                <a:srgbClr val="009CD6"/>
              </a:buClr>
              <a:buFontTx/>
              <a:buNone/>
              <a:defRPr sz="1800" spc="20"/>
            </a:lvl2pPr>
            <a:lvl3pPr marL="1005840" indent="0">
              <a:lnSpc>
                <a:spcPts val="2400"/>
              </a:lnSpc>
              <a:buClr>
                <a:srgbClr val="009CD6"/>
              </a:buClr>
              <a:buFontTx/>
              <a:buNone/>
              <a:defRPr sz="1800" spc="20"/>
            </a:lvl3pPr>
            <a:lvl4pPr marL="1463040" indent="0">
              <a:lnSpc>
                <a:spcPts val="2400"/>
              </a:lnSpc>
              <a:buClr>
                <a:srgbClr val="009CD6"/>
              </a:buClr>
              <a:buFontTx/>
              <a:buNone/>
              <a:defRPr sz="1800" spc="20"/>
            </a:lvl4pPr>
            <a:lvl5pPr>
              <a:buClr>
                <a:srgbClr val="5B9BD5"/>
              </a:buClr>
              <a:defRPr/>
            </a:lvl5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Aenean </a:t>
            </a:r>
            <a:r>
              <a:rPr lang="en-US" err="1"/>
              <a:t>commodo</a:t>
            </a:r>
            <a:r>
              <a:rPr lang="en-US"/>
              <a:t> ligula </a:t>
            </a:r>
            <a:r>
              <a:rPr lang="en-US" err="1"/>
              <a:t>eget</a:t>
            </a:r>
            <a:r>
              <a:rPr lang="en-US"/>
              <a:t> dolor. Aenean </a:t>
            </a:r>
            <a:r>
              <a:rPr lang="en-US" err="1"/>
              <a:t>massa</a:t>
            </a:r>
            <a:r>
              <a:rPr lang="en-US"/>
              <a:t>. Cum sociis </a:t>
            </a:r>
            <a:r>
              <a:rPr lang="en-US" err="1"/>
              <a:t>natoque</a:t>
            </a:r>
            <a:r>
              <a:rPr lang="en-US"/>
              <a:t> </a:t>
            </a:r>
            <a:r>
              <a:rPr lang="en-US" err="1"/>
              <a:t>penatibus</a:t>
            </a:r>
            <a:r>
              <a:rPr lang="en-US"/>
              <a:t> et </a:t>
            </a:r>
            <a:r>
              <a:rPr lang="en-US" err="1"/>
              <a:t>magnis</a:t>
            </a:r>
            <a:r>
              <a:rPr lang="en-US"/>
              <a:t> dis parturient </a:t>
            </a:r>
            <a:r>
              <a:rPr lang="en-US" err="1"/>
              <a:t>montes</a:t>
            </a:r>
            <a:r>
              <a:rPr lang="en-US"/>
              <a:t>, </a:t>
            </a:r>
            <a:r>
              <a:rPr lang="en-US" err="1"/>
              <a:t>nascetur</a:t>
            </a:r>
            <a:r>
              <a:rPr lang="en-US"/>
              <a:t> </a:t>
            </a:r>
            <a:r>
              <a:rPr lang="en-US" err="1"/>
              <a:t>ridiculus</a:t>
            </a:r>
            <a:r>
              <a:rPr lang="en-US"/>
              <a:t> mus. Donec </a:t>
            </a:r>
            <a:r>
              <a:rPr lang="en-US" err="1"/>
              <a:t>quam</a:t>
            </a:r>
            <a:r>
              <a:rPr lang="en-US"/>
              <a:t> </a:t>
            </a:r>
            <a:r>
              <a:rPr lang="en-US" err="1"/>
              <a:t>felis</a:t>
            </a:r>
            <a:r>
              <a:rPr lang="en-US"/>
              <a:t>, </a:t>
            </a:r>
            <a:r>
              <a:rPr lang="en-US" err="1"/>
              <a:t>ultricies</a:t>
            </a:r>
            <a:r>
              <a:rPr lang="en-US"/>
              <a:t> </a:t>
            </a:r>
            <a:r>
              <a:rPr lang="en-US" err="1"/>
              <a:t>nec</a:t>
            </a:r>
            <a:r>
              <a:rPr lang="en-US"/>
              <a:t>, </a:t>
            </a:r>
            <a:r>
              <a:rPr lang="en-US" err="1"/>
              <a:t>pellentesque</a:t>
            </a:r>
            <a:r>
              <a:rPr lang="en-US"/>
              <a:t> </a:t>
            </a:r>
            <a:r>
              <a:rPr lang="en-US" err="1"/>
              <a:t>eu</a:t>
            </a:r>
            <a:r>
              <a:rPr lang="en-US"/>
              <a:t>, </a:t>
            </a:r>
            <a:r>
              <a:rPr lang="en-US" err="1"/>
              <a:t>pretium</a:t>
            </a:r>
            <a:r>
              <a:rPr lang="en-US"/>
              <a:t> </a:t>
            </a:r>
            <a:r>
              <a:rPr lang="en-US" err="1"/>
              <a:t>quis</a:t>
            </a:r>
            <a:r>
              <a:rPr lang="en-US"/>
              <a:t>, sem. </a:t>
            </a:r>
          </a:p>
          <a:p>
            <a:pPr lvl="0"/>
            <a:r>
              <a:rPr lang="en-US" err="1"/>
              <a:t>Nulla</a:t>
            </a:r>
            <a:r>
              <a:rPr lang="en-US"/>
              <a:t> </a:t>
            </a:r>
            <a:r>
              <a:rPr lang="en-US" err="1"/>
              <a:t>consequat</a:t>
            </a:r>
            <a:r>
              <a:rPr lang="en-US"/>
              <a:t> </a:t>
            </a:r>
            <a:r>
              <a:rPr lang="en-US" err="1"/>
              <a:t>massa</a:t>
            </a:r>
            <a:r>
              <a:rPr lang="en-US"/>
              <a:t> </a:t>
            </a:r>
            <a:r>
              <a:rPr lang="en-US" err="1"/>
              <a:t>quis</a:t>
            </a:r>
            <a:r>
              <a:rPr lang="en-US"/>
              <a:t> </a:t>
            </a:r>
            <a:r>
              <a:rPr lang="en-US" err="1"/>
              <a:t>enim</a:t>
            </a:r>
            <a:r>
              <a:rPr lang="en-US"/>
              <a:t>. Donec </a:t>
            </a:r>
            <a:r>
              <a:rPr lang="en-US" err="1"/>
              <a:t>pede</a:t>
            </a:r>
            <a:r>
              <a:rPr lang="en-US"/>
              <a:t> </a:t>
            </a:r>
            <a:r>
              <a:rPr lang="en-US" err="1"/>
              <a:t>justo</a:t>
            </a:r>
            <a:r>
              <a:rPr lang="en-US"/>
              <a:t>, </a:t>
            </a:r>
            <a:r>
              <a:rPr lang="en-US" err="1"/>
              <a:t>fringilla</a:t>
            </a:r>
            <a:r>
              <a:rPr lang="en-US"/>
              <a:t> vel, </a:t>
            </a:r>
            <a:r>
              <a:rPr lang="en-US" err="1"/>
              <a:t>aliquet</a:t>
            </a:r>
            <a:r>
              <a:rPr lang="en-US"/>
              <a:t> </a:t>
            </a:r>
            <a:r>
              <a:rPr lang="en-US" err="1"/>
              <a:t>nec</a:t>
            </a:r>
            <a:r>
              <a:rPr lang="en-US"/>
              <a:t>.</a:t>
            </a:r>
          </a:p>
          <a:p>
            <a:pPr marL="91440" marR="0" lvl="0" indent="0" algn="l" defTabSz="914400" rtl="0" eaLnBrk="1" fontAlgn="auto" latinLnBrk="0" hangingPunct="1">
              <a:lnSpc>
                <a:spcPct val="100000"/>
              </a:lnSpc>
              <a:spcBef>
                <a:spcPts val="1000"/>
              </a:spcBef>
              <a:spcAft>
                <a:spcPts val="0"/>
              </a:spcAft>
              <a:buClr>
                <a:srgbClr val="009CD6"/>
              </a:buClr>
              <a:buSzPct val="110000"/>
              <a:buFontTx/>
              <a:buNone/>
              <a:tabLst/>
              <a:defRPr/>
            </a:pPr>
            <a:r>
              <a:rPr lang="en-US"/>
              <a:t>Cum sociis </a:t>
            </a:r>
            <a:r>
              <a:rPr lang="en-US" err="1"/>
              <a:t>natoque</a:t>
            </a:r>
            <a:r>
              <a:rPr lang="en-US"/>
              <a:t> </a:t>
            </a:r>
            <a:r>
              <a:rPr lang="en-US" err="1"/>
              <a:t>penatibus</a:t>
            </a:r>
            <a:r>
              <a:rPr lang="en-US"/>
              <a:t> et </a:t>
            </a:r>
            <a:r>
              <a:rPr lang="en-US" err="1"/>
              <a:t>magnis</a:t>
            </a:r>
            <a:r>
              <a:rPr lang="en-US"/>
              <a:t> dis parturient </a:t>
            </a:r>
            <a:r>
              <a:rPr lang="en-US" err="1"/>
              <a:t>montes</a:t>
            </a:r>
            <a:r>
              <a:rPr lang="en-US"/>
              <a:t>, </a:t>
            </a:r>
            <a:r>
              <a:rPr lang="en-US" err="1"/>
              <a:t>nascetur</a:t>
            </a:r>
            <a:r>
              <a:rPr lang="en-US"/>
              <a:t> </a:t>
            </a:r>
            <a:r>
              <a:rPr lang="en-US" err="1"/>
              <a:t>ridiculus</a:t>
            </a:r>
            <a:r>
              <a:rPr lang="en-US"/>
              <a:t> mus. Donec </a:t>
            </a:r>
            <a:r>
              <a:rPr lang="en-US" err="1"/>
              <a:t>quam</a:t>
            </a:r>
            <a:r>
              <a:rPr lang="en-US"/>
              <a:t> </a:t>
            </a:r>
            <a:r>
              <a:rPr lang="en-US" err="1"/>
              <a:t>felis</a:t>
            </a:r>
            <a:r>
              <a:rPr lang="en-US"/>
              <a:t>, </a:t>
            </a:r>
            <a:r>
              <a:rPr lang="en-US" err="1"/>
              <a:t>ultricies</a:t>
            </a:r>
            <a:r>
              <a:rPr lang="en-US"/>
              <a:t> </a:t>
            </a:r>
            <a:r>
              <a:rPr lang="en-US" err="1"/>
              <a:t>nec</a:t>
            </a:r>
            <a:r>
              <a:rPr lang="en-US"/>
              <a:t>, </a:t>
            </a:r>
            <a:r>
              <a:rPr lang="en-US" err="1"/>
              <a:t>pellentesque</a:t>
            </a:r>
            <a:r>
              <a:rPr lang="en-US"/>
              <a:t> </a:t>
            </a:r>
            <a:r>
              <a:rPr lang="en-US" err="1"/>
              <a:t>eu</a:t>
            </a:r>
            <a:r>
              <a:rPr lang="en-US"/>
              <a:t>, </a:t>
            </a:r>
            <a:r>
              <a:rPr lang="en-US" err="1"/>
              <a:t>pretium</a:t>
            </a:r>
            <a:r>
              <a:rPr lang="en-US"/>
              <a:t> </a:t>
            </a:r>
            <a:r>
              <a:rPr lang="en-US" err="1"/>
              <a:t>quis</a:t>
            </a:r>
            <a:r>
              <a:rPr lang="en-US"/>
              <a:t>, sem.</a:t>
            </a:r>
          </a:p>
        </p:txBody>
      </p:sp>
      <p:sp>
        <p:nvSpPr>
          <p:cNvPr id="8" name="Title 1">
            <a:extLst>
              <a:ext uri="{FF2B5EF4-FFF2-40B4-BE49-F238E27FC236}">
                <a16:creationId xmlns:a16="http://schemas.microsoft.com/office/drawing/2014/main" id="{2068AA50-AAA8-4842-ABF3-40CA7CFE97D8}"/>
              </a:ext>
            </a:extLst>
          </p:cNvPr>
          <p:cNvSpPr>
            <a:spLocks noGrp="1"/>
          </p:cNvSpPr>
          <p:nvPr>
            <p:ph type="title" hasCustomPrompt="1"/>
          </p:nvPr>
        </p:nvSpPr>
        <p:spPr>
          <a:xfrm>
            <a:off x="719358" y="685156"/>
            <a:ext cx="8999926" cy="597012"/>
          </a:xfrm>
          <a:prstGeom prst="rect">
            <a:avLst/>
          </a:prstGeom>
        </p:spPr>
        <p:txBody>
          <a:bodyPr>
            <a:noAutofit/>
          </a:bodyPr>
          <a:lstStyle>
            <a:lvl1pPr>
              <a:defRPr sz="2800"/>
            </a:lvl1pPr>
          </a:lstStyle>
          <a:p>
            <a:pPr lvl="0"/>
            <a:r>
              <a:rPr lang="en-US"/>
              <a:t>Click to edit Master text styles</a:t>
            </a:r>
          </a:p>
        </p:txBody>
      </p:sp>
      <p:cxnSp>
        <p:nvCxnSpPr>
          <p:cNvPr id="9" name="Straight Connector 8">
            <a:extLst>
              <a:ext uri="{FF2B5EF4-FFF2-40B4-BE49-F238E27FC236}">
                <a16:creationId xmlns:a16="http://schemas.microsoft.com/office/drawing/2014/main" id="{1D7316B5-C57D-4BFE-9E05-E402A449FF88}"/>
              </a:ext>
            </a:extLst>
          </p:cNvPr>
          <p:cNvCxnSpPr/>
          <p:nvPr userDrawn="1"/>
        </p:nvCxnSpPr>
        <p:spPr>
          <a:xfrm>
            <a:off x="614785"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0" name="Text Placeholder 3">
            <a:extLst>
              <a:ext uri="{FF2B5EF4-FFF2-40B4-BE49-F238E27FC236}">
                <a16:creationId xmlns:a16="http://schemas.microsoft.com/office/drawing/2014/main" id="{B8F92057-32FC-4FC9-AF35-02473A8E4978}"/>
              </a:ext>
            </a:extLst>
          </p:cNvPr>
          <p:cNvSpPr>
            <a:spLocks noGrp="1"/>
          </p:cNvSpPr>
          <p:nvPr>
            <p:ph type="body" sz="quarter" idx="10" hasCustomPrompt="1"/>
          </p:nvPr>
        </p:nvSpPr>
        <p:spPr>
          <a:xfrm>
            <a:off x="614785" y="313371"/>
            <a:ext cx="4554538" cy="308803"/>
          </a:xfrm>
        </p:spPr>
        <p:txBody>
          <a:bodyPr anchor="ctr"/>
          <a:lstStyle>
            <a:lvl1pPr marL="91440" indent="0">
              <a:buNone/>
              <a:defRPr sz="1600">
                <a:solidFill>
                  <a:schemeClr val="accent2"/>
                </a:solidFill>
              </a:defRPr>
            </a:lvl1pPr>
          </a:lstStyle>
          <a:p>
            <a:pPr lvl="0"/>
            <a:r>
              <a:rPr lang="en-US"/>
              <a:t>Click to add section name</a:t>
            </a:r>
          </a:p>
        </p:txBody>
      </p:sp>
    </p:spTree>
    <p:extLst>
      <p:ext uri="{BB962C8B-B14F-4D97-AF65-F5344CB8AC3E}">
        <p14:creationId xmlns:p14="http://schemas.microsoft.com/office/powerpoint/2010/main" val="5067026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o Page Number_One column text">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C2D2EAAE-CF97-5EA0-05A9-D44216E93D57}"/>
              </a:ext>
            </a:extLst>
          </p:cNvPr>
          <p:cNvCxnSpPr/>
          <p:nvPr userDrawn="1"/>
        </p:nvCxnSpPr>
        <p:spPr>
          <a:xfrm>
            <a:off x="614783"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5" name="Text Placeholder 3">
            <a:extLst>
              <a:ext uri="{FF2B5EF4-FFF2-40B4-BE49-F238E27FC236}">
                <a16:creationId xmlns:a16="http://schemas.microsoft.com/office/drawing/2014/main" id="{0CBB9220-06B0-1216-B453-6A95C0865570}"/>
              </a:ext>
            </a:extLst>
          </p:cNvPr>
          <p:cNvSpPr>
            <a:spLocks noGrp="1"/>
          </p:cNvSpPr>
          <p:nvPr>
            <p:ph type="body" sz="quarter" idx="10" hasCustomPrompt="1"/>
          </p:nvPr>
        </p:nvSpPr>
        <p:spPr>
          <a:xfrm>
            <a:off x="614783" y="313371"/>
            <a:ext cx="4554538" cy="308803"/>
          </a:xfrm>
          <a:prstGeom prst="rect">
            <a:avLst/>
          </a:prstGeom>
        </p:spPr>
        <p:txBody>
          <a:bodyPr anchor="ctr">
            <a:noAutofit/>
          </a:bodyPr>
          <a:lstStyle>
            <a:lvl1pPr marL="91440" indent="0">
              <a:buNone/>
              <a:defRPr sz="1600">
                <a:solidFill>
                  <a:schemeClr val="accent2"/>
                </a:solidFill>
              </a:defRPr>
            </a:lvl1pPr>
          </a:lstStyle>
          <a:p>
            <a:pPr lvl="0"/>
            <a:r>
              <a:rPr lang="en-US"/>
              <a:t>Click to add section name</a:t>
            </a:r>
          </a:p>
        </p:txBody>
      </p:sp>
      <p:sp>
        <p:nvSpPr>
          <p:cNvPr id="6" name="Title 1">
            <a:extLst>
              <a:ext uri="{FF2B5EF4-FFF2-40B4-BE49-F238E27FC236}">
                <a16:creationId xmlns:a16="http://schemas.microsoft.com/office/drawing/2014/main" id="{07AF9ADD-9F98-137E-64B5-09586345F75E}"/>
              </a:ext>
            </a:extLst>
          </p:cNvPr>
          <p:cNvSpPr>
            <a:spLocks noGrp="1"/>
          </p:cNvSpPr>
          <p:nvPr>
            <p:ph type="title"/>
          </p:nvPr>
        </p:nvSpPr>
        <p:spPr>
          <a:xfrm>
            <a:off x="634707" y="1267337"/>
            <a:ext cx="9061228" cy="480131"/>
          </a:xfrm>
          <a:prstGeom prst="rect">
            <a:avLst/>
          </a:prstGeom>
        </p:spPr>
        <p:txBody>
          <a:bodyPr wrap="square">
            <a:spAutoFit/>
          </a:bodyPr>
          <a:lstStyle>
            <a:lvl1pPr>
              <a:defRPr sz="2800"/>
            </a:lvl1pPr>
          </a:lstStyle>
          <a:p>
            <a:pPr lvl="0"/>
            <a:endParaRPr lang="en-US"/>
          </a:p>
        </p:txBody>
      </p:sp>
      <p:sp>
        <p:nvSpPr>
          <p:cNvPr id="4" name="Content Placeholder 3">
            <a:extLst>
              <a:ext uri="{FF2B5EF4-FFF2-40B4-BE49-F238E27FC236}">
                <a16:creationId xmlns:a16="http://schemas.microsoft.com/office/drawing/2014/main" id="{BB80112A-836A-BE46-6382-D6377642309E}"/>
              </a:ext>
            </a:extLst>
          </p:cNvPr>
          <p:cNvSpPr>
            <a:spLocks noGrp="1"/>
          </p:cNvSpPr>
          <p:nvPr>
            <p:ph sz="quarter" idx="11"/>
          </p:nvPr>
        </p:nvSpPr>
        <p:spPr>
          <a:xfrm>
            <a:off x="633255" y="1995553"/>
            <a:ext cx="9082087" cy="37798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150"/>
          </a:p>
        </p:txBody>
      </p:sp>
    </p:spTree>
    <p:extLst>
      <p:ext uri="{BB962C8B-B14F-4D97-AF65-F5344CB8AC3E}">
        <p14:creationId xmlns:p14="http://schemas.microsoft.com/office/powerpoint/2010/main" val="24771627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No Page Number_Two Column Body Tex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CF752D4-D41F-48C8-BC93-770A10B9CEFC}"/>
              </a:ext>
            </a:extLst>
          </p:cNvPr>
          <p:cNvSpPr>
            <a:spLocks noGrp="1"/>
          </p:cNvSpPr>
          <p:nvPr>
            <p:ph type="body" sz="half" idx="2" hasCustomPrompt="1"/>
          </p:nvPr>
        </p:nvSpPr>
        <p:spPr>
          <a:xfrm>
            <a:off x="645567" y="1996096"/>
            <a:ext cx="9051730" cy="2566666"/>
          </a:xfrm>
          <a:prstGeom prst="rect">
            <a:avLst/>
          </a:prstGeom>
        </p:spPr>
        <p:txBody>
          <a:bodyPr numCol="2" spcCol="360000">
            <a:noAutofit/>
          </a:bodyPr>
          <a:lstStyle>
            <a:lvl1pPr marL="0" indent="0">
              <a:lnSpc>
                <a:spcPts val="2400"/>
              </a:lnSpc>
              <a:buFontTx/>
              <a:buNone/>
              <a:defRPr sz="1800" spc="20" baseline="0"/>
            </a:lvl1pPr>
            <a:lvl2pPr marL="457200" indent="0">
              <a:buFontTx/>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Aenean </a:t>
            </a:r>
            <a:r>
              <a:rPr lang="en-US" err="1"/>
              <a:t>commodo</a:t>
            </a:r>
            <a:r>
              <a:rPr lang="en-US"/>
              <a:t> ligula </a:t>
            </a:r>
            <a:r>
              <a:rPr lang="en-US" err="1"/>
              <a:t>eget</a:t>
            </a:r>
            <a:r>
              <a:rPr lang="en-US"/>
              <a:t> dolor. Aenean </a:t>
            </a:r>
            <a:r>
              <a:rPr lang="en-US" err="1"/>
              <a:t>massa</a:t>
            </a:r>
            <a:r>
              <a:rPr lang="en-US"/>
              <a:t>. Cum sociis </a:t>
            </a:r>
            <a:r>
              <a:rPr lang="en-US" err="1"/>
              <a:t>natoque</a:t>
            </a:r>
            <a:r>
              <a:rPr lang="en-US"/>
              <a:t> </a:t>
            </a:r>
            <a:r>
              <a:rPr lang="en-US" err="1"/>
              <a:t>penatibus</a:t>
            </a:r>
            <a:r>
              <a:rPr lang="en-US"/>
              <a:t> et </a:t>
            </a:r>
            <a:r>
              <a:rPr lang="en-US" err="1"/>
              <a:t>magnis</a:t>
            </a:r>
            <a:r>
              <a:rPr lang="en-US"/>
              <a:t> dis parturient </a:t>
            </a:r>
            <a:r>
              <a:rPr lang="en-US" err="1"/>
              <a:t>montes</a:t>
            </a:r>
            <a:r>
              <a:rPr lang="en-US"/>
              <a:t>, </a:t>
            </a:r>
            <a:r>
              <a:rPr lang="en-US" err="1"/>
              <a:t>nascetur</a:t>
            </a:r>
            <a:r>
              <a:rPr lang="en-US"/>
              <a:t> </a:t>
            </a:r>
            <a:r>
              <a:rPr lang="en-US" err="1"/>
              <a:t>ridiculus</a:t>
            </a:r>
            <a:r>
              <a:rPr lang="en-US"/>
              <a:t> mus. Donec quam </a:t>
            </a:r>
            <a:r>
              <a:rPr lang="en-US" err="1"/>
              <a:t>felis</a:t>
            </a:r>
            <a:r>
              <a:rPr lang="en-US"/>
              <a:t>, </a:t>
            </a:r>
            <a:r>
              <a:rPr lang="en-US" err="1"/>
              <a:t>ultricies</a:t>
            </a:r>
            <a:r>
              <a:rPr lang="en-US"/>
              <a:t> </a:t>
            </a:r>
            <a:r>
              <a:rPr lang="en-US" err="1"/>
              <a:t>nec</a:t>
            </a:r>
            <a:r>
              <a:rPr lang="en-US"/>
              <a:t>, </a:t>
            </a:r>
            <a:r>
              <a:rPr lang="en-US" err="1"/>
              <a:t>pellentesque</a:t>
            </a:r>
            <a:r>
              <a:rPr lang="en-US"/>
              <a:t> </a:t>
            </a:r>
            <a:r>
              <a:rPr lang="en-US" err="1"/>
              <a:t>eu</a:t>
            </a:r>
            <a:r>
              <a:rPr lang="en-US"/>
              <a:t>, </a:t>
            </a:r>
            <a:r>
              <a:rPr lang="en-US" err="1"/>
              <a:t>pretium</a:t>
            </a:r>
            <a:r>
              <a:rPr lang="en-US"/>
              <a:t> </a:t>
            </a:r>
            <a:r>
              <a:rPr lang="en-US" err="1"/>
              <a:t>quis</a:t>
            </a:r>
            <a:r>
              <a:rPr lang="en-US"/>
              <a:t>, sem. </a:t>
            </a:r>
          </a:p>
          <a:p>
            <a:pPr lvl="0"/>
            <a:r>
              <a:rPr lang="en-US" err="1"/>
              <a:t>Nulla</a:t>
            </a:r>
            <a:r>
              <a:rPr lang="en-US"/>
              <a:t> </a:t>
            </a:r>
            <a:r>
              <a:rPr lang="en-US" err="1"/>
              <a:t>consequat</a:t>
            </a:r>
            <a:r>
              <a:rPr lang="en-US"/>
              <a:t> </a:t>
            </a:r>
            <a:r>
              <a:rPr lang="en-US" err="1"/>
              <a:t>massa</a:t>
            </a:r>
            <a:r>
              <a:rPr lang="en-US"/>
              <a:t> </a:t>
            </a:r>
            <a:r>
              <a:rPr lang="en-US" err="1"/>
              <a:t>quis</a:t>
            </a:r>
            <a:r>
              <a:rPr lang="en-US"/>
              <a:t> </a:t>
            </a:r>
            <a:r>
              <a:rPr lang="en-US" err="1"/>
              <a:t>enim</a:t>
            </a:r>
            <a:r>
              <a:rPr lang="en-US"/>
              <a:t>. Donec </a:t>
            </a:r>
            <a:r>
              <a:rPr lang="en-US" err="1"/>
              <a:t>pede</a:t>
            </a:r>
            <a:r>
              <a:rPr lang="en-US"/>
              <a:t> </a:t>
            </a:r>
            <a:r>
              <a:rPr lang="en-US" err="1"/>
              <a:t>justo</a:t>
            </a:r>
            <a:r>
              <a:rPr lang="en-US"/>
              <a:t>, </a:t>
            </a:r>
            <a:r>
              <a:rPr lang="en-US" err="1"/>
              <a:t>fringilla</a:t>
            </a:r>
            <a:r>
              <a:rPr lang="en-US"/>
              <a:t> vel, </a:t>
            </a:r>
            <a:r>
              <a:rPr lang="en-US" err="1"/>
              <a:t>aliquet</a:t>
            </a:r>
            <a:r>
              <a:rPr lang="en-US"/>
              <a:t> </a:t>
            </a:r>
            <a:r>
              <a:rPr lang="en-US" err="1"/>
              <a:t>nec</a:t>
            </a:r>
            <a:r>
              <a:rPr lang="en-US"/>
              <a:t>. Cum sociis </a:t>
            </a:r>
            <a:r>
              <a:rPr lang="en-US" err="1"/>
              <a:t>natoque</a:t>
            </a:r>
            <a:r>
              <a:rPr lang="en-US"/>
              <a:t> </a:t>
            </a:r>
            <a:r>
              <a:rPr lang="en-US" err="1"/>
              <a:t>penatibus</a:t>
            </a:r>
            <a:r>
              <a:rPr lang="en-US"/>
              <a:t> et </a:t>
            </a:r>
            <a:r>
              <a:rPr lang="en-US" err="1"/>
              <a:t>magnis</a:t>
            </a:r>
            <a:r>
              <a:rPr lang="en-US"/>
              <a:t> dis parturient </a:t>
            </a:r>
            <a:r>
              <a:rPr lang="en-US" err="1"/>
              <a:t>montes</a:t>
            </a:r>
            <a:r>
              <a:rPr lang="en-US"/>
              <a:t>, </a:t>
            </a:r>
            <a:r>
              <a:rPr lang="en-US" err="1"/>
              <a:t>nascetur</a:t>
            </a:r>
            <a:r>
              <a:rPr lang="en-US"/>
              <a:t> </a:t>
            </a:r>
            <a:r>
              <a:rPr lang="en-US" err="1"/>
              <a:t>ridiculus</a:t>
            </a:r>
            <a:r>
              <a:rPr lang="en-US"/>
              <a:t> mus. Donec quam </a:t>
            </a:r>
            <a:r>
              <a:rPr lang="en-US" err="1"/>
              <a:t>felis</a:t>
            </a:r>
            <a:r>
              <a:rPr lang="en-US"/>
              <a:t>, </a:t>
            </a:r>
            <a:r>
              <a:rPr lang="en-US" err="1"/>
              <a:t>ultricies</a:t>
            </a:r>
            <a:r>
              <a:rPr lang="en-US"/>
              <a:t> </a:t>
            </a:r>
            <a:r>
              <a:rPr lang="en-US" err="1"/>
              <a:t>nec</a:t>
            </a:r>
            <a:r>
              <a:rPr lang="en-US"/>
              <a:t>, </a:t>
            </a:r>
            <a:r>
              <a:rPr lang="en-US" err="1"/>
              <a:t>pellentesque</a:t>
            </a:r>
            <a:r>
              <a:rPr lang="en-US"/>
              <a:t> </a:t>
            </a:r>
            <a:r>
              <a:rPr lang="en-US" err="1"/>
              <a:t>eu</a:t>
            </a:r>
            <a:r>
              <a:rPr lang="en-US"/>
              <a:t>, </a:t>
            </a:r>
            <a:r>
              <a:rPr lang="en-US" err="1"/>
              <a:t>pretium</a:t>
            </a:r>
            <a:r>
              <a:rPr lang="en-US"/>
              <a:t> </a:t>
            </a:r>
            <a:r>
              <a:rPr lang="en-US" err="1"/>
              <a:t>quis</a:t>
            </a:r>
            <a:r>
              <a:rPr lang="en-US"/>
              <a:t>, sem.</a:t>
            </a:r>
          </a:p>
        </p:txBody>
      </p:sp>
      <p:sp>
        <p:nvSpPr>
          <p:cNvPr id="17" name="Title 1">
            <a:extLst>
              <a:ext uri="{FF2B5EF4-FFF2-40B4-BE49-F238E27FC236}">
                <a16:creationId xmlns:a16="http://schemas.microsoft.com/office/drawing/2014/main" id="{CED336FC-6E45-4A2D-A5AB-BE24E693E093}"/>
              </a:ext>
            </a:extLst>
          </p:cNvPr>
          <p:cNvSpPr>
            <a:spLocks noGrp="1"/>
          </p:cNvSpPr>
          <p:nvPr>
            <p:ph type="title" hasCustomPrompt="1"/>
          </p:nvPr>
        </p:nvSpPr>
        <p:spPr>
          <a:xfrm>
            <a:off x="645567" y="1265849"/>
            <a:ext cx="9051731" cy="502882"/>
          </a:xfrm>
          <a:prstGeom prst="rect">
            <a:avLst/>
          </a:prstGeom>
        </p:spPr>
        <p:txBody>
          <a:bodyPr>
            <a:noAutofit/>
          </a:bodyPr>
          <a:lstStyle>
            <a:lvl1pPr>
              <a:defRPr sz="2800"/>
            </a:lvl1pPr>
          </a:lstStyle>
          <a:p>
            <a:pPr lvl="0"/>
            <a:r>
              <a:rPr lang="en-US"/>
              <a:t>Click to add title</a:t>
            </a:r>
          </a:p>
        </p:txBody>
      </p:sp>
      <p:cxnSp>
        <p:nvCxnSpPr>
          <p:cNvPr id="8" name="Straight Connector 7">
            <a:extLst>
              <a:ext uri="{FF2B5EF4-FFF2-40B4-BE49-F238E27FC236}">
                <a16:creationId xmlns:a16="http://schemas.microsoft.com/office/drawing/2014/main" id="{20EB37B9-0614-41D6-8AFE-EB91B451A9F5}"/>
              </a:ext>
            </a:extLst>
          </p:cNvPr>
          <p:cNvCxnSpPr/>
          <p:nvPr userDrawn="1"/>
        </p:nvCxnSpPr>
        <p:spPr>
          <a:xfrm>
            <a:off x="614783"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9" name="Text Placeholder 3">
            <a:extLst>
              <a:ext uri="{FF2B5EF4-FFF2-40B4-BE49-F238E27FC236}">
                <a16:creationId xmlns:a16="http://schemas.microsoft.com/office/drawing/2014/main" id="{CFE8CDBB-5A4D-4444-85CC-7578EF050F69}"/>
              </a:ext>
            </a:extLst>
          </p:cNvPr>
          <p:cNvSpPr>
            <a:spLocks noGrp="1"/>
          </p:cNvSpPr>
          <p:nvPr>
            <p:ph type="body" sz="quarter" idx="12" hasCustomPrompt="1"/>
          </p:nvPr>
        </p:nvSpPr>
        <p:spPr>
          <a:xfrm>
            <a:off x="614783" y="313371"/>
            <a:ext cx="4554538" cy="308803"/>
          </a:xfrm>
          <a:prstGeom prst="rect">
            <a:avLst/>
          </a:prstGeom>
        </p:spPr>
        <p:txBody>
          <a:bodyPr anchor="ctr">
            <a:noAutofit/>
          </a:bodyPr>
          <a:lstStyle>
            <a:lvl1pPr marL="91440" indent="0">
              <a:buNone/>
              <a:defRPr lang="en-US" sz="1600" dirty="0">
                <a:solidFill>
                  <a:schemeClr val="accent2"/>
                </a:solidFill>
              </a:defRPr>
            </a:lvl1pPr>
          </a:lstStyle>
          <a:p>
            <a:pPr lvl="0"/>
            <a:r>
              <a:rPr lang="en-US"/>
              <a:t>Click to add section name</a:t>
            </a:r>
          </a:p>
        </p:txBody>
      </p:sp>
    </p:spTree>
    <p:extLst>
      <p:ext uri="{BB962C8B-B14F-4D97-AF65-F5344CB8AC3E}">
        <p14:creationId xmlns:p14="http://schemas.microsoft.com/office/powerpoint/2010/main" val="29295206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93" userDrawn="1">
          <p15:clr>
            <a:srgbClr val="FBAE40"/>
          </p15:clr>
        </p15:guide>
        <p15:guide id="3" pos="7287" userDrawn="1">
          <p15:clr>
            <a:srgbClr val="FBAE40"/>
          </p15:clr>
        </p15:guide>
        <p15:guide id="4" orient="horz" pos="346" userDrawn="1">
          <p15:clr>
            <a:srgbClr val="FBAE40"/>
          </p15:clr>
        </p15:guide>
        <p15:guide id="5" orient="horz" pos="3974"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o Page Number_Two column bullet lis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C078E5A-AB76-4634-8AD9-64C991C6FC02}"/>
              </a:ext>
            </a:extLst>
          </p:cNvPr>
          <p:cNvSpPr>
            <a:spLocks noGrp="1"/>
          </p:cNvSpPr>
          <p:nvPr>
            <p:ph sz="half" idx="1" hasCustomPrompt="1"/>
          </p:nvPr>
        </p:nvSpPr>
        <p:spPr>
          <a:xfrm>
            <a:off x="642360" y="1994344"/>
            <a:ext cx="4393315" cy="4125355"/>
          </a:xfrm>
          <a:prstGeom prst="rect">
            <a:avLst/>
          </a:prstGeom>
        </p:spPr>
        <p:txBody>
          <a:bodyPr>
            <a:noAutofit/>
          </a:bodyPr>
          <a:lstStyle>
            <a:lvl1pPr marL="228600" indent="-137160">
              <a:buClr>
                <a:srgbClr val="009CD6"/>
              </a:buClr>
              <a:buFont typeface="Arial" panose="020B0604020202020204" pitchFamily="34" charset="0"/>
              <a:buChar char="•"/>
              <a:defRPr lang="en-US" spc="20" dirty="0"/>
            </a:lvl1pPr>
            <a:lvl2pPr marL="685800" indent="-137160">
              <a:buClr>
                <a:srgbClr val="009CD6"/>
              </a:buClr>
              <a:buFont typeface="Arial" panose="020B0604020202020204" pitchFamily="34" charset="0"/>
              <a:buChar char="•"/>
              <a:defRPr lang="en-US" spc="20" dirty="0"/>
            </a:lvl2pPr>
            <a:lvl3pPr marL="1143000" indent="-137160">
              <a:buClr>
                <a:srgbClr val="009CD6"/>
              </a:buClr>
              <a:buFont typeface="Arial" panose="020B0604020202020204" pitchFamily="34" charset="0"/>
              <a:buChar char="•"/>
              <a:defRPr lang="en-US" spc="20" dirty="0"/>
            </a:lvl3pPr>
            <a:lvl4pPr marL="1600200" indent="-137160">
              <a:buClr>
                <a:srgbClr val="009CD6"/>
              </a:buClr>
              <a:buFont typeface="Arial" panose="020B0604020202020204" pitchFamily="34" charset="0"/>
              <a:buChar char="•"/>
              <a:defRPr lang="en-US" spc="20" dirty="0"/>
            </a:lvl4pPr>
            <a:lvl5pPr>
              <a:buClr>
                <a:srgbClr val="5B9BD5"/>
              </a:buClr>
              <a:defRPr spc="0"/>
            </a:lvl5pPr>
          </a:lstStyle>
          <a:p>
            <a:pPr lvl="0"/>
            <a:r>
              <a:rPr lang="en-US"/>
              <a:t>Second level</a:t>
            </a:r>
          </a:p>
        </p:txBody>
      </p:sp>
      <p:sp>
        <p:nvSpPr>
          <p:cNvPr id="4" name="Content Placeholder 3">
            <a:extLst>
              <a:ext uri="{FF2B5EF4-FFF2-40B4-BE49-F238E27FC236}">
                <a16:creationId xmlns:a16="http://schemas.microsoft.com/office/drawing/2014/main" id="{4198F227-A22B-432C-84DE-6E0A3BE38D63}"/>
              </a:ext>
            </a:extLst>
          </p:cNvPr>
          <p:cNvSpPr>
            <a:spLocks noGrp="1"/>
          </p:cNvSpPr>
          <p:nvPr>
            <p:ph sz="half" idx="2" hasCustomPrompt="1"/>
          </p:nvPr>
        </p:nvSpPr>
        <p:spPr>
          <a:xfrm>
            <a:off x="5381243" y="1994343"/>
            <a:ext cx="4393316" cy="4126191"/>
          </a:xfrm>
          <a:prstGeom prst="rect">
            <a:avLst/>
          </a:prstGeom>
        </p:spPr>
        <p:txBody>
          <a:bodyPr>
            <a:noAutofit/>
          </a:bodyPr>
          <a:lstStyle>
            <a:lvl1pPr marL="228600" indent="-137160">
              <a:buClr>
                <a:srgbClr val="009CD6"/>
              </a:buClr>
              <a:buFont typeface="Arial" panose="020B0604020202020204" pitchFamily="34" charset="0"/>
              <a:buChar char="•"/>
              <a:defRPr lang="en-US" spc="20" dirty="0"/>
            </a:lvl1pPr>
            <a:lvl2pPr marL="685800" indent="-137160">
              <a:buClr>
                <a:srgbClr val="009CD6"/>
              </a:buClr>
              <a:buFont typeface="Arial" panose="020B0604020202020204" pitchFamily="34" charset="0"/>
              <a:buChar char="•"/>
              <a:defRPr lang="en-US" spc="20" dirty="0"/>
            </a:lvl2pPr>
            <a:lvl3pPr marL="1143000" indent="-137160">
              <a:buClr>
                <a:srgbClr val="009CD6"/>
              </a:buClr>
              <a:buFont typeface="Arial" panose="020B0604020202020204" pitchFamily="34" charset="0"/>
              <a:buChar char="•"/>
              <a:defRPr lang="en-US" spc="20" dirty="0"/>
            </a:lvl3pPr>
            <a:lvl4pPr marL="1600200" indent="-137160">
              <a:buClr>
                <a:srgbClr val="009CD6"/>
              </a:buClr>
              <a:buFont typeface="Arial" panose="020B0604020202020204" pitchFamily="34" charset="0"/>
              <a:buChar char="•"/>
              <a:defRPr lang="en-US" spc="20" dirty="0"/>
            </a:lvl4pPr>
            <a:lvl5pPr>
              <a:buClr>
                <a:srgbClr val="5B9BD5"/>
              </a:buClr>
              <a:defRPr spc="0"/>
            </a:lvl5pPr>
          </a:lstStyle>
          <a:p>
            <a:pPr lvl="0"/>
            <a:r>
              <a:rPr lang="en-US"/>
              <a:t>Second level</a:t>
            </a:r>
          </a:p>
        </p:txBody>
      </p:sp>
      <p:sp>
        <p:nvSpPr>
          <p:cNvPr id="10" name="Title 1">
            <a:extLst>
              <a:ext uri="{FF2B5EF4-FFF2-40B4-BE49-F238E27FC236}">
                <a16:creationId xmlns:a16="http://schemas.microsoft.com/office/drawing/2014/main" id="{D346557F-F9B0-433A-9FC1-56C38B19DE9B}"/>
              </a:ext>
            </a:extLst>
          </p:cNvPr>
          <p:cNvSpPr>
            <a:spLocks noGrp="1"/>
          </p:cNvSpPr>
          <p:nvPr>
            <p:ph type="title"/>
          </p:nvPr>
        </p:nvSpPr>
        <p:spPr>
          <a:xfrm>
            <a:off x="642361" y="1269489"/>
            <a:ext cx="9132198" cy="565079"/>
          </a:xfrm>
          <a:prstGeom prst="rect">
            <a:avLst/>
          </a:prstGeom>
        </p:spPr>
        <p:txBody>
          <a:bodyPr>
            <a:noAutofit/>
          </a:bodyPr>
          <a:lstStyle>
            <a:lvl1pPr>
              <a:defRPr sz="2800"/>
            </a:lvl1pPr>
          </a:lstStyle>
          <a:p>
            <a:pPr lvl="0"/>
            <a:endParaRPr lang="en-US"/>
          </a:p>
        </p:txBody>
      </p:sp>
      <p:cxnSp>
        <p:nvCxnSpPr>
          <p:cNvPr id="12" name="Straight Connector 11">
            <a:extLst>
              <a:ext uri="{FF2B5EF4-FFF2-40B4-BE49-F238E27FC236}">
                <a16:creationId xmlns:a16="http://schemas.microsoft.com/office/drawing/2014/main" id="{56157FF2-E1F2-41A6-A3CB-3DE59785DD4D}"/>
              </a:ext>
            </a:extLst>
          </p:cNvPr>
          <p:cNvCxnSpPr/>
          <p:nvPr userDrawn="1"/>
        </p:nvCxnSpPr>
        <p:spPr>
          <a:xfrm>
            <a:off x="614780"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3" name="Text Placeholder 3">
            <a:extLst>
              <a:ext uri="{FF2B5EF4-FFF2-40B4-BE49-F238E27FC236}">
                <a16:creationId xmlns:a16="http://schemas.microsoft.com/office/drawing/2014/main" id="{E8A78C8E-6713-4582-84CE-8C8A0FE572A4}"/>
              </a:ext>
            </a:extLst>
          </p:cNvPr>
          <p:cNvSpPr>
            <a:spLocks noGrp="1"/>
          </p:cNvSpPr>
          <p:nvPr>
            <p:ph type="body" sz="quarter" idx="12" hasCustomPrompt="1"/>
          </p:nvPr>
        </p:nvSpPr>
        <p:spPr>
          <a:xfrm>
            <a:off x="614780" y="313371"/>
            <a:ext cx="4554538" cy="308803"/>
          </a:xfrm>
          <a:prstGeom prst="rect">
            <a:avLst/>
          </a:prstGeom>
        </p:spPr>
        <p:txBody>
          <a:bodyPr anchor="ctr"/>
          <a:lstStyle>
            <a:lvl1pPr marL="91440" indent="0">
              <a:buNone/>
              <a:defRPr lang="en-US" sz="1600" dirty="0">
                <a:solidFill>
                  <a:schemeClr val="accent2"/>
                </a:solidFill>
              </a:defRPr>
            </a:lvl1pPr>
          </a:lstStyle>
          <a:p>
            <a:pPr lvl="0"/>
            <a:r>
              <a:rPr lang="en-US"/>
              <a:t>Click to add section name</a:t>
            </a:r>
          </a:p>
        </p:txBody>
      </p:sp>
    </p:spTree>
    <p:extLst>
      <p:ext uri="{BB962C8B-B14F-4D97-AF65-F5344CB8AC3E}">
        <p14:creationId xmlns:p14="http://schemas.microsoft.com/office/powerpoint/2010/main" val="36278582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No Page Number_Blank - Footer (white bg) ">
    <p:spTree>
      <p:nvGrpSpPr>
        <p:cNvPr id="1" name=""/>
        <p:cNvGrpSpPr/>
        <p:nvPr/>
      </p:nvGrpSpPr>
      <p:grpSpPr>
        <a:xfrm>
          <a:off x="0" y="0"/>
          <a:ext cx="0" cy="0"/>
          <a:chOff x="0" y="0"/>
          <a:chExt cx="0" cy="0"/>
        </a:xfrm>
      </p:grpSpPr>
    </p:spTree>
    <p:extLst>
      <p:ext uri="{BB962C8B-B14F-4D97-AF65-F5344CB8AC3E}">
        <p14:creationId xmlns:p14="http://schemas.microsoft.com/office/powerpoint/2010/main" val="8940294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o Page Number_Big text two columns">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1A647C-A7BD-47C9-962C-55289EF4CD84}"/>
              </a:ext>
            </a:extLst>
          </p:cNvPr>
          <p:cNvSpPr>
            <a:spLocks noGrp="1"/>
          </p:cNvSpPr>
          <p:nvPr>
            <p:ph idx="1" hasCustomPrompt="1"/>
          </p:nvPr>
        </p:nvSpPr>
        <p:spPr>
          <a:xfrm>
            <a:off x="725414" y="2033625"/>
            <a:ext cx="8999926" cy="4067251"/>
          </a:xfrm>
        </p:spPr>
        <p:txBody>
          <a:bodyPr numCol="2" spcCol="274320">
            <a:noAutofit/>
          </a:bodyPr>
          <a:lstStyle>
            <a:lvl1pPr marL="91440" marR="0" indent="0" algn="l" defTabSz="914400" rtl="0" eaLnBrk="1" fontAlgn="auto" latinLnBrk="0" hangingPunct="1">
              <a:lnSpc>
                <a:spcPct val="100000"/>
              </a:lnSpc>
              <a:spcBef>
                <a:spcPts val="1000"/>
              </a:spcBef>
              <a:spcAft>
                <a:spcPts val="0"/>
              </a:spcAft>
              <a:buClr>
                <a:srgbClr val="009CD6"/>
              </a:buClr>
              <a:buSzPct val="110000"/>
              <a:buFontTx/>
              <a:buNone/>
              <a:tabLst/>
              <a:defRPr sz="2400" spc="20"/>
            </a:lvl1pPr>
            <a:lvl2pPr marL="548640" indent="0">
              <a:lnSpc>
                <a:spcPts val="2400"/>
              </a:lnSpc>
              <a:buClr>
                <a:srgbClr val="009CD6"/>
              </a:buClr>
              <a:buFontTx/>
              <a:buNone/>
              <a:defRPr sz="1800" spc="20"/>
            </a:lvl2pPr>
            <a:lvl3pPr marL="1005840" indent="0">
              <a:lnSpc>
                <a:spcPts val="2400"/>
              </a:lnSpc>
              <a:buClr>
                <a:srgbClr val="009CD6"/>
              </a:buClr>
              <a:buFontTx/>
              <a:buNone/>
              <a:defRPr sz="1800" spc="20"/>
            </a:lvl3pPr>
            <a:lvl4pPr marL="1463040" indent="0">
              <a:lnSpc>
                <a:spcPts val="2400"/>
              </a:lnSpc>
              <a:buClr>
                <a:srgbClr val="009CD6"/>
              </a:buClr>
              <a:buFontTx/>
              <a:buNone/>
              <a:defRPr sz="1800" spc="20"/>
            </a:lvl4pPr>
            <a:lvl5pPr>
              <a:buClr>
                <a:srgbClr val="5B9BD5"/>
              </a:buClr>
              <a:defRPr/>
            </a:lvl5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Aenean </a:t>
            </a:r>
            <a:r>
              <a:rPr lang="en-US" err="1"/>
              <a:t>commodo</a:t>
            </a:r>
            <a:r>
              <a:rPr lang="en-US"/>
              <a:t> ligula </a:t>
            </a:r>
            <a:r>
              <a:rPr lang="en-US" err="1"/>
              <a:t>eget</a:t>
            </a:r>
            <a:r>
              <a:rPr lang="en-US"/>
              <a:t> dolor. Aenean </a:t>
            </a:r>
            <a:r>
              <a:rPr lang="en-US" err="1"/>
              <a:t>massa</a:t>
            </a:r>
            <a:r>
              <a:rPr lang="en-US"/>
              <a:t>. Cum sociis </a:t>
            </a:r>
            <a:r>
              <a:rPr lang="en-US" err="1"/>
              <a:t>natoque</a:t>
            </a:r>
            <a:r>
              <a:rPr lang="en-US"/>
              <a:t> </a:t>
            </a:r>
            <a:r>
              <a:rPr lang="en-US" err="1"/>
              <a:t>penatibus</a:t>
            </a:r>
            <a:r>
              <a:rPr lang="en-US"/>
              <a:t> et </a:t>
            </a:r>
            <a:r>
              <a:rPr lang="en-US" err="1"/>
              <a:t>magnis</a:t>
            </a:r>
            <a:r>
              <a:rPr lang="en-US"/>
              <a:t> dis parturient </a:t>
            </a:r>
            <a:r>
              <a:rPr lang="en-US" err="1"/>
              <a:t>montes</a:t>
            </a:r>
            <a:r>
              <a:rPr lang="en-US"/>
              <a:t>, </a:t>
            </a:r>
            <a:r>
              <a:rPr lang="en-US" err="1"/>
              <a:t>nascetur</a:t>
            </a:r>
            <a:r>
              <a:rPr lang="en-US"/>
              <a:t> </a:t>
            </a:r>
            <a:r>
              <a:rPr lang="en-US" err="1"/>
              <a:t>ridiculus</a:t>
            </a:r>
            <a:r>
              <a:rPr lang="en-US"/>
              <a:t> mus. Donec </a:t>
            </a:r>
            <a:r>
              <a:rPr lang="en-US" err="1"/>
              <a:t>quam</a:t>
            </a:r>
            <a:r>
              <a:rPr lang="en-US"/>
              <a:t> </a:t>
            </a:r>
            <a:r>
              <a:rPr lang="en-US" err="1"/>
              <a:t>felis</a:t>
            </a:r>
            <a:r>
              <a:rPr lang="en-US"/>
              <a:t>, </a:t>
            </a:r>
            <a:r>
              <a:rPr lang="en-US" err="1"/>
              <a:t>ultricies</a:t>
            </a:r>
            <a:r>
              <a:rPr lang="en-US"/>
              <a:t> </a:t>
            </a:r>
            <a:r>
              <a:rPr lang="en-US" err="1"/>
              <a:t>nec</a:t>
            </a:r>
            <a:r>
              <a:rPr lang="en-US"/>
              <a:t>, </a:t>
            </a:r>
            <a:r>
              <a:rPr lang="en-US" err="1"/>
              <a:t>pellentesque</a:t>
            </a:r>
            <a:r>
              <a:rPr lang="en-US"/>
              <a:t> </a:t>
            </a:r>
            <a:r>
              <a:rPr lang="en-US" err="1"/>
              <a:t>eu</a:t>
            </a:r>
            <a:r>
              <a:rPr lang="en-US"/>
              <a:t>, </a:t>
            </a:r>
            <a:r>
              <a:rPr lang="en-US" err="1"/>
              <a:t>pretium</a:t>
            </a:r>
            <a:r>
              <a:rPr lang="en-US"/>
              <a:t> </a:t>
            </a:r>
            <a:r>
              <a:rPr lang="en-US" err="1"/>
              <a:t>quis</a:t>
            </a:r>
            <a:r>
              <a:rPr lang="en-US"/>
              <a:t>, sem. </a:t>
            </a:r>
          </a:p>
          <a:p>
            <a:pPr lvl="0"/>
            <a:r>
              <a:rPr lang="en-US" err="1"/>
              <a:t>Nulla</a:t>
            </a:r>
            <a:r>
              <a:rPr lang="en-US"/>
              <a:t> </a:t>
            </a:r>
            <a:r>
              <a:rPr lang="en-US" err="1"/>
              <a:t>consequat</a:t>
            </a:r>
            <a:r>
              <a:rPr lang="en-US"/>
              <a:t> </a:t>
            </a:r>
            <a:r>
              <a:rPr lang="en-US" err="1"/>
              <a:t>massa</a:t>
            </a:r>
            <a:r>
              <a:rPr lang="en-US"/>
              <a:t> </a:t>
            </a:r>
            <a:r>
              <a:rPr lang="en-US" err="1"/>
              <a:t>quis</a:t>
            </a:r>
            <a:r>
              <a:rPr lang="en-US"/>
              <a:t> </a:t>
            </a:r>
            <a:r>
              <a:rPr lang="en-US" err="1"/>
              <a:t>enim</a:t>
            </a:r>
            <a:r>
              <a:rPr lang="en-US"/>
              <a:t>. Donec </a:t>
            </a:r>
            <a:r>
              <a:rPr lang="en-US" err="1"/>
              <a:t>pede</a:t>
            </a:r>
            <a:r>
              <a:rPr lang="en-US"/>
              <a:t> </a:t>
            </a:r>
            <a:r>
              <a:rPr lang="en-US" err="1"/>
              <a:t>justo</a:t>
            </a:r>
            <a:r>
              <a:rPr lang="en-US"/>
              <a:t>, </a:t>
            </a:r>
            <a:r>
              <a:rPr lang="en-US" err="1"/>
              <a:t>fringilla</a:t>
            </a:r>
            <a:r>
              <a:rPr lang="en-US"/>
              <a:t> vel, </a:t>
            </a:r>
            <a:r>
              <a:rPr lang="en-US" err="1"/>
              <a:t>aliquet</a:t>
            </a:r>
            <a:r>
              <a:rPr lang="en-US"/>
              <a:t> </a:t>
            </a:r>
            <a:r>
              <a:rPr lang="en-US" err="1"/>
              <a:t>nec</a:t>
            </a:r>
            <a:r>
              <a:rPr lang="en-US"/>
              <a:t>.</a:t>
            </a:r>
          </a:p>
          <a:p>
            <a:pPr marL="91440" marR="0" lvl="0" indent="0" algn="l" defTabSz="914400" rtl="0" eaLnBrk="1" fontAlgn="auto" latinLnBrk="0" hangingPunct="1">
              <a:lnSpc>
                <a:spcPct val="100000"/>
              </a:lnSpc>
              <a:spcBef>
                <a:spcPts val="1000"/>
              </a:spcBef>
              <a:spcAft>
                <a:spcPts val="0"/>
              </a:spcAft>
              <a:buClr>
                <a:srgbClr val="009CD6"/>
              </a:buClr>
              <a:buSzPct val="110000"/>
              <a:buFontTx/>
              <a:buNone/>
              <a:tabLst/>
              <a:defRPr/>
            </a:pPr>
            <a:r>
              <a:rPr lang="en-US"/>
              <a:t>Cum sociis </a:t>
            </a:r>
            <a:r>
              <a:rPr lang="en-US" err="1"/>
              <a:t>natoque</a:t>
            </a:r>
            <a:r>
              <a:rPr lang="en-US"/>
              <a:t> </a:t>
            </a:r>
            <a:r>
              <a:rPr lang="en-US" err="1"/>
              <a:t>penatibus</a:t>
            </a:r>
            <a:r>
              <a:rPr lang="en-US"/>
              <a:t> et </a:t>
            </a:r>
            <a:r>
              <a:rPr lang="en-US" err="1"/>
              <a:t>magnis</a:t>
            </a:r>
            <a:r>
              <a:rPr lang="en-US"/>
              <a:t> dis parturient </a:t>
            </a:r>
            <a:r>
              <a:rPr lang="en-US" err="1"/>
              <a:t>montes</a:t>
            </a:r>
            <a:r>
              <a:rPr lang="en-US"/>
              <a:t>, </a:t>
            </a:r>
            <a:r>
              <a:rPr lang="en-US" err="1"/>
              <a:t>nascetur</a:t>
            </a:r>
            <a:r>
              <a:rPr lang="en-US"/>
              <a:t> </a:t>
            </a:r>
            <a:r>
              <a:rPr lang="en-US" err="1"/>
              <a:t>ridiculus</a:t>
            </a:r>
            <a:r>
              <a:rPr lang="en-US"/>
              <a:t> mus. Donec </a:t>
            </a:r>
            <a:r>
              <a:rPr lang="en-US" err="1"/>
              <a:t>quam</a:t>
            </a:r>
            <a:r>
              <a:rPr lang="en-US"/>
              <a:t> </a:t>
            </a:r>
            <a:r>
              <a:rPr lang="en-US" err="1"/>
              <a:t>felis</a:t>
            </a:r>
            <a:r>
              <a:rPr lang="en-US"/>
              <a:t>, </a:t>
            </a:r>
            <a:r>
              <a:rPr lang="en-US" err="1"/>
              <a:t>ultricies</a:t>
            </a:r>
            <a:r>
              <a:rPr lang="en-US"/>
              <a:t> </a:t>
            </a:r>
            <a:r>
              <a:rPr lang="en-US" err="1"/>
              <a:t>nec</a:t>
            </a:r>
            <a:r>
              <a:rPr lang="en-US"/>
              <a:t>, </a:t>
            </a:r>
            <a:r>
              <a:rPr lang="en-US" err="1"/>
              <a:t>pellentesque</a:t>
            </a:r>
            <a:r>
              <a:rPr lang="en-US"/>
              <a:t> </a:t>
            </a:r>
            <a:r>
              <a:rPr lang="en-US" err="1"/>
              <a:t>eu</a:t>
            </a:r>
            <a:r>
              <a:rPr lang="en-US"/>
              <a:t>, </a:t>
            </a:r>
            <a:r>
              <a:rPr lang="en-US" err="1"/>
              <a:t>pretium</a:t>
            </a:r>
            <a:r>
              <a:rPr lang="en-US"/>
              <a:t> </a:t>
            </a:r>
            <a:r>
              <a:rPr lang="en-US" err="1"/>
              <a:t>quis</a:t>
            </a:r>
            <a:r>
              <a:rPr lang="en-US"/>
              <a:t>, sem.</a:t>
            </a:r>
          </a:p>
        </p:txBody>
      </p:sp>
      <p:sp>
        <p:nvSpPr>
          <p:cNvPr id="8" name="Title 1">
            <a:extLst>
              <a:ext uri="{FF2B5EF4-FFF2-40B4-BE49-F238E27FC236}">
                <a16:creationId xmlns:a16="http://schemas.microsoft.com/office/drawing/2014/main" id="{2068AA50-AAA8-4842-ABF3-40CA7CFE97D8}"/>
              </a:ext>
            </a:extLst>
          </p:cNvPr>
          <p:cNvSpPr>
            <a:spLocks noGrp="1"/>
          </p:cNvSpPr>
          <p:nvPr>
            <p:ph type="title" hasCustomPrompt="1"/>
          </p:nvPr>
        </p:nvSpPr>
        <p:spPr>
          <a:xfrm>
            <a:off x="719358" y="685156"/>
            <a:ext cx="8999926" cy="597012"/>
          </a:xfrm>
          <a:prstGeom prst="rect">
            <a:avLst/>
          </a:prstGeom>
        </p:spPr>
        <p:txBody>
          <a:bodyPr>
            <a:noAutofit/>
          </a:bodyPr>
          <a:lstStyle>
            <a:lvl1pPr>
              <a:defRPr sz="2800"/>
            </a:lvl1pPr>
          </a:lstStyle>
          <a:p>
            <a:pPr lvl="0"/>
            <a:r>
              <a:rPr lang="en-US"/>
              <a:t>Click to edit Master text styles</a:t>
            </a:r>
          </a:p>
        </p:txBody>
      </p:sp>
      <p:cxnSp>
        <p:nvCxnSpPr>
          <p:cNvPr id="9" name="Straight Connector 8">
            <a:extLst>
              <a:ext uri="{FF2B5EF4-FFF2-40B4-BE49-F238E27FC236}">
                <a16:creationId xmlns:a16="http://schemas.microsoft.com/office/drawing/2014/main" id="{1D7316B5-C57D-4BFE-9E05-E402A449FF88}"/>
              </a:ext>
            </a:extLst>
          </p:cNvPr>
          <p:cNvCxnSpPr/>
          <p:nvPr userDrawn="1"/>
        </p:nvCxnSpPr>
        <p:spPr>
          <a:xfrm>
            <a:off x="614785"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0" name="Text Placeholder 3">
            <a:extLst>
              <a:ext uri="{FF2B5EF4-FFF2-40B4-BE49-F238E27FC236}">
                <a16:creationId xmlns:a16="http://schemas.microsoft.com/office/drawing/2014/main" id="{B8F92057-32FC-4FC9-AF35-02473A8E4978}"/>
              </a:ext>
            </a:extLst>
          </p:cNvPr>
          <p:cNvSpPr>
            <a:spLocks noGrp="1"/>
          </p:cNvSpPr>
          <p:nvPr>
            <p:ph type="body" sz="quarter" idx="10" hasCustomPrompt="1"/>
          </p:nvPr>
        </p:nvSpPr>
        <p:spPr>
          <a:xfrm>
            <a:off x="614785" y="313371"/>
            <a:ext cx="4554538" cy="308803"/>
          </a:xfrm>
        </p:spPr>
        <p:txBody>
          <a:bodyPr anchor="ctr"/>
          <a:lstStyle>
            <a:lvl1pPr marL="91440" indent="0">
              <a:buNone/>
              <a:defRPr sz="1600">
                <a:solidFill>
                  <a:schemeClr val="accent2"/>
                </a:solidFill>
              </a:defRPr>
            </a:lvl1pPr>
          </a:lstStyle>
          <a:p>
            <a:pPr lvl="0"/>
            <a:r>
              <a:rPr lang="en-US"/>
              <a:t>Click to add section name</a:t>
            </a:r>
          </a:p>
        </p:txBody>
      </p:sp>
    </p:spTree>
    <p:extLst>
      <p:ext uri="{BB962C8B-B14F-4D97-AF65-F5344CB8AC3E}">
        <p14:creationId xmlns:p14="http://schemas.microsoft.com/office/powerpoint/2010/main" val="318413606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 Page Number_Big text 1 colum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1A647C-A7BD-47C9-962C-55289EF4CD84}"/>
              </a:ext>
            </a:extLst>
          </p:cNvPr>
          <p:cNvSpPr>
            <a:spLocks noGrp="1"/>
          </p:cNvSpPr>
          <p:nvPr>
            <p:ph idx="1" hasCustomPrompt="1"/>
          </p:nvPr>
        </p:nvSpPr>
        <p:spPr>
          <a:xfrm>
            <a:off x="725414" y="2033625"/>
            <a:ext cx="6297178" cy="4067251"/>
          </a:xfrm>
        </p:spPr>
        <p:txBody>
          <a:bodyPr numCol="1" spcCol="274320">
            <a:noAutofit/>
          </a:bodyPr>
          <a:lstStyle>
            <a:lvl1pPr marL="91440" marR="0" indent="0" algn="l" defTabSz="914400" rtl="0" eaLnBrk="1" fontAlgn="auto" latinLnBrk="0" hangingPunct="1">
              <a:lnSpc>
                <a:spcPct val="100000"/>
              </a:lnSpc>
              <a:spcBef>
                <a:spcPts val="1000"/>
              </a:spcBef>
              <a:spcAft>
                <a:spcPts val="0"/>
              </a:spcAft>
              <a:buClr>
                <a:srgbClr val="009CD6"/>
              </a:buClr>
              <a:buSzPct val="110000"/>
              <a:buFontTx/>
              <a:buNone/>
              <a:tabLst/>
              <a:defRPr sz="2400" spc="20"/>
            </a:lvl1pPr>
            <a:lvl2pPr marL="548640" indent="0">
              <a:lnSpc>
                <a:spcPts val="2400"/>
              </a:lnSpc>
              <a:buClr>
                <a:srgbClr val="009CD6"/>
              </a:buClr>
              <a:buFontTx/>
              <a:buNone/>
              <a:defRPr sz="1800" spc="20"/>
            </a:lvl2pPr>
            <a:lvl3pPr marL="1005840" indent="0">
              <a:lnSpc>
                <a:spcPts val="2400"/>
              </a:lnSpc>
              <a:buClr>
                <a:srgbClr val="009CD6"/>
              </a:buClr>
              <a:buFontTx/>
              <a:buNone/>
              <a:defRPr sz="1800" spc="20"/>
            </a:lvl3pPr>
            <a:lvl4pPr marL="1463040" indent="0">
              <a:lnSpc>
                <a:spcPts val="2400"/>
              </a:lnSpc>
              <a:buClr>
                <a:srgbClr val="009CD6"/>
              </a:buClr>
              <a:buFontTx/>
              <a:buNone/>
              <a:defRPr sz="1800" spc="20"/>
            </a:lvl4pPr>
            <a:lvl5pPr>
              <a:buClr>
                <a:srgbClr val="5B9BD5"/>
              </a:buClr>
              <a:defRPr/>
            </a:lvl5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Aenean </a:t>
            </a:r>
            <a:r>
              <a:rPr lang="en-US" err="1"/>
              <a:t>commodo</a:t>
            </a:r>
            <a:r>
              <a:rPr lang="en-US"/>
              <a:t> ligula </a:t>
            </a:r>
            <a:r>
              <a:rPr lang="en-US" err="1"/>
              <a:t>eget</a:t>
            </a:r>
            <a:r>
              <a:rPr lang="en-US"/>
              <a:t> dolor. Aenean </a:t>
            </a:r>
            <a:r>
              <a:rPr lang="en-US" err="1"/>
              <a:t>massa</a:t>
            </a:r>
            <a:r>
              <a:rPr lang="en-US"/>
              <a:t>. Cum sociis </a:t>
            </a:r>
            <a:r>
              <a:rPr lang="en-US" err="1"/>
              <a:t>natoque</a:t>
            </a:r>
            <a:r>
              <a:rPr lang="en-US"/>
              <a:t> </a:t>
            </a:r>
            <a:r>
              <a:rPr lang="en-US" err="1"/>
              <a:t>penatibus</a:t>
            </a:r>
            <a:r>
              <a:rPr lang="en-US"/>
              <a:t> et </a:t>
            </a:r>
            <a:r>
              <a:rPr lang="en-US" err="1"/>
              <a:t>magnis</a:t>
            </a:r>
            <a:r>
              <a:rPr lang="en-US"/>
              <a:t> dis parturient </a:t>
            </a:r>
            <a:r>
              <a:rPr lang="en-US" err="1"/>
              <a:t>montes</a:t>
            </a:r>
            <a:r>
              <a:rPr lang="en-US"/>
              <a:t>, </a:t>
            </a:r>
            <a:r>
              <a:rPr lang="en-US" err="1"/>
              <a:t>nascetur</a:t>
            </a:r>
            <a:r>
              <a:rPr lang="en-US"/>
              <a:t> </a:t>
            </a:r>
            <a:r>
              <a:rPr lang="en-US" err="1"/>
              <a:t>ridiculus</a:t>
            </a:r>
            <a:r>
              <a:rPr lang="en-US"/>
              <a:t> mus. Donec </a:t>
            </a:r>
            <a:r>
              <a:rPr lang="en-US" err="1"/>
              <a:t>quam</a:t>
            </a:r>
            <a:r>
              <a:rPr lang="en-US"/>
              <a:t> </a:t>
            </a:r>
            <a:r>
              <a:rPr lang="en-US" err="1"/>
              <a:t>felis</a:t>
            </a:r>
            <a:r>
              <a:rPr lang="en-US"/>
              <a:t>, </a:t>
            </a:r>
            <a:r>
              <a:rPr lang="en-US" err="1"/>
              <a:t>ultricies</a:t>
            </a:r>
            <a:r>
              <a:rPr lang="en-US"/>
              <a:t> </a:t>
            </a:r>
            <a:r>
              <a:rPr lang="en-US" err="1"/>
              <a:t>nec</a:t>
            </a:r>
            <a:r>
              <a:rPr lang="en-US"/>
              <a:t>, </a:t>
            </a:r>
            <a:r>
              <a:rPr lang="en-US" err="1"/>
              <a:t>pellentesque</a:t>
            </a:r>
            <a:r>
              <a:rPr lang="en-US"/>
              <a:t> </a:t>
            </a:r>
            <a:r>
              <a:rPr lang="en-US" err="1"/>
              <a:t>eu</a:t>
            </a:r>
            <a:r>
              <a:rPr lang="en-US"/>
              <a:t>, </a:t>
            </a:r>
            <a:r>
              <a:rPr lang="en-US" err="1"/>
              <a:t>pretium</a:t>
            </a:r>
            <a:r>
              <a:rPr lang="en-US"/>
              <a:t> </a:t>
            </a:r>
            <a:r>
              <a:rPr lang="en-US" err="1"/>
              <a:t>quis</a:t>
            </a:r>
            <a:r>
              <a:rPr lang="en-US"/>
              <a:t>, sem. </a:t>
            </a:r>
          </a:p>
        </p:txBody>
      </p:sp>
      <p:sp>
        <p:nvSpPr>
          <p:cNvPr id="8" name="Title 1">
            <a:extLst>
              <a:ext uri="{FF2B5EF4-FFF2-40B4-BE49-F238E27FC236}">
                <a16:creationId xmlns:a16="http://schemas.microsoft.com/office/drawing/2014/main" id="{2068AA50-AAA8-4842-ABF3-40CA7CFE97D8}"/>
              </a:ext>
            </a:extLst>
          </p:cNvPr>
          <p:cNvSpPr>
            <a:spLocks noGrp="1"/>
          </p:cNvSpPr>
          <p:nvPr>
            <p:ph type="title" hasCustomPrompt="1"/>
          </p:nvPr>
        </p:nvSpPr>
        <p:spPr>
          <a:xfrm>
            <a:off x="719358" y="685156"/>
            <a:ext cx="8999926" cy="597012"/>
          </a:xfrm>
          <a:prstGeom prst="rect">
            <a:avLst/>
          </a:prstGeom>
        </p:spPr>
        <p:txBody>
          <a:bodyPr>
            <a:noAutofit/>
          </a:bodyPr>
          <a:lstStyle>
            <a:lvl1pPr>
              <a:defRPr sz="2800"/>
            </a:lvl1pPr>
          </a:lstStyle>
          <a:p>
            <a:pPr lvl="0"/>
            <a:r>
              <a:rPr lang="en-US"/>
              <a:t>Click to edit Master text styles</a:t>
            </a:r>
          </a:p>
        </p:txBody>
      </p:sp>
      <p:cxnSp>
        <p:nvCxnSpPr>
          <p:cNvPr id="9" name="Straight Connector 8">
            <a:extLst>
              <a:ext uri="{FF2B5EF4-FFF2-40B4-BE49-F238E27FC236}">
                <a16:creationId xmlns:a16="http://schemas.microsoft.com/office/drawing/2014/main" id="{1D7316B5-C57D-4BFE-9E05-E402A449FF88}"/>
              </a:ext>
            </a:extLst>
          </p:cNvPr>
          <p:cNvCxnSpPr/>
          <p:nvPr userDrawn="1"/>
        </p:nvCxnSpPr>
        <p:spPr>
          <a:xfrm>
            <a:off x="614785"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0" name="Text Placeholder 3">
            <a:extLst>
              <a:ext uri="{FF2B5EF4-FFF2-40B4-BE49-F238E27FC236}">
                <a16:creationId xmlns:a16="http://schemas.microsoft.com/office/drawing/2014/main" id="{B8F92057-32FC-4FC9-AF35-02473A8E4978}"/>
              </a:ext>
            </a:extLst>
          </p:cNvPr>
          <p:cNvSpPr>
            <a:spLocks noGrp="1"/>
          </p:cNvSpPr>
          <p:nvPr>
            <p:ph type="body" sz="quarter" idx="10" hasCustomPrompt="1"/>
          </p:nvPr>
        </p:nvSpPr>
        <p:spPr>
          <a:xfrm>
            <a:off x="614785" y="313371"/>
            <a:ext cx="4554538" cy="308803"/>
          </a:xfrm>
        </p:spPr>
        <p:txBody>
          <a:bodyPr anchor="ctr"/>
          <a:lstStyle>
            <a:lvl1pPr marL="91440" indent="0">
              <a:buNone/>
              <a:defRPr sz="1600">
                <a:solidFill>
                  <a:schemeClr val="accent2"/>
                </a:solidFill>
              </a:defRPr>
            </a:lvl1pPr>
          </a:lstStyle>
          <a:p>
            <a:pPr lvl="0"/>
            <a:r>
              <a:rPr lang="en-US"/>
              <a:t>Click to add section name</a:t>
            </a:r>
          </a:p>
        </p:txBody>
      </p:sp>
    </p:spTree>
    <p:extLst>
      <p:ext uri="{BB962C8B-B14F-4D97-AF65-F5344CB8AC3E}">
        <p14:creationId xmlns:p14="http://schemas.microsoft.com/office/powerpoint/2010/main" val="136505679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Page Number_Big text aligned right + Italic">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1D7316B5-C57D-4BFE-9E05-E402A449FF88}"/>
              </a:ext>
            </a:extLst>
          </p:cNvPr>
          <p:cNvCxnSpPr/>
          <p:nvPr userDrawn="1"/>
        </p:nvCxnSpPr>
        <p:spPr>
          <a:xfrm>
            <a:off x="614785"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0" name="Text Placeholder 3">
            <a:extLst>
              <a:ext uri="{FF2B5EF4-FFF2-40B4-BE49-F238E27FC236}">
                <a16:creationId xmlns:a16="http://schemas.microsoft.com/office/drawing/2014/main" id="{B8F92057-32FC-4FC9-AF35-02473A8E4978}"/>
              </a:ext>
            </a:extLst>
          </p:cNvPr>
          <p:cNvSpPr>
            <a:spLocks noGrp="1"/>
          </p:cNvSpPr>
          <p:nvPr>
            <p:ph type="body" sz="quarter" idx="10" hasCustomPrompt="1"/>
          </p:nvPr>
        </p:nvSpPr>
        <p:spPr>
          <a:xfrm>
            <a:off x="614785" y="313371"/>
            <a:ext cx="4554538" cy="308803"/>
          </a:xfrm>
        </p:spPr>
        <p:txBody>
          <a:bodyPr anchor="ctr"/>
          <a:lstStyle>
            <a:lvl1pPr marL="91440" indent="0">
              <a:buNone/>
              <a:defRPr sz="1600">
                <a:solidFill>
                  <a:schemeClr val="accent2"/>
                </a:solidFill>
              </a:defRPr>
            </a:lvl1pPr>
          </a:lstStyle>
          <a:p>
            <a:pPr lvl="0"/>
            <a:r>
              <a:rPr lang="en-US"/>
              <a:t>Click to add section name</a:t>
            </a:r>
          </a:p>
        </p:txBody>
      </p:sp>
      <p:sp>
        <p:nvSpPr>
          <p:cNvPr id="6" name="Shape 610" hidden="1">
            <a:extLst>
              <a:ext uri="{FF2B5EF4-FFF2-40B4-BE49-F238E27FC236}">
                <a16:creationId xmlns:a16="http://schemas.microsoft.com/office/drawing/2014/main" id="{C5B068B2-AEB9-41E6-AB3C-EA87FFB0FE76}"/>
              </a:ext>
            </a:extLst>
          </p:cNvPr>
          <p:cNvSpPr/>
          <p:nvPr userDrawn="1"/>
        </p:nvSpPr>
        <p:spPr>
          <a:xfrm>
            <a:off x="510238" y="2132869"/>
            <a:ext cx="6303518" cy="3103212"/>
          </a:xfrm>
          <a:prstGeom prst="rect">
            <a:avLst/>
          </a:prstGeom>
          <a:noFill/>
          <a:ln>
            <a:noFill/>
          </a:ln>
        </p:spPr>
        <p:txBody>
          <a:bodyPr lIns="91412" tIns="45700" rIns="91412" bIns="45700" anchor="t" anchorCtr="0">
            <a:noAutofit/>
          </a:bodyPr>
          <a:lstStyle/>
          <a:p>
            <a:pPr algn="r">
              <a:buSzPct val="25000"/>
            </a:pPr>
            <a:r>
              <a:rPr lang="en-GB" sz="2800">
                <a:latin typeface="Arial" panose="020B0604020202020204" pitchFamily="34" charset="0"/>
                <a:ea typeface="Roboto"/>
                <a:cs typeface="Arial" panose="020B0604020202020204" pitchFamily="34" charset="0"/>
                <a:sym typeface="Roboto"/>
              </a:rPr>
              <a:t>We have focused on </a:t>
            </a:r>
            <a:r>
              <a:rPr lang="en-GB" sz="2800" b="1">
                <a:latin typeface="Arial" panose="020B0604020202020204" pitchFamily="34" charset="0"/>
                <a:ea typeface="Roboto"/>
                <a:cs typeface="Arial" panose="020B0604020202020204" pitchFamily="34" charset="0"/>
                <a:sym typeface="Roboto"/>
              </a:rPr>
              <a:t>preparing and empowering BDT staff</a:t>
            </a:r>
            <a:r>
              <a:rPr lang="en-GB" sz="2800">
                <a:latin typeface="Arial" panose="020B0604020202020204" pitchFamily="34" charset="0"/>
                <a:ea typeface="Roboto"/>
                <a:cs typeface="Arial" panose="020B0604020202020204" pitchFamily="34" charset="0"/>
                <a:sym typeface="Roboto"/>
              </a:rPr>
              <a:t> with the tools and resources to deliver value and impact, with performance management related objectives being adjusted accordingly</a:t>
            </a:r>
          </a:p>
        </p:txBody>
      </p:sp>
      <p:sp>
        <p:nvSpPr>
          <p:cNvPr id="7" name="Subtitle 8">
            <a:extLst>
              <a:ext uri="{FF2B5EF4-FFF2-40B4-BE49-F238E27FC236}">
                <a16:creationId xmlns:a16="http://schemas.microsoft.com/office/drawing/2014/main" id="{A4620858-2872-44F6-B072-7E678A260322}"/>
              </a:ext>
            </a:extLst>
          </p:cNvPr>
          <p:cNvSpPr txBox="1">
            <a:spLocks/>
          </p:cNvSpPr>
          <p:nvPr userDrawn="1"/>
        </p:nvSpPr>
        <p:spPr>
          <a:xfrm>
            <a:off x="7295839" y="2132869"/>
            <a:ext cx="4663323" cy="4303496"/>
          </a:xfrm>
          <a:prstGeom prst="rect">
            <a:avLst/>
          </a:prstGeom>
        </p:spPr>
        <p:txBody>
          <a:bodyP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1800"/>
              </a:spcBef>
            </a:pPr>
            <a:endParaRPr lang="en-US" i="1">
              <a:solidFill>
                <a:schemeClr val="bg2">
                  <a:lumMod val="25000"/>
                </a:schemeClr>
              </a:solidFill>
              <a:latin typeface="Georgia" panose="02040502050405020303" pitchFamily="18" charset="0"/>
            </a:endParaRPr>
          </a:p>
        </p:txBody>
      </p:sp>
      <p:cxnSp>
        <p:nvCxnSpPr>
          <p:cNvPr id="11" name="Straight Connector 10">
            <a:extLst>
              <a:ext uri="{FF2B5EF4-FFF2-40B4-BE49-F238E27FC236}">
                <a16:creationId xmlns:a16="http://schemas.microsoft.com/office/drawing/2014/main" id="{BE0E510D-A28B-40D0-90A9-897A15E93F85}"/>
              </a:ext>
            </a:extLst>
          </p:cNvPr>
          <p:cNvCxnSpPr>
            <a:cxnSpLocks/>
          </p:cNvCxnSpPr>
          <p:nvPr userDrawn="1"/>
        </p:nvCxnSpPr>
        <p:spPr>
          <a:xfrm>
            <a:off x="7069545" y="2248302"/>
            <a:ext cx="0" cy="313372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5B885EC5-B7E9-4FBB-A4AE-A260C8DCB031}"/>
              </a:ext>
            </a:extLst>
          </p:cNvPr>
          <p:cNvSpPr>
            <a:spLocks noGrp="1"/>
          </p:cNvSpPr>
          <p:nvPr>
            <p:ph type="body" sz="quarter" idx="11" hasCustomPrompt="1"/>
          </p:nvPr>
        </p:nvSpPr>
        <p:spPr>
          <a:xfrm>
            <a:off x="503238" y="2133600"/>
            <a:ext cx="6297612" cy="3079750"/>
          </a:xfrm>
        </p:spPr>
        <p:txBody>
          <a:bodyPr/>
          <a:lstStyle>
            <a:lvl1pPr marL="0" marR="0" indent="0" algn="r" defTabSz="914400" rtl="0" eaLnBrk="1" fontAlgn="auto" latinLnBrk="0" hangingPunct="1">
              <a:lnSpc>
                <a:spcPct val="100000"/>
              </a:lnSpc>
              <a:spcBef>
                <a:spcPts val="0"/>
              </a:spcBef>
              <a:spcAft>
                <a:spcPts val="0"/>
              </a:spcAft>
              <a:buClrTx/>
              <a:buSzPct val="25000"/>
              <a:buFontTx/>
              <a:buNone/>
              <a:tabLst/>
              <a:defRPr/>
            </a:lvl1pPr>
          </a:lstStyle>
          <a:p>
            <a:pPr marL="0" marR="0" lvl="0" indent="0" algn="r" defTabSz="914400" rtl="0" eaLnBrk="1" fontAlgn="auto" latinLnBrk="0" hangingPunct="1">
              <a:lnSpc>
                <a:spcPct val="100000"/>
              </a:lnSpc>
              <a:spcBef>
                <a:spcPts val="0"/>
              </a:spcBef>
              <a:spcAft>
                <a:spcPts val="0"/>
              </a:spcAft>
              <a:buClrTx/>
              <a:buSzPct val="25000"/>
              <a:buFontTx/>
              <a:buNone/>
              <a:tabLst/>
              <a:defRPr/>
            </a:pPr>
            <a:r>
              <a:rPr kumimoji="0" lang="en-GB" sz="2800" b="0" i="0" u="none" strike="noStrike" kern="1200" cap="none" spc="0" normalizeH="0" baseline="0" noProof="0">
                <a:ln>
                  <a:noFill/>
                </a:ln>
                <a:solidFill>
                  <a:prstClr val="black"/>
                </a:solidFill>
                <a:effectLst/>
                <a:uLnTx/>
                <a:uFillTx/>
                <a:latin typeface="Arial" panose="020B0604020202020204" pitchFamily="34" charset="0"/>
                <a:ea typeface="Roboto"/>
                <a:cs typeface="Arial" panose="020B0604020202020204" pitchFamily="34" charset="0"/>
                <a:sym typeface="Roboto"/>
              </a:rPr>
              <a:t>We have focused on </a:t>
            </a:r>
            <a:r>
              <a:rPr kumimoji="0" lang="en-GB" sz="2800" b="1" i="0" u="none" strike="noStrike" kern="1200" cap="none" spc="0" normalizeH="0" baseline="0" noProof="0">
                <a:ln>
                  <a:noFill/>
                </a:ln>
                <a:solidFill>
                  <a:prstClr val="black"/>
                </a:solidFill>
                <a:effectLst/>
                <a:uLnTx/>
                <a:uFillTx/>
                <a:latin typeface="Arial" panose="020B0604020202020204" pitchFamily="34" charset="0"/>
                <a:ea typeface="Roboto"/>
                <a:cs typeface="Arial" panose="020B0604020202020204" pitchFamily="34" charset="0"/>
                <a:sym typeface="Roboto"/>
              </a:rPr>
              <a:t>preparing and empowering BDT staff</a:t>
            </a:r>
            <a:r>
              <a:rPr kumimoji="0" lang="en-GB" sz="2800" b="0" i="0" u="none" strike="noStrike" kern="1200" cap="none" spc="0" normalizeH="0" baseline="0" noProof="0">
                <a:ln>
                  <a:noFill/>
                </a:ln>
                <a:solidFill>
                  <a:prstClr val="black"/>
                </a:solidFill>
                <a:effectLst/>
                <a:uLnTx/>
                <a:uFillTx/>
                <a:latin typeface="Arial" panose="020B0604020202020204" pitchFamily="34" charset="0"/>
                <a:ea typeface="Roboto"/>
                <a:cs typeface="Arial" panose="020B0604020202020204" pitchFamily="34" charset="0"/>
                <a:sym typeface="Roboto"/>
              </a:rPr>
              <a:t> with the tools and resources to deliver value and impact, with performance management related objectives being adjusted accordingly</a:t>
            </a:r>
          </a:p>
          <a:p>
            <a:pPr lvl="0"/>
            <a:endParaRPr lang="en-US"/>
          </a:p>
        </p:txBody>
      </p:sp>
      <p:sp>
        <p:nvSpPr>
          <p:cNvPr id="12" name="Text Placeholder 11">
            <a:extLst>
              <a:ext uri="{FF2B5EF4-FFF2-40B4-BE49-F238E27FC236}">
                <a16:creationId xmlns:a16="http://schemas.microsoft.com/office/drawing/2014/main" id="{2EFC6EC8-B366-4C1C-9E18-04E70FF727B4}"/>
              </a:ext>
            </a:extLst>
          </p:cNvPr>
          <p:cNvSpPr>
            <a:spLocks noGrp="1"/>
          </p:cNvSpPr>
          <p:nvPr>
            <p:ph type="body" sz="quarter" idx="12" hasCustomPrompt="1"/>
          </p:nvPr>
        </p:nvSpPr>
        <p:spPr>
          <a:xfrm>
            <a:off x="7296150" y="2133600"/>
            <a:ext cx="4683125" cy="3856038"/>
          </a:xfrm>
        </p:spPr>
        <p:txBody>
          <a:bodyPr/>
          <a:lstStyle>
            <a:lvl1pPr marL="0" marR="0" indent="0" algn="l" defTabSz="914400" rtl="0" eaLnBrk="1" fontAlgn="auto" latinLnBrk="0" hangingPunct="1">
              <a:lnSpc>
                <a:spcPct val="100000"/>
              </a:lnSpc>
              <a:spcBef>
                <a:spcPts val="1800"/>
              </a:spcBef>
              <a:spcAft>
                <a:spcPts val="0"/>
              </a:spcAft>
              <a:buClrTx/>
              <a:buSzTx/>
              <a:buFontTx/>
              <a:buNone/>
              <a:tabLst/>
              <a:defRPr sz="2400">
                <a:solidFill>
                  <a:schemeClr val="bg2">
                    <a:lumMod val="25000"/>
                  </a:schemeClr>
                </a:solidFill>
              </a:defRPr>
            </a:lvl1pPr>
          </a:lstStyle>
          <a:p>
            <a:pPr algn="l">
              <a:lnSpc>
                <a:spcPct val="100000"/>
              </a:lnSpc>
              <a:spcBef>
                <a:spcPts val="1800"/>
              </a:spcBef>
            </a:pPr>
            <a:r>
              <a:rPr lang="en-GB" i="1">
                <a:solidFill>
                  <a:schemeClr val="bg2">
                    <a:lumMod val="25000"/>
                  </a:schemeClr>
                </a:solidFill>
                <a:latin typeface="Georgia" panose="02040502050405020303" pitchFamily="18" charset="0"/>
              </a:rPr>
              <a:t>Multiple RBM workshops for</a:t>
            </a:r>
            <a:br>
              <a:rPr lang="en-GB" i="1">
                <a:solidFill>
                  <a:schemeClr val="bg2">
                    <a:lumMod val="25000"/>
                  </a:schemeClr>
                </a:solidFill>
                <a:latin typeface="Georgia" panose="02040502050405020303" pitchFamily="18" charset="0"/>
              </a:rPr>
            </a:br>
            <a:r>
              <a:rPr lang="en-GB" i="1">
                <a:solidFill>
                  <a:schemeClr val="bg2">
                    <a:lumMod val="25000"/>
                  </a:schemeClr>
                </a:solidFill>
                <a:latin typeface="Georgia" panose="02040502050405020303" pitchFamily="18" charset="0"/>
              </a:rPr>
              <a:t>all HQ-based teams and Regional Offices </a:t>
            </a:r>
          </a:p>
          <a:p>
            <a:pPr algn="l">
              <a:lnSpc>
                <a:spcPct val="100000"/>
              </a:lnSpc>
              <a:spcBef>
                <a:spcPts val="1800"/>
              </a:spcBef>
            </a:pPr>
            <a:r>
              <a:rPr lang="en-GB" i="1">
                <a:solidFill>
                  <a:schemeClr val="bg2">
                    <a:lumMod val="25000"/>
                  </a:schemeClr>
                </a:solidFill>
                <a:latin typeface="Georgia" panose="02040502050405020303" pitchFamily="18" charset="0"/>
              </a:rPr>
              <a:t>Project Management training</a:t>
            </a:r>
          </a:p>
          <a:p>
            <a:pPr algn="l">
              <a:lnSpc>
                <a:spcPct val="100000"/>
              </a:lnSpc>
              <a:spcBef>
                <a:spcPts val="1800"/>
              </a:spcBef>
            </a:pPr>
            <a:r>
              <a:rPr lang="en-GB" i="1">
                <a:solidFill>
                  <a:schemeClr val="bg2">
                    <a:lumMod val="25000"/>
                  </a:schemeClr>
                </a:solidFill>
                <a:latin typeface="Georgia" panose="02040502050405020303" pitchFamily="18" charset="0"/>
              </a:rPr>
              <a:t>Communication for Development training</a:t>
            </a:r>
          </a:p>
          <a:p>
            <a:pPr algn="l">
              <a:lnSpc>
                <a:spcPct val="100000"/>
              </a:lnSpc>
              <a:spcBef>
                <a:spcPts val="1800"/>
              </a:spcBef>
            </a:pPr>
            <a:r>
              <a:rPr lang="en-GB" i="1">
                <a:solidFill>
                  <a:schemeClr val="bg2">
                    <a:lumMod val="25000"/>
                  </a:schemeClr>
                </a:solidFill>
                <a:latin typeface="Georgia" panose="02040502050405020303" pitchFamily="18" charset="0"/>
              </a:rPr>
              <a:t>Procurement training</a:t>
            </a:r>
            <a:endParaRPr lang="en-US" i="1">
              <a:solidFill>
                <a:schemeClr val="bg2">
                  <a:lumMod val="25000"/>
                </a:schemeClr>
              </a:solidFill>
              <a:latin typeface="Georgia" panose="02040502050405020303" pitchFamily="18" charset="0"/>
            </a:endParaRPr>
          </a:p>
          <a:p>
            <a:pPr lvl="0"/>
            <a:endParaRPr lang="en-US"/>
          </a:p>
        </p:txBody>
      </p:sp>
    </p:spTree>
    <p:extLst>
      <p:ext uri="{BB962C8B-B14F-4D97-AF65-F5344CB8AC3E}">
        <p14:creationId xmlns:p14="http://schemas.microsoft.com/office/powerpoint/2010/main" val="2666943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o Page Number_Quote with big quote marks">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1A647C-A7BD-47C9-962C-55289EF4CD84}"/>
              </a:ext>
            </a:extLst>
          </p:cNvPr>
          <p:cNvSpPr>
            <a:spLocks noGrp="1"/>
          </p:cNvSpPr>
          <p:nvPr>
            <p:ph idx="1" hasCustomPrompt="1"/>
          </p:nvPr>
        </p:nvSpPr>
        <p:spPr>
          <a:xfrm>
            <a:off x="1520946" y="2336800"/>
            <a:ext cx="9150108" cy="3764076"/>
          </a:xfrm>
        </p:spPr>
        <p:txBody>
          <a:bodyPr numCol="1" spcCol="274320">
            <a:noAutofit/>
          </a:bodyPr>
          <a:lstStyle>
            <a:lvl1pPr marL="91440" indent="0">
              <a:lnSpc>
                <a:spcPct val="100000"/>
              </a:lnSpc>
              <a:buClr>
                <a:srgbClr val="009CD6"/>
              </a:buClr>
              <a:buFontTx/>
              <a:buNone/>
              <a:defRPr sz="3200" i="1" spc="20">
                <a:latin typeface="Georgia" panose="02040502050405020303" pitchFamily="18" charset="0"/>
              </a:defRPr>
            </a:lvl1pPr>
            <a:lvl2pPr marL="548640" indent="0">
              <a:lnSpc>
                <a:spcPts val="2400"/>
              </a:lnSpc>
              <a:buClr>
                <a:srgbClr val="009CD6"/>
              </a:buClr>
              <a:buFontTx/>
              <a:buNone/>
              <a:defRPr sz="1800" spc="20"/>
            </a:lvl2pPr>
            <a:lvl3pPr marL="1005840" indent="0">
              <a:lnSpc>
                <a:spcPts val="2400"/>
              </a:lnSpc>
              <a:buClr>
                <a:srgbClr val="009CD6"/>
              </a:buClr>
              <a:buFontTx/>
              <a:buNone/>
              <a:defRPr sz="1800" spc="20"/>
            </a:lvl3pPr>
            <a:lvl4pPr marL="1463040" indent="0">
              <a:lnSpc>
                <a:spcPts val="2400"/>
              </a:lnSpc>
              <a:buClr>
                <a:srgbClr val="009CD6"/>
              </a:buClr>
              <a:buFontTx/>
              <a:buNone/>
              <a:defRPr sz="1800" spc="20"/>
            </a:lvl4pPr>
            <a:lvl5pPr>
              <a:buClr>
                <a:srgbClr val="5B9BD5"/>
              </a:buClr>
              <a:defRPr/>
            </a:lvl5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Aenean </a:t>
            </a:r>
            <a:r>
              <a:rPr lang="en-US" err="1"/>
              <a:t>commodo</a:t>
            </a:r>
            <a:r>
              <a:rPr lang="en-US"/>
              <a:t> ligula </a:t>
            </a:r>
            <a:r>
              <a:rPr lang="en-US" err="1"/>
              <a:t>eget</a:t>
            </a:r>
            <a:r>
              <a:rPr lang="en-US"/>
              <a:t> dolor. Aenean </a:t>
            </a:r>
            <a:r>
              <a:rPr lang="en-US" err="1"/>
              <a:t>massa</a:t>
            </a:r>
            <a:r>
              <a:rPr lang="en-US"/>
              <a:t>. Cum sociis </a:t>
            </a:r>
            <a:r>
              <a:rPr lang="en-US" err="1"/>
              <a:t>natoque</a:t>
            </a:r>
            <a:r>
              <a:rPr lang="en-US"/>
              <a:t> </a:t>
            </a:r>
            <a:r>
              <a:rPr lang="en-US" err="1"/>
              <a:t>penatibus</a:t>
            </a:r>
            <a:r>
              <a:rPr lang="en-US"/>
              <a:t> et </a:t>
            </a:r>
            <a:r>
              <a:rPr lang="en-US" err="1"/>
              <a:t>magnis</a:t>
            </a:r>
            <a:r>
              <a:rPr lang="en-US"/>
              <a:t> dis parturient </a:t>
            </a:r>
            <a:r>
              <a:rPr lang="en-US" err="1"/>
              <a:t>montes</a:t>
            </a:r>
            <a:r>
              <a:rPr lang="en-US"/>
              <a:t>, </a:t>
            </a:r>
            <a:r>
              <a:rPr lang="en-US" err="1"/>
              <a:t>nascetur</a:t>
            </a:r>
            <a:r>
              <a:rPr lang="en-US"/>
              <a:t> </a:t>
            </a:r>
            <a:r>
              <a:rPr lang="en-US" err="1"/>
              <a:t>ridiculus</a:t>
            </a:r>
            <a:r>
              <a:rPr lang="en-US"/>
              <a:t> mus. </a:t>
            </a:r>
          </a:p>
        </p:txBody>
      </p:sp>
      <p:cxnSp>
        <p:nvCxnSpPr>
          <p:cNvPr id="9" name="Straight Connector 8">
            <a:extLst>
              <a:ext uri="{FF2B5EF4-FFF2-40B4-BE49-F238E27FC236}">
                <a16:creationId xmlns:a16="http://schemas.microsoft.com/office/drawing/2014/main" id="{1D7316B5-C57D-4BFE-9E05-E402A449FF88}"/>
              </a:ext>
            </a:extLst>
          </p:cNvPr>
          <p:cNvCxnSpPr/>
          <p:nvPr userDrawn="1"/>
        </p:nvCxnSpPr>
        <p:spPr>
          <a:xfrm>
            <a:off x="614785"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0" name="Text Placeholder 3">
            <a:extLst>
              <a:ext uri="{FF2B5EF4-FFF2-40B4-BE49-F238E27FC236}">
                <a16:creationId xmlns:a16="http://schemas.microsoft.com/office/drawing/2014/main" id="{B8F92057-32FC-4FC9-AF35-02473A8E4978}"/>
              </a:ext>
            </a:extLst>
          </p:cNvPr>
          <p:cNvSpPr>
            <a:spLocks noGrp="1"/>
          </p:cNvSpPr>
          <p:nvPr>
            <p:ph type="body" sz="quarter" idx="10" hasCustomPrompt="1"/>
          </p:nvPr>
        </p:nvSpPr>
        <p:spPr>
          <a:xfrm>
            <a:off x="614785" y="313371"/>
            <a:ext cx="4554538" cy="308803"/>
          </a:xfrm>
        </p:spPr>
        <p:txBody>
          <a:bodyPr anchor="ctr"/>
          <a:lstStyle>
            <a:lvl1pPr marL="91440" indent="0" algn="l">
              <a:buNone/>
              <a:defRPr sz="1600">
                <a:solidFill>
                  <a:schemeClr val="accent2"/>
                </a:solidFill>
              </a:defRPr>
            </a:lvl1pPr>
          </a:lstStyle>
          <a:p>
            <a:pPr lvl="0"/>
            <a:r>
              <a:rPr lang="en-US"/>
              <a:t>Click to add section name</a:t>
            </a:r>
          </a:p>
        </p:txBody>
      </p:sp>
    </p:spTree>
    <p:extLst>
      <p:ext uri="{BB962C8B-B14F-4D97-AF65-F5344CB8AC3E}">
        <p14:creationId xmlns:p14="http://schemas.microsoft.com/office/powerpoint/2010/main" val="44876446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o Page Number_Quote with photo">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1A647C-A7BD-47C9-962C-55289EF4CD84}"/>
              </a:ext>
            </a:extLst>
          </p:cNvPr>
          <p:cNvSpPr>
            <a:spLocks noGrp="1"/>
          </p:cNvSpPr>
          <p:nvPr>
            <p:ph idx="1" hasCustomPrompt="1"/>
          </p:nvPr>
        </p:nvSpPr>
        <p:spPr>
          <a:xfrm>
            <a:off x="1520946" y="2658534"/>
            <a:ext cx="9150108" cy="3764076"/>
          </a:xfrm>
        </p:spPr>
        <p:txBody>
          <a:bodyPr numCol="1" spcCol="274320">
            <a:noAutofit/>
          </a:bodyPr>
          <a:lstStyle>
            <a:lvl1pPr marL="91440" indent="0">
              <a:lnSpc>
                <a:spcPct val="100000"/>
              </a:lnSpc>
              <a:buClr>
                <a:srgbClr val="009CD6"/>
              </a:buClr>
              <a:buFontTx/>
              <a:buNone/>
              <a:defRPr sz="3200" i="1" spc="20">
                <a:latin typeface="Georgia" panose="02040502050405020303" pitchFamily="18" charset="0"/>
              </a:defRPr>
            </a:lvl1pPr>
            <a:lvl2pPr marL="548640" indent="0">
              <a:lnSpc>
                <a:spcPts val="2400"/>
              </a:lnSpc>
              <a:buClr>
                <a:srgbClr val="009CD6"/>
              </a:buClr>
              <a:buFontTx/>
              <a:buNone/>
              <a:defRPr sz="1800" spc="20"/>
            </a:lvl2pPr>
            <a:lvl3pPr marL="1005840" indent="0">
              <a:lnSpc>
                <a:spcPts val="2400"/>
              </a:lnSpc>
              <a:buClr>
                <a:srgbClr val="009CD6"/>
              </a:buClr>
              <a:buFontTx/>
              <a:buNone/>
              <a:defRPr sz="1800" spc="20"/>
            </a:lvl3pPr>
            <a:lvl4pPr marL="1463040" indent="0">
              <a:lnSpc>
                <a:spcPts val="2400"/>
              </a:lnSpc>
              <a:buClr>
                <a:srgbClr val="009CD6"/>
              </a:buClr>
              <a:buFontTx/>
              <a:buNone/>
              <a:defRPr sz="1800" spc="20"/>
            </a:lvl4pPr>
            <a:lvl5pPr>
              <a:buClr>
                <a:srgbClr val="5B9BD5"/>
              </a:buClr>
              <a:defRPr/>
            </a:lvl5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Aenean </a:t>
            </a:r>
            <a:r>
              <a:rPr lang="en-US" err="1"/>
              <a:t>commodo</a:t>
            </a:r>
            <a:r>
              <a:rPr lang="en-US"/>
              <a:t> ligula </a:t>
            </a:r>
            <a:r>
              <a:rPr lang="en-US" err="1"/>
              <a:t>eget</a:t>
            </a:r>
            <a:r>
              <a:rPr lang="en-US"/>
              <a:t> dolor. Aenean </a:t>
            </a:r>
            <a:r>
              <a:rPr lang="en-US" err="1"/>
              <a:t>massa</a:t>
            </a:r>
            <a:r>
              <a:rPr lang="en-US"/>
              <a:t>. Cum sociis </a:t>
            </a:r>
            <a:r>
              <a:rPr lang="en-US" err="1"/>
              <a:t>natoque</a:t>
            </a:r>
            <a:r>
              <a:rPr lang="en-US"/>
              <a:t> </a:t>
            </a:r>
            <a:r>
              <a:rPr lang="en-US" err="1"/>
              <a:t>penatibus</a:t>
            </a:r>
            <a:r>
              <a:rPr lang="en-US"/>
              <a:t> et </a:t>
            </a:r>
            <a:r>
              <a:rPr lang="en-US" err="1"/>
              <a:t>magnis</a:t>
            </a:r>
            <a:r>
              <a:rPr lang="en-US"/>
              <a:t> dis parturient </a:t>
            </a:r>
            <a:r>
              <a:rPr lang="en-US" err="1"/>
              <a:t>montes</a:t>
            </a:r>
            <a:r>
              <a:rPr lang="en-US"/>
              <a:t>, </a:t>
            </a:r>
            <a:r>
              <a:rPr lang="en-US" err="1"/>
              <a:t>nascetur</a:t>
            </a:r>
            <a:r>
              <a:rPr lang="en-US"/>
              <a:t> </a:t>
            </a:r>
            <a:r>
              <a:rPr lang="en-US" err="1"/>
              <a:t>ridiculus</a:t>
            </a:r>
            <a:r>
              <a:rPr lang="en-US"/>
              <a:t> mus.” </a:t>
            </a:r>
          </a:p>
        </p:txBody>
      </p:sp>
      <p:cxnSp>
        <p:nvCxnSpPr>
          <p:cNvPr id="9" name="Straight Connector 8">
            <a:extLst>
              <a:ext uri="{FF2B5EF4-FFF2-40B4-BE49-F238E27FC236}">
                <a16:creationId xmlns:a16="http://schemas.microsoft.com/office/drawing/2014/main" id="{1D7316B5-C57D-4BFE-9E05-E402A449FF88}"/>
              </a:ext>
            </a:extLst>
          </p:cNvPr>
          <p:cNvCxnSpPr/>
          <p:nvPr userDrawn="1"/>
        </p:nvCxnSpPr>
        <p:spPr>
          <a:xfrm>
            <a:off x="614785"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0" name="Text Placeholder 3">
            <a:extLst>
              <a:ext uri="{FF2B5EF4-FFF2-40B4-BE49-F238E27FC236}">
                <a16:creationId xmlns:a16="http://schemas.microsoft.com/office/drawing/2014/main" id="{B8F92057-32FC-4FC9-AF35-02473A8E4978}"/>
              </a:ext>
            </a:extLst>
          </p:cNvPr>
          <p:cNvSpPr>
            <a:spLocks noGrp="1"/>
          </p:cNvSpPr>
          <p:nvPr>
            <p:ph type="body" sz="quarter" idx="10" hasCustomPrompt="1"/>
          </p:nvPr>
        </p:nvSpPr>
        <p:spPr>
          <a:xfrm>
            <a:off x="614785" y="313371"/>
            <a:ext cx="4554538" cy="308803"/>
          </a:xfrm>
        </p:spPr>
        <p:txBody>
          <a:bodyPr anchor="ctr"/>
          <a:lstStyle>
            <a:lvl1pPr marL="91440" indent="0" algn="l">
              <a:buNone/>
              <a:defRPr sz="1600">
                <a:solidFill>
                  <a:schemeClr val="accent2"/>
                </a:solidFill>
              </a:defRPr>
            </a:lvl1pPr>
          </a:lstStyle>
          <a:p>
            <a:pPr lvl="0"/>
            <a:r>
              <a:rPr lang="en-US"/>
              <a:t>Click to add section name</a:t>
            </a:r>
          </a:p>
        </p:txBody>
      </p:sp>
      <p:sp>
        <p:nvSpPr>
          <p:cNvPr id="6" name="Picture Placeholder 5">
            <a:extLst>
              <a:ext uri="{FF2B5EF4-FFF2-40B4-BE49-F238E27FC236}">
                <a16:creationId xmlns:a16="http://schemas.microsoft.com/office/drawing/2014/main" id="{BE0DB947-B9BF-4F5D-BCB3-A4E551A7C958}"/>
              </a:ext>
            </a:extLst>
          </p:cNvPr>
          <p:cNvSpPr>
            <a:spLocks noGrp="1"/>
          </p:cNvSpPr>
          <p:nvPr>
            <p:ph type="pic" sz="quarter" idx="11" hasCustomPrompt="1"/>
          </p:nvPr>
        </p:nvSpPr>
        <p:spPr>
          <a:xfrm>
            <a:off x="5473700" y="1215232"/>
            <a:ext cx="1244600" cy="1244600"/>
          </a:xfrm>
          <a:prstGeom prst="flowChartConnector">
            <a:avLst/>
          </a:prstGeom>
          <a:solidFill>
            <a:schemeClr val="bg1">
              <a:lumMod val="85000"/>
            </a:schemeClr>
          </a:solidFill>
        </p:spPr>
        <p:txBody>
          <a:bodyPr anchor="ctr"/>
          <a:lstStyle>
            <a:lvl1pPr>
              <a:defRPr sz="1400" b="0"/>
            </a:lvl1pPr>
          </a:lstStyle>
          <a:p>
            <a:r>
              <a:rPr lang="en-US"/>
              <a:t>Insert</a:t>
            </a:r>
            <a:br>
              <a:rPr lang="en-US"/>
            </a:br>
            <a:r>
              <a:rPr lang="en-US"/>
              <a:t>Photo</a:t>
            </a:r>
          </a:p>
        </p:txBody>
      </p:sp>
    </p:spTree>
    <p:extLst>
      <p:ext uri="{BB962C8B-B14F-4D97-AF65-F5344CB8AC3E}">
        <p14:creationId xmlns:p14="http://schemas.microsoft.com/office/powerpoint/2010/main" val="61507578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white bg) ">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36622E0-A137-429D-BE75-779E322CE694}"/>
              </a:ext>
            </a:extLst>
          </p:cNvPr>
          <p:cNvSpPr/>
          <p:nvPr userDrawn="1"/>
        </p:nvSpPr>
        <p:spPr>
          <a:xfrm>
            <a:off x="10624088" y="6323308"/>
            <a:ext cx="1675861" cy="5346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spTree>
    <p:extLst>
      <p:ext uri="{BB962C8B-B14F-4D97-AF65-F5344CB8AC3E}">
        <p14:creationId xmlns:p14="http://schemas.microsoft.com/office/powerpoint/2010/main" val="32160825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ig text: 1 colum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1A647C-A7BD-47C9-962C-55289EF4CD84}"/>
              </a:ext>
            </a:extLst>
          </p:cNvPr>
          <p:cNvSpPr>
            <a:spLocks noGrp="1"/>
          </p:cNvSpPr>
          <p:nvPr>
            <p:ph idx="1" hasCustomPrompt="1"/>
          </p:nvPr>
        </p:nvSpPr>
        <p:spPr>
          <a:xfrm>
            <a:off x="725414" y="2033625"/>
            <a:ext cx="6297178" cy="4067251"/>
          </a:xfrm>
        </p:spPr>
        <p:txBody>
          <a:bodyPr numCol="1" spcCol="274320">
            <a:noAutofit/>
          </a:bodyPr>
          <a:lstStyle>
            <a:lvl1pPr marL="91440" marR="0" indent="0" algn="l" defTabSz="914400" rtl="0" eaLnBrk="1" fontAlgn="auto" latinLnBrk="0" hangingPunct="1">
              <a:lnSpc>
                <a:spcPct val="100000"/>
              </a:lnSpc>
              <a:spcBef>
                <a:spcPts val="1000"/>
              </a:spcBef>
              <a:spcAft>
                <a:spcPts val="0"/>
              </a:spcAft>
              <a:buClr>
                <a:srgbClr val="009CD6"/>
              </a:buClr>
              <a:buSzPct val="110000"/>
              <a:buFontTx/>
              <a:buNone/>
              <a:tabLst/>
              <a:defRPr sz="2400" spc="20"/>
            </a:lvl1pPr>
            <a:lvl2pPr marL="548640" indent="0">
              <a:lnSpc>
                <a:spcPts val="2400"/>
              </a:lnSpc>
              <a:buClr>
                <a:srgbClr val="009CD6"/>
              </a:buClr>
              <a:buFontTx/>
              <a:buNone/>
              <a:defRPr sz="1800" spc="20"/>
            </a:lvl2pPr>
            <a:lvl3pPr marL="1005840" indent="0">
              <a:lnSpc>
                <a:spcPts val="2400"/>
              </a:lnSpc>
              <a:buClr>
                <a:srgbClr val="009CD6"/>
              </a:buClr>
              <a:buFontTx/>
              <a:buNone/>
              <a:defRPr sz="1800" spc="20"/>
            </a:lvl3pPr>
            <a:lvl4pPr marL="1463040" indent="0">
              <a:lnSpc>
                <a:spcPts val="2400"/>
              </a:lnSpc>
              <a:buClr>
                <a:srgbClr val="009CD6"/>
              </a:buClr>
              <a:buFontTx/>
              <a:buNone/>
              <a:defRPr sz="1800" spc="20"/>
            </a:lvl4pPr>
            <a:lvl5pPr>
              <a:buClr>
                <a:srgbClr val="5B9BD5"/>
              </a:buClr>
              <a:defRPr/>
            </a:lvl5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Aenean </a:t>
            </a:r>
            <a:r>
              <a:rPr lang="en-US" err="1"/>
              <a:t>commodo</a:t>
            </a:r>
            <a:r>
              <a:rPr lang="en-US"/>
              <a:t> ligula </a:t>
            </a:r>
            <a:r>
              <a:rPr lang="en-US" err="1"/>
              <a:t>eget</a:t>
            </a:r>
            <a:r>
              <a:rPr lang="en-US"/>
              <a:t> dolor. Aenean </a:t>
            </a:r>
            <a:r>
              <a:rPr lang="en-US" err="1"/>
              <a:t>massa</a:t>
            </a:r>
            <a:r>
              <a:rPr lang="en-US"/>
              <a:t>. Cum sociis </a:t>
            </a:r>
            <a:r>
              <a:rPr lang="en-US" err="1"/>
              <a:t>natoque</a:t>
            </a:r>
            <a:r>
              <a:rPr lang="en-US"/>
              <a:t> </a:t>
            </a:r>
            <a:r>
              <a:rPr lang="en-US" err="1"/>
              <a:t>penatibus</a:t>
            </a:r>
            <a:r>
              <a:rPr lang="en-US"/>
              <a:t> et </a:t>
            </a:r>
            <a:r>
              <a:rPr lang="en-US" err="1"/>
              <a:t>magnis</a:t>
            </a:r>
            <a:r>
              <a:rPr lang="en-US"/>
              <a:t> dis parturient </a:t>
            </a:r>
            <a:r>
              <a:rPr lang="en-US" err="1"/>
              <a:t>montes</a:t>
            </a:r>
            <a:r>
              <a:rPr lang="en-US"/>
              <a:t>, </a:t>
            </a:r>
            <a:r>
              <a:rPr lang="en-US" err="1"/>
              <a:t>nascetur</a:t>
            </a:r>
            <a:r>
              <a:rPr lang="en-US"/>
              <a:t> </a:t>
            </a:r>
            <a:r>
              <a:rPr lang="en-US" err="1"/>
              <a:t>ridiculus</a:t>
            </a:r>
            <a:r>
              <a:rPr lang="en-US"/>
              <a:t> mus. Donec </a:t>
            </a:r>
            <a:r>
              <a:rPr lang="en-US" err="1"/>
              <a:t>quam</a:t>
            </a:r>
            <a:r>
              <a:rPr lang="en-US"/>
              <a:t> </a:t>
            </a:r>
            <a:r>
              <a:rPr lang="en-US" err="1"/>
              <a:t>felis</a:t>
            </a:r>
            <a:r>
              <a:rPr lang="en-US"/>
              <a:t>, </a:t>
            </a:r>
            <a:r>
              <a:rPr lang="en-US" err="1"/>
              <a:t>ultricies</a:t>
            </a:r>
            <a:r>
              <a:rPr lang="en-US"/>
              <a:t> </a:t>
            </a:r>
            <a:r>
              <a:rPr lang="en-US" err="1"/>
              <a:t>nec</a:t>
            </a:r>
            <a:r>
              <a:rPr lang="en-US"/>
              <a:t>, </a:t>
            </a:r>
            <a:r>
              <a:rPr lang="en-US" err="1"/>
              <a:t>pellentesque</a:t>
            </a:r>
            <a:r>
              <a:rPr lang="en-US"/>
              <a:t> </a:t>
            </a:r>
            <a:r>
              <a:rPr lang="en-US" err="1"/>
              <a:t>eu</a:t>
            </a:r>
            <a:r>
              <a:rPr lang="en-US"/>
              <a:t>, </a:t>
            </a:r>
            <a:r>
              <a:rPr lang="en-US" err="1"/>
              <a:t>pretium</a:t>
            </a:r>
            <a:r>
              <a:rPr lang="en-US"/>
              <a:t> </a:t>
            </a:r>
            <a:r>
              <a:rPr lang="en-US" err="1"/>
              <a:t>quis</a:t>
            </a:r>
            <a:r>
              <a:rPr lang="en-US"/>
              <a:t>, sem. </a:t>
            </a:r>
          </a:p>
        </p:txBody>
      </p:sp>
      <p:sp>
        <p:nvSpPr>
          <p:cNvPr id="8" name="Title 1">
            <a:extLst>
              <a:ext uri="{FF2B5EF4-FFF2-40B4-BE49-F238E27FC236}">
                <a16:creationId xmlns:a16="http://schemas.microsoft.com/office/drawing/2014/main" id="{2068AA50-AAA8-4842-ABF3-40CA7CFE97D8}"/>
              </a:ext>
            </a:extLst>
          </p:cNvPr>
          <p:cNvSpPr>
            <a:spLocks noGrp="1"/>
          </p:cNvSpPr>
          <p:nvPr>
            <p:ph type="title" hasCustomPrompt="1"/>
          </p:nvPr>
        </p:nvSpPr>
        <p:spPr>
          <a:xfrm>
            <a:off x="719358" y="685156"/>
            <a:ext cx="8999926" cy="597012"/>
          </a:xfrm>
          <a:prstGeom prst="rect">
            <a:avLst/>
          </a:prstGeom>
        </p:spPr>
        <p:txBody>
          <a:bodyPr>
            <a:noAutofit/>
          </a:bodyPr>
          <a:lstStyle>
            <a:lvl1pPr>
              <a:defRPr sz="2800"/>
            </a:lvl1pPr>
          </a:lstStyle>
          <a:p>
            <a:pPr lvl="0"/>
            <a:r>
              <a:rPr lang="en-US"/>
              <a:t>Click to edit Master text styles</a:t>
            </a:r>
          </a:p>
        </p:txBody>
      </p:sp>
      <p:cxnSp>
        <p:nvCxnSpPr>
          <p:cNvPr id="9" name="Straight Connector 8">
            <a:extLst>
              <a:ext uri="{FF2B5EF4-FFF2-40B4-BE49-F238E27FC236}">
                <a16:creationId xmlns:a16="http://schemas.microsoft.com/office/drawing/2014/main" id="{1D7316B5-C57D-4BFE-9E05-E402A449FF88}"/>
              </a:ext>
            </a:extLst>
          </p:cNvPr>
          <p:cNvCxnSpPr/>
          <p:nvPr userDrawn="1"/>
        </p:nvCxnSpPr>
        <p:spPr>
          <a:xfrm>
            <a:off x="614785"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0" name="Text Placeholder 3">
            <a:extLst>
              <a:ext uri="{FF2B5EF4-FFF2-40B4-BE49-F238E27FC236}">
                <a16:creationId xmlns:a16="http://schemas.microsoft.com/office/drawing/2014/main" id="{B8F92057-32FC-4FC9-AF35-02473A8E4978}"/>
              </a:ext>
            </a:extLst>
          </p:cNvPr>
          <p:cNvSpPr>
            <a:spLocks noGrp="1"/>
          </p:cNvSpPr>
          <p:nvPr>
            <p:ph type="body" sz="quarter" idx="10" hasCustomPrompt="1"/>
          </p:nvPr>
        </p:nvSpPr>
        <p:spPr>
          <a:xfrm>
            <a:off x="614785" y="313371"/>
            <a:ext cx="4554538" cy="308803"/>
          </a:xfrm>
        </p:spPr>
        <p:txBody>
          <a:bodyPr anchor="ctr"/>
          <a:lstStyle>
            <a:lvl1pPr marL="91440" indent="0">
              <a:buNone/>
              <a:defRPr sz="1600">
                <a:solidFill>
                  <a:schemeClr val="accent2"/>
                </a:solidFill>
              </a:defRPr>
            </a:lvl1pPr>
          </a:lstStyle>
          <a:p>
            <a:pPr lvl="0"/>
            <a:r>
              <a:rPr lang="en-US"/>
              <a:t>Click to add section name</a:t>
            </a:r>
          </a:p>
        </p:txBody>
      </p:sp>
    </p:spTree>
    <p:extLst>
      <p:ext uri="{BB962C8B-B14F-4D97-AF65-F5344CB8AC3E}">
        <p14:creationId xmlns:p14="http://schemas.microsoft.com/office/powerpoint/2010/main" val="156407432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light blue bg) ">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00990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Small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5ED55E9E-BFC6-411F-90A8-B7CC917CD1B5}"/>
              </a:ext>
            </a:extLst>
          </p:cNvPr>
          <p:cNvSpPr>
            <a:spLocks noGrp="1"/>
          </p:cNvSpPr>
          <p:nvPr>
            <p:ph type="pic" idx="1" hasCustomPrompt="1"/>
          </p:nvPr>
        </p:nvSpPr>
        <p:spPr>
          <a:xfrm>
            <a:off x="7026350" y="-1"/>
            <a:ext cx="5165650" cy="6858000"/>
          </a:xfrm>
          <a:prstGeom prst="rect">
            <a:avLst/>
          </a:prstGeom>
          <a:solidFill>
            <a:schemeClr val="bg2"/>
          </a:solidFill>
          <a:ln>
            <a:noFill/>
          </a:ln>
        </p:spPr>
        <p:txBody>
          <a:bodyPr anchor="ctr">
            <a:normAutofit/>
          </a:bodyPr>
          <a:lstStyle>
            <a:lvl1pPr marL="0" indent="0" algn="ctr">
              <a:buNone/>
              <a:defRPr sz="4000" i="1">
                <a:solidFill>
                  <a:schemeClr val="bg1">
                    <a:lumMod val="75000"/>
                  </a:schemeClr>
                </a:solidFill>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Insert image here</a:t>
            </a:r>
          </a:p>
        </p:txBody>
      </p:sp>
      <p:sp>
        <p:nvSpPr>
          <p:cNvPr id="11" name="Title 1">
            <a:extLst>
              <a:ext uri="{FF2B5EF4-FFF2-40B4-BE49-F238E27FC236}">
                <a16:creationId xmlns:a16="http://schemas.microsoft.com/office/drawing/2014/main" id="{A421150D-F679-4DFA-93CF-0E5480CC490F}"/>
              </a:ext>
            </a:extLst>
          </p:cNvPr>
          <p:cNvSpPr>
            <a:spLocks noGrp="1"/>
          </p:cNvSpPr>
          <p:nvPr>
            <p:ph type="title" hasCustomPrompt="1"/>
          </p:nvPr>
        </p:nvSpPr>
        <p:spPr>
          <a:xfrm>
            <a:off x="634707" y="1258101"/>
            <a:ext cx="6000749" cy="867930"/>
          </a:xfrm>
          <a:prstGeom prst="rect">
            <a:avLst/>
          </a:prstGeom>
        </p:spPr>
        <p:txBody>
          <a:bodyPr wrap="square">
            <a:spAutoFit/>
          </a:bodyPr>
          <a:lstStyle>
            <a:lvl1pPr>
              <a:defRPr sz="2800"/>
            </a:lvl1pPr>
          </a:lstStyle>
          <a:p>
            <a:pPr lvl="0"/>
            <a:r>
              <a:rPr lang="en-US"/>
              <a:t>Click to add title to this example slide</a:t>
            </a:r>
          </a:p>
        </p:txBody>
      </p:sp>
      <p:sp>
        <p:nvSpPr>
          <p:cNvPr id="13" name="Text Placeholder 3">
            <a:extLst>
              <a:ext uri="{FF2B5EF4-FFF2-40B4-BE49-F238E27FC236}">
                <a16:creationId xmlns:a16="http://schemas.microsoft.com/office/drawing/2014/main" id="{BD03799A-7C35-4CAA-BE06-C4A99AE98261}"/>
              </a:ext>
            </a:extLst>
          </p:cNvPr>
          <p:cNvSpPr>
            <a:spLocks noGrp="1"/>
          </p:cNvSpPr>
          <p:nvPr>
            <p:ph type="body" sz="half" idx="2" hasCustomPrompt="1"/>
          </p:nvPr>
        </p:nvSpPr>
        <p:spPr>
          <a:xfrm>
            <a:off x="634696" y="2245958"/>
            <a:ext cx="6000749" cy="3820167"/>
          </a:xfrm>
          <a:prstGeom prst="rect">
            <a:avLst/>
          </a:prstGeom>
        </p:spPr>
        <p:txBody>
          <a:bodyPr>
            <a:noAutofit/>
          </a:bodyPr>
          <a:lstStyle>
            <a:lvl1pPr marL="0" indent="0">
              <a:lnSpc>
                <a:spcPts val="2400"/>
              </a:lnSpc>
              <a:buNone/>
              <a:defRPr lang="en-US" sz="1800" dirty="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 </a:t>
            </a:r>
          </a:p>
        </p:txBody>
      </p:sp>
      <p:cxnSp>
        <p:nvCxnSpPr>
          <p:cNvPr id="2" name="Straight Connector 1">
            <a:extLst>
              <a:ext uri="{FF2B5EF4-FFF2-40B4-BE49-F238E27FC236}">
                <a16:creationId xmlns:a16="http://schemas.microsoft.com/office/drawing/2014/main" id="{8456A32A-0701-DA57-73A9-8E232DC7D816}"/>
              </a:ext>
            </a:extLst>
          </p:cNvPr>
          <p:cNvCxnSpPr/>
          <p:nvPr userDrawn="1"/>
        </p:nvCxnSpPr>
        <p:spPr>
          <a:xfrm>
            <a:off x="616074"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3" name="Text Placeholder 3">
            <a:extLst>
              <a:ext uri="{FF2B5EF4-FFF2-40B4-BE49-F238E27FC236}">
                <a16:creationId xmlns:a16="http://schemas.microsoft.com/office/drawing/2014/main" id="{B6F35BE5-F775-1083-2D03-B481187FF775}"/>
              </a:ext>
            </a:extLst>
          </p:cNvPr>
          <p:cNvSpPr>
            <a:spLocks noGrp="1"/>
          </p:cNvSpPr>
          <p:nvPr>
            <p:ph type="body" sz="quarter" idx="10"/>
          </p:nvPr>
        </p:nvSpPr>
        <p:spPr>
          <a:xfrm>
            <a:off x="616074" y="313371"/>
            <a:ext cx="4554538" cy="308803"/>
          </a:xfrm>
          <a:prstGeom prst="rect">
            <a:avLst/>
          </a:prstGeom>
        </p:spPr>
        <p:txBody>
          <a:bodyPr anchor="ctr">
            <a:noAutofit/>
          </a:bodyPr>
          <a:lstStyle>
            <a:lvl1pPr marL="91440" indent="0">
              <a:buNone/>
              <a:defRPr lang="en-US" sz="1600" dirty="0">
                <a:solidFill>
                  <a:schemeClr val="accent2"/>
                </a:solidFill>
              </a:defRPr>
            </a:lvl1pPr>
          </a:lstStyle>
          <a:p>
            <a:pPr lvl="0"/>
            <a:r>
              <a:rPr lang="en-US"/>
              <a:t>Click to edit Master text styles</a:t>
            </a:r>
          </a:p>
        </p:txBody>
      </p:sp>
    </p:spTree>
    <p:extLst>
      <p:ext uri="{BB962C8B-B14F-4D97-AF65-F5344CB8AC3E}">
        <p14:creationId xmlns:p14="http://schemas.microsoft.com/office/powerpoint/2010/main" val="31555334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ig text: Aligned right + Italic">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1D7316B5-C57D-4BFE-9E05-E402A449FF88}"/>
              </a:ext>
            </a:extLst>
          </p:cNvPr>
          <p:cNvCxnSpPr/>
          <p:nvPr userDrawn="1"/>
        </p:nvCxnSpPr>
        <p:spPr>
          <a:xfrm>
            <a:off x="614785"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0" name="Text Placeholder 3">
            <a:extLst>
              <a:ext uri="{FF2B5EF4-FFF2-40B4-BE49-F238E27FC236}">
                <a16:creationId xmlns:a16="http://schemas.microsoft.com/office/drawing/2014/main" id="{B8F92057-32FC-4FC9-AF35-02473A8E4978}"/>
              </a:ext>
            </a:extLst>
          </p:cNvPr>
          <p:cNvSpPr>
            <a:spLocks noGrp="1"/>
          </p:cNvSpPr>
          <p:nvPr>
            <p:ph type="body" sz="quarter" idx="10" hasCustomPrompt="1"/>
          </p:nvPr>
        </p:nvSpPr>
        <p:spPr>
          <a:xfrm>
            <a:off x="614785" y="313371"/>
            <a:ext cx="4554538" cy="308803"/>
          </a:xfrm>
        </p:spPr>
        <p:txBody>
          <a:bodyPr anchor="ctr"/>
          <a:lstStyle>
            <a:lvl1pPr marL="91440" indent="0">
              <a:buNone/>
              <a:defRPr sz="1600">
                <a:solidFill>
                  <a:schemeClr val="accent2"/>
                </a:solidFill>
              </a:defRPr>
            </a:lvl1pPr>
          </a:lstStyle>
          <a:p>
            <a:pPr lvl="0"/>
            <a:r>
              <a:rPr lang="en-US"/>
              <a:t>Click to add section name</a:t>
            </a:r>
          </a:p>
        </p:txBody>
      </p:sp>
      <p:sp>
        <p:nvSpPr>
          <p:cNvPr id="6" name="Shape 610" hidden="1">
            <a:extLst>
              <a:ext uri="{FF2B5EF4-FFF2-40B4-BE49-F238E27FC236}">
                <a16:creationId xmlns:a16="http://schemas.microsoft.com/office/drawing/2014/main" id="{C5B068B2-AEB9-41E6-AB3C-EA87FFB0FE76}"/>
              </a:ext>
            </a:extLst>
          </p:cNvPr>
          <p:cNvSpPr/>
          <p:nvPr userDrawn="1"/>
        </p:nvSpPr>
        <p:spPr>
          <a:xfrm>
            <a:off x="510238" y="2132869"/>
            <a:ext cx="6303518" cy="3103212"/>
          </a:xfrm>
          <a:prstGeom prst="rect">
            <a:avLst/>
          </a:prstGeom>
          <a:noFill/>
          <a:ln>
            <a:noFill/>
          </a:ln>
        </p:spPr>
        <p:txBody>
          <a:bodyPr lIns="91412" tIns="45700" rIns="91412" bIns="45700" anchor="t" anchorCtr="0">
            <a:noAutofit/>
          </a:bodyPr>
          <a:lstStyle/>
          <a:p>
            <a:pPr algn="r">
              <a:buSzPct val="25000"/>
            </a:pPr>
            <a:r>
              <a:rPr lang="en-GB" sz="2800">
                <a:latin typeface="Arial" panose="020B0604020202020204" pitchFamily="34" charset="0"/>
                <a:ea typeface="Roboto"/>
                <a:cs typeface="Arial" panose="020B0604020202020204" pitchFamily="34" charset="0"/>
                <a:sym typeface="Roboto"/>
              </a:rPr>
              <a:t>We have focused on </a:t>
            </a:r>
            <a:r>
              <a:rPr lang="en-GB" sz="2800" b="1">
                <a:latin typeface="Arial" panose="020B0604020202020204" pitchFamily="34" charset="0"/>
                <a:ea typeface="Roboto"/>
                <a:cs typeface="Arial" panose="020B0604020202020204" pitchFamily="34" charset="0"/>
                <a:sym typeface="Roboto"/>
              </a:rPr>
              <a:t>preparing and empowering BDT staff</a:t>
            </a:r>
            <a:r>
              <a:rPr lang="en-GB" sz="2800">
                <a:latin typeface="Arial" panose="020B0604020202020204" pitchFamily="34" charset="0"/>
                <a:ea typeface="Roboto"/>
                <a:cs typeface="Arial" panose="020B0604020202020204" pitchFamily="34" charset="0"/>
                <a:sym typeface="Roboto"/>
              </a:rPr>
              <a:t> with the tools and resources to deliver value and impact, with performance management related objectives being adjusted accordingly</a:t>
            </a:r>
          </a:p>
        </p:txBody>
      </p:sp>
      <p:sp>
        <p:nvSpPr>
          <p:cNvPr id="7" name="Subtitle 8">
            <a:extLst>
              <a:ext uri="{FF2B5EF4-FFF2-40B4-BE49-F238E27FC236}">
                <a16:creationId xmlns:a16="http://schemas.microsoft.com/office/drawing/2014/main" id="{A4620858-2872-44F6-B072-7E678A260322}"/>
              </a:ext>
            </a:extLst>
          </p:cNvPr>
          <p:cNvSpPr txBox="1">
            <a:spLocks/>
          </p:cNvSpPr>
          <p:nvPr userDrawn="1"/>
        </p:nvSpPr>
        <p:spPr>
          <a:xfrm>
            <a:off x="7295839" y="2132869"/>
            <a:ext cx="4663323" cy="4303496"/>
          </a:xfrm>
          <a:prstGeom prst="rect">
            <a:avLst/>
          </a:prstGeom>
        </p:spPr>
        <p:txBody>
          <a:bodyP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1800"/>
              </a:spcBef>
            </a:pPr>
            <a:endParaRPr lang="en-US" i="1">
              <a:solidFill>
                <a:schemeClr val="bg2">
                  <a:lumMod val="25000"/>
                </a:schemeClr>
              </a:solidFill>
              <a:latin typeface="Georgia" panose="02040502050405020303" pitchFamily="18" charset="0"/>
            </a:endParaRPr>
          </a:p>
        </p:txBody>
      </p:sp>
      <p:cxnSp>
        <p:nvCxnSpPr>
          <p:cNvPr id="11" name="Straight Connector 10">
            <a:extLst>
              <a:ext uri="{FF2B5EF4-FFF2-40B4-BE49-F238E27FC236}">
                <a16:creationId xmlns:a16="http://schemas.microsoft.com/office/drawing/2014/main" id="{BE0E510D-A28B-40D0-90A9-897A15E93F85}"/>
              </a:ext>
            </a:extLst>
          </p:cNvPr>
          <p:cNvCxnSpPr>
            <a:cxnSpLocks/>
          </p:cNvCxnSpPr>
          <p:nvPr userDrawn="1"/>
        </p:nvCxnSpPr>
        <p:spPr>
          <a:xfrm>
            <a:off x="7069545" y="2248302"/>
            <a:ext cx="0" cy="313372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5B885EC5-B7E9-4FBB-A4AE-A260C8DCB031}"/>
              </a:ext>
            </a:extLst>
          </p:cNvPr>
          <p:cNvSpPr>
            <a:spLocks noGrp="1"/>
          </p:cNvSpPr>
          <p:nvPr>
            <p:ph type="body" sz="quarter" idx="11" hasCustomPrompt="1"/>
          </p:nvPr>
        </p:nvSpPr>
        <p:spPr>
          <a:xfrm>
            <a:off x="503238" y="2133600"/>
            <a:ext cx="6297612" cy="3079750"/>
          </a:xfrm>
        </p:spPr>
        <p:txBody>
          <a:bodyPr/>
          <a:lstStyle>
            <a:lvl1pPr marL="0" marR="0" indent="0" algn="r" defTabSz="914400" rtl="0" eaLnBrk="1" fontAlgn="auto" latinLnBrk="0" hangingPunct="1">
              <a:lnSpc>
                <a:spcPct val="100000"/>
              </a:lnSpc>
              <a:spcBef>
                <a:spcPts val="0"/>
              </a:spcBef>
              <a:spcAft>
                <a:spcPts val="0"/>
              </a:spcAft>
              <a:buClrTx/>
              <a:buSzPct val="25000"/>
              <a:buFontTx/>
              <a:buNone/>
              <a:tabLst/>
              <a:defRPr/>
            </a:lvl1pPr>
          </a:lstStyle>
          <a:p>
            <a:pPr marL="0" marR="0" lvl="0" indent="0" algn="r" defTabSz="914400" rtl="0" eaLnBrk="1" fontAlgn="auto" latinLnBrk="0" hangingPunct="1">
              <a:lnSpc>
                <a:spcPct val="100000"/>
              </a:lnSpc>
              <a:spcBef>
                <a:spcPts val="0"/>
              </a:spcBef>
              <a:spcAft>
                <a:spcPts val="0"/>
              </a:spcAft>
              <a:buClrTx/>
              <a:buSzPct val="25000"/>
              <a:buFontTx/>
              <a:buNone/>
              <a:tabLst/>
              <a:defRPr/>
            </a:pPr>
            <a:r>
              <a:rPr kumimoji="0" lang="en-GB" sz="2800" b="0" i="0" u="none" strike="noStrike" kern="1200" cap="none" spc="0" normalizeH="0" baseline="0" noProof="0">
                <a:ln>
                  <a:noFill/>
                </a:ln>
                <a:solidFill>
                  <a:prstClr val="black"/>
                </a:solidFill>
                <a:effectLst/>
                <a:uLnTx/>
                <a:uFillTx/>
                <a:latin typeface="Arial" panose="020B0604020202020204" pitchFamily="34" charset="0"/>
                <a:ea typeface="Roboto"/>
                <a:cs typeface="Arial" panose="020B0604020202020204" pitchFamily="34" charset="0"/>
                <a:sym typeface="Roboto"/>
              </a:rPr>
              <a:t>We have focused on </a:t>
            </a:r>
            <a:r>
              <a:rPr kumimoji="0" lang="en-GB" sz="2800" b="1" i="0" u="none" strike="noStrike" kern="1200" cap="none" spc="0" normalizeH="0" baseline="0" noProof="0">
                <a:ln>
                  <a:noFill/>
                </a:ln>
                <a:solidFill>
                  <a:prstClr val="black"/>
                </a:solidFill>
                <a:effectLst/>
                <a:uLnTx/>
                <a:uFillTx/>
                <a:latin typeface="Arial" panose="020B0604020202020204" pitchFamily="34" charset="0"/>
                <a:ea typeface="Roboto"/>
                <a:cs typeface="Arial" panose="020B0604020202020204" pitchFamily="34" charset="0"/>
                <a:sym typeface="Roboto"/>
              </a:rPr>
              <a:t>preparing and empowering BDT staff</a:t>
            </a:r>
            <a:r>
              <a:rPr kumimoji="0" lang="en-GB" sz="2800" b="0" i="0" u="none" strike="noStrike" kern="1200" cap="none" spc="0" normalizeH="0" baseline="0" noProof="0">
                <a:ln>
                  <a:noFill/>
                </a:ln>
                <a:solidFill>
                  <a:prstClr val="black"/>
                </a:solidFill>
                <a:effectLst/>
                <a:uLnTx/>
                <a:uFillTx/>
                <a:latin typeface="Arial" panose="020B0604020202020204" pitchFamily="34" charset="0"/>
                <a:ea typeface="Roboto"/>
                <a:cs typeface="Arial" panose="020B0604020202020204" pitchFamily="34" charset="0"/>
                <a:sym typeface="Roboto"/>
              </a:rPr>
              <a:t> with the tools and resources to deliver value and impact, with performance management related objectives being adjusted accordingly</a:t>
            </a:r>
          </a:p>
          <a:p>
            <a:pPr lvl="0"/>
            <a:endParaRPr lang="en-US"/>
          </a:p>
        </p:txBody>
      </p:sp>
      <p:sp>
        <p:nvSpPr>
          <p:cNvPr id="12" name="Text Placeholder 11">
            <a:extLst>
              <a:ext uri="{FF2B5EF4-FFF2-40B4-BE49-F238E27FC236}">
                <a16:creationId xmlns:a16="http://schemas.microsoft.com/office/drawing/2014/main" id="{2EFC6EC8-B366-4C1C-9E18-04E70FF727B4}"/>
              </a:ext>
            </a:extLst>
          </p:cNvPr>
          <p:cNvSpPr>
            <a:spLocks noGrp="1"/>
          </p:cNvSpPr>
          <p:nvPr>
            <p:ph type="body" sz="quarter" idx="12" hasCustomPrompt="1"/>
          </p:nvPr>
        </p:nvSpPr>
        <p:spPr>
          <a:xfrm>
            <a:off x="7296150" y="2133600"/>
            <a:ext cx="4683125" cy="3856038"/>
          </a:xfrm>
        </p:spPr>
        <p:txBody>
          <a:bodyPr/>
          <a:lstStyle>
            <a:lvl1pPr marL="0" marR="0" indent="0" algn="l" defTabSz="914400" rtl="0" eaLnBrk="1" fontAlgn="auto" latinLnBrk="0" hangingPunct="1">
              <a:lnSpc>
                <a:spcPct val="100000"/>
              </a:lnSpc>
              <a:spcBef>
                <a:spcPts val="1800"/>
              </a:spcBef>
              <a:spcAft>
                <a:spcPts val="0"/>
              </a:spcAft>
              <a:buClrTx/>
              <a:buSzTx/>
              <a:buFontTx/>
              <a:buNone/>
              <a:tabLst/>
              <a:defRPr sz="2400">
                <a:solidFill>
                  <a:schemeClr val="accent2"/>
                </a:solidFill>
              </a:defRPr>
            </a:lvl1pPr>
          </a:lstStyle>
          <a:p>
            <a:pPr algn="l">
              <a:lnSpc>
                <a:spcPct val="100000"/>
              </a:lnSpc>
              <a:spcBef>
                <a:spcPts val="1800"/>
              </a:spcBef>
            </a:pPr>
            <a:r>
              <a:rPr lang="en-GB" i="1">
                <a:solidFill>
                  <a:schemeClr val="bg2">
                    <a:lumMod val="25000"/>
                  </a:schemeClr>
                </a:solidFill>
                <a:latin typeface="Georgia" panose="02040502050405020303" pitchFamily="18" charset="0"/>
              </a:rPr>
              <a:t>Multiple RBM workshops for</a:t>
            </a:r>
            <a:br>
              <a:rPr lang="en-GB" i="1">
                <a:solidFill>
                  <a:schemeClr val="bg2">
                    <a:lumMod val="25000"/>
                  </a:schemeClr>
                </a:solidFill>
                <a:latin typeface="Georgia" panose="02040502050405020303" pitchFamily="18" charset="0"/>
              </a:rPr>
            </a:br>
            <a:r>
              <a:rPr lang="en-GB" i="1">
                <a:solidFill>
                  <a:schemeClr val="bg2">
                    <a:lumMod val="25000"/>
                  </a:schemeClr>
                </a:solidFill>
                <a:latin typeface="Georgia" panose="02040502050405020303" pitchFamily="18" charset="0"/>
              </a:rPr>
              <a:t>all HQ-based teams and Regional Offices </a:t>
            </a:r>
          </a:p>
          <a:p>
            <a:pPr algn="l">
              <a:lnSpc>
                <a:spcPct val="100000"/>
              </a:lnSpc>
              <a:spcBef>
                <a:spcPts val="1800"/>
              </a:spcBef>
            </a:pPr>
            <a:r>
              <a:rPr lang="en-GB" i="1">
                <a:solidFill>
                  <a:schemeClr val="bg2">
                    <a:lumMod val="25000"/>
                  </a:schemeClr>
                </a:solidFill>
                <a:latin typeface="Georgia" panose="02040502050405020303" pitchFamily="18" charset="0"/>
              </a:rPr>
              <a:t>Project Management training</a:t>
            </a:r>
          </a:p>
          <a:p>
            <a:pPr algn="l">
              <a:lnSpc>
                <a:spcPct val="100000"/>
              </a:lnSpc>
              <a:spcBef>
                <a:spcPts val="1800"/>
              </a:spcBef>
            </a:pPr>
            <a:r>
              <a:rPr lang="en-GB" i="1">
                <a:solidFill>
                  <a:schemeClr val="bg2">
                    <a:lumMod val="25000"/>
                  </a:schemeClr>
                </a:solidFill>
                <a:latin typeface="Georgia" panose="02040502050405020303" pitchFamily="18" charset="0"/>
              </a:rPr>
              <a:t>Communication for Development training</a:t>
            </a:r>
          </a:p>
          <a:p>
            <a:pPr algn="l">
              <a:lnSpc>
                <a:spcPct val="100000"/>
              </a:lnSpc>
              <a:spcBef>
                <a:spcPts val="1800"/>
              </a:spcBef>
            </a:pPr>
            <a:r>
              <a:rPr lang="en-GB" i="1">
                <a:solidFill>
                  <a:schemeClr val="bg2">
                    <a:lumMod val="25000"/>
                  </a:schemeClr>
                </a:solidFill>
                <a:latin typeface="Georgia" panose="02040502050405020303" pitchFamily="18" charset="0"/>
              </a:rPr>
              <a:t>Procurement training</a:t>
            </a:r>
            <a:endParaRPr lang="en-US" i="1">
              <a:solidFill>
                <a:schemeClr val="bg2">
                  <a:lumMod val="25000"/>
                </a:schemeClr>
              </a:solidFill>
              <a:latin typeface="Georgia" panose="02040502050405020303" pitchFamily="18" charset="0"/>
            </a:endParaRPr>
          </a:p>
          <a:p>
            <a:pPr lvl="0"/>
            <a:endParaRPr lang="en-US"/>
          </a:p>
        </p:txBody>
      </p:sp>
    </p:spTree>
    <p:extLst>
      <p:ext uri="{BB962C8B-B14F-4D97-AF65-F5344CB8AC3E}">
        <p14:creationId xmlns:p14="http://schemas.microsoft.com/office/powerpoint/2010/main" val="3463376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Quote: Big quote marks">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1A647C-A7BD-47C9-962C-55289EF4CD84}"/>
              </a:ext>
            </a:extLst>
          </p:cNvPr>
          <p:cNvSpPr>
            <a:spLocks noGrp="1"/>
          </p:cNvSpPr>
          <p:nvPr>
            <p:ph idx="1" hasCustomPrompt="1"/>
          </p:nvPr>
        </p:nvSpPr>
        <p:spPr>
          <a:xfrm>
            <a:off x="1520946" y="2336800"/>
            <a:ext cx="9150108" cy="3764076"/>
          </a:xfrm>
        </p:spPr>
        <p:txBody>
          <a:bodyPr numCol="1" spcCol="274320">
            <a:noAutofit/>
          </a:bodyPr>
          <a:lstStyle>
            <a:lvl1pPr marL="91440" indent="0">
              <a:lnSpc>
                <a:spcPct val="100000"/>
              </a:lnSpc>
              <a:buClr>
                <a:srgbClr val="009CD6"/>
              </a:buClr>
              <a:buFontTx/>
              <a:buNone/>
              <a:defRPr sz="3200" i="1" spc="20">
                <a:latin typeface="Georgia" panose="02040502050405020303" pitchFamily="18" charset="0"/>
              </a:defRPr>
            </a:lvl1pPr>
            <a:lvl2pPr marL="548640" indent="0">
              <a:lnSpc>
                <a:spcPts val="2400"/>
              </a:lnSpc>
              <a:buClr>
                <a:srgbClr val="009CD6"/>
              </a:buClr>
              <a:buFontTx/>
              <a:buNone/>
              <a:defRPr sz="1800" spc="20"/>
            </a:lvl2pPr>
            <a:lvl3pPr marL="1005840" indent="0">
              <a:lnSpc>
                <a:spcPts val="2400"/>
              </a:lnSpc>
              <a:buClr>
                <a:srgbClr val="009CD6"/>
              </a:buClr>
              <a:buFontTx/>
              <a:buNone/>
              <a:defRPr sz="1800" spc="20"/>
            </a:lvl3pPr>
            <a:lvl4pPr marL="1463040" indent="0">
              <a:lnSpc>
                <a:spcPts val="2400"/>
              </a:lnSpc>
              <a:buClr>
                <a:srgbClr val="009CD6"/>
              </a:buClr>
              <a:buFontTx/>
              <a:buNone/>
              <a:defRPr sz="1800" spc="20"/>
            </a:lvl4pPr>
            <a:lvl5pPr>
              <a:buClr>
                <a:srgbClr val="5B9BD5"/>
              </a:buClr>
              <a:defRPr/>
            </a:lvl5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Aenean </a:t>
            </a:r>
            <a:r>
              <a:rPr lang="en-US" err="1"/>
              <a:t>commodo</a:t>
            </a:r>
            <a:r>
              <a:rPr lang="en-US"/>
              <a:t> ligula </a:t>
            </a:r>
            <a:r>
              <a:rPr lang="en-US" err="1"/>
              <a:t>eget</a:t>
            </a:r>
            <a:r>
              <a:rPr lang="en-US"/>
              <a:t> dolor. Aenean </a:t>
            </a:r>
            <a:r>
              <a:rPr lang="en-US" err="1"/>
              <a:t>massa</a:t>
            </a:r>
            <a:r>
              <a:rPr lang="en-US"/>
              <a:t>. Cum sociis </a:t>
            </a:r>
            <a:r>
              <a:rPr lang="en-US" err="1"/>
              <a:t>natoque</a:t>
            </a:r>
            <a:r>
              <a:rPr lang="en-US"/>
              <a:t> </a:t>
            </a:r>
            <a:r>
              <a:rPr lang="en-US" err="1"/>
              <a:t>penatibus</a:t>
            </a:r>
            <a:r>
              <a:rPr lang="en-US"/>
              <a:t> et </a:t>
            </a:r>
            <a:r>
              <a:rPr lang="en-US" err="1"/>
              <a:t>magnis</a:t>
            </a:r>
            <a:r>
              <a:rPr lang="en-US"/>
              <a:t> dis parturient </a:t>
            </a:r>
            <a:r>
              <a:rPr lang="en-US" err="1"/>
              <a:t>montes</a:t>
            </a:r>
            <a:r>
              <a:rPr lang="en-US"/>
              <a:t>, </a:t>
            </a:r>
            <a:r>
              <a:rPr lang="en-US" err="1"/>
              <a:t>nascetur</a:t>
            </a:r>
            <a:r>
              <a:rPr lang="en-US"/>
              <a:t> </a:t>
            </a:r>
            <a:r>
              <a:rPr lang="en-US" err="1"/>
              <a:t>ridiculus</a:t>
            </a:r>
            <a:r>
              <a:rPr lang="en-US"/>
              <a:t> mus. </a:t>
            </a:r>
          </a:p>
        </p:txBody>
      </p:sp>
      <p:cxnSp>
        <p:nvCxnSpPr>
          <p:cNvPr id="9" name="Straight Connector 8">
            <a:extLst>
              <a:ext uri="{FF2B5EF4-FFF2-40B4-BE49-F238E27FC236}">
                <a16:creationId xmlns:a16="http://schemas.microsoft.com/office/drawing/2014/main" id="{1D7316B5-C57D-4BFE-9E05-E402A449FF88}"/>
              </a:ext>
            </a:extLst>
          </p:cNvPr>
          <p:cNvCxnSpPr/>
          <p:nvPr userDrawn="1"/>
        </p:nvCxnSpPr>
        <p:spPr>
          <a:xfrm>
            <a:off x="614785"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0" name="Text Placeholder 3">
            <a:extLst>
              <a:ext uri="{FF2B5EF4-FFF2-40B4-BE49-F238E27FC236}">
                <a16:creationId xmlns:a16="http://schemas.microsoft.com/office/drawing/2014/main" id="{B8F92057-32FC-4FC9-AF35-02473A8E4978}"/>
              </a:ext>
            </a:extLst>
          </p:cNvPr>
          <p:cNvSpPr>
            <a:spLocks noGrp="1"/>
          </p:cNvSpPr>
          <p:nvPr>
            <p:ph type="body" sz="quarter" idx="10" hasCustomPrompt="1"/>
          </p:nvPr>
        </p:nvSpPr>
        <p:spPr>
          <a:xfrm>
            <a:off x="614785" y="313371"/>
            <a:ext cx="4554538" cy="308803"/>
          </a:xfrm>
        </p:spPr>
        <p:txBody>
          <a:bodyPr anchor="ctr"/>
          <a:lstStyle>
            <a:lvl1pPr marL="91440" indent="0" algn="l">
              <a:buNone/>
              <a:defRPr sz="1600">
                <a:solidFill>
                  <a:schemeClr val="accent2"/>
                </a:solidFill>
              </a:defRPr>
            </a:lvl1pPr>
          </a:lstStyle>
          <a:p>
            <a:pPr lvl="0"/>
            <a:r>
              <a:rPr lang="en-US"/>
              <a:t>Click to add section name</a:t>
            </a:r>
          </a:p>
        </p:txBody>
      </p:sp>
    </p:spTree>
    <p:extLst>
      <p:ext uri="{BB962C8B-B14F-4D97-AF65-F5344CB8AC3E}">
        <p14:creationId xmlns:p14="http://schemas.microsoft.com/office/powerpoint/2010/main" val="198795915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Quote: Photo">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1A647C-A7BD-47C9-962C-55289EF4CD84}"/>
              </a:ext>
            </a:extLst>
          </p:cNvPr>
          <p:cNvSpPr>
            <a:spLocks noGrp="1"/>
          </p:cNvSpPr>
          <p:nvPr>
            <p:ph idx="1" hasCustomPrompt="1"/>
          </p:nvPr>
        </p:nvSpPr>
        <p:spPr>
          <a:xfrm>
            <a:off x="1520946" y="2658534"/>
            <a:ext cx="9150108" cy="3764076"/>
          </a:xfrm>
        </p:spPr>
        <p:txBody>
          <a:bodyPr numCol="1" spcCol="274320">
            <a:noAutofit/>
          </a:bodyPr>
          <a:lstStyle>
            <a:lvl1pPr marL="91440" indent="0">
              <a:lnSpc>
                <a:spcPct val="100000"/>
              </a:lnSpc>
              <a:buClr>
                <a:srgbClr val="009CD6"/>
              </a:buClr>
              <a:buFontTx/>
              <a:buNone/>
              <a:defRPr sz="3200" i="1" spc="20">
                <a:latin typeface="Georgia" panose="02040502050405020303" pitchFamily="18" charset="0"/>
              </a:defRPr>
            </a:lvl1pPr>
            <a:lvl2pPr marL="548640" indent="0">
              <a:lnSpc>
                <a:spcPts val="2400"/>
              </a:lnSpc>
              <a:buClr>
                <a:srgbClr val="009CD6"/>
              </a:buClr>
              <a:buFontTx/>
              <a:buNone/>
              <a:defRPr sz="1800" spc="20"/>
            </a:lvl2pPr>
            <a:lvl3pPr marL="1005840" indent="0">
              <a:lnSpc>
                <a:spcPts val="2400"/>
              </a:lnSpc>
              <a:buClr>
                <a:srgbClr val="009CD6"/>
              </a:buClr>
              <a:buFontTx/>
              <a:buNone/>
              <a:defRPr sz="1800" spc="20"/>
            </a:lvl3pPr>
            <a:lvl4pPr marL="1463040" indent="0">
              <a:lnSpc>
                <a:spcPts val="2400"/>
              </a:lnSpc>
              <a:buClr>
                <a:srgbClr val="009CD6"/>
              </a:buClr>
              <a:buFontTx/>
              <a:buNone/>
              <a:defRPr sz="1800" spc="20"/>
            </a:lvl4pPr>
            <a:lvl5pPr>
              <a:buClr>
                <a:srgbClr val="5B9BD5"/>
              </a:buClr>
              <a:defRPr/>
            </a:lvl5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Aenean </a:t>
            </a:r>
            <a:r>
              <a:rPr lang="en-US" err="1"/>
              <a:t>commodo</a:t>
            </a:r>
            <a:r>
              <a:rPr lang="en-US"/>
              <a:t> ligula </a:t>
            </a:r>
            <a:r>
              <a:rPr lang="en-US" err="1"/>
              <a:t>eget</a:t>
            </a:r>
            <a:r>
              <a:rPr lang="en-US"/>
              <a:t> dolor. Aenean </a:t>
            </a:r>
            <a:r>
              <a:rPr lang="en-US" err="1"/>
              <a:t>massa</a:t>
            </a:r>
            <a:r>
              <a:rPr lang="en-US"/>
              <a:t>. Cum sociis </a:t>
            </a:r>
            <a:r>
              <a:rPr lang="en-US" err="1"/>
              <a:t>natoque</a:t>
            </a:r>
            <a:r>
              <a:rPr lang="en-US"/>
              <a:t> </a:t>
            </a:r>
            <a:r>
              <a:rPr lang="en-US" err="1"/>
              <a:t>penatibus</a:t>
            </a:r>
            <a:r>
              <a:rPr lang="en-US"/>
              <a:t> et </a:t>
            </a:r>
            <a:r>
              <a:rPr lang="en-US" err="1"/>
              <a:t>magnis</a:t>
            </a:r>
            <a:r>
              <a:rPr lang="en-US"/>
              <a:t> dis parturient </a:t>
            </a:r>
            <a:r>
              <a:rPr lang="en-US" err="1"/>
              <a:t>montes</a:t>
            </a:r>
            <a:r>
              <a:rPr lang="en-US"/>
              <a:t>, </a:t>
            </a:r>
            <a:r>
              <a:rPr lang="en-US" err="1"/>
              <a:t>nascetur</a:t>
            </a:r>
            <a:r>
              <a:rPr lang="en-US"/>
              <a:t> </a:t>
            </a:r>
            <a:r>
              <a:rPr lang="en-US" err="1"/>
              <a:t>ridiculus</a:t>
            </a:r>
            <a:r>
              <a:rPr lang="en-US"/>
              <a:t> mus.” </a:t>
            </a:r>
          </a:p>
        </p:txBody>
      </p:sp>
      <p:cxnSp>
        <p:nvCxnSpPr>
          <p:cNvPr id="9" name="Straight Connector 8">
            <a:extLst>
              <a:ext uri="{FF2B5EF4-FFF2-40B4-BE49-F238E27FC236}">
                <a16:creationId xmlns:a16="http://schemas.microsoft.com/office/drawing/2014/main" id="{1D7316B5-C57D-4BFE-9E05-E402A449FF88}"/>
              </a:ext>
            </a:extLst>
          </p:cNvPr>
          <p:cNvCxnSpPr/>
          <p:nvPr userDrawn="1"/>
        </p:nvCxnSpPr>
        <p:spPr>
          <a:xfrm>
            <a:off x="614785"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0" name="Text Placeholder 3">
            <a:extLst>
              <a:ext uri="{FF2B5EF4-FFF2-40B4-BE49-F238E27FC236}">
                <a16:creationId xmlns:a16="http://schemas.microsoft.com/office/drawing/2014/main" id="{B8F92057-32FC-4FC9-AF35-02473A8E4978}"/>
              </a:ext>
            </a:extLst>
          </p:cNvPr>
          <p:cNvSpPr>
            <a:spLocks noGrp="1"/>
          </p:cNvSpPr>
          <p:nvPr>
            <p:ph type="body" sz="quarter" idx="10" hasCustomPrompt="1"/>
          </p:nvPr>
        </p:nvSpPr>
        <p:spPr>
          <a:xfrm>
            <a:off x="614785" y="313371"/>
            <a:ext cx="4554538" cy="308803"/>
          </a:xfrm>
        </p:spPr>
        <p:txBody>
          <a:bodyPr anchor="ctr"/>
          <a:lstStyle>
            <a:lvl1pPr marL="91440" indent="0" algn="l">
              <a:buNone/>
              <a:defRPr sz="1600">
                <a:solidFill>
                  <a:schemeClr val="accent2"/>
                </a:solidFill>
              </a:defRPr>
            </a:lvl1pPr>
          </a:lstStyle>
          <a:p>
            <a:pPr lvl="0"/>
            <a:r>
              <a:rPr lang="en-US"/>
              <a:t>Click to add section name</a:t>
            </a:r>
          </a:p>
        </p:txBody>
      </p:sp>
      <p:sp>
        <p:nvSpPr>
          <p:cNvPr id="6" name="Picture Placeholder 5">
            <a:extLst>
              <a:ext uri="{FF2B5EF4-FFF2-40B4-BE49-F238E27FC236}">
                <a16:creationId xmlns:a16="http://schemas.microsoft.com/office/drawing/2014/main" id="{BE0DB947-B9BF-4F5D-BCB3-A4E551A7C958}"/>
              </a:ext>
            </a:extLst>
          </p:cNvPr>
          <p:cNvSpPr>
            <a:spLocks noGrp="1"/>
          </p:cNvSpPr>
          <p:nvPr>
            <p:ph type="pic" sz="quarter" idx="11" hasCustomPrompt="1"/>
          </p:nvPr>
        </p:nvSpPr>
        <p:spPr>
          <a:xfrm>
            <a:off x="5473700" y="1215232"/>
            <a:ext cx="1244600" cy="1244600"/>
          </a:xfrm>
          <a:prstGeom prst="flowChartConnector">
            <a:avLst/>
          </a:prstGeom>
          <a:solidFill>
            <a:schemeClr val="bg1">
              <a:lumMod val="85000"/>
            </a:schemeClr>
          </a:solidFill>
        </p:spPr>
        <p:txBody>
          <a:bodyPr anchor="ctr"/>
          <a:lstStyle>
            <a:lvl1pPr>
              <a:defRPr sz="1400" b="0"/>
            </a:lvl1pPr>
          </a:lstStyle>
          <a:p>
            <a:r>
              <a:rPr lang="en-US"/>
              <a:t>Insert</a:t>
            </a:r>
            <a:br>
              <a:rPr lang="en-US"/>
            </a:br>
            <a:r>
              <a:rPr lang="en-US"/>
              <a:t>Photo</a:t>
            </a:r>
          </a:p>
        </p:txBody>
      </p:sp>
    </p:spTree>
    <p:extLst>
      <p:ext uri="{BB962C8B-B14F-4D97-AF65-F5344CB8AC3E}">
        <p14:creationId xmlns:p14="http://schemas.microsoft.com/office/powerpoint/2010/main" val="10683193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o Page Number_Large image">
    <p:bg>
      <p:bgPr>
        <a:solidFill>
          <a:schemeClr val="bg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CB99501-2A5A-45F8-BACF-23701FE68337}"/>
              </a:ext>
            </a:extLst>
          </p:cNvPr>
          <p:cNvSpPr>
            <a:spLocks noGrp="1"/>
          </p:cNvSpPr>
          <p:nvPr>
            <p:ph type="pic" idx="1" hasCustomPrompt="1"/>
          </p:nvPr>
        </p:nvSpPr>
        <p:spPr>
          <a:xfrm>
            <a:off x="5194302" y="0"/>
            <a:ext cx="6997698" cy="6857999"/>
          </a:xfrm>
          <a:prstGeom prst="rect">
            <a:avLst/>
          </a:prstGeom>
          <a:solidFill>
            <a:srgbClr val="F5FAFC"/>
          </a:solidFill>
        </p:spPr>
        <p:txBody>
          <a:bodyPr anchor="ctr">
            <a:normAutofit/>
          </a:bodyPr>
          <a:lstStyle>
            <a:lvl1pPr marL="0" indent="0" algn="ctr">
              <a:buNone/>
              <a:defRPr sz="4000" i="1">
                <a:solidFill>
                  <a:schemeClr val="bg1">
                    <a:lumMod val="75000"/>
                  </a:schemeClr>
                </a:solidFill>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Insert picture here</a:t>
            </a:r>
          </a:p>
        </p:txBody>
      </p:sp>
      <p:sp>
        <p:nvSpPr>
          <p:cNvPr id="4" name="Text Placeholder 3">
            <a:extLst>
              <a:ext uri="{FF2B5EF4-FFF2-40B4-BE49-F238E27FC236}">
                <a16:creationId xmlns:a16="http://schemas.microsoft.com/office/drawing/2014/main" id="{4CE260B5-3078-4CFA-A43A-D57EA4E988F4}"/>
              </a:ext>
            </a:extLst>
          </p:cNvPr>
          <p:cNvSpPr>
            <a:spLocks noGrp="1"/>
          </p:cNvSpPr>
          <p:nvPr>
            <p:ph type="body" sz="half" idx="2" hasCustomPrompt="1"/>
          </p:nvPr>
        </p:nvSpPr>
        <p:spPr>
          <a:xfrm>
            <a:off x="636173" y="2277900"/>
            <a:ext cx="4275948" cy="3936800"/>
          </a:xfrm>
          <a:prstGeom prst="rect">
            <a:avLst/>
          </a:prstGeom>
        </p:spPr>
        <p:txBody>
          <a:bodyPr/>
          <a:lstStyle>
            <a:lvl1pPr marL="0" indent="0">
              <a:buFont typeface="Arial" panose="020B0604020202020204" pitchFamily="34" charset="0"/>
              <a:buNone/>
              <a:defRPr sz="1800"/>
            </a:lvl1pPr>
            <a:lvl2pPr marL="457200" indent="0">
              <a:buFont typeface="Arial" panose="020B0604020202020204" pitchFamily="34" charse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				</a:t>
            </a:r>
          </a:p>
        </p:txBody>
      </p:sp>
      <p:sp>
        <p:nvSpPr>
          <p:cNvPr id="9" name="Title 1">
            <a:extLst>
              <a:ext uri="{FF2B5EF4-FFF2-40B4-BE49-F238E27FC236}">
                <a16:creationId xmlns:a16="http://schemas.microsoft.com/office/drawing/2014/main" id="{6147FA91-C242-46DD-BE23-48F41CC2970C}"/>
              </a:ext>
            </a:extLst>
          </p:cNvPr>
          <p:cNvSpPr>
            <a:spLocks noGrp="1"/>
          </p:cNvSpPr>
          <p:nvPr>
            <p:ph type="title" hasCustomPrompt="1"/>
          </p:nvPr>
        </p:nvSpPr>
        <p:spPr>
          <a:xfrm>
            <a:off x="636173" y="1270389"/>
            <a:ext cx="4255850" cy="933507"/>
          </a:xfrm>
          <a:prstGeom prst="rect">
            <a:avLst/>
          </a:prstGeom>
        </p:spPr>
        <p:txBody>
          <a:bodyPr anchor="t">
            <a:noAutofit/>
          </a:bodyPr>
          <a:lstStyle>
            <a:lvl1pPr>
              <a:defRPr sz="2800"/>
            </a:lvl1pPr>
          </a:lstStyle>
          <a:p>
            <a:pPr lvl="0"/>
            <a:r>
              <a:rPr lang="en-US"/>
              <a:t>Click to add title to this example slide</a:t>
            </a:r>
          </a:p>
        </p:txBody>
      </p:sp>
      <p:cxnSp>
        <p:nvCxnSpPr>
          <p:cNvPr id="2" name="Straight Connector 1">
            <a:extLst>
              <a:ext uri="{FF2B5EF4-FFF2-40B4-BE49-F238E27FC236}">
                <a16:creationId xmlns:a16="http://schemas.microsoft.com/office/drawing/2014/main" id="{4A349F9F-0082-16DF-5E31-B6E926D57BAF}"/>
              </a:ext>
            </a:extLst>
          </p:cNvPr>
          <p:cNvCxnSpPr/>
          <p:nvPr userDrawn="1"/>
        </p:nvCxnSpPr>
        <p:spPr>
          <a:xfrm>
            <a:off x="616074"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5" name="Text Placeholder 3">
            <a:extLst>
              <a:ext uri="{FF2B5EF4-FFF2-40B4-BE49-F238E27FC236}">
                <a16:creationId xmlns:a16="http://schemas.microsoft.com/office/drawing/2014/main" id="{AE0EDAE3-6D77-59BD-FF37-E9D753D8BC14}"/>
              </a:ext>
            </a:extLst>
          </p:cNvPr>
          <p:cNvSpPr>
            <a:spLocks noGrp="1"/>
          </p:cNvSpPr>
          <p:nvPr>
            <p:ph type="body" sz="quarter" idx="10" hasCustomPrompt="1"/>
          </p:nvPr>
        </p:nvSpPr>
        <p:spPr>
          <a:xfrm>
            <a:off x="616074" y="313371"/>
            <a:ext cx="4275948" cy="308803"/>
          </a:xfrm>
          <a:prstGeom prst="rect">
            <a:avLst/>
          </a:prstGeom>
        </p:spPr>
        <p:txBody>
          <a:bodyPr anchor="ctr"/>
          <a:lstStyle>
            <a:lvl1pPr marL="91440" indent="0">
              <a:buNone/>
              <a:defRPr lang="en-US" sz="1600" dirty="0">
                <a:solidFill>
                  <a:schemeClr val="accent2"/>
                </a:solidFill>
              </a:defRPr>
            </a:lvl1pPr>
          </a:lstStyle>
          <a:p>
            <a:pPr lvl="0"/>
            <a:r>
              <a:rPr lang="en-US"/>
              <a:t>Click to add section name</a:t>
            </a:r>
          </a:p>
        </p:txBody>
      </p:sp>
    </p:spTree>
    <p:extLst>
      <p:ext uri="{BB962C8B-B14F-4D97-AF65-F5344CB8AC3E}">
        <p14:creationId xmlns:p14="http://schemas.microsoft.com/office/powerpoint/2010/main" val="41677071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o Page Number_Medium image">
    <p:spTree>
      <p:nvGrpSpPr>
        <p:cNvPr id="1" name=""/>
        <p:cNvGrpSpPr/>
        <p:nvPr/>
      </p:nvGrpSpPr>
      <p:grpSpPr>
        <a:xfrm>
          <a:off x="0" y="0"/>
          <a:ext cx="0" cy="0"/>
          <a:chOff x="0" y="0"/>
          <a:chExt cx="0" cy="0"/>
        </a:xfrm>
      </p:grpSpPr>
      <p:sp>
        <p:nvSpPr>
          <p:cNvPr id="9" name="Picture Placeholder 2">
            <a:extLst>
              <a:ext uri="{FF2B5EF4-FFF2-40B4-BE49-F238E27FC236}">
                <a16:creationId xmlns:a16="http://schemas.microsoft.com/office/drawing/2014/main" id="{E364E913-4A6A-4F3B-B209-831A75170B72}"/>
              </a:ext>
            </a:extLst>
          </p:cNvPr>
          <p:cNvSpPr>
            <a:spLocks noGrp="1"/>
          </p:cNvSpPr>
          <p:nvPr>
            <p:ph type="pic" idx="1" hasCustomPrompt="1"/>
          </p:nvPr>
        </p:nvSpPr>
        <p:spPr>
          <a:xfrm>
            <a:off x="6096000" y="0"/>
            <a:ext cx="6092751" cy="6858000"/>
          </a:xfrm>
          <a:prstGeom prst="rect">
            <a:avLst/>
          </a:prstGeom>
          <a:solidFill>
            <a:schemeClr val="bg2"/>
          </a:solidFill>
          <a:ln>
            <a:noFill/>
          </a:ln>
        </p:spPr>
        <p:txBody>
          <a:bodyPr anchor="ctr">
            <a:normAutofit/>
          </a:bodyPr>
          <a:lstStyle>
            <a:lvl1pPr marL="0" indent="0" algn="ctr">
              <a:buNone/>
              <a:defRPr sz="4000" i="1">
                <a:solidFill>
                  <a:schemeClr val="bg1">
                    <a:lumMod val="75000"/>
                  </a:schemeClr>
                </a:solidFill>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Insert image here</a:t>
            </a:r>
          </a:p>
        </p:txBody>
      </p:sp>
      <p:sp>
        <p:nvSpPr>
          <p:cNvPr id="8" name="Title 1">
            <a:extLst>
              <a:ext uri="{FF2B5EF4-FFF2-40B4-BE49-F238E27FC236}">
                <a16:creationId xmlns:a16="http://schemas.microsoft.com/office/drawing/2014/main" id="{E30453B6-BE94-4D10-99CD-4F6557992EA0}"/>
              </a:ext>
            </a:extLst>
          </p:cNvPr>
          <p:cNvSpPr>
            <a:spLocks noGrp="1"/>
          </p:cNvSpPr>
          <p:nvPr>
            <p:ph type="title" hasCustomPrompt="1"/>
          </p:nvPr>
        </p:nvSpPr>
        <p:spPr>
          <a:xfrm>
            <a:off x="632127" y="1258101"/>
            <a:ext cx="5018228" cy="867930"/>
          </a:xfrm>
          <a:prstGeom prst="rect">
            <a:avLst/>
          </a:prstGeom>
        </p:spPr>
        <p:txBody>
          <a:bodyPr wrap="square">
            <a:spAutoFit/>
          </a:bodyPr>
          <a:lstStyle>
            <a:lvl1pPr>
              <a:defRPr sz="2800"/>
            </a:lvl1pPr>
          </a:lstStyle>
          <a:p>
            <a:pPr lvl="0"/>
            <a:r>
              <a:rPr lang="en-US"/>
              <a:t>Click to add title to this example slide</a:t>
            </a:r>
          </a:p>
        </p:txBody>
      </p:sp>
      <p:cxnSp>
        <p:nvCxnSpPr>
          <p:cNvPr id="11" name="Straight Connector 10">
            <a:extLst>
              <a:ext uri="{FF2B5EF4-FFF2-40B4-BE49-F238E27FC236}">
                <a16:creationId xmlns:a16="http://schemas.microsoft.com/office/drawing/2014/main" id="{076CAFA7-68AE-4EAD-BE3A-A5B16D9D3552}"/>
              </a:ext>
            </a:extLst>
          </p:cNvPr>
          <p:cNvCxnSpPr/>
          <p:nvPr userDrawn="1"/>
        </p:nvCxnSpPr>
        <p:spPr>
          <a:xfrm>
            <a:off x="616074"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A8F2FE0A-3A4C-445D-8290-44FCEA3F5955}"/>
              </a:ext>
            </a:extLst>
          </p:cNvPr>
          <p:cNvSpPr>
            <a:spLocks noGrp="1"/>
          </p:cNvSpPr>
          <p:nvPr>
            <p:ph type="body" sz="quarter" idx="10" hasCustomPrompt="1"/>
          </p:nvPr>
        </p:nvSpPr>
        <p:spPr>
          <a:xfrm>
            <a:off x="616074" y="313371"/>
            <a:ext cx="4554538" cy="308803"/>
          </a:xfrm>
          <a:prstGeom prst="rect">
            <a:avLst/>
          </a:prstGeom>
        </p:spPr>
        <p:txBody>
          <a:bodyPr anchor="ctr"/>
          <a:lstStyle>
            <a:lvl1pPr marL="91440" indent="0">
              <a:buNone/>
              <a:defRPr lang="en-US" sz="1600" dirty="0">
                <a:solidFill>
                  <a:schemeClr val="accent2"/>
                </a:solidFill>
              </a:defRPr>
            </a:lvl1pPr>
          </a:lstStyle>
          <a:p>
            <a:pPr lvl="0"/>
            <a:r>
              <a:rPr lang="en-US"/>
              <a:t>Click to add section name</a:t>
            </a:r>
          </a:p>
        </p:txBody>
      </p:sp>
      <p:sp>
        <p:nvSpPr>
          <p:cNvPr id="15" name="Text Placeholder 3">
            <a:extLst>
              <a:ext uri="{FF2B5EF4-FFF2-40B4-BE49-F238E27FC236}">
                <a16:creationId xmlns:a16="http://schemas.microsoft.com/office/drawing/2014/main" id="{C9AD2564-EF06-46B2-95AF-0FC81EEDCC98}"/>
              </a:ext>
            </a:extLst>
          </p:cNvPr>
          <p:cNvSpPr>
            <a:spLocks noGrp="1"/>
          </p:cNvSpPr>
          <p:nvPr>
            <p:ph type="body" sz="half" idx="2" hasCustomPrompt="1"/>
          </p:nvPr>
        </p:nvSpPr>
        <p:spPr>
          <a:xfrm>
            <a:off x="632126" y="2245766"/>
            <a:ext cx="5018229" cy="3920948"/>
          </a:xfrm>
          <a:prstGeom prst="rect">
            <a:avLst/>
          </a:prstGeom>
        </p:spPr>
        <p:txBody>
          <a:bodyPr>
            <a:noAutofit/>
          </a:bodyPr>
          <a:lstStyle>
            <a:lvl1pPr marL="0" indent="0">
              <a:lnSpc>
                <a:spcPts val="2400"/>
              </a:lnSpc>
              <a:buNone/>
              <a:defRPr lang="en-US" sz="1800" dirty="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 </a:t>
            </a:r>
          </a:p>
        </p:txBody>
      </p:sp>
    </p:spTree>
    <p:extLst>
      <p:ext uri="{BB962C8B-B14F-4D97-AF65-F5344CB8AC3E}">
        <p14:creationId xmlns:p14="http://schemas.microsoft.com/office/powerpoint/2010/main" val="330357221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No Page Number_Small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5ED55E9E-BFC6-411F-90A8-B7CC917CD1B5}"/>
              </a:ext>
            </a:extLst>
          </p:cNvPr>
          <p:cNvSpPr>
            <a:spLocks noGrp="1"/>
          </p:cNvSpPr>
          <p:nvPr>
            <p:ph type="pic" idx="1" hasCustomPrompt="1"/>
          </p:nvPr>
        </p:nvSpPr>
        <p:spPr>
          <a:xfrm>
            <a:off x="7026350" y="-1"/>
            <a:ext cx="5165650" cy="6858000"/>
          </a:xfrm>
          <a:prstGeom prst="rect">
            <a:avLst/>
          </a:prstGeom>
          <a:solidFill>
            <a:schemeClr val="bg2"/>
          </a:solidFill>
          <a:ln>
            <a:noFill/>
          </a:ln>
        </p:spPr>
        <p:txBody>
          <a:bodyPr anchor="ctr">
            <a:normAutofit/>
          </a:bodyPr>
          <a:lstStyle>
            <a:lvl1pPr marL="0" indent="0" algn="ctr">
              <a:buNone/>
              <a:defRPr sz="4000" i="1">
                <a:solidFill>
                  <a:schemeClr val="bg1">
                    <a:lumMod val="75000"/>
                  </a:schemeClr>
                </a:solidFill>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Insert image here</a:t>
            </a:r>
          </a:p>
        </p:txBody>
      </p:sp>
      <p:sp>
        <p:nvSpPr>
          <p:cNvPr id="11" name="Title 1">
            <a:extLst>
              <a:ext uri="{FF2B5EF4-FFF2-40B4-BE49-F238E27FC236}">
                <a16:creationId xmlns:a16="http://schemas.microsoft.com/office/drawing/2014/main" id="{A421150D-F679-4DFA-93CF-0E5480CC490F}"/>
              </a:ext>
            </a:extLst>
          </p:cNvPr>
          <p:cNvSpPr>
            <a:spLocks noGrp="1"/>
          </p:cNvSpPr>
          <p:nvPr>
            <p:ph type="title" hasCustomPrompt="1"/>
          </p:nvPr>
        </p:nvSpPr>
        <p:spPr>
          <a:xfrm>
            <a:off x="634707" y="1258101"/>
            <a:ext cx="6000749" cy="867930"/>
          </a:xfrm>
          <a:prstGeom prst="rect">
            <a:avLst/>
          </a:prstGeom>
        </p:spPr>
        <p:txBody>
          <a:bodyPr wrap="square">
            <a:spAutoFit/>
          </a:bodyPr>
          <a:lstStyle>
            <a:lvl1pPr>
              <a:defRPr sz="2800"/>
            </a:lvl1pPr>
          </a:lstStyle>
          <a:p>
            <a:pPr lvl="0"/>
            <a:r>
              <a:rPr lang="en-US"/>
              <a:t>Click to add title to this example slide</a:t>
            </a:r>
          </a:p>
        </p:txBody>
      </p:sp>
      <p:sp>
        <p:nvSpPr>
          <p:cNvPr id="13" name="Text Placeholder 3">
            <a:extLst>
              <a:ext uri="{FF2B5EF4-FFF2-40B4-BE49-F238E27FC236}">
                <a16:creationId xmlns:a16="http://schemas.microsoft.com/office/drawing/2014/main" id="{BD03799A-7C35-4CAA-BE06-C4A99AE98261}"/>
              </a:ext>
            </a:extLst>
          </p:cNvPr>
          <p:cNvSpPr>
            <a:spLocks noGrp="1"/>
          </p:cNvSpPr>
          <p:nvPr>
            <p:ph type="body" sz="half" idx="2" hasCustomPrompt="1"/>
          </p:nvPr>
        </p:nvSpPr>
        <p:spPr>
          <a:xfrm>
            <a:off x="634696" y="2245958"/>
            <a:ext cx="6000749" cy="3820167"/>
          </a:xfrm>
          <a:prstGeom prst="rect">
            <a:avLst/>
          </a:prstGeom>
        </p:spPr>
        <p:txBody>
          <a:bodyPr>
            <a:noAutofit/>
          </a:bodyPr>
          <a:lstStyle>
            <a:lvl1pPr marL="0" indent="0">
              <a:lnSpc>
                <a:spcPts val="2400"/>
              </a:lnSpc>
              <a:buNone/>
              <a:defRPr lang="en-US" sz="1800" dirty="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 </a:t>
            </a:r>
          </a:p>
        </p:txBody>
      </p:sp>
      <p:cxnSp>
        <p:nvCxnSpPr>
          <p:cNvPr id="2" name="Straight Connector 1">
            <a:extLst>
              <a:ext uri="{FF2B5EF4-FFF2-40B4-BE49-F238E27FC236}">
                <a16:creationId xmlns:a16="http://schemas.microsoft.com/office/drawing/2014/main" id="{8456A32A-0701-DA57-73A9-8E232DC7D816}"/>
              </a:ext>
            </a:extLst>
          </p:cNvPr>
          <p:cNvCxnSpPr/>
          <p:nvPr userDrawn="1"/>
        </p:nvCxnSpPr>
        <p:spPr>
          <a:xfrm>
            <a:off x="616074"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3" name="Text Placeholder 3">
            <a:extLst>
              <a:ext uri="{FF2B5EF4-FFF2-40B4-BE49-F238E27FC236}">
                <a16:creationId xmlns:a16="http://schemas.microsoft.com/office/drawing/2014/main" id="{B6F35BE5-F775-1083-2D03-B481187FF775}"/>
              </a:ext>
            </a:extLst>
          </p:cNvPr>
          <p:cNvSpPr>
            <a:spLocks noGrp="1"/>
          </p:cNvSpPr>
          <p:nvPr>
            <p:ph type="body" sz="quarter" idx="10" hasCustomPrompt="1"/>
          </p:nvPr>
        </p:nvSpPr>
        <p:spPr>
          <a:xfrm>
            <a:off x="616074" y="313371"/>
            <a:ext cx="4554538" cy="308803"/>
          </a:xfrm>
          <a:prstGeom prst="rect">
            <a:avLst/>
          </a:prstGeom>
        </p:spPr>
        <p:txBody>
          <a:bodyPr anchor="ctr"/>
          <a:lstStyle>
            <a:lvl1pPr marL="91440" indent="0">
              <a:buNone/>
              <a:defRPr lang="en-US" sz="1600" dirty="0">
                <a:solidFill>
                  <a:schemeClr val="accent2"/>
                </a:solidFill>
              </a:defRPr>
            </a:lvl1pPr>
          </a:lstStyle>
          <a:p>
            <a:pPr lvl="0"/>
            <a:r>
              <a:rPr lang="en-US"/>
              <a:t>Click to add section name</a:t>
            </a:r>
          </a:p>
        </p:txBody>
      </p:sp>
    </p:spTree>
    <p:extLst>
      <p:ext uri="{BB962C8B-B14F-4D97-AF65-F5344CB8AC3E}">
        <p14:creationId xmlns:p14="http://schemas.microsoft.com/office/powerpoint/2010/main" val="195570860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o Page Number_Blue box left">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30453B6-BE94-4D10-99CD-4F6557992EA0}"/>
              </a:ext>
            </a:extLst>
          </p:cNvPr>
          <p:cNvSpPr>
            <a:spLocks noGrp="1"/>
          </p:cNvSpPr>
          <p:nvPr>
            <p:ph type="title" hasCustomPrompt="1"/>
          </p:nvPr>
        </p:nvSpPr>
        <p:spPr>
          <a:xfrm>
            <a:off x="6397164" y="1258101"/>
            <a:ext cx="5018228" cy="867930"/>
          </a:xfrm>
          <a:prstGeom prst="rect">
            <a:avLst/>
          </a:prstGeom>
        </p:spPr>
        <p:txBody>
          <a:bodyPr wrap="square">
            <a:spAutoFit/>
          </a:bodyPr>
          <a:lstStyle>
            <a:lvl1pPr>
              <a:defRPr sz="2800"/>
            </a:lvl1pPr>
          </a:lstStyle>
          <a:p>
            <a:pPr lvl="0"/>
            <a:r>
              <a:rPr lang="en-US"/>
              <a:t>Click to add title to this example slide</a:t>
            </a:r>
          </a:p>
        </p:txBody>
      </p:sp>
      <p:cxnSp>
        <p:nvCxnSpPr>
          <p:cNvPr id="11" name="Straight Connector 10">
            <a:extLst>
              <a:ext uri="{FF2B5EF4-FFF2-40B4-BE49-F238E27FC236}">
                <a16:creationId xmlns:a16="http://schemas.microsoft.com/office/drawing/2014/main" id="{076CAFA7-68AE-4EAD-BE3A-A5B16D9D3552}"/>
              </a:ext>
            </a:extLst>
          </p:cNvPr>
          <p:cNvCxnSpPr/>
          <p:nvPr userDrawn="1"/>
        </p:nvCxnSpPr>
        <p:spPr>
          <a:xfrm>
            <a:off x="6381111" y="280669"/>
            <a:ext cx="0" cy="374209"/>
          </a:xfrm>
          <a:prstGeom prst="line">
            <a:avLst/>
          </a:prstGeom>
          <a:ln w="25400">
            <a:solidFill>
              <a:srgbClr val="00A3E0"/>
            </a:solidFill>
          </a:ln>
        </p:spPr>
        <p:style>
          <a:lnRef idx="1">
            <a:schemeClr val="accent1"/>
          </a:lnRef>
          <a:fillRef idx="0">
            <a:schemeClr val="accent1"/>
          </a:fillRef>
          <a:effectRef idx="0">
            <a:schemeClr val="accent1"/>
          </a:effectRef>
          <a:fontRef idx="minor">
            <a:schemeClr val="tx1"/>
          </a:fontRef>
        </p:style>
      </p:cxnSp>
      <p:sp>
        <p:nvSpPr>
          <p:cNvPr id="14" name="Text Placeholder 3">
            <a:extLst>
              <a:ext uri="{FF2B5EF4-FFF2-40B4-BE49-F238E27FC236}">
                <a16:creationId xmlns:a16="http://schemas.microsoft.com/office/drawing/2014/main" id="{A8F2FE0A-3A4C-445D-8290-44FCEA3F5955}"/>
              </a:ext>
            </a:extLst>
          </p:cNvPr>
          <p:cNvSpPr>
            <a:spLocks noGrp="1"/>
          </p:cNvSpPr>
          <p:nvPr>
            <p:ph type="body" sz="quarter" idx="10" hasCustomPrompt="1"/>
          </p:nvPr>
        </p:nvSpPr>
        <p:spPr>
          <a:xfrm>
            <a:off x="6381111" y="313371"/>
            <a:ext cx="4554538" cy="308803"/>
          </a:xfrm>
          <a:prstGeom prst="rect">
            <a:avLst/>
          </a:prstGeom>
        </p:spPr>
        <p:txBody>
          <a:bodyPr anchor="ctr"/>
          <a:lstStyle>
            <a:lvl1pPr marL="91440" indent="0">
              <a:buNone/>
              <a:defRPr lang="en-US" sz="1600" dirty="0">
                <a:solidFill>
                  <a:schemeClr val="accent2"/>
                </a:solidFill>
              </a:defRPr>
            </a:lvl1pPr>
          </a:lstStyle>
          <a:p>
            <a:pPr lvl="0"/>
            <a:r>
              <a:rPr lang="en-US"/>
              <a:t>Click to add section name</a:t>
            </a:r>
          </a:p>
        </p:txBody>
      </p:sp>
      <p:sp>
        <p:nvSpPr>
          <p:cNvPr id="15" name="Text Placeholder 3">
            <a:extLst>
              <a:ext uri="{FF2B5EF4-FFF2-40B4-BE49-F238E27FC236}">
                <a16:creationId xmlns:a16="http://schemas.microsoft.com/office/drawing/2014/main" id="{C9AD2564-EF06-46B2-95AF-0FC81EEDCC98}"/>
              </a:ext>
            </a:extLst>
          </p:cNvPr>
          <p:cNvSpPr>
            <a:spLocks noGrp="1"/>
          </p:cNvSpPr>
          <p:nvPr>
            <p:ph type="body" sz="half" idx="2" hasCustomPrompt="1"/>
          </p:nvPr>
        </p:nvSpPr>
        <p:spPr>
          <a:xfrm>
            <a:off x="6397163" y="2245766"/>
            <a:ext cx="5018229" cy="3920948"/>
          </a:xfrm>
          <a:prstGeom prst="rect">
            <a:avLst/>
          </a:prstGeom>
        </p:spPr>
        <p:txBody>
          <a:bodyPr>
            <a:noAutofit/>
          </a:bodyPr>
          <a:lstStyle>
            <a:lvl1pPr marL="0" indent="0">
              <a:lnSpc>
                <a:spcPts val="2400"/>
              </a:lnSpc>
              <a:buNone/>
              <a:defRPr lang="en-US" sz="1800" dirty="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 </a:t>
            </a:r>
          </a:p>
        </p:txBody>
      </p:sp>
      <p:sp>
        <p:nvSpPr>
          <p:cNvPr id="2" name="Rectangle 1">
            <a:extLst>
              <a:ext uri="{FF2B5EF4-FFF2-40B4-BE49-F238E27FC236}">
                <a16:creationId xmlns:a16="http://schemas.microsoft.com/office/drawing/2014/main" id="{316AFA94-F296-313F-FBDB-6DFA3B536DBA}"/>
              </a:ext>
            </a:extLst>
          </p:cNvPr>
          <p:cNvSpPr/>
          <p:nvPr userDrawn="1"/>
        </p:nvSpPr>
        <p:spPr>
          <a:xfrm>
            <a:off x="0" y="0"/>
            <a:ext cx="6095998" cy="6858000"/>
          </a:xfrm>
          <a:prstGeom prst="rect">
            <a:avLst/>
          </a:prstGeom>
          <a:ln>
            <a:noFill/>
          </a:ln>
        </p:spPr>
        <p:style>
          <a:lnRef idx="3">
            <a:schemeClr val="lt1"/>
          </a:lnRef>
          <a:fillRef idx="1">
            <a:schemeClr val="accent6"/>
          </a:fillRef>
          <a:effectRef idx="1">
            <a:schemeClr val="accent6"/>
          </a:effectRef>
          <a:fontRef idx="minor">
            <a:schemeClr val="lt1"/>
          </a:fontRef>
        </p:style>
        <p:txBody>
          <a:bodyPr rtlCol="0" anchor="ctr"/>
          <a:lstStyle/>
          <a:p>
            <a:pPr algn="ctr"/>
            <a:endParaRPr lang="en-150"/>
          </a:p>
        </p:txBody>
      </p:sp>
      <p:sp>
        <p:nvSpPr>
          <p:cNvPr id="4" name="Text Placeholder 3">
            <a:extLst>
              <a:ext uri="{FF2B5EF4-FFF2-40B4-BE49-F238E27FC236}">
                <a16:creationId xmlns:a16="http://schemas.microsoft.com/office/drawing/2014/main" id="{DF611D37-3C69-559D-22A9-790719AA1352}"/>
              </a:ext>
            </a:extLst>
          </p:cNvPr>
          <p:cNvSpPr>
            <a:spLocks noGrp="1"/>
          </p:cNvSpPr>
          <p:nvPr>
            <p:ph type="body" sz="quarter" idx="11" hasCustomPrompt="1"/>
          </p:nvPr>
        </p:nvSpPr>
        <p:spPr>
          <a:xfrm>
            <a:off x="863600" y="2159530"/>
            <a:ext cx="4389438" cy="2179637"/>
          </a:xfrm>
          <a:prstGeom prst="rect">
            <a:avLst/>
          </a:prstGeom>
        </p:spPr>
        <p:txBody>
          <a:bodyPr anchor="ctr"/>
          <a:lstStyle>
            <a:lvl1pPr marL="91440" indent="0">
              <a:buNone/>
              <a:defRPr sz="3200"/>
            </a:lvl1pPr>
          </a:lstStyle>
          <a:p>
            <a:pPr lvl="0"/>
            <a:r>
              <a:rPr lang="en-US"/>
              <a:t>Insert call out text here</a:t>
            </a:r>
            <a:endParaRPr lang="en-150"/>
          </a:p>
        </p:txBody>
      </p:sp>
    </p:spTree>
    <p:extLst>
      <p:ext uri="{BB962C8B-B14F-4D97-AF65-F5344CB8AC3E}">
        <p14:creationId xmlns:p14="http://schemas.microsoft.com/office/powerpoint/2010/main" val="318092271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6C4518C-C369-4BCE-93F6-ACF7A0A4563A}"/>
              </a:ext>
            </a:extLst>
          </p:cNvPr>
          <p:cNvSpPr>
            <a:spLocks noGrp="1"/>
          </p:cNvSpPr>
          <p:nvPr>
            <p:ph type="title"/>
          </p:nvPr>
        </p:nvSpPr>
        <p:spPr>
          <a:xfrm>
            <a:off x="688392" y="879975"/>
            <a:ext cx="10515600" cy="746442"/>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6328A0EE-5A32-42C1-8C1D-EA2BEF099C17}"/>
              </a:ext>
            </a:extLst>
          </p:cNvPr>
          <p:cNvSpPr>
            <a:spLocks noGrp="1"/>
          </p:cNvSpPr>
          <p:nvPr>
            <p:ph type="body" idx="1"/>
          </p:nvPr>
        </p:nvSpPr>
        <p:spPr>
          <a:xfrm>
            <a:off x="688392" y="1804342"/>
            <a:ext cx="10515600" cy="4351338"/>
          </a:xfrm>
          <a:prstGeom prst="rect">
            <a:avLst/>
          </a:prstGeom>
        </p:spPr>
        <p:txBody>
          <a:bodyPr vert="horz" lIns="91440" tIns="45720" rIns="91440" bIns="45720" rtlCol="0">
            <a:noAutofit/>
          </a:bodyPr>
          <a:lstStyle/>
          <a:p>
            <a:pPr lvl="0"/>
            <a:r>
              <a:rPr lang="en-US"/>
              <a:t>Second level</a:t>
            </a:r>
          </a:p>
          <a:p>
            <a:pPr lvl="1"/>
            <a:r>
              <a:rPr lang="en-US"/>
              <a:t>Third level</a:t>
            </a:r>
          </a:p>
          <a:p>
            <a:pPr lvl="2"/>
            <a:r>
              <a:rPr lang="en-US"/>
              <a:t>Fourth level</a:t>
            </a:r>
          </a:p>
          <a:p>
            <a:pPr lvl="3"/>
            <a:r>
              <a:rPr lang="en-US"/>
              <a:t>Fifth level</a:t>
            </a:r>
          </a:p>
        </p:txBody>
      </p:sp>
      <p:sp>
        <p:nvSpPr>
          <p:cNvPr id="6" name="TextBox 5">
            <a:extLst>
              <a:ext uri="{FF2B5EF4-FFF2-40B4-BE49-F238E27FC236}">
                <a16:creationId xmlns:a16="http://schemas.microsoft.com/office/drawing/2014/main" id="{693ABCAB-1B02-4C7B-89B1-A5BB0E479D06}"/>
              </a:ext>
            </a:extLst>
          </p:cNvPr>
          <p:cNvSpPr txBox="1"/>
          <p:nvPr userDrawn="1"/>
        </p:nvSpPr>
        <p:spPr>
          <a:xfrm>
            <a:off x="9182937" y="6343130"/>
            <a:ext cx="2499360"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spc="50" baseline="0">
                <a:solidFill>
                  <a:schemeClr val="accent2"/>
                </a:solidFill>
                <a:latin typeface="Arial" panose="020B0604020202020204" pitchFamily="34" charset="0"/>
                <a:cs typeface="Arial" panose="020B0604020202020204" pitchFamily="34" charset="0"/>
              </a:rPr>
              <a:t>www.itu.int</a:t>
            </a:r>
          </a:p>
        </p:txBody>
      </p:sp>
      <p:sp>
        <p:nvSpPr>
          <p:cNvPr id="7" name="TextBox 6">
            <a:extLst>
              <a:ext uri="{FF2B5EF4-FFF2-40B4-BE49-F238E27FC236}">
                <a16:creationId xmlns:a16="http://schemas.microsoft.com/office/drawing/2014/main" id="{77662A7B-D8AC-460A-9C3E-1872390023D8}"/>
              </a:ext>
            </a:extLst>
          </p:cNvPr>
          <p:cNvSpPr txBox="1"/>
          <p:nvPr userDrawn="1"/>
        </p:nvSpPr>
        <p:spPr>
          <a:xfrm>
            <a:off x="11420070" y="6345034"/>
            <a:ext cx="553720" cy="292388"/>
          </a:xfrm>
          <a:prstGeom prst="rect">
            <a:avLst/>
          </a:prstGeom>
          <a:noFill/>
        </p:spPr>
        <p:txBody>
          <a:bodyPr wrap="square" rtlCol="0">
            <a:spAutoFit/>
          </a:bodyPr>
          <a:lstStyle/>
          <a:p>
            <a:pPr algn="r"/>
            <a:fld id="{D88FE18D-1554-4525-B2E9-CBAFE9755A5A}" type="slidenum">
              <a:rPr lang="en-US" sz="1300" smtClean="0">
                <a:solidFill>
                  <a:schemeClr val="tx1"/>
                </a:solidFill>
              </a:rPr>
              <a:t>‹#›</a:t>
            </a:fld>
            <a:endParaRPr lang="en-US" sz="1300">
              <a:solidFill>
                <a:schemeClr val="tx1"/>
              </a:solidFill>
            </a:endParaRPr>
          </a:p>
        </p:txBody>
      </p:sp>
    </p:spTree>
    <p:extLst>
      <p:ext uri="{BB962C8B-B14F-4D97-AF65-F5344CB8AC3E}">
        <p14:creationId xmlns:p14="http://schemas.microsoft.com/office/powerpoint/2010/main" val="1497039940"/>
      </p:ext>
    </p:extLst>
  </p:cSld>
  <p:clrMap bg1="lt1" tx1="dk1" bg2="lt2" tx2="dk2" accent1="accent1" accent2="accent2" accent3="accent3" accent4="accent4" accent5="accent5" accent6="accent6" hlink="hlink" folHlink="folHlink"/>
  <p:sldLayoutIdLst>
    <p:sldLayoutId id="2147483710" r:id="rId1"/>
    <p:sldLayoutId id="2147483716" r:id="rId2"/>
    <p:sldLayoutId id="2147483711" r:id="rId3"/>
  </p:sldLayoutIdLst>
  <p:txStyles>
    <p:titleStyle>
      <a:lvl1pPr algn="l" defTabSz="914400" rtl="0" eaLnBrk="1" latinLnBrk="0" hangingPunct="1">
        <a:lnSpc>
          <a:spcPct val="90000"/>
        </a:lnSpc>
        <a:spcBef>
          <a:spcPct val="0"/>
        </a:spcBef>
        <a:buNone/>
        <a:defRPr sz="2800" b="1" kern="1200">
          <a:solidFill>
            <a:schemeClr val="tx1"/>
          </a:solidFill>
          <a:latin typeface="Arial" panose="020B0604020202020204" pitchFamily="34" charset="0"/>
          <a:ea typeface="+mj-ea"/>
          <a:cs typeface="Arial" panose="020B0604020202020204" pitchFamily="34" charset="0"/>
        </a:defRPr>
      </a:lvl1pPr>
    </p:titleStyle>
    <p:bodyStyle>
      <a:lvl1pPr marL="228600" indent="-137160" algn="l" defTabSz="914400" rtl="0" eaLnBrk="1" latinLnBrk="0" hangingPunct="1">
        <a:lnSpc>
          <a:spcPct val="100000"/>
        </a:lnSpc>
        <a:spcBef>
          <a:spcPts val="1000"/>
        </a:spcBef>
        <a:buClr>
          <a:srgbClr val="009CD6"/>
        </a:buClr>
        <a:buSzPct val="110000"/>
        <a:buFont typeface="Arial" panose="020B0604020202020204" pitchFamily="34" charset="0"/>
        <a:buChar char="•"/>
        <a:defRPr sz="2800" kern="1200" spc="0">
          <a:solidFill>
            <a:schemeClr val="tx1"/>
          </a:solidFill>
          <a:latin typeface="Arial" panose="020B0604020202020204" pitchFamily="34" charset="0"/>
          <a:ea typeface="+mn-ea"/>
          <a:cs typeface="Arial" panose="020B0604020202020204" pitchFamily="34" charset="0"/>
        </a:defRPr>
      </a:lvl1pPr>
      <a:lvl2pPr marL="685800" indent="-137160" algn="l" defTabSz="914400" rtl="0" eaLnBrk="1" latinLnBrk="0" hangingPunct="1">
        <a:lnSpc>
          <a:spcPct val="100000"/>
        </a:lnSpc>
        <a:spcBef>
          <a:spcPts val="500"/>
        </a:spcBef>
        <a:buClr>
          <a:srgbClr val="009CD6"/>
        </a:buClr>
        <a:buSzPct val="110000"/>
        <a:buFont typeface="Arial" panose="020B0604020202020204" pitchFamily="34" charset="0"/>
        <a:buChar char="•"/>
        <a:defRPr sz="2800" kern="1200" spc="0">
          <a:solidFill>
            <a:schemeClr val="tx1"/>
          </a:solidFill>
          <a:latin typeface="Arial" panose="020B0604020202020204" pitchFamily="34" charset="0"/>
          <a:ea typeface="+mn-ea"/>
          <a:cs typeface="Arial" panose="020B0604020202020204" pitchFamily="34" charset="0"/>
        </a:defRPr>
      </a:lvl2pPr>
      <a:lvl3pPr marL="1143000" indent="-137160" algn="l" defTabSz="914400" rtl="0" eaLnBrk="1" latinLnBrk="0" hangingPunct="1">
        <a:lnSpc>
          <a:spcPct val="100000"/>
        </a:lnSpc>
        <a:spcBef>
          <a:spcPts val="500"/>
        </a:spcBef>
        <a:buClr>
          <a:srgbClr val="009CD6"/>
        </a:buClr>
        <a:buSzPct val="110000"/>
        <a:buFont typeface="Arial" panose="020B0604020202020204" pitchFamily="34" charset="0"/>
        <a:buChar char="•"/>
        <a:defRPr sz="2800" kern="1200" spc="0" baseline="0">
          <a:solidFill>
            <a:schemeClr val="tx1"/>
          </a:solidFill>
          <a:latin typeface="Arial" panose="020B0604020202020204" pitchFamily="34" charset="0"/>
          <a:ea typeface="+mn-ea"/>
          <a:cs typeface="Arial" panose="020B0604020202020204" pitchFamily="34" charset="0"/>
        </a:defRPr>
      </a:lvl3pPr>
      <a:lvl4pPr marL="1600200" indent="-137160" algn="l" defTabSz="914400" rtl="0" eaLnBrk="1" latinLnBrk="0" hangingPunct="1">
        <a:lnSpc>
          <a:spcPct val="100000"/>
        </a:lnSpc>
        <a:spcBef>
          <a:spcPts val="500"/>
        </a:spcBef>
        <a:buClr>
          <a:srgbClr val="009CD6"/>
        </a:buClr>
        <a:buSzPct val="110000"/>
        <a:buFont typeface="Arial" panose="020B0604020202020204" pitchFamily="34" charset="0"/>
        <a:buChar char="•"/>
        <a:defRPr sz="2800" kern="1200" spc="0" baseline="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ts val="2200"/>
        </a:lnSpc>
        <a:spcBef>
          <a:spcPts val="500"/>
        </a:spcBef>
        <a:buClr>
          <a:srgbClr val="00B0F0"/>
        </a:buClr>
        <a:buFont typeface="Arial" panose="020B0604020202020204" pitchFamily="34" charset="0"/>
        <a:buChar char="•"/>
        <a:defRPr sz="1800" kern="1200" spc="30" baseline="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328A0EE-5A32-42C1-8C1D-EA2BEF099C17}"/>
              </a:ext>
            </a:extLst>
          </p:cNvPr>
          <p:cNvSpPr>
            <a:spLocks noGrp="1"/>
          </p:cNvSpPr>
          <p:nvPr>
            <p:ph type="body" idx="1"/>
          </p:nvPr>
        </p:nvSpPr>
        <p:spPr>
          <a:xfrm>
            <a:off x="1816313" y="2209801"/>
            <a:ext cx="8559373" cy="3793066"/>
          </a:xfrm>
          <a:prstGeom prst="rect">
            <a:avLst/>
          </a:prstGeom>
        </p:spPr>
        <p:txBody>
          <a:bodyPr vert="horz" lIns="91440" tIns="45720" rIns="91440" bIns="45720" rtlCol="0">
            <a:noAutofit/>
          </a:bodyPr>
          <a:lstStyle/>
          <a:p>
            <a:pPr algn="ctr"/>
            <a:r>
              <a:rPr lang="en-US" sz="2800" i="1">
                <a:latin typeface="Georgia" panose="02040502050405020303" pitchFamily="18" charset="0"/>
              </a:rPr>
              <a:t>We grew up with the internet. </a:t>
            </a:r>
            <a:br>
              <a:rPr lang="en-US" sz="2800" i="1">
                <a:latin typeface="Georgia" panose="02040502050405020303" pitchFamily="18" charset="0"/>
              </a:rPr>
            </a:br>
            <a:r>
              <a:rPr lang="en-US" sz="2800" i="1">
                <a:latin typeface="Georgia" panose="02040502050405020303" pitchFamily="18" charset="0"/>
              </a:rPr>
              <a:t>I mean, the internet has always been here with us. The grown-ups are like ‘Wow the internet appeared’, while it is perfectly normal for us.” </a:t>
            </a:r>
          </a:p>
        </p:txBody>
      </p:sp>
      <p:sp>
        <p:nvSpPr>
          <p:cNvPr id="8" name="TextBox 7">
            <a:extLst>
              <a:ext uri="{FF2B5EF4-FFF2-40B4-BE49-F238E27FC236}">
                <a16:creationId xmlns:a16="http://schemas.microsoft.com/office/drawing/2014/main" id="{43FB8933-3AE5-487A-8B03-0B68C8923CB0}"/>
              </a:ext>
            </a:extLst>
          </p:cNvPr>
          <p:cNvSpPr txBox="1"/>
          <p:nvPr userDrawn="1"/>
        </p:nvSpPr>
        <p:spPr>
          <a:xfrm>
            <a:off x="9182937" y="6343130"/>
            <a:ext cx="2499360"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spc="50" baseline="0">
                <a:solidFill>
                  <a:schemeClr val="accent2"/>
                </a:solidFill>
                <a:latin typeface="Arial" panose="020B0604020202020204" pitchFamily="34" charset="0"/>
                <a:cs typeface="Arial" panose="020B0604020202020204" pitchFamily="34" charset="0"/>
              </a:rPr>
              <a:t>www.itu.int</a:t>
            </a:r>
          </a:p>
        </p:txBody>
      </p:sp>
      <p:sp>
        <p:nvSpPr>
          <p:cNvPr id="9" name="TextBox 8">
            <a:extLst>
              <a:ext uri="{FF2B5EF4-FFF2-40B4-BE49-F238E27FC236}">
                <a16:creationId xmlns:a16="http://schemas.microsoft.com/office/drawing/2014/main" id="{CD9BF5BD-2163-4157-A2AF-C24DDF31C8DA}"/>
              </a:ext>
            </a:extLst>
          </p:cNvPr>
          <p:cNvSpPr txBox="1"/>
          <p:nvPr userDrawn="1"/>
        </p:nvSpPr>
        <p:spPr>
          <a:xfrm>
            <a:off x="11420070" y="6345034"/>
            <a:ext cx="553720" cy="292388"/>
          </a:xfrm>
          <a:prstGeom prst="rect">
            <a:avLst/>
          </a:prstGeom>
          <a:noFill/>
        </p:spPr>
        <p:txBody>
          <a:bodyPr wrap="square" rtlCol="0">
            <a:spAutoFit/>
          </a:bodyPr>
          <a:lstStyle/>
          <a:p>
            <a:pPr algn="r"/>
            <a:fld id="{D88FE18D-1554-4525-B2E9-CBAFE9755A5A}" type="slidenum">
              <a:rPr lang="en-US" sz="1300" smtClean="0">
                <a:solidFill>
                  <a:schemeClr val="tx1"/>
                </a:solidFill>
              </a:rPr>
              <a:t>‹#›</a:t>
            </a:fld>
            <a:endParaRPr lang="en-US" sz="1300">
              <a:solidFill>
                <a:schemeClr val="tx1"/>
              </a:solidFill>
            </a:endParaRPr>
          </a:p>
        </p:txBody>
      </p:sp>
    </p:spTree>
    <p:extLst>
      <p:ext uri="{BB962C8B-B14F-4D97-AF65-F5344CB8AC3E}">
        <p14:creationId xmlns:p14="http://schemas.microsoft.com/office/powerpoint/2010/main" val="157613210"/>
      </p:ext>
    </p:extLst>
  </p:cSld>
  <p:clrMap bg1="lt1" tx1="dk1" bg2="lt2" tx2="dk2" accent1="accent1" accent2="accent2" accent3="accent3" accent4="accent4" accent5="accent5" accent6="accent6" hlink="hlink" folHlink="folHlink"/>
  <p:sldLayoutIdLst>
    <p:sldLayoutId id="2147483714" r:id="rId1"/>
    <p:sldLayoutId id="2147483715" r:id="rId2"/>
  </p:sldLayoutIdLst>
  <p:txStyles>
    <p:titleStyle>
      <a:lvl1pPr algn="l" defTabSz="914400" rtl="0" eaLnBrk="1" latinLnBrk="0" hangingPunct="1">
        <a:lnSpc>
          <a:spcPct val="90000"/>
        </a:lnSpc>
        <a:spcBef>
          <a:spcPct val="0"/>
        </a:spcBef>
        <a:buNone/>
        <a:defRPr sz="2800" b="1" kern="1200">
          <a:solidFill>
            <a:schemeClr val="tx1"/>
          </a:solidFill>
          <a:latin typeface="Arial" panose="020B0604020202020204" pitchFamily="34" charset="0"/>
          <a:ea typeface="+mj-ea"/>
          <a:cs typeface="Arial" panose="020B0604020202020204" pitchFamily="34" charset="0"/>
        </a:defRPr>
      </a:lvl1pPr>
    </p:titleStyle>
    <p:bodyStyle>
      <a:lvl1pPr marL="91440" indent="0" algn="ctr" defTabSz="914400" rtl="0" eaLnBrk="1" latinLnBrk="0" hangingPunct="1">
        <a:lnSpc>
          <a:spcPct val="100000"/>
        </a:lnSpc>
        <a:spcBef>
          <a:spcPts val="1000"/>
        </a:spcBef>
        <a:buClr>
          <a:srgbClr val="009CD6"/>
        </a:buClr>
        <a:buSzPct val="110000"/>
        <a:buFontTx/>
        <a:buNone/>
        <a:defRPr sz="3600" kern="1200" spc="0">
          <a:solidFill>
            <a:schemeClr val="tx1"/>
          </a:solidFill>
          <a:latin typeface="Arial" panose="020B0604020202020204" pitchFamily="34" charset="0"/>
          <a:ea typeface="+mn-ea"/>
          <a:cs typeface="Arial" panose="020B0604020202020204" pitchFamily="34" charset="0"/>
        </a:defRPr>
      </a:lvl1pPr>
      <a:lvl2pPr marL="548640" indent="0" algn="l" defTabSz="914400" rtl="0" eaLnBrk="1" latinLnBrk="0" hangingPunct="1">
        <a:lnSpc>
          <a:spcPct val="100000"/>
        </a:lnSpc>
        <a:spcBef>
          <a:spcPts val="500"/>
        </a:spcBef>
        <a:buClr>
          <a:srgbClr val="009CD6"/>
        </a:buClr>
        <a:buSzPct val="110000"/>
        <a:buFontTx/>
        <a:buNone/>
        <a:defRPr sz="2800" kern="1200" spc="0">
          <a:solidFill>
            <a:schemeClr val="tx1"/>
          </a:solidFill>
          <a:latin typeface="Arial" panose="020B0604020202020204" pitchFamily="34" charset="0"/>
          <a:ea typeface="+mn-ea"/>
          <a:cs typeface="Arial" panose="020B0604020202020204" pitchFamily="34" charset="0"/>
        </a:defRPr>
      </a:lvl2pPr>
      <a:lvl3pPr marL="1005840" indent="0" algn="l" defTabSz="914400" rtl="0" eaLnBrk="1" latinLnBrk="0" hangingPunct="1">
        <a:lnSpc>
          <a:spcPct val="100000"/>
        </a:lnSpc>
        <a:spcBef>
          <a:spcPts val="500"/>
        </a:spcBef>
        <a:buClr>
          <a:srgbClr val="009CD6"/>
        </a:buClr>
        <a:buSzPct val="110000"/>
        <a:buFontTx/>
        <a:buNone/>
        <a:defRPr sz="2800" kern="1200" spc="0" baseline="0">
          <a:solidFill>
            <a:schemeClr val="tx1"/>
          </a:solidFill>
          <a:latin typeface="Arial" panose="020B0604020202020204" pitchFamily="34" charset="0"/>
          <a:ea typeface="+mn-ea"/>
          <a:cs typeface="Arial" panose="020B0604020202020204" pitchFamily="34" charset="0"/>
        </a:defRPr>
      </a:lvl3pPr>
      <a:lvl4pPr marL="1463040" indent="0" algn="l" defTabSz="914400" rtl="0" eaLnBrk="1" latinLnBrk="0" hangingPunct="1">
        <a:lnSpc>
          <a:spcPct val="100000"/>
        </a:lnSpc>
        <a:spcBef>
          <a:spcPts val="500"/>
        </a:spcBef>
        <a:buClr>
          <a:srgbClr val="009CD6"/>
        </a:buClr>
        <a:buSzPct val="110000"/>
        <a:buFontTx/>
        <a:buNone/>
        <a:defRPr sz="2800" kern="1200" spc="0" baseline="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ts val="2200"/>
        </a:lnSpc>
        <a:spcBef>
          <a:spcPts val="500"/>
        </a:spcBef>
        <a:buClr>
          <a:srgbClr val="00B0F0"/>
        </a:buClr>
        <a:buFont typeface="Arial" panose="020B0604020202020204" pitchFamily="34" charset="0"/>
        <a:buChar char="•"/>
        <a:defRPr sz="1800" kern="1200" spc="30" baseline="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6C4518C-C369-4BCE-93F6-ACF7A0A4563A}"/>
              </a:ext>
            </a:extLst>
          </p:cNvPr>
          <p:cNvSpPr>
            <a:spLocks noGrp="1"/>
          </p:cNvSpPr>
          <p:nvPr>
            <p:ph type="title"/>
          </p:nvPr>
        </p:nvSpPr>
        <p:spPr>
          <a:xfrm>
            <a:off x="623888" y="870450"/>
            <a:ext cx="10515600" cy="746442"/>
          </a:xfrm>
          <a:prstGeom prst="rect">
            <a:avLst/>
          </a:prstGeom>
        </p:spPr>
        <p:txBody>
          <a:bodyPr vert="horz" lIns="91440" tIns="45720" rIns="91440" bIns="45720" rtlCol="0" anchor="t">
            <a:noAutofit/>
          </a:bodyPr>
          <a:lstStyle/>
          <a:p>
            <a:r>
              <a:rPr lang="en-US"/>
              <a:t>Click to edit Master title style</a:t>
            </a:r>
          </a:p>
        </p:txBody>
      </p:sp>
      <p:sp>
        <p:nvSpPr>
          <p:cNvPr id="3" name="TextBox 2">
            <a:extLst>
              <a:ext uri="{FF2B5EF4-FFF2-40B4-BE49-F238E27FC236}">
                <a16:creationId xmlns:a16="http://schemas.microsoft.com/office/drawing/2014/main" id="{B4000E1E-D04F-9864-57F1-1F1BADAA2CAC}"/>
              </a:ext>
            </a:extLst>
          </p:cNvPr>
          <p:cNvSpPr txBox="1"/>
          <p:nvPr userDrawn="1"/>
        </p:nvSpPr>
        <p:spPr>
          <a:xfrm>
            <a:off x="9441170" y="6343130"/>
            <a:ext cx="2499360"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spc="50" baseline="0">
                <a:solidFill>
                  <a:schemeClr val="accent2"/>
                </a:solidFill>
                <a:latin typeface="Arial" panose="020B0604020202020204" pitchFamily="34" charset="0"/>
                <a:cs typeface="Arial" panose="020B0604020202020204" pitchFamily="34" charset="0"/>
              </a:rPr>
              <a:t>www.itu.int</a:t>
            </a:r>
          </a:p>
        </p:txBody>
      </p:sp>
      <p:sp>
        <p:nvSpPr>
          <p:cNvPr id="5" name="Text Placeholder 4">
            <a:extLst>
              <a:ext uri="{FF2B5EF4-FFF2-40B4-BE49-F238E27FC236}">
                <a16:creationId xmlns:a16="http://schemas.microsoft.com/office/drawing/2014/main" id="{CC90E566-5E52-A699-825B-26D01E35FE5C}"/>
              </a:ext>
            </a:extLst>
          </p:cNvPr>
          <p:cNvSpPr>
            <a:spLocks noGrp="1"/>
          </p:cNvSpPr>
          <p:nvPr>
            <p:ph type="body" idx="1"/>
          </p:nvPr>
        </p:nvSpPr>
        <p:spPr>
          <a:xfrm>
            <a:off x="617625" y="1861719"/>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150"/>
          </a:p>
        </p:txBody>
      </p:sp>
    </p:spTree>
    <p:extLst>
      <p:ext uri="{BB962C8B-B14F-4D97-AF65-F5344CB8AC3E}">
        <p14:creationId xmlns:p14="http://schemas.microsoft.com/office/powerpoint/2010/main" val="1338020646"/>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25" r:id="rId5"/>
    <p:sldLayoutId id="2147483723" r:id="rId6"/>
    <p:sldLayoutId id="2147483724" r:id="rId7"/>
    <p:sldLayoutId id="2147483731" r:id="rId8"/>
  </p:sldLayoutIdLst>
  <p:hf hdr="0" ftr="0" dt="0"/>
  <p:txStyles>
    <p:titleStyle>
      <a:lvl1pPr algn="l" defTabSz="914400" rtl="0" eaLnBrk="1" latinLnBrk="0" hangingPunct="1">
        <a:lnSpc>
          <a:spcPct val="90000"/>
        </a:lnSpc>
        <a:spcBef>
          <a:spcPct val="0"/>
        </a:spcBef>
        <a:buNone/>
        <a:defRPr sz="2800" b="1" kern="1200">
          <a:solidFill>
            <a:schemeClr val="tx1"/>
          </a:solidFill>
          <a:latin typeface="Arial" panose="020B0604020202020204" pitchFamily="34" charset="0"/>
          <a:ea typeface="+mj-ea"/>
          <a:cs typeface="Arial" panose="020B0604020202020204" pitchFamily="34" charset="0"/>
        </a:defRPr>
      </a:lvl1pPr>
    </p:titleStyle>
    <p:bodyStyle>
      <a:lvl1pPr marL="377190" indent="-285750" algn="l" defTabSz="914400" rtl="0" eaLnBrk="1" latinLnBrk="0" hangingPunct="1">
        <a:lnSpc>
          <a:spcPts val="2200"/>
        </a:lnSpc>
        <a:spcBef>
          <a:spcPts val="1000"/>
        </a:spcBef>
        <a:buClr>
          <a:srgbClr val="009CD6"/>
        </a:buClr>
        <a:buSzPct val="110000"/>
        <a:buFont typeface="Arial" panose="020B0604020202020204" pitchFamily="34" charset="0"/>
        <a:buChar char="•"/>
        <a:defRPr sz="1800" kern="1200" spc="0">
          <a:solidFill>
            <a:schemeClr val="tx1"/>
          </a:solidFill>
          <a:latin typeface="Arial" panose="020B0604020202020204" pitchFamily="34" charset="0"/>
          <a:ea typeface="+mn-ea"/>
          <a:cs typeface="Arial" panose="020B0604020202020204" pitchFamily="34" charset="0"/>
        </a:defRPr>
      </a:lvl1pPr>
      <a:lvl2pPr marL="548640" indent="0" algn="l" defTabSz="914400" rtl="0" eaLnBrk="1" latinLnBrk="0" hangingPunct="1">
        <a:lnSpc>
          <a:spcPts val="2200"/>
        </a:lnSpc>
        <a:spcBef>
          <a:spcPts val="500"/>
        </a:spcBef>
        <a:buClr>
          <a:srgbClr val="009CD6"/>
        </a:buClr>
        <a:buSzPct val="110000"/>
        <a:buFont typeface="Arial" panose="020B0604020202020204" pitchFamily="34" charset="0"/>
        <a:buNone/>
        <a:defRPr sz="1800" kern="1200" spc="0">
          <a:solidFill>
            <a:schemeClr val="tx1"/>
          </a:solidFill>
          <a:latin typeface="Arial" panose="020B0604020202020204" pitchFamily="34" charset="0"/>
          <a:ea typeface="+mn-ea"/>
          <a:cs typeface="Arial" panose="020B0604020202020204" pitchFamily="34" charset="0"/>
        </a:defRPr>
      </a:lvl2pPr>
      <a:lvl3pPr marL="12915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1800" kern="1200" spc="0" baseline="0">
          <a:solidFill>
            <a:schemeClr val="tx1"/>
          </a:solidFill>
          <a:latin typeface="Arial" panose="020B0604020202020204" pitchFamily="34" charset="0"/>
          <a:ea typeface="+mn-ea"/>
          <a:cs typeface="Arial" panose="020B0604020202020204" pitchFamily="34" charset="0"/>
        </a:defRPr>
      </a:lvl3pPr>
      <a:lvl4pPr marL="1748790" indent="-285750" algn="l" defTabSz="914400" rtl="0" eaLnBrk="1" latinLnBrk="0" hangingPunct="1">
        <a:lnSpc>
          <a:spcPts val="2200"/>
        </a:lnSpc>
        <a:spcBef>
          <a:spcPts val="500"/>
        </a:spcBef>
        <a:buClr>
          <a:srgbClr val="009CD6"/>
        </a:buClr>
        <a:buSzPct val="110000"/>
        <a:buFont typeface="Arial" panose="020B0604020202020204" pitchFamily="34" charset="0"/>
        <a:buChar char="•"/>
        <a:defRPr sz="1800" kern="1200" spc="0" baseline="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ts val="2200"/>
        </a:lnSpc>
        <a:spcBef>
          <a:spcPts val="500"/>
        </a:spcBef>
        <a:buClr>
          <a:srgbClr val="00B0F0"/>
        </a:buClr>
        <a:buFont typeface="Arial" panose="020B0604020202020204" pitchFamily="34" charset="0"/>
        <a:buChar char="•"/>
        <a:defRPr sz="1800" kern="1200" spc="30" baseline="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7287" userDrawn="1">
          <p15:clr>
            <a:srgbClr val="F26B43"/>
          </p15:clr>
        </p15:guide>
        <p15:guide id="4" pos="393" userDrawn="1">
          <p15:clr>
            <a:srgbClr val="F26B43"/>
          </p15:clr>
        </p15:guide>
        <p15:guide id="5" orient="horz" pos="3974" userDrawn="1">
          <p15:clr>
            <a:srgbClr val="F26B43"/>
          </p15:clr>
        </p15:guide>
        <p15:guide id="6" orient="horz" pos="346"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6C4518C-C369-4BCE-93F6-ACF7A0A4563A}"/>
              </a:ext>
            </a:extLst>
          </p:cNvPr>
          <p:cNvSpPr>
            <a:spLocks noGrp="1"/>
          </p:cNvSpPr>
          <p:nvPr>
            <p:ph type="title"/>
          </p:nvPr>
        </p:nvSpPr>
        <p:spPr>
          <a:xfrm>
            <a:off x="688392" y="879975"/>
            <a:ext cx="10515600" cy="746442"/>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6328A0EE-5A32-42C1-8C1D-EA2BEF099C17}"/>
              </a:ext>
            </a:extLst>
          </p:cNvPr>
          <p:cNvSpPr>
            <a:spLocks noGrp="1"/>
          </p:cNvSpPr>
          <p:nvPr>
            <p:ph type="body" idx="1"/>
          </p:nvPr>
        </p:nvSpPr>
        <p:spPr>
          <a:xfrm>
            <a:off x="688392" y="1804342"/>
            <a:ext cx="10515600" cy="4351338"/>
          </a:xfrm>
          <a:prstGeom prst="rect">
            <a:avLst/>
          </a:prstGeom>
        </p:spPr>
        <p:txBody>
          <a:bodyPr vert="horz" lIns="91440" tIns="45720" rIns="91440" bIns="45720" rtlCol="0">
            <a:noAutofit/>
          </a:bodyPr>
          <a:lstStyle/>
          <a:p>
            <a:pPr lvl="0"/>
            <a:r>
              <a:rPr lang="en-US"/>
              <a:t>Second level</a:t>
            </a:r>
          </a:p>
          <a:p>
            <a:pPr lvl="1"/>
            <a:r>
              <a:rPr lang="en-US"/>
              <a:t>Third level</a:t>
            </a:r>
          </a:p>
          <a:p>
            <a:pPr lvl="2"/>
            <a:r>
              <a:rPr lang="en-US"/>
              <a:t>Fourth level</a:t>
            </a:r>
          </a:p>
          <a:p>
            <a:pPr lvl="3"/>
            <a:r>
              <a:rPr lang="en-US"/>
              <a:t>Fifth level</a:t>
            </a:r>
          </a:p>
        </p:txBody>
      </p:sp>
      <p:sp>
        <p:nvSpPr>
          <p:cNvPr id="6" name="TextBox 5">
            <a:extLst>
              <a:ext uri="{FF2B5EF4-FFF2-40B4-BE49-F238E27FC236}">
                <a16:creationId xmlns:a16="http://schemas.microsoft.com/office/drawing/2014/main" id="{693ABCAB-1B02-4C7B-89B1-A5BB0E479D06}"/>
              </a:ext>
            </a:extLst>
          </p:cNvPr>
          <p:cNvSpPr txBox="1"/>
          <p:nvPr userDrawn="1"/>
        </p:nvSpPr>
        <p:spPr>
          <a:xfrm>
            <a:off x="9441170" y="6343130"/>
            <a:ext cx="2499360"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spc="50" baseline="0">
                <a:solidFill>
                  <a:schemeClr val="accent2"/>
                </a:solidFill>
                <a:latin typeface="Arial" panose="020B0604020202020204" pitchFamily="34" charset="0"/>
                <a:cs typeface="Arial" panose="020B0604020202020204" pitchFamily="34" charset="0"/>
              </a:rPr>
              <a:t>www.itu.int</a:t>
            </a:r>
          </a:p>
        </p:txBody>
      </p:sp>
    </p:spTree>
    <p:extLst>
      <p:ext uri="{BB962C8B-B14F-4D97-AF65-F5344CB8AC3E}">
        <p14:creationId xmlns:p14="http://schemas.microsoft.com/office/powerpoint/2010/main" val="3626532057"/>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Lst>
  <p:txStyles>
    <p:titleStyle>
      <a:lvl1pPr algn="l" defTabSz="914400" rtl="0" eaLnBrk="1" latinLnBrk="0" hangingPunct="1">
        <a:lnSpc>
          <a:spcPct val="90000"/>
        </a:lnSpc>
        <a:spcBef>
          <a:spcPct val="0"/>
        </a:spcBef>
        <a:buNone/>
        <a:defRPr sz="2800" b="1" kern="1200">
          <a:solidFill>
            <a:schemeClr val="tx1"/>
          </a:solidFill>
          <a:latin typeface="Arial" panose="020B0604020202020204" pitchFamily="34" charset="0"/>
          <a:ea typeface="+mj-ea"/>
          <a:cs typeface="Arial" panose="020B0604020202020204" pitchFamily="34" charset="0"/>
        </a:defRPr>
      </a:lvl1pPr>
    </p:titleStyle>
    <p:bodyStyle>
      <a:lvl1pPr marL="228600" indent="-137160" algn="l" defTabSz="914400" rtl="0" eaLnBrk="1" latinLnBrk="0" hangingPunct="1">
        <a:lnSpc>
          <a:spcPct val="100000"/>
        </a:lnSpc>
        <a:spcBef>
          <a:spcPts val="1000"/>
        </a:spcBef>
        <a:buClr>
          <a:srgbClr val="009CD6"/>
        </a:buClr>
        <a:buSzPct val="110000"/>
        <a:buFont typeface="Arial" panose="020B0604020202020204" pitchFamily="34" charset="0"/>
        <a:buChar char="•"/>
        <a:defRPr sz="2800" kern="1200" spc="0">
          <a:solidFill>
            <a:schemeClr val="tx1"/>
          </a:solidFill>
          <a:latin typeface="Arial" panose="020B0604020202020204" pitchFamily="34" charset="0"/>
          <a:ea typeface="+mn-ea"/>
          <a:cs typeface="Arial" panose="020B0604020202020204" pitchFamily="34" charset="0"/>
        </a:defRPr>
      </a:lvl1pPr>
      <a:lvl2pPr marL="685800" indent="-137160" algn="l" defTabSz="914400" rtl="0" eaLnBrk="1" latinLnBrk="0" hangingPunct="1">
        <a:lnSpc>
          <a:spcPct val="100000"/>
        </a:lnSpc>
        <a:spcBef>
          <a:spcPts val="500"/>
        </a:spcBef>
        <a:buClr>
          <a:srgbClr val="009CD6"/>
        </a:buClr>
        <a:buSzPct val="110000"/>
        <a:buFont typeface="Arial" panose="020B0604020202020204" pitchFamily="34" charset="0"/>
        <a:buChar char="•"/>
        <a:defRPr sz="2800" kern="1200" spc="0">
          <a:solidFill>
            <a:schemeClr val="tx1"/>
          </a:solidFill>
          <a:latin typeface="Arial" panose="020B0604020202020204" pitchFamily="34" charset="0"/>
          <a:ea typeface="+mn-ea"/>
          <a:cs typeface="Arial" panose="020B0604020202020204" pitchFamily="34" charset="0"/>
        </a:defRPr>
      </a:lvl2pPr>
      <a:lvl3pPr marL="1143000" indent="-137160" algn="l" defTabSz="914400" rtl="0" eaLnBrk="1" latinLnBrk="0" hangingPunct="1">
        <a:lnSpc>
          <a:spcPct val="100000"/>
        </a:lnSpc>
        <a:spcBef>
          <a:spcPts val="500"/>
        </a:spcBef>
        <a:buClr>
          <a:srgbClr val="009CD6"/>
        </a:buClr>
        <a:buSzPct val="110000"/>
        <a:buFont typeface="Arial" panose="020B0604020202020204" pitchFamily="34" charset="0"/>
        <a:buChar char="•"/>
        <a:defRPr sz="2800" kern="1200" spc="0" baseline="0">
          <a:solidFill>
            <a:schemeClr val="tx1"/>
          </a:solidFill>
          <a:latin typeface="Arial" panose="020B0604020202020204" pitchFamily="34" charset="0"/>
          <a:ea typeface="+mn-ea"/>
          <a:cs typeface="Arial" panose="020B0604020202020204" pitchFamily="34" charset="0"/>
        </a:defRPr>
      </a:lvl3pPr>
      <a:lvl4pPr marL="1600200" indent="-137160" algn="l" defTabSz="914400" rtl="0" eaLnBrk="1" latinLnBrk="0" hangingPunct="1">
        <a:lnSpc>
          <a:spcPct val="100000"/>
        </a:lnSpc>
        <a:spcBef>
          <a:spcPts val="500"/>
        </a:spcBef>
        <a:buClr>
          <a:srgbClr val="009CD6"/>
        </a:buClr>
        <a:buSzPct val="110000"/>
        <a:buFont typeface="Arial" panose="020B0604020202020204" pitchFamily="34" charset="0"/>
        <a:buChar char="•"/>
        <a:defRPr sz="2800" kern="1200" spc="0" baseline="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ts val="2200"/>
        </a:lnSpc>
        <a:spcBef>
          <a:spcPts val="500"/>
        </a:spcBef>
        <a:buClr>
          <a:srgbClr val="00B0F0"/>
        </a:buClr>
        <a:buFont typeface="Arial" panose="020B0604020202020204" pitchFamily="34" charset="0"/>
        <a:buChar char="•"/>
        <a:defRPr sz="1800" kern="1200" spc="30" baseline="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328A0EE-5A32-42C1-8C1D-EA2BEF099C17}"/>
              </a:ext>
            </a:extLst>
          </p:cNvPr>
          <p:cNvSpPr>
            <a:spLocks noGrp="1"/>
          </p:cNvSpPr>
          <p:nvPr>
            <p:ph type="body" idx="1"/>
          </p:nvPr>
        </p:nvSpPr>
        <p:spPr>
          <a:xfrm>
            <a:off x="1816313" y="2209801"/>
            <a:ext cx="8559373" cy="3793066"/>
          </a:xfrm>
          <a:prstGeom prst="rect">
            <a:avLst/>
          </a:prstGeom>
        </p:spPr>
        <p:txBody>
          <a:bodyPr vert="horz" lIns="91440" tIns="45720" rIns="91440" bIns="45720" rtlCol="0">
            <a:noAutofit/>
          </a:bodyPr>
          <a:lstStyle/>
          <a:p>
            <a:pPr algn="ctr"/>
            <a:r>
              <a:rPr lang="en-US" sz="2800" i="1">
                <a:latin typeface="Georgia" panose="02040502050405020303" pitchFamily="18" charset="0"/>
              </a:rPr>
              <a:t>We grew up with the internet. </a:t>
            </a:r>
            <a:br>
              <a:rPr lang="en-US" sz="2800" i="1">
                <a:latin typeface="Georgia" panose="02040502050405020303" pitchFamily="18" charset="0"/>
              </a:rPr>
            </a:br>
            <a:r>
              <a:rPr lang="en-US" sz="2800" i="1">
                <a:latin typeface="Georgia" panose="02040502050405020303" pitchFamily="18" charset="0"/>
              </a:rPr>
              <a:t>I mean, the internet has always been here with us. The grown-ups are like ‘Wow the internet appeared’, while it is perfectly normal for us.” </a:t>
            </a:r>
          </a:p>
        </p:txBody>
      </p:sp>
      <p:sp>
        <p:nvSpPr>
          <p:cNvPr id="2" name="TextBox 1">
            <a:extLst>
              <a:ext uri="{FF2B5EF4-FFF2-40B4-BE49-F238E27FC236}">
                <a16:creationId xmlns:a16="http://schemas.microsoft.com/office/drawing/2014/main" id="{0BF2D689-E636-BA70-BC4B-F77AA901DA26}"/>
              </a:ext>
            </a:extLst>
          </p:cNvPr>
          <p:cNvSpPr txBox="1"/>
          <p:nvPr userDrawn="1"/>
        </p:nvSpPr>
        <p:spPr>
          <a:xfrm>
            <a:off x="9441170" y="6343130"/>
            <a:ext cx="2499360"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spc="50" baseline="0">
                <a:solidFill>
                  <a:schemeClr val="accent2"/>
                </a:solidFill>
                <a:latin typeface="Arial" panose="020B0604020202020204" pitchFamily="34" charset="0"/>
                <a:cs typeface="Arial" panose="020B0604020202020204" pitchFamily="34" charset="0"/>
              </a:rPr>
              <a:t>www.itu.int</a:t>
            </a:r>
          </a:p>
        </p:txBody>
      </p:sp>
    </p:spTree>
    <p:extLst>
      <p:ext uri="{BB962C8B-B14F-4D97-AF65-F5344CB8AC3E}">
        <p14:creationId xmlns:p14="http://schemas.microsoft.com/office/powerpoint/2010/main" val="1191632621"/>
      </p:ext>
    </p:extLst>
  </p:cSld>
  <p:clrMap bg1="lt1" tx1="dk1" bg2="lt2" tx2="dk2" accent1="accent1" accent2="accent2" accent3="accent3" accent4="accent4" accent5="accent5" accent6="accent6" hlink="hlink" folHlink="folHlink"/>
  <p:sldLayoutIdLst>
    <p:sldLayoutId id="2147483737" r:id="rId1"/>
    <p:sldLayoutId id="2147483738" r:id="rId2"/>
  </p:sldLayoutIdLst>
  <p:txStyles>
    <p:titleStyle>
      <a:lvl1pPr algn="l" defTabSz="914400" rtl="0" eaLnBrk="1" latinLnBrk="0" hangingPunct="1">
        <a:lnSpc>
          <a:spcPct val="90000"/>
        </a:lnSpc>
        <a:spcBef>
          <a:spcPct val="0"/>
        </a:spcBef>
        <a:buNone/>
        <a:defRPr sz="2800" b="1" kern="1200">
          <a:solidFill>
            <a:schemeClr val="tx1"/>
          </a:solidFill>
          <a:latin typeface="Arial" panose="020B0604020202020204" pitchFamily="34" charset="0"/>
          <a:ea typeface="+mj-ea"/>
          <a:cs typeface="Arial" panose="020B0604020202020204" pitchFamily="34" charset="0"/>
        </a:defRPr>
      </a:lvl1pPr>
    </p:titleStyle>
    <p:bodyStyle>
      <a:lvl1pPr marL="91440" indent="0" algn="ctr" defTabSz="914400" rtl="0" eaLnBrk="1" latinLnBrk="0" hangingPunct="1">
        <a:lnSpc>
          <a:spcPct val="100000"/>
        </a:lnSpc>
        <a:spcBef>
          <a:spcPts val="1000"/>
        </a:spcBef>
        <a:buClr>
          <a:srgbClr val="009CD6"/>
        </a:buClr>
        <a:buSzPct val="110000"/>
        <a:buFontTx/>
        <a:buNone/>
        <a:defRPr sz="3600" kern="1200" spc="0">
          <a:solidFill>
            <a:schemeClr val="tx1"/>
          </a:solidFill>
          <a:latin typeface="Arial" panose="020B0604020202020204" pitchFamily="34" charset="0"/>
          <a:ea typeface="+mn-ea"/>
          <a:cs typeface="Arial" panose="020B0604020202020204" pitchFamily="34" charset="0"/>
        </a:defRPr>
      </a:lvl1pPr>
      <a:lvl2pPr marL="548640" indent="0" algn="l" defTabSz="914400" rtl="0" eaLnBrk="1" latinLnBrk="0" hangingPunct="1">
        <a:lnSpc>
          <a:spcPct val="100000"/>
        </a:lnSpc>
        <a:spcBef>
          <a:spcPts val="500"/>
        </a:spcBef>
        <a:buClr>
          <a:srgbClr val="009CD6"/>
        </a:buClr>
        <a:buSzPct val="110000"/>
        <a:buFontTx/>
        <a:buNone/>
        <a:defRPr sz="2800" kern="1200" spc="0">
          <a:solidFill>
            <a:schemeClr val="tx1"/>
          </a:solidFill>
          <a:latin typeface="Arial" panose="020B0604020202020204" pitchFamily="34" charset="0"/>
          <a:ea typeface="+mn-ea"/>
          <a:cs typeface="Arial" panose="020B0604020202020204" pitchFamily="34" charset="0"/>
        </a:defRPr>
      </a:lvl2pPr>
      <a:lvl3pPr marL="1005840" indent="0" algn="l" defTabSz="914400" rtl="0" eaLnBrk="1" latinLnBrk="0" hangingPunct="1">
        <a:lnSpc>
          <a:spcPct val="100000"/>
        </a:lnSpc>
        <a:spcBef>
          <a:spcPts val="500"/>
        </a:spcBef>
        <a:buClr>
          <a:srgbClr val="009CD6"/>
        </a:buClr>
        <a:buSzPct val="110000"/>
        <a:buFontTx/>
        <a:buNone/>
        <a:defRPr sz="2800" kern="1200" spc="0" baseline="0">
          <a:solidFill>
            <a:schemeClr val="tx1"/>
          </a:solidFill>
          <a:latin typeface="Arial" panose="020B0604020202020204" pitchFamily="34" charset="0"/>
          <a:ea typeface="+mn-ea"/>
          <a:cs typeface="Arial" panose="020B0604020202020204" pitchFamily="34" charset="0"/>
        </a:defRPr>
      </a:lvl3pPr>
      <a:lvl4pPr marL="1463040" indent="0" algn="l" defTabSz="914400" rtl="0" eaLnBrk="1" latinLnBrk="0" hangingPunct="1">
        <a:lnSpc>
          <a:spcPct val="100000"/>
        </a:lnSpc>
        <a:spcBef>
          <a:spcPts val="500"/>
        </a:spcBef>
        <a:buClr>
          <a:srgbClr val="009CD6"/>
        </a:buClr>
        <a:buSzPct val="110000"/>
        <a:buFontTx/>
        <a:buNone/>
        <a:defRPr sz="2800" kern="1200" spc="0" baseline="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ts val="2200"/>
        </a:lnSpc>
        <a:spcBef>
          <a:spcPts val="500"/>
        </a:spcBef>
        <a:buClr>
          <a:srgbClr val="00B0F0"/>
        </a:buClr>
        <a:buFont typeface="Arial" panose="020B0604020202020204" pitchFamily="34" charset="0"/>
        <a:buChar char="•"/>
        <a:defRPr sz="1800" kern="1200" spc="30" baseline="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29631385"/>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740"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150"/>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hyperlink" Target="https://www.worldstandardscooperation.org/#section-group-sufVE12dDomXExxYRVgJBw-1" TargetMode="External"/><Relationship Id="rId3" Type="http://schemas.openxmlformats.org/officeDocument/2006/relationships/image" Target="../media/image1.png"/><Relationship Id="rId7" Type="http://schemas.openxmlformats.org/officeDocument/2006/relationships/hyperlink" Target="http://www.itu.int/initiatives/green-digital-action-atcop28/wp-content/uploads/sites/4/2023/12/Call-to-Action-Pillar4-Green-standards.pdf" TargetMode="External"/><Relationship Id="rId2" Type="http://schemas.openxmlformats.org/officeDocument/2006/relationships/notesSlide" Target="../notesSlides/notesSlide1.xml"/><Relationship Id="rId1" Type="http://schemas.openxmlformats.org/officeDocument/2006/relationships/slideLayout" Target="../slideLayouts/slideLayout2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7218DE1-8527-34FA-8D4C-8B34DD90A726}"/>
              </a:ext>
            </a:extLst>
          </p:cNvPr>
          <p:cNvSpPr/>
          <p:nvPr/>
        </p:nvSpPr>
        <p:spPr>
          <a:xfrm>
            <a:off x="6095998" y="872917"/>
            <a:ext cx="6096001" cy="5372326"/>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Rectangle 1">
            <a:extLst>
              <a:ext uri="{FF2B5EF4-FFF2-40B4-BE49-F238E27FC236}">
                <a16:creationId xmlns:a16="http://schemas.microsoft.com/office/drawing/2014/main" id="{ECAA38A1-175D-E578-2C54-06191C336397}"/>
              </a:ext>
            </a:extLst>
          </p:cNvPr>
          <p:cNvSpPr/>
          <p:nvPr/>
        </p:nvSpPr>
        <p:spPr>
          <a:xfrm>
            <a:off x="0" y="2810493"/>
            <a:ext cx="6096000" cy="3434749"/>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3" name="AutoShape 3">
            <a:extLst>
              <a:ext uri="{FF2B5EF4-FFF2-40B4-BE49-F238E27FC236}">
                <a16:creationId xmlns:a16="http://schemas.microsoft.com/office/drawing/2014/main" id="{554191BF-798B-4534-AF1E-9064552EFF74}"/>
              </a:ext>
            </a:extLst>
          </p:cNvPr>
          <p:cNvSpPr>
            <a:spLocks noChangeAspect="1" noChangeArrowheads="1" noTextEdit="1"/>
          </p:cNvSpPr>
          <p:nvPr/>
        </p:nvSpPr>
        <p:spPr bwMode="auto">
          <a:xfrm>
            <a:off x="6349267" y="467772"/>
            <a:ext cx="5043488" cy="669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026" name="Picture 2">
            <a:extLst>
              <a:ext uri="{FF2B5EF4-FFF2-40B4-BE49-F238E27FC236}">
                <a16:creationId xmlns:a16="http://schemas.microsoft.com/office/drawing/2014/main" id="{CB396C27-79DF-1724-DA78-74CBA13BDA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4556" y="872916"/>
            <a:ext cx="2376206" cy="163394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C4241A26-2189-098D-166F-9B1693B64D10}"/>
              </a:ext>
            </a:extLst>
          </p:cNvPr>
          <p:cNvSpPr txBox="1"/>
          <p:nvPr/>
        </p:nvSpPr>
        <p:spPr>
          <a:xfrm>
            <a:off x="2816413" y="1161490"/>
            <a:ext cx="3026322" cy="1384995"/>
          </a:xfrm>
          <a:prstGeom prst="rect">
            <a:avLst/>
          </a:prstGeom>
          <a:noFill/>
        </p:spPr>
        <p:txBody>
          <a:bodyPr wrap="square">
            <a:spAutoFit/>
          </a:bodyPr>
          <a:lstStyle/>
          <a:p>
            <a:r>
              <a:rPr lang="en-GB" sz="1400" b="0" i="0">
                <a:solidFill>
                  <a:srgbClr val="2F2F2F"/>
                </a:solidFill>
                <a:effectLst/>
              </a:rPr>
              <a:t>Green Digital Action aims to </a:t>
            </a:r>
            <a:r>
              <a:rPr lang="en-GB" sz="1400" b="1" i="0">
                <a:solidFill>
                  <a:srgbClr val="2F2F2F"/>
                </a:solidFill>
                <a:effectLst/>
              </a:rPr>
              <a:t>enhance collaboration, fast-track industry-wide commitments </a:t>
            </a:r>
            <a:r>
              <a:rPr lang="en-GB" sz="1400" b="0" i="0">
                <a:solidFill>
                  <a:srgbClr val="2F2F2F"/>
                </a:solidFill>
                <a:effectLst/>
              </a:rPr>
              <a:t>to addressing climate challenges, and put </a:t>
            </a:r>
            <a:r>
              <a:rPr lang="en-GB" sz="1400" b="1" i="0">
                <a:solidFill>
                  <a:srgbClr val="2F2F2F"/>
                </a:solidFill>
                <a:effectLst/>
              </a:rPr>
              <a:t>digital solutions </a:t>
            </a:r>
            <a:r>
              <a:rPr lang="en-GB" sz="1400" b="0" i="0">
                <a:solidFill>
                  <a:srgbClr val="2F2F2F"/>
                </a:solidFill>
                <a:effectLst/>
              </a:rPr>
              <a:t>at the forefront of </a:t>
            </a:r>
            <a:r>
              <a:rPr lang="en-GB" sz="1400" b="1" i="0">
                <a:solidFill>
                  <a:srgbClr val="2F2F2F"/>
                </a:solidFill>
                <a:effectLst/>
              </a:rPr>
              <a:t>climate action</a:t>
            </a:r>
            <a:r>
              <a:rPr lang="en-GB" sz="1400" b="0" i="0">
                <a:solidFill>
                  <a:srgbClr val="2F2F2F"/>
                </a:solidFill>
                <a:effectLst/>
              </a:rPr>
              <a:t>.</a:t>
            </a:r>
            <a:endParaRPr lang="en-GB" sz="1400"/>
          </a:p>
        </p:txBody>
      </p:sp>
      <p:sp>
        <p:nvSpPr>
          <p:cNvPr id="9" name="TextBox 8">
            <a:extLst>
              <a:ext uri="{FF2B5EF4-FFF2-40B4-BE49-F238E27FC236}">
                <a16:creationId xmlns:a16="http://schemas.microsoft.com/office/drawing/2014/main" id="{D955B8C2-8FB8-EAE8-3530-286302540329}"/>
              </a:ext>
            </a:extLst>
          </p:cNvPr>
          <p:cNvSpPr txBox="1"/>
          <p:nvPr/>
        </p:nvSpPr>
        <p:spPr>
          <a:xfrm>
            <a:off x="406157" y="3017699"/>
            <a:ext cx="6096000" cy="461665"/>
          </a:xfrm>
          <a:prstGeom prst="rect">
            <a:avLst/>
          </a:prstGeom>
          <a:noFill/>
        </p:spPr>
        <p:txBody>
          <a:bodyPr wrap="square">
            <a:spAutoFit/>
          </a:bodyPr>
          <a:lstStyle/>
          <a:p>
            <a:r>
              <a:rPr lang="en-GB" sz="2400" b="1" i="0">
                <a:solidFill>
                  <a:schemeClr val="bg1"/>
                </a:solidFill>
                <a:effectLst/>
                <a:latin typeface="Avenir"/>
              </a:rPr>
              <a:t>Green Standards:</a:t>
            </a:r>
            <a:endParaRPr lang="en-GB" sz="2400">
              <a:solidFill>
                <a:schemeClr val="bg1"/>
              </a:solidFill>
            </a:endParaRPr>
          </a:p>
        </p:txBody>
      </p:sp>
      <p:pic>
        <p:nvPicPr>
          <p:cNvPr id="6" name="Picture 5">
            <a:extLst>
              <a:ext uri="{FF2B5EF4-FFF2-40B4-BE49-F238E27FC236}">
                <a16:creationId xmlns:a16="http://schemas.microsoft.com/office/drawing/2014/main" id="{93098A3D-2DD9-E5E5-8CCC-C29B3F65A135}"/>
              </a:ext>
            </a:extLst>
          </p:cNvPr>
          <p:cNvPicPr>
            <a:picLocks noChangeAspect="1"/>
          </p:cNvPicPr>
          <p:nvPr/>
        </p:nvPicPr>
        <p:blipFill>
          <a:blip r:embed="rId4"/>
          <a:stretch>
            <a:fillRect/>
          </a:stretch>
        </p:blipFill>
        <p:spPr>
          <a:xfrm>
            <a:off x="7784840" y="1322642"/>
            <a:ext cx="1001134" cy="1001134"/>
          </a:xfrm>
          <a:prstGeom prst="rect">
            <a:avLst/>
          </a:prstGeom>
        </p:spPr>
      </p:pic>
      <p:pic>
        <p:nvPicPr>
          <p:cNvPr id="8" name="Picture 2" descr="International Organization for Standardization - Wikipedia">
            <a:extLst>
              <a:ext uri="{FF2B5EF4-FFF2-40B4-BE49-F238E27FC236}">
                <a16:creationId xmlns:a16="http://schemas.microsoft.com/office/drawing/2014/main" id="{E5C89B6F-8139-0F69-5CA2-9BEA0F1B9FC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78027" y="1346227"/>
            <a:ext cx="1038267" cy="953963"/>
          </a:xfrm>
          <a:prstGeom prst="rect">
            <a:avLst/>
          </a:prstGeom>
          <a:noFill/>
          <a:extLst>
            <a:ext uri="{909E8E84-426E-40DD-AFC4-6F175D3DCCD1}">
              <a14:hiddenFill xmlns:a14="http://schemas.microsoft.com/office/drawing/2010/main">
                <a:solidFill>
                  <a:srgbClr val="FFFFFF"/>
                </a:solidFill>
              </a14:hiddenFill>
            </a:ext>
          </a:extLst>
        </p:spPr>
      </p:pic>
      <p:pic>
        <p:nvPicPr>
          <p:cNvPr id="11" name="ITU logo Blue">
            <a:extLst>
              <a:ext uri="{FF2B5EF4-FFF2-40B4-BE49-F238E27FC236}">
                <a16:creationId xmlns:a16="http://schemas.microsoft.com/office/drawing/2014/main" id="{836FA9BC-B070-0F23-47CB-3249597BD5A0}"/>
              </a:ext>
            </a:extLst>
          </p:cNvPr>
          <p:cNvPicPr>
            <a:picLocks noChangeAspect="1"/>
          </p:cNvPicPr>
          <p:nvPr/>
        </p:nvPicPr>
        <p:blipFill rotWithShape="1">
          <a:blip r:embed="rId6">
            <a:extLst>
              <a:ext uri="{28A0092B-C50C-407E-A947-70E740481C1C}">
                <a14:useLocalDpi xmlns:a14="http://schemas.microsoft.com/office/drawing/2010/main" val="0"/>
              </a:ext>
            </a:extLst>
          </a:blip>
          <a:srcRect l="16492" t="27099" r="15071" b="22890"/>
          <a:stretch/>
        </p:blipFill>
        <p:spPr>
          <a:xfrm>
            <a:off x="10463972" y="1267629"/>
            <a:ext cx="1074491" cy="1111158"/>
          </a:xfrm>
          <a:prstGeom prst="rect">
            <a:avLst/>
          </a:prstGeom>
        </p:spPr>
      </p:pic>
      <p:sp>
        <p:nvSpPr>
          <p:cNvPr id="4" name="TextBox 3">
            <a:extLst>
              <a:ext uri="{FF2B5EF4-FFF2-40B4-BE49-F238E27FC236}">
                <a16:creationId xmlns:a16="http://schemas.microsoft.com/office/drawing/2014/main" id="{8B3D2431-DFC5-9BB5-BBA5-9E1B65BBECA7}"/>
              </a:ext>
            </a:extLst>
          </p:cNvPr>
          <p:cNvSpPr txBox="1"/>
          <p:nvPr/>
        </p:nvSpPr>
        <p:spPr>
          <a:xfrm>
            <a:off x="384556" y="3661556"/>
            <a:ext cx="4786056" cy="2308324"/>
          </a:xfrm>
          <a:prstGeom prst="rect">
            <a:avLst/>
          </a:prstGeom>
          <a:noFill/>
        </p:spPr>
        <p:txBody>
          <a:bodyPr wrap="square" rtlCol="0">
            <a:spAutoFit/>
          </a:bodyPr>
          <a:lstStyle/>
          <a:p>
            <a:r>
              <a:rPr lang="en-CA" sz="1600" b="1">
                <a:solidFill>
                  <a:schemeClr val="bg1"/>
                </a:solidFill>
              </a:rPr>
              <a:t>Call to Action</a:t>
            </a:r>
          </a:p>
          <a:p>
            <a:r>
              <a:rPr lang="en-CA" sz="1600">
                <a:solidFill>
                  <a:schemeClr val="bg1"/>
                </a:solidFill>
              </a:rPr>
              <a:t>From Commitment to action: Implementing Standards for a sustainable future</a:t>
            </a:r>
          </a:p>
          <a:p>
            <a:endParaRPr lang="en-CA" sz="1600">
              <a:solidFill>
                <a:schemeClr val="bg1"/>
              </a:solidFill>
            </a:endParaRPr>
          </a:p>
          <a:p>
            <a:r>
              <a:rPr lang="en-GB" sz="1600" b="0" i="0" u="none" strike="noStrike">
                <a:solidFill>
                  <a:schemeClr val="bg1"/>
                </a:solidFill>
                <a:effectLst/>
                <a:hlinkClick r:id="rId7">
                  <a:extLst>
                    <a:ext uri="{A12FA001-AC4F-418D-AE19-62706E023703}">
                      <ahyp:hlinkClr xmlns:ahyp="http://schemas.microsoft.com/office/drawing/2018/hyperlinkcolor" val="tx"/>
                    </a:ext>
                  </a:extLst>
                </a:hlinkClick>
              </a:rPr>
              <a:t>Action Plan</a:t>
            </a:r>
            <a:r>
              <a:rPr lang="en-GB" sz="1600" b="0" i="0">
                <a:solidFill>
                  <a:schemeClr val="bg1"/>
                </a:solidFill>
                <a:effectLst/>
              </a:rPr>
              <a:t> and launch of a peer-learning working group to strengthen industry and country collaboration on the implementation of </a:t>
            </a:r>
            <a:r>
              <a:rPr lang="en-GB" sz="1600" b="1" i="0">
                <a:solidFill>
                  <a:schemeClr val="bg1"/>
                </a:solidFill>
                <a:effectLst/>
              </a:rPr>
              <a:t>environmental sustainability standards.</a:t>
            </a:r>
            <a:r>
              <a:rPr lang="en-GB" sz="1600" b="0" i="0">
                <a:solidFill>
                  <a:schemeClr val="bg1"/>
                </a:solidFill>
                <a:effectLst/>
              </a:rPr>
              <a:t> </a:t>
            </a:r>
            <a:endParaRPr lang="en-GB" sz="1600">
              <a:solidFill>
                <a:schemeClr val="bg1"/>
              </a:solidFill>
            </a:endParaRPr>
          </a:p>
          <a:p>
            <a:endParaRPr lang="en-CA" sz="1600">
              <a:solidFill>
                <a:schemeClr val="bg1"/>
              </a:solidFill>
            </a:endParaRPr>
          </a:p>
        </p:txBody>
      </p:sp>
      <p:sp>
        <p:nvSpPr>
          <p:cNvPr id="12" name="TextBox 11">
            <a:extLst>
              <a:ext uri="{FF2B5EF4-FFF2-40B4-BE49-F238E27FC236}">
                <a16:creationId xmlns:a16="http://schemas.microsoft.com/office/drawing/2014/main" id="{A91E14D4-4C57-CCE9-AD55-D3CCC558F597}"/>
              </a:ext>
            </a:extLst>
          </p:cNvPr>
          <p:cNvSpPr txBox="1"/>
          <p:nvPr/>
        </p:nvSpPr>
        <p:spPr>
          <a:xfrm>
            <a:off x="6882002" y="3107558"/>
            <a:ext cx="4910376" cy="1107996"/>
          </a:xfrm>
          <a:prstGeom prst="rect">
            <a:avLst/>
          </a:prstGeom>
          <a:noFill/>
        </p:spPr>
        <p:txBody>
          <a:bodyPr wrap="square" rtlCol="0">
            <a:spAutoFit/>
          </a:bodyPr>
          <a:lstStyle/>
          <a:p>
            <a:pPr algn="r"/>
            <a:r>
              <a:rPr lang="en-CA" sz="2400" b="1">
                <a:solidFill>
                  <a:schemeClr val="accent1"/>
                </a:solidFill>
              </a:rPr>
              <a:t>Statement by the World Standards Cooperation</a:t>
            </a:r>
          </a:p>
          <a:p>
            <a:pPr algn="r"/>
            <a:r>
              <a:rPr lang="en-CA" b="1">
                <a:solidFill>
                  <a:schemeClr val="accent1"/>
                </a:solidFill>
              </a:rPr>
              <a:t>COP 28, Dubail UAE</a:t>
            </a:r>
          </a:p>
        </p:txBody>
      </p:sp>
      <p:sp>
        <p:nvSpPr>
          <p:cNvPr id="17" name="TextBox 16">
            <a:extLst>
              <a:ext uri="{FF2B5EF4-FFF2-40B4-BE49-F238E27FC236}">
                <a16:creationId xmlns:a16="http://schemas.microsoft.com/office/drawing/2014/main" id="{89274ACF-FEE8-773E-BF11-9F586541DD8F}"/>
              </a:ext>
            </a:extLst>
          </p:cNvPr>
          <p:cNvSpPr txBox="1"/>
          <p:nvPr/>
        </p:nvSpPr>
        <p:spPr>
          <a:xfrm>
            <a:off x="6730652" y="4373071"/>
            <a:ext cx="5061725" cy="1815882"/>
          </a:xfrm>
          <a:prstGeom prst="rect">
            <a:avLst/>
          </a:prstGeom>
          <a:noFill/>
        </p:spPr>
        <p:txBody>
          <a:bodyPr wrap="square" rtlCol="0">
            <a:spAutoFit/>
          </a:bodyPr>
          <a:lstStyle/>
          <a:p>
            <a:pPr algn="r"/>
            <a:r>
              <a:rPr lang="en-CA" sz="1600" dirty="0">
                <a:solidFill>
                  <a:schemeClr val="accent1"/>
                </a:solidFill>
              </a:rPr>
              <a:t>As the world’s leading developers of international standards, we pledge to uphold the principles that allow sustainability to be built into their development by design, and to delivering the standards that make both business and environmental sense</a:t>
            </a:r>
            <a:br>
              <a:rPr lang="en-CA" sz="1600" dirty="0">
                <a:solidFill>
                  <a:schemeClr val="accent1"/>
                </a:solidFill>
              </a:rPr>
            </a:br>
            <a:br>
              <a:rPr lang="en-CA" sz="1600" dirty="0">
                <a:solidFill>
                  <a:schemeClr val="accent1"/>
                </a:solidFill>
              </a:rPr>
            </a:br>
            <a:r>
              <a:rPr lang="en-CA" sz="1600" dirty="0">
                <a:solidFill>
                  <a:schemeClr val="accent1"/>
                </a:solidFill>
              </a:rPr>
              <a:t>Read the full statement </a:t>
            </a:r>
            <a:r>
              <a:rPr lang="en-CA" sz="1600" dirty="0">
                <a:solidFill>
                  <a:schemeClr val="accent1"/>
                </a:solidFill>
                <a:hlinkClick r:id="rId8"/>
              </a:rPr>
              <a:t>here</a:t>
            </a:r>
            <a:r>
              <a:rPr lang="en-CA" sz="1600" dirty="0">
                <a:solidFill>
                  <a:schemeClr val="accent1"/>
                </a:solidFill>
              </a:rPr>
              <a:t>. </a:t>
            </a:r>
          </a:p>
        </p:txBody>
      </p:sp>
      <p:sp>
        <p:nvSpPr>
          <p:cNvPr id="7" name="TextBox 6">
            <a:extLst>
              <a:ext uri="{FF2B5EF4-FFF2-40B4-BE49-F238E27FC236}">
                <a16:creationId xmlns:a16="http://schemas.microsoft.com/office/drawing/2014/main" id="{B45BA4C7-51F2-E527-8795-4B173ADFDB51}"/>
              </a:ext>
            </a:extLst>
          </p:cNvPr>
          <p:cNvSpPr txBox="1"/>
          <p:nvPr/>
        </p:nvSpPr>
        <p:spPr>
          <a:xfrm>
            <a:off x="3046956" y="3259279"/>
            <a:ext cx="6093912" cy="369332"/>
          </a:xfrm>
          <a:prstGeom prst="rect">
            <a:avLst/>
          </a:prstGeom>
          <a:noFill/>
        </p:spPr>
        <p:txBody>
          <a:bodyPr wrap="square">
            <a:spAutoFit/>
          </a:bodyPr>
          <a:lstStyle/>
          <a:p>
            <a:endParaRPr lang="en-GB" dirty="0"/>
          </a:p>
        </p:txBody>
      </p:sp>
    </p:spTree>
    <p:extLst>
      <p:ext uri="{BB962C8B-B14F-4D97-AF65-F5344CB8AC3E}">
        <p14:creationId xmlns:p14="http://schemas.microsoft.com/office/powerpoint/2010/main" val="5751238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D0852CE-40DF-4BF8-3386-1BB4C4FD17F9}"/>
              </a:ext>
            </a:extLst>
          </p:cNvPr>
          <p:cNvSpPr/>
          <p:nvPr/>
        </p:nvSpPr>
        <p:spPr>
          <a:xfrm>
            <a:off x="616074" y="3294506"/>
            <a:ext cx="3017463" cy="3563494"/>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 name="Rectangle 5">
            <a:extLst>
              <a:ext uri="{FF2B5EF4-FFF2-40B4-BE49-F238E27FC236}">
                <a16:creationId xmlns:a16="http://schemas.microsoft.com/office/drawing/2014/main" id="{50F664FA-9138-3B4C-205E-B2A2E492BA82}"/>
              </a:ext>
            </a:extLst>
          </p:cNvPr>
          <p:cNvSpPr/>
          <p:nvPr/>
        </p:nvSpPr>
        <p:spPr>
          <a:xfrm>
            <a:off x="3877374" y="3294506"/>
            <a:ext cx="3017463" cy="3563494"/>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7" name="Rectangle 6">
            <a:extLst>
              <a:ext uri="{FF2B5EF4-FFF2-40B4-BE49-F238E27FC236}">
                <a16:creationId xmlns:a16="http://schemas.microsoft.com/office/drawing/2014/main" id="{FBA5E220-1ED3-4A36-95F0-7C706F3EF483}"/>
              </a:ext>
            </a:extLst>
          </p:cNvPr>
          <p:cNvSpPr/>
          <p:nvPr/>
        </p:nvSpPr>
        <p:spPr>
          <a:xfrm>
            <a:off x="7138674" y="3294506"/>
            <a:ext cx="3017463" cy="3563494"/>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Rectangle 1">
            <a:extLst>
              <a:ext uri="{FF2B5EF4-FFF2-40B4-BE49-F238E27FC236}">
                <a16:creationId xmlns:a16="http://schemas.microsoft.com/office/drawing/2014/main" id="{7F4587AD-9C44-0F61-D417-1A93F1985027}"/>
              </a:ext>
            </a:extLst>
          </p:cNvPr>
          <p:cNvSpPr/>
          <p:nvPr/>
        </p:nvSpPr>
        <p:spPr>
          <a:xfrm>
            <a:off x="0" y="748710"/>
            <a:ext cx="12192000" cy="1697574"/>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1026" name="Picture 2">
            <a:extLst>
              <a:ext uri="{FF2B5EF4-FFF2-40B4-BE49-F238E27FC236}">
                <a16:creationId xmlns:a16="http://schemas.microsoft.com/office/drawing/2014/main" id="{CB396C27-79DF-1724-DA78-74CBA13BDA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8692" y="939300"/>
            <a:ext cx="1935905" cy="133118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9BA9075C-1972-694E-D6A1-F2AE48FDCF6E}"/>
              </a:ext>
            </a:extLst>
          </p:cNvPr>
          <p:cNvSpPr txBox="1"/>
          <p:nvPr/>
        </p:nvSpPr>
        <p:spPr>
          <a:xfrm>
            <a:off x="616074" y="2664361"/>
            <a:ext cx="6096000" cy="400110"/>
          </a:xfrm>
          <a:prstGeom prst="rect">
            <a:avLst/>
          </a:prstGeom>
          <a:noFill/>
        </p:spPr>
        <p:txBody>
          <a:bodyPr wrap="square">
            <a:spAutoFit/>
          </a:bodyPr>
          <a:lstStyle/>
          <a:p>
            <a:r>
              <a:rPr lang="en-GB" sz="2000" b="1" i="0">
                <a:solidFill>
                  <a:schemeClr val="accent1"/>
                </a:solidFill>
                <a:effectLst/>
                <a:latin typeface="Avenir"/>
              </a:rPr>
              <a:t>ICT Sector GHG emissions:</a:t>
            </a:r>
            <a:endParaRPr lang="en-GB" sz="2000">
              <a:solidFill>
                <a:schemeClr val="accent1"/>
              </a:solidFill>
            </a:endParaRPr>
          </a:p>
        </p:txBody>
      </p:sp>
      <p:sp>
        <p:nvSpPr>
          <p:cNvPr id="18" name="TextBox 17">
            <a:extLst>
              <a:ext uri="{FF2B5EF4-FFF2-40B4-BE49-F238E27FC236}">
                <a16:creationId xmlns:a16="http://schemas.microsoft.com/office/drawing/2014/main" id="{5FA0EFB3-78CF-3640-651C-A91872FA6E26}"/>
              </a:ext>
            </a:extLst>
          </p:cNvPr>
          <p:cNvSpPr txBox="1"/>
          <p:nvPr/>
        </p:nvSpPr>
        <p:spPr>
          <a:xfrm>
            <a:off x="737125" y="3783591"/>
            <a:ext cx="2597476" cy="2585323"/>
          </a:xfrm>
          <a:prstGeom prst="rect">
            <a:avLst/>
          </a:prstGeom>
          <a:noFill/>
        </p:spPr>
        <p:txBody>
          <a:bodyPr wrap="square">
            <a:spAutoFit/>
          </a:bodyPr>
          <a:lstStyle/>
          <a:p>
            <a:r>
              <a:rPr lang="en-GB" b="1" i="0">
                <a:solidFill>
                  <a:schemeClr val="bg1"/>
                </a:solidFill>
                <a:effectLst/>
                <a:latin typeface="Avenir"/>
              </a:rPr>
              <a:t>Commitment 1</a:t>
            </a:r>
            <a:r>
              <a:rPr lang="en-GB" b="0" i="0">
                <a:solidFill>
                  <a:schemeClr val="bg1"/>
                </a:solidFill>
                <a:effectLst/>
                <a:latin typeface="Avenir"/>
              </a:rPr>
              <a:t>: Companies commit to:</a:t>
            </a:r>
            <a:br>
              <a:rPr lang="en-GB" b="0" i="0">
                <a:solidFill>
                  <a:schemeClr val="bg1"/>
                </a:solidFill>
                <a:effectLst/>
                <a:latin typeface="Avenir"/>
              </a:rPr>
            </a:br>
            <a:endParaRPr lang="en-GB" b="0" i="0">
              <a:solidFill>
                <a:schemeClr val="bg1"/>
              </a:solidFill>
              <a:effectLst/>
              <a:latin typeface="Avenir"/>
            </a:endParaRPr>
          </a:p>
          <a:p>
            <a:pPr marL="285750" indent="-285750">
              <a:buFont typeface="Wingdings" panose="05000000000000000000" pitchFamily="2" charset="2"/>
              <a:buChar char="§"/>
            </a:pPr>
            <a:r>
              <a:rPr lang="en-GB" b="0" i="0">
                <a:solidFill>
                  <a:schemeClr val="bg1"/>
                </a:solidFill>
                <a:effectLst/>
                <a:latin typeface="Avenir"/>
              </a:rPr>
              <a:t>Setting (or already have set) 1.5 degree aligned science-based targets</a:t>
            </a:r>
            <a:r>
              <a:rPr lang="en-GB">
                <a:solidFill>
                  <a:schemeClr val="bg1"/>
                </a:solidFill>
                <a:latin typeface="Avenir"/>
              </a:rPr>
              <a:t>;</a:t>
            </a:r>
          </a:p>
          <a:p>
            <a:pPr marL="285750" indent="-285750">
              <a:buFont typeface="Wingdings" panose="05000000000000000000" pitchFamily="2" charset="2"/>
              <a:buChar char="§"/>
            </a:pPr>
            <a:r>
              <a:rPr lang="en-GB">
                <a:solidFill>
                  <a:schemeClr val="bg1"/>
                </a:solidFill>
                <a:latin typeface="Avenir"/>
              </a:rPr>
              <a:t>Create and publish transition plans</a:t>
            </a:r>
            <a:endParaRPr lang="en-GB">
              <a:solidFill>
                <a:schemeClr val="bg1"/>
              </a:solidFill>
            </a:endParaRPr>
          </a:p>
        </p:txBody>
      </p:sp>
      <p:sp>
        <p:nvSpPr>
          <p:cNvPr id="19" name="TextBox 18">
            <a:extLst>
              <a:ext uri="{FF2B5EF4-FFF2-40B4-BE49-F238E27FC236}">
                <a16:creationId xmlns:a16="http://schemas.microsoft.com/office/drawing/2014/main" id="{F0FB2EC1-C066-6C43-6936-A233F423AD94}"/>
              </a:ext>
            </a:extLst>
          </p:cNvPr>
          <p:cNvSpPr txBox="1"/>
          <p:nvPr/>
        </p:nvSpPr>
        <p:spPr>
          <a:xfrm>
            <a:off x="4068317" y="3739367"/>
            <a:ext cx="2635576" cy="2585323"/>
          </a:xfrm>
          <a:prstGeom prst="rect">
            <a:avLst/>
          </a:prstGeom>
          <a:noFill/>
        </p:spPr>
        <p:txBody>
          <a:bodyPr wrap="square">
            <a:spAutoFit/>
          </a:bodyPr>
          <a:lstStyle/>
          <a:p>
            <a:r>
              <a:rPr lang="en-GB" b="1" i="0">
                <a:solidFill>
                  <a:schemeClr val="bg1"/>
                </a:solidFill>
                <a:effectLst/>
                <a:latin typeface="Avenir"/>
              </a:rPr>
              <a:t>Commitment 2</a:t>
            </a:r>
            <a:r>
              <a:rPr lang="en-GB" b="0" i="0">
                <a:solidFill>
                  <a:schemeClr val="bg1"/>
                </a:solidFill>
                <a:effectLst/>
                <a:latin typeface="Avenir"/>
              </a:rPr>
              <a:t>: Contribute to an ICT sector database creation on products and services.</a:t>
            </a:r>
            <a:br>
              <a:rPr lang="en-GB" b="0" i="0">
                <a:solidFill>
                  <a:schemeClr val="bg1"/>
                </a:solidFill>
                <a:effectLst/>
                <a:latin typeface="Avenir"/>
              </a:rPr>
            </a:br>
            <a:endParaRPr lang="en-GB" b="0" i="0">
              <a:solidFill>
                <a:schemeClr val="bg1"/>
              </a:solidFill>
              <a:effectLst/>
              <a:latin typeface="Avenir"/>
            </a:endParaRPr>
          </a:p>
          <a:p>
            <a:pPr marL="285750" indent="-285750">
              <a:buFont typeface="Wingdings" panose="05000000000000000000" pitchFamily="2" charset="2"/>
              <a:buChar char="§"/>
            </a:pPr>
            <a:r>
              <a:rPr lang="en-GB" b="0" i="0">
                <a:solidFill>
                  <a:schemeClr val="bg1"/>
                </a:solidFill>
                <a:effectLst/>
                <a:latin typeface="Avenir"/>
              </a:rPr>
              <a:t>Invitation to join existing standardization efforts in </a:t>
            </a:r>
            <a:r>
              <a:rPr lang="en-GB" b="1" i="0">
                <a:solidFill>
                  <a:schemeClr val="bg1"/>
                </a:solidFill>
                <a:effectLst/>
                <a:latin typeface="Avenir"/>
              </a:rPr>
              <a:t>ITU-T SG5.</a:t>
            </a:r>
            <a:endParaRPr lang="en-GB" b="1">
              <a:solidFill>
                <a:schemeClr val="bg1"/>
              </a:solidFill>
            </a:endParaRPr>
          </a:p>
        </p:txBody>
      </p:sp>
      <p:sp>
        <p:nvSpPr>
          <p:cNvPr id="20" name="TextBox 19">
            <a:extLst>
              <a:ext uri="{FF2B5EF4-FFF2-40B4-BE49-F238E27FC236}">
                <a16:creationId xmlns:a16="http://schemas.microsoft.com/office/drawing/2014/main" id="{B0F9356A-55F7-6DB6-8016-309A6ED3967E}"/>
              </a:ext>
            </a:extLst>
          </p:cNvPr>
          <p:cNvSpPr txBox="1"/>
          <p:nvPr/>
        </p:nvSpPr>
        <p:spPr>
          <a:xfrm>
            <a:off x="7255723" y="3736887"/>
            <a:ext cx="2783364" cy="2585323"/>
          </a:xfrm>
          <a:prstGeom prst="rect">
            <a:avLst/>
          </a:prstGeom>
          <a:noFill/>
        </p:spPr>
        <p:txBody>
          <a:bodyPr wrap="square">
            <a:spAutoFit/>
          </a:bodyPr>
          <a:lstStyle/>
          <a:p>
            <a:r>
              <a:rPr lang="en-GB" b="1" i="0">
                <a:solidFill>
                  <a:schemeClr val="bg1"/>
                </a:solidFill>
                <a:effectLst/>
                <a:latin typeface="Avenir"/>
              </a:rPr>
              <a:t>Commitment 3</a:t>
            </a:r>
            <a:r>
              <a:rPr lang="en-GB" b="0" i="0">
                <a:solidFill>
                  <a:schemeClr val="bg1"/>
                </a:solidFill>
                <a:effectLst/>
                <a:latin typeface="Avenir"/>
              </a:rPr>
              <a:t>: Companies commit to:</a:t>
            </a:r>
            <a:br>
              <a:rPr lang="en-GB" b="0" i="0">
                <a:solidFill>
                  <a:schemeClr val="bg1"/>
                </a:solidFill>
                <a:effectLst/>
                <a:latin typeface="Avenir"/>
              </a:rPr>
            </a:br>
            <a:endParaRPr lang="en-GB" b="0" i="0">
              <a:solidFill>
                <a:schemeClr val="bg1"/>
              </a:solidFill>
              <a:effectLst/>
              <a:latin typeface="Avenir"/>
            </a:endParaRPr>
          </a:p>
          <a:p>
            <a:pPr marL="285750" indent="-285750">
              <a:buFont typeface="Wingdings" panose="05000000000000000000" pitchFamily="2" charset="2"/>
              <a:buChar char="§"/>
            </a:pPr>
            <a:r>
              <a:rPr lang="en-GB" b="0" i="0">
                <a:solidFill>
                  <a:schemeClr val="bg1"/>
                </a:solidFill>
                <a:effectLst/>
                <a:latin typeface="Avenir"/>
              </a:rPr>
              <a:t>Report data on all GHG emission scopes and categories yearly, publicly and submit results to a public ITU database.</a:t>
            </a:r>
            <a:endParaRPr lang="en-GB">
              <a:solidFill>
                <a:schemeClr val="bg1"/>
              </a:solidFill>
            </a:endParaRPr>
          </a:p>
        </p:txBody>
      </p:sp>
      <p:sp>
        <p:nvSpPr>
          <p:cNvPr id="8" name="TextBox 7">
            <a:extLst>
              <a:ext uri="{FF2B5EF4-FFF2-40B4-BE49-F238E27FC236}">
                <a16:creationId xmlns:a16="http://schemas.microsoft.com/office/drawing/2014/main" id="{7C9075D2-3CD7-D823-ADE2-AE9AD402F6C4}"/>
              </a:ext>
            </a:extLst>
          </p:cNvPr>
          <p:cNvSpPr txBox="1"/>
          <p:nvPr/>
        </p:nvSpPr>
        <p:spPr>
          <a:xfrm>
            <a:off x="2538251" y="1195435"/>
            <a:ext cx="7115497" cy="830997"/>
          </a:xfrm>
          <a:prstGeom prst="rect">
            <a:avLst/>
          </a:prstGeom>
          <a:noFill/>
        </p:spPr>
        <p:txBody>
          <a:bodyPr wrap="square">
            <a:spAutoFit/>
          </a:bodyPr>
          <a:lstStyle/>
          <a:p>
            <a:r>
              <a:rPr lang="en-GB" sz="1600" b="0" i="0">
                <a:solidFill>
                  <a:srgbClr val="2F2F2F"/>
                </a:solidFill>
                <a:effectLst/>
              </a:rPr>
              <a:t>Green Digital Action aims to </a:t>
            </a:r>
            <a:r>
              <a:rPr lang="en-GB" sz="1600" b="1" i="0">
                <a:solidFill>
                  <a:srgbClr val="2F2F2F"/>
                </a:solidFill>
                <a:effectLst/>
              </a:rPr>
              <a:t>enhance collaboration, fast-track industry-wide commitments </a:t>
            </a:r>
            <a:r>
              <a:rPr lang="en-GB" sz="1600" b="0" i="0">
                <a:solidFill>
                  <a:srgbClr val="2F2F2F"/>
                </a:solidFill>
                <a:effectLst/>
              </a:rPr>
              <a:t>to addressing climate challenges, and put </a:t>
            </a:r>
            <a:r>
              <a:rPr lang="en-GB" sz="1600" b="1" i="0">
                <a:solidFill>
                  <a:srgbClr val="2F2F2F"/>
                </a:solidFill>
                <a:effectLst/>
              </a:rPr>
              <a:t>digital solutions </a:t>
            </a:r>
            <a:r>
              <a:rPr lang="en-GB" sz="1600" b="0" i="0">
                <a:solidFill>
                  <a:srgbClr val="2F2F2F"/>
                </a:solidFill>
                <a:effectLst/>
              </a:rPr>
              <a:t>at the forefront of </a:t>
            </a:r>
            <a:r>
              <a:rPr lang="en-GB" sz="1600" b="1" i="0">
                <a:solidFill>
                  <a:srgbClr val="2F2F2F"/>
                </a:solidFill>
                <a:effectLst/>
              </a:rPr>
              <a:t>climate action</a:t>
            </a:r>
            <a:r>
              <a:rPr lang="en-GB" sz="1600" b="0" i="0">
                <a:solidFill>
                  <a:srgbClr val="2F2F2F"/>
                </a:solidFill>
                <a:effectLst/>
              </a:rPr>
              <a:t>.</a:t>
            </a:r>
            <a:endParaRPr lang="en-GB" sz="1600"/>
          </a:p>
        </p:txBody>
      </p:sp>
    </p:spTree>
    <p:extLst>
      <p:ext uri="{BB962C8B-B14F-4D97-AF65-F5344CB8AC3E}">
        <p14:creationId xmlns:p14="http://schemas.microsoft.com/office/powerpoint/2010/main" val="2393032199"/>
      </p:ext>
    </p:extLst>
  </p:cSld>
  <p:clrMapOvr>
    <a:masterClrMapping/>
  </p:clrMapOvr>
</p:sld>
</file>

<file path=ppt/theme/theme1.xml><?xml version="1.0" encoding="utf-8"?>
<a:theme xmlns:a="http://schemas.openxmlformats.org/drawingml/2006/main" name="ITU Theme - Big text (24-28pt)">
  <a:themeElements>
    <a:clrScheme name="ITU Template">
      <a:dk1>
        <a:sysClr val="windowText" lastClr="000000"/>
      </a:dk1>
      <a:lt1>
        <a:sysClr val="window" lastClr="FFFFFF"/>
      </a:lt1>
      <a:dk2>
        <a:srgbClr val="3A3838"/>
      </a:dk2>
      <a:lt2>
        <a:srgbClr val="F5FAFC"/>
      </a:lt2>
      <a:accent1>
        <a:srgbClr val="009CD6"/>
      </a:accent1>
      <a:accent2>
        <a:srgbClr val="757070"/>
      </a:accent2>
      <a:accent3>
        <a:srgbClr val="A5A5A5"/>
      </a:accent3>
      <a:accent4>
        <a:srgbClr val="595959"/>
      </a:accent4>
      <a:accent5>
        <a:srgbClr val="0083B3"/>
      </a:accent5>
      <a:accent6>
        <a:srgbClr val="E5F5FB"/>
      </a:accent6>
      <a:hlink>
        <a:srgbClr val="0083B3"/>
      </a:hlink>
      <a:folHlink>
        <a:srgbClr val="757070"/>
      </a:folHlink>
    </a:clrScheme>
    <a:fontScheme name="ITU Powerpoint Tempo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TU_Powerpoint_template_Arial_2023_03.potx" id="{21BE3E6B-BC63-41E7-8B22-3D1CED399A8A}" vid="{79868725-175C-445D-960D-89CFE2103D0B}"/>
    </a:ext>
  </a:extLst>
</a:theme>
</file>

<file path=ppt/theme/theme2.xml><?xml version="1.0" encoding="utf-8"?>
<a:theme xmlns:a="http://schemas.openxmlformats.org/drawingml/2006/main" name="ITU Theme: Quote Slide">
  <a:themeElements>
    <a:clrScheme name="ITU Template">
      <a:dk1>
        <a:sysClr val="windowText" lastClr="000000"/>
      </a:dk1>
      <a:lt1>
        <a:sysClr val="window" lastClr="FFFFFF"/>
      </a:lt1>
      <a:dk2>
        <a:srgbClr val="3A3838"/>
      </a:dk2>
      <a:lt2>
        <a:srgbClr val="F5FAFC"/>
      </a:lt2>
      <a:accent1>
        <a:srgbClr val="009CD6"/>
      </a:accent1>
      <a:accent2>
        <a:srgbClr val="757070"/>
      </a:accent2>
      <a:accent3>
        <a:srgbClr val="E5F5FB"/>
      </a:accent3>
      <a:accent4>
        <a:srgbClr val="595959"/>
      </a:accent4>
      <a:accent5>
        <a:srgbClr val="0083B3"/>
      </a:accent5>
      <a:accent6>
        <a:srgbClr val="A5A5A5"/>
      </a:accent6>
      <a:hlink>
        <a:srgbClr val="0083B3"/>
      </a:hlink>
      <a:folHlink>
        <a:srgbClr val="757070"/>
      </a:folHlink>
    </a:clrScheme>
    <a:fontScheme name="ITU Powerpoint Tempo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TU_Powerpoint_template_Arial_2023_03.potx" id="{21BE3E6B-BC63-41E7-8B22-3D1CED399A8A}" vid="{8CFB7287-A12D-4AC2-91E4-DD04E616B4EC}"/>
    </a:ext>
  </a:extLst>
</a:theme>
</file>

<file path=ppt/theme/theme3.xml><?xml version="1.0" encoding="utf-8"?>
<a:theme xmlns:a="http://schemas.openxmlformats.org/drawingml/2006/main" name="No Page Number_ITU Theme">
  <a:themeElements>
    <a:clrScheme name="ITU Template">
      <a:dk1>
        <a:sysClr val="windowText" lastClr="000000"/>
      </a:dk1>
      <a:lt1>
        <a:sysClr val="window" lastClr="FFFFFF"/>
      </a:lt1>
      <a:dk2>
        <a:srgbClr val="3A3838"/>
      </a:dk2>
      <a:lt2>
        <a:srgbClr val="F5FAFC"/>
      </a:lt2>
      <a:accent1>
        <a:srgbClr val="009CD6"/>
      </a:accent1>
      <a:accent2>
        <a:srgbClr val="757070"/>
      </a:accent2>
      <a:accent3>
        <a:srgbClr val="A5A5A5"/>
      </a:accent3>
      <a:accent4>
        <a:srgbClr val="595959"/>
      </a:accent4>
      <a:accent5>
        <a:srgbClr val="0083B3"/>
      </a:accent5>
      <a:accent6>
        <a:srgbClr val="E5F5FB"/>
      </a:accent6>
      <a:hlink>
        <a:srgbClr val="0083B3"/>
      </a:hlink>
      <a:folHlink>
        <a:srgbClr val="757070"/>
      </a:folHlink>
    </a:clrScheme>
    <a:fontScheme name="ITU Powerpoint Tempo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TU_Powerpoint_template_Arial_2023_03.potx" id="{21BE3E6B-BC63-41E7-8B22-3D1CED399A8A}" vid="{147150CB-47A1-4733-879C-95E955A5BAB5}"/>
    </a:ext>
  </a:extLst>
</a:theme>
</file>

<file path=ppt/theme/theme4.xml><?xml version="1.0" encoding="utf-8"?>
<a:theme xmlns:a="http://schemas.openxmlformats.org/drawingml/2006/main" name="No Page Number - Big text">
  <a:themeElements>
    <a:clrScheme name="ITU Template">
      <a:dk1>
        <a:sysClr val="windowText" lastClr="000000"/>
      </a:dk1>
      <a:lt1>
        <a:sysClr val="window" lastClr="FFFFFF"/>
      </a:lt1>
      <a:dk2>
        <a:srgbClr val="3A3838"/>
      </a:dk2>
      <a:lt2>
        <a:srgbClr val="F5FAFC"/>
      </a:lt2>
      <a:accent1>
        <a:srgbClr val="009CD6"/>
      </a:accent1>
      <a:accent2>
        <a:srgbClr val="757070"/>
      </a:accent2>
      <a:accent3>
        <a:srgbClr val="E5F5FB"/>
      </a:accent3>
      <a:accent4>
        <a:srgbClr val="595959"/>
      </a:accent4>
      <a:accent5>
        <a:srgbClr val="0083B3"/>
      </a:accent5>
      <a:accent6>
        <a:srgbClr val="A5A5A5"/>
      </a:accent6>
      <a:hlink>
        <a:srgbClr val="0083B3"/>
      </a:hlink>
      <a:folHlink>
        <a:srgbClr val="757070"/>
      </a:folHlink>
    </a:clrScheme>
    <a:fontScheme name="ITU Powerpoint Tempo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TU_Powerpoint_template_Arial_2023_03.potx" id="{21BE3E6B-BC63-41E7-8B22-3D1CED399A8A}" vid="{4629BC46-ADC0-468C-9950-3A8C5235748B}"/>
    </a:ext>
  </a:extLst>
</a:theme>
</file>

<file path=ppt/theme/theme5.xml><?xml version="1.0" encoding="utf-8"?>
<a:theme xmlns:a="http://schemas.openxmlformats.org/drawingml/2006/main" name="No Page Number_Quote Slide">
  <a:themeElements>
    <a:clrScheme name="ITU Template">
      <a:dk1>
        <a:sysClr val="windowText" lastClr="000000"/>
      </a:dk1>
      <a:lt1>
        <a:sysClr val="window" lastClr="FFFFFF"/>
      </a:lt1>
      <a:dk2>
        <a:srgbClr val="3A3838"/>
      </a:dk2>
      <a:lt2>
        <a:srgbClr val="F5FAFC"/>
      </a:lt2>
      <a:accent1>
        <a:srgbClr val="009CD6"/>
      </a:accent1>
      <a:accent2>
        <a:srgbClr val="757070"/>
      </a:accent2>
      <a:accent3>
        <a:srgbClr val="E5F5FB"/>
      </a:accent3>
      <a:accent4>
        <a:srgbClr val="595959"/>
      </a:accent4>
      <a:accent5>
        <a:srgbClr val="0083B3"/>
      </a:accent5>
      <a:accent6>
        <a:srgbClr val="A5A5A5"/>
      </a:accent6>
      <a:hlink>
        <a:srgbClr val="0083B3"/>
      </a:hlink>
      <a:folHlink>
        <a:srgbClr val="757070"/>
      </a:folHlink>
    </a:clrScheme>
    <a:fontScheme name="ITU Powerpoint Tempo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TU_Powerpoint_template_Arial_2023_03.potx" id="{21BE3E6B-BC63-41E7-8B22-3D1CED399A8A}" vid="{6C0A4562-01B8-4509-96EE-695A0FC5AF72}"/>
    </a:ext>
  </a:extLst>
</a:theme>
</file>

<file path=ppt/theme/theme6.xml><?xml version="1.0" encoding="utf-8"?>
<a:theme xmlns:a="http://schemas.openxmlformats.org/drawingml/2006/main" name="Blank">
  <a:themeElements>
    <a:clrScheme name="ITU Template">
      <a:dk1>
        <a:sysClr val="windowText" lastClr="000000"/>
      </a:dk1>
      <a:lt1>
        <a:sysClr val="window" lastClr="FFFFFF"/>
      </a:lt1>
      <a:dk2>
        <a:srgbClr val="3A3838"/>
      </a:dk2>
      <a:lt2>
        <a:srgbClr val="F5FAFC"/>
      </a:lt2>
      <a:accent1>
        <a:srgbClr val="009CD6"/>
      </a:accent1>
      <a:accent2>
        <a:srgbClr val="757070"/>
      </a:accent2>
      <a:accent3>
        <a:srgbClr val="A5A5A5"/>
      </a:accent3>
      <a:accent4>
        <a:srgbClr val="595959"/>
      </a:accent4>
      <a:accent5>
        <a:srgbClr val="0083B3"/>
      </a:accent5>
      <a:accent6>
        <a:srgbClr val="E5F5FB"/>
      </a:accent6>
      <a:hlink>
        <a:srgbClr val="0083B3"/>
      </a:hlink>
      <a:folHlink>
        <a:srgbClr val="757070"/>
      </a:folHlink>
    </a:clrScheme>
    <a:fontScheme name="ITU Powerpoint Tempo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TU_Powerpoint_template_Arial_2023_03.potx" id="{21BE3E6B-BC63-41E7-8B22-3D1CED399A8A}" vid="{31C38254-FDE0-4DC1-8E9D-57B2A77FC47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1238c2fb-f919-419c-a17c-617fee3c8b80">
      <Terms xmlns="http://schemas.microsoft.com/office/infopath/2007/PartnerControls"/>
    </lcf76f155ced4ddcb4097134ff3c332f>
    <TaxCatchAll xmlns="fb0eb7e9-6560-4c49-b26e-dd8179726d23" xsi:nil="true"/>
    <SharedWithUsers xmlns="fb0eb7e9-6560-4c49-b26e-dd8179726d23">
      <UserInfo>
        <DisplayName>LI, Ziqian</DisplayName>
        <AccountId>29</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D41769929400247A482A6B8D8C3D7A8" ma:contentTypeVersion="14" ma:contentTypeDescription="Create a new document." ma:contentTypeScope="" ma:versionID="e7fdf7b8dda83ee7f6c11455f5ee01fc">
  <xsd:schema xmlns:xsd="http://www.w3.org/2001/XMLSchema" xmlns:xs="http://www.w3.org/2001/XMLSchema" xmlns:p="http://schemas.microsoft.com/office/2006/metadata/properties" xmlns:ns2="1238c2fb-f919-419c-a17c-617fee3c8b80" xmlns:ns3="fb0eb7e9-6560-4c49-b26e-dd8179726d23" targetNamespace="http://schemas.microsoft.com/office/2006/metadata/properties" ma:root="true" ma:fieldsID="e1e4a08c07fcc9fb1c200936e0dd2150" ns2:_="" ns3:_="">
    <xsd:import namespace="1238c2fb-f919-419c-a17c-617fee3c8b80"/>
    <xsd:import namespace="fb0eb7e9-6560-4c49-b26e-dd8179726d2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ServiceObjectDetectorVersions" minOccurs="0"/>
                <xsd:element ref="ns2:MediaLengthInSecond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238c2fb-f919-419c-a17c-617fee3c8b8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0e895586-ec57-4162-862b-45953123501e"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b0eb7e9-6560-4c49-b26e-dd8179726d2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4" nillable="true" ma:displayName="Taxonomy Catch All Column" ma:hidden="true" ma:list="{cd21f5f5-e67f-447d-af27-629bf60a5ba4}" ma:internalName="TaxCatchAll" ma:showField="CatchAllData" ma:web="fb0eb7e9-6560-4c49-b26e-dd8179726d2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0208D07-CD5B-4CD9-989E-39EA8F1C795B}">
  <ds:schemaRefs>
    <ds:schemaRef ds:uri="http://schemas.microsoft.com/sharepoint/v3/contenttype/forms"/>
  </ds:schemaRefs>
</ds:datastoreItem>
</file>

<file path=customXml/itemProps2.xml><?xml version="1.0" encoding="utf-8"?>
<ds:datastoreItem xmlns:ds="http://schemas.openxmlformats.org/officeDocument/2006/customXml" ds:itemID="{0855111F-2799-4DA9-87BB-BB2E34A7D1EF}">
  <ds:schemaRefs>
    <ds:schemaRef ds:uri="1238c2fb-f919-419c-a17c-617fee3c8b80"/>
    <ds:schemaRef ds:uri="fb0eb7e9-6560-4c49-b26e-dd8179726d23"/>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16B85306-73AF-4BB9-904F-DCD2E33037DC}">
  <ds:schemaRefs>
    <ds:schemaRef ds:uri="1238c2fb-f919-419c-a17c-617fee3c8b80"/>
    <ds:schemaRef ds:uri="fb0eb7e9-6560-4c49-b26e-dd8179726d2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ITU_Powerpoint_template_Arial_2023_03</Template>
  <TotalTime>41</TotalTime>
  <Words>519</Words>
  <Application>Microsoft Office PowerPoint</Application>
  <PresentationFormat>Widescreen</PresentationFormat>
  <Paragraphs>36</Paragraphs>
  <Slides>2</Slides>
  <Notes>2</Notes>
  <HiddenSlides>0</HiddenSlides>
  <MMClips>0</MMClips>
  <ScaleCrop>false</ScaleCrop>
  <HeadingPairs>
    <vt:vector size="6" baseType="variant">
      <vt:variant>
        <vt:lpstr>Fonts Used</vt:lpstr>
      </vt:variant>
      <vt:variant>
        <vt:i4>6</vt:i4>
      </vt:variant>
      <vt:variant>
        <vt:lpstr>Theme</vt:lpstr>
      </vt:variant>
      <vt:variant>
        <vt:i4>6</vt:i4>
      </vt:variant>
      <vt:variant>
        <vt:lpstr>Slide Titles</vt:lpstr>
      </vt:variant>
      <vt:variant>
        <vt:i4>2</vt:i4>
      </vt:variant>
    </vt:vector>
  </HeadingPairs>
  <TitlesOfParts>
    <vt:vector size="14" baseType="lpstr">
      <vt:lpstr>Arial</vt:lpstr>
      <vt:lpstr>Avenir</vt:lpstr>
      <vt:lpstr>Avenir Nxt2 W1G</vt:lpstr>
      <vt:lpstr>Calibri</vt:lpstr>
      <vt:lpstr>Georgia</vt:lpstr>
      <vt:lpstr>Wingdings</vt:lpstr>
      <vt:lpstr>ITU Theme - Big text (24-28pt)</vt:lpstr>
      <vt:lpstr>ITU Theme: Quote Slide</vt:lpstr>
      <vt:lpstr>No Page Number_ITU Theme</vt:lpstr>
      <vt:lpstr>No Page Number - Big text</vt:lpstr>
      <vt:lpstr>No Page Number_Quote Slide</vt:lpstr>
      <vt:lpstr>Blank</vt:lpstr>
      <vt:lpstr>PowerPoint Presentation</vt:lpstr>
      <vt:lpstr>PowerPoint Presentation</vt:lpstr>
    </vt:vector>
  </TitlesOfParts>
  <Company>ITU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Gonzalez, Delia</dc:creator>
  <cp:lastModifiedBy>Charlyne Restivo</cp:lastModifiedBy>
  <cp:revision>10</cp:revision>
  <dcterms:created xsi:type="dcterms:W3CDTF">2023-10-25T03:47:57Z</dcterms:created>
  <dcterms:modified xsi:type="dcterms:W3CDTF">2024-07-26T09:36:52Z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0x010100DD41769929400247A482A6B8D8C3D7A8</vt:lpwstr>
  </property>
  <property fmtid="{D5CDD505-2E9C-101B-9397-08002B2CF9AE}" pid="3" name="MediaServiceImageTags">
    <vt:lpwstr/>
  </property>
</Properties>
</file>