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64" r:id="rId4"/>
  </p:sldMasterIdLst>
  <p:notesMasterIdLst>
    <p:notesMasterId r:id="rId16"/>
  </p:notesMasterIdLst>
  <p:handoutMasterIdLst>
    <p:handoutMasterId r:id="rId17"/>
  </p:handoutMasterIdLst>
  <p:sldIdLst>
    <p:sldId id="256" r:id="rId5"/>
    <p:sldId id="258" r:id="rId6"/>
    <p:sldId id="260" r:id="rId7"/>
    <p:sldId id="261" r:id="rId8"/>
    <p:sldId id="266" r:id="rId9"/>
    <p:sldId id="264" r:id="rId10"/>
    <p:sldId id="287" r:id="rId11"/>
    <p:sldId id="286" r:id="rId12"/>
    <p:sldId id="288" r:id="rId13"/>
    <p:sldId id="281" r:id="rId14"/>
    <p:sldId id="282" r:id="rId15"/>
  </p:sldIdLst>
  <p:sldSz cx="9144000" cy="6858000" type="screen4x3"/>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li Bird" initials="OB"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98"/>
    <p:restoredTop sz="83096" autoAdjust="0"/>
  </p:normalViewPr>
  <p:slideViewPr>
    <p:cSldViewPr>
      <p:cViewPr varScale="1">
        <p:scale>
          <a:sx n="66" d="100"/>
          <a:sy n="66" d="100"/>
        </p:scale>
        <p:origin x="1762"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9E9751-9757-4656-91C3-7F897D657863}"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sv-SE"/>
        </a:p>
      </dgm:t>
    </dgm:pt>
    <dgm:pt modelId="{910BAA52-BF78-4DBC-80C1-913695A6C24E}">
      <dgm:prSet phldrT="[Text]" custT="1"/>
      <dgm:spPr/>
      <dgm:t>
        <a:bodyPr/>
        <a:lstStyle/>
        <a:p>
          <a:r>
            <a:rPr lang="sv-SE" sz="2600" b="1" dirty="0"/>
            <a:t>Com-ITU Chair</a:t>
          </a:r>
        </a:p>
        <a:p>
          <a:r>
            <a:rPr lang="sv-SE" sz="2600" dirty="0"/>
            <a:t> </a:t>
          </a:r>
          <a:r>
            <a:rPr lang="sv-SE" sz="2000" dirty="0"/>
            <a:t>Oli Bird</a:t>
          </a:r>
          <a:br>
            <a:rPr lang="sv-SE" sz="2000" dirty="0"/>
          </a:br>
          <a:r>
            <a:rPr lang="sv-SE" sz="2000" dirty="0"/>
            <a:t>(UK)</a:t>
          </a:r>
        </a:p>
      </dgm:t>
    </dgm:pt>
    <dgm:pt modelId="{87A5C02D-E1CD-448E-A7FF-FECEFCCDF870}" type="parTrans" cxnId="{100323EF-3E87-4314-90F3-0BC9C96C1F43}">
      <dgm:prSet/>
      <dgm:spPr/>
      <dgm:t>
        <a:bodyPr/>
        <a:lstStyle/>
        <a:p>
          <a:endParaRPr lang="sv-SE"/>
        </a:p>
      </dgm:t>
    </dgm:pt>
    <dgm:pt modelId="{A524C952-23BD-4AA2-BE63-46B66C8F6FA4}" type="sibTrans" cxnId="{100323EF-3E87-4314-90F3-0BC9C96C1F43}">
      <dgm:prSet/>
      <dgm:spPr/>
      <dgm:t>
        <a:bodyPr/>
        <a:lstStyle/>
        <a:p>
          <a:endParaRPr lang="sv-SE"/>
        </a:p>
      </dgm:t>
    </dgm:pt>
    <dgm:pt modelId="{266E1617-C7C9-4759-951B-41976A35649E}" type="asst">
      <dgm:prSet phldrT="[Text]" custT="1"/>
      <dgm:spPr/>
      <dgm:t>
        <a:bodyPr/>
        <a:lstStyle/>
        <a:p>
          <a:r>
            <a:rPr lang="sv-SE" sz="2600" b="1" dirty="0"/>
            <a:t>Com-ITU Vice-chairs</a:t>
          </a:r>
        </a:p>
        <a:p>
          <a:r>
            <a:rPr lang="sv-SE" sz="2000" b="0" dirty="0"/>
            <a:t>Wojciech Berezowski (Poland)</a:t>
          </a:r>
        </a:p>
        <a:p>
          <a:r>
            <a:rPr lang="sv-SE" sz="2000" b="0" dirty="0"/>
            <a:t>TBC</a:t>
          </a:r>
        </a:p>
      </dgm:t>
    </dgm:pt>
    <dgm:pt modelId="{044D9B9A-8456-42C5-A08C-716212969DC3}" type="parTrans" cxnId="{1A3E55B7-93C7-422C-8817-79D3CCC29164}">
      <dgm:prSet/>
      <dgm:spPr/>
      <dgm:t>
        <a:bodyPr/>
        <a:lstStyle/>
        <a:p>
          <a:endParaRPr lang="sv-SE"/>
        </a:p>
      </dgm:t>
    </dgm:pt>
    <dgm:pt modelId="{D3D0AD28-CFEF-4B70-8180-535ACCEE97D7}" type="sibTrans" cxnId="{1A3E55B7-93C7-422C-8817-79D3CCC29164}">
      <dgm:prSet/>
      <dgm:spPr/>
      <dgm:t>
        <a:bodyPr/>
        <a:lstStyle/>
        <a:p>
          <a:endParaRPr lang="sv-SE"/>
        </a:p>
      </dgm:t>
    </dgm:pt>
    <dgm:pt modelId="{A0F8E935-6540-4B0D-8D48-06E6A1E15B3C}">
      <dgm:prSet phldrT="[Text]" custT="1"/>
      <dgm:spPr/>
      <dgm:t>
        <a:bodyPr/>
        <a:lstStyle/>
        <a:p>
          <a:r>
            <a:rPr lang="sv-SE" sz="2600" b="1" dirty="0"/>
            <a:t>PT ITU-T</a:t>
          </a:r>
        </a:p>
        <a:p>
          <a:r>
            <a:rPr lang="sv-SE" sz="2000" dirty="0"/>
            <a:t>Mihail Ion (</a:t>
          </a:r>
          <a:r>
            <a:rPr lang="en-GB" sz="2000" dirty="0"/>
            <a:t>Romania</a:t>
          </a:r>
          <a:r>
            <a:rPr lang="sv-SE" sz="2000" dirty="0"/>
            <a:t>)</a:t>
          </a:r>
        </a:p>
      </dgm:t>
    </dgm:pt>
    <dgm:pt modelId="{A1860389-99EE-43D9-9CB4-54DDFD4880C4}" type="parTrans" cxnId="{7345AB50-40F9-45EC-AE29-6AA799063012}">
      <dgm:prSet/>
      <dgm:spPr/>
      <dgm:t>
        <a:bodyPr/>
        <a:lstStyle/>
        <a:p>
          <a:endParaRPr lang="sv-SE"/>
        </a:p>
      </dgm:t>
    </dgm:pt>
    <dgm:pt modelId="{C8F457C6-EC08-4948-B373-C366D34D7655}" type="sibTrans" cxnId="{7345AB50-40F9-45EC-AE29-6AA799063012}">
      <dgm:prSet/>
      <dgm:spPr/>
      <dgm:t>
        <a:bodyPr/>
        <a:lstStyle/>
        <a:p>
          <a:endParaRPr lang="sv-SE"/>
        </a:p>
      </dgm:t>
    </dgm:pt>
    <dgm:pt modelId="{F3334832-8E4B-4795-B401-66ECE07F4B05}" type="asst">
      <dgm:prSet phldrT="[Text]" custT="1"/>
      <dgm:spPr/>
      <dgm:t>
        <a:bodyPr/>
        <a:lstStyle/>
        <a:p>
          <a:r>
            <a:rPr lang="sv-SE" sz="2600" b="1" dirty="0"/>
            <a:t>ECO</a:t>
          </a:r>
          <a:br>
            <a:rPr lang="sv-SE" sz="2600" b="1" dirty="0"/>
          </a:br>
          <a:r>
            <a:rPr lang="sv-SE" sz="2000" b="0" dirty="0"/>
            <a:t>(administrative office)</a:t>
          </a:r>
        </a:p>
      </dgm:t>
    </dgm:pt>
    <dgm:pt modelId="{8CEE778C-E3D3-4AB0-937C-9F3C381CF2F4}" type="parTrans" cxnId="{0836EEDC-A154-40F3-96C3-0C999D5F667A}">
      <dgm:prSet/>
      <dgm:spPr/>
      <dgm:t>
        <a:bodyPr/>
        <a:lstStyle/>
        <a:p>
          <a:endParaRPr lang="en-US"/>
        </a:p>
      </dgm:t>
    </dgm:pt>
    <dgm:pt modelId="{4D14B9B8-A1EE-4DDB-AC78-EA693DE89202}" type="sibTrans" cxnId="{0836EEDC-A154-40F3-96C3-0C999D5F667A}">
      <dgm:prSet/>
      <dgm:spPr/>
      <dgm:t>
        <a:bodyPr/>
        <a:lstStyle/>
        <a:p>
          <a:endParaRPr lang="en-US"/>
        </a:p>
      </dgm:t>
    </dgm:pt>
    <dgm:pt modelId="{063E995E-AFFF-4991-A898-F57D1106DE62}" type="pres">
      <dgm:prSet presAssocID="{449E9751-9757-4656-91C3-7F897D657863}" presName="hierChild1" presStyleCnt="0">
        <dgm:presLayoutVars>
          <dgm:orgChart val="1"/>
          <dgm:chPref val="1"/>
          <dgm:dir/>
          <dgm:animOne val="branch"/>
          <dgm:animLvl val="lvl"/>
          <dgm:resizeHandles/>
        </dgm:presLayoutVars>
      </dgm:prSet>
      <dgm:spPr/>
    </dgm:pt>
    <dgm:pt modelId="{45831C32-4B51-494A-B057-FC048A48FC7B}" type="pres">
      <dgm:prSet presAssocID="{910BAA52-BF78-4DBC-80C1-913695A6C24E}" presName="hierRoot1" presStyleCnt="0">
        <dgm:presLayoutVars>
          <dgm:hierBranch val="init"/>
        </dgm:presLayoutVars>
      </dgm:prSet>
      <dgm:spPr/>
    </dgm:pt>
    <dgm:pt modelId="{622B4577-6357-4A40-8E85-0177ED8C526F}" type="pres">
      <dgm:prSet presAssocID="{910BAA52-BF78-4DBC-80C1-913695A6C24E}" presName="rootComposite1" presStyleCnt="0"/>
      <dgm:spPr/>
    </dgm:pt>
    <dgm:pt modelId="{3A2967AA-6B54-4286-8EC3-4656E561F650}" type="pres">
      <dgm:prSet presAssocID="{910BAA52-BF78-4DBC-80C1-913695A6C24E}" presName="rootText1" presStyleLbl="node0" presStyleIdx="0" presStyleCnt="1">
        <dgm:presLayoutVars>
          <dgm:chPref val="3"/>
        </dgm:presLayoutVars>
      </dgm:prSet>
      <dgm:spPr/>
    </dgm:pt>
    <dgm:pt modelId="{3FCAD053-1D35-4FA7-A953-E98D53638A1B}" type="pres">
      <dgm:prSet presAssocID="{910BAA52-BF78-4DBC-80C1-913695A6C24E}" presName="rootConnector1" presStyleLbl="node1" presStyleIdx="0" presStyleCnt="0"/>
      <dgm:spPr/>
    </dgm:pt>
    <dgm:pt modelId="{425FF361-2776-4080-AA9B-F2C88C082A37}" type="pres">
      <dgm:prSet presAssocID="{910BAA52-BF78-4DBC-80C1-913695A6C24E}" presName="hierChild2" presStyleCnt="0"/>
      <dgm:spPr/>
    </dgm:pt>
    <dgm:pt modelId="{F6DF42CA-4598-4CB4-AC11-3681641CEA1B}" type="pres">
      <dgm:prSet presAssocID="{A1860389-99EE-43D9-9CB4-54DDFD4880C4}" presName="Name37" presStyleLbl="parChTrans1D2" presStyleIdx="0" presStyleCnt="3"/>
      <dgm:spPr/>
    </dgm:pt>
    <dgm:pt modelId="{E7692CEF-0EF5-41F1-8789-E10235CDA7EB}" type="pres">
      <dgm:prSet presAssocID="{A0F8E935-6540-4B0D-8D48-06E6A1E15B3C}" presName="hierRoot2" presStyleCnt="0">
        <dgm:presLayoutVars>
          <dgm:hierBranch val="init"/>
        </dgm:presLayoutVars>
      </dgm:prSet>
      <dgm:spPr/>
    </dgm:pt>
    <dgm:pt modelId="{18AA003E-17B6-4250-80A0-29650A9D3067}" type="pres">
      <dgm:prSet presAssocID="{A0F8E935-6540-4B0D-8D48-06E6A1E15B3C}" presName="rootComposite" presStyleCnt="0"/>
      <dgm:spPr/>
    </dgm:pt>
    <dgm:pt modelId="{E7EB5183-3E1B-40A8-8982-5F7220170EB5}" type="pres">
      <dgm:prSet presAssocID="{A0F8E935-6540-4B0D-8D48-06E6A1E15B3C}" presName="rootText" presStyleLbl="node2" presStyleIdx="0" presStyleCnt="1">
        <dgm:presLayoutVars>
          <dgm:chPref val="3"/>
        </dgm:presLayoutVars>
      </dgm:prSet>
      <dgm:spPr/>
    </dgm:pt>
    <dgm:pt modelId="{4F573386-4481-46F6-B0DA-E6E48A1CA617}" type="pres">
      <dgm:prSet presAssocID="{A0F8E935-6540-4B0D-8D48-06E6A1E15B3C}" presName="rootConnector" presStyleLbl="node2" presStyleIdx="0" presStyleCnt="1"/>
      <dgm:spPr/>
    </dgm:pt>
    <dgm:pt modelId="{21C55C55-9A35-4FB1-B3CF-064CAF653B3A}" type="pres">
      <dgm:prSet presAssocID="{A0F8E935-6540-4B0D-8D48-06E6A1E15B3C}" presName="hierChild4" presStyleCnt="0"/>
      <dgm:spPr/>
    </dgm:pt>
    <dgm:pt modelId="{D5EFCD8F-085E-4439-BA0B-FF16EFDA6ACF}" type="pres">
      <dgm:prSet presAssocID="{A0F8E935-6540-4B0D-8D48-06E6A1E15B3C}" presName="hierChild5" presStyleCnt="0"/>
      <dgm:spPr/>
    </dgm:pt>
    <dgm:pt modelId="{C38C3014-9DA0-4949-90E6-C5B83888CEC5}" type="pres">
      <dgm:prSet presAssocID="{910BAA52-BF78-4DBC-80C1-913695A6C24E}" presName="hierChild3" presStyleCnt="0"/>
      <dgm:spPr/>
    </dgm:pt>
    <dgm:pt modelId="{8DEB5C6E-2D6E-42EB-83E2-E3AFD0AAD04E}" type="pres">
      <dgm:prSet presAssocID="{044D9B9A-8456-42C5-A08C-716212969DC3}" presName="Name111" presStyleLbl="parChTrans1D2" presStyleIdx="1" presStyleCnt="3"/>
      <dgm:spPr/>
    </dgm:pt>
    <dgm:pt modelId="{4B990F02-8A4B-40F0-AC8D-3EF137B7ED8F}" type="pres">
      <dgm:prSet presAssocID="{266E1617-C7C9-4759-951B-41976A35649E}" presName="hierRoot3" presStyleCnt="0">
        <dgm:presLayoutVars>
          <dgm:hierBranch val="init"/>
        </dgm:presLayoutVars>
      </dgm:prSet>
      <dgm:spPr/>
    </dgm:pt>
    <dgm:pt modelId="{9D077CB4-D405-4E8E-A2A2-3A233225EAE9}" type="pres">
      <dgm:prSet presAssocID="{266E1617-C7C9-4759-951B-41976A35649E}" presName="rootComposite3" presStyleCnt="0"/>
      <dgm:spPr/>
    </dgm:pt>
    <dgm:pt modelId="{0A45BA39-CC80-420C-9210-169887DCDBC3}" type="pres">
      <dgm:prSet presAssocID="{266E1617-C7C9-4759-951B-41976A35649E}" presName="rootText3" presStyleLbl="asst1" presStyleIdx="0" presStyleCnt="2" custScaleX="177984">
        <dgm:presLayoutVars>
          <dgm:chPref val="3"/>
        </dgm:presLayoutVars>
      </dgm:prSet>
      <dgm:spPr/>
    </dgm:pt>
    <dgm:pt modelId="{A25F9282-054B-4C7F-95B1-2B4008CE7572}" type="pres">
      <dgm:prSet presAssocID="{266E1617-C7C9-4759-951B-41976A35649E}" presName="rootConnector3" presStyleLbl="asst1" presStyleIdx="0" presStyleCnt="2"/>
      <dgm:spPr/>
    </dgm:pt>
    <dgm:pt modelId="{CD5EC46F-3E6F-4471-9936-E89DE7726DD0}" type="pres">
      <dgm:prSet presAssocID="{266E1617-C7C9-4759-951B-41976A35649E}" presName="hierChild6" presStyleCnt="0"/>
      <dgm:spPr/>
    </dgm:pt>
    <dgm:pt modelId="{7C607D97-7A34-40B5-A837-7F675D512E5E}" type="pres">
      <dgm:prSet presAssocID="{266E1617-C7C9-4759-951B-41976A35649E}" presName="hierChild7" presStyleCnt="0"/>
      <dgm:spPr/>
    </dgm:pt>
    <dgm:pt modelId="{5CDC45D2-3610-4E20-8503-A6ABFD0DD0A3}" type="pres">
      <dgm:prSet presAssocID="{8CEE778C-E3D3-4AB0-937C-9F3C381CF2F4}" presName="Name111" presStyleLbl="parChTrans1D2" presStyleIdx="2" presStyleCnt="3"/>
      <dgm:spPr/>
    </dgm:pt>
    <dgm:pt modelId="{46CB42F8-D2B0-4A70-99CE-750346C297B8}" type="pres">
      <dgm:prSet presAssocID="{F3334832-8E4B-4795-B401-66ECE07F4B05}" presName="hierRoot3" presStyleCnt="0">
        <dgm:presLayoutVars>
          <dgm:hierBranch val="init"/>
        </dgm:presLayoutVars>
      </dgm:prSet>
      <dgm:spPr/>
    </dgm:pt>
    <dgm:pt modelId="{E05F6B86-974F-4240-ABB2-928FACA2E63A}" type="pres">
      <dgm:prSet presAssocID="{F3334832-8E4B-4795-B401-66ECE07F4B05}" presName="rootComposite3" presStyleCnt="0"/>
      <dgm:spPr/>
    </dgm:pt>
    <dgm:pt modelId="{8925D8B2-31D2-462D-9320-30A639DD1387}" type="pres">
      <dgm:prSet presAssocID="{F3334832-8E4B-4795-B401-66ECE07F4B05}" presName="rootText3" presStyleLbl="asst1" presStyleIdx="1" presStyleCnt="2" custScaleX="119995">
        <dgm:presLayoutVars>
          <dgm:chPref val="3"/>
        </dgm:presLayoutVars>
      </dgm:prSet>
      <dgm:spPr/>
    </dgm:pt>
    <dgm:pt modelId="{0046EF8E-36C5-45F0-ADA9-7FF7F17FAE49}" type="pres">
      <dgm:prSet presAssocID="{F3334832-8E4B-4795-B401-66ECE07F4B05}" presName="rootConnector3" presStyleLbl="asst1" presStyleIdx="1" presStyleCnt="2"/>
      <dgm:spPr/>
    </dgm:pt>
    <dgm:pt modelId="{B9B9739C-EF58-492A-8145-27F0A43E8556}" type="pres">
      <dgm:prSet presAssocID="{F3334832-8E4B-4795-B401-66ECE07F4B05}" presName="hierChild6" presStyleCnt="0"/>
      <dgm:spPr/>
    </dgm:pt>
    <dgm:pt modelId="{9C325D29-1CD2-4692-94DC-E5DEE36DBAB6}" type="pres">
      <dgm:prSet presAssocID="{F3334832-8E4B-4795-B401-66ECE07F4B05}" presName="hierChild7" presStyleCnt="0"/>
      <dgm:spPr/>
    </dgm:pt>
  </dgm:ptLst>
  <dgm:cxnLst>
    <dgm:cxn modelId="{CDE3B105-49C3-487F-8854-93A259D155C5}" type="presOf" srcId="{044D9B9A-8456-42C5-A08C-716212969DC3}" destId="{8DEB5C6E-2D6E-42EB-83E2-E3AFD0AAD04E}" srcOrd="0" destOrd="0" presId="urn:microsoft.com/office/officeart/2005/8/layout/orgChart1"/>
    <dgm:cxn modelId="{7DD5FA0D-4B76-4BD4-86E6-8F1E263CC28D}" type="presOf" srcId="{910BAA52-BF78-4DBC-80C1-913695A6C24E}" destId="{3FCAD053-1D35-4FA7-A953-E98D53638A1B}" srcOrd="1" destOrd="0" presId="urn:microsoft.com/office/officeart/2005/8/layout/orgChart1"/>
    <dgm:cxn modelId="{38D8B039-62C2-4089-A95C-4BE4E8B55702}" type="presOf" srcId="{266E1617-C7C9-4759-951B-41976A35649E}" destId="{0A45BA39-CC80-420C-9210-169887DCDBC3}" srcOrd="0" destOrd="0" presId="urn:microsoft.com/office/officeart/2005/8/layout/orgChart1"/>
    <dgm:cxn modelId="{7345AB50-40F9-45EC-AE29-6AA799063012}" srcId="{910BAA52-BF78-4DBC-80C1-913695A6C24E}" destId="{A0F8E935-6540-4B0D-8D48-06E6A1E15B3C}" srcOrd="2" destOrd="0" parTransId="{A1860389-99EE-43D9-9CB4-54DDFD4880C4}" sibTransId="{C8F457C6-EC08-4948-B373-C366D34D7655}"/>
    <dgm:cxn modelId="{5A775151-A052-46C1-BCAB-00D1F9086435}" type="presOf" srcId="{A1860389-99EE-43D9-9CB4-54DDFD4880C4}" destId="{F6DF42CA-4598-4CB4-AC11-3681641CEA1B}" srcOrd="0" destOrd="0" presId="urn:microsoft.com/office/officeart/2005/8/layout/orgChart1"/>
    <dgm:cxn modelId="{C85F947F-43DB-46A1-90A0-B1276D690525}" type="presOf" srcId="{F3334832-8E4B-4795-B401-66ECE07F4B05}" destId="{8925D8B2-31D2-462D-9320-30A639DD1387}" srcOrd="0" destOrd="0" presId="urn:microsoft.com/office/officeart/2005/8/layout/orgChart1"/>
    <dgm:cxn modelId="{F89BDA88-39DE-4666-A658-03F624D48C8A}" type="presOf" srcId="{910BAA52-BF78-4DBC-80C1-913695A6C24E}" destId="{3A2967AA-6B54-4286-8EC3-4656E561F650}" srcOrd="0" destOrd="0" presId="urn:microsoft.com/office/officeart/2005/8/layout/orgChart1"/>
    <dgm:cxn modelId="{941E4198-AF3F-4323-B89D-DF9E71CCD476}" type="presOf" srcId="{8CEE778C-E3D3-4AB0-937C-9F3C381CF2F4}" destId="{5CDC45D2-3610-4E20-8503-A6ABFD0DD0A3}" srcOrd="0" destOrd="0" presId="urn:microsoft.com/office/officeart/2005/8/layout/orgChart1"/>
    <dgm:cxn modelId="{317BB7A4-065E-4881-B05A-E1C2F7611065}" type="presOf" srcId="{F3334832-8E4B-4795-B401-66ECE07F4B05}" destId="{0046EF8E-36C5-45F0-ADA9-7FF7F17FAE49}" srcOrd="1" destOrd="0" presId="urn:microsoft.com/office/officeart/2005/8/layout/orgChart1"/>
    <dgm:cxn modelId="{E6B3AFB4-8B37-4C7D-9D38-A3BDEE20DCA8}" type="presOf" srcId="{449E9751-9757-4656-91C3-7F897D657863}" destId="{063E995E-AFFF-4991-A898-F57D1106DE62}" srcOrd="0" destOrd="0" presId="urn:microsoft.com/office/officeart/2005/8/layout/orgChart1"/>
    <dgm:cxn modelId="{1A3E55B7-93C7-422C-8817-79D3CCC29164}" srcId="{910BAA52-BF78-4DBC-80C1-913695A6C24E}" destId="{266E1617-C7C9-4759-951B-41976A35649E}" srcOrd="0" destOrd="0" parTransId="{044D9B9A-8456-42C5-A08C-716212969DC3}" sibTransId="{D3D0AD28-CFEF-4B70-8180-535ACCEE97D7}"/>
    <dgm:cxn modelId="{BA338EB9-6EC4-46F3-B6C9-9F0E30B2DF13}" type="presOf" srcId="{A0F8E935-6540-4B0D-8D48-06E6A1E15B3C}" destId="{E7EB5183-3E1B-40A8-8982-5F7220170EB5}" srcOrd="0" destOrd="0" presId="urn:microsoft.com/office/officeart/2005/8/layout/orgChart1"/>
    <dgm:cxn modelId="{0836EEDC-A154-40F3-96C3-0C999D5F667A}" srcId="{910BAA52-BF78-4DBC-80C1-913695A6C24E}" destId="{F3334832-8E4B-4795-B401-66ECE07F4B05}" srcOrd="1" destOrd="0" parTransId="{8CEE778C-E3D3-4AB0-937C-9F3C381CF2F4}" sibTransId="{4D14B9B8-A1EE-4DDB-AC78-EA693DE89202}"/>
    <dgm:cxn modelId="{96610AE3-71CB-4E29-B219-8EFFE0600C62}" type="presOf" srcId="{266E1617-C7C9-4759-951B-41976A35649E}" destId="{A25F9282-054B-4C7F-95B1-2B4008CE7572}" srcOrd="1" destOrd="0" presId="urn:microsoft.com/office/officeart/2005/8/layout/orgChart1"/>
    <dgm:cxn modelId="{100323EF-3E87-4314-90F3-0BC9C96C1F43}" srcId="{449E9751-9757-4656-91C3-7F897D657863}" destId="{910BAA52-BF78-4DBC-80C1-913695A6C24E}" srcOrd="0" destOrd="0" parTransId="{87A5C02D-E1CD-448E-A7FF-FECEFCCDF870}" sibTransId="{A524C952-23BD-4AA2-BE63-46B66C8F6FA4}"/>
    <dgm:cxn modelId="{44D268F7-396C-4466-A702-6D9E1991DEB4}" type="presOf" srcId="{A0F8E935-6540-4B0D-8D48-06E6A1E15B3C}" destId="{4F573386-4481-46F6-B0DA-E6E48A1CA617}" srcOrd="1" destOrd="0" presId="urn:microsoft.com/office/officeart/2005/8/layout/orgChart1"/>
    <dgm:cxn modelId="{33C2A736-9C40-475E-8DBC-06E66775064F}" type="presParOf" srcId="{063E995E-AFFF-4991-A898-F57D1106DE62}" destId="{45831C32-4B51-494A-B057-FC048A48FC7B}" srcOrd="0" destOrd="0" presId="urn:microsoft.com/office/officeart/2005/8/layout/orgChart1"/>
    <dgm:cxn modelId="{EB79E3C9-6CD2-4CF2-904C-EE7D5F324BC9}" type="presParOf" srcId="{45831C32-4B51-494A-B057-FC048A48FC7B}" destId="{622B4577-6357-4A40-8E85-0177ED8C526F}" srcOrd="0" destOrd="0" presId="urn:microsoft.com/office/officeart/2005/8/layout/orgChart1"/>
    <dgm:cxn modelId="{6D219D13-CE1D-48DC-9EF5-02DE6151BD98}" type="presParOf" srcId="{622B4577-6357-4A40-8E85-0177ED8C526F}" destId="{3A2967AA-6B54-4286-8EC3-4656E561F650}" srcOrd="0" destOrd="0" presId="urn:microsoft.com/office/officeart/2005/8/layout/orgChart1"/>
    <dgm:cxn modelId="{219C237A-E814-4190-A532-51FB9F800614}" type="presParOf" srcId="{622B4577-6357-4A40-8E85-0177ED8C526F}" destId="{3FCAD053-1D35-4FA7-A953-E98D53638A1B}" srcOrd="1" destOrd="0" presId="urn:microsoft.com/office/officeart/2005/8/layout/orgChart1"/>
    <dgm:cxn modelId="{25CE66BA-B9BE-4E99-86BE-20A74FF94762}" type="presParOf" srcId="{45831C32-4B51-494A-B057-FC048A48FC7B}" destId="{425FF361-2776-4080-AA9B-F2C88C082A37}" srcOrd="1" destOrd="0" presId="urn:microsoft.com/office/officeart/2005/8/layout/orgChart1"/>
    <dgm:cxn modelId="{9FF78CD0-6BFE-4770-9D53-5633090F028C}" type="presParOf" srcId="{425FF361-2776-4080-AA9B-F2C88C082A37}" destId="{F6DF42CA-4598-4CB4-AC11-3681641CEA1B}" srcOrd="0" destOrd="0" presId="urn:microsoft.com/office/officeart/2005/8/layout/orgChart1"/>
    <dgm:cxn modelId="{568B96BB-96FD-44E3-9A8D-B0F49074EB62}" type="presParOf" srcId="{425FF361-2776-4080-AA9B-F2C88C082A37}" destId="{E7692CEF-0EF5-41F1-8789-E10235CDA7EB}" srcOrd="1" destOrd="0" presId="urn:microsoft.com/office/officeart/2005/8/layout/orgChart1"/>
    <dgm:cxn modelId="{AE0852F4-C3A0-478D-9806-B6BCAF236657}" type="presParOf" srcId="{E7692CEF-0EF5-41F1-8789-E10235CDA7EB}" destId="{18AA003E-17B6-4250-80A0-29650A9D3067}" srcOrd="0" destOrd="0" presId="urn:microsoft.com/office/officeart/2005/8/layout/orgChart1"/>
    <dgm:cxn modelId="{41999C2B-2ABC-43AE-9F04-D653EA96252E}" type="presParOf" srcId="{18AA003E-17B6-4250-80A0-29650A9D3067}" destId="{E7EB5183-3E1B-40A8-8982-5F7220170EB5}" srcOrd="0" destOrd="0" presId="urn:microsoft.com/office/officeart/2005/8/layout/orgChart1"/>
    <dgm:cxn modelId="{498B2BDC-413C-464E-ABF3-A77A2C0272F9}" type="presParOf" srcId="{18AA003E-17B6-4250-80A0-29650A9D3067}" destId="{4F573386-4481-46F6-B0DA-E6E48A1CA617}" srcOrd="1" destOrd="0" presId="urn:microsoft.com/office/officeart/2005/8/layout/orgChart1"/>
    <dgm:cxn modelId="{17C9777B-AE60-4870-BD15-95FBD881F3C3}" type="presParOf" srcId="{E7692CEF-0EF5-41F1-8789-E10235CDA7EB}" destId="{21C55C55-9A35-4FB1-B3CF-064CAF653B3A}" srcOrd="1" destOrd="0" presId="urn:microsoft.com/office/officeart/2005/8/layout/orgChart1"/>
    <dgm:cxn modelId="{0297739A-36ED-43CF-9D0E-BC8D6D7105AC}" type="presParOf" srcId="{E7692CEF-0EF5-41F1-8789-E10235CDA7EB}" destId="{D5EFCD8F-085E-4439-BA0B-FF16EFDA6ACF}" srcOrd="2" destOrd="0" presId="urn:microsoft.com/office/officeart/2005/8/layout/orgChart1"/>
    <dgm:cxn modelId="{1DE0DEC8-56CA-49B3-9962-344770B1CD34}" type="presParOf" srcId="{45831C32-4B51-494A-B057-FC048A48FC7B}" destId="{C38C3014-9DA0-4949-90E6-C5B83888CEC5}" srcOrd="2" destOrd="0" presId="urn:microsoft.com/office/officeart/2005/8/layout/orgChart1"/>
    <dgm:cxn modelId="{A380586E-805F-40AD-B821-1C45F8508C1B}" type="presParOf" srcId="{C38C3014-9DA0-4949-90E6-C5B83888CEC5}" destId="{8DEB5C6E-2D6E-42EB-83E2-E3AFD0AAD04E}" srcOrd="0" destOrd="0" presId="urn:microsoft.com/office/officeart/2005/8/layout/orgChart1"/>
    <dgm:cxn modelId="{86AD4A5C-D1F6-4B60-B00E-B5108B8C439E}" type="presParOf" srcId="{C38C3014-9DA0-4949-90E6-C5B83888CEC5}" destId="{4B990F02-8A4B-40F0-AC8D-3EF137B7ED8F}" srcOrd="1" destOrd="0" presId="urn:microsoft.com/office/officeart/2005/8/layout/orgChart1"/>
    <dgm:cxn modelId="{6522D4FC-5BC0-4504-86C8-1F53F8CE3141}" type="presParOf" srcId="{4B990F02-8A4B-40F0-AC8D-3EF137B7ED8F}" destId="{9D077CB4-D405-4E8E-A2A2-3A233225EAE9}" srcOrd="0" destOrd="0" presId="urn:microsoft.com/office/officeart/2005/8/layout/orgChart1"/>
    <dgm:cxn modelId="{793E53B4-0FEC-4849-ADA5-DA5DF059EC5A}" type="presParOf" srcId="{9D077CB4-D405-4E8E-A2A2-3A233225EAE9}" destId="{0A45BA39-CC80-420C-9210-169887DCDBC3}" srcOrd="0" destOrd="0" presId="urn:microsoft.com/office/officeart/2005/8/layout/orgChart1"/>
    <dgm:cxn modelId="{57D0F6C4-C70F-4E97-B984-E35D14085E3E}" type="presParOf" srcId="{9D077CB4-D405-4E8E-A2A2-3A233225EAE9}" destId="{A25F9282-054B-4C7F-95B1-2B4008CE7572}" srcOrd="1" destOrd="0" presId="urn:microsoft.com/office/officeart/2005/8/layout/orgChart1"/>
    <dgm:cxn modelId="{5CADD7BF-BB4C-41D4-B8E9-F719287DE93C}" type="presParOf" srcId="{4B990F02-8A4B-40F0-AC8D-3EF137B7ED8F}" destId="{CD5EC46F-3E6F-4471-9936-E89DE7726DD0}" srcOrd="1" destOrd="0" presId="urn:microsoft.com/office/officeart/2005/8/layout/orgChart1"/>
    <dgm:cxn modelId="{D9501004-C59A-4BA3-86C5-FB4D64E92C84}" type="presParOf" srcId="{4B990F02-8A4B-40F0-AC8D-3EF137B7ED8F}" destId="{7C607D97-7A34-40B5-A837-7F675D512E5E}" srcOrd="2" destOrd="0" presId="urn:microsoft.com/office/officeart/2005/8/layout/orgChart1"/>
    <dgm:cxn modelId="{3C92270C-3E4B-4F2A-984F-4E59CBCA6ED6}" type="presParOf" srcId="{C38C3014-9DA0-4949-90E6-C5B83888CEC5}" destId="{5CDC45D2-3610-4E20-8503-A6ABFD0DD0A3}" srcOrd="2" destOrd="0" presId="urn:microsoft.com/office/officeart/2005/8/layout/orgChart1"/>
    <dgm:cxn modelId="{41051C38-C853-4267-8768-01384A0FB2A1}" type="presParOf" srcId="{C38C3014-9DA0-4949-90E6-C5B83888CEC5}" destId="{46CB42F8-D2B0-4A70-99CE-750346C297B8}" srcOrd="3" destOrd="0" presId="urn:microsoft.com/office/officeart/2005/8/layout/orgChart1"/>
    <dgm:cxn modelId="{4EBB51CB-BFA5-455B-BDC0-0716528E30DD}" type="presParOf" srcId="{46CB42F8-D2B0-4A70-99CE-750346C297B8}" destId="{E05F6B86-974F-4240-ABB2-928FACA2E63A}" srcOrd="0" destOrd="0" presId="urn:microsoft.com/office/officeart/2005/8/layout/orgChart1"/>
    <dgm:cxn modelId="{9FD04D89-E565-42F4-9D47-69CE9726FF87}" type="presParOf" srcId="{E05F6B86-974F-4240-ABB2-928FACA2E63A}" destId="{8925D8B2-31D2-462D-9320-30A639DD1387}" srcOrd="0" destOrd="0" presId="urn:microsoft.com/office/officeart/2005/8/layout/orgChart1"/>
    <dgm:cxn modelId="{AFCD4D3E-3D4E-43F7-989E-D6BBF7E6A8A6}" type="presParOf" srcId="{E05F6B86-974F-4240-ABB2-928FACA2E63A}" destId="{0046EF8E-36C5-45F0-ADA9-7FF7F17FAE49}" srcOrd="1" destOrd="0" presId="urn:microsoft.com/office/officeart/2005/8/layout/orgChart1"/>
    <dgm:cxn modelId="{96594940-B380-467B-82EC-A1DD34C798D4}" type="presParOf" srcId="{46CB42F8-D2B0-4A70-99CE-750346C297B8}" destId="{B9B9739C-EF58-492A-8145-27F0A43E8556}" srcOrd="1" destOrd="0" presId="urn:microsoft.com/office/officeart/2005/8/layout/orgChart1"/>
    <dgm:cxn modelId="{36CFEEEE-46A6-411C-8758-6040FBB8828A}" type="presParOf" srcId="{46CB42F8-D2B0-4A70-99CE-750346C297B8}" destId="{9C325D29-1CD2-4692-94DC-E5DEE36DBAB6}" srcOrd="2" destOrd="0" presId="urn:microsoft.com/office/officeart/2005/8/layout/orgChar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DC45D2-3610-4E20-8503-A6ABFD0DD0A3}">
      <dsp:nvSpPr>
        <dsp:cNvPr id="0" name=""/>
        <dsp:cNvSpPr/>
      </dsp:nvSpPr>
      <dsp:spPr>
        <a:xfrm>
          <a:off x="4575997" y="1191630"/>
          <a:ext cx="249801" cy="1094369"/>
        </a:xfrm>
        <a:custGeom>
          <a:avLst/>
          <a:gdLst/>
          <a:ahLst/>
          <a:cxnLst/>
          <a:rect l="0" t="0" r="0" b="0"/>
          <a:pathLst>
            <a:path>
              <a:moveTo>
                <a:pt x="0" y="0"/>
              </a:moveTo>
              <a:lnTo>
                <a:pt x="0" y="1094369"/>
              </a:lnTo>
              <a:lnTo>
                <a:pt x="249801" y="10943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EB5C6E-2D6E-42EB-83E2-E3AFD0AAD04E}">
      <dsp:nvSpPr>
        <dsp:cNvPr id="0" name=""/>
        <dsp:cNvSpPr/>
      </dsp:nvSpPr>
      <dsp:spPr>
        <a:xfrm>
          <a:off x="4326196" y="1191630"/>
          <a:ext cx="249801" cy="1094369"/>
        </a:xfrm>
        <a:custGeom>
          <a:avLst/>
          <a:gdLst/>
          <a:ahLst/>
          <a:cxnLst/>
          <a:rect l="0" t="0" r="0" b="0"/>
          <a:pathLst>
            <a:path>
              <a:moveTo>
                <a:pt x="249801" y="0"/>
              </a:moveTo>
              <a:lnTo>
                <a:pt x="249801" y="1094369"/>
              </a:lnTo>
              <a:lnTo>
                <a:pt x="0" y="10943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6DF42CA-4598-4CB4-AC11-3681641CEA1B}">
      <dsp:nvSpPr>
        <dsp:cNvPr id="0" name=""/>
        <dsp:cNvSpPr/>
      </dsp:nvSpPr>
      <dsp:spPr>
        <a:xfrm>
          <a:off x="4530277" y="1191630"/>
          <a:ext cx="91440" cy="2188738"/>
        </a:xfrm>
        <a:custGeom>
          <a:avLst/>
          <a:gdLst/>
          <a:ahLst/>
          <a:cxnLst/>
          <a:rect l="0" t="0" r="0" b="0"/>
          <a:pathLst>
            <a:path>
              <a:moveTo>
                <a:pt x="45720" y="0"/>
              </a:moveTo>
              <a:lnTo>
                <a:pt x="45720" y="218873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A2967AA-6B54-4286-8EC3-4656E561F650}">
      <dsp:nvSpPr>
        <dsp:cNvPr id="0" name=""/>
        <dsp:cNvSpPr/>
      </dsp:nvSpPr>
      <dsp:spPr>
        <a:xfrm>
          <a:off x="3386465" y="2098"/>
          <a:ext cx="2379064" cy="11895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sv-SE" sz="2600" b="1" kern="1200" dirty="0"/>
            <a:t>Com-ITU Chair</a:t>
          </a:r>
        </a:p>
        <a:p>
          <a:pPr marL="0" lvl="0" indent="0" algn="ctr" defTabSz="1155700">
            <a:lnSpc>
              <a:spcPct val="90000"/>
            </a:lnSpc>
            <a:spcBef>
              <a:spcPct val="0"/>
            </a:spcBef>
            <a:spcAft>
              <a:spcPct val="35000"/>
            </a:spcAft>
            <a:buNone/>
          </a:pPr>
          <a:r>
            <a:rPr lang="sv-SE" sz="2600" kern="1200" dirty="0"/>
            <a:t> </a:t>
          </a:r>
          <a:r>
            <a:rPr lang="sv-SE" sz="2000" kern="1200" dirty="0"/>
            <a:t>Oli Bird</a:t>
          </a:r>
          <a:br>
            <a:rPr lang="sv-SE" sz="2000" kern="1200" dirty="0"/>
          </a:br>
          <a:r>
            <a:rPr lang="sv-SE" sz="2000" kern="1200" dirty="0"/>
            <a:t>(UK)</a:t>
          </a:r>
        </a:p>
      </dsp:txBody>
      <dsp:txXfrm>
        <a:off x="3386465" y="2098"/>
        <a:ext cx="2379064" cy="1189532"/>
      </dsp:txXfrm>
    </dsp:sp>
    <dsp:sp modelId="{E7EB5183-3E1B-40A8-8982-5F7220170EB5}">
      <dsp:nvSpPr>
        <dsp:cNvPr id="0" name=""/>
        <dsp:cNvSpPr/>
      </dsp:nvSpPr>
      <dsp:spPr>
        <a:xfrm>
          <a:off x="3386465" y="3380369"/>
          <a:ext cx="2379064" cy="11895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sv-SE" sz="2600" b="1" kern="1200" dirty="0"/>
            <a:t>PT ITU-T</a:t>
          </a:r>
        </a:p>
        <a:p>
          <a:pPr marL="0" lvl="0" indent="0" algn="ctr" defTabSz="1155700">
            <a:lnSpc>
              <a:spcPct val="90000"/>
            </a:lnSpc>
            <a:spcBef>
              <a:spcPct val="0"/>
            </a:spcBef>
            <a:spcAft>
              <a:spcPct val="35000"/>
            </a:spcAft>
            <a:buNone/>
          </a:pPr>
          <a:r>
            <a:rPr lang="sv-SE" sz="2000" kern="1200" dirty="0"/>
            <a:t>Mihail Ion (</a:t>
          </a:r>
          <a:r>
            <a:rPr lang="en-GB" sz="2000" kern="1200" dirty="0"/>
            <a:t>Romania</a:t>
          </a:r>
          <a:r>
            <a:rPr lang="sv-SE" sz="2000" kern="1200" dirty="0"/>
            <a:t>)</a:t>
          </a:r>
        </a:p>
      </dsp:txBody>
      <dsp:txXfrm>
        <a:off x="3386465" y="3380369"/>
        <a:ext cx="2379064" cy="1189532"/>
      </dsp:txXfrm>
    </dsp:sp>
    <dsp:sp modelId="{0A45BA39-CC80-420C-9210-169887DCDBC3}">
      <dsp:nvSpPr>
        <dsp:cNvPr id="0" name=""/>
        <dsp:cNvSpPr/>
      </dsp:nvSpPr>
      <dsp:spPr>
        <a:xfrm>
          <a:off x="91842" y="1691233"/>
          <a:ext cx="4234353" cy="11895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sv-SE" sz="2600" b="1" kern="1200" dirty="0"/>
            <a:t>Com-ITU Vice-chairs</a:t>
          </a:r>
        </a:p>
        <a:p>
          <a:pPr marL="0" lvl="0" indent="0" algn="ctr" defTabSz="1155700">
            <a:lnSpc>
              <a:spcPct val="90000"/>
            </a:lnSpc>
            <a:spcBef>
              <a:spcPct val="0"/>
            </a:spcBef>
            <a:spcAft>
              <a:spcPct val="35000"/>
            </a:spcAft>
            <a:buNone/>
          </a:pPr>
          <a:r>
            <a:rPr lang="sv-SE" sz="2000" b="0" kern="1200" dirty="0"/>
            <a:t>Wojciech Berezowski (Poland)</a:t>
          </a:r>
        </a:p>
        <a:p>
          <a:pPr marL="0" lvl="0" indent="0" algn="ctr" defTabSz="1155700">
            <a:lnSpc>
              <a:spcPct val="90000"/>
            </a:lnSpc>
            <a:spcBef>
              <a:spcPct val="0"/>
            </a:spcBef>
            <a:spcAft>
              <a:spcPct val="35000"/>
            </a:spcAft>
            <a:buNone/>
          </a:pPr>
          <a:r>
            <a:rPr lang="sv-SE" sz="2000" b="0" kern="1200" dirty="0"/>
            <a:t>TBC</a:t>
          </a:r>
        </a:p>
      </dsp:txBody>
      <dsp:txXfrm>
        <a:off x="91842" y="1691233"/>
        <a:ext cx="4234353" cy="1189532"/>
      </dsp:txXfrm>
    </dsp:sp>
    <dsp:sp modelId="{8925D8B2-31D2-462D-9320-30A639DD1387}">
      <dsp:nvSpPr>
        <dsp:cNvPr id="0" name=""/>
        <dsp:cNvSpPr/>
      </dsp:nvSpPr>
      <dsp:spPr>
        <a:xfrm>
          <a:off x="4825799" y="1691233"/>
          <a:ext cx="2854757" cy="118953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sv-SE" sz="2600" b="1" kern="1200" dirty="0"/>
            <a:t>ECO</a:t>
          </a:r>
          <a:br>
            <a:rPr lang="sv-SE" sz="2600" b="1" kern="1200" dirty="0"/>
          </a:br>
          <a:r>
            <a:rPr lang="sv-SE" sz="2000" b="0" kern="1200" dirty="0"/>
            <a:t>(administrative office)</a:t>
          </a:r>
        </a:p>
      </dsp:txBody>
      <dsp:txXfrm>
        <a:off x="4825799" y="1691233"/>
        <a:ext cx="2854757" cy="1189532"/>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a-DK"/>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CE2C395-C85D-436F-A5FE-EB84A3941114}" type="datetimeFigureOut">
              <a:rPr lang="da-DK" smtClean="0"/>
              <a:t>24-07-2024</a:t>
            </a:fld>
            <a:endParaRPr lang="da-DK"/>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a-DK"/>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6C204F8-F7BB-4FC6-B0DC-97732F0C8D85}" type="slidenum">
              <a:rPr lang="da-DK" smtClean="0"/>
              <a:t>‹#›</a:t>
            </a:fld>
            <a:endParaRPr lang="da-DK"/>
          </a:p>
        </p:txBody>
      </p:sp>
    </p:spTree>
    <p:extLst>
      <p:ext uri="{BB962C8B-B14F-4D97-AF65-F5344CB8AC3E}">
        <p14:creationId xmlns:p14="http://schemas.microsoft.com/office/powerpoint/2010/main" val="93552006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a-DK"/>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CD8F24-C67D-4F15-A741-5B21C5854613}" type="datetimeFigureOut">
              <a:rPr lang="da-DK" smtClean="0"/>
              <a:t>24-07-2024</a:t>
            </a:fld>
            <a:endParaRPr lang="da-DK"/>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a-DK"/>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a-DK"/>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E58AF8D-AF4F-4922-998C-19CD1AE7BF0D}" type="slidenum">
              <a:rPr lang="da-DK" smtClean="0"/>
              <a:t>‹#›</a:t>
            </a:fld>
            <a:endParaRPr lang="da-DK"/>
          </a:p>
        </p:txBody>
      </p:sp>
    </p:spTree>
    <p:extLst>
      <p:ext uri="{BB962C8B-B14F-4D97-AF65-F5344CB8AC3E}">
        <p14:creationId xmlns:p14="http://schemas.microsoft.com/office/powerpoint/2010/main" val="401416160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Slide Number Placeholder 3"/>
          <p:cNvSpPr>
            <a:spLocks noGrp="1"/>
          </p:cNvSpPr>
          <p:nvPr>
            <p:ph type="sldNum" sz="quarter" idx="10"/>
          </p:nvPr>
        </p:nvSpPr>
        <p:spPr/>
        <p:txBody>
          <a:bodyPr/>
          <a:lstStyle/>
          <a:p>
            <a:fld id="{FE58AF8D-AF4F-4922-998C-19CD1AE7BF0D}" type="slidenum">
              <a:rPr lang="da-DK" smtClean="0"/>
              <a:t>1</a:t>
            </a:fld>
            <a:endParaRPr lang="da-DK"/>
          </a:p>
        </p:txBody>
      </p:sp>
    </p:spTree>
    <p:extLst>
      <p:ext uri="{BB962C8B-B14F-4D97-AF65-F5344CB8AC3E}">
        <p14:creationId xmlns:p14="http://schemas.microsoft.com/office/powerpoint/2010/main" val="1732701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58AF8D-AF4F-4922-998C-19CD1AE7BF0D}" type="slidenum">
              <a:rPr lang="da-DK" smtClean="0"/>
              <a:t>4</a:t>
            </a:fld>
            <a:endParaRPr lang="da-DK"/>
          </a:p>
        </p:txBody>
      </p:sp>
    </p:spTree>
    <p:extLst>
      <p:ext uri="{BB962C8B-B14F-4D97-AF65-F5344CB8AC3E}">
        <p14:creationId xmlns:p14="http://schemas.microsoft.com/office/powerpoint/2010/main" val="36390180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58AF8D-AF4F-4922-998C-19CD1AE7BF0D}" type="slidenum">
              <a:rPr lang="da-DK" smtClean="0"/>
              <a:t>5</a:t>
            </a:fld>
            <a:endParaRPr lang="da-DK"/>
          </a:p>
        </p:txBody>
      </p:sp>
    </p:spTree>
    <p:extLst>
      <p:ext uri="{BB962C8B-B14F-4D97-AF65-F5344CB8AC3E}">
        <p14:creationId xmlns:p14="http://schemas.microsoft.com/office/powerpoint/2010/main" val="15531275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58AF8D-AF4F-4922-998C-19CD1AE7BF0D}" type="slidenum">
              <a:rPr lang="da-DK" smtClean="0"/>
              <a:t>8</a:t>
            </a:fld>
            <a:endParaRPr lang="da-DK"/>
          </a:p>
        </p:txBody>
      </p:sp>
    </p:spTree>
    <p:extLst>
      <p:ext uri="{BB962C8B-B14F-4D97-AF65-F5344CB8AC3E}">
        <p14:creationId xmlns:p14="http://schemas.microsoft.com/office/powerpoint/2010/main" val="38657058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58AF8D-AF4F-4922-998C-19CD1AE7BF0D}" type="slidenum">
              <a:rPr lang="da-DK" smtClean="0"/>
              <a:t>11</a:t>
            </a:fld>
            <a:endParaRPr lang="da-DK"/>
          </a:p>
        </p:txBody>
      </p:sp>
    </p:spTree>
    <p:extLst>
      <p:ext uri="{BB962C8B-B14F-4D97-AF65-F5344CB8AC3E}">
        <p14:creationId xmlns:p14="http://schemas.microsoft.com/office/powerpoint/2010/main" val="799125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baseline="0">
                <a:solidFill>
                  <a:schemeClr val="tx2"/>
                </a:solidFill>
                <a:latin typeface="Arial" panose="020B0604020202020204"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endParaRPr kumimoji="0" lang="en-US" dirty="0"/>
          </a:p>
        </p:txBody>
      </p:sp>
      <p:sp>
        <p:nvSpPr>
          <p:cNvPr id="28" name="Date Placeholder 27"/>
          <p:cNvSpPr>
            <a:spLocks noGrp="1"/>
          </p:cNvSpPr>
          <p:nvPr>
            <p:ph type="dt" sz="half" idx="10"/>
          </p:nvPr>
        </p:nvSpPr>
        <p:spPr/>
        <p:txBody>
          <a:bodyPr/>
          <a:lstStyle/>
          <a:p>
            <a:fld id="{8959CF5F-972D-4F37-BEC3-BD4925EC3C34}" type="datetime1">
              <a:rPr lang="da-DK" smtClean="0"/>
              <a:t>24-07-2024</a:t>
            </a:fld>
            <a:endParaRPr lang="da-DK"/>
          </a:p>
        </p:txBody>
      </p:sp>
      <p:sp>
        <p:nvSpPr>
          <p:cNvPr id="17" name="Footer Placeholder 16"/>
          <p:cNvSpPr>
            <a:spLocks noGrp="1"/>
          </p:cNvSpPr>
          <p:nvPr>
            <p:ph type="ftr" sz="quarter" idx="11"/>
          </p:nvPr>
        </p:nvSpPr>
        <p:spPr/>
        <p:txBody>
          <a:bodyPr/>
          <a:lstStyle/>
          <a:p>
            <a:endParaRPr lang="da-DK"/>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A6A520B1-9F41-42C8-B9B4-97FE2984B5EE}" type="slidenum">
              <a:rPr lang="da-DK" smtClean="0"/>
              <a:t>‹#›</a:t>
            </a:fld>
            <a:endParaRPr lang="da-DK"/>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baseline="0" dirty="0">
                <a:solidFill>
                  <a:srgbClr val="FFFFFF"/>
                </a:solidFill>
                <a:latin typeface="Arial" panose="020B0604020202020204" pitchFamily="34" charset="0"/>
              </a:defRPr>
            </a:lvl1pPr>
          </a:lstStyle>
          <a:p>
            <a:r>
              <a:rPr kumimoji="0" lang="en-US"/>
              <a:t>Click to edit Master title style</a:t>
            </a:r>
            <a:endParaRPr kumimoji="0" lang="en-US"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33816" y="177792"/>
            <a:ext cx="512633" cy="477452"/>
          </a:xfrm>
          <a:prstGeom prst="rect">
            <a:avLst/>
          </a:prstGeom>
        </p:spPr>
      </p:pic>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858344" y="223362"/>
            <a:ext cx="1476000" cy="43405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81A1B334-4D94-4447-AA6F-2B4E1470C2D8}" type="datetime1">
              <a:rPr lang="da-DK" smtClean="0"/>
              <a:t>24-07-2024</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A6A520B1-9F41-42C8-B9B4-97FE2984B5EE}" type="slidenum">
              <a:rPr lang="da-DK" smtClean="0"/>
              <a:t>‹#›</a:t>
            </a:fld>
            <a:endParaRPr lang="da-DK"/>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115C728-0E0D-4505-9D0B-63D87CED3729}" type="datetime1">
              <a:rPr lang="da-DK" smtClean="0"/>
              <a:t>24-07-2024</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A6A520B1-9F41-42C8-B9B4-97FE2984B5EE}" type="slidenum">
              <a:rPr lang="da-DK" smtClean="0"/>
              <a:t>‹#›</a:t>
            </a:fld>
            <a:endParaRPr lang="da-DK"/>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atin typeface="Arial" panose="020B0604020202020204" pitchFamily="34" charset="0"/>
              </a:defRPr>
            </a:lvl1pPr>
          </a:lstStyle>
          <a:p>
            <a:r>
              <a:rPr kumimoji="0" lang="en-US"/>
              <a:t>Click to edit Master title style</a:t>
            </a:r>
            <a:endParaRPr kumimoji="0" lang="en-US" dirty="0"/>
          </a:p>
        </p:txBody>
      </p:sp>
      <p:sp>
        <p:nvSpPr>
          <p:cNvPr id="4" name="Date Placeholder 3"/>
          <p:cNvSpPr>
            <a:spLocks noGrp="1"/>
          </p:cNvSpPr>
          <p:nvPr>
            <p:ph type="dt" sz="half" idx="10"/>
          </p:nvPr>
        </p:nvSpPr>
        <p:spPr/>
        <p:txBody>
          <a:bodyPr/>
          <a:lstStyle>
            <a:lvl1pPr>
              <a:defRPr baseline="0">
                <a:latin typeface="Arial" panose="020B0604020202020204" pitchFamily="34" charset="0"/>
              </a:defRPr>
            </a:lvl1pPr>
          </a:lstStyle>
          <a:p>
            <a:fld id="{10CBBC29-492C-4F91-9973-CA330ABF3658}" type="datetime1">
              <a:rPr lang="da-DK" smtClean="0"/>
              <a:pPr/>
              <a:t>24-07-2024</a:t>
            </a:fld>
            <a:endParaRPr lang="da-DK" dirty="0"/>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A6A520B1-9F41-42C8-B9B4-97FE2984B5EE}" type="slidenum">
              <a:rPr lang="da-DK" smtClean="0"/>
              <a:t>‹#›</a:t>
            </a:fld>
            <a:endParaRPr lang="da-DK"/>
          </a:p>
        </p:txBody>
      </p:sp>
      <p:sp>
        <p:nvSpPr>
          <p:cNvPr id="8" name="Content Placeholder 7"/>
          <p:cNvSpPr>
            <a:spLocks noGrp="1"/>
          </p:cNvSpPr>
          <p:nvPr>
            <p:ph sz="quarter" idx="1"/>
          </p:nvPr>
        </p:nvSpPr>
        <p:spPr>
          <a:xfrm>
            <a:off x="914400" y="1447800"/>
            <a:ext cx="7772400" cy="4572000"/>
          </a:xfrm>
        </p:spPr>
        <p:txBody>
          <a:bodyPr vert="horz"/>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baseline="0">
                <a:latin typeface="Arial" panose="020B0604020202020204" pitchFamily="34" charset="0"/>
              </a:defRPr>
            </a:lvl1pPr>
          </a:lstStyle>
          <a:p>
            <a:r>
              <a:rPr kumimoji="0" lang="en-US"/>
              <a:t>Click to edit Master title style</a:t>
            </a:r>
            <a:endParaRPr kumimoji="0" lang="en-US" dirty="0"/>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baseline="0">
                <a:solidFill>
                  <a:schemeClr val="tx1">
                    <a:tint val="75000"/>
                  </a:schemeClr>
                </a:solidFill>
                <a:latin typeface="Arial" panose="020B0604020202020204"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8D425F18-6CEE-48BC-8A85-0B8D293F8C6E}" type="datetime1">
              <a:rPr lang="da-DK" smtClean="0"/>
              <a:t>24-07-2024</a:t>
            </a:fld>
            <a:endParaRPr lang="da-DK"/>
          </a:p>
        </p:txBody>
      </p:sp>
      <p:sp>
        <p:nvSpPr>
          <p:cNvPr id="5" name="Footer Placeholder 4"/>
          <p:cNvSpPr>
            <a:spLocks noGrp="1"/>
          </p:cNvSpPr>
          <p:nvPr>
            <p:ph type="ftr" sz="quarter" idx="11"/>
          </p:nvPr>
        </p:nvSpPr>
        <p:spPr>
          <a:xfrm>
            <a:off x="800100" y="6172200"/>
            <a:ext cx="4000500" cy="457200"/>
          </a:xfrm>
        </p:spPr>
        <p:txBody>
          <a:bodyPr/>
          <a:lstStyle/>
          <a:p>
            <a:endParaRPr lang="da-DK"/>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A6A520B1-9F41-42C8-B9B4-97FE2984B5EE}" type="slidenum">
              <a:rPr lang="da-DK" smtClean="0"/>
              <a:t>‹#›</a:t>
            </a:fld>
            <a:endParaRPr lang="da-DK"/>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33816" y="177792"/>
            <a:ext cx="512633" cy="477452"/>
          </a:xfrm>
          <a:prstGeom prst="rect">
            <a:avLst/>
          </a:prstGeom>
        </p:spPr>
      </p:pic>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858344" y="223362"/>
            <a:ext cx="1476000" cy="43405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atin typeface="Arial" panose="020B0604020202020204" pitchFamily="34" charset="0"/>
              </a:defRPr>
            </a:lvl1pPr>
          </a:lstStyle>
          <a:p>
            <a:r>
              <a:rPr kumimoji="0" lang="en-US"/>
              <a:t>Click to edit Master title style</a:t>
            </a:r>
            <a:endParaRPr kumimoji="0" lang="en-US" dirty="0"/>
          </a:p>
        </p:txBody>
      </p:sp>
      <p:sp>
        <p:nvSpPr>
          <p:cNvPr id="5" name="Date Placeholder 4"/>
          <p:cNvSpPr>
            <a:spLocks noGrp="1"/>
          </p:cNvSpPr>
          <p:nvPr>
            <p:ph type="dt" sz="half" idx="10"/>
          </p:nvPr>
        </p:nvSpPr>
        <p:spPr/>
        <p:txBody>
          <a:bodyPr/>
          <a:lstStyle/>
          <a:p>
            <a:fld id="{0A9F2742-1973-4D1E-9CF8-4E0C2EE37ED4}" type="datetime1">
              <a:rPr lang="da-DK" smtClean="0"/>
              <a:t>24-07-2024</a:t>
            </a:fld>
            <a:endParaRPr lang="da-DK"/>
          </a:p>
        </p:txBody>
      </p:sp>
      <p:sp>
        <p:nvSpPr>
          <p:cNvPr id="6" name="Footer Placeholder 5"/>
          <p:cNvSpPr>
            <a:spLocks noGrp="1"/>
          </p:cNvSpPr>
          <p:nvPr>
            <p:ph type="ftr" sz="quarter" idx="11"/>
          </p:nvPr>
        </p:nvSpPr>
        <p:spPr/>
        <p:txBody>
          <a:bodyPr/>
          <a:lstStyle/>
          <a:p>
            <a:endParaRPr lang="da-DK"/>
          </a:p>
        </p:txBody>
      </p:sp>
      <p:sp>
        <p:nvSpPr>
          <p:cNvPr id="7" name="Slide Number Placeholder 6"/>
          <p:cNvSpPr>
            <a:spLocks noGrp="1"/>
          </p:cNvSpPr>
          <p:nvPr>
            <p:ph type="sldNum" sz="quarter" idx="12"/>
          </p:nvPr>
        </p:nvSpPr>
        <p:spPr/>
        <p:txBody>
          <a:bodyPr/>
          <a:lstStyle/>
          <a:p>
            <a:fld id="{A6A520B1-9F41-42C8-B9B4-97FE2984B5EE}" type="slidenum">
              <a:rPr lang="da-DK" smtClean="0"/>
              <a:t>‹#›</a:t>
            </a:fld>
            <a:endParaRPr lang="da-DK"/>
          </a:p>
        </p:txBody>
      </p:sp>
      <p:sp>
        <p:nvSpPr>
          <p:cNvPr id="9" name="Content Placeholder 8"/>
          <p:cNvSpPr>
            <a:spLocks noGrp="1"/>
          </p:cNvSpPr>
          <p:nvPr>
            <p:ph sz="quarter" idx="1"/>
          </p:nvPr>
        </p:nvSpPr>
        <p:spPr>
          <a:xfrm>
            <a:off x="914400" y="1447800"/>
            <a:ext cx="3749040" cy="4572000"/>
          </a:xfrm>
        </p:spPr>
        <p:txBody>
          <a:bodyPr vert="horz"/>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11" name="Content Placeholder 10"/>
          <p:cNvSpPr>
            <a:spLocks noGrp="1"/>
          </p:cNvSpPr>
          <p:nvPr>
            <p:ph sz="quarter" idx="2"/>
          </p:nvPr>
        </p:nvSpPr>
        <p:spPr>
          <a:xfrm>
            <a:off x="4933950" y="1447800"/>
            <a:ext cx="3749040" cy="4572000"/>
          </a:xfrm>
        </p:spPr>
        <p:txBody>
          <a:bodyPr vert="horz"/>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0C4C4D1D-7B37-4AE6-B632-3126D54FB31A}" type="datetime1">
              <a:rPr lang="da-DK" smtClean="0"/>
              <a:t>24-07-2024</a:t>
            </a:fld>
            <a:endParaRPr lang="da-DK"/>
          </a:p>
        </p:txBody>
      </p:sp>
      <p:sp>
        <p:nvSpPr>
          <p:cNvPr id="8" name="Footer Placeholder 7"/>
          <p:cNvSpPr>
            <a:spLocks noGrp="1"/>
          </p:cNvSpPr>
          <p:nvPr>
            <p:ph type="ftr" sz="quarter" idx="11"/>
          </p:nvPr>
        </p:nvSpPr>
        <p:spPr/>
        <p:txBody>
          <a:bodyPr/>
          <a:lstStyle/>
          <a:p>
            <a:endParaRPr lang="da-DK"/>
          </a:p>
        </p:txBody>
      </p:sp>
      <p:sp>
        <p:nvSpPr>
          <p:cNvPr id="9" name="Slide Number Placeholder 8"/>
          <p:cNvSpPr>
            <a:spLocks noGrp="1"/>
          </p:cNvSpPr>
          <p:nvPr>
            <p:ph type="sldNum" sz="quarter" idx="12"/>
          </p:nvPr>
        </p:nvSpPr>
        <p:spPr/>
        <p:txBody>
          <a:bodyPr/>
          <a:lstStyle/>
          <a:p>
            <a:fld id="{A6A520B1-9F41-42C8-B9B4-97FE2984B5EE}" type="slidenum">
              <a:rPr lang="da-DK" smtClean="0"/>
              <a:t>‹#›</a:t>
            </a:fld>
            <a:endParaRPr lang="da-DK"/>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CBFA2041-E7A8-4E72-9BC8-78A5AC4FBC46}" type="datetime1">
              <a:rPr lang="da-DK" smtClean="0"/>
              <a:t>24-07-2024</a:t>
            </a:fld>
            <a:endParaRPr lang="da-DK"/>
          </a:p>
        </p:txBody>
      </p:sp>
      <p:sp>
        <p:nvSpPr>
          <p:cNvPr id="4" name="Footer Placeholder 3"/>
          <p:cNvSpPr>
            <a:spLocks noGrp="1"/>
          </p:cNvSpPr>
          <p:nvPr>
            <p:ph type="ftr" sz="quarter" idx="11"/>
          </p:nvPr>
        </p:nvSpPr>
        <p:spPr/>
        <p:txBody>
          <a:bodyPr/>
          <a:lstStyle/>
          <a:p>
            <a:endParaRPr lang="da-DK"/>
          </a:p>
        </p:txBody>
      </p:sp>
      <p:sp>
        <p:nvSpPr>
          <p:cNvPr id="5" name="Slide Number Placeholder 4"/>
          <p:cNvSpPr>
            <a:spLocks noGrp="1"/>
          </p:cNvSpPr>
          <p:nvPr>
            <p:ph type="sldNum" sz="quarter" idx="12"/>
          </p:nvPr>
        </p:nvSpPr>
        <p:spPr/>
        <p:txBody>
          <a:bodyPr/>
          <a:lstStyle/>
          <a:p>
            <a:fld id="{A6A520B1-9F41-42C8-B9B4-97FE2984B5EE}" type="slidenum">
              <a:rPr lang="da-DK" smtClean="0"/>
              <a:t>‹#›</a:t>
            </a:fld>
            <a:endParaRPr lang="da-DK"/>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AB06C5-DDEB-4B2E-B16F-1056975A9069}" type="datetime1">
              <a:rPr lang="da-DK" smtClean="0"/>
              <a:t>24-07-2024</a:t>
            </a:fld>
            <a:endParaRPr lang="da-DK"/>
          </a:p>
        </p:txBody>
      </p:sp>
      <p:sp>
        <p:nvSpPr>
          <p:cNvPr id="3" name="Footer Placeholder 2"/>
          <p:cNvSpPr>
            <a:spLocks noGrp="1"/>
          </p:cNvSpPr>
          <p:nvPr>
            <p:ph type="ftr" sz="quarter" idx="11"/>
          </p:nvPr>
        </p:nvSpPr>
        <p:spPr/>
        <p:txBody>
          <a:bodyPr/>
          <a:lstStyle/>
          <a:p>
            <a:endParaRPr lang="da-DK"/>
          </a:p>
        </p:txBody>
      </p:sp>
      <p:sp>
        <p:nvSpPr>
          <p:cNvPr id="4" name="Slide Number Placeholder 3"/>
          <p:cNvSpPr>
            <a:spLocks noGrp="1"/>
          </p:cNvSpPr>
          <p:nvPr>
            <p:ph type="sldNum" sz="quarter" idx="12"/>
          </p:nvPr>
        </p:nvSpPr>
        <p:spPr/>
        <p:txBody>
          <a:bodyPr/>
          <a:lstStyle/>
          <a:p>
            <a:fld id="{A6A520B1-9F41-42C8-B9B4-97FE2984B5EE}" type="slidenum">
              <a:rPr lang="da-DK" smtClean="0"/>
              <a:t>‹#›</a:t>
            </a:fld>
            <a:endParaRPr lang="da-DK"/>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a:t>Click to edit Master title style</a:t>
            </a:r>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60D2BC09-5BBE-434D-8C9B-841C4B8ADCF0}" type="datetime1">
              <a:rPr lang="da-DK" smtClean="0"/>
              <a:t>24-07-2024</a:t>
            </a:fld>
            <a:endParaRPr lang="da-DK"/>
          </a:p>
        </p:txBody>
      </p:sp>
      <p:sp>
        <p:nvSpPr>
          <p:cNvPr id="6" name="Footer Placeholder 5"/>
          <p:cNvSpPr>
            <a:spLocks noGrp="1"/>
          </p:cNvSpPr>
          <p:nvPr>
            <p:ph type="ftr" sz="quarter" idx="11"/>
          </p:nvPr>
        </p:nvSpPr>
        <p:spPr/>
        <p:txBody>
          <a:bodyPr/>
          <a:lstStyle/>
          <a:p>
            <a:endParaRPr lang="da-DK"/>
          </a:p>
        </p:txBody>
      </p:sp>
      <p:sp>
        <p:nvSpPr>
          <p:cNvPr id="7" name="Slide Number Placeholder 6"/>
          <p:cNvSpPr>
            <a:spLocks noGrp="1"/>
          </p:cNvSpPr>
          <p:nvPr>
            <p:ph type="sldNum" sz="quarter" idx="12"/>
          </p:nvPr>
        </p:nvSpPr>
        <p:spPr/>
        <p:txBody>
          <a:bodyPr/>
          <a:lstStyle/>
          <a:p>
            <a:fld id="{A6A520B1-9F41-42C8-B9B4-97FE2984B5EE}" type="slidenum">
              <a:rPr lang="da-DK" smtClean="0"/>
              <a:t>‹#›</a:t>
            </a:fld>
            <a:endParaRPr lang="da-DK"/>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a:t>Click to edit Master title style</a:t>
            </a:r>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F76C197C-1FFC-4C64-B33B-7895A2ADD35A}" type="datetime1">
              <a:rPr lang="da-DK" smtClean="0"/>
              <a:t>24-07-2024</a:t>
            </a:fld>
            <a:endParaRPr lang="da-DK"/>
          </a:p>
        </p:txBody>
      </p:sp>
      <p:sp>
        <p:nvSpPr>
          <p:cNvPr id="6" name="Footer Placeholder 5"/>
          <p:cNvSpPr>
            <a:spLocks noGrp="1"/>
          </p:cNvSpPr>
          <p:nvPr>
            <p:ph type="ftr" sz="quarter" idx="11"/>
          </p:nvPr>
        </p:nvSpPr>
        <p:spPr>
          <a:xfrm>
            <a:off x="914400" y="6172200"/>
            <a:ext cx="3886200" cy="457200"/>
          </a:xfrm>
        </p:spPr>
        <p:txBody>
          <a:bodyPr/>
          <a:lstStyle/>
          <a:p>
            <a:endParaRPr lang="da-DK"/>
          </a:p>
        </p:txBody>
      </p:sp>
      <p:sp>
        <p:nvSpPr>
          <p:cNvPr id="7" name="Slide Number Placeholder 6"/>
          <p:cNvSpPr>
            <a:spLocks noGrp="1"/>
          </p:cNvSpPr>
          <p:nvPr>
            <p:ph type="sldNum" sz="quarter" idx="12"/>
          </p:nvPr>
        </p:nvSpPr>
        <p:spPr>
          <a:xfrm>
            <a:off x="146304" y="6208776"/>
            <a:ext cx="457200" cy="457200"/>
          </a:xfrm>
        </p:spPr>
        <p:txBody>
          <a:bodyPr/>
          <a:lstStyle/>
          <a:p>
            <a:fld id="{A6A520B1-9F41-42C8-B9B4-97FE2984B5EE}" type="slidenum">
              <a:rPr lang="da-DK" smtClean="0"/>
              <a:t>‹#›</a:t>
            </a:fld>
            <a:endParaRPr lang="da-DK"/>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a:t>Click to edit Master title style</a:t>
            </a:r>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EA078B7B-C00C-4A1E-A807-1EA24DF73E0C}" type="datetime1">
              <a:rPr lang="da-DK" smtClean="0"/>
              <a:t>24-07-2024</a:t>
            </a:fld>
            <a:endParaRPr lang="da-DK"/>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da-DK"/>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A6A520B1-9F41-42C8-B9B4-97FE2984B5EE}" type="slidenum">
              <a:rPr lang="da-DK" smtClean="0"/>
              <a:t>‹#›</a:t>
            </a:fld>
            <a:endParaRPr lang="da-DK"/>
          </a:p>
        </p:txBody>
      </p:sp>
      <p:pic>
        <p:nvPicPr>
          <p:cNvPr id="10" name="Picture 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433816" y="177792"/>
            <a:ext cx="512633" cy="477452"/>
          </a:xfrm>
          <a:prstGeom prst="rect">
            <a:avLst/>
          </a:prstGeom>
        </p:spPr>
      </p:pic>
      <p:pic>
        <p:nvPicPr>
          <p:cNvPr id="11" name="Picture 1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858344" y="223362"/>
            <a:ext cx="1476000" cy="434053"/>
          </a:xfrm>
          <a:prstGeom prst="rect">
            <a:avLst/>
          </a:prstGeom>
        </p:spPr>
      </p:pic>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hf hdr="0" ft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hyperlink" Target="https://cept.org/com-itu/groups/com-itu/pt-itu-t" TargetMode="External"/><Relationship Id="rId2" Type="http://schemas.openxmlformats.org/officeDocument/2006/relationships/hyperlink" Target="https://cept.org/com-itu/"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mailto:oli.bird@ofcom.org.uk"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mailto:mihail.ion@ancom.ro"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jpeg"/><Relationship Id="rId7" Type="http://schemas.openxmlformats.org/officeDocument/2006/relationships/diagramQuickStyle" Target="../diagrams/quickStyle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jpeg"/><Relationship Id="rId9" Type="http://schemas.microsoft.com/office/2007/relationships/diagramDrawing" Target="../diagrams/drawin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4379891"/>
            <a:ext cx="8747452" cy="1600200"/>
          </a:xfrm>
        </p:spPr>
        <p:txBody>
          <a:bodyPr>
            <a:normAutofit/>
          </a:bodyPr>
          <a:lstStyle/>
          <a:p>
            <a:pPr algn="r"/>
            <a:r>
              <a:rPr lang="da-DK" sz="1800" dirty="0">
                <a:cs typeface="Arial" panose="020B0604020202020204" pitchFamily="34" charset="0"/>
              </a:rPr>
              <a:t>Mihail ION</a:t>
            </a:r>
            <a:r>
              <a:rPr lang="da-DK" sz="1800" dirty="0">
                <a:latin typeface="Arial" panose="020B0604020202020204" pitchFamily="34" charset="0"/>
                <a:cs typeface="Arial" panose="020B0604020202020204" pitchFamily="34" charset="0"/>
              </a:rPr>
              <a:t>, PT ITU-T Chair</a:t>
            </a:r>
          </a:p>
        </p:txBody>
      </p:sp>
      <p:sp>
        <p:nvSpPr>
          <p:cNvPr id="2" name="Title 1"/>
          <p:cNvSpPr>
            <a:spLocks noGrp="1"/>
          </p:cNvSpPr>
          <p:nvPr>
            <p:ph type="ctrTitle"/>
          </p:nvPr>
        </p:nvSpPr>
        <p:spPr>
          <a:xfrm>
            <a:off x="107503" y="1505930"/>
            <a:ext cx="8946157" cy="1470025"/>
          </a:xfrm>
        </p:spPr>
        <p:txBody>
          <a:bodyPr/>
          <a:lstStyle/>
          <a:p>
            <a:pPr marL="182880"/>
            <a:r>
              <a:rPr lang="es-ES" altLang="pt-PT" dirty="0"/>
              <a:t>European Preparations for WTSA-24</a:t>
            </a:r>
            <a:endParaRPr lang="da-DK"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6056" y="276062"/>
            <a:ext cx="2952032" cy="868115"/>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56376" y="189262"/>
            <a:ext cx="1025277" cy="954915"/>
          </a:xfrm>
          <a:prstGeom prst="rect">
            <a:avLst/>
          </a:prstGeom>
        </p:spPr>
      </p:pic>
      <p:sp>
        <p:nvSpPr>
          <p:cNvPr id="4" name="TextBox 3"/>
          <p:cNvSpPr txBox="1"/>
          <p:nvPr/>
        </p:nvSpPr>
        <p:spPr>
          <a:xfrm>
            <a:off x="1187625" y="6217334"/>
            <a:ext cx="7811348" cy="369332"/>
          </a:xfrm>
          <a:prstGeom prst="rect">
            <a:avLst/>
          </a:prstGeom>
          <a:noFill/>
        </p:spPr>
        <p:txBody>
          <a:bodyPr wrap="square" rtlCol="0">
            <a:spAutoFit/>
          </a:bodyPr>
          <a:lstStyle/>
          <a:p>
            <a:pPr algn="r"/>
            <a:r>
              <a:rPr lang="en-GB" b="1" dirty="0">
                <a:latin typeface="Arial" pitchFamily="34" charset="0"/>
              </a:rPr>
              <a:t>Second inter-regional meeting on WTSA-24 preparations, 25 July 2024</a:t>
            </a:r>
          </a:p>
        </p:txBody>
      </p:sp>
    </p:spTree>
    <p:extLst>
      <p:ext uri="{BB962C8B-B14F-4D97-AF65-F5344CB8AC3E}">
        <p14:creationId xmlns:p14="http://schemas.microsoft.com/office/powerpoint/2010/main" val="2272799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A6A520B1-9F41-42C8-B9B4-97FE2984B5EE}" type="slidenum">
              <a:rPr lang="da-DK" smtClean="0"/>
              <a:t>10</a:t>
            </a:fld>
            <a:endParaRPr lang="da-DK"/>
          </a:p>
        </p:txBody>
      </p:sp>
      <p:sp>
        <p:nvSpPr>
          <p:cNvPr id="4" name="Content Placeholder 3"/>
          <p:cNvSpPr>
            <a:spLocks noGrp="1"/>
          </p:cNvSpPr>
          <p:nvPr>
            <p:ph sz="quarter" idx="1"/>
          </p:nvPr>
        </p:nvSpPr>
        <p:spPr>
          <a:xfrm>
            <a:off x="914400" y="1447800"/>
            <a:ext cx="8050088" cy="5005536"/>
          </a:xfrm>
        </p:spPr>
        <p:txBody>
          <a:bodyPr>
            <a:normAutofit fontScale="92500" lnSpcReduction="20000"/>
          </a:bodyPr>
          <a:lstStyle/>
          <a:p>
            <a:pPr marL="0" indent="0">
              <a:buNone/>
            </a:pPr>
            <a:endParaRPr lang="sv-SE" sz="2400" b="1" dirty="0"/>
          </a:p>
          <a:p>
            <a:pPr marL="0" indent="0">
              <a:buNone/>
            </a:pPr>
            <a:r>
              <a:rPr lang="sv-SE" sz="2400" b="1" dirty="0"/>
              <a:t>Past meetings </a:t>
            </a:r>
          </a:p>
          <a:p>
            <a:pPr marL="0" indent="0">
              <a:buNone/>
            </a:pPr>
            <a:r>
              <a:rPr lang="sv-SE" sz="2200" dirty="0"/>
              <a:t>23 July 2024 (PT ITU-T)</a:t>
            </a:r>
            <a:br>
              <a:rPr lang="sv-SE" sz="2200" dirty="0"/>
            </a:br>
            <a:r>
              <a:rPr lang="sv-SE" sz="2200" dirty="0"/>
              <a:t>Online</a:t>
            </a:r>
          </a:p>
          <a:p>
            <a:pPr marL="0" indent="0">
              <a:buNone/>
            </a:pPr>
            <a:endParaRPr lang="sv-SE" sz="2200" dirty="0"/>
          </a:p>
          <a:p>
            <a:pPr marL="0" indent="0">
              <a:buNone/>
            </a:pPr>
            <a:r>
              <a:rPr lang="sv-SE" sz="2200" b="1" dirty="0"/>
              <a:t>Future meetings </a:t>
            </a:r>
          </a:p>
          <a:p>
            <a:pPr marL="0" indent="0">
              <a:buNone/>
            </a:pPr>
            <a:r>
              <a:rPr lang="sv-SE" sz="2200" dirty="0"/>
              <a:t>3-5 September 2024 (PT ITU-T with Com-ITU)</a:t>
            </a:r>
          </a:p>
          <a:p>
            <a:pPr marL="0" indent="0">
              <a:buNone/>
            </a:pPr>
            <a:r>
              <a:rPr lang="sv-SE" sz="2200" dirty="0"/>
              <a:t>Sofia, Bulgaria, and online</a:t>
            </a:r>
          </a:p>
          <a:p>
            <a:pPr marL="0" indent="0">
              <a:buNone/>
            </a:pPr>
            <a:endParaRPr lang="sv-SE" sz="2200" dirty="0"/>
          </a:p>
          <a:p>
            <a:pPr marL="0" indent="0">
              <a:buNone/>
            </a:pPr>
            <a:r>
              <a:rPr lang="sv-SE" sz="2200" dirty="0"/>
              <a:t>Additional meetings of PT ITU-T may be confirmed</a:t>
            </a:r>
          </a:p>
          <a:p>
            <a:pPr marL="0" indent="0">
              <a:buNone/>
            </a:pPr>
            <a:br>
              <a:rPr lang="sv-SE" sz="2400" b="1" dirty="0"/>
            </a:br>
            <a:r>
              <a:rPr lang="sv-SE" sz="2400" b="1" dirty="0"/>
              <a:t>Com-ITU general information</a:t>
            </a:r>
          </a:p>
          <a:p>
            <a:pPr marL="0" indent="0">
              <a:buNone/>
            </a:pPr>
            <a:r>
              <a:rPr lang="sv-SE" sz="2200" dirty="0">
                <a:hlinkClick r:id="rId2"/>
              </a:rPr>
              <a:t>https://cept.org/com-itu/</a:t>
            </a:r>
            <a:r>
              <a:rPr lang="sv-SE" sz="2200" dirty="0"/>
              <a:t> </a:t>
            </a:r>
          </a:p>
          <a:p>
            <a:pPr marL="0" indent="0">
              <a:buNone/>
            </a:pPr>
            <a:r>
              <a:rPr lang="sv-SE" sz="2400" b="1" dirty="0"/>
              <a:t>PT ITU-T</a:t>
            </a:r>
          </a:p>
          <a:p>
            <a:pPr marL="0" indent="0">
              <a:buNone/>
            </a:pPr>
            <a:r>
              <a:rPr lang="sv-SE" sz="2200" dirty="0">
                <a:hlinkClick r:id="rId3"/>
              </a:rPr>
              <a:t>https://cept.org/com-itu/groups/com-itu/pt-itu-t</a:t>
            </a:r>
            <a:r>
              <a:rPr lang="sv-SE" sz="2200" dirty="0"/>
              <a:t> </a:t>
            </a:r>
          </a:p>
        </p:txBody>
      </p:sp>
      <p:sp>
        <p:nvSpPr>
          <p:cNvPr id="5" name="Title 4"/>
          <p:cNvSpPr>
            <a:spLocks noGrp="1"/>
          </p:cNvSpPr>
          <p:nvPr>
            <p:ph type="title"/>
          </p:nvPr>
        </p:nvSpPr>
        <p:spPr>
          <a:xfrm>
            <a:off x="914400" y="304191"/>
            <a:ext cx="5313784" cy="1143000"/>
          </a:xfrm>
        </p:spPr>
        <p:txBody>
          <a:bodyPr anchor="t">
            <a:normAutofit/>
          </a:bodyPr>
          <a:lstStyle/>
          <a:p>
            <a:r>
              <a:rPr lang="en-GB" sz="3200" b="1" dirty="0"/>
              <a:t>Next meetings and </a:t>
            </a:r>
            <a:br>
              <a:rPr lang="en-GB" sz="3200" b="1" dirty="0"/>
            </a:br>
            <a:r>
              <a:rPr lang="en-GB" sz="3200" b="1" dirty="0"/>
              <a:t>further information:</a:t>
            </a:r>
            <a:endParaRPr lang="da-DK" sz="3200" b="1" dirty="0"/>
          </a:p>
        </p:txBody>
      </p:sp>
    </p:spTree>
    <p:extLst>
      <p:ext uri="{BB962C8B-B14F-4D97-AF65-F5344CB8AC3E}">
        <p14:creationId xmlns:p14="http://schemas.microsoft.com/office/powerpoint/2010/main" val="9429425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A6A520B1-9F41-42C8-B9B4-97FE2984B5EE}" type="slidenum">
              <a:rPr lang="da-DK" smtClean="0"/>
              <a:t>11</a:t>
            </a:fld>
            <a:endParaRPr lang="da-DK"/>
          </a:p>
        </p:txBody>
      </p:sp>
      <p:sp>
        <p:nvSpPr>
          <p:cNvPr id="4" name="Content Placeholder 3"/>
          <p:cNvSpPr>
            <a:spLocks noGrp="1"/>
          </p:cNvSpPr>
          <p:nvPr>
            <p:ph sz="quarter" idx="1"/>
          </p:nvPr>
        </p:nvSpPr>
        <p:spPr/>
        <p:txBody>
          <a:bodyPr>
            <a:normAutofit lnSpcReduction="10000"/>
          </a:bodyPr>
          <a:lstStyle/>
          <a:p>
            <a:pPr marL="0" indent="0" algn="ctr">
              <a:buNone/>
            </a:pPr>
            <a:endParaRPr lang="de-DE" altLang="de-DE" sz="2800" dirty="0"/>
          </a:p>
          <a:p>
            <a:pPr marL="0" indent="0" algn="ctr">
              <a:buNone/>
            </a:pPr>
            <a:endParaRPr lang="de-DE" altLang="de-DE" sz="2800" dirty="0"/>
          </a:p>
          <a:p>
            <a:pPr marL="0" indent="0" algn="ctr">
              <a:buNone/>
            </a:pPr>
            <a:endParaRPr lang="de-DE" altLang="de-DE" sz="2800" dirty="0"/>
          </a:p>
          <a:p>
            <a:pPr marL="0" indent="0" algn="ctr">
              <a:buNone/>
            </a:pPr>
            <a:r>
              <a:rPr lang="de-DE" altLang="de-DE" sz="4800" dirty="0"/>
              <a:t>Thank you! </a:t>
            </a:r>
            <a:br>
              <a:rPr lang="de-DE" altLang="de-DE" sz="4800" dirty="0"/>
            </a:br>
            <a:endParaRPr lang="de-DE" altLang="de-DE" sz="4800" dirty="0"/>
          </a:p>
          <a:p>
            <a:pPr algn="ctr">
              <a:lnSpc>
                <a:spcPct val="150000"/>
              </a:lnSpc>
              <a:spcBef>
                <a:spcPct val="0"/>
              </a:spcBef>
              <a:buFontTx/>
              <a:buNone/>
            </a:pPr>
            <a:endParaRPr lang="en-GB" altLang="en-US" sz="2400" dirty="0"/>
          </a:p>
          <a:p>
            <a:pPr algn="ctr">
              <a:lnSpc>
                <a:spcPct val="150000"/>
              </a:lnSpc>
              <a:spcBef>
                <a:spcPct val="0"/>
              </a:spcBef>
              <a:buFontTx/>
              <a:buNone/>
            </a:pPr>
            <a:r>
              <a:rPr lang="en-GB" sz="2400" dirty="0">
                <a:hlinkClick r:id="rId3"/>
              </a:rPr>
              <a:t>oli.bird@ofcom.org.uk</a:t>
            </a:r>
            <a:endParaRPr lang="en-GB" sz="2400" dirty="0"/>
          </a:p>
          <a:p>
            <a:pPr algn="ctr">
              <a:lnSpc>
                <a:spcPct val="150000"/>
              </a:lnSpc>
              <a:spcBef>
                <a:spcPct val="0"/>
              </a:spcBef>
              <a:buFontTx/>
              <a:buNone/>
            </a:pPr>
            <a:r>
              <a:rPr lang="en-GB" sz="2400" dirty="0">
                <a:hlinkClick r:id="rId4"/>
              </a:rPr>
              <a:t>mihail.ion@ancom.ro</a:t>
            </a:r>
            <a:r>
              <a:rPr lang="en-GB" sz="2400" dirty="0"/>
              <a:t> </a:t>
            </a:r>
          </a:p>
          <a:p>
            <a:pPr>
              <a:lnSpc>
                <a:spcPct val="150000"/>
              </a:lnSpc>
              <a:spcBef>
                <a:spcPct val="0"/>
              </a:spcBef>
              <a:buFontTx/>
              <a:buNone/>
            </a:pPr>
            <a:endParaRPr lang="en-GB" sz="2400" dirty="0"/>
          </a:p>
          <a:p>
            <a:pPr>
              <a:lnSpc>
                <a:spcPct val="150000"/>
              </a:lnSpc>
              <a:spcBef>
                <a:spcPct val="0"/>
              </a:spcBef>
              <a:buFontTx/>
              <a:buNone/>
            </a:pPr>
            <a:endParaRPr lang="da-DK" sz="2400" dirty="0"/>
          </a:p>
        </p:txBody>
      </p:sp>
    </p:spTree>
    <p:extLst>
      <p:ext uri="{BB962C8B-B14F-4D97-AF65-F5344CB8AC3E}">
        <p14:creationId xmlns:p14="http://schemas.microsoft.com/office/powerpoint/2010/main" val="2436906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
          </p:nvPr>
        </p:nvSpPr>
        <p:spPr/>
        <p:txBody>
          <a:bodyPr>
            <a:normAutofit/>
          </a:bodyPr>
          <a:lstStyle/>
          <a:p>
            <a:pPr>
              <a:buFont typeface="Wingdings" panose="05000000000000000000" pitchFamily="2" charset="2"/>
              <a:buChar char="§"/>
            </a:pPr>
            <a:r>
              <a:rPr lang="en-US" altLang="de-DE" sz="2200" dirty="0">
                <a:latin typeface="Arial" panose="020B0604020202020204" pitchFamily="34" charset="0"/>
                <a:cs typeface="Arial" panose="020B0604020202020204" pitchFamily="34" charset="0"/>
              </a:rPr>
              <a:t>CEPT structure and preparation process for WTSA-24</a:t>
            </a:r>
          </a:p>
          <a:p>
            <a:pPr>
              <a:buFont typeface="Wingdings" panose="05000000000000000000" pitchFamily="2" charset="2"/>
              <a:buChar char="§"/>
            </a:pPr>
            <a:endParaRPr lang="en-US" altLang="de-DE" sz="2200" dirty="0">
              <a:latin typeface="Arial" panose="020B0604020202020204" pitchFamily="34" charset="0"/>
              <a:cs typeface="Arial" panose="020B0604020202020204" pitchFamily="34" charset="0"/>
            </a:endParaRPr>
          </a:p>
          <a:p>
            <a:pPr>
              <a:buFont typeface="Wingdings" panose="05000000000000000000" pitchFamily="2" charset="2"/>
              <a:buChar char="§"/>
            </a:pPr>
            <a:r>
              <a:rPr lang="en-US" altLang="de-DE" sz="2200" dirty="0">
                <a:latin typeface="Arial" panose="020B0604020202020204" pitchFamily="34" charset="0"/>
                <a:cs typeface="Arial" panose="020B0604020202020204" pitchFamily="34" charset="0"/>
              </a:rPr>
              <a:t>ECPs</a:t>
            </a:r>
          </a:p>
          <a:p>
            <a:pPr marL="0" indent="0">
              <a:buNone/>
            </a:pPr>
            <a:endParaRPr lang="en-US" altLang="de-DE" sz="2200" dirty="0">
              <a:latin typeface="Arial" panose="020B0604020202020204" pitchFamily="34" charset="0"/>
              <a:cs typeface="Arial" panose="020B0604020202020204" pitchFamily="34" charset="0"/>
            </a:endParaRPr>
          </a:p>
          <a:p>
            <a:pPr>
              <a:buFont typeface="Wingdings" panose="05000000000000000000" pitchFamily="2" charset="2"/>
              <a:buChar char="§"/>
            </a:pPr>
            <a:r>
              <a:rPr lang="en-US" altLang="de-DE" sz="2200" dirty="0">
                <a:latin typeface="Arial" panose="020B0604020202020204" pitchFamily="34" charset="0"/>
                <a:cs typeface="Arial" panose="020B0604020202020204" pitchFamily="34" charset="0"/>
              </a:rPr>
              <a:t>Topics currently under consideration</a:t>
            </a:r>
          </a:p>
          <a:p>
            <a:pPr>
              <a:buFont typeface="Wingdings" panose="05000000000000000000" pitchFamily="2" charset="2"/>
              <a:buChar char="§"/>
            </a:pPr>
            <a:endParaRPr lang="en-US" altLang="de-DE" sz="2200" dirty="0">
              <a:cs typeface="Arial" panose="020B0604020202020204" pitchFamily="34" charset="0"/>
            </a:endParaRPr>
          </a:p>
          <a:p>
            <a:pPr>
              <a:buFont typeface="Wingdings" panose="05000000000000000000" pitchFamily="2" charset="2"/>
              <a:buChar char="§"/>
            </a:pPr>
            <a:r>
              <a:rPr lang="en-US" altLang="de-DE" sz="2200" dirty="0">
                <a:latin typeface="Arial" panose="020B0604020202020204" pitchFamily="34" charset="0"/>
                <a:cs typeface="Arial" panose="020B0604020202020204" pitchFamily="34" charset="0"/>
              </a:rPr>
              <a:t>Next meetings, further info, contacts </a:t>
            </a:r>
          </a:p>
          <a:p>
            <a:pPr>
              <a:buFont typeface="Wingdings" panose="05000000000000000000" pitchFamily="2" charset="2"/>
              <a:buChar char="§"/>
            </a:pPr>
            <a:endParaRPr lang="da-DK" sz="2200"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33816" y="177792"/>
            <a:ext cx="512633" cy="477452"/>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344" y="223362"/>
            <a:ext cx="1476000" cy="434053"/>
          </a:xfrm>
          <a:prstGeom prst="rect">
            <a:avLst/>
          </a:prstGeom>
        </p:spPr>
      </p:pic>
      <p:sp>
        <p:nvSpPr>
          <p:cNvPr id="2" name="Slide Number Placeholder 1"/>
          <p:cNvSpPr>
            <a:spLocks noGrp="1"/>
          </p:cNvSpPr>
          <p:nvPr>
            <p:ph type="sldNum" sz="quarter" idx="12"/>
          </p:nvPr>
        </p:nvSpPr>
        <p:spPr/>
        <p:txBody>
          <a:bodyPr/>
          <a:lstStyle/>
          <a:p>
            <a:fld id="{A6A520B1-9F41-42C8-B9B4-97FE2984B5EE}" type="slidenum">
              <a:rPr lang="da-DK" smtClean="0"/>
              <a:t>2</a:t>
            </a:fld>
            <a:endParaRPr lang="da-DK"/>
          </a:p>
        </p:txBody>
      </p:sp>
      <p:sp>
        <p:nvSpPr>
          <p:cNvPr id="7" name="Title 7"/>
          <p:cNvSpPr>
            <a:spLocks noGrp="1"/>
          </p:cNvSpPr>
          <p:nvPr>
            <p:ph type="title"/>
          </p:nvPr>
        </p:nvSpPr>
        <p:spPr>
          <a:xfrm>
            <a:off x="467544" y="122179"/>
            <a:ext cx="5943944" cy="1066130"/>
          </a:xfrm>
        </p:spPr>
        <p:txBody>
          <a:bodyPr anchor="t">
            <a:normAutofit/>
          </a:bodyPr>
          <a:lstStyle/>
          <a:p>
            <a:r>
              <a:rPr lang="en-GB" sz="3200" b="1" dirty="0"/>
              <a:t>Overview</a:t>
            </a:r>
            <a:endParaRPr lang="da-DK" sz="3200" b="1" dirty="0"/>
          </a:p>
        </p:txBody>
      </p:sp>
    </p:spTree>
    <p:extLst>
      <p:ext uri="{BB962C8B-B14F-4D97-AF65-F5344CB8AC3E}">
        <p14:creationId xmlns:p14="http://schemas.microsoft.com/office/powerpoint/2010/main" val="288586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
          </p:nvPr>
        </p:nvSpPr>
        <p:spPr/>
        <p:txBody>
          <a:bodyPr>
            <a:normAutofit fontScale="92500" lnSpcReduction="20000"/>
          </a:bodyPr>
          <a:lstStyle/>
          <a:p>
            <a:pPr>
              <a:buFont typeface="Wingdings" panose="05000000000000000000" pitchFamily="2" charset="2"/>
              <a:buChar char="§"/>
            </a:pPr>
            <a:r>
              <a:rPr lang="en-US" altLang="de-DE" sz="2400" dirty="0">
                <a:latin typeface="Arial" panose="020B0604020202020204" pitchFamily="34" charset="0"/>
                <a:cs typeface="Arial" panose="020B0604020202020204" pitchFamily="34" charset="0"/>
              </a:rPr>
              <a:t>European Conference of Postal and Telecommunications Administrations (</a:t>
            </a:r>
            <a:r>
              <a:rPr lang="en-US" altLang="de-DE" sz="2400" i="1" dirty="0" err="1">
                <a:latin typeface="Arial" panose="020B0604020202020204" pitchFamily="34" charset="0"/>
                <a:cs typeface="Arial" panose="020B0604020202020204" pitchFamily="34" charset="0"/>
              </a:rPr>
              <a:t>Conférence</a:t>
            </a:r>
            <a:r>
              <a:rPr lang="en-US" altLang="de-DE" sz="2400" i="1" dirty="0">
                <a:latin typeface="Arial" panose="020B0604020202020204" pitchFamily="34" charset="0"/>
                <a:cs typeface="Arial" panose="020B0604020202020204" pitchFamily="34" charset="0"/>
              </a:rPr>
              <a:t> </a:t>
            </a:r>
            <a:r>
              <a:rPr lang="en-US" altLang="de-DE" sz="2400" i="1" dirty="0" err="1">
                <a:latin typeface="Arial" panose="020B0604020202020204" pitchFamily="34" charset="0"/>
                <a:cs typeface="Arial" panose="020B0604020202020204" pitchFamily="34" charset="0"/>
              </a:rPr>
              <a:t>Européenne</a:t>
            </a:r>
            <a:r>
              <a:rPr lang="en-US" altLang="de-DE" sz="2400" i="1" dirty="0">
                <a:latin typeface="Arial" panose="020B0604020202020204" pitchFamily="34" charset="0"/>
                <a:cs typeface="Arial" panose="020B0604020202020204" pitchFamily="34" charset="0"/>
              </a:rPr>
              <a:t> des administrations des </a:t>
            </a:r>
            <a:r>
              <a:rPr lang="en-US" altLang="de-DE" sz="2400" i="1" dirty="0" err="1">
                <a:latin typeface="Arial" panose="020B0604020202020204" pitchFamily="34" charset="0"/>
                <a:cs typeface="Arial" panose="020B0604020202020204" pitchFamily="34" charset="0"/>
              </a:rPr>
              <a:t>Postes</a:t>
            </a:r>
            <a:r>
              <a:rPr lang="en-US" altLang="de-DE" sz="2400" i="1" dirty="0">
                <a:latin typeface="Arial" panose="020B0604020202020204" pitchFamily="34" charset="0"/>
                <a:cs typeface="Arial" panose="020B0604020202020204" pitchFamily="34" charset="0"/>
              </a:rPr>
              <a:t> et des </a:t>
            </a:r>
            <a:r>
              <a:rPr lang="en-US" altLang="de-DE" sz="2400" i="1" dirty="0" err="1">
                <a:latin typeface="Arial" panose="020B0604020202020204" pitchFamily="34" charset="0"/>
                <a:cs typeface="Arial" panose="020B0604020202020204" pitchFamily="34" charset="0"/>
              </a:rPr>
              <a:t>Télécommunications</a:t>
            </a:r>
            <a:r>
              <a:rPr lang="en-US" altLang="de-DE" sz="2400" i="1" dirty="0">
                <a:latin typeface="Arial" panose="020B0604020202020204" pitchFamily="34" charset="0"/>
                <a:cs typeface="Arial" panose="020B0604020202020204" pitchFamily="34" charset="0"/>
              </a:rPr>
              <a:t>  </a:t>
            </a:r>
            <a:r>
              <a:rPr lang="en-US" altLang="de-DE" sz="2400" dirty="0">
                <a:latin typeface="Arial" panose="020B0604020202020204" pitchFamily="34" charset="0"/>
                <a:cs typeface="Arial" panose="020B0604020202020204" pitchFamily="34" charset="0"/>
              </a:rPr>
              <a:t>- CEPT) was established in 1959</a:t>
            </a:r>
          </a:p>
          <a:p>
            <a:pPr>
              <a:buFont typeface="Wingdings" panose="05000000000000000000" pitchFamily="2" charset="2"/>
              <a:buChar char="§"/>
            </a:pPr>
            <a:endParaRPr lang="en-US" altLang="de-DE" sz="2400" dirty="0">
              <a:latin typeface="Arial" panose="020B0604020202020204" pitchFamily="34" charset="0"/>
              <a:cs typeface="Arial" panose="020B0604020202020204" pitchFamily="34" charset="0"/>
            </a:endParaRPr>
          </a:p>
          <a:p>
            <a:pPr>
              <a:buFont typeface="Wingdings" panose="05000000000000000000" pitchFamily="2" charset="2"/>
              <a:buChar char="§"/>
            </a:pPr>
            <a:r>
              <a:rPr lang="en-US" altLang="de-DE" sz="2400" dirty="0">
                <a:latin typeface="Arial" panose="020B0604020202020204" pitchFamily="34" charset="0"/>
                <a:cs typeface="Arial" panose="020B0604020202020204" pitchFamily="34" charset="0"/>
              </a:rPr>
              <a:t>CEPT currently comprises 46 member countries: Albania, Andorra, Austria, Azerbaijan, Belgium, Bosnia and Herzegovina, Bulgaria, Croatia, Cyprus, Czech Republic, Denmark, Estonia, Finland, France, Georgia, Germany, Greece, Hungary, Iceland, Ireland, Italy, Latvia, Liechtenstein, Lithuania, Luxembourg, Malta, Moldova, Monaco, Montenegro, Netherlands, North Macedonia, Norway, Poland, Portugal, Romania, San Marino, Serbia, Slovakia, Slovenia, Spain, Sweden, Switzerland, </a:t>
            </a:r>
            <a:r>
              <a:rPr lang="en-US" altLang="de-DE" sz="2400" dirty="0" err="1">
                <a:latin typeface="Arial" panose="020B0604020202020204" pitchFamily="34" charset="0"/>
                <a:cs typeface="Arial" panose="020B0604020202020204" pitchFamily="34" charset="0"/>
              </a:rPr>
              <a:t>Türkiye</a:t>
            </a:r>
            <a:r>
              <a:rPr lang="en-US" altLang="de-DE" sz="2400" dirty="0">
                <a:latin typeface="Arial" panose="020B0604020202020204" pitchFamily="34" charset="0"/>
                <a:cs typeface="Arial" panose="020B0604020202020204" pitchFamily="34" charset="0"/>
              </a:rPr>
              <a:t>, Ukraine, United Kingdom and Vatican City</a:t>
            </a:r>
            <a:endParaRPr lang="da-DK" sz="2200"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33816" y="177792"/>
            <a:ext cx="512633" cy="477452"/>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344" y="223362"/>
            <a:ext cx="1476000" cy="434053"/>
          </a:xfrm>
          <a:prstGeom prst="rect">
            <a:avLst/>
          </a:prstGeom>
        </p:spPr>
      </p:pic>
      <p:sp>
        <p:nvSpPr>
          <p:cNvPr id="2" name="Slide Number Placeholder 1"/>
          <p:cNvSpPr>
            <a:spLocks noGrp="1"/>
          </p:cNvSpPr>
          <p:nvPr>
            <p:ph type="sldNum" sz="quarter" idx="12"/>
          </p:nvPr>
        </p:nvSpPr>
        <p:spPr/>
        <p:txBody>
          <a:bodyPr/>
          <a:lstStyle/>
          <a:p>
            <a:fld id="{A6A520B1-9F41-42C8-B9B4-97FE2984B5EE}" type="slidenum">
              <a:rPr lang="da-DK" smtClean="0"/>
              <a:t>3</a:t>
            </a:fld>
            <a:endParaRPr lang="da-DK"/>
          </a:p>
        </p:txBody>
      </p:sp>
      <p:sp>
        <p:nvSpPr>
          <p:cNvPr id="7" name="Title 7"/>
          <p:cNvSpPr>
            <a:spLocks noGrp="1"/>
          </p:cNvSpPr>
          <p:nvPr>
            <p:ph type="title"/>
          </p:nvPr>
        </p:nvSpPr>
        <p:spPr>
          <a:xfrm>
            <a:off x="467544" y="122179"/>
            <a:ext cx="5943944" cy="1066130"/>
          </a:xfrm>
        </p:spPr>
        <p:txBody>
          <a:bodyPr anchor="t">
            <a:normAutofit/>
          </a:bodyPr>
          <a:lstStyle/>
          <a:p>
            <a:r>
              <a:rPr lang="en-GB" sz="3200" b="1" dirty="0"/>
              <a:t>CEPT</a:t>
            </a:r>
            <a:endParaRPr lang="da-DK" sz="3200" b="1" dirty="0"/>
          </a:p>
        </p:txBody>
      </p:sp>
    </p:spTree>
    <p:extLst>
      <p:ext uri="{BB962C8B-B14F-4D97-AF65-F5344CB8AC3E}">
        <p14:creationId xmlns:p14="http://schemas.microsoft.com/office/powerpoint/2010/main" val="19696905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33816" y="177792"/>
            <a:ext cx="512633" cy="477452"/>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8344" y="223362"/>
            <a:ext cx="1476000" cy="434053"/>
          </a:xfrm>
          <a:prstGeom prst="rect">
            <a:avLst/>
          </a:prstGeom>
        </p:spPr>
      </p:pic>
      <p:sp>
        <p:nvSpPr>
          <p:cNvPr id="2" name="Slide Number Placeholder 1"/>
          <p:cNvSpPr>
            <a:spLocks noGrp="1"/>
          </p:cNvSpPr>
          <p:nvPr>
            <p:ph type="sldNum" sz="quarter" idx="12"/>
          </p:nvPr>
        </p:nvSpPr>
        <p:spPr/>
        <p:txBody>
          <a:bodyPr/>
          <a:lstStyle/>
          <a:p>
            <a:fld id="{A6A520B1-9F41-42C8-B9B4-97FE2984B5EE}" type="slidenum">
              <a:rPr lang="da-DK" smtClean="0"/>
              <a:t>4</a:t>
            </a:fld>
            <a:endParaRPr lang="da-DK"/>
          </a:p>
        </p:txBody>
      </p:sp>
      <p:graphicFrame>
        <p:nvGraphicFramePr>
          <p:cNvPr id="7" name="Platshållare för innehåll 3"/>
          <p:cNvGraphicFramePr>
            <a:graphicFrameLocks noGrp="1"/>
          </p:cNvGraphicFramePr>
          <p:nvPr>
            <p:ph sz="quarter" idx="1"/>
            <p:extLst>
              <p:ext uri="{D42A27DB-BD31-4B8C-83A1-F6EECF244321}">
                <p14:modId xmlns:p14="http://schemas.microsoft.com/office/powerpoint/2010/main" val="793721702"/>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0" name="Title 7"/>
          <p:cNvSpPr>
            <a:spLocks noGrp="1"/>
          </p:cNvSpPr>
          <p:nvPr>
            <p:ph type="title"/>
          </p:nvPr>
        </p:nvSpPr>
        <p:spPr>
          <a:xfrm>
            <a:off x="467544" y="122179"/>
            <a:ext cx="6390800" cy="1066130"/>
          </a:xfrm>
        </p:spPr>
        <p:txBody>
          <a:bodyPr anchor="t">
            <a:noAutofit/>
          </a:bodyPr>
          <a:lstStyle/>
          <a:p>
            <a:r>
              <a:rPr lang="en-GB" sz="3200" b="1" dirty="0"/>
              <a:t>Committee for ITU Policy</a:t>
            </a:r>
            <a:br>
              <a:rPr lang="en-GB" sz="3200" b="1" dirty="0"/>
            </a:br>
            <a:r>
              <a:rPr lang="en-GB" sz="3200" dirty="0"/>
              <a:t>Structure for WTSA-24</a:t>
            </a:r>
            <a:endParaRPr lang="da-DK" sz="3200" dirty="0"/>
          </a:p>
        </p:txBody>
      </p:sp>
    </p:spTree>
    <p:extLst>
      <p:ext uri="{BB962C8B-B14F-4D97-AF65-F5344CB8AC3E}">
        <p14:creationId xmlns:p14="http://schemas.microsoft.com/office/powerpoint/2010/main" val="17787771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A6A520B1-9F41-42C8-B9B4-97FE2984B5EE}" type="slidenum">
              <a:rPr lang="da-DK" smtClean="0"/>
              <a:t>5</a:t>
            </a:fld>
            <a:endParaRPr lang="da-DK"/>
          </a:p>
        </p:txBody>
      </p:sp>
      <p:sp>
        <p:nvSpPr>
          <p:cNvPr id="6" name="Content Placeholder 5"/>
          <p:cNvSpPr>
            <a:spLocks noGrp="1"/>
          </p:cNvSpPr>
          <p:nvPr>
            <p:ph sz="quarter" idx="1"/>
          </p:nvPr>
        </p:nvSpPr>
        <p:spPr/>
        <p:txBody>
          <a:bodyPr>
            <a:noAutofit/>
          </a:bodyPr>
          <a:lstStyle/>
          <a:p>
            <a:pPr marL="0" indent="0">
              <a:buNone/>
            </a:pPr>
            <a:r>
              <a:rPr lang="en-GB" sz="1800" b="1" dirty="0">
                <a:latin typeface="Arial" panose="020B0604020202020204" pitchFamily="34" charset="0"/>
                <a:cs typeface="Arial" panose="020B0604020202020204" pitchFamily="34" charset="0"/>
              </a:rPr>
              <a:t>Definition of a European Common Proposal (ECP)</a:t>
            </a:r>
          </a:p>
          <a:p>
            <a:pPr marL="0" indent="0">
              <a:buNone/>
            </a:pPr>
            <a:r>
              <a:rPr lang="en-US" sz="1800" dirty="0">
                <a:latin typeface="Arial" panose="020B0604020202020204" pitchFamily="34" charset="0"/>
                <a:cs typeface="Arial" panose="020B0604020202020204" pitchFamily="34" charset="0"/>
              </a:rPr>
              <a:t>An ECP is a multi-country proposal to which the Working Procedures for CEPT Coordination apply. </a:t>
            </a:r>
          </a:p>
          <a:p>
            <a:pPr marL="0" indent="0">
              <a:buNone/>
            </a:pPr>
            <a:r>
              <a:rPr lang="en-US" sz="1800" dirty="0">
                <a:latin typeface="Arial" panose="020B0604020202020204" pitchFamily="34" charset="0"/>
                <a:cs typeface="Arial" panose="020B0604020202020204" pitchFamily="34" charset="0"/>
              </a:rPr>
              <a:t>…</a:t>
            </a:r>
          </a:p>
          <a:p>
            <a:pPr marL="0" indent="0">
              <a:buNone/>
            </a:pPr>
            <a:r>
              <a:rPr lang="en-US" sz="1800" dirty="0">
                <a:latin typeface="Arial" panose="020B0604020202020204" pitchFamily="34" charset="0"/>
                <a:cs typeface="Arial" panose="020B0604020202020204" pitchFamily="34" charset="0"/>
              </a:rPr>
              <a:t>As a general guideline an ECP would not be approved by the responsible Com-ITU entity unless there were at least 10 CEPT members indicating their intention to co-sign it, and not more than 6 opposing the proposal going forward as an ECP.</a:t>
            </a:r>
          </a:p>
          <a:p>
            <a:pPr marL="0" indent="0">
              <a:buNone/>
            </a:pPr>
            <a:r>
              <a:rPr lang="en-US" sz="1800" dirty="0">
                <a:latin typeface="Arial" panose="020B0604020202020204" pitchFamily="34" charset="0"/>
                <a:cs typeface="Arial" panose="020B0604020202020204" pitchFamily="34" charset="0"/>
              </a:rPr>
              <a:t>…</a:t>
            </a:r>
          </a:p>
          <a:p>
            <a:pPr marL="0" indent="0">
              <a:buNone/>
            </a:pPr>
            <a:r>
              <a:rPr lang="en-US" sz="1800" dirty="0">
                <a:latin typeface="Arial" panose="020B0604020202020204" pitchFamily="34" charset="0"/>
                <a:cs typeface="Arial" panose="020B0604020202020204" pitchFamily="34" charset="0"/>
              </a:rPr>
              <a:t>Any CEPT Member which is obliged to voice objections or submit alternative proposals to an ECP should inform the responsible Com-ITU entity of its intentions and should, nevertheless, cooperate with the other CEPT Members during ITU meetings to develop a common consensus.</a:t>
            </a:r>
          </a:p>
          <a:p>
            <a:pPr marL="0" indent="0">
              <a:buNone/>
            </a:pPr>
            <a:r>
              <a:rPr lang="en-US" sz="1800" dirty="0">
                <a:latin typeface="Arial" panose="020B0604020202020204" pitchFamily="34" charset="0"/>
                <a:cs typeface="Arial" panose="020B0604020202020204" pitchFamily="34" charset="0"/>
              </a:rPr>
              <a:t> …</a:t>
            </a:r>
          </a:p>
          <a:p>
            <a:pPr marL="0" indent="0" algn="r">
              <a:buNone/>
            </a:pPr>
            <a:endParaRPr lang="en-GB" sz="1800" dirty="0">
              <a:latin typeface="Arial" panose="020B0604020202020204" pitchFamily="34" charset="0"/>
              <a:cs typeface="Arial" panose="020B0604020202020204" pitchFamily="34" charset="0"/>
            </a:endParaRPr>
          </a:p>
          <a:p>
            <a:pPr marL="0" indent="0" algn="r">
              <a:buNone/>
            </a:pPr>
            <a:r>
              <a:rPr lang="en-GB" sz="1800" dirty="0">
                <a:latin typeface="Arial" panose="020B0604020202020204" pitchFamily="34" charset="0"/>
                <a:cs typeface="Arial" panose="020B0604020202020204" pitchFamily="34" charset="0"/>
              </a:rPr>
              <a:t>Com-ITU Working Methods Part 3</a:t>
            </a:r>
          </a:p>
          <a:p>
            <a:endParaRPr lang="da-DK" sz="1800" dirty="0">
              <a:latin typeface="Arial" panose="020B0604020202020204" pitchFamily="34" charset="0"/>
              <a:cs typeface="Arial" panose="020B0604020202020204" pitchFamily="34" charset="0"/>
            </a:endParaRPr>
          </a:p>
        </p:txBody>
      </p:sp>
      <p:sp>
        <p:nvSpPr>
          <p:cNvPr id="7" name="Title 4"/>
          <p:cNvSpPr>
            <a:spLocks noGrp="1"/>
          </p:cNvSpPr>
          <p:nvPr>
            <p:ph type="title"/>
          </p:nvPr>
        </p:nvSpPr>
        <p:spPr>
          <a:xfrm>
            <a:off x="323528" y="44624"/>
            <a:ext cx="5184576" cy="1143000"/>
          </a:xfrm>
        </p:spPr>
        <p:txBody>
          <a:bodyPr anchor="t">
            <a:normAutofit/>
          </a:bodyPr>
          <a:lstStyle/>
          <a:p>
            <a:r>
              <a:rPr lang="en-GB" sz="3200" b="1" dirty="0"/>
              <a:t>European Common </a:t>
            </a:r>
            <a:br>
              <a:rPr lang="en-GB" sz="3200" b="1" dirty="0"/>
            </a:br>
            <a:r>
              <a:rPr lang="en-GB" sz="3200" b="1" dirty="0"/>
              <a:t>Proposal (ECP)</a:t>
            </a:r>
            <a:endParaRPr lang="da-DK" sz="3200" b="1" dirty="0"/>
          </a:p>
        </p:txBody>
      </p:sp>
    </p:spTree>
    <p:extLst>
      <p:ext uri="{BB962C8B-B14F-4D97-AF65-F5344CB8AC3E}">
        <p14:creationId xmlns:p14="http://schemas.microsoft.com/office/powerpoint/2010/main" val="1291654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A6A520B1-9F41-42C8-B9B4-97FE2984B5EE}" type="slidenum">
              <a:rPr lang="da-DK" smtClean="0"/>
              <a:t>6</a:t>
            </a:fld>
            <a:endParaRPr lang="da-DK"/>
          </a:p>
        </p:txBody>
      </p:sp>
      <p:sp>
        <p:nvSpPr>
          <p:cNvPr id="9" name="Content Placeholder 8"/>
          <p:cNvSpPr>
            <a:spLocks noGrp="1"/>
          </p:cNvSpPr>
          <p:nvPr>
            <p:ph sz="quarter" idx="1"/>
          </p:nvPr>
        </p:nvSpPr>
        <p:spPr>
          <a:xfrm>
            <a:off x="914400" y="260648"/>
            <a:ext cx="7772400" cy="6264696"/>
          </a:xfrm>
        </p:spPr>
        <p:txBody>
          <a:bodyPr>
            <a:normAutofit lnSpcReduction="10000"/>
          </a:bodyPr>
          <a:lstStyle/>
          <a:p>
            <a:pPr marL="0" marR="0" indent="0" algn="l">
              <a:spcBef>
                <a:spcPts val="0"/>
              </a:spcBef>
              <a:spcAft>
                <a:spcPts val="0"/>
              </a:spcAft>
              <a:buNone/>
            </a:pPr>
            <a:endParaRPr lang="en-GB" sz="2000" dirty="0">
              <a:solidFill>
                <a:srgbClr val="242424"/>
              </a:solidFill>
            </a:endParaRPr>
          </a:p>
          <a:p>
            <a:pPr marL="0" marR="0" indent="0" algn="l">
              <a:spcBef>
                <a:spcPts val="0"/>
              </a:spcBef>
              <a:spcAft>
                <a:spcPts val="0"/>
              </a:spcAft>
              <a:buNone/>
            </a:pPr>
            <a:endParaRPr lang="en-GB" sz="2000" b="0" i="0" dirty="0">
              <a:solidFill>
                <a:srgbClr val="242424"/>
              </a:solidFill>
              <a:effectLst/>
              <a:latin typeface="Arial" panose="020B0604020202020204" pitchFamily="34" charset="0"/>
            </a:endParaRPr>
          </a:p>
          <a:p>
            <a:pPr marL="0" marR="0" indent="0" algn="l">
              <a:spcBef>
                <a:spcPts val="0"/>
              </a:spcBef>
              <a:spcAft>
                <a:spcPts val="0"/>
              </a:spcAft>
              <a:buNone/>
            </a:pPr>
            <a:r>
              <a:rPr lang="en-GB" sz="3200" b="0" i="0" dirty="0">
                <a:solidFill>
                  <a:srgbClr val="242424"/>
                </a:solidFill>
                <a:effectLst/>
                <a:latin typeface="Arial" panose="020B0604020202020204" pitchFamily="34" charset="0"/>
              </a:rPr>
              <a:t>MOD </a:t>
            </a:r>
          </a:p>
          <a:p>
            <a:pPr marL="228600" marR="0" algn="l">
              <a:spcBef>
                <a:spcPts val="0"/>
              </a:spcBef>
              <a:spcAft>
                <a:spcPts val="0"/>
              </a:spcAft>
            </a:pPr>
            <a:endParaRPr lang="en-GB" sz="2000" b="0" i="0" dirty="0">
              <a:solidFill>
                <a:srgbClr val="242424"/>
              </a:solidFill>
              <a:effectLst/>
              <a:latin typeface="Arial" panose="020B0604020202020204" pitchFamily="34" charset="0"/>
            </a:endParaRPr>
          </a:p>
          <a:p>
            <a:pPr marL="228600" marR="0" algn="l">
              <a:spcBef>
                <a:spcPts val="0"/>
              </a:spcBef>
              <a:spcAft>
                <a:spcPts val="0"/>
              </a:spcAft>
            </a:pPr>
            <a:r>
              <a:rPr lang="en-GB" sz="2800" b="0" dirty="0">
                <a:solidFill>
                  <a:srgbClr val="242424"/>
                </a:solidFill>
                <a:effectLst/>
                <a:latin typeface="Arial" panose="020B0604020202020204" pitchFamily="34" charset="0"/>
              </a:rPr>
              <a:t>Resolution 99 (SG Reform)</a:t>
            </a:r>
            <a:endParaRPr lang="en-GB" sz="2800" b="0" dirty="0">
              <a:solidFill>
                <a:srgbClr val="242424"/>
              </a:solidFill>
              <a:effectLst/>
              <a:latin typeface="Aptos" panose="020B0004020202020204" pitchFamily="34" charset="0"/>
            </a:endParaRPr>
          </a:p>
          <a:p>
            <a:pPr marL="228600" marR="0" algn="l">
              <a:spcBef>
                <a:spcPts val="0"/>
              </a:spcBef>
              <a:spcAft>
                <a:spcPts val="0"/>
              </a:spcAft>
            </a:pPr>
            <a:r>
              <a:rPr lang="en-GB" sz="2800" b="0" dirty="0">
                <a:solidFill>
                  <a:srgbClr val="242424"/>
                </a:solidFill>
                <a:effectLst/>
                <a:latin typeface="Arial" panose="020B0604020202020204" pitchFamily="34" charset="0"/>
              </a:rPr>
              <a:t>Resolution 29 (Alternative Calling Procedures)</a:t>
            </a:r>
            <a:endParaRPr lang="en-GB" sz="2800" b="0" dirty="0">
              <a:solidFill>
                <a:srgbClr val="242424"/>
              </a:solidFill>
              <a:effectLst/>
              <a:latin typeface="Aptos" panose="020B0004020202020204" pitchFamily="34" charset="0"/>
            </a:endParaRPr>
          </a:p>
          <a:p>
            <a:pPr marL="228600" marR="0" algn="l">
              <a:spcBef>
                <a:spcPts val="0"/>
              </a:spcBef>
              <a:spcAft>
                <a:spcPts val="0"/>
              </a:spcAft>
            </a:pPr>
            <a:r>
              <a:rPr lang="en-GB" sz="2800" b="0" dirty="0">
                <a:solidFill>
                  <a:srgbClr val="242424"/>
                </a:solidFill>
                <a:effectLst/>
                <a:latin typeface="Arial" panose="020B0604020202020204" pitchFamily="34" charset="0"/>
              </a:rPr>
              <a:t>Resolution 60 (IP based systems)</a:t>
            </a:r>
            <a:endParaRPr lang="en-GB" sz="2800" b="0" dirty="0">
              <a:solidFill>
                <a:srgbClr val="242424"/>
              </a:solidFill>
              <a:effectLst/>
              <a:latin typeface="Aptos" panose="020B0004020202020204" pitchFamily="34" charset="0"/>
            </a:endParaRPr>
          </a:p>
          <a:p>
            <a:pPr marL="228600" marR="0" algn="l">
              <a:spcBef>
                <a:spcPts val="0"/>
              </a:spcBef>
              <a:spcAft>
                <a:spcPts val="0"/>
              </a:spcAft>
            </a:pPr>
            <a:r>
              <a:rPr lang="en-GB" sz="2800" b="0" dirty="0">
                <a:solidFill>
                  <a:srgbClr val="242424"/>
                </a:solidFill>
                <a:effectLst/>
                <a:latin typeface="Arial" panose="020B0604020202020204" pitchFamily="34" charset="0"/>
              </a:rPr>
              <a:t>Resolution 61 (Misuse of numbering resources)</a:t>
            </a:r>
            <a:endParaRPr lang="en-GB" sz="2800" b="0" dirty="0">
              <a:solidFill>
                <a:srgbClr val="242424"/>
              </a:solidFill>
              <a:effectLst/>
              <a:latin typeface="Aptos" panose="020B0004020202020204" pitchFamily="34" charset="0"/>
            </a:endParaRPr>
          </a:p>
          <a:p>
            <a:pPr marL="228600" marR="0" algn="l">
              <a:spcBef>
                <a:spcPts val="0"/>
              </a:spcBef>
              <a:spcAft>
                <a:spcPts val="0"/>
              </a:spcAft>
            </a:pPr>
            <a:r>
              <a:rPr lang="en-GB" sz="2800" b="0" dirty="0">
                <a:solidFill>
                  <a:srgbClr val="242424"/>
                </a:solidFill>
                <a:effectLst/>
                <a:latin typeface="Arial" panose="020B0604020202020204" pitchFamily="34" charset="0"/>
              </a:rPr>
              <a:t>Resolution 20 (NNAI resources)</a:t>
            </a:r>
            <a:endParaRPr lang="en-GB" sz="2800" b="0" dirty="0">
              <a:solidFill>
                <a:srgbClr val="242424"/>
              </a:solidFill>
              <a:effectLst/>
              <a:latin typeface="Aptos" panose="020B0004020202020204" pitchFamily="34" charset="0"/>
            </a:endParaRPr>
          </a:p>
          <a:p>
            <a:pPr marL="228600" marR="0" algn="l">
              <a:spcBef>
                <a:spcPts val="0"/>
              </a:spcBef>
              <a:spcAft>
                <a:spcPts val="0"/>
              </a:spcAft>
            </a:pPr>
            <a:r>
              <a:rPr lang="en-GB" sz="2800" b="0" dirty="0">
                <a:solidFill>
                  <a:srgbClr val="242424"/>
                </a:solidFill>
                <a:effectLst/>
                <a:latin typeface="Arial" panose="020B0604020202020204" pitchFamily="34" charset="0"/>
              </a:rPr>
              <a:t>Resolution 76 (Conformance and interoperability testing)</a:t>
            </a:r>
            <a:endParaRPr lang="en-GB" sz="2800" b="0" dirty="0">
              <a:solidFill>
                <a:srgbClr val="242424"/>
              </a:solidFill>
              <a:effectLst/>
              <a:latin typeface="Aptos" panose="020B0004020202020204" pitchFamily="34" charset="0"/>
            </a:endParaRPr>
          </a:p>
          <a:p>
            <a:pPr marL="228600" marR="0" algn="l">
              <a:spcBef>
                <a:spcPts val="0"/>
              </a:spcBef>
              <a:spcAft>
                <a:spcPts val="0"/>
              </a:spcAft>
            </a:pPr>
            <a:r>
              <a:rPr lang="en-GB" sz="2800" b="0" dirty="0">
                <a:solidFill>
                  <a:srgbClr val="242424"/>
                </a:solidFill>
                <a:effectLst/>
                <a:latin typeface="Arial" panose="020B0604020202020204" pitchFamily="34" charset="0"/>
              </a:rPr>
              <a:t>Resolution 96 (Combating Counterfeit)</a:t>
            </a:r>
          </a:p>
          <a:p>
            <a:pPr marL="228600">
              <a:spcBef>
                <a:spcPts val="0"/>
              </a:spcBef>
            </a:pPr>
            <a:r>
              <a:rPr lang="en-US" sz="2800" dirty="0">
                <a:solidFill>
                  <a:srgbClr val="242424"/>
                </a:solidFill>
              </a:rPr>
              <a:t>Resolution 50 (Cyber)</a:t>
            </a:r>
          </a:p>
          <a:p>
            <a:pPr marL="228600">
              <a:spcBef>
                <a:spcPts val="0"/>
              </a:spcBef>
            </a:pPr>
            <a:r>
              <a:rPr lang="en-US" sz="2800" dirty="0">
                <a:solidFill>
                  <a:srgbClr val="242424"/>
                </a:solidFill>
              </a:rPr>
              <a:t>Resolution 58 (CIRTs)</a:t>
            </a:r>
          </a:p>
          <a:p>
            <a:pPr marL="228600">
              <a:spcBef>
                <a:spcPts val="0"/>
              </a:spcBef>
            </a:pPr>
            <a:r>
              <a:rPr lang="en-US" sz="2800" dirty="0">
                <a:solidFill>
                  <a:srgbClr val="242424"/>
                </a:solidFill>
              </a:rPr>
              <a:t>Resolution 48 (IDNs)</a:t>
            </a:r>
          </a:p>
          <a:p>
            <a:pPr marL="228600">
              <a:spcBef>
                <a:spcPts val="0"/>
              </a:spcBef>
            </a:pPr>
            <a:endParaRPr lang="en-GB" sz="2000" b="0" i="0" dirty="0">
              <a:solidFill>
                <a:srgbClr val="242424"/>
              </a:solidFill>
              <a:effectLst/>
              <a:latin typeface="Aptos" panose="020B0004020202020204" pitchFamily="34" charset="0"/>
            </a:endParaRPr>
          </a:p>
          <a:p>
            <a:pPr marL="228600" marR="0" algn="l">
              <a:spcBef>
                <a:spcPts val="0"/>
              </a:spcBef>
              <a:spcAft>
                <a:spcPts val="0"/>
              </a:spcAft>
            </a:pPr>
            <a:endParaRPr lang="en-GB" sz="1800" b="0" i="0" dirty="0">
              <a:solidFill>
                <a:srgbClr val="242424"/>
              </a:solidFill>
              <a:effectLst/>
              <a:latin typeface="Aptos" panose="020B0004020202020204" pitchFamily="34" charset="0"/>
            </a:endParaRPr>
          </a:p>
        </p:txBody>
      </p:sp>
      <p:sp>
        <p:nvSpPr>
          <p:cNvPr id="5" name="Title 4"/>
          <p:cNvSpPr>
            <a:spLocks noGrp="1"/>
          </p:cNvSpPr>
          <p:nvPr>
            <p:ph type="title"/>
          </p:nvPr>
        </p:nvSpPr>
        <p:spPr>
          <a:xfrm>
            <a:off x="395536" y="116632"/>
            <a:ext cx="6336704" cy="648072"/>
          </a:xfrm>
        </p:spPr>
        <p:txBody>
          <a:bodyPr anchor="t">
            <a:normAutofit/>
          </a:bodyPr>
          <a:lstStyle/>
          <a:p>
            <a:r>
              <a:rPr lang="en-GB" sz="3200" b="1" dirty="0"/>
              <a:t>ECPs</a:t>
            </a:r>
            <a:endParaRPr lang="da-DK" sz="3200" b="1" dirty="0"/>
          </a:p>
        </p:txBody>
      </p:sp>
    </p:spTree>
    <p:extLst>
      <p:ext uri="{BB962C8B-B14F-4D97-AF65-F5344CB8AC3E}">
        <p14:creationId xmlns:p14="http://schemas.microsoft.com/office/powerpoint/2010/main" val="16361839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348BE-071A-9B8C-319B-F10F085596EB}"/>
              </a:ext>
            </a:extLst>
          </p:cNvPr>
          <p:cNvSpPr>
            <a:spLocks noGrp="1"/>
          </p:cNvSpPr>
          <p:nvPr>
            <p:ph type="title"/>
          </p:nvPr>
        </p:nvSpPr>
        <p:spPr>
          <a:xfrm>
            <a:off x="914400" y="274638"/>
            <a:ext cx="7772400" cy="1143000"/>
          </a:xfrm>
        </p:spPr>
        <p:txBody>
          <a:bodyPr/>
          <a:lstStyle/>
          <a:p>
            <a:r>
              <a:rPr lang="en-US" dirty="0">
                <a:solidFill>
                  <a:schemeClr val="tx1"/>
                </a:solidFill>
              </a:rPr>
              <a:t>NOC </a:t>
            </a:r>
          </a:p>
        </p:txBody>
      </p:sp>
      <p:sp>
        <p:nvSpPr>
          <p:cNvPr id="3" name="Slide Number Placeholder 2">
            <a:extLst>
              <a:ext uri="{FF2B5EF4-FFF2-40B4-BE49-F238E27FC236}">
                <a16:creationId xmlns:a16="http://schemas.microsoft.com/office/drawing/2014/main" id="{7E353664-87E9-4689-3099-794B37723F37}"/>
              </a:ext>
            </a:extLst>
          </p:cNvPr>
          <p:cNvSpPr>
            <a:spLocks noGrp="1"/>
          </p:cNvSpPr>
          <p:nvPr>
            <p:ph type="sldNum" sz="quarter" idx="12"/>
          </p:nvPr>
        </p:nvSpPr>
        <p:spPr>
          <a:xfrm>
            <a:off x="146304" y="6210300"/>
            <a:ext cx="457200" cy="457200"/>
          </a:xfrm>
        </p:spPr>
        <p:txBody>
          <a:bodyPr/>
          <a:lstStyle/>
          <a:p>
            <a:fld id="{A6A520B1-9F41-42C8-B9B4-97FE2984B5EE}" type="slidenum">
              <a:rPr lang="da-DK" smtClean="0"/>
              <a:pPr/>
              <a:t>7</a:t>
            </a:fld>
            <a:endParaRPr lang="da-DK"/>
          </a:p>
        </p:txBody>
      </p:sp>
      <p:sp>
        <p:nvSpPr>
          <p:cNvPr id="4" name="Content Placeholder 3">
            <a:extLst>
              <a:ext uri="{FF2B5EF4-FFF2-40B4-BE49-F238E27FC236}">
                <a16:creationId xmlns:a16="http://schemas.microsoft.com/office/drawing/2014/main" id="{C24A9C51-5311-FB93-7B7C-EA8842054C8E}"/>
              </a:ext>
            </a:extLst>
          </p:cNvPr>
          <p:cNvSpPr>
            <a:spLocks noGrp="1"/>
          </p:cNvSpPr>
          <p:nvPr>
            <p:ph sz="quarter" idx="1"/>
          </p:nvPr>
        </p:nvSpPr>
        <p:spPr>
          <a:xfrm>
            <a:off x="914400" y="1447800"/>
            <a:ext cx="7772400" cy="4572000"/>
          </a:xfrm>
        </p:spPr>
        <p:txBody>
          <a:bodyPr>
            <a:normAutofit/>
          </a:bodyPr>
          <a:lstStyle/>
          <a:p>
            <a:r>
              <a:rPr lang="en-US" dirty="0"/>
              <a:t>A Series Recommendations </a:t>
            </a:r>
          </a:p>
          <a:p>
            <a:r>
              <a:rPr lang="en-US" dirty="0"/>
              <a:t>Resolution 87 (ITRs)</a:t>
            </a:r>
          </a:p>
          <a:p>
            <a:pPr marL="0" indent="0">
              <a:buNone/>
            </a:pPr>
            <a:endParaRPr lang="en-US" dirty="0"/>
          </a:p>
          <a:p>
            <a:pPr marL="0" indent="0">
              <a:buNone/>
            </a:pPr>
            <a:r>
              <a:rPr lang="en-US" sz="4000" dirty="0"/>
              <a:t>NEW </a:t>
            </a:r>
          </a:p>
          <a:p>
            <a:r>
              <a:rPr lang="en-US" dirty="0"/>
              <a:t>New resolution on the transmission of handset- derived caller location information for emergency communications </a:t>
            </a:r>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952340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A6A520B1-9F41-42C8-B9B4-97FE2984B5EE}" type="slidenum">
              <a:rPr lang="da-DK" smtClean="0"/>
              <a:t>8</a:t>
            </a:fld>
            <a:endParaRPr lang="da-DK"/>
          </a:p>
        </p:txBody>
      </p:sp>
      <p:sp>
        <p:nvSpPr>
          <p:cNvPr id="9" name="Content Placeholder 8"/>
          <p:cNvSpPr>
            <a:spLocks noGrp="1"/>
          </p:cNvSpPr>
          <p:nvPr>
            <p:ph sz="quarter" idx="1"/>
          </p:nvPr>
        </p:nvSpPr>
        <p:spPr>
          <a:xfrm>
            <a:off x="899592" y="1412776"/>
            <a:ext cx="7772400" cy="5254724"/>
          </a:xfrm>
        </p:spPr>
        <p:txBody>
          <a:bodyPr>
            <a:normAutofit/>
          </a:bodyPr>
          <a:lstStyle/>
          <a:p>
            <a:endParaRPr lang="en-US" sz="2200" b="1" dirty="0">
              <a:cs typeface="Arial" panose="020B0604020202020204" pitchFamily="34" charset="0"/>
            </a:endParaRPr>
          </a:p>
          <a:p>
            <a:r>
              <a:rPr lang="en-US" sz="2200" dirty="0">
                <a:cs typeface="Arial" panose="020B0604020202020204" pitchFamily="34" charset="0"/>
              </a:rPr>
              <a:t>Resolution 47 (ccTLDs)</a:t>
            </a:r>
          </a:p>
          <a:p>
            <a:r>
              <a:rPr lang="en-US" sz="2200" dirty="0">
                <a:cs typeface="Arial" panose="020B0604020202020204" pitchFamily="34" charset="0"/>
              </a:rPr>
              <a:t>Resolution 2 (SG mandates)</a:t>
            </a:r>
          </a:p>
          <a:p>
            <a:r>
              <a:rPr lang="en-US" sz="2200" dirty="0">
                <a:cs typeface="Arial" panose="020B0604020202020204" pitchFamily="34" charset="0"/>
              </a:rPr>
              <a:t>Resolution 73 (climate change)</a:t>
            </a:r>
          </a:p>
          <a:p>
            <a:r>
              <a:rPr lang="en-US" sz="2200" dirty="0">
                <a:cs typeface="Arial" panose="020B0604020202020204" pitchFamily="34" charset="0"/>
              </a:rPr>
              <a:t>Resolution 79 (</a:t>
            </a:r>
            <a:r>
              <a:rPr lang="en-US" sz="2200" dirty="0" err="1">
                <a:cs typeface="Arial" panose="020B0604020202020204" pitchFamily="34" charset="0"/>
              </a:rPr>
              <a:t>eWaste</a:t>
            </a:r>
            <a:r>
              <a:rPr lang="en-US" sz="2200" dirty="0">
                <a:cs typeface="Arial" panose="020B0604020202020204" pitchFamily="34" charset="0"/>
              </a:rPr>
              <a:t>)</a:t>
            </a:r>
          </a:p>
          <a:p>
            <a:r>
              <a:rPr lang="en-US" sz="2200" dirty="0">
                <a:cs typeface="Arial" panose="020B0604020202020204" pitchFamily="34" charset="0"/>
              </a:rPr>
              <a:t>New resolution on Metaverse</a:t>
            </a:r>
          </a:p>
        </p:txBody>
      </p:sp>
      <p:sp>
        <p:nvSpPr>
          <p:cNvPr id="5" name="Title 4"/>
          <p:cNvSpPr>
            <a:spLocks noGrp="1"/>
          </p:cNvSpPr>
          <p:nvPr>
            <p:ph type="title"/>
          </p:nvPr>
        </p:nvSpPr>
        <p:spPr>
          <a:xfrm>
            <a:off x="395536" y="116632"/>
            <a:ext cx="5529808" cy="936104"/>
          </a:xfrm>
        </p:spPr>
        <p:txBody>
          <a:bodyPr anchor="t">
            <a:normAutofit fontScale="90000"/>
          </a:bodyPr>
          <a:lstStyle/>
          <a:p>
            <a:br>
              <a:rPr lang="da-DK" sz="3200" b="1" dirty="0"/>
            </a:br>
            <a:r>
              <a:rPr lang="da-DK" sz="3200" b="1" dirty="0"/>
              <a:t>Ongoing discussions </a:t>
            </a:r>
            <a:br>
              <a:rPr lang="da-DK" sz="3200" b="1" dirty="0"/>
            </a:br>
            <a:br>
              <a:rPr lang="da-DK" sz="3200" b="1" dirty="0"/>
            </a:br>
            <a:endParaRPr lang="da-DK" sz="2200" dirty="0"/>
          </a:p>
        </p:txBody>
      </p:sp>
    </p:spTree>
    <p:extLst>
      <p:ext uri="{BB962C8B-B14F-4D97-AF65-F5344CB8AC3E}">
        <p14:creationId xmlns:p14="http://schemas.microsoft.com/office/powerpoint/2010/main" val="2705532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804CF-5553-AA4C-8684-BA06E964185E}"/>
              </a:ext>
            </a:extLst>
          </p:cNvPr>
          <p:cNvSpPr>
            <a:spLocks noGrp="1"/>
          </p:cNvSpPr>
          <p:nvPr>
            <p:ph type="title"/>
          </p:nvPr>
        </p:nvSpPr>
        <p:spPr/>
        <p:txBody>
          <a:bodyPr/>
          <a:lstStyle/>
          <a:p>
            <a:r>
              <a:rPr lang="en-US" dirty="0"/>
              <a:t>CEPT leadership candidatures</a:t>
            </a:r>
          </a:p>
        </p:txBody>
      </p:sp>
      <p:sp>
        <p:nvSpPr>
          <p:cNvPr id="3" name="Slide Number Placeholder 2">
            <a:extLst>
              <a:ext uri="{FF2B5EF4-FFF2-40B4-BE49-F238E27FC236}">
                <a16:creationId xmlns:a16="http://schemas.microsoft.com/office/drawing/2014/main" id="{86C4B864-95F0-B1AD-3539-CE5707B7CD48}"/>
              </a:ext>
            </a:extLst>
          </p:cNvPr>
          <p:cNvSpPr>
            <a:spLocks noGrp="1"/>
          </p:cNvSpPr>
          <p:nvPr>
            <p:ph type="sldNum" sz="quarter" idx="12"/>
          </p:nvPr>
        </p:nvSpPr>
        <p:spPr/>
        <p:txBody>
          <a:bodyPr/>
          <a:lstStyle/>
          <a:p>
            <a:fld id="{A6A520B1-9F41-42C8-B9B4-97FE2984B5EE}" type="slidenum">
              <a:rPr lang="da-DK" smtClean="0"/>
              <a:t>9</a:t>
            </a:fld>
            <a:endParaRPr lang="da-DK"/>
          </a:p>
        </p:txBody>
      </p:sp>
      <p:sp>
        <p:nvSpPr>
          <p:cNvPr id="4" name="Content Placeholder 3">
            <a:extLst>
              <a:ext uri="{FF2B5EF4-FFF2-40B4-BE49-F238E27FC236}">
                <a16:creationId xmlns:a16="http://schemas.microsoft.com/office/drawing/2014/main" id="{1064E766-AD5D-A160-1350-939E21E96B59}"/>
              </a:ext>
            </a:extLst>
          </p:cNvPr>
          <p:cNvSpPr>
            <a:spLocks noGrp="1"/>
          </p:cNvSpPr>
          <p:nvPr>
            <p:ph sz="quarter" idx="1"/>
          </p:nvPr>
        </p:nvSpPr>
        <p:spPr/>
        <p:txBody>
          <a:bodyPr/>
          <a:lstStyle/>
          <a:p>
            <a:pPr marL="0" indent="0">
              <a:buNone/>
            </a:pPr>
            <a:endParaRPr lang="en-US" dirty="0"/>
          </a:p>
          <a:p>
            <a:pPr marL="0" indent="0">
              <a:buNone/>
            </a:pPr>
            <a:endParaRPr lang="en-US" dirty="0"/>
          </a:p>
          <a:p>
            <a:pPr>
              <a:buFont typeface="Wingdings" panose="05000000000000000000" pitchFamily="2" charset="2"/>
              <a:buChar char="v"/>
            </a:pPr>
            <a:r>
              <a:rPr lang="en-US" dirty="0"/>
              <a:t>Chair of SG-17</a:t>
            </a:r>
          </a:p>
          <a:p>
            <a:pPr>
              <a:buFont typeface="Wingdings" panose="05000000000000000000" pitchFamily="2" charset="2"/>
              <a:buChar char="v"/>
            </a:pPr>
            <a:endParaRPr lang="en-US" dirty="0"/>
          </a:p>
          <a:p>
            <a:pPr>
              <a:buFont typeface="Wingdings" panose="05000000000000000000" pitchFamily="2" charset="2"/>
              <a:buChar char="v"/>
            </a:pPr>
            <a:endParaRPr lang="en-US" dirty="0"/>
          </a:p>
          <a:p>
            <a:pPr>
              <a:buFont typeface="Wingdings" panose="05000000000000000000" pitchFamily="2" charset="2"/>
              <a:buChar char="v"/>
            </a:pPr>
            <a:r>
              <a:rPr lang="en-US" dirty="0"/>
              <a:t>Chair of SG-5</a:t>
            </a:r>
          </a:p>
          <a:p>
            <a:endParaRPr lang="en-US" dirty="0"/>
          </a:p>
        </p:txBody>
      </p:sp>
    </p:spTree>
    <p:extLst>
      <p:ext uri="{BB962C8B-B14F-4D97-AF65-F5344CB8AC3E}">
        <p14:creationId xmlns:p14="http://schemas.microsoft.com/office/powerpoint/2010/main" val="312485387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resentation Com-ITU - PP18">
  <a:themeElements>
    <a:clrScheme name="Custom 4">
      <a:dk1>
        <a:sysClr val="windowText" lastClr="000000"/>
      </a:dk1>
      <a:lt1>
        <a:sysClr val="window" lastClr="FFFFFF"/>
      </a:lt1>
      <a:dk2>
        <a:srgbClr val="424456"/>
      </a:dk2>
      <a:lt2>
        <a:srgbClr val="DEDEDE"/>
      </a:lt2>
      <a:accent1>
        <a:srgbClr val="003760"/>
      </a:accent1>
      <a:accent2>
        <a:srgbClr val="438086"/>
      </a:accent2>
      <a:accent3>
        <a:srgbClr val="A04DA3"/>
      </a:accent3>
      <a:accent4>
        <a:srgbClr val="C4652D"/>
      </a:accent4>
      <a:accent5>
        <a:srgbClr val="000000"/>
      </a:accent5>
      <a:accent6>
        <a:srgbClr val="5C92B5"/>
      </a:accent6>
      <a:hlink>
        <a:srgbClr val="67AFBD"/>
      </a:hlink>
      <a:folHlink>
        <a:srgbClr val="C2A874"/>
      </a:folHlink>
    </a:clrScheme>
    <a:fontScheme name="Com-ITU presentat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0FFE99370CFD468510115DA163B2ED" ma:contentTypeVersion="11" ma:contentTypeDescription="Create a new document." ma:contentTypeScope="" ma:versionID="f20c0b6da03513b94983891aed53e549">
  <xsd:schema xmlns:xsd="http://www.w3.org/2001/XMLSchema" xmlns:xs="http://www.w3.org/2001/XMLSchema" xmlns:p="http://schemas.microsoft.com/office/2006/metadata/properties" xmlns:ns2="e5789da2-bddc-4ce6-b40c-c8a467e60ea0" targetNamespace="http://schemas.microsoft.com/office/2006/metadata/properties" ma:root="true" ma:fieldsID="7fe05b038bb7921921a6778a33ccd579" ns2:_="">
    <xsd:import namespace="e5789da2-bddc-4ce6-b40c-c8a467e60ea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5789da2-bddc-4ce6-b40c-c8a467e60ea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A692A95-4F17-4F9C-979D-5FA3B01A199D}">
  <ds:schemaRefs>
    <ds:schemaRef ds:uri="http://schemas.microsoft.com/sharepoint/v3/contenttype/forms"/>
  </ds:schemaRefs>
</ds:datastoreItem>
</file>

<file path=customXml/itemProps2.xml><?xml version="1.0" encoding="utf-8"?>
<ds:datastoreItem xmlns:ds="http://schemas.openxmlformats.org/officeDocument/2006/customXml" ds:itemID="{FF8B4A00-DC2A-46A4-B35F-085B769BC58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8313E41-60AA-4C14-AD57-660705CC71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5789da2-bddc-4ce6-b40c-c8a467e60ea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Presentation Com-ITU - PP18</Template>
  <TotalTime>8011</TotalTime>
  <Words>572</Words>
  <Application>Microsoft Office PowerPoint</Application>
  <PresentationFormat>On-screen Show (4:3)</PresentationFormat>
  <Paragraphs>111</Paragraphs>
  <Slides>11</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Aptos</vt:lpstr>
      <vt:lpstr>Arial</vt:lpstr>
      <vt:lpstr>Calibri</vt:lpstr>
      <vt:lpstr>Wingdings</vt:lpstr>
      <vt:lpstr>Wingdings 2</vt:lpstr>
      <vt:lpstr>Presentation Com-ITU - PP18</vt:lpstr>
      <vt:lpstr>European Preparations for WTSA-24</vt:lpstr>
      <vt:lpstr>Overview</vt:lpstr>
      <vt:lpstr>CEPT</vt:lpstr>
      <vt:lpstr>Committee for ITU Policy Structure for WTSA-24</vt:lpstr>
      <vt:lpstr>European Common  Proposal (ECP)</vt:lpstr>
      <vt:lpstr>ECPs</vt:lpstr>
      <vt:lpstr>NOC </vt:lpstr>
      <vt:lpstr> Ongoing discussions   </vt:lpstr>
      <vt:lpstr>CEPT leadership candidatures</vt:lpstr>
      <vt:lpstr>Next meetings and  further information: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European Preparations  for PP-18</dc:title>
  <dc:creator>Bruno Espinosa</dc:creator>
  <cp:lastModifiedBy>Gaspari, Alexandra</cp:lastModifiedBy>
  <cp:revision>28</cp:revision>
  <dcterms:created xsi:type="dcterms:W3CDTF">2018-06-22T15:48:21Z</dcterms:created>
  <dcterms:modified xsi:type="dcterms:W3CDTF">2024-07-24T15:17:34Z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a50d26f-5c2c-4137-8396-1b24eb24286c_Enabled">
    <vt:lpwstr>true</vt:lpwstr>
  </property>
  <property fmtid="{D5CDD505-2E9C-101B-9397-08002B2CF9AE}" pid="3" name="MSIP_Label_5a50d26f-5c2c-4137-8396-1b24eb24286c_SetDate">
    <vt:lpwstr>2022-03-23T11:03:46Z</vt:lpwstr>
  </property>
  <property fmtid="{D5CDD505-2E9C-101B-9397-08002B2CF9AE}" pid="4" name="MSIP_Label_5a50d26f-5c2c-4137-8396-1b24eb24286c_Method">
    <vt:lpwstr>Privileged</vt:lpwstr>
  </property>
  <property fmtid="{D5CDD505-2E9C-101B-9397-08002B2CF9AE}" pid="5" name="MSIP_Label_5a50d26f-5c2c-4137-8396-1b24eb24286c_Name">
    <vt:lpwstr>5a50d26f-5c2c-4137-8396-1b24eb24286c</vt:lpwstr>
  </property>
  <property fmtid="{D5CDD505-2E9C-101B-9397-08002B2CF9AE}" pid="6" name="MSIP_Label_5a50d26f-5c2c-4137-8396-1b24eb24286c_SiteId">
    <vt:lpwstr>0af648de-310c-4068-8ae4-f9418bae24cc</vt:lpwstr>
  </property>
  <property fmtid="{D5CDD505-2E9C-101B-9397-08002B2CF9AE}" pid="7" name="MSIP_Label_5a50d26f-5c2c-4137-8396-1b24eb24286c_ActionId">
    <vt:lpwstr>4ab82545-f3e4-4f64-aab7-c9cbdab7e25b</vt:lpwstr>
  </property>
  <property fmtid="{D5CDD505-2E9C-101B-9397-08002B2CF9AE}" pid="8" name="MSIP_Label_5a50d26f-5c2c-4137-8396-1b24eb24286c_ContentBits">
    <vt:lpwstr>0</vt:lpwstr>
  </property>
  <property fmtid="{D5CDD505-2E9C-101B-9397-08002B2CF9AE}" pid="9" name="ContentTypeId">
    <vt:lpwstr>0x010100BC0FFE99370CFD468510115DA163B2ED</vt:lpwstr>
  </property>
</Properties>
</file>