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3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4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09" r:id="rId4"/>
    <p:sldMasterId id="2147483713" r:id="rId5"/>
    <p:sldMasterId id="2147483722" r:id="rId6"/>
    <p:sldMasterId id="2147483732" r:id="rId7"/>
    <p:sldMasterId id="2147483736" r:id="rId8"/>
    <p:sldMasterId id="2147483739" r:id="rId9"/>
  </p:sldMasterIdLst>
  <p:notesMasterIdLst>
    <p:notesMasterId r:id="rId23"/>
  </p:notesMasterIdLst>
  <p:handoutMasterIdLst>
    <p:handoutMasterId r:id="rId24"/>
  </p:handoutMasterIdLst>
  <p:sldIdLst>
    <p:sldId id="2685" r:id="rId10"/>
    <p:sldId id="5442" r:id="rId11"/>
    <p:sldId id="5434" r:id="rId12"/>
    <p:sldId id="5410" r:id="rId13"/>
    <p:sldId id="5436" r:id="rId14"/>
    <p:sldId id="5440" r:id="rId15"/>
    <p:sldId id="2724" r:id="rId16"/>
    <p:sldId id="5439" r:id="rId17"/>
    <p:sldId id="5418" r:id="rId18"/>
    <p:sldId id="5441" r:id="rId19"/>
    <p:sldId id="5407" r:id="rId20"/>
    <p:sldId id="5431" r:id="rId21"/>
    <p:sldId id="5430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C07F78AA-C8BF-4B25-A73A-96FA5E533534}">
          <p14:sldIdLst>
            <p14:sldId id="2685"/>
            <p14:sldId id="5442"/>
            <p14:sldId id="5434"/>
            <p14:sldId id="5410"/>
            <p14:sldId id="5436"/>
            <p14:sldId id="5440"/>
            <p14:sldId id="2724"/>
            <p14:sldId id="5439"/>
          </p14:sldIdLst>
        </p14:section>
        <p14:section name="NOW at WTSA24" id="{BBC9EF94-3456-439C-8632-6E8725998B83}">
          <p14:sldIdLst>
            <p14:sldId id="5418"/>
          </p14:sldIdLst>
        </p14:section>
        <p14:section name="Regional Activities" id="{EDFBC2F3-7024-4F25-9ADA-B3B72F76847E}">
          <p14:sldIdLst>
            <p14:sldId id="5441"/>
          </p14:sldIdLst>
        </p14:section>
        <p14:section name="Launch of NOW4WTSA24" id="{C858005E-B01C-485B-8690-6DC524FC3454}">
          <p14:sldIdLst>
            <p14:sldId id="5407"/>
            <p14:sldId id="5431"/>
            <p14:sldId id="543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68DBF29-173B-1EE4-E980-EBF86C79181A}" name="Editor" initials="E" userId="Editor" providerId="None"/>
  <p188:author id="{1EB05856-5223-0BAA-7644-F17EA02BE328}" name="Liu, Xiya" initials="" userId="S::xiya.liu@itu.int::a18b27d8-51d2-4f26-84dc-b005444cf803" providerId="AD"/>
  <p188:author id="{54D49D66-6C5D-6A98-F1DF-EFD9D46BA10E}" name="Moore, Samantha" initials="MS" userId="S::samantha.moore@itu.int::93180664-b428-4cc6-984a-44d56d1f51c0" providerId="AD"/>
  <p188:author id="{6A47DCA9-5830-3ADD-15BD-2C7A3BBABB1C}" name="Charlyne Restivo " initials="CR" userId="Charlyne Restivo 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CD6"/>
    <a:srgbClr val="9D26FF"/>
    <a:srgbClr val="DF5143"/>
    <a:srgbClr val="8D111C"/>
    <a:srgbClr val="0083B3"/>
    <a:srgbClr val="215B72"/>
    <a:srgbClr val="F5FAFC"/>
    <a:srgbClr val="007DB6"/>
    <a:srgbClr val="0076A1"/>
    <a:srgbClr val="2979B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010" autoAdjust="0"/>
    <p:restoredTop sz="97122" autoAdjust="0"/>
  </p:normalViewPr>
  <p:slideViewPr>
    <p:cSldViewPr snapToGrid="0">
      <p:cViewPr varScale="1">
        <p:scale>
          <a:sx n="81" d="100"/>
          <a:sy n="81" d="100"/>
        </p:scale>
        <p:origin x="260" y="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2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2.xml"/><Relationship Id="rId24" Type="http://schemas.openxmlformats.org/officeDocument/2006/relationships/handoutMaster" Target="handoutMasters/handoutMaster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6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theme" Target="theme/theme1.xml"/><Relationship Id="rId30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iu, Xiya" userId="S::xiya.liu@itu.int::a18b27d8-51d2-4f26-84dc-b005444cf803" providerId="AD" clId="Web-{B2A8F8BA-CD05-45BA-9C0C-1C445CEF3C4D}"/>
    <pc:docChg chg="modSld">
      <pc:chgData name="Liu, Xiya" userId="S::xiya.liu@itu.int::a18b27d8-51d2-4f26-84dc-b005444cf803" providerId="AD" clId="Web-{B2A8F8BA-CD05-45BA-9C0C-1C445CEF3C4D}" dt="2024-03-31T13:36:35.139" v="0"/>
      <pc:docMkLst>
        <pc:docMk/>
      </pc:docMkLst>
      <pc:sldChg chg="delSp">
        <pc:chgData name="Liu, Xiya" userId="S::xiya.liu@itu.int::a18b27d8-51d2-4f26-84dc-b005444cf803" providerId="AD" clId="Web-{B2A8F8BA-CD05-45BA-9C0C-1C445CEF3C4D}" dt="2024-03-31T13:36:35.139" v="0"/>
        <pc:sldMkLst>
          <pc:docMk/>
          <pc:sldMk cId="1533261526" sldId="5434"/>
        </pc:sldMkLst>
        <pc:spChg chg="del">
          <ac:chgData name="Liu, Xiya" userId="S::xiya.liu@itu.int::a18b27d8-51d2-4f26-84dc-b005444cf803" providerId="AD" clId="Web-{B2A8F8BA-CD05-45BA-9C0C-1C445CEF3C4D}" dt="2024-03-31T13:36:35.139" v="0"/>
          <ac:spMkLst>
            <pc:docMk/>
            <pc:sldMk cId="1533261526" sldId="5434"/>
            <ac:spMk id="5" creationId="{20D52ED2-C150-C254-F297-D1ADAD98F182}"/>
          </ac:spMkLst>
        </pc:spChg>
      </pc:sldChg>
    </pc:docChg>
  </pc:docChgLst>
  <pc:docChgLst>
    <pc:chgData name="Liu, Xiya" userId="S::xiya.liu@itu.int::a18b27d8-51d2-4f26-84dc-b005444cf803" providerId="AD" clId="Web-{928D0033-6246-4478-B701-D5F868A728ED}"/>
    <pc:docChg chg="modSld">
      <pc:chgData name="Liu, Xiya" userId="S::xiya.liu@itu.int::a18b27d8-51d2-4f26-84dc-b005444cf803" providerId="AD" clId="Web-{928D0033-6246-4478-B701-D5F868A728ED}" dt="2024-04-04T21:49:19.390" v="0" actId="1076"/>
      <pc:docMkLst>
        <pc:docMk/>
      </pc:docMkLst>
      <pc:sldChg chg="modSp">
        <pc:chgData name="Liu, Xiya" userId="S::xiya.liu@itu.int::a18b27d8-51d2-4f26-84dc-b005444cf803" providerId="AD" clId="Web-{928D0033-6246-4478-B701-D5F868A728ED}" dt="2024-04-04T21:49:19.390" v="0" actId="1076"/>
        <pc:sldMkLst>
          <pc:docMk/>
          <pc:sldMk cId="1314129269" sldId="5435"/>
        </pc:sldMkLst>
        <pc:spChg chg="mod">
          <ac:chgData name="Liu, Xiya" userId="S::xiya.liu@itu.int::a18b27d8-51d2-4f26-84dc-b005444cf803" providerId="AD" clId="Web-{928D0033-6246-4478-B701-D5F868A728ED}" dt="2024-04-04T21:49:19.390" v="0" actId="1076"/>
          <ac:spMkLst>
            <pc:docMk/>
            <pc:sldMk cId="1314129269" sldId="5435"/>
            <ac:spMk id="3" creationId="{5FB78891-9B22-006E-D285-5EB5725C4C85}"/>
          </ac:spMkLst>
        </pc:spChg>
      </pc:sldChg>
    </pc:docChg>
  </pc:docChgLst>
  <pc:docChgLst>
    <pc:chgData name="Liu, Xiya" userId="a18b27d8-51d2-4f26-84dc-b005444cf803" providerId="ADAL" clId="{70ED53E2-8579-E94C-8FAA-9C650544CA7A}"/>
    <pc:docChg chg="custSel modSld">
      <pc:chgData name="Liu, Xiya" userId="a18b27d8-51d2-4f26-84dc-b005444cf803" providerId="ADAL" clId="{70ED53E2-8579-E94C-8FAA-9C650544CA7A}" dt="2024-04-04T21:51:41.020" v="51" actId="1036"/>
      <pc:docMkLst>
        <pc:docMk/>
      </pc:docMkLst>
      <pc:sldChg chg="modSp mod">
        <pc:chgData name="Liu, Xiya" userId="a18b27d8-51d2-4f26-84dc-b005444cf803" providerId="ADAL" clId="{70ED53E2-8579-E94C-8FAA-9C650544CA7A}" dt="2024-04-04T21:51:41.020" v="51" actId="1036"/>
        <pc:sldMkLst>
          <pc:docMk/>
          <pc:sldMk cId="1314129269" sldId="5435"/>
        </pc:sldMkLst>
        <pc:spChg chg="mod">
          <ac:chgData name="Liu, Xiya" userId="a18b27d8-51d2-4f26-84dc-b005444cf803" providerId="ADAL" clId="{70ED53E2-8579-E94C-8FAA-9C650544CA7A}" dt="2024-04-04T21:51:05.782" v="27" actId="1035"/>
          <ac:spMkLst>
            <pc:docMk/>
            <pc:sldMk cId="1314129269" sldId="5435"/>
            <ac:spMk id="2" creationId="{8944F5EB-FEB9-4021-801C-24D280C3DCD3}"/>
          </ac:spMkLst>
        </pc:spChg>
        <pc:spChg chg="mod">
          <ac:chgData name="Liu, Xiya" userId="a18b27d8-51d2-4f26-84dc-b005444cf803" providerId="ADAL" clId="{70ED53E2-8579-E94C-8FAA-9C650544CA7A}" dt="2024-04-04T21:51:13.444" v="30" actId="1035"/>
          <ac:spMkLst>
            <pc:docMk/>
            <pc:sldMk cId="1314129269" sldId="5435"/>
            <ac:spMk id="3" creationId="{5FB78891-9B22-006E-D285-5EB5725C4C85}"/>
          </ac:spMkLst>
        </pc:spChg>
        <pc:graphicFrameChg chg="mod modGraphic">
          <ac:chgData name="Liu, Xiya" userId="a18b27d8-51d2-4f26-84dc-b005444cf803" providerId="ADAL" clId="{70ED53E2-8579-E94C-8FAA-9C650544CA7A}" dt="2024-04-04T21:51:41.020" v="51" actId="1036"/>
          <ac:graphicFrameMkLst>
            <pc:docMk/>
            <pc:sldMk cId="1314129269" sldId="5435"/>
            <ac:graphicFrameMk id="5" creationId="{AAAA6B10-9516-EF85-5F5B-FF75213EE4DD}"/>
          </ac:graphicFrameMkLst>
        </pc:graphicFrameChg>
      </pc:sldChg>
    </pc:docChg>
  </pc:docChgLst>
  <pc:docChgLst>
    <pc:chgData name="Restivo, Charlyne" userId="282307bd-acc9-497b-8942-bd4f20928e29" providerId="ADAL" clId="{AFC7D325-8A1E-4FF2-BC32-BBE9844A7410}"/>
    <pc:docChg chg="undo custSel modSld sldOrd">
      <pc:chgData name="Restivo, Charlyne" userId="282307bd-acc9-497b-8942-bd4f20928e29" providerId="ADAL" clId="{AFC7D325-8A1E-4FF2-BC32-BBE9844A7410}" dt="2024-06-11T09:11:12.248" v="399" actId="20577"/>
      <pc:docMkLst>
        <pc:docMk/>
      </pc:docMkLst>
      <pc:sldChg chg="modSp mod">
        <pc:chgData name="Restivo, Charlyne" userId="282307bd-acc9-497b-8942-bd4f20928e29" providerId="ADAL" clId="{AFC7D325-8A1E-4FF2-BC32-BBE9844A7410}" dt="2024-05-28T14:25:28.977" v="3" actId="20577"/>
        <pc:sldMkLst>
          <pc:docMk/>
          <pc:sldMk cId="1891845127" sldId="2685"/>
        </pc:sldMkLst>
        <pc:spChg chg="mod">
          <ac:chgData name="Restivo, Charlyne" userId="282307bd-acc9-497b-8942-bd4f20928e29" providerId="ADAL" clId="{AFC7D325-8A1E-4FF2-BC32-BBE9844A7410}" dt="2024-05-28T14:25:28.977" v="3" actId="20577"/>
          <ac:spMkLst>
            <pc:docMk/>
            <pc:sldMk cId="1891845127" sldId="2685"/>
            <ac:spMk id="13" creationId="{122F9856-ABF7-4797-98C9-74C4BD7B847C}"/>
          </ac:spMkLst>
        </pc:spChg>
        <pc:picChg chg="mod">
          <ac:chgData name="Restivo, Charlyne" userId="282307bd-acc9-497b-8942-bd4f20928e29" providerId="ADAL" clId="{AFC7D325-8A1E-4FF2-BC32-BBE9844A7410}" dt="2024-05-28T14:25:24.504" v="0" actId="1076"/>
          <ac:picMkLst>
            <pc:docMk/>
            <pc:sldMk cId="1891845127" sldId="2685"/>
            <ac:picMk id="2" creationId="{66D02AB0-B21C-C2E4-4666-AB89E4FA8DF1}"/>
          </ac:picMkLst>
        </pc:picChg>
      </pc:sldChg>
      <pc:sldChg chg="ord">
        <pc:chgData name="Restivo, Charlyne" userId="282307bd-acc9-497b-8942-bd4f20928e29" providerId="ADAL" clId="{AFC7D325-8A1E-4FF2-BC32-BBE9844A7410}" dt="2024-05-28T14:27:18.260" v="14"/>
        <pc:sldMkLst>
          <pc:docMk/>
          <pc:sldMk cId="133211888" sldId="2724"/>
        </pc:sldMkLst>
      </pc:sldChg>
      <pc:sldChg chg="modNotesTx">
        <pc:chgData name="Restivo, Charlyne" userId="282307bd-acc9-497b-8942-bd4f20928e29" providerId="ADAL" clId="{AFC7D325-8A1E-4FF2-BC32-BBE9844A7410}" dt="2024-05-31T15:35:34.486" v="387" actId="20577"/>
        <pc:sldMkLst>
          <pc:docMk/>
          <pc:sldMk cId="726080962" sldId="5407"/>
        </pc:sldMkLst>
      </pc:sldChg>
      <pc:sldChg chg="modSp mod">
        <pc:chgData name="Restivo, Charlyne" userId="282307bd-acc9-497b-8942-bd4f20928e29" providerId="ADAL" clId="{AFC7D325-8A1E-4FF2-BC32-BBE9844A7410}" dt="2024-06-11T08:42:20.244" v="390" actId="18131"/>
        <pc:sldMkLst>
          <pc:docMk/>
          <pc:sldMk cId="1533261526" sldId="5434"/>
        </pc:sldMkLst>
        <pc:picChg chg="mod modCrop">
          <ac:chgData name="Restivo, Charlyne" userId="282307bd-acc9-497b-8942-bd4f20928e29" providerId="ADAL" clId="{AFC7D325-8A1E-4FF2-BC32-BBE9844A7410}" dt="2024-06-11T08:42:20.244" v="390" actId="18131"/>
          <ac:picMkLst>
            <pc:docMk/>
            <pc:sldMk cId="1533261526" sldId="5434"/>
            <ac:picMk id="9" creationId="{256393FB-91AA-7761-444B-C48ECD28C85E}"/>
          </ac:picMkLst>
        </pc:picChg>
      </pc:sldChg>
      <pc:sldChg chg="modSp mod">
        <pc:chgData name="Restivo, Charlyne" userId="282307bd-acc9-497b-8942-bd4f20928e29" providerId="ADAL" clId="{AFC7D325-8A1E-4FF2-BC32-BBE9844A7410}" dt="2024-06-11T09:11:12.248" v="399" actId="20577"/>
        <pc:sldMkLst>
          <pc:docMk/>
          <pc:sldMk cId="2329653392" sldId="5436"/>
        </pc:sldMkLst>
        <pc:spChg chg="mod">
          <ac:chgData name="Restivo, Charlyne" userId="282307bd-acc9-497b-8942-bd4f20928e29" providerId="ADAL" clId="{AFC7D325-8A1E-4FF2-BC32-BBE9844A7410}" dt="2024-06-11T09:11:12.248" v="399" actId="20577"/>
          <ac:spMkLst>
            <pc:docMk/>
            <pc:sldMk cId="2329653392" sldId="5436"/>
            <ac:spMk id="4" creationId="{6ABE7DAC-425A-EC48-4AB3-E012D252F833}"/>
          </ac:spMkLst>
        </pc:spChg>
      </pc:sldChg>
      <pc:sldChg chg="modSp mod">
        <pc:chgData name="Restivo, Charlyne" userId="282307bd-acc9-497b-8942-bd4f20928e29" providerId="ADAL" clId="{AFC7D325-8A1E-4FF2-BC32-BBE9844A7410}" dt="2024-06-11T08:42:21.476" v="391" actId="20577"/>
        <pc:sldMkLst>
          <pc:docMk/>
          <pc:sldMk cId="1723238529" sldId="5438"/>
        </pc:sldMkLst>
        <pc:spChg chg="mod">
          <ac:chgData name="Restivo, Charlyne" userId="282307bd-acc9-497b-8942-bd4f20928e29" providerId="ADAL" clId="{AFC7D325-8A1E-4FF2-BC32-BBE9844A7410}" dt="2024-05-31T15:33:41.698" v="255" actId="404"/>
          <ac:spMkLst>
            <pc:docMk/>
            <pc:sldMk cId="1723238529" sldId="5438"/>
            <ac:spMk id="4" creationId="{C854D83F-1FF7-A1A8-A2E1-9D6A25862A92}"/>
          </ac:spMkLst>
        </pc:spChg>
        <pc:spChg chg="mod">
          <ac:chgData name="Restivo, Charlyne" userId="282307bd-acc9-497b-8942-bd4f20928e29" providerId="ADAL" clId="{AFC7D325-8A1E-4FF2-BC32-BBE9844A7410}" dt="2024-06-11T08:42:21.476" v="391" actId="20577"/>
          <ac:spMkLst>
            <pc:docMk/>
            <pc:sldMk cId="1723238529" sldId="5438"/>
            <ac:spMk id="7" creationId="{D33A634F-0ABC-3ADC-DF55-CF811AD7FB2B}"/>
          </ac:spMkLst>
        </pc:spChg>
      </pc:sldChg>
      <pc:sldChg chg="modSp mod">
        <pc:chgData name="Restivo, Charlyne" userId="282307bd-acc9-497b-8942-bd4f20928e29" providerId="ADAL" clId="{AFC7D325-8A1E-4FF2-BC32-BBE9844A7410}" dt="2024-05-31T15:35:23.394" v="386" actId="108"/>
        <pc:sldMkLst>
          <pc:docMk/>
          <pc:sldMk cId="4245636293" sldId="5439"/>
        </pc:sldMkLst>
        <pc:graphicFrameChg chg="mod modGraphic">
          <ac:chgData name="Restivo, Charlyne" userId="282307bd-acc9-497b-8942-bd4f20928e29" providerId="ADAL" clId="{AFC7D325-8A1E-4FF2-BC32-BBE9844A7410}" dt="2024-05-31T15:35:23.394" v="386" actId="108"/>
          <ac:graphicFrameMkLst>
            <pc:docMk/>
            <pc:sldMk cId="4245636293" sldId="5439"/>
            <ac:graphicFrameMk id="5" creationId="{AAAA6B10-9516-EF85-5F5B-FF75213EE4DD}"/>
          </ac:graphicFrameMkLst>
        </pc:graphicFrameChg>
      </pc:sldChg>
    </pc:docChg>
  </pc:docChgLst>
  <pc:docChgLst>
    <pc:chgData name="Moore, Samantha" userId="93180664-b428-4cc6-984a-44d56d1f51c0" providerId="ADAL" clId="{B7E895B3-AFBD-46F1-9A8A-C98FD42D0670}"/>
    <pc:docChg chg="undo custSel addSld modSld addSection modSection">
      <pc:chgData name="Moore, Samantha" userId="93180664-b428-4cc6-984a-44d56d1f51c0" providerId="ADAL" clId="{B7E895B3-AFBD-46F1-9A8A-C98FD42D0670}" dt="2024-02-02T10:08:32.959" v="556" actId="20577"/>
      <pc:docMkLst>
        <pc:docMk/>
      </pc:docMkLst>
      <pc:sldChg chg="addSp delSp modSp mod">
        <pc:chgData name="Moore, Samantha" userId="93180664-b428-4cc6-984a-44d56d1f51c0" providerId="ADAL" clId="{B7E895B3-AFBD-46F1-9A8A-C98FD42D0670}" dt="2024-01-30T14:02:15.247" v="22" actId="1076"/>
        <pc:sldMkLst>
          <pc:docMk/>
          <pc:sldMk cId="2006516843" sldId="5408"/>
        </pc:sldMkLst>
        <pc:picChg chg="add del mod modCrop">
          <ac:chgData name="Moore, Samantha" userId="93180664-b428-4cc6-984a-44d56d1f51c0" providerId="ADAL" clId="{B7E895B3-AFBD-46F1-9A8A-C98FD42D0670}" dt="2024-01-30T14:02:15.247" v="22" actId="1076"/>
          <ac:picMkLst>
            <pc:docMk/>
            <pc:sldMk cId="2006516843" sldId="5408"/>
            <ac:picMk id="6" creationId="{BF5A6348-098A-D49F-FFF9-11FC082242E5}"/>
          </ac:picMkLst>
        </pc:picChg>
        <pc:picChg chg="del">
          <ac:chgData name="Moore, Samantha" userId="93180664-b428-4cc6-984a-44d56d1f51c0" providerId="ADAL" clId="{B7E895B3-AFBD-46F1-9A8A-C98FD42D0670}" dt="2024-01-30T14:02:11.946" v="21" actId="478"/>
          <ac:picMkLst>
            <pc:docMk/>
            <pc:sldMk cId="2006516843" sldId="5408"/>
            <ac:picMk id="11" creationId="{1ACB9EBF-929C-5220-BA5D-666FE1F9A493}"/>
          </ac:picMkLst>
        </pc:picChg>
      </pc:sldChg>
      <pc:sldChg chg="addSp delSp modSp mod">
        <pc:chgData name="Moore, Samantha" userId="93180664-b428-4cc6-984a-44d56d1f51c0" providerId="ADAL" clId="{B7E895B3-AFBD-46F1-9A8A-C98FD42D0670}" dt="2024-01-30T14:00:17.797" v="8" actId="1076"/>
        <pc:sldMkLst>
          <pc:docMk/>
          <pc:sldMk cId="3474852773" sldId="5418"/>
        </pc:sldMkLst>
        <pc:picChg chg="add mod modCrop">
          <ac:chgData name="Moore, Samantha" userId="93180664-b428-4cc6-984a-44d56d1f51c0" providerId="ADAL" clId="{B7E895B3-AFBD-46F1-9A8A-C98FD42D0670}" dt="2024-01-30T14:00:17.797" v="8" actId="1076"/>
          <ac:picMkLst>
            <pc:docMk/>
            <pc:sldMk cId="3474852773" sldId="5418"/>
            <ac:picMk id="6" creationId="{91432B7F-43C4-4472-D2D3-0B0C5435BD35}"/>
          </ac:picMkLst>
        </pc:picChg>
        <pc:picChg chg="del">
          <ac:chgData name="Moore, Samantha" userId="93180664-b428-4cc6-984a-44d56d1f51c0" providerId="ADAL" clId="{B7E895B3-AFBD-46F1-9A8A-C98FD42D0670}" dt="2024-01-30T14:00:15.171" v="7" actId="478"/>
          <ac:picMkLst>
            <pc:docMk/>
            <pc:sldMk cId="3474852773" sldId="5418"/>
            <ac:picMk id="1028" creationId="{7E69B00C-B7AD-C3ED-8ABF-B056171BECBF}"/>
          </ac:picMkLst>
        </pc:picChg>
      </pc:sldChg>
      <pc:sldChg chg="addSp delSp modSp new mod modClrScheme chgLayout">
        <pc:chgData name="Moore, Samantha" userId="93180664-b428-4cc6-984a-44d56d1f51c0" providerId="ADAL" clId="{B7E895B3-AFBD-46F1-9A8A-C98FD42D0670}" dt="2024-02-02T10:08:32.959" v="556" actId="20577"/>
        <pc:sldMkLst>
          <pc:docMk/>
          <pc:sldMk cId="2155453437" sldId="5432"/>
        </pc:sldMkLst>
        <pc:spChg chg="del">
          <ac:chgData name="Moore, Samantha" userId="93180664-b428-4cc6-984a-44d56d1f51c0" providerId="ADAL" clId="{B7E895B3-AFBD-46F1-9A8A-C98FD42D0670}" dt="2024-02-01T09:46:14.934" v="423" actId="26606"/>
          <ac:spMkLst>
            <pc:docMk/>
            <pc:sldMk cId="2155453437" sldId="5432"/>
            <ac:spMk id="2" creationId="{69E8DC48-E2F1-D8AD-E199-2DA83833186B}"/>
          </ac:spMkLst>
        </pc:spChg>
        <pc:spChg chg="mod">
          <ac:chgData name="Moore, Samantha" userId="93180664-b428-4cc6-984a-44d56d1f51c0" providerId="ADAL" clId="{B7E895B3-AFBD-46F1-9A8A-C98FD42D0670}" dt="2024-02-01T09:54:47.562" v="475" actId="1076"/>
          <ac:spMkLst>
            <pc:docMk/>
            <pc:sldMk cId="2155453437" sldId="5432"/>
            <ac:spMk id="3" creationId="{99E15FB4-DF1D-B0A5-6EA8-22A76DF79E20}"/>
          </ac:spMkLst>
        </pc:spChg>
        <pc:spChg chg="mod">
          <ac:chgData name="Moore, Samantha" userId="93180664-b428-4cc6-984a-44d56d1f51c0" providerId="ADAL" clId="{B7E895B3-AFBD-46F1-9A8A-C98FD42D0670}" dt="2024-02-02T10:08:32.959" v="556" actId="20577"/>
          <ac:spMkLst>
            <pc:docMk/>
            <pc:sldMk cId="2155453437" sldId="5432"/>
            <ac:spMk id="4" creationId="{A093236C-A2CB-7A26-818A-7CFC4F67E2DD}"/>
          </ac:spMkLst>
        </pc:spChg>
        <pc:spChg chg="add mod">
          <ac:chgData name="Moore, Samantha" userId="93180664-b428-4cc6-984a-44d56d1f51c0" providerId="ADAL" clId="{B7E895B3-AFBD-46F1-9A8A-C98FD42D0670}" dt="2024-02-01T09:46:14.948" v="424" actId="27636"/>
          <ac:spMkLst>
            <pc:docMk/>
            <pc:sldMk cId="2155453437" sldId="5432"/>
            <ac:spMk id="11" creationId="{16158184-D3F2-B2C1-07EF-1A6366CF35B6}"/>
          </ac:spMkLst>
        </pc:spChg>
        <pc:picChg chg="add mod ord">
          <ac:chgData name="Moore, Samantha" userId="93180664-b428-4cc6-984a-44d56d1f51c0" providerId="ADAL" clId="{B7E895B3-AFBD-46F1-9A8A-C98FD42D0670}" dt="2024-02-01T09:46:14.934" v="423" actId="26606"/>
          <ac:picMkLst>
            <pc:docMk/>
            <pc:sldMk cId="2155453437" sldId="5432"/>
            <ac:picMk id="6" creationId="{0B83AFCB-2BBD-0B6D-681B-3CB883AD1F08}"/>
          </ac:picMkLst>
        </pc:picChg>
        <pc:picChg chg="add mod">
          <ac:chgData name="Moore, Samantha" userId="93180664-b428-4cc6-984a-44d56d1f51c0" providerId="ADAL" clId="{B7E895B3-AFBD-46F1-9A8A-C98FD42D0670}" dt="2024-02-01T09:48:00.744" v="453" actId="1076"/>
          <ac:picMkLst>
            <pc:docMk/>
            <pc:sldMk cId="2155453437" sldId="5432"/>
            <ac:picMk id="7" creationId="{E6584F26-CA68-6685-5E99-BDB5C8C6DA47}"/>
          </ac:picMkLst>
        </pc:picChg>
      </pc:sldChg>
    </pc:docChg>
  </pc:docChgLst>
  <pc:docChgLst>
    <pc:chgData name="Restivo, Charlyne" userId="282307bd-acc9-497b-8942-bd4f20928e29" providerId="ADAL" clId="{C23C8F65-9B28-4408-8E02-43F7DC1CD66D}"/>
    <pc:docChg chg="modSld sldOrd">
      <pc:chgData name="Restivo, Charlyne" userId="282307bd-acc9-497b-8942-bd4f20928e29" providerId="ADAL" clId="{C23C8F65-9B28-4408-8E02-43F7DC1CD66D}" dt="2024-03-06T10:54:15.639" v="42"/>
      <pc:docMkLst>
        <pc:docMk/>
      </pc:docMkLst>
      <pc:sldChg chg="ord">
        <pc:chgData name="Restivo, Charlyne" userId="282307bd-acc9-497b-8942-bd4f20928e29" providerId="ADAL" clId="{C23C8F65-9B28-4408-8E02-43F7DC1CD66D}" dt="2024-03-06T10:54:15.639" v="42"/>
        <pc:sldMkLst>
          <pc:docMk/>
          <pc:sldMk cId="133211888" sldId="2724"/>
        </pc:sldMkLst>
      </pc:sldChg>
      <pc:sldChg chg="modSp mod">
        <pc:chgData name="Restivo, Charlyne" userId="282307bd-acc9-497b-8942-bd4f20928e29" providerId="ADAL" clId="{C23C8F65-9B28-4408-8E02-43F7DC1CD66D}" dt="2024-03-06T10:41:38.843" v="40" actId="20577"/>
        <pc:sldMkLst>
          <pc:docMk/>
          <pc:sldMk cId="3474852773" sldId="5418"/>
        </pc:sldMkLst>
        <pc:spChg chg="mod">
          <ac:chgData name="Restivo, Charlyne" userId="282307bd-acc9-497b-8942-bd4f20928e29" providerId="ADAL" clId="{C23C8F65-9B28-4408-8E02-43F7DC1CD66D}" dt="2024-03-06T10:41:38.843" v="40" actId="20577"/>
          <ac:spMkLst>
            <pc:docMk/>
            <pc:sldMk cId="3474852773" sldId="5418"/>
            <ac:spMk id="4" creationId="{2FF2939D-EEF4-D85B-9CF0-A9FA6FDD6765}"/>
          </ac:spMkLst>
        </pc:spChg>
      </pc:sldChg>
    </pc:docChg>
  </pc:docChgLst>
  <pc:docChgLst>
    <pc:chgData name="Dilauro, Arianna" userId="3225db27-b1fc-485c-9ab5-393f38afd1f6" providerId="ADAL" clId="{EC0D4CDF-F83F-6F47-8988-D9F22BFF5286}"/>
    <pc:docChg chg="undo custSel addSld delSld modSld sldOrd modSection">
      <pc:chgData name="Dilauro, Arianna" userId="3225db27-b1fc-485c-9ab5-393f38afd1f6" providerId="ADAL" clId="{EC0D4CDF-F83F-6F47-8988-D9F22BFF5286}" dt="2024-06-13T06:14:48.482" v="1155" actId="14826"/>
      <pc:docMkLst>
        <pc:docMk/>
      </pc:docMkLst>
      <pc:sldChg chg="modSp mod">
        <pc:chgData name="Dilauro, Arianna" userId="3225db27-b1fc-485c-9ab5-393f38afd1f6" providerId="ADAL" clId="{EC0D4CDF-F83F-6F47-8988-D9F22BFF5286}" dt="2024-06-11T14:57:25.705" v="1020" actId="14100"/>
        <pc:sldMkLst>
          <pc:docMk/>
          <pc:sldMk cId="133211888" sldId="2724"/>
        </pc:sldMkLst>
        <pc:spChg chg="mod">
          <ac:chgData name="Dilauro, Arianna" userId="3225db27-b1fc-485c-9ab5-393f38afd1f6" providerId="ADAL" clId="{EC0D4CDF-F83F-6F47-8988-D9F22BFF5286}" dt="2024-06-11T14:57:21.556" v="1019" actId="1076"/>
          <ac:spMkLst>
            <pc:docMk/>
            <pc:sldMk cId="133211888" sldId="2724"/>
            <ac:spMk id="3" creationId="{358C7A13-0AC2-C106-64FA-BF1CA2019EF6}"/>
          </ac:spMkLst>
        </pc:spChg>
        <pc:spChg chg="mod">
          <ac:chgData name="Dilauro, Arianna" userId="3225db27-b1fc-485c-9ab5-393f38afd1f6" providerId="ADAL" clId="{EC0D4CDF-F83F-6F47-8988-D9F22BFF5286}" dt="2024-06-11T14:57:25.705" v="1020" actId="14100"/>
          <ac:spMkLst>
            <pc:docMk/>
            <pc:sldMk cId="133211888" sldId="2724"/>
            <ac:spMk id="4" creationId="{9BF2584E-5CAC-1CEE-1EA5-ECDC80520D94}"/>
          </ac:spMkLst>
        </pc:spChg>
      </pc:sldChg>
      <pc:sldChg chg="del">
        <pc:chgData name="Dilauro, Arianna" userId="3225db27-b1fc-485c-9ab5-393f38afd1f6" providerId="ADAL" clId="{EC0D4CDF-F83F-6F47-8988-D9F22BFF5286}" dt="2024-06-11T13:09:10.912" v="222" actId="2696"/>
        <pc:sldMkLst>
          <pc:docMk/>
          <pc:sldMk cId="3925317158" sldId="2731"/>
        </pc:sldMkLst>
      </pc:sldChg>
      <pc:sldChg chg="addSp delSp modSp mod modClrScheme chgLayout">
        <pc:chgData name="Dilauro, Arianna" userId="3225db27-b1fc-485c-9ab5-393f38afd1f6" providerId="ADAL" clId="{EC0D4CDF-F83F-6F47-8988-D9F22BFF5286}" dt="2024-06-12T09:01:48.029" v="1114" actId="20577"/>
        <pc:sldMkLst>
          <pc:docMk/>
          <pc:sldMk cId="726080962" sldId="5407"/>
        </pc:sldMkLst>
        <pc:spChg chg="add del mod ord">
          <ac:chgData name="Dilauro, Arianna" userId="3225db27-b1fc-485c-9ab5-393f38afd1f6" providerId="ADAL" clId="{EC0D4CDF-F83F-6F47-8988-D9F22BFF5286}" dt="2024-06-11T14:39:20.789" v="791" actId="700"/>
          <ac:spMkLst>
            <pc:docMk/>
            <pc:sldMk cId="726080962" sldId="5407"/>
            <ac:spMk id="2" creationId="{DD37D9C8-170E-F348-1CAA-C005D8576D10}"/>
          </ac:spMkLst>
        </pc:spChg>
        <pc:spChg chg="mod ord">
          <ac:chgData name="Dilauro, Arianna" userId="3225db27-b1fc-485c-9ab5-393f38afd1f6" providerId="ADAL" clId="{EC0D4CDF-F83F-6F47-8988-D9F22BFF5286}" dt="2024-06-11T14:56:08.118" v="1014" actId="1076"/>
          <ac:spMkLst>
            <pc:docMk/>
            <pc:sldMk cId="726080962" sldId="5407"/>
            <ac:spMk id="3" creationId="{BA7A74AB-8F77-D379-0520-19302E3F17B1}"/>
          </ac:spMkLst>
        </pc:spChg>
        <pc:spChg chg="mod ord">
          <ac:chgData name="Dilauro, Arianna" userId="3225db27-b1fc-485c-9ab5-393f38afd1f6" providerId="ADAL" clId="{EC0D4CDF-F83F-6F47-8988-D9F22BFF5286}" dt="2024-06-12T09:01:48.029" v="1114" actId="20577"/>
          <ac:spMkLst>
            <pc:docMk/>
            <pc:sldMk cId="726080962" sldId="5407"/>
            <ac:spMk id="4" creationId="{2FF2939D-EEF4-D85B-9CF0-A9FA6FDD6765}"/>
          </ac:spMkLst>
        </pc:spChg>
        <pc:spChg chg="mod ord">
          <ac:chgData name="Dilauro, Arianna" userId="3225db27-b1fc-485c-9ab5-393f38afd1f6" providerId="ADAL" clId="{EC0D4CDF-F83F-6F47-8988-D9F22BFF5286}" dt="2024-06-11T14:39:20.789" v="791" actId="700"/>
          <ac:spMkLst>
            <pc:docMk/>
            <pc:sldMk cId="726080962" sldId="5407"/>
            <ac:spMk id="7" creationId="{1174D807-00E9-97EC-6389-7161D001991C}"/>
          </ac:spMkLst>
        </pc:spChg>
        <pc:picChg chg="mod">
          <ac:chgData name="Dilauro, Arianna" userId="3225db27-b1fc-485c-9ab5-393f38afd1f6" providerId="ADAL" clId="{EC0D4CDF-F83F-6F47-8988-D9F22BFF5286}" dt="2024-06-11T14:40:02.943" v="800" actId="14100"/>
          <ac:picMkLst>
            <pc:docMk/>
            <pc:sldMk cId="726080962" sldId="5407"/>
            <ac:picMk id="11" creationId="{772AE850-1FA2-0DC8-8AAE-8CE91FAC60C6}"/>
          </ac:picMkLst>
        </pc:picChg>
        <pc:picChg chg="mod">
          <ac:chgData name="Dilauro, Arianna" userId="3225db27-b1fc-485c-9ab5-393f38afd1f6" providerId="ADAL" clId="{EC0D4CDF-F83F-6F47-8988-D9F22BFF5286}" dt="2024-06-11T14:39:54.349" v="799" actId="1076"/>
          <ac:picMkLst>
            <pc:docMk/>
            <pc:sldMk cId="726080962" sldId="5407"/>
            <ac:picMk id="14" creationId="{4C0815FE-C3AF-5226-8C69-A72540BF63B5}"/>
          </ac:picMkLst>
        </pc:picChg>
        <pc:picChg chg="mod">
          <ac:chgData name="Dilauro, Arianna" userId="3225db27-b1fc-485c-9ab5-393f38afd1f6" providerId="ADAL" clId="{EC0D4CDF-F83F-6F47-8988-D9F22BFF5286}" dt="2024-06-11T14:39:47.417" v="797" actId="1076"/>
          <ac:picMkLst>
            <pc:docMk/>
            <pc:sldMk cId="726080962" sldId="5407"/>
            <ac:picMk id="18" creationId="{C9483B87-9862-C2D5-EB09-A252B46B849F}"/>
          </ac:picMkLst>
        </pc:picChg>
        <pc:picChg chg="mod">
          <ac:chgData name="Dilauro, Arianna" userId="3225db27-b1fc-485c-9ab5-393f38afd1f6" providerId="ADAL" clId="{EC0D4CDF-F83F-6F47-8988-D9F22BFF5286}" dt="2024-06-11T14:39:50.828" v="798" actId="1076"/>
          <ac:picMkLst>
            <pc:docMk/>
            <pc:sldMk cId="726080962" sldId="5407"/>
            <ac:picMk id="19" creationId="{88E21BD2-32B4-96B2-DA71-B071A554CB59}"/>
          </ac:picMkLst>
        </pc:picChg>
      </pc:sldChg>
      <pc:sldChg chg="modSp mod">
        <pc:chgData name="Dilauro, Arianna" userId="3225db27-b1fc-485c-9ab5-393f38afd1f6" providerId="ADAL" clId="{EC0D4CDF-F83F-6F47-8988-D9F22BFF5286}" dt="2024-06-11T14:57:47.238" v="1024" actId="1076"/>
        <pc:sldMkLst>
          <pc:docMk/>
          <pc:sldMk cId="2739821092" sldId="5410"/>
        </pc:sldMkLst>
        <pc:spChg chg="mod">
          <ac:chgData name="Dilauro, Arianna" userId="3225db27-b1fc-485c-9ab5-393f38afd1f6" providerId="ADAL" clId="{EC0D4CDF-F83F-6F47-8988-D9F22BFF5286}" dt="2024-06-11T14:57:47.238" v="1024" actId="1076"/>
          <ac:spMkLst>
            <pc:docMk/>
            <pc:sldMk cId="2739821092" sldId="5410"/>
            <ac:spMk id="2" creationId="{9827631C-9CBF-8EA8-B767-01C2C23F6340}"/>
          </ac:spMkLst>
        </pc:spChg>
        <pc:spChg chg="mod">
          <ac:chgData name="Dilauro, Arianna" userId="3225db27-b1fc-485c-9ab5-393f38afd1f6" providerId="ADAL" clId="{EC0D4CDF-F83F-6F47-8988-D9F22BFF5286}" dt="2024-06-11T14:31:00.296" v="736" actId="2711"/>
          <ac:spMkLst>
            <pc:docMk/>
            <pc:sldMk cId="2739821092" sldId="5410"/>
            <ac:spMk id="3" creationId="{808E2F47-1CAA-3455-DE66-D02C3130EDD4}"/>
          </ac:spMkLst>
        </pc:spChg>
        <pc:spChg chg="mod">
          <ac:chgData name="Dilauro, Arianna" userId="3225db27-b1fc-485c-9ab5-393f38afd1f6" providerId="ADAL" clId="{EC0D4CDF-F83F-6F47-8988-D9F22BFF5286}" dt="2024-06-11T14:57:44.448" v="1022" actId="404"/>
          <ac:spMkLst>
            <pc:docMk/>
            <pc:sldMk cId="2739821092" sldId="5410"/>
            <ac:spMk id="4" creationId="{7B78B80F-8330-2A1C-F396-8AF1E93072E5}"/>
          </ac:spMkLst>
        </pc:spChg>
      </pc:sldChg>
      <pc:sldChg chg="modSp mod">
        <pc:chgData name="Dilauro, Arianna" userId="3225db27-b1fc-485c-9ab5-393f38afd1f6" providerId="ADAL" clId="{EC0D4CDF-F83F-6F47-8988-D9F22BFF5286}" dt="2024-06-11T14:56:53.742" v="1016" actId="14100"/>
        <pc:sldMkLst>
          <pc:docMk/>
          <pc:sldMk cId="3474852773" sldId="5418"/>
        </pc:sldMkLst>
        <pc:spChg chg="mod">
          <ac:chgData name="Dilauro, Arianna" userId="3225db27-b1fc-485c-9ab5-393f38afd1f6" providerId="ADAL" clId="{EC0D4CDF-F83F-6F47-8988-D9F22BFF5286}" dt="2024-06-11T14:35:05.491" v="760" actId="1076"/>
          <ac:spMkLst>
            <pc:docMk/>
            <pc:sldMk cId="3474852773" sldId="5418"/>
            <ac:spMk id="3" creationId="{BA7A74AB-8F77-D379-0520-19302E3F17B1}"/>
          </ac:spMkLst>
        </pc:spChg>
        <pc:spChg chg="mod">
          <ac:chgData name="Dilauro, Arianna" userId="3225db27-b1fc-485c-9ab5-393f38afd1f6" providerId="ADAL" clId="{EC0D4CDF-F83F-6F47-8988-D9F22BFF5286}" dt="2024-06-11T14:56:53.742" v="1016" actId="14100"/>
          <ac:spMkLst>
            <pc:docMk/>
            <pc:sldMk cId="3474852773" sldId="5418"/>
            <ac:spMk id="4" creationId="{2FF2939D-EEF4-D85B-9CF0-A9FA6FDD6765}"/>
          </ac:spMkLst>
        </pc:spChg>
        <pc:picChg chg="mod">
          <ac:chgData name="Dilauro, Arianna" userId="3225db27-b1fc-485c-9ab5-393f38afd1f6" providerId="ADAL" clId="{EC0D4CDF-F83F-6F47-8988-D9F22BFF5286}" dt="2024-06-11T14:34:39.204" v="754" actId="1076"/>
          <ac:picMkLst>
            <pc:docMk/>
            <pc:sldMk cId="3474852773" sldId="5418"/>
            <ac:picMk id="5" creationId="{E5992280-8F79-287E-5A72-30892C707453}"/>
          </ac:picMkLst>
        </pc:picChg>
      </pc:sldChg>
      <pc:sldChg chg="ord">
        <pc:chgData name="Dilauro, Arianna" userId="3225db27-b1fc-485c-9ab5-393f38afd1f6" providerId="ADAL" clId="{EC0D4CDF-F83F-6F47-8988-D9F22BFF5286}" dt="2024-06-11T13:12:26.500" v="245" actId="20578"/>
        <pc:sldMkLst>
          <pc:docMk/>
          <pc:sldMk cId="4007779484" sldId="5431"/>
        </pc:sldMkLst>
      </pc:sldChg>
      <pc:sldChg chg="modSp mod">
        <pc:chgData name="Dilauro, Arianna" userId="3225db27-b1fc-485c-9ab5-393f38afd1f6" providerId="ADAL" clId="{EC0D4CDF-F83F-6F47-8988-D9F22BFF5286}" dt="2024-06-11T15:07:35.798" v="1030" actId="20577"/>
        <pc:sldMkLst>
          <pc:docMk/>
          <pc:sldMk cId="1533261526" sldId="5434"/>
        </pc:sldMkLst>
        <pc:spChg chg="mod">
          <ac:chgData name="Dilauro, Arianna" userId="3225db27-b1fc-485c-9ab5-393f38afd1f6" providerId="ADAL" clId="{EC0D4CDF-F83F-6F47-8988-D9F22BFF5286}" dt="2024-06-11T14:30:30.561" v="733" actId="14100"/>
          <ac:spMkLst>
            <pc:docMk/>
            <pc:sldMk cId="1533261526" sldId="5434"/>
            <ac:spMk id="3" creationId="{623BCAE3-109D-F80C-8948-6E1B0583AB7D}"/>
          </ac:spMkLst>
        </pc:spChg>
        <pc:spChg chg="mod">
          <ac:chgData name="Dilauro, Arianna" userId="3225db27-b1fc-485c-9ab5-393f38afd1f6" providerId="ADAL" clId="{EC0D4CDF-F83F-6F47-8988-D9F22BFF5286}" dt="2024-06-11T15:07:35.798" v="1030" actId="20577"/>
          <ac:spMkLst>
            <pc:docMk/>
            <pc:sldMk cId="1533261526" sldId="5434"/>
            <ac:spMk id="4" creationId="{0C0C6DE3-D51D-A14C-3ACA-C001E218DADB}"/>
          </ac:spMkLst>
        </pc:spChg>
      </pc:sldChg>
      <pc:sldChg chg="modSp mod">
        <pc:chgData name="Dilauro, Arianna" userId="3225db27-b1fc-485c-9ab5-393f38afd1f6" providerId="ADAL" clId="{EC0D4CDF-F83F-6F47-8988-D9F22BFF5286}" dt="2024-06-11T14:31:43.774" v="741" actId="27636"/>
        <pc:sldMkLst>
          <pc:docMk/>
          <pc:sldMk cId="2329653392" sldId="5436"/>
        </pc:sldMkLst>
        <pc:spChg chg="mod">
          <ac:chgData name="Dilauro, Arianna" userId="3225db27-b1fc-485c-9ab5-393f38afd1f6" providerId="ADAL" clId="{EC0D4CDF-F83F-6F47-8988-D9F22BFF5286}" dt="2024-06-11T14:31:35.594" v="739" actId="20577"/>
          <ac:spMkLst>
            <pc:docMk/>
            <pc:sldMk cId="2329653392" sldId="5436"/>
            <ac:spMk id="3" creationId="{9245E87F-7084-6827-0C99-D77B35F132F4}"/>
          </ac:spMkLst>
        </pc:spChg>
        <pc:spChg chg="mod">
          <ac:chgData name="Dilauro, Arianna" userId="3225db27-b1fc-485c-9ab5-393f38afd1f6" providerId="ADAL" clId="{EC0D4CDF-F83F-6F47-8988-D9F22BFF5286}" dt="2024-06-11T14:31:43.774" v="741" actId="27636"/>
          <ac:spMkLst>
            <pc:docMk/>
            <pc:sldMk cId="2329653392" sldId="5436"/>
            <ac:spMk id="4" creationId="{6ABE7DAC-425A-EC48-4AB3-E012D252F833}"/>
          </ac:spMkLst>
        </pc:spChg>
      </pc:sldChg>
      <pc:sldChg chg="addSp delSp modSp del mod chgLayout">
        <pc:chgData name="Dilauro, Arianna" userId="3225db27-b1fc-485c-9ab5-393f38afd1f6" providerId="ADAL" clId="{EC0D4CDF-F83F-6F47-8988-D9F22BFF5286}" dt="2024-06-11T13:39:47.842" v="628" actId="2696"/>
        <pc:sldMkLst>
          <pc:docMk/>
          <pc:sldMk cId="1723238529" sldId="5438"/>
        </pc:sldMkLst>
        <pc:spChg chg="add del mod ord">
          <ac:chgData name="Dilauro, Arianna" userId="3225db27-b1fc-485c-9ab5-393f38afd1f6" providerId="ADAL" clId="{EC0D4CDF-F83F-6F47-8988-D9F22BFF5286}" dt="2024-06-11T12:14:56.982" v="220" actId="700"/>
          <ac:spMkLst>
            <pc:docMk/>
            <pc:sldMk cId="1723238529" sldId="5438"/>
            <ac:spMk id="2" creationId="{36D73694-03F0-8825-A446-05E69811EB82}"/>
          </ac:spMkLst>
        </pc:spChg>
        <pc:spChg chg="mod ord">
          <ac:chgData name="Dilauro, Arianna" userId="3225db27-b1fc-485c-9ab5-393f38afd1f6" providerId="ADAL" clId="{EC0D4CDF-F83F-6F47-8988-D9F22BFF5286}" dt="2024-06-11T12:14:56.982" v="220" actId="700"/>
          <ac:spMkLst>
            <pc:docMk/>
            <pc:sldMk cId="1723238529" sldId="5438"/>
            <ac:spMk id="3" creationId="{27C39196-B2B2-1D55-E741-4FA11FFE616A}"/>
          </ac:spMkLst>
        </pc:spChg>
        <pc:spChg chg="mod ord">
          <ac:chgData name="Dilauro, Arianna" userId="3225db27-b1fc-485c-9ab5-393f38afd1f6" providerId="ADAL" clId="{EC0D4CDF-F83F-6F47-8988-D9F22BFF5286}" dt="2024-06-11T12:14:56.982" v="220" actId="700"/>
          <ac:spMkLst>
            <pc:docMk/>
            <pc:sldMk cId="1723238529" sldId="5438"/>
            <ac:spMk id="4" creationId="{C854D83F-1FF7-A1A8-A2E1-9D6A25862A92}"/>
          </ac:spMkLst>
        </pc:spChg>
      </pc:sldChg>
      <pc:sldChg chg="modSp mod">
        <pc:chgData name="Dilauro, Arianna" userId="3225db27-b1fc-485c-9ab5-393f38afd1f6" providerId="ADAL" clId="{EC0D4CDF-F83F-6F47-8988-D9F22BFF5286}" dt="2024-06-12T09:31:31.339" v="1153" actId="20577"/>
        <pc:sldMkLst>
          <pc:docMk/>
          <pc:sldMk cId="4245636293" sldId="5439"/>
        </pc:sldMkLst>
        <pc:graphicFrameChg chg="mod modGraphic">
          <ac:chgData name="Dilauro, Arianna" userId="3225db27-b1fc-485c-9ab5-393f38afd1f6" providerId="ADAL" clId="{EC0D4CDF-F83F-6F47-8988-D9F22BFF5286}" dt="2024-06-12T09:31:31.339" v="1153" actId="20577"/>
          <ac:graphicFrameMkLst>
            <pc:docMk/>
            <pc:sldMk cId="4245636293" sldId="5439"/>
            <ac:graphicFrameMk id="5" creationId="{AAAA6B10-9516-EF85-5F5B-FF75213EE4DD}"/>
          </ac:graphicFrameMkLst>
        </pc:graphicFrameChg>
      </pc:sldChg>
      <pc:sldChg chg="modSp add mod">
        <pc:chgData name="Dilauro, Arianna" userId="3225db27-b1fc-485c-9ab5-393f38afd1f6" providerId="ADAL" clId="{EC0D4CDF-F83F-6F47-8988-D9F22BFF5286}" dt="2024-06-11T13:11:09.892" v="236" actId="20577"/>
        <pc:sldMkLst>
          <pc:docMk/>
          <pc:sldMk cId="3851325824" sldId="5440"/>
        </pc:sldMkLst>
        <pc:spChg chg="mod">
          <ac:chgData name="Dilauro, Arianna" userId="3225db27-b1fc-485c-9ab5-393f38afd1f6" providerId="ADAL" clId="{EC0D4CDF-F83F-6F47-8988-D9F22BFF5286}" dt="2024-06-11T13:10:12.063" v="226" actId="1076"/>
          <ac:spMkLst>
            <pc:docMk/>
            <pc:sldMk cId="3851325824" sldId="5440"/>
            <ac:spMk id="22" creationId="{AA34CDBC-E912-9CB9-81C4-906FD0164ECC}"/>
          </ac:spMkLst>
        </pc:spChg>
        <pc:spChg chg="mod">
          <ac:chgData name="Dilauro, Arianna" userId="3225db27-b1fc-485c-9ab5-393f38afd1f6" providerId="ADAL" clId="{EC0D4CDF-F83F-6F47-8988-D9F22BFF5286}" dt="2024-06-11T13:10:57.846" v="234" actId="1076"/>
          <ac:spMkLst>
            <pc:docMk/>
            <pc:sldMk cId="3851325824" sldId="5440"/>
            <ac:spMk id="53" creationId="{6AD06BC1-3F67-F34C-C5DB-0A3DC504423A}"/>
          </ac:spMkLst>
        </pc:spChg>
        <pc:spChg chg="mod">
          <ac:chgData name="Dilauro, Arianna" userId="3225db27-b1fc-485c-9ab5-393f38afd1f6" providerId="ADAL" clId="{EC0D4CDF-F83F-6F47-8988-D9F22BFF5286}" dt="2024-06-11T13:10:46.672" v="233" actId="1076"/>
          <ac:spMkLst>
            <pc:docMk/>
            <pc:sldMk cId="3851325824" sldId="5440"/>
            <ac:spMk id="64" creationId="{713AD192-1088-70A4-295A-88F41684DFA1}"/>
          </ac:spMkLst>
        </pc:spChg>
        <pc:spChg chg="mod">
          <ac:chgData name="Dilauro, Arianna" userId="3225db27-b1fc-485c-9ab5-393f38afd1f6" providerId="ADAL" clId="{EC0D4CDF-F83F-6F47-8988-D9F22BFF5286}" dt="2024-06-11T13:11:09.892" v="236" actId="20577"/>
          <ac:spMkLst>
            <pc:docMk/>
            <pc:sldMk cId="3851325824" sldId="5440"/>
            <ac:spMk id="74" creationId="{E9EDE4C5-93FB-FC91-D9A3-AAD238574859}"/>
          </ac:spMkLst>
        </pc:spChg>
        <pc:spChg chg="mod">
          <ac:chgData name="Dilauro, Arianna" userId="3225db27-b1fc-485c-9ab5-393f38afd1f6" providerId="ADAL" clId="{EC0D4CDF-F83F-6F47-8988-D9F22BFF5286}" dt="2024-06-11T13:10:30.784" v="231" actId="1076"/>
          <ac:spMkLst>
            <pc:docMk/>
            <pc:sldMk cId="3851325824" sldId="5440"/>
            <ac:spMk id="88" creationId="{AD5A5E52-8C2E-719E-5624-479AED44CC7F}"/>
          </ac:spMkLst>
        </pc:spChg>
        <pc:spChg chg="mod">
          <ac:chgData name="Dilauro, Arianna" userId="3225db27-b1fc-485c-9ab5-393f38afd1f6" providerId="ADAL" clId="{EC0D4CDF-F83F-6F47-8988-D9F22BFF5286}" dt="2024-06-11T13:10:19.181" v="228" actId="1076"/>
          <ac:spMkLst>
            <pc:docMk/>
            <pc:sldMk cId="3851325824" sldId="5440"/>
            <ac:spMk id="96" creationId="{E2090A70-6426-4848-27E7-3989B7A38DE7}"/>
          </ac:spMkLst>
        </pc:spChg>
        <pc:spChg chg="mod">
          <ac:chgData name="Dilauro, Arianna" userId="3225db27-b1fc-485c-9ab5-393f38afd1f6" providerId="ADAL" clId="{EC0D4CDF-F83F-6F47-8988-D9F22BFF5286}" dt="2024-06-11T13:09:57.745" v="225" actId="1076"/>
          <ac:spMkLst>
            <pc:docMk/>
            <pc:sldMk cId="3851325824" sldId="5440"/>
            <ac:spMk id="127" creationId="{82C2AB1B-55A7-EEC1-02A0-BC3D348285A4}"/>
          </ac:spMkLst>
        </pc:spChg>
      </pc:sldChg>
      <pc:sldChg chg="addSp delSp modSp add mod">
        <pc:chgData name="Dilauro, Arianna" userId="3225db27-b1fc-485c-9ab5-393f38afd1f6" providerId="ADAL" clId="{EC0D4CDF-F83F-6F47-8988-D9F22BFF5286}" dt="2024-06-12T09:01:11.307" v="1113" actId="1076"/>
        <pc:sldMkLst>
          <pc:docMk/>
          <pc:sldMk cId="690736530" sldId="5441"/>
        </pc:sldMkLst>
        <pc:spChg chg="mod">
          <ac:chgData name="Dilauro, Arianna" userId="3225db27-b1fc-485c-9ab5-393f38afd1f6" providerId="ADAL" clId="{EC0D4CDF-F83F-6F47-8988-D9F22BFF5286}" dt="2024-06-11T14:56:17.171" v="1015" actId="2711"/>
          <ac:spMkLst>
            <pc:docMk/>
            <pc:sldMk cId="690736530" sldId="5441"/>
            <ac:spMk id="3" creationId="{BA7A74AB-8F77-D379-0520-19302E3F17B1}"/>
          </ac:spMkLst>
        </pc:spChg>
        <pc:spChg chg="mod">
          <ac:chgData name="Dilauro, Arianna" userId="3225db27-b1fc-485c-9ab5-393f38afd1f6" providerId="ADAL" clId="{EC0D4CDF-F83F-6F47-8988-D9F22BFF5286}" dt="2024-06-12T08:56:28.645" v="1099" actId="207"/>
          <ac:spMkLst>
            <pc:docMk/>
            <pc:sldMk cId="690736530" sldId="5441"/>
            <ac:spMk id="4" creationId="{2FF2939D-EEF4-D85B-9CF0-A9FA6FDD6765}"/>
          </ac:spMkLst>
        </pc:spChg>
        <pc:picChg chg="add del mod">
          <ac:chgData name="Dilauro, Arianna" userId="3225db27-b1fc-485c-9ab5-393f38afd1f6" providerId="ADAL" clId="{EC0D4CDF-F83F-6F47-8988-D9F22BFF5286}" dt="2024-06-11T14:53:35.878" v="992" actId="478"/>
          <ac:picMkLst>
            <pc:docMk/>
            <pc:sldMk cId="690736530" sldId="5441"/>
            <ac:picMk id="5" creationId="{3DB44F59-2483-30F4-AA82-0E4902C2BA44}"/>
          </ac:picMkLst>
        </pc:picChg>
        <pc:picChg chg="add mod">
          <ac:chgData name="Dilauro, Arianna" userId="3225db27-b1fc-485c-9ab5-393f38afd1f6" providerId="ADAL" clId="{EC0D4CDF-F83F-6F47-8988-D9F22BFF5286}" dt="2024-06-12T09:01:11.307" v="1113" actId="1076"/>
          <ac:picMkLst>
            <pc:docMk/>
            <pc:sldMk cId="690736530" sldId="5441"/>
            <ac:picMk id="5" creationId="{90347371-2EBD-65A3-4832-43B34002BF2A}"/>
          </ac:picMkLst>
        </pc:picChg>
        <pc:picChg chg="add mod">
          <ac:chgData name="Dilauro, Arianna" userId="3225db27-b1fc-485c-9ab5-393f38afd1f6" providerId="ADAL" clId="{EC0D4CDF-F83F-6F47-8988-D9F22BFF5286}" dt="2024-06-12T08:57:11.253" v="1101" actId="14100"/>
          <ac:picMkLst>
            <pc:docMk/>
            <pc:sldMk cId="690736530" sldId="5441"/>
            <ac:picMk id="8" creationId="{6E60C049-B3B4-9C0E-1C12-804429D2C977}"/>
          </ac:picMkLst>
        </pc:picChg>
        <pc:picChg chg="add mod">
          <ac:chgData name="Dilauro, Arianna" userId="3225db27-b1fc-485c-9ab5-393f38afd1f6" providerId="ADAL" clId="{EC0D4CDF-F83F-6F47-8988-D9F22BFF5286}" dt="2024-06-12T08:56:59.303" v="1100" actId="14100"/>
          <ac:picMkLst>
            <pc:docMk/>
            <pc:sldMk cId="690736530" sldId="5441"/>
            <ac:picMk id="10" creationId="{0AC2841A-B0E2-F603-8698-94A04BD18BC1}"/>
          </ac:picMkLst>
        </pc:picChg>
        <pc:picChg chg="del mod">
          <ac:chgData name="Dilauro, Arianna" userId="3225db27-b1fc-485c-9ab5-393f38afd1f6" providerId="ADAL" clId="{EC0D4CDF-F83F-6F47-8988-D9F22BFF5286}" dt="2024-06-11T14:52:34.474" v="974" actId="478"/>
          <ac:picMkLst>
            <pc:docMk/>
            <pc:sldMk cId="690736530" sldId="5441"/>
            <ac:picMk id="11" creationId="{772AE850-1FA2-0DC8-8AAE-8CE91FAC60C6}"/>
          </ac:picMkLst>
        </pc:picChg>
        <pc:picChg chg="del">
          <ac:chgData name="Dilauro, Arianna" userId="3225db27-b1fc-485c-9ab5-393f38afd1f6" providerId="ADAL" clId="{EC0D4CDF-F83F-6F47-8988-D9F22BFF5286}" dt="2024-06-11T14:52:29.729" v="970" actId="478"/>
          <ac:picMkLst>
            <pc:docMk/>
            <pc:sldMk cId="690736530" sldId="5441"/>
            <ac:picMk id="14" creationId="{4C0815FE-C3AF-5226-8C69-A72540BF63B5}"/>
          </ac:picMkLst>
        </pc:picChg>
        <pc:picChg chg="del">
          <ac:chgData name="Dilauro, Arianna" userId="3225db27-b1fc-485c-9ab5-393f38afd1f6" providerId="ADAL" clId="{EC0D4CDF-F83F-6F47-8988-D9F22BFF5286}" dt="2024-06-11T14:52:30.870" v="971" actId="478"/>
          <ac:picMkLst>
            <pc:docMk/>
            <pc:sldMk cId="690736530" sldId="5441"/>
            <ac:picMk id="18" creationId="{C9483B87-9862-C2D5-EB09-A252B46B849F}"/>
          </ac:picMkLst>
        </pc:picChg>
        <pc:picChg chg="del">
          <ac:chgData name="Dilauro, Arianna" userId="3225db27-b1fc-485c-9ab5-393f38afd1f6" providerId="ADAL" clId="{EC0D4CDF-F83F-6F47-8988-D9F22BFF5286}" dt="2024-06-11T14:52:31.988" v="972" actId="478"/>
          <ac:picMkLst>
            <pc:docMk/>
            <pc:sldMk cId="690736530" sldId="5441"/>
            <ac:picMk id="19" creationId="{88E21BD2-32B4-96B2-DA71-B071A554CB59}"/>
          </ac:picMkLst>
        </pc:picChg>
      </pc:sldChg>
      <pc:sldChg chg="addSp delSp modSp add mod">
        <pc:chgData name="Dilauro, Arianna" userId="3225db27-b1fc-485c-9ab5-393f38afd1f6" providerId="ADAL" clId="{EC0D4CDF-F83F-6F47-8988-D9F22BFF5286}" dt="2024-06-13T06:14:48.482" v="1155" actId="14826"/>
        <pc:sldMkLst>
          <pc:docMk/>
          <pc:sldMk cId="1556008298" sldId="5442"/>
        </pc:sldMkLst>
        <pc:spChg chg="mod">
          <ac:chgData name="Dilauro, Arianna" userId="3225db27-b1fc-485c-9ab5-393f38afd1f6" providerId="ADAL" clId="{EC0D4CDF-F83F-6F47-8988-D9F22BFF5286}" dt="2024-06-11T14:19:37.153" v="677" actId="207"/>
          <ac:spMkLst>
            <pc:docMk/>
            <pc:sldMk cId="1556008298" sldId="5442"/>
            <ac:spMk id="3" creationId="{27C39196-B2B2-1D55-E741-4FA11FFE616A}"/>
          </ac:spMkLst>
        </pc:spChg>
        <pc:spChg chg="mod">
          <ac:chgData name="Dilauro, Arianna" userId="3225db27-b1fc-485c-9ab5-393f38afd1f6" providerId="ADAL" clId="{EC0D4CDF-F83F-6F47-8988-D9F22BFF5286}" dt="2024-06-11T14:23:45.128" v="698" actId="403"/>
          <ac:spMkLst>
            <pc:docMk/>
            <pc:sldMk cId="1556008298" sldId="5442"/>
            <ac:spMk id="4" creationId="{C854D83F-1FF7-A1A8-A2E1-9D6A25862A92}"/>
          </ac:spMkLst>
        </pc:spChg>
        <pc:spChg chg="mod">
          <ac:chgData name="Dilauro, Arianna" userId="3225db27-b1fc-485c-9ab5-393f38afd1f6" providerId="ADAL" clId="{EC0D4CDF-F83F-6F47-8988-D9F22BFF5286}" dt="2024-06-11T14:23:40.130" v="697" actId="403"/>
          <ac:spMkLst>
            <pc:docMk/>
            <pc:sldMk cId="1556008298" sldId="5442"/>
            <ac:spMk id="7" creationId="{D33A634F-0ABC-3ADC-DF55-CF811AD7FB2B}"/>
          </ac:spMkLst>
        </pc:spChg>
        <pc:spChg chg="add mod">
          <ac:chgData name="Dilauro, Arianna" userId="3225db27-b1fc-485c-9ab5-393f38afd1f6" providerId="ADAL" clId="{EC0D4CDF-F83F-6F47-8988-D9F22BFF5286}" dt="2024-06-11T14:23:59.011" v="700" actId="1076"/>
          <ac:spMkLst>
            <pc:docMk/>
            <pc:sldMk cId="1556008298" sldId="5442"/>
            <ac:spMk id="8" creationId="{22217613-BDD1-B71A-A5F2-E32EC1CBD2D5}"/>
          </ac:spMkLst>
        </pc:spChg>
        <pc:spChg chg="add del mod">
          <ac:chgData name="Dilauro, Arianna" userId="3225db27-b1fc-485c-9ab5-393f38afd1f6" providerId="ADAL" clId="{EC0D4CDF-F83F-6F47-8988-D9F22BFF5286}" dt="2024-06-11T13:26:40.320" v="441" actId="478"/>
          <ac:spMkLst>
            <pc:docMk/>
            <pc:sldMk cId="1556008298" sldId="5442"/>
            <ac:spMk id="20" creationId="{026553F1-5339-AD79-589D-8C1727B61CA3}"/>
          </ac:spMkLst>
        </pc:spChg>
        <pc:spChg chg="add del mod">
          <ac:chgData name="Dilauro, Arianna" userId="3225db27-b1fc-485c-9ab5-393f38afd1f6" providerId="ADAL" clId="{EC0D4CDF-F83F-6F47-8988-D9F22BFF5286}" dt="2024-06-11T13:26:37.442" v="440" actId="478"/>
          <ac:spMkLst>
            <pc:docMk/>
            <pc:sldMk cId="1556008298" sldId="5442"/>
            <ac:spMk id="22" creationId="{1E123CD2-46B0-2531-DCF7-7A361AC6658C}"/>
          </ac:spMkLst>
        </pc:spChg>
        <pc:spChg chg="add del mod">
          <ac:chgData name="Dilauro, Arianna" userId="3225db27-b1fc-485c-9ab5-393f38afd1f6" providerId="ADAL" clId="{EC0D4CDF-F83F-6F47-8988-D9F22BFF5286}" dt="2024-06-11T13:26:44.620" v="442" actId="478"/>
          <ac:spMkLst>
            <pc:docMk/>
            <pc:sldMk cId="1556008298" sldId="5442"/>
            <ac:spMk id="24" creationId="{20E47CEE-65B8-1B19-C493-6CD7A077B4D5}"/>
          </ac:spMkLst>
        </pc:spChg>
        <pc:spChg chg="add del mod">
          <ac:chgData name="Dilauro, Arianna" userId="3225db27-b1fc-485c-9ab5-393f38afd1f6" providerId="ADAL" clId="{EC0D4CDF-F83F-6F47-8988-D9F22BFF5286}" dt="2024-06-11T13:26:47.654" v="443" actId="478"/>
          <ac:spMkLst>
            <pc:docMk/>
            <pc:sldMk cId="1556008298" sldId="5442"/>
            <ac:spMk id="26" creationId="{86C134D0-89FB-D8F7-5D21-93BE6C7B63FF}"/>
          </ac:spMkLst>
        </pc:spChg>
        <pc:spChg chg="add mod">
          <ac:chgData name="Dilauro, Arianna" userId="3225db27-b1fc-485c-9ab5-393f38afd1f6" providerId="ADAL" clId="{EC0D4CDF-F83F-6F47-8988-D9F22BFF5286}" dt="2024-06-12T06:21:25.018" v="1033" actId="20577"/>
          <ac:spMkLst>
            <pc:docMk/>
            <pc:sldMk cId="1556008298" sldId="5442"/>
            <ac:spMk id="27" creationId="{0CE67A0C-3E86-8CD8-8913-12C2D5283A1E}"/>
          </ac:spMkLst>
        </pc:spChg>
        <pc:spChg chg="add mod">
          <ac:chgData name="Dilauro, Arianna" userId="3225db27-b1fc-485c-9ab5-393f38afd1f6" providerId="ADAL" clId="{EC0D4CDF-F83F-6F47-8988-D9F22BFF5286}" dt="2024-06-11T14:24:18.013" v="703" actId="1076"/>
          <ac:spMkLst>
            <pc:docMk/>
            <pc:sldMk cId="1556008298" sldId="5442"/>
            <ac:spMk id="28" creationId="{D36C35DC-2F4C-4A0C-FA28-FD647587F488}"/>
          </ac:spMkLst>
        </pc:spChg>
        <pc:spChg chg="add mod">
          <ac:chgData name="Dilauro, Arianna" userId="3225db27-b1fc-485c-9ab5-393f38afd1f6" providerId="ADAL" clId="{EC0D4CDF-F83F-6F47-8988-D9F22BFF5286}" dt="2024-06-11T14:26:48.637" v="724" actId="1076"/>
          <ac:spMkLst>
            <pc:docMk/>
            <pc:sldMk cId="1556008298" sldId="5442"/>
            <ac:spMk id="29" creationId="{259DEBBB-253A-1500-6721-5CD6A8F539CA}"/>
          </ac:spMkLst>
        </pc:spChg>
        <pc:spChg chg="add mod">
          <ac:chgData name="Dilauro, Arianna" userId="3225db27-b1fc-485c-9ab5-393f38afd1f6" providerId="ADAL" clId="{EC0D4CDF-F83F-6F47-8988-D9F22BFF5286}" dt="2024-06-11T14:27:39.458" v="730" actId="1076"/>
          <ac:spMkLst>
            <pc:docMk/>
            <pc:sldMk cId="1556008298" sldId="5442"/>
            <ac:spMk id="30" creationId="{176F48E7-BE43-15C0-2532-E9C967B76CE7}"/>
          </ac:spMkLst>
        </pc:spChg>
        <pc:spChg chg="add mod">
          <ac:chgData name="Dilauro, Arianna" userId="3225db27-b1fc-485c-9ab5-393f38afd1f6" providerId="ADAL" clId="{EC0D4CDF-F83F-6F47-8988-D9F22BFF5286}" dt="2024-06-11T14:25:16.533" v="713" actId="1076"/>
          <ac:spMkLst>
            <pc:docMk/>
            <pc:sldMk cId="1556008298" sldId="5442"/>
            <ac:spMk id="31" creationId="{4DFAE2A8-6930-EE7C-4BB0-301EDC43E488}"/>
          </ac:spMkLst>
        </pc:spChg>
        <pc:spChg chg="add mod">
          <ac:chgData name="Dilauro, Arianna" userId="3225db27-b1fc-485c-9ab5-393f38afd1f6" providerId="ADAL" clId="{EC0D4CDF-F83F-6F47-8988-D9F22BFF5286}" dt="2024-06-11T14:26:03.454" v="719" actId="1076"/>
          <ac:spMkLst>
            <pc:docMk/>
            <pc:sldMk cId="1556008298" sldId="5442"/>
            <ac:spMk id="32" creationId="{5FBFB939-3263-0797-53FC-DE9AE3ED424A}"/>
          </ac:spMkLst>
        </pc:spChg>
        <pc:spChg chg="add mod">
          <ac:chgData name="Dilauro, Arianna" userId="3225db27-b1fc-485c-9ab5-393f38afd1f6" providerId="ADAL" clId="{EC0D4CDF-F83F-6F47-8988-D9F22BFF5286}" dt="2024-06-11T14:26:09.854" v="720" actId="1076"/>
          <ac:spMkLst>
            <pc:docMk/>
            <pc:sldMk cId="1556008298" sldId="5442"/>
            <ac:spMk id="33" creationId="{1FE622D4-D9E0-A1D5-6214-91D826E4FADD}"/>
          </ac:spMkLst>
        </pc:spChg>
        <pc:spChg chg="add mod">
          <ac:chgData name="Dilauro, Arianna" userId="3225db27-b1fc-485c-9ab5-393f38afd1f6" providerId="ADAL" clId="{EC0D4CDF-F83F-6F47-8988-D9F22BFF5286}" dt="2024-06-11T14:19:57.240" v="682" actId="1076"/>
          <ac:spMkLst>
            <pc:docMk/>
            <pc:sldMk cId="1556008298" sldId="5442"/>
            <ac:spMk id="34" creationId="{B40477A2-6A6A-93E0-FB11-BDC921491465}"/>
          </ac:spMkLst>
        </pc:spChg>
        <pc:spChg chg="add mod">
          <ac:chgData name="Dilauro, Arianna" userId="3225db27-b1fc-485c-9ab5-393f38afd1f6" providerId="ADAL" clId="{EC0D4CDF-F83F-6F47-8988-D9F22BFF5286}" dt="2024-06-11T14:20:05.470" v="684" actId="1076"/>
          <ac:spMkLst>
            <pc:docMk/>
            <pc:sldMk cId="1556008298" sldId="5442"/>
            <ac:spMk id="35" creationId="{89409543-D36D-CC1E-CAF9-3271AC96A2C8}"/>
          </ac:spMkLst>
        </pc:spChg>
        <pc:spChg chg="add mod">
          <ac:chgData name="Dilauro, Arianna" userId="3225db27-b1fc-485c-9ab5-393f38afd1f6" providerId="ADAL" clId="{EC0D4CDF-F83F-6F47-8988-D9F22BFF5286}" dt="2024-06-11T14:20:29.128" v="688" actId="1076"/>
          <ac:spMkLst>
            <pc:docMk/>
            <pc:sldMk cId="1556008298" sldId="5442"/>
            <ac:spMk id="36" creationId="{4684BCDF-402F-5A16-E9C2-67D2BB84044E}"/>
          </ac:spMkLst>
        </pc:spChg>
        <pc:spChg chg="add mod">
          <ac:chgData name="Dilauro, Arianna" userId="3225db27-b1fc-485c-9ab5-393f38afd1f6" providerId="ADAL" clId="{EC0D4CDF-F83F-6F47-8988-D9F22BFF5286}" dt="2024-06-11T14:20:40.244" v="691" actId="1076"/>
          <ac:spMkLst>
            <pc:docMk/>
            <pc:sldMk cId="1556008298" sldId="5442"/>
            <ac:spMk id="37" creationId="{84C2BC1A-8B82-1804-C926-F81FCE5A5DD7}"/>
          </ac:spMkLst>
        </pc:spChg>
        <pc:spChg chg="add del mod">
          <ac:chgData name="Dilauro, Arianna" userId="3225db27-b1fc-485c-9ab5-393f38afd1f6" providerId="ADAL" clId="{EC0D4CDF-F83F-6F47-8988-D9F22BFF5286}" dt="2024-06-11T13:50:45.034" v="639" actId="478"/>
          <ac:spMkLst>
            <pc:docMk/>
            <pc:sldMk cId="1556008298" sldId="5442"/>
            <ac:spMk id="38" creationId="{16DE0703-5B1C-2AF2-55F9-0B6F4078CBBC}"/>
          </ac:spMkLst>
        </pc:spChg>
        <pc:picChg chg="add mod">
          <ac:chgData name="Dilauro, Arianna" userId="3225db27-b1fc-485c-9ab5-393f38afd1f6" providerId="ADAL" clId="{EC0D4CDF-F83F-6F47-8988-D9F22BFF5286}" dt="2024-06-11T13:14:14.747" v="251"/>
          <ac:picMkLst>
            <pc:docMk/>
            <pc:sldMk cId="1556008298" sldId="5442"/>
            <ac:picMk id="2" creationId="{DD5487B6-C4B5-A188-1DB3-3F7CE8C6CC5C}"/>
          </ac:picMkLst>
        </pc:picChg>
        <pc:picChg chg="add mod modCrop">
          <ac:chgData name="Dilauro, Arianna" userId="3225db27-b1fc-485c-9ab5-393f38afd1f6" providerId="ADAL" clId="{EC0D4CDF-F83F-6F47-8988-D9F22BFF5286}" dt="2024-06-12T09:04:44.267" v="1148" actId="18131"/>
          <ac:picMkLst>
            <pc:docMk/>
            <pc:sldMk cId="1556008298" sldId="5442"/>
            <ac:picMk id="5" creationId="{5953D12A-57F5-8B52-B578-61CD5E2B5CD9}"/>
          </ac:picMkLst>
        </pc:picChg>
        <pc:picChg chg="add mod modCrop">
          <ac:chgData name="Dilauro, Arianna" userId="3225db27-b1fc-485c-9ab5-393f38afd1f6" providerId="ADAL" clId="{EC0D4CDF-F83F-6F47-8988-D9F22BFF5286}" dt="2024-06-12T12:56:18.942" v="1154" actId="14826"/>
          <ac:picMkLst>
            <pc:docMk/>
            <pc:sldMk cId="1556008298" sldId="5442"/>
            <ac:picMk id="9" creationId="{27E1B768-614F-1F6D-5640-588DFD3D5ED5}"/>
          </ac:picMkLst>
        </pc:picChg>
        <pc:picChg chg="add mod">
          <ac:chgData name="Dilauro, Arianna" userId="3225db27-b1fc-485c-9ab5-393f38afd1f6" providerId="ADAL" clId="{EC0D4CDF-F83F-6F47-8988-D9F22BFF5286}" dt="2024-06-11T14:20:22.276" v="687" actId="1076"/>
          <ac:picMkLst>
            <pc:docMk/>
            <pc:sldMk cId="1556008298" sldId="5442"/>
            <ac:picMk id="10" creationId="{6FD8C477-3504-3044-35D9-C58CE412CB85}"/>
          </ac:picMkLst>
        </pc:picChg>
        <pc:picChg chg="add mod modCrop">
          <ac:chgData name="Dilauro, Arianna" userId="3225db27-b1fc-485c-9ab5-393f38afd1f6" providerId="ADAL" clId="{EC0D4CDF-F83F-6F47-8988-D9F22BFF5286}" dt="2024-06-11T14:26:34.611" v="723" actId="1076"/>
          <ac:picMkLst>
            <pc:docMk/>
            <pc:sldMk cId="1556008298" sldId="5442"/>
            <ac:picMk id="11" creationId="{803F230B-CA2E-10BD-505E-31E1A1CE57C0}"/>
          </ac:picMkLst>
        </pc:picChg>
        <pc:picChg chg="add mod modCrop">
          <ac:chgData name="Dilauro, Arianna" userId="3225db27-b1fc-485c-9ab5-393f38afd1f6" providerId="ADAL" clId="{EC0D4CDF-F83F-6F47-8988-D9F22BFF5286}" dt="2024-06-12T06:22:11.986" v="1035" actId="18131"/>
          <ac:picMkLst>
            <pc:docMk/>
            <pc:sldMk cId="1556008298" sldId="5442"/>
            <ac:picMk id="12" creationId="{F4888C8E-6BDA-A9A8-D51C-CD92E06C5694}"/>
          </ac:picMkLst>
        </pc:picChg>
        <pc:picChg chg="add mod">
          <ac:chgData name="Dilauro, Arianna" userId="3225db27-b1fc-485c-9ab5-393f38afd1f6" providerId="ADAL" clId="{EC0D4CDF-F83F-6F47-8988-D9F22BFF5286}" dt="2024-06-11T14:24:12.357" v="702" actId="1076"/>
          <ac:picMkLst>
            <pc:docMk/>
            <pc:sldMk cId="1556008298" sldId="5442"/>
            <ac:picMk id="13" creationId="{9AB8610E-CBC7-601D-620C-42A476822B0A}"/>
          </ac:picMkLst>
        </pc:picChg>
        <pc:picChg chg="add del mod">
          <ac:chgData name="Dilauro, Arianna" userId="3225db27-b1fc-485c-9ab5-393f38afd1f6" providerId="ADAL" clId="{EC0D4CDF-F83F-6F47-8988-D9F22BFF5286}" dt="2024-06-11T14:26:55.927" v="725" actId="1076"/>
          <ac:picMkLst>
            <pc:docMk/>
            <pc:sldMk cId="1556008298" sldId="5442"/>
            <ac:picMk id="14" creationId="{A1783DA0-CD7C-6385-F094-F851C489B7DA}"/>
          </ac:picMkLst>
        </pc:picChg>
        <pc:picChg chg="add mod">
          <ac:chgData name="Dilauro, Arianna" userId="3225db27-b1fc-485c-9ab5-393f38afd1f6" providerId="ADAL" clId="{EC0D4CDF-F83F-6F47-8988-D9F22BFF5286}" dt="2024-06-11T14:27:33.595" v="729" actId="1076"/>
          <ac:picMkLst>
            <pc:docMk/>
            <pc:sldMk cId="1556008298" sldId="5442"/>
            <ac:picMk id="15" creationId="{09C2CA33-742D-A3EE-0A58-E7A6C08CB428}"/>
          </ac:picMkLst>
        </pc:picChg>
        <pc:picChg chg="add mod">
          <ac:chgData name="Dilauro, Arianna" userId="3225db27-b1fc-485c-9ab5-393f38afd1f6" providerId="ADAL" clId="{EC0D4CDF-F83F-6F47-8988-D9F22BFF5286}" dt="2024-06-12T08:49:41.829" v="1040" actId="14826"/>
          <ac:picMkLst>
            <pc:docMk/>
            <pc:sldMk cId="1556008298" sldId="5442"/>
            <ac:picMk id="16" creationId="{55D15971-B841-4B46-4E8F-057CB346AC10}"/>
          </ac:picMkLst>
        </pc:picChg>
        <pc:picChg chg="add mod">
          <ac:chgData name="Dilauro, Arianna" userId="3225db27-b1fc-485c-9ab5-393f38afd1f6" providerId="ADAL" clId="{EC0D4CDF-F83F-6F47-8988-D9F22BFF5286}" dt="2024-06-13T06:14:48.482" v="1155" actId="14826"/>
          <ac:picMkLst>
            <pc:docMk/>
            <pc:sldMk cId="1556008298" sldId="5442"/>
            <ac:picMk id="17" creationId="{5DE960C0-6143-712F-6DE9-D5348038F541}"/>
          </ac:picMkLst>
        </pc:picChg>
        <pc:picChg chg="add mod">
          <ac:chgData name="Dilauro, Arianna" userId="3225db27-b1fc-485c-9ab5-393f38afd1f6" providerId="ADAL" clId="{EC0D4CDF-F83F-6F47-8988-D9F22BFF5286}" dt="2024-06-12T08:48:56.080" v="1039" actId="14826"/>
          <ac:picMkLst>
            <pc:docMk/>
            <pc:sldMk cId="1556008298" sldId="5442"/>
            <ac:picMk id="18" creationId="{8E811BCF-F7A0-287C-B1D7-04B21220BF93}"/>
          </ac:picMkLst>
        </pc:picChg>
        <pc:cxnChg chg="add mod">
          <ac:chgData name="Dilauro, Arianna" userId="3225db27-b1fc-485c-9ab5-393f38afd1f6" providerId="ADAL" clId="{EC0D4CDF-F83F-6F47-8988-D9F22BFF5286}" dt="2024-06-11T14:20:18.397" v="686" actId="1076"/>
          <ac:cxnSpMkLst>
            <pc:docMk/>
            <pc:sldMk cId="1556008298" sldId="5442"/>
            <ac:cxnSpMk id="39" creationId="{42906110-C306-CBC8-FE6D-36E1C47626EB}"/>
          </ac:cxnSpMkLst>
        </pc:cxnChg>
      </pc:sldChg>
    </pc:docChg>
  </pc:docChgLst>
  <pc:docChgLst>
    <pc:chgData name="Dilauro, Arianna" userId="S::arianna.dilauro@itu.int::3225db27-b1fc-485c-9ab5-393f38afd1f6" providerId="AD" clId="Web-{D3E649A0-2921-328C-6B07-7D864914C846}"/>
    <pc:docChg chg="modSld">
      <pc:chgData name="Dilauro, Arianna" userId="S::arianna.dilauro@itu.int::3225db27-b1fc-485c-9ab5-393f38afd1f6" providerId="AD" clId="Web-{D3E649A0-2921-328C-6B07-7D864914C846}" dt="2024-06-12T09:30:17.485" v="19"/>
      <pc:docMkLst>
        <pc:docMk/>
      </pc:docMkLst>
      <pc:sldChg chg="modSp">
        <pc:chgData name="Dilauro, Arianna" userId="S::arianna.dilauro@itu.int::3225db27-b1fc-485c-9ab5-393f38afd1f6" providerId="AD" clId="Web-{D3E649A0-2921-328C-6B07-7D864914C846}" dt="2024-06-12T09:30:17.485" v="19"/>
        <pc:sldMkLst>
          <pc:docMk/>
          <pc:sldMk cId="4245636293" sldId="5439"/>
        </pc:sldMkLst>
        <pc:graphicFrameChg chg="mod modGraphic">
          <ac:chgData name="Dilauro, Arianna" userId="S::arianna.dilauro@itu.int::3225db27-b1fc-485c-9ab5-393f38afd1f6" providerId="AD" clId="Web-{D3E649A0-2921-328C-6B07-7D864914C846}" dt="2024-06-12T09:30:17.485" v="19"/>
          <ac:graphicFrameMkLst>
            <pc:docMk/>
            <pc:sldMk cId="4245636293" sldId="5439"/>
            <ac:graphicFrameMk id="5" creationId="{AAAA6B10-9516-EF85-5F5B-FF75213EE4DD}"/>
          </ac:graphicFrameMkLst>
        </pc:graphicFrameChg>
      </pc:sldChg>
      <pc:sldChg chg="modSp">
        <pc:chgData name="Dilauro, Arianna" userId="S::arianna.dilauro@itu.int::3225db27-b1fc-485c-9ab5-393f38afd1f6" providerId="AD" clId="Web-{D3E649A0-2921-328C-6B07-7D864914C846}" dt="2024-06-12T09:30:05.422" v="1" actId="20577"/>
        <pc:sldMkLst>
          <pc:docMk/>
          <pc:sldMk cId="3851325824" sldId="5440"/>
        </pc:sldMkLst>
        <pc:spChg chg="mod">
          <ac:chgData name="Dilauro, Arianna" userId="S::arianna.dilauro@itu.int::3225db27-b1fc-485c-9ab5-393f38afd1f6" providerId="AD" clId="Web-{D3E649A0-2921-328C-6B07-7D864914C846}" dt="2024-06-12T09:30:05.422" v="1" actId="20577"/>
          <ac:spMkLst>
            <pc:docMk/>
            <pc:sldMk cId="3851325824" sldId="5440"/>
            <ac:spMk id="88" creationId="{AD5A5E52-8C2E-719E-5624-479AED44CC7F}"/>
          </ac:spMkLst>
        </pc:spChg>
      </pc:sldChg>
    </pc:docChg>
  </pc:docChgLst>
  <pc:docChgLst>
    <pc:chgData name="Restivo, Charlyne" userId="282307bd-acc9-497b-8942-bd4f20928e29" providerId="ADAL" clId="{77B39ABE-4D20-4B9D-91DE-BDA61B030F74}"/>
    <pc:docChg chg="undo custSel modSld">
      <pc:chgData name="Restivo, Charlyne" userId="282307bd-acc9-497b-8942-bd4f20928e29" providerId="ADAL" clId="{77B39ABE-4D20-4B9D-91DE-BDA61B030F74}" dt="2024-04-11T16:01:55.038" v="273" actId="20577"/>
      <pc:docMkLst>
        <pc:docMk/>
      </pc:docMkLst>
      <pc:sldChg chg="modSp mod">
        <pc:chgData name="Restivo, Charlyne" userId="282307bd-acc9-497b-8942-bd4f20928e29" providerId="ADAL" clId="{77B39ABE-4D20-4B9D-91DE-BDA61B030F74}" dt="2024-03-11T13:30:08.552" v="6" actId="5793"/>
        <pc:sldMkLst>
          <pc:docMk/>
          <pc:sldMk cId="1891845127" sldId="2685"/>
        </pc:sldMkLst>
        <pc:spChg chg="mod">
          <ac:chgData name="Restivo, Charlyne" userId="282307bd-acc9-497b-8942-bd4f20928e29" providerId="ADAL" clId="{77B39ABE-4D20-4B9D-91DE-BDA61B030F74}" dt="2024-03-11T13:30:08.552" v="6" actId="5793"/>
          <ac:spMkLst>
            <pc:docMk/>
            <pc:sldMk cId="1891845127" sldId="2685"/>
            <ac:spMk id="13" creationId="{122F9856-ABF7-4797-98C9-74C4BD7B847C}"/>
          </ac:spMkLst>
        </pc:spChg>
      </pc:sldChg>
      <pc:sldChg chg="modNotesTx">
        <pc:chgData name="Restivo, Charlyne" userId="282307bd-acc9-497b-8942-bd4f20928e29" providerId="ADAL" clId="{77B39ABE-4D20-4B9D-91DE-BDA61B030F74}" dt="2024-04-03T07:51:34.137" v="113" actId="20577"/>
        <pc:sldMkLst>
          <pc:docMk/>
          <pc:sldMk cId="133211888" sldId="2724"/>
        </pc:sldMkLst>
      </pc:sldChg>
      <pc:sldChg chg="modNotesTx">
        <pc:chgData name="Restivo, Charlyne" userId="282307bd-acc9-497b-8942-bd4f20928e29" providerId="ADAL" clId="{77B39ABE-4D20-4B9D-91DE-BDA61B030F74}" dt="2024-03-11T14:37:38.439" v="7" actId="20577"/>
        <pc:sldMkLst>
          <pc:docMk/>
          <pc:sldMk cId="2739821092" sldId="5410"/>
        </pc:sldMkLst>
      </pc:sldChg>
      <pc:sldChg chg="modSp mod addCm delCm modCm modNotesTx">
        <pc:chgData name="Restivo, Charlyne" userId="282307bd-acc9-497b-8942-bd4f20928e29" providerId="ADAL" clId="{77B39ABE-4D20-4B9D-91DE-BDA61B030F74}" dt="2024-04-11T16:01:55.038" v="273" actId="20577"/>
        <pc:sldMkLst>
          <pc:docMk/>
          <pc:sldMk cId="1314129269" sldId="5435"/>
        </pc:sldMkLst>
        <pc:spChg chg="mod">
          <ac:chgData name="Restivo, Charlyne" userId="282307bd-acc9-497b-8942-bd4f20928e29" providerId="ADAL" clId="{77B39ABE-4D20-4B9D-91DE-BDA61B030F74}" dt="2024-03-25T15:33:17.229" v="98" actId="1076"/>
          <ac:spMkLst>
            <pc:docMk/>
            <pc:sldMk cId="1314129269" sldId="5435"/>
            <ac:spMk id="3" creationId="{5FB78891-9B22-006E-D285-5EB5725C4C85}"/>
          </ac:spMkLst>
        </pc:spChg>
        <pc:graphicFrameChg chg="mod modGraphic">
          <ac:chgData name="Restivo, Charlyne" userId="282307bd-acc9-497b-8942-bd4f20928e29" providerId="ADAL" clId="{77B39ABE-4D20-4B9D-91DE-BDA61B030F74}" dt="2024-04-11T16:01:55.038" v="273" actId="20577"/>
          <ac:graphicFrameMkLst>
            <pc:docMk/>
            <pc:sldMk cId="1314129269" sldId="5435"/>
            <ac:graphicFrameMk id="5" creationId="{AAAA6B10-9516-EF85-5F5B-FF75213EE4DD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add del">
              <pc226:chgData name="Restivo, Charlyne" userId="282307bd-acc9-497b-8942-bd4f20928e29" providerId="ADAL" clId="{77B39ABE-4D20-4B9D-91DE-BDA61B030F74}" dt="2024-03-24T09:01:18.099" v="67"/>
              <pc2:cmMkLst xmlns:pc2="http://schemas.microsoft.com/office/powerpoint/2019/9/main/command">
                <pc:docMk/>
                <pc:sldMk cId="1314129269" sldId="5435"/>
                <pc2:cmMk id="{01EB134C-FCBA-4FA6-8561-5C5196F330D6}"/>
              </pc2:cmMkLst>
            </pc226:cmChg>
            <pc226:cmChg xmlns:pc226="http://schemas.microsoft.com/office/powerpoint/2022/06/main/command" chg="add del">
              <pc226:chgData name="Restivo, Charlyne" userId="282307bd-acc9-497b-8942-bd4f20928e29" providerId="ADAL" clId="{77B39ABE-4D20-4B9D-91DE-BDA61B030F74}" dt="2024-03-24T09:01:17.051" v="66"/>
              <pc2:cmMkLst xmlns:pc2="http://schemas.microsoft.com/office/powerpoint/2019/9/main/command">
                <pc:docMk/>
                <pc:sldMk cId="1314129269" sldId="5435"/>
                <pc2:cmMk id="{59A4B2A4-43BF-42AF-85D9-1639A859B444}"/>
              </pc2:cmMkLst>
            </pc226:cmChg>
            <pc226:cmChg xmlns:pc226="http://schemas.microsoft.com/office/powerpoint/2022/06/main/command" chg="add del mod">
              <pc226:chgData name="Restivo, Charlyne" userId="282307bd-acc9-497b-8942-bd4f20928e29" providerId="ADAL" clId="{77B39ABE-4D20-4B9D-91DE-BDA61B030F74}" dt="2024-04-03T07:50:56.730" v="111"/>
              <pc2:cmMkLst xmlns:pc2="http://schemas.microsoft.com/office/powerpoint/2019/9/main/command">
                <pc:docMk/>
                <pc:sldMk cId="1314129269" sldId="5435"/>
                <pc2:cmMk id="{08A4E5AA-72F2-4F7D-A2CE-F2A1F4508132}"/>
              </pc2:cmMkLst>
            </pc226:cmChg>
          </p:ext>
        </pc:extLst>
      </pc:sldChg>
    </pc:docChg>
  </pc:docChgLst>
  <pc:docChgLst>
    <pc:chgData name="Restivo, Charlyne" userId="282307bd-acc9-497b-8942-bd4f20928e29" providerId="ADAL" clId="{F424DD09-3998-4EDF-B636-ABD0BFEDC07D}"/>
    <pc:docChg chg="undo custSel modSld sldOrd">
      <pc:chgData name="Restivo, Charlyne" userId="282307bd-acc9-497b-8942-bd4f20928e29" providerId="ADAL" clId="{F424DD09-3998-4EDF-B636-ABD0BFEDC07D}" dt="2024-05-05T08:52:31.590" v="15" actId="20577"/>
      <pc:docMkLst>
        <pc:docMk/>
      </pc:docMkLst>
      <pc:sldChg chg="ord">
        <pc:chgData name="Restivo, Charlyne" userId="282307bd-acc9-497b-8942-bd4f20928e29" providerId="ADAL" clId="{F424DD09-3998-4EDF-B636-ABD0BFEDC07D}" dt="2024-05-05T08:38:29.291" v="1"/>
        <pc:sldMkLst>
          <pc:docMk/>
          <pc:sldMk cId="2329653392" sldId="5436"/>
        </pc:sldMkLst>
      </pc:sldChg>
      <pc:sldChg chg="modSp mod">
        <pc:chgData name="Restivo, Charlyne" userId="282307bd-acc9-497b-8942-bd4f20928e29" providerId="ADAL" clId="{F424DD09-3998-4EDF-B636-ABD0BFEDC07D}" dt="2024-05-05T08:52:31.590" v="15" actId="20577"/>
        <pc:sldMkLst>
          <pc:docMk/>
          <pc:sldMk cId="1723238529" sldId="5438"/>
        </pc:sldMkLst>
        <pc:spChg chg="mod">
          <ac:chgData name="Restivo, Charlyne" userId="282307bd-acc9-497b-8942-bd4f20928e29" providerId="ADAL" clId="{F424DD09-3998-4EDF-B636-ABD0BFEDC07D}" dt="2024-05-05T08:52:31.590" v="15" actId="20577"/>
          <ac:spMkLst>
            <pc:docMk/>
            <pc:sldMk cId="1723238529" sldId="5438"/>
            <ac:spMk id="7" creationId="{D33A634F-0ABC-3ADC-DF55-CF811AD7FB2B}"/>
          </ac:spMkLst>
        </pc:spChg>
      </pc:sldChg>
    </pc:docChg>
  </pc:docChgLst>
  <pc:docChgLst>
    <pc:chgData name="Liu, Xiya" userId="S::xiya.liu@itu.int::a18b27d8-51d2-4f26-84dc-b005444cf803" providerId="AD" clId="Web-{98800900-87AD-4A63-A831-666A40036AA0}"/>
    <pc:docChg chg="modSld">
      <pc:chgData name="Liu, Xiya" userId="S::xiya.liu@itu.int::a18b27d8-51d2-4f26-84dc-b005444cf803" providerId="AD" clId="Web-{98800900-87AD-4A63-A831-666A40036AA0}" dt="2024-02-01T10:29:34.348" v="1" actId="20577"/>
      <pc:docMkLst>
        <pc:docMk/>
      </pc:docMkLst>
      <pc:sldChg chg="modSp">
        <pc:chgData name="Liu, Xiya" userId="S::xiya.liu@itu.int::a18b27d8-51d2-4f26-84dc-b005444cf803" providerId="AD" clId="Web-{98800900-87AD-4A63-A831-666A40036AA0}" dt="2024-02-01T10:29:34.348" v="1" actId="20577"/>
        <pc:sldMkLst>
          <pc:docMk/>
          <pc:sldMk cId="1891845127" sldId="2685"/>
        </pc:sldMkLst>
        <pc:spChg chg="mod">
          <ac:chgData name="Liu, Xiya" userId="S::xiya.liu@itu.int::a18b27d8-51d2-4f26-84dc-b005444cf803" providerId="AD" clId="Web-{98800900-87AD-4A63-A831-666A40036AA0}" dt="2024-02-01T10:29:34.348" v="1" actId="20577"/>
          <ac:spMkLst>
            <pc:docMk/>
            <pc:sldMk cId="1891845127" sldId="2685"/>
            <ac:spMk id="10" creationId="{89F30285-D598-437F-82DD-E03C393D63FF}"/>
          </ac:spMkLst>
        </pc:spChg>
      </pc:sldChg>
    </pc:docChg>
  </pc:docChgLst>
  <pc:docChgLst>
    <pc:chgData name="Restivo, Charlyne" userId="282307bd-acc9-497b-8942-bd4f20928e29" providerId="ADAL" clId="{3DBF1C7F-303C-4DFD-BD74-F0C05D992F56}"/>
    <pc:docChg chg="undo custSel modSld">
      <pc:chgData name="Restivo, Charlyne" userId="282307bd-acc9-497b-8942-bd4f20928e29" providerId="ADAL" clId="{3DBF1C7F-303C-4DFD-BD74-F0C05D992F56}" dt="2024-02-15T10:21:26.599" v="40" actId="20577"/>
      <pc:docMkLst>
        <pc:docMk/>
      </pc:docMkLst>
      <pc:sldChg chg="modSp mod">
        <pc:chgData name="Restivo, Charlyne" userId="282307bd-acc9-497b-8942-bd4f20928e29" providerId="ADAL" clId="{3DBF1C7F-303C-4DFD-BD74-F0C05D992F56}" dt="2024-02-15T10:21:26.599" v="40" actId="20577"/>
        <pc:sldMkLst>
          <pc:docMk/>
          <pc:sldMk cId="133211888" sldId="2724"/>
        </pc:sldMkLst>
        <pc:spChg chg="mod">
          <ac:chgData name="Restivo, Charlyne" userId="282307bd-acc9-497b-8942-bd4f20928e29" providerId="ADAL" clId="{3DBF1C7F-303C-4DFD-BD74-F0C05D992F56}" dt="2024-02-15T10:21:26.599" v="40" actId="20577"/>
          <ac:spMkLst>
            <pc:docMk/>
            <pc:sldMk cId="133211888" sldId="2724"/>
            <ac:spMk id="4" creationId="{9BF2584E-5CAC-1CEE-1EA5-ECDC80520D94}"/>
          </ac:spMkLst>
        </pc:spChg>
      </pc:sldChg>
    </pc:docChg>
  </pc:docChgLst>
  <pc:docChgLst>
    <pc:chgData name="Dilauro, Arianna" userId="S::arianna.dilauro@itu.int::3225db27-b1fc-485c-9ab5-393f38afd1f6" providerId="AD" clId="Web-{3B9D2BDF-96E0-4F4C-B059-3518F52A3BB6}"/>
    <pc:docChg chg="modSld">
      <pc:chgData name="Dilauro, Arianna" userId="S::arianna.dilauro@itu.int::3225db27-b1fc-485c-9ab5-393f38afd1f6" providerId="AD" clId="Web-{3B9D2BDF-96E0-4F4C-B059-3518F52A3BB6}" dt="2024-07-02T15:23:03.211" v="1" actId="20577"/>
      <pc:docMkLst>
        <pc:docMk/>
      </pc:docMkLst>
      <pc:sldChg chg="modSp">
        <pc:chgData name="Dilauro, Arianna" userId="S::arianna.dilauro@itu.int::3225db27-b1fc-485c-9ab5-393f38afd1f6" providerId="AD" clId="Web-{3B9D2BDF-96E0-4F4C-B059-3518F52A3BB6}" dt="2024-07-02T15:23:03.211" v="1" actId="20577"/>
        <pc:sldMkLst>
          <pc:docMk/>
          <pc:sldMk cId="1891845127" sldId="2685"/>
        </pc:sldMkLst>
        <pc:spChg chg="mod">
          <ac:chgData name="Dilauro, Arianna" userId="S::arianna.dilauro@itu.int::3225db27-b1fc-485c-9ab5-393f38afd1f6" providerId="AD" clId="Web-{3B9D2BDF-96E0-4F4C-B059-3518F52A3BB6}" dt="2024-07-02T15:23:03.211" v="1" actId="20577"/>
          <ac:spMkLst>
            <pc:docMk/>
            <pc:sldMk cId="1891845127" sldId="2685"/>
            <ac:spMk id="13" creationId="{122F9856-ABF7-4797-98C9-74C4BD7B847C}"/>
          </ac:spMkLst>
        </pc:spChg>
      </pc:sldChg>
    </pc:docChg>
  </pc:docChgLst>
  <pc:docChgLst>
    <pc:chgData name="Moore, Samantha" userId="S::samantha.moore@itu.int::93180664-b428-4cc6-984a-44d56d1f51c0" providerId="AD" clId="Web-{025A9E41-40AF-4D34-846A-CC47210C3F96}"/>
    <pc:docChg chg="modSld sldOrd">
      <pc:chgData name="Moore, Samantha" userId="S::samantha.moore@itu.int::93180664-b428-4cc6-984a-44d56d1f51c0" providerId="AD" clId="Web-{025A9E41-40AF-4D34-846A-CC47210C3F96}" dt="2024-01-30T13:58:33.019" v="11"/>
      <pc:docMkLst>
        <pc:docMk/>
      </pc:docMkLst>
      <pc:sldChg chg="modSp ord">
        <pc:chgData name="Moore, Samantha" userId="S::samantha.moore@itu.int::93180664-b428-4cc6-984a-44d56d1f51c0" providerId="AD" clId="Web-{025A9E41-40AF-4D34-846A-CC47210C3F96}" dt="2024-01-30T13:44:32.853" v="4" actId="1076"/>
        <pc:sldMkLst>
          <pc:docMk/>
          <pc:sldMk cId="726080962" sldId="5407"/>
        </pc:sldMkLst>
        <pc:spChg chg="mod">
          <ac:chgData name="Moore, Samantha" userId="S::samantha.moore@itu.int::93180664-b428-4cc6-984a-44d56d1f51c0" providerId="AD" clId="Web-{025A9E41-40AF-4D34-846A-CC47210C3F96}" dt="2024-01-30T13:44:16.634" v="3" actId="14100"/>
          <ac:spMkLst>
            <pc:docMk/>
            <pc:sldMk cId="726080962" sldId="5407"/>
            <ac:spMk id="3" creationId="{BA7A74AB-8F77-D379-0520-19302E3F17B1}"/>
          </ac:spMkLst>
        </pc:spChg>
        <pc:spChg chg="mod">
          <ac:chgData name="Moore, Samantha" userId="S::samantha.moore@itu.int::93180664-b428-4cc6-984a-44d56d1f51c0" providerId="AD" clId="Web-{025A9E41-40AF-4D34-846A-CC47210C3F96}" dt="2024-01-30T13:44:32.853" v="4" actId="1076"/>
          <ac:spMkLst>
            <pc:docMk/>
            <pc:sldMk cId="726080962" sldId="5407"/>
            <ac:spMk id="4" creationId="{2FF2939D-EEF4-D85B-9CF0-A9FA6FDD6765}"/>
          </ac:spMkLst>
        </pc:spChg>
      </pc:sldChg>
      <pc:sldChg chg="modSp">
        <pc:chgData name="Moore, Samantha" userId="S::samantha.moore@itu.int::93180664-b428-4cc6-984a-44d56d1f51c0" providerId="AD" clId="Web-{025A9E41-40AF-4D34-846A-CC47210C3F96}" dt="2024-01-30T13:43:09.040" v="1" actId="20577"/>
        <pc:sldMkLst>
          <pc:docMk/>
          <pc:sldMk cId="2006516843" sldId="5408"/>
        </pc:sldMkLst>
        <pc:spChg chg="mod">
          <ac:chgData name="Moore, Samantha" userId="S::samantha.moore@itu.int::93180664-b428-4cc6-984a-44d56d1f51c0" providerId="AD" clId="Web-{025A9E41-40AF-4D34-846A-CC47210C3F96}" dt="2024-01-30T13:43:09.040" v="1" actId="20577"/>
          <ac:spMkLst>
            <pc:docMk/>
            <pc:sldMk cId="2006516843" sldId="5408"/>
            <ac:spMk id="4" creationId="{0C0C6DE3-D51D-A14C-3ACA-C001E218DADB}"/>
          </ac:spMkLst>
        </pc:spChg>
      </pc:sldChg>
      <pc:sldChg chg="addSp delSp modSp addCm">
        <pc:chgData name="Moore, Samantha" userId="S::samantha.moore@itu.int::93180664-b428-4cc6-984a-44d56d1f51c0" providerId="AD" clId="Web-{025A9E41-40AF-4D34-846A-CC47210C3F96}" dt="2024-01-30T13:58:33.019" v="11"/>
        <pc:sldMkLst>
          <pc:docMk/>
          <pc:sldMk cId="3474852773" sldId="5418"/>
        </pc:sldMkLst>
        <pc:picChg chg="add del mod">
          <ac:chgData name="Moore, Samantha" userId="S::samantha.moore@itu.int::93180664-b428-4cc6-984a-44d56d1f51c0" providerId="AD" clId="Web-{025A9E41-40AF-4D34-846A-CC47210C3F96}" dt="2024-01-30T13:58:33.019" v="11"/>
          <ac:picMkLst>
            <pc:docMk/>
            <pc:sldMk cId="3474852773" sldId="5418"/>
            <ac:picMk id="2" creationId="{E961D1C6-93C2-0FBE-F18C-510F975FCAC5}"/>
          </ac:picMkLst>
        </pc:picChg>
        <pc:picChg chg="mod">
          <ac:chgData name="Moore, Samantha" userId="S::samantha.moore@itu.int::93180664-b428-4cc6-984a-44d56d1f51c0" providerId="AD" clId="Web-{025A9E41-40AF-4D34-846A-CC47210C3F96}" dt="2024-01-30T13:58:17.957" v="7"/>
          <ac:picMkLst>
            <pc:docMk/>
            <pc:sldMk cId="3474852773" sldId="5418"/>
            <ac:picMk id="1028" creationId="{7E69B00C-B7AD-C3ED-8ABF-B056171BECBF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Moore, Samantha" userId="S::samantha.moore@itu.int::93180664-b428-4cc6-984a-44d56d1f51c0" providerId="AD" clId="Web-{025A9E41-40AF-4D34-846A-CC47210C3F96}" dt="2024-01-30T13:47:32.183" v="5"/>
              <pc2:cmMkLst xmlns:pc2="http://schemas.microsoft.com/office/powerpoint/2019/9/main/command">
                <pc:docMk/>
                <pc:sldMk cId="3474852773" sldId="5418"/>
                <pc2:cmMk id="{8F8FAAA8-B04C-4FBF-8FC3-14A5258F15C6}"/>
              </pc2:cmMkLst>
            </pc226:cmChg>
          </p:ext>
        </pc:extLst>
      </pc:sldChg>
    </pc:docChg>
  </pc:docChgLst>
  <pc:docChgLst>
    <pc:chgData name="Moore, Samantha" userId="93180664-b428-4cc6-984a-44d56d1f51c0" providerId="ADAL" clId="{941BE364-CCFA-4665-9D1A-1F05F7DF9265}"/>
    <pc:docChg chg="undo custSel modSld">
      <pc:chgData name="Moore, Samantha" userId="93180664-b428-4cc6-984a-44d56d1f51c0" providerId="ADAL" clId="{941BE364-CCFA-4665-9D1A-1F05F7DF9265}" dt="2024-02-06T15:19:58.395" v="405" actId="20577"/>
      <pc:docMkLst>
        <pc:docMk/>
      </pc:docMkLst>
      <pc:sldChg chg="modSp mod">
        <pc:chgData name="Moore, Samantha" userId="93180664-b428-4cc6-984a-44d56d1f51c0" providerId="ADAL" clId="{941BE364-CCFA-4665-9D1A-1F05F7DF9265}" dt="2024-02-06T13:17:17.148" v="153" actId="207"/>
        <pc:sldMkLst>
          <pc:docMk/>
          <pc:sldMk cId="625635525" sldId="2657"/>
        </pc:sldMkLst>
        <pc:spChg chg="mod">
          <ac:chgData name="Moore, Samantha" userId="93180664-b428-4cc6-984a-44d56d1f51c0" providerId="ADAL" clId="{941BE364-CCFA-4665-9D1A-1F05F7DF9265}" dt="2024-02-06T13:12:45.757" v="135" actId="20577"/>
          <ac:spMkLst>
            <pc:docMk/>
            <pc:sldMk cId="625635525" sldId="2657"/>
            <ac:spMk id="3" creationId="{5D76ED36-7F3F-4FB2-BCD2-5B4B08F5B6B5}"/>
          </ac:spMkLst>
        </pc:spChg>
        <pc:spChg chg="mod">
          <ac:chgData name="Moore, Samantha" userId="93180664-b428-4cc6-984a-44d56d1f51c0" providerId="ADAL" clId="{941BE364-CCFA-4665-9D1A-1F05F7DF9265}" dt="2024-02-06T13:17:17.148" v="153" actId="207"/>
          <ac:spMkLst>
            <pc:docMk/>
            <pc:sldMk cId="625635525" sldId="2657"/>
            <ac:spMk id="7" creationId="{865A2FCA-0350-2406-843C-71761F73D928}"/>
          </ac:spMkLst>
        </pc:spChg>
        <pc:spChg chg="mod">
          <ac:chgData name="Moore, Samantha" userId="93180664-b428-4cc6-984a-44d56d1f51c0" providerId="ADAL" clId="{941BE364-CCFA-4665-9D1A-1F05F7DF9265}" dt="2024-02-06T12:59:06.323" v="34" actId="12"/>
          <ac:spMkLst>
            <pc:docMk/>
            <pc:sldMk cId="625635525" sldId="2657"/>
            <ac:spMk id="9" creationId="{FCC4F7A8-6C90-3CBD-D37B-71C7C597C48D}"/>
          </ac:spMkLst>
        </pc:spChg>
      </pc:sldChg>
      <pc:sldChg chg="modSp mod addCm delCm modCm">
        <pc:chgData name="Moore, Samantha" userId="93180664-b428-4cc6-984a-44d56d1f51c0" providerId="ADAL" clId="{941BE364-CCFA-4665-9D1A-1F05F7DF9265}" dt="2024-02-06T13:54:14.344" v="385"/>
        <pc:sldMkLst>
          <pc:docMk/>
          <pc:sldMk cId="133211888" sldId="2724"/>
        </pc:sldMkLst>
        <pc:spChg chg="mod">
          <ac:chgData name="Moore, Samantha" userId="93180664-b428-4cc6-984a-44d56d1f51c0" providerId="ADAL" clId="{941BE364-CCFA-4665-9D1A-1F05F7DF9265}" dt="2024-02-06T13:50:57.412" v="332" actId="1076"/>
          <ac:spMkLst>
            <pc:docMk/>
            <pc:sldMk cId="133211888" sldId="2724"/>
            <ac:spMk id="3" creationId="{358C7A13-0AC2-C106-64FA-BF1CA2019EF6}"/>
          </ac:spMkLst>
        </pc:spChg>
        <pc:spChg chg="mod">
          <ac:chgData name="Moore, Samantha" userId="93180664-b428-4cc6-984a-44d56d1f51c0" providerId="ADAL" clId="{941BE364-CCFA-4665-9D1A-1F05F7DF9265}" dt="2024-02-06T13:53:14.400" v="382" actId="20577"/>
          <ac:spMkLst>
            <pc:docMk/>
            <pc:sldMk cId="133211888" sldId="2724"/>
            <ac:spMk id="4" creationId="{9BF2584E-5CAC-1CEE-1EA5-ECDC80520D94}"/>
          </ac:spMkLst>
        </pc:spChg>
        <pc:spChg chg="mod">
          <ac:chgData name="Moore, Samantha" userId="93180664-b428-4cc6-984a-44d56d1f51c0" providerId="ADAL" clId="{941BE364-CCFA-4665-9D1A-1F05F7DF9265}" dt="2024-02-06T13:19:09.821" v="272" actId="20577"/>
          <ac:spMkLst>
            <pc:docMk/>
            <pc:sldMk cId="133211888" sldId="2724"/>
            <ac:spMk id="6" creationId="{1B72EE10-BD9A-1EEE-CADE-478B8D415D39}"/>
          </ac:spMkLst>
        </pc:spChg>
        <pc:picChg chg="mod">
          <ac:chgData name="Moore, Samantha" userId="93180664-b428-4cc6-984a-44d56d1f51c0" providerId="ADAL" clId="{941BE364-CCFA-4665-9D1A-1F05F7DF9265}" dt="2024-02-06T13:49:43.508" v="309" actId="1076"/>
          <ac:picMkLst>
            <pc:docMk/>
            <pc:sldMk cId="133211888" sldId="2724"/>
            <ac:picMk id="7" creationId="{3E01EB37-96A9-D67F-3A18-7267EC5941BC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add del mod modRxn">
              <pc226:chgData name="Moore, Samantha" userId="93180664-b428-4cc6-984a-44d56d1f51c0" providerId="ADAL" clId="{941BE364-CCFA-4665-9D1A-1F05F7DF9265}" dt="2024-02-06T13:54:14.344" v="385"/>
              <pc2:cmMkLst xmlns:pc2="http://schemas.microsoft.com/office/powerpoint/2019/9/main/command">
                <pc:docMk/>
                <pc:sldMk cId="133211888" sldId="2724"/>
                <pc2:cmMk id="{BEAB1153-7769-4F7D-8A81-78CBB7DE9DF3}"/>
              </pc2:cmMkLst>
            </pc226:cmChg>
          </p:ext>
        </pc:extLst>
      </pc:sldChg>
      <pc:sldChg chg="modSp mod addCm">
        <pc:chgData name="Moore, Samantha" userId="93180664-b428-4cc6-984a-44d56d1f51c0" providerId="ADAL" clId="{941BE364-CCFA-4665-9D1A-1F05F7DF9265}" dt="2024-02-06T15:19:01.211" v="398" actId="12"/>
        <pc:sldMkLst>
          <pc:docMk/>
          <pc:sldMk cId="4009026041" sldId="2765"/>
        </pc:sldMkLst>
        <pc:spChg chg="mod">
          <ac:chgData name="Moore, Samantha" userId="93180664-b428-4cc6-984a-44d56d1f51c0" providerId="ADAL" clId="{941BE364-CCFA-4665-9D1A-1F05F7DF9265}" dt="2024-02-06T15:15:09.393" v="386" actId="113"/>
          <ac:spMkLst>
            <pc:docMk/>
            <pc:sldMk cId="4009026041" sldId="2765"/>
            <ac:spMk id="2" creationId="{798E336F-E517-4825-9417-61422F658952}"/>
          </ac:spMkLst>
        </pc:spChg>
        <pc:spChg chg="mod">
          <ac:chgData name="Moore, Samantha" userId="93180664-b428-4cc6-984a-44d56d1f51c0" providerId="ADAL" clId="{941BE364-CCFA-4665-9D1A-1F05F7DF9265}" dt="2024-02-06T12:58:14.975" v="29" actId="2711"/>
          <ac:spMkLst>
            <pc:docMk/>
            <pc:sldMk cId="4009026041" sldId="2765"/>
            <ac:spMk id="7" creationId="{DA03C8B7-82EB-44AC-BF4A-824535C27039}"/>
          </ac:spMkLst>
        </pc:spChg>
        <pc:spChg chg="mod">
          <ac:chgData name="Moore, Samantha" userId="93180664-b428-4cc6-984a-44d56d1f51c0" providerId="ADAL" clId="{941BE364-CCFA-4665-9D1A-1F05F7DF9265}" dt="2024-02-06T15:19:01.211" v="398" actId="12"/>
          <ac:spMkLst>
            <pc:docMk/>
            <pc:sldMk cId="4009026041" sldId="2765"/>
            <ac:spMk id="12" creationId="{93E41D4B-4287-4D48-BD73-542E6AB59E85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Moore, Samantha" userId="93180664-b428-4cc6-984a-44d56d1f51c0" providerId="ADAL" clId="{941BE364-CCFA-4665-9D1A-1F05F7DF9265}" dt="2024-02-06T12:51:57.685" v="1"/>
              <pc2:cmMkLst xmlns:pc2="http://schemas.microsoft.com/office/powerpoint/2019/9/main/command">
                <pc:docMk/>
                <pc:sldMk cId="4009026041" sldId="2765"/>
                <pc2:cmMk id="{7729CD27-FEA3-43EB-BA1E-D4B397DA4707}"/>
              </pc2:cmMkLst>
            </pc226:cmChg>
          </p:ext>
        </pc:extLst>
      </pc:sldChg>
      <pc:sldChg chg="modSp mod">
        <pc:chgData name="Moore, Samantha" userId="93180664-b428-4cc6-984a-44d56d1f51c0" providerId="ADAL" clId="{941BE364-CCFA-4665-9D1A-1F05F7DF9265}" dt="2024-02-06T15:19:58.395" v="405" actId="20577"/>
        <pc:sldMkLst>
          <pc:docMk/>
          <pc:sldMk cId="1539319457" sldId="5369"/>
        </pc:sldMkLst>
        <pc:spChg chg="mod">
          <ac:chgData name="Moore, Samantha" userId="93180664-b428-4cc6-984a-44d56d1f51c0" providerId="ADAL" clId="{941BE364-CCFA-4665-9D1A-1F05F7DF9265}" dt="2024-02-06T15:19:58.395" v="405" actId="20577"/>
          <ac:spMkLst>
            <pc:docMk/>
            <pc:sldMk cId="1539319457" sldId="5369"/>
            <ac:spMk id="7" creationId="{523DB649-3C8B-A395-3F5C-E0D417DBE1D4}"/>
          </ac:spMkLst>
        </pc:spChg>
        <pc:picChg chg="mod">
          <ac:chgData name="Moore, Samantha" userId="93180664-b428-4cc6-984a-44d56d1f51c0" providerId="ADAL" clId="{941BE364-CCFA-4665-9D1A-1F05F7DF9265}" dt="2024-02-06T13:16:05.105" v="143" actId="1076"/>
          <ac:picMkLst>
            <pc:docMk/>
            <pc:sldMk cId="1539319457" sldId="5369"/>
            <ac:picMk id="13" creationId="{267DCE30-EFAA-A5D1-FFBA-B7B8E1F779C5}"/>
          </ac:picMkLst>
        </pc:picChg>
      </pc:sldChg>
      <pc:sldChg chg="modSp mod">
        <pc:chgData name="Moore, Samantha" userId="93180664-b428-4cc6-984a-44d56d1f51c0" providerId="ADAL" clId="{941BE364-CCFA-4665-9D1A-1F05F7DF9265}" dt="2024-02-06T13:18:07.504" v="166" actId="207"/>
        <pc:sldMkLst>
          <pc:docMk/>
          <pc:sldMk cId="1268118739" sldId="5386"/>
        </pc:sldMkLst>
        <pc:spChg chg="mod">
          <ac:chgData name="Moore, Samantha" userId="93180664-b428-4cc6-984a-44d56d1f51c0" providerId="ADAL" clId="{941BE364-CCFA-4665-9D1A-1F05F7DF9265}" dt="2024-02-06T13:18:07.504" v="166" actId="207"/>
          <ac:spMkLst>
            <pc:docMk/>
            <pc:sldMk cId="1268118739" sldId="5386"/>
            <ac:spMk id="2" creationId="{78D39881-158A-0EED-0D6A-5C946B65021A}"/>
          </ac:spMkLst>
        </pc:spChg>
        <pc:spChg chg="mod">
          <ac:chgData name="Moore, Samantha" userId="93180664-b428-4cc6-984a-44d56d1f51c0" providerId="ADAL" clId="{941BE364-CCFA-4665-9D1A-1F05F7DF9265}" dt="2024-02-06T13:02:51.145" v="48" actId="1076"/>
          <ac:spMkLst>
            <pc:docMk/>
            <pc:sldMk cId="1268118739" sldId="5386"/>
            <ac:spMk id="3" creationId="{BA7A74AB-8F77-D379-0520-19302E3F17B1}"/>
          </ac:spMkLst>
        </pc:spChg>
        <pc:spChg chg="mod">
          <ac:chgData name="Moore, Samantha" userId="93180664-b428-4cc6-984a-44d56d1f51c0" providerId="ADAL" clId="{941BE364-CCFA-4665-9D1A-1F05F7DF9265}" dt="2024-02-06T13:03:08.810" v="51" actId="12"/>
          <ac:spMkLst>
            <pc:docMk/>
            <pc:sldMk cId="1268118739" sldId="5386"/>
            <ac:spMk id="7" creationId="{0C509540-3FDD-B013-DCFC-B088D159FF3F}"/>
          </ac:spMkLst>
        </pc:spChg>
      </pc:sldChg>
      <pc:sldChg chg="addSp modSp mod">
        <pc:chgData name="Moore, Samantha" userId="93180664-b428-4cc6-984a-44d56d1f51c0" providerId="ADAL" clId="{941BE364-CCFA-4665-9D1A-1F05F7DF9265}" dt="2024-02-06T13:17:53.463" v="164" actId="1076"/>
        <pc:sldMkLst>
          <pc:docMk/>
          <pc:sldMk cId="3397562601" sldId="5398"/>
        </pc:sldMkLst>
        <pc:spChg chg="add mod">
          <ac:chgData name="Moore, Samantha" userId="93180664-b428-4cc6-984a-44d56d1f51c0" providerId="ADAL" clId="{941BE364-CCFA-4665-9D1A-1F05F7DF9265}" dt="2024-02-06T13:17:35.075" v="159" actId="1076"/>
          <ac:spMkLst>
            <pc:docMk/>
            <pc:sldMk cId="3397562601" sldId="5398"/>
            <ac:spMk id="2" creationId="{E5549FC6-51E5-7A84-455A-CABA4CBC5DFA}"/>
          </ac:spMkLst>
        </pc:spChg>
        <pc:spChg chg="mod">
          <ac:chgData name="Moore, Samantha" userId="93180664-b428-4cc6-984a-44d56d1f51c0" providerId="ADAL" clId="{941BE364-CCFA-4665-9D1A-1F05F7DF9265}" dt="2024-02-06T13:16:22.537" v="146" actId="1076"/>
          <ac:spMkLst>
            <pc:docMk/>
            <pc:sldMk cId="3397562601" sldId="5398"/>
            <ac:spMk id="3" creationId="{7599CFF2-A608-1439-6B40-0E160AADCB7E}"/>
          </ac:spMkLst>
        </pc:spChg>
        <pc:spChg chg="mod">
          <ac:chgData name="Moore, Samantha" userId="93180664-b428-4cc6-984a-44d56d1f51c0" providerId="ADAL" clId="{941BE364-CCFA-4665-9D1A-1F05F7DF9265}" dt="2024-02-06T13:17:45.309" v="161" actId="1076"/>
          <ac:spMkLst>
            <pc:docMk/>
            <pc:sldMk cId="3397562601" sldId="5398"/>
            <ac:spMk id="6" creationId="{D775F103-4AC5-44A5-C137-DECB6C39D23A}"/>
          </ac:spMkLst>
        </pc:spChg>
        <pc:spChg chg="mod">
          <ac:chgData name="Moore, Samantha" userId="93180664-b428-4cc6-984a-44d56d1f51c0" providerId="ADAL" clId="{941BE364-CCFA-4665-9D1A-1F05F7DF9265}" dt="2024-02-06T13:17:42.390" v="160" actId="1076"/>
          <ac:spMkLst>
            <pc:docMk/>
            <pc:sldMk cId="3397562601" sldId="5398"/>
            <ac:spMk id="8" creationId="{C4EC9FBE-DC49-6CAA-9688-70D81B32C1D1}"/>
          </ac:spMkLst>
        </pc:spChg>
        <pc:spChg chg="mod">
          <ac:chgData name="Moore, Samantha" userId="93180664-b428-4cc6-984a-44d56d1f51c0" providerId="ADAL" clId="{941BE364-CCFA-4665-9D1A-1F05F7DF9265}" dt="2024-02-06T13:16:20.110" v="145" actId="1076"/>
          <ac:spMkLst>
            <pc:docMk/>
            <pc:sldMk cId="3397562601" sldId="5398"/>
            <ac:spMk id="19" creationId="{16054F4D-3E9E-53D5-278B-3C986269CEF7}"/>
          </ac:spMkLst>
        </pc:spChg>
        <pc:picChg chg="mod">
          <ac:chgData name="Moore, Samantha" userId="93180664-b428-4cc6-984a-44d56d1f51c0" providerId="ADAL" clId="{941BE364-CCFA-4665-9D1A-1F05F7DF9265}" dt="2024-02-06T13:17:53.463" v="164" actId="1076"/>
          <ac:picMkLst>
            <pc:docMk/>
            <pc:sldMk cId="3397562601" sldId="5398"/>
            <ac:picMk id="4" creationId="{AA476F6D-0E49-D59B-F876-59F4BB05F880}"/>
          </ac:picMkLst>
        </pc:picChg>
        <pc:picChg chg="mod">
          <ac:chgData name="Moore, Samantha" userId="93180664-b428-4cc6-984a-44d56d1f51c0" providerId="ADAL" clId="{941BE364-CCFA-4665-9D1A-1F05F7DF9265}" dt="2024-02-06T13:17:48.600" v="162" actId="1076"/>
          <ac:picMkLst>
            <pc:docMk/>
            <pc:sldMk cId="3397562601" sldId="5398"/>
            <ac:picMk id="7" creationId="{A8F9CE52-65C6-67F1-983F-3ED34AE56776}"/>
          </ac:picMkLst>
        </pc:picChg>
        <pc:cxnChg chg="mod">
          <ac:chgData name="Moore, Samantha" userId="93180664-b428-4cc6-984a-44d56d1f51c0" providerId="ADAL" clId="{941BE364-CCFA-4665-9D1A-1F05F7DF9265}" dt="2024-02-06T13:17:51.306" v="163" actId="1076"/>
          <ac:cxnSpMkLst>
            <pc:docMk/>
            <pc:sldMk cId="3397562601" sldId="5398"/>
            <ac:cxnSpMk id="12" creationId="{38F4BEA1-EBED-AFFA-AC0E-2E1E1D1DCA16}"/>
          </ac:cxnSpMkLst>
        </pc:cxnChg>
      </pc:sldChg>
      <pc:sldChg chg="modSp mod">
        <pc:chgData name="Moore, Samantha" userId="93180664-b428-4cc6-984a-44d56d1f51c0" providerId="ADAL" clId="{941BE364-CCFA-4665-9D1A-1F05F7DF9265}" dt="2024-02-06T13:18:40.946" v="220" actId="20577"/>
        <pc:sldMkLst>
          <pc:docMk/>
          <pc:sldMk cId="726080962" sldId="5407"/>
        </pc:sldMkLst>
        <pc:spChg chg="mod">
          <ac:chgData name="Moore, Samantha" userId="93180664-b428-4cc6-984a-44d56d1f51c0" providerId="ADAL" clId="{941BE364-CCFA-4665-9D1A-1F05F7DF9265}" dt="2024-02-06T13:13:32.389" v="139" actId="1076"/>
          <ac:spMkLst>
            <pc:docMk/>
            <pc:sldMk cId="726080962" sldId="5407"/>
            <ac:spMk id="3" creationId="{BA7A74AB-8F77-D379-0520-19302E3F17B1}"/>
          </ac:spMkLst>
        </pc:spChg>
        <pc:spChg chg="mod">
          <ac:chgData name="Moore, Samantha" userId="93180664-b428-4cc6-984a-44d56d1f51c0" providerId="ADAL" clId="{941BE364-CCFA-4665-9D1A-1F05F7DF9265}" dt="2024-02-06T13:05:10.187" v="70" actId="14100"/>
          <ac:spMkLst>
            <pc:docMk/>
            <pc:sldMk cId="726080962" sldId="5407"/>
            <ac:spMk id="4" creationId="{2FF2939D-EEF4-D85B-9CF0-A9FA6FDD6765}"/>
          </ac:spMkLst>
        </pc:spChg>
        <pc:spChg chg="mod">
          <ac:chgData name="Moore, Samantha" userId="93180664-b428-4cc6-984a-44d56d1f51c0" providerId="ADAL" clId="{941BE364-CCFA-4665-9D1A-1F05F7DF9265}" dt="2024-02-06T13:18:40.946" v="220" actId="20577"/>
          <ac:spMkLst>
            <pc:docMk/>
            <pc:sldMk cId="726080962" sldId="5407"/>
            <ac:spMk id="7" creationId="{1174D807-00E9-97EC-6389-7161D001991C}"/>
          </ac:spMkLst>
        </pc:spChg>
      </pc:sldChg>
      <pc:sldChg chg="modSp mod">
        <pc:chgData name="Moore, Samantha" userId="93180664-b428-4cc6-984a-44d56d1f51c0" providerId="ADAL" clId="{941BE364-CCFA-4665-9D1A-1F05F7DF9265}" dt="2024-02-06T13:18:22.989" v="191" actId="20577"/>
        <pc:sldMkLst>
          <pc:docMk/>
          <pc:sldMk cId="2739821092" sldId="5410"/>
        </pc:sldMkLst>
        <pc:spChg chg="mod">
          <ac:chgData name="Moore, Samantha" userId="93180664-b428-4cc6-984a-44d56d1f51c0" providerId="ADAL" clId="{941BE364-CCFA-4665-9D1A-1F05F7DF9265}" dt="2024-02-06T13:18:22.989" v="191" actId="20577"/>
          <ac:spMkLst>
            <pc:docMk/>
            <pc:sldMk cId="2739821092" sldId="5410"/>
            <ac:spMk id="2" creationId="{9827631C-9CBF-8EA8-B767-01C2C23F6340}"/>
          </ac:spMkLst>
        </pc:spChg>
        <pc:spChg chg="mod">
          <ac:chgData name="Moore, Samantha" userId="93180664-b428-4cc6-984a-44d56d1f51c0" providerId="ADAL" clId="{941BE364-CCFA-4665-9D1A-1F05F7DF9265}" dt="2024-02-06T13:04:22.533" v="62" actId="1076"/>
          <ac:spMkLst>
            <pc:docMk/>
            <pc:sldMk cId="2739821092" sldId="5410"/>
            <ac:spMk id="3" creationId="{808E2F47-1CAA-3455-DE66-D02C3130EDD4}"/>
          </ac:spMkLst>
        </pc:spChg>
        <pc:spChg chg="mod">
          <ac:chgData name="Moore, Samantha" userId="93180664-b428-4cc6-984a-44d56d1f51c0" providerId="ADAL" clId="{941BE364-CCFA-4665-9D1A-1F05F7DF9265}" dt="2024-02-06T13:13:15.642" v="136" actId="20577"/>
          <ac:spMkLst>
            <pc:docMk/>
            <pc:sldMk cId="2739821092" sldId="5410"/>
            <ac:spMk id="4" creationId="{7B78B80F-8330-2A1C-F396-8AF1E93072E5}"/>
          </ac:spMkLst>
        </pc:spChg>
      </pc:sldChg>
      <pc:sldChg chg="modSp mod">
        <pc:chgData name="Moore, Samantha" userId="93180664-b428-4cc6-984a-44d56d1f51c0" providerId="ADAL" clId="{941BE364-CCFA-4665-9D1A-1F05F7DF9265}" dt="2024-02-06T13:18:59.815" v="247" actId="207"/>
        <pc:sldMkLst>
          <pc:docMk/>
          <pc:sldMk cId="3474852773" sldId="5418"/>
        </pc:sldMkLst>
        <pc:spChg chg="mod">
          <ac:chgData name="Moore, Samantha" userId="93180664-b428-4cc6-984a-44d56d1f51c0" providerId="ADAL" clId="{941BE364-CCFA-4665-9D1A-1F05F7DF9265}" dt="2024-02-06T13:06:09.434" v="74" actId="12"/>
          <ac:spMkLst>
            <pc:docMk/>
            <pc:sldMk cId="3474852773" sldId="5418"/>
            <ac:spMk id="4" creationId="{2FF2939D-EEF4-D85B-9CF0-A9FA6FDD6765}"/>
          </ac:spMkLst>
        </pc:spChg>
        <pc:spChg chg="mod">
          <ac:chgData name="Moore, Samantha" userId="93180664-b428-4cc6-984a-44d56d1f51c0" providerId="ADAL" clId="{941BE364-CCFA-4665-9D1A-1F05F7DF9265}" dt="2024-02-06T13:18:59.815" v="247" actId="207"/>
          <ac:spMkLst>
            <pc:docMk/>
            <pc:sldMk cId="3474852773" sldId="5418"/>
            <ac:spMk id="7" creationId="{6F9250E0-B39D-47C8-2514-E835A7CC63D0}"/>
          </ac:spMkLst>
        </pc:spChg>
        <pc:picChg chg="mod">
          <ac:chgData name="Moore, Samantha" userId="93180664-b428-4cc6-984a-44d56d1f51c0" providerId="ADAL" clId="{941BE364-CCFA-4665-9D1A-1F05F7DF9265}" dt="2024-02-06T13:05:59.242" v="73" actId="1076"/>
          <ac:picMkLst>
            <pc:docMk/>
            <pc:sldMk cId="3474852773" sldId="5418"/>
            <ac:picMk id="5" creationId="{E5992280-8F79-287E-5A72-30892C707453}"/>
          </ac:picMkLst>
        </pc:picChg>
      </pc:sldChg>
      <pc:sldChg chg="addSp delSp modSp mod delCm modCm">
        <pc:chgData name="Moore, Samantha" userId="93180664-b428-4cc6-984a-44d56d1f51c0" providerId="ADAL" clId="{941BE364-CCFA-4665-9D1A-1F05F7DF9265}" dt="2024-02-06T13:28:06.836" v="293" actId="1076"/>
        <pc:sldMkLst>
          <pc:docMk/>
          <pc:sldMk cId="1533261526" sldId="5434"/>
        </pc:sldMkLst>
        <pc:spChg chg="mod">
          <ac:chgData name="Moore, Samantha" userId="93180664-b428-4cc6-984a-44d56d1f51c0" providerId="ADAL" clId="{941BE364-CCFA-4665-9D1A-1F05F7DF9265}" dt="2024-02-06T13:00:56.223" v="40" actId="1076"/>
          <ac:spMkLst>
            <pc:docMk/>
            <pc:sldMk cId="1533261526" sldId="5434"/>
            <ac:spMk id="3" creationId="{623BCAE3-109D-F80C-8948-6E1B0583AB7D}"/>
          </ac:spMkLst>
        </pc:spChg>
        <pc:spChg chg="mod">
          <ac:chgData name="Moore, Samantha" userId="93180664-b428-4cc6-984a-44d56d1f51c0" providerId="ADAL" clId="{941BE364-CCFA-4665-9D1A-1F05F7DF9265}" dt="2024-02-06T13:22:35.203" v="275" actId="207"/>
          <ac:spMkLst>
            <pc:docMk/>
            <pc:sldMk cId="1533261526" sldId="5434"/>
            <ac:spMk id="4" creationId="{0C0C6DE3-D51D-A14C-3ACA-C001E218DADB}"/>
          </ac:spMkLst>
        </pc:spChg>
        <pc:picChg chg="add del mod">
          <ac:chgData name="Moore, Samantha" userId="93180664-b428-4cc6-984a-44d56d1f51c0" providerId="ADAL" clId="{941BE364-CCFA-4665-9D1A-1F05F7DF9265}" dt="2024-02-06T13:26:35.445" v="280" actId="478"/>
          <ac:picMkLst>
            <pc:docMk/>
            <pc:sldMk cId="1533261526" sldId="5434"/>
            <ac:picMk id="6" creationId="{8610BF19-30B5-F6FB-45D6-C1D5D154945B}"/>
          </ac:picMkLst>
        </pc:picChg>
        <pc:picChg chg="add mod modCrop">
          <ac:chgData name="Moore, Samantha" userId="93180664-b428-4cc6-984a-44d56d1f51c0" providerId="ADAL" clId="{941BE364-CCFA-4665-9D1A-1F05F7DF9265}" dt="2024-02-06T13:28:06.836" v="293" actId="1076"/>
          <ac:picMkLst>
            <pc:docMk/>
            <pc:sldMk cId="1533261526" sldId="5434"/>
            <ac:picMk id="9" creationId="{256393FB-91AA-7761-444B-C48ECD28C85E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del mod">
              <pc226:chgData name="Moore, Samantha" userId="93180664-b428-4cc6-984a-44d56d1f51c0" providerId="ADAL" clId="{941BE364-CCFA-4665-9D1A-1F05F7DF9265}" dt="2024-02-06T13:22:26.701" v="274"/>
              <pc2:cmMkLst xmlns:pc2="http://schemas.microsoft.com/office/powerpoint/2019/9/main/command">
                <pc:docMk/>
                <pc:sldMk cId="1533261526" sldId="5434"/>
                <pc2:cmMk id="{3AFF2905-D510-488B-828B-E8FC6DC80EDA}"/>
              </pc2:cmMkLst>
            </pc226:cmChg>
          </p:ext>
        </pc:extLst>
      </pc:sldChg>
    </pc:docChg>
  </pc:docChgLst>
  <pc:docChgLst>
    <pc:chgData name="Moore, Samantha" userId="93180664-b428-4cc6-984a-44d56d1f51c0" providerId="ADAL" clId="{9CF8A3D9-4C00-4911-B3F7-E8B0A58EEE16}"/>
    <pc:docChg chg="addSld delSld modSld sldOrd">
      <pc:chgData name="Moore, Samantha" userId="93180664-b428-4cc6-984a-44d56d1f51c0" providerId="ADAL" clId="{9CF8A3D9-4C00-4911-B3F7-E8B0A58EEE16}" dt="2024-02-15T11:01:24.048" v="41" actId="47"/>
      <pc:docMkLst>
        <pc:docMk/>
      </pc:docMkLst>
      <pc:sldChg chg="new del ord">
        <pc:chgData name="Moore, Samantha" userId="93180664-b428-4cc6-984a-44d56d1f51c0" providerId="ADAL" clId="{9CF8A3D9-4C00-4911-B3F7-E8B0A58EEE16}" dt="2024-02-15T11:00:34.807" v="4" actId="47"/>
        <pc:sldMkLst>
          <pc:docMk/>
          <pc:sldMk cId="3340606164" sldId="5435"/>
        </pc:sldMkLst>
      </pc:sldChg>
      <pc:sldChg chg="modSp new del mod">
        <pc:chgData name="Moore, Samantha" userId="93180664-b428-4cc6-984a-44d56d1f51c0" providerId="ADAL" clId="{9CF8A3D9-4C00-4911-B3F7-E8B0A58EEE16}" dt="2024-02-15T11:01:24.048" v="41" actId="47"/>
        <pc:sldMkLst>
          <pc:docMk/>
          <pc:sldMk cId="2669110670" sldId="5436"/>
        </pc:sldMkLst>
        <pc:spChg chg="mod">
          <ac:chgData name="Moore, Samantha" userId="93180664-b428-4cc6-984a-44d56d1f51c0" providerId="ADAL" clId="{9CF8A3D9-4C00-4911-B3F7-E8B0A58EEE16}" dt="2024-02-15T11:00:49.525" v="31" actId="20577"/>
          <ac:spMkLst>
            <pc:docMk/>
            <pc:sldMk cId="2669110670" sldId="5436"/>
            <ac:spMk id="2" creationId="{A78B30FF-1931-FECD-825B-AA40F1CCFEE9}"/>
          </ac:spMkLst>
        </pc:spChg>
        <pc:spChg chg="mod">
          <ac:chgData name="Moore, Samantha" userId="93180664-b428-4cc6-984a-44d56d1f51c0" providerId="ADAL" clId="{9CF8A3D9-4C00-4911-B3F7-E8B0A58EEE16}" dt="2024-02-15T11:00:57.195" v="40" actId="20577"/>
          <ac:spMkLst>
            <pc:docMk/>
            <pc:sldMk cId="2669110670" sldId="5436"/>
            <ac:spMk id="3" creationId="{0BF7312F-5C58-1D30-9BCD-833FB41849F8}"/>
          </ac:spMkLst>
        </pc:spChg>
      </pc:sldChg>
    </pc:docChg>
  </pc:docChgLst>
  <pc:docChgLst>
    <pc:chgData name="Liu, Xiya" userId="a18b27d8-51d2-4f26-84dc-b005444cf803" providerId="ADAL" clId="{C67D33C8-FA52-48FC-BB3B-DB2608C5AE95}"/>
    <pc:docChg chg="custSel addSld modSld">
      <pc:chgData name="Liu, Xiya" userId="a18b27d8-51d2-4f26-84dc-b005444cf803" providerId="ADAL" clId="{C67D33C8-FA52-48FC-BB3B-DB2608C5AE95}" dt="2024-03-20T13:39:25.069" v="153" actId="20577"/>
      <pc:docMkLst>
        <pc:docMk/>
      </pc:docMkLst>
      <pc:sldChg chg="addSp delSp modSp new mod modCm">
        <pc:chgData name="Liu, Xiya" userId="a18b27d8-51d2-4f26-84dc-b005444cf803" providerId="ADAL" clId="{C67D33C8-FA52-48FC-BB3B-DB2608C5AE95}" dt="2024-03-20T13:39:25.069" v="153" actId="20577"/>
        <pc:sldMkLst>
          <pc:docMk/>
          <pc:sldMk cId="1314129269" sldId="5435"/>
        </pc:sldMkLst>
        <pc:spChg chg="mod">
          <ac:chgData name="Liu, Xiya" userId="a18b27d8-51d2-4f26-84dc-b005444cf803" providerId="ADAL" clId="{C67D33C8-FA52-48FC-BB3B-DB2608C5AE95}" dt="2024-03-18T15:30:22.953" v="100" actId="20577"/>
          <ac:spMkLst>
            <pc:docMk/>
            <pc:sldMk cId="1314129269" sldId="5435"/>
            <ac:spMk id="3" creationId="{5FB78891-9B22-006E-D285-5EB5725C4C85}"/>
          </ac:spMkLst>
        </pc:spChg>
        <pc:spChg chg="del">
          <ac:chgData name="Liu, Xiya" userId="a18b27d8-51d2-4f26-84dc-b005444cf803" providerId="ADAL" clId="{C67D33C8-FA52-48FC-BB3B-DB2608C5AE95}" dt="2024-03-18T15:28:19.353" v="1"/>
          <ac:spMkLst>
            <pc:docMk/>
            <pc:sldMk cId="1314129269" sldId="5435"/>
            <ac:spMk id="4" creationId="{8FE1A9A1-DE17-C097-4A1A-2200B91A386A}"/>
          </ac:spMkLst>
        </pc:spChg>
        <pc:graphicFrameChg chg="add mod modGraphic">
          <ac:chgData name="Liu, Xiya" userId="a18b27d8-51d2-4f26-84dc-b005444cf803" providerId="ADAL" clId="{C67D33C8-FA52-48FC-BB3B-DB2608C5AE95}" dt="2024-03-20T13:39:25.069" v="153" actId="20577"/>
          <ac:graphicFrameMkLst>
            <pc:docMk/>
            <pc:sldMk cId="1314129269" sldId="5435"/>
            <ac:graphicFrameMk id="5" creationId="{AAAA6B10-9516-EF85-5F5B-FF75213EE4DD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Liu, Xiya" userId="a18b27d8-51d2-4f26-84dc-b005444cf803" providerId="ADAL" clId="{C67D33C8-FA52-48FC-BB3B-DB2608C5AE95}" dt="2024-03-20T13:39:25.069" v="153" actId="20577"/>
              <pc2:cmMkLst xmlns:pc2="http://schemas.microsoft.com/office/powerpoint/2019/9/main/command">
                <pc:docMk/>
                <pc:sldMk cId="1314129269" sldId="5435"/>
                <pc2:cmMk id="{01EB134C-FCBA-4FA6-8561-5C5196F330D6}"/>
              </pc2:cmMkLst>
            </pc226:cmChg>
            <pc226:cmChg xmlns:pc226="http://schemas.microsoft.com/office/powerpoint/2022/06/main/command" chg="mod">
              <pc226:chgData name="Liu, Xiya" userId="a18b27d8-51d2-4f26-84dc-b005444cf803" providerId="ADAL" clId="{C67D33C8-FA52-48FC-BB3B-DB2608C5AE95}" dt="2024-03-20T13:39:25.069" v="153" actId="20577"/>
              <pc2:cmMkLst xmlns:pc2="http://schemas.microsoft.com/office/powerpoint/2019/9/main/command">
                <pc:docMk/>
                <pc:sldMk cId="1314129269" sldId="5435"/>
                <pc2:cmMk id="{59A4B2A4-43BF-42AF-85D9-1639A859B444}"/>
              </pc2:cmMkLst>
            </pc226:cmChg>
          </p:ext>
        </pc:extLst>
      </pc:sldChg>
    </pc:docChg>
  </pc:docChgLst>
  <pc:docChgLst>
    <pc:chgData name="Liu, Xiya" userId="a18b27d8-51d2-4f26-84dc-b005444cf803" providerId="ADAL" clId="{018C172E-5E1F-4235-87E6-E1FF7AA3A9D9}"/>
    <pc:docChg chg="modSld">
      <pc:chgData name="Liu, Xiya" userId="a18b27d8-51d2-4f26-84dc-b005444cf803" providerId="ADAL" clId="{018C172E-5E1F-4235-87E6-E1FF7AA3A9D9}" dt="2024-02-01T10:36:19.586" v="1" actId="20577"/>
      <pc:docMkLst>
        <pc:docMk/>
      </pc:docMkLst>
      <pc:sldChg chg="modSp mod">
        <pc:chgData name="Liu, Xiya" userId="a18b27d8-51d2-4f26-84dc-b005444cf803" providerId="ADAL" clId="{018C172E-5E1F-4235-87E6-E1FF7AA3A9D9}" dt="2024-02-01T10:36:19.586" v="1" actId="20577"/>
        <pc:sldMkLst>
          <pc:docMk/>
          <pc:sldMk cId="1891845127" sldId="2685"/>
        </pc:sldMkLst>
        <pc:spChg chg="mod">
          <ac:chgData name="Liu, Xiya" userId="a18b27d8-51d2-4f26-84dc-b005444cf803" providerId="ADAL" clId="{018C172E-5E1F-4235-87E6-E1FF7AA3A9D9}" dt="2024-02-01T10:36:19.586" v="1" actId="20577"/>
          <ac:spMkLst>
            <pc:docMk/>
            <pc:sldMk cId="1891845127" sldId="2685"/>
            <ac:spMk id="10" creationId="{89F30285-D598-437F-82DD-E03C393D63FF}"/>
          </ac:spMkLst>
        </pc:spChg>
      </pc:sldChg>
    </pc:docChg>
  </pc:docChgLst>
  <pc:docChgLst>
    <pc:chgData name="Restivo, Charlyne" userId="282307bd-acc9-497b-8942-bd4f20928e29" providerId="ADAL" clId="{4A409ADD-3758-41EF-B236-42413F0A8520}"/>
    <pc:docChg chg="undo redo custSel addSld delSld modSld sldOrd addSection modSection">
      <pc:chgData name="Restivo, Charlyne" userId="282307bd-acc9-497b-8942-bd4f20928e29" providerId="ADAL" clId="{4A409ADD-3758-41EF-B236-42413F0A8520}" dt="2024-06-13T07:17:44.539" v="678" actId="14734"/>
      <pc:docMkLst>
        <pc:docMk/>
      </pc:docMkLst>
      <pc:sldChg chg="modSp mod ord">
        <pc:chgData name="Restivo, Charlyne" userId="282307bd-acc9-497b-8942-bd4f20928e29" providerId="ADAL" clId="{4A409ADD-3758-41EF-B236-42413F0A8520}" dt="2024-06-12T12:43:24.127" v="639"/>
        <pc:sldMkLst>
          <pc:docMk/>
          <pc:sldMk cId="726080962" sldId="5407"/>
        </pc:sldMkLst>
        <pc:spChg chg="mod">
          <ac:chgData name="Restivo, Charlyne" userId="282307bd-acc9-497b-8942-bd4f20928e29" providerId="ADAL" clId="{4A409ADD-3758-41EF-B236-42413F0A8520}" dt="2024-06-12T11:55:18.447" v="29" actId="20577"/>
          <ac:spMkLst>
            <pc:docMk/>
            <pc:sldMk cId="726080962" sldId="5407"/>
            <ac:spMk id="4" creationId="{2FF2939D-EEF4-D85B-9CF0-A9FA6FDD6765}"/>
          </ac:spMkLst>
        </pc:spChg>
      </pc:sldChg>
      <pc:sldChg chg="modSp mod">
        <pc:chgData name="Restivo, Charlyne" userId="282307bd-acc9-497b-8942-bd4f20928e29" providerId="ADAL" clId="{4A409ADD-3758-41EF-B236-42413F0A8520}" dt="2024-06-13T06:58:34.436" v="677" actId="5793"/>
        <pc:sldMkLst>
          <pc:docMk/>
          <pc:sldMk cId="2739821092" sldId="5410"/>
        </pc:sldMkLst>
        <pc:spChg chg="mod">
          <ac:chgData name="Restivo, Charlyne" userId="282307bd-acc9-497b-8942-bd4f20928e29" providerId="ADAL" clId="{4A409ADD-3758-41EF-B236-42413F0A8520}" dt="2024-06-13T06:58:34.436" v="677" actId="5793"/>
          <ac:spMkLst>
            <pc:docMk/>
            <pc:sldMk cId="2739821092" sldId="5410"/>
            <ac:spMk id="4" creationId="{7B78B80F-8330-2A1C-F396-8AF1E93072E5}"/>
          </ac:spMkLst>
        </pc:spChg>
      </pc:sldChg>
      <pc:sldChg chg="ord">
        <pc:chgData name="Restivo, Charlyne" userId="282307bd-acc9-497b-8942-bd4f20928e29" providerId="ADAL" clId="{4A409ADD-3758-41EF-B236-42413F0A8520}" dt="2024-06-12T12:43:26.872" v="641"/>
        <pc:sldMkLst>
          <pc:docMk/>
          <pc:sldMk cId="1638137912" sldId="5430"/>
        </pc:sldMkLst>
      </pc:sldChg>
      <pc:sldChg chg="ord">
        <pc:chgData name="Restivo, Charlyne" userId="282307bd-acc9-497b-8942-bd4f20928e29" providerId="ADAL" clId="{4A409ADD-3758-41EF-B236-42413F0A8520}" dt="2024-06-12T12:43:24.127" v="639"/>
        <pc:sldMkLst>
          <pc:docMk/>
          <pc:sldMk cId="4007779484" sldId="5431"/>
        </pc:sldMkLst>
      </pc:sldChg>
      <pc:sldChg chg="ord">
        <pc:chgData name="Restivo, Charlyne" userId="282307bd-acc9-497b-8942-bd4f20928e29" providerId="ADAL" clId="{4A409ADD-3758-41EF-B236-42413F0A8520}" dt="2024-06-12T11:53:53.370" v="0" actId="20578"/>
        <pc:sldMkLst>
          <pc:docMk/>
          <pc:sldMk cId="1533261526" sldId="5434"/>
        </pc:sldMkLst>
      </pc:sldChg>
      <pc:sldChg chg="modSp mod">
        <pc:chgData name="Restivo, Charlyne" userId="282307bd-acc9-497b-8942-bd4f20928e29" providerId="ADAL" clId="{4A409ADD-3758-41EF-B236-42413F0A8520}" dt="2024-06-13T07:17:44.539" v="678" actId="14734"/>
        <pc:sldMkLst>
          <pc:docMk/>
          <pc:sldMk cId="4245636293" sldId="5439"/>
        </pc:sldMkLst>
        <pc:graphicFrameChg chg="mod modGraphic">
          <ac:chgData name="Restivo, Charlyne" userId="282307bd-acc9-497b-8942-bd4f20928e29" providerId="ADAL" clId="{4A409ADD-3758-41EF-B236-42413F0A8520}" dt="2024-06-13T07:17:44.539" v="678" actId="14734"/>
          <ac:graphicFrameMkLst>
            <pc:docMk/>
            <pc:sldMk cId="4245636293" sldId="5439"/>
            <ac:graphicFrameMk id="5" creationId="{AAAA6B10-9516-EF85-5F5B-FF75213EE4DD}"/>
          </ac:graphicFrameMkLst>
        </pc:graphicFrameChg>
      </pc:sldChg>
      <pc:sldChg chg="modSp mod ord">
        <pc:chgData name="Restivo, Charlyne" userId="282307bd-acc9-497b-8942-bd4f20928e29" providerId="ADAL" clId="{4A409ADD-3758-41EF-B236-42413F0A8520}" dt="2024-06-12T12:43:19.457" v="637"/>
        <pc:sldMkLst>
          <pc:docMk/>
          <pc:sldMk cId="690736530" sldId="5441"/>
        </pc:sldMkLst>
        <pc:spChg chg="mod">
          <ac:chgData name="Restivo, Charlyne" userId="282307bd-acc9-497b-8942-bd4f20928e29" providerId="ADAL" clId="{4A409ADD-3758-41EF-B236-42413F0A8520}" dt="2024-06-12T12:42:35.227" v="631" actId="20577"/>
          <ac:spMkLst>
            <pc:docMk/>
            <pc:sldMk cId="690736530" sldId="5441"/>
            <ac:spMk id="4" creationId="{2FF2939D-EEF4-D85B-9CF0-A9FA6FDD6765}"/>
          </ac:spMkLst>
        </pc:spChg>
      </pc:sldChg>
      <pc:sldChg chg="new del">
        <pc:chgData name="Restivo, Charlyne" userId="282307bd-acc9-497b-8942-bd4f20928e29" providerId="ADAL" clId="{4A409ADD-3758-41EF-B236-42413F0A8520}" dt="2024-06-12T12:43:02.102" v="633" actId="680"/>
        <pc:sldMkLst>
          <pc:docMk/>
          <pc:sldMk cId="1777625806" sldId="5443"/>
        </pc:sldMkLst>
      </pc:sldChg>
    </pc:docChg>
  </pc:docChgLst>
  <pc:docChgLst>
    <pc:chgData name="Restivo, Charlyne" userId="282307bd-acc9-497b-8942-bd4f20928e29" providerId="ADAL" clId="{882ABEE4-B5E4-4517-B5CD-7777843F0993}"/>
    <pc:docChg chg="delSld modSld">
      <pc:chgData name="Restivo, Charlyne" userId="282307bd-acc9-497b-8942-bd4f20928e29" providerId="ADAL" clId="{882ABEE4-B5E4-4517-B5CD-7777843F0993}" dt="2024-02-08T09:01:37.338" v="103" actId="20577"/>
      <pc:docMkLst>
        <pc:docMk/>
      </pc:docMkLst>
      <pc:sldChg chg="del">
        <pc:chgData name="Restivo, Charlyne" userId="282307bd-acc9-497b-8942-bd4f20928e29" providerId="ADAL" clId="{882ABEE4-B5E4-4517-B5CD-7777843F0993}" dt="2024-02-08T09:00:30.346" v="39" actId="2696"/>
        <pc:sldMkLst>
          <pc:docMk/>
          <pc:sldMk cId="625635525" sldId="2657"/>
        </pc:sldMkLst>
      </pc:sldChg>
      <pc:sldChg chg="modSp mod">
        <pc:chgData name="Restivo, Charlyne" userId="282307bd-acc9-497b-8942-bd4f20928e29" providerId="ADAL" clId="{882ABEE4-B5E4-4517-B5CD-7777843F0993}" dt="2024-02-08T09:00:06.345" v="37" actId="20577"/>
        <pc:sldMkLst>
          <pc:docMk/>
          <pc:sldMk cId="1891845127" sldId="2685"/>
        </pc:sldMkLst>
        <pc:spChg chg="mod">
          <ac:chgData name="Restivo, Charlyne" userId="282307bd-acc9-497b-8942-bd4f20928e29" providerId="ADAL" clId="{882ABEE4-B5E4-4517-B5CD-7777843F0993}" dt="2024-02-08T09:00:03.808" v="36" actId="1076"/>
          <ac:spMkLst>
            <pc:docMk/>
            <pc:sldMk cId="1891845127" sldId="2685"/>
            <ac:spMk id="10" creationId="{89F30285-D598-437F-82DD-E03C393D63FF}"/>
          </ac:spMkLst>
        </pc:spChg>
        <pc:spChg chg="mod">
          <ac:chgData name="Restivo, Charlyne" userId="282307bd-acc9-497b-8942-bd4f20928e29" providerId="ADAL" clId="{882ABEE4-B5E4-4517-B5CD-7777843F0993}" dt="2024-02-08T09:00:06.345" v="37" actId="20577"/>
          <ac:spMkLst>
            <pc:docMk/>
            <pc:sldMk cId="1891845127" sldId="2685"/>
            <ac:spMk id="13" creationId="{122F9856-ABF7-4797-98C9-74C4BD7B847C}"/>
          </ac:spMkLst>
        </pc:spChg>
      </pc:sldChg>
      <pc:sldChg chg="modSp mod">
        <pc:chgData name="Restivo, Charlyne" userId="282307bd-acc9-497b-8942-bd4f20928e29" providerId="ADAL" clId="{882ABEE4-B5E4-4517-B5CD-7777843F0993}" dt="2024-02-08T09:01:37.338" v="103" actId="20577"/>
        <pc:sldMkLst>
          <pc:docMk/>
          <pc:sldMk cId="133211888" sldId="2724"/>
        </pc:sldMkLst>
        <pc:spChg chg="mod">
          <ac:chgData name="Restivo, Charlyne" userId="282307bd-acc9-497b-8942-bd4f20928e29" providerId="ADAL" clId="{882ABEE4-B5E4-4517-B5CD-7777843F0993}" dt="2024-02-08T09:01:37.338" v="103" actId="20577"/>
          <ac:spMkLst>
            <pc:docMk/>
            <pc:sldMk cId="133211888" sldId="2724"/>
            <ac:spMk id="4" creationId="{9BF2584E-5CAC-1CEE-1EA5-ECDC80520D94}"/>
          </ac:spMkLst>
        </pc:spChg>
      </pc:sldChg>
      <pc:sldChg chg="del">
        <pc:chgData name="Restivo, Charlyne" userId="282307bd-acc9-497b-8942-bd4f20928e29" providerId="ADAL" clId="{882ABEE4-B5E4-4517-B5CD-7777843F0993}" dt="2024-02-08T09:00:10.017" v="38" actId="2696"/>
        <pc:sldMkLst>
          <pc:docMk/>
          <pc:sldMk cId="4009026041" sldId="2765"/>
        </pc:sldMkLst>
      </pc:sldChg>
      <pc:sldChg chg="del">
        <pc:chgData name="Restivo, Charlyne" userId="282307bd-acc9-497b-8942-bd4f20928e29" providerId="ADAL" clId="{882ABEE4-B5E4-4517-B5CD-7777843F0993}" dt="2024-02-08T09:00:30.346" v="39" actId="2696"/>
        <pc:sldMkLst>
          <pc:docMk/>
          <pc:sldMk cId="1539319457" sldId="5369"/>
        </pc:sldMkLst>
      </pc:sldChg>
      <pc:sldChg chg="del">
        <pc:chgData name="Restivo, Charlyne" userId="282307bd-acc9-497b-8942-bd4f20928e29" providerId="ADAL" clId="{882ABEE4-B5E4-4517-B5CD-7777843F0993}" dt="2024-02-08T09:00:30.346" v="39" actId="2696"/>
        <pc:sldMkLst>
          <pc:docMk/>
          <pc:sldMk cId="1268118739" sldId="5386"/>
        </pc:sldMkLst>
      </pc:sldChg>
      <pc:sldChg chg="del">
        <pc:chgData name="Restivo, Charlyne" userId="282307bd-acc9-497b-8942-bd4f20928e29" providerId="ADAL" clId="{882ABEE4-B5E4-4517-B5CD-7777843F0993}" dt="2024-02-08T09:00:30.346" v="39" actId="2696"/>
        <pc:sldMkLst>
          <pc:docMk/>
          <pc:sldMk cId="3397562601" sldId="5398"/>
        </pc:sldMkLst>
      </pc:sldChg>
      <pc:sldChg chg="modSp mod">
        <pc:chgData name="Restivo, Charlyne" userId="282307bd-acc9-497b-8942-bd4f20928e29" providerId="ADAL" clId="{882ABEE4-B5E4-4517-B5CD-7777843F0993}" dt="2024-02-08T09:01:13.174" v="66" actId="14100"/>
        <pc:sldMkLst>
          <pc:docMk/>
          <pc:sldMk cId="3474852773" sldId="5418"/>
        </pc:sldMkLst>
        <pc:spChg chg="mod">
          <ac:chgData name="Restivo, Charlyne" userId="282307bd-acc9-497b-8942-bd4f20928e29" providerId="ADAL" clId="{882ABEE4-B5E4-4517-B5CD-7777843F0993}" dt="2024-02-08T09:01:13.174" v="66" actId="14100"/>
          <ac:spMkLst>
            <pc:docMk/>
            <pc:sldMk cId="3474852773" sldId="5418"/>
            <ac:spMk id="4" creationId="{2FF2939D-EEF4-D85B-9CF0-A9FA6FDD6765}"/>
          </ac:spMkLst>
        </pc:spChg>
      </pc:sldChg>
      <pc:sldMasterChg chg="delSldLayout">
        <pc:chgData name="Restivo, Charlyne" userId="282307bd-acc9-497b-8942-bd4f20928e29" providerId="ADAL" clId="{882ABEE4-B5E4-4517-B5CD-7777843F0993}" dt="2024-02-08T09:00:30.346" v="39" actId="2696"/>
        <pc:sldMasterMkLst>
          <pc:docMk/>
          <pc:sldMasterMk cId="1338020646" sldId="2147483722"/>
        </pc:sldMasterMkLst>
        <pc:sldLayoutChg chg="del">
          <pc:chgData name="Restivo, Charlyne" userId="282307bd-acc9-497b-8942-bd4f20928e29" providerId="ADAL" clId="{882ABEE4-B5E4-4517-B5CD-7777843F0993}" dt="2024-02-08T09:00:30.346" v="39" actId="2696"/>
          <pc:sldLayoutMkLst>
            <pc:docMk/>
            <pc:sldMasterMk cId="1338020646" sldId="2147483722"/>
            <pc:sldLayoutMk cId="3793791184" sldId="2147483740"/>
          </pc:sldLayoutMkLst>
        </pc:sldLayoutChg>
      </pc:sldMasterChg>
      <pc:sldMasterChg chg="delSldLayout">
        <pc:chgData name="Restivo, Charlyne" userId="282307bd-acc9-497b-8942-bd4f20928e29" providerId="ADAL" clId="{882ABEE4-B5E4-4517-B5CD-7777843F0993}" dt="2024-02-08T09:00:10.017" v="38" actId="2696"/>
        <pc:sldMasterMkLst>
          <pc:docMk/>
          <pc:sldMasterMk cId="629631385" sldId="2147483739"/>
        </pc:sldMasterMkLst>
        <pc:sldLayoutChg chg="del">
          <pc:chgData name="Restivo, Charlyne" userId="282307bd-acc9-497b-8942-bd4f20928e29" providerId="ADAL" clId="{882ABEE4-B5E4-4517-B5CD-7777843F0993}" dt="2024-02-08T09:00:10.017" v="38" actId="2696"/>
          <pc:sldLayoutMkLst>
            <pc:docMk/>
            <pc:sldMasterMk cId="629631385" sldId="2147483739"/>
            <pc:sldLayoutMk cId="3517868915" sldId="2147483741"/>
          </pc:sldLayoutMkLst>
        </pc:sldLayoutChg>
      </pc:sldMasterChg>
    </pc:docChg>
  </pc:docChgLst>
  <pc:docChgLst>
    <pc:chgData name="Restivo, Charlyne" userId="282307bd-acc9-497b-8942-bd4f20928e29" providerId="ADAL" clId="{64E85339-0DC9-49BB-8D25-ADFC1EBCDFCB}"/>
    <pc:docChg chg="undo redo custSel addSld delSld modSld sldOrd addSection delSection modSection">
      <pc:chgData name="Restivo, Charlyne" userId="282307bd-acc9-497b-8942-bd4f20928e29" providerId="ADAL" clId="{64E85339-0DC9-49BB-8D25-ADFC1EBCDFCB}" dt="2024-02-07T15:49:50.597" v="1663" actId="20577"/>
      <pc:docMkLst>
        <pc:docMk/>
      </pc:docMkLst>
      <pc:sldChg chg="add del">
        <pc:chgData name="Restivo, Charlyne" userId="282307bd-acc9-497b-8942-bd4f20928e29" providerId="ADAL" clId="{64E85339-0DC9-49BB-8D25-ADFC1EBCDFCB}" dt="2024-02-06T09:39:30.731" v="820" actId="2696"/>
        <pc:sldMkLst>
          <pc:docMk/>
          <pc:sldMk cId="3454292551" sldId="307"/>
        </pc:sldMkLst>
      </pc:sldChg>
      <pc:sldChg chg="addSp modSp add mod modNotesTx">
        <pc:chgData name="Restivo, Charlyne" userId="282307bd-acc9-497b-8942-bd4f20928e29" providerId="ADAL" clId="{64E85339-0DC9-49BB-8D25-ADFC1EBCDFCB}" dt="2024-02-07T15:49:21.242" v="1659" actId="20577"/>
        <pc:sldMkLst>
          <pc:docMk/>
          <pc:sldMk cId="625635525" sldId="2657"/>
        </pc:sldMkLst>
        <pc:spChg chg="mod">
          <ac:chgData name="Restivo, Charlyne" userId="282307bd-acc9-497b-8942-bd4f20928e29" providerId="ADAL" clId="{64E85339-0DC9-49BB-8D25-ADFC1EBCDFCB}" dt="2024-02-06T09:45:50.141" v="843" actId="1076"/>
          <ac:spMkLst>
            <pc:docMk/>
            <pc:sldMk cId="625635525" sldId="2657"/>
            <ac:spMk id="3" creationId="{5D76ED36-7F3F-4FB2-BCD2-5B4B08F5B6B5}"/>
          </ac:spMkLst>
        </pc:spChg>
        <pc:spChg chg="mod">
          <ac:chgData name="Restivo, Charlyne" userId="282307bd-acc9-497b-8942-bd4f20928e29" providerId="ADAL" clId="{64E85339-0DC9-49BB-8D25-ADFC1EBCDFCB}" dt="2024-02-06T09:45:51.775" v="844" actId="1076"/>
          <ac:spMkLst>
            <pc:docMk/>
            <pc:sldMk cId="625635525" sldId="2657"/>
            <ac:spMk id="4" creationId="{02CDDAFC-06A4-4643-A61A-779D890C2822}"/>
          </ac:spMkLst>
        </pc:spChg>
        <pc:spChg chg="mod">
          <ac:chgData name="Restivo, Charlyne" userId="282307bd-acc9-497b-8942-bd4f20928e29" providerId="ADAL" clId="{64E85339-0DC9-49BB-8D25-ADFC1EBCDFCB}" dt="2024-02-06T09:38:29.250" v="803" actId="20577"/>
          <ac:spMkLst>
            <pc:docMk/>
            <pc:sldMk cId="625635525" sldId="2657"/>
            <ac:spMk id="9" creationId="{FCC4F7A8-6C90-3CBD-D37B-71C7C597C48D}"/>
          </ac:spMkLst>
        </pc:spChg>
        <pc:picChg chg="add mod">
          <ac:chgData name="Restivo, Charlyne" userId="282307bd-acc9-497b-8942-bd4f20928e29" providerId="ADAL" clId="{64E85339-0DC9-49BB-8D25-ADFC1EBCDFCB}" dt="2024-02-06T08:17:42.735" v="593"/>
          <ac:picMkLst>
            <pc:docMk/>
            <pc:sldMk cId="625635525" sldId="2657"/>
            <ac:picMk id="2" creationId="{3889D515-00D1-5691-7DD8-193A63DA9388}"/>
          </ac:picMkLst>
        </pc:picChg>
      </pc:sldChg>
      <pc:sldChg chg="modSp mod">
        <pc:chgData name="Restivo, Charlyne" userId="282307bd-acc9-497b-8942-bd4f20928e29" providerId="ADAL" clId="{64E85339-0DC9-49BB-8D25-ADFC1EBCDFCB}" dt="2024-02-07T11:37:45.081" v="1599" actId="14100"/>
        <pc:sldMkLst>
          <pc:docMk/>
          <pc:sldMk cId="1891845127" sldId="2685"/>
        </pc:sldMkLst>
        <pc:spChg chg="mod">
          <ac:chgData name="Restivo, Charlyne" userId="282307bd-acc9-497b-8942-bd4f20928e29" providerId="ADAL" clId="{64E85339-0DC9-49BB-8D25-ADFC1EBCDFCB}" dt="2024-02-07T11:37:45.081" v="1599" actId="14100"/>
          <ac:spMkLst>
            <pc:docMk/>
            <pc:sldMk cId="1891845127" sldId="2685"/>
            <ac:spMk id="10" creationId="{89F30285-D598-437F-82DD-E03C393D63FF}"/>
          </ac:spMkLst>
        </pc:spChg>
        <pc:spChg chg="mod">
          <ac:chgData name="Restivo, Charlyne" userId="282307bd-acc9-497b-8942-bd4f20928e29" providerId="ADAL" clId="{64E85339-0DC9-49BB-8D25-ADFC1EBCDFCB}" dt="2024-02-06T10:22:58.964" v="1203" actId="20577"/>
          <ac:spMkLst>
            <pc:docMk/>
            <pc:sldMk cId="1891845127" sldId="2685"/>
            <ac:spMk id="13" creationId="{122F9856-ABF7-4797-98C9-74C4BD7B847C}"/>
          </ac:spMkLst>
        </pc:spChg>
        <pc:picChg chg="mod">
          <ac:chgData name="Restivo, Charlyne" userId="282307bd-acc9-497b-8942-bd4f20928e29" providerId="ADAL" clId="{64E85339-0DC9-49BB-8D25-ADFC1EBCDFCB}" dt="2024-02-06T12:14:59.428" v="1448" actId="1076"/>
          <ac:picMkLst>
            <pc:docMk/>
            <pc:sldMk cId="1891845127" sldId="2685"/>
            <ac:picMk id="2" creationId="{66D02AB0-B21C-C2E4-4666-AB89E4FA8DF1}"/>
          </ac:picMkLst>
        </pc:picChg>
      </pc:sldChg>
      <pc:sldChg chg="modSp add mod modNotesTx">
        <pc:chgData name="Restivo, Charlyne" userId="282307bd-acc9-497b-8942-bd4f20928e29" providerId="ADAL" clId="{64E85339-0DC9-49BB-8D25-ADFC1EBCDFCB}" dt="2024-02-07T15:48:42.555" v="1657" actId="20577"/>
        <pc:sldMkLst>
          <pc:docMk/>
          <pc:sldMk cId="133211888" sldId="2724"/>
        </pc:sldMkLst>
        <pc:spChg chg="mod">
          <ac:chgData name="Restivo, Charlyne" userId="282307bd-acc9-497b-8942-bd4f20928e29" providerId="ADAL" clId="{64E85339-0DC9-49BB-8D25-ADFC1EBCDFCB}" dt="2024-02-06T08:22:06.988" v="650" actId="20577"/>
          <ac:spMkLst>
            <pc:docMk/>
            <pc:sldMk cId="133211888" sldId="2724"/>
            <ac:spMk id="3" creationId="{358C7A13-0AC2-C106-64FA-BF1CA2019EF6}"/>
          </ac:spMkLst>
        </pc:spChg>
        <pc:spChg chg="mod">
          <ac:chgData name="Restivo, Charlyne" userId="282307bd-acc9-497b-8942-bd4f20928e29" providerId="ADAL" clId="{64E85339-0DC9-49BB-8D25-ADFC1EBCDFCB}" dt="2024-02-07T15:48:42.555" v="1657" actId="20577"/>
          <ac:spMkLst>
            <pc:docMk/>
            <pc:sldMk cId="133211888" sldId="2724"/>
            <ac:spMk id="4" creationId="{9BF2584E-5CAC-1CEE-1EA5-ECDC80520D94}"/>
          </ac:spMkLst>
        </pc:spChg>
      </pc:sldChg>
      <pc:sldChg chg="modSp add del mod ord">
        <pc:chgData name="Restivo, Charlyne" userId="282307bd-acc9-497b-8942-bd4f20928e29" providerId="ADAL" clId="{64E85339-0DC9-49BB-8D25-ADFC1EBCDFCB}" dt="2024-02-06T10:05:46.975" v="1185" actId="2696"/>
        <pc:sldMkLst>
          <pc:docMk/>
          <pc:sldMk cId="3925317158" sldId="2731"/>
        </pc:sldMkLst>
        <pc:spChg chg="mod">
          <ac:chgData name="Restivo, Charlyne" userId="282307bd-acc9-497b-8942-bd4f20928e29" providerId="ADAL" clId="{64E85339-0DC9-49BB-8D25-ADFC1EBCDFCB}" dt="2024-02-06T09:36:12.850" v="767" actId="14100"/>
          <ac:spMkLst>
            <pc:docMk/>
            <pc:sldMk cId="3925317158" sldId="2731"/>
            <ac:spMk id="18" creationId="{422CFF58-2A29-B375-997F-910D818AD84A}"/>
          </ac:spMkLst>
        </pc:spChg>
        <pc:spChg chg="mod">
          <ac:chgData name="Restivo, Charlyne" userId="282307bd-acc9-497b-8942-bd4f20928e29" providerId="ADAL" clId="{64E85339-0DC9-49BB-8D25-ADFC1EBCDFCB}" dt="2024-02-06T09:35:53.333" v="766" actId="13926"/>
          <ac:spMkLst>
            <pc:docMk/>
            <pc:sldMk cId="3925317158" sldId="2731"/>
            <ac:spMk id="73" creationId="{3DBB4841-739F-1578-2045-A0BFA5B37AEB}"/>
          </ac:spMkLst>
        </pc:spChg>
        <pc:spChg chg="mod">
          <ac:chgData name="Restivo, Charlyne" userId="282307bd-acc9-497b-8942-bd4f20928e29" providerId="ADAL" clId="{64E85339-0DC9-49BB-8D25-ADFC1EBCDFCB}" dt="2024-02-06T09:35:28.075" v="761" actId="13926"/>
          <ac:spMkLst>
            <pc:docMk/>
            <pc:sldMk cId="3925317158" sldId="2731"/>
            <ac:spMk id="80" creationId="{3F45FDD8-4E81-5E15-82C7-016F4EEAB0CB}"/>
          </ac:spMkLst>
        </pc:spChg>
        <pc:spChg chg="mod">
          <ac:chgData name="Restivo, Charlyne" userId="282307bd-acc9-497b-8942-bd4f20928e29" providerId="ADAL" clId="{64E85339-0DC9-49BB-8D25-ADFC1EBCDFCB}" dt="2024-02-06T09:35:34.733" v="764" actId="1076"/>
          <ac:spMkLst>
            <pc:docMk/>
            <pc:sldMk cId="3925317158" sldId="2731"/>
            <ac:spMk id="99" creationId="{24798A71-C68D-4BA9-7B66-8E296B36FED2}"/>
          </ac:spMkLst>
        </pc:spChg>
        <pc:spChg chg="mod">
          <ac:chgData name="Restivo, Charlyne" userId="282307bd-acc9-497b-8942-bd4f20928e29" providerId="ADAL" clId="{64E85339-0DC9-49BB-8D25-ADFC1EBCDFCB}" dt="2024-02-06T09:35:44.230" v="765" actId="13926"/>
          <ac:spMkLst>
            <pc:docMk/>
            <pc:sldMk cId="3925317158" sldId="2731"/>
            <ac:spMk id="100" creationId="{F1573939-A801-8045-CBD3-70ADD4557452}"/>
          </ac:spMkLst>
        </pc:spChg>
      </pc:sldChg>
      <pc:sldChg chg="add ord delCm">
        <pc:chgData name="Restivo, Charlyne" userId="282307bd-acc9-497b-8942-bd4f20928e29" providerId="ADAL" clId="{64E85339-0DC9-49BB-8D25-ADFC1EBCDFCB}" dt="2024-02-07T14:24:24.524" v="1618"/>
        <pc:sldMkLst>
          <pc:docMk/>
          <pc:sldMk cId="4009026041" sldId="2765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Restivo, Charlyne" userId="282307bd-acc9-497b-8942-bd4f20928e29" providerId="ADAL" clId="{64E85339-0DC9-49BB-8D25-ADFC1EBCDFCB}" dt="2024-02-07T11:37:30.507" v="1594"/>
              <pc2:cmMkLst xmlns:pc2="http://schemas.microsoft.com/office/powerpoint/2019/9/main/command">
                <pc:docMk/>
                <pc:sldMk cId="4009026041" sldId="2765"/>
                <pc2:cmMk id="{7729CD27-FEA3-43EB-BA1E-D4B397DA4707}"/>
              </pc2:cmMkLst>
            </pc226:cmChg>
          </p:ext>
        </pc:extLst>
      </pc:sldChg>
      <pc:sldChg chg="addSp delSp modSp add mod modNotesTx">
        <pc:chgData name="Restivo, Charlyne" userId="282307bd-acc9-497b-8942-bd4f20928e29" providerId="ADAL" clId="{64E85339-0DC9-49BB-8D25-ADFC1EBCDFCB}" dt="2024-02-07T15:49:30.685" v="1661" actId="113"/>
        <pc:sldMkLst>
          <pc:docMk/>
          <pc:sldMk cId="1539319457" sldId="5369"/>
        </pc:sldMkLst>
        <pc:spChg chg="add del mod">
          <ac:chgData name="Restivo, Charlyne" userId="282307bd-acc9-497b-8942-bd4f20928e29" providerId="ADAL" clId="{64E85339-0DC9-49BB-8D25-ADFC1EBCDFCB}" dt="2024-02-06T09:43:40.322" v="835"/>
          <ac:spMkLst>
            <pc:docMk/>
            <pc:sldMk cId="1539319457" sldId="5369"/>
            <ac:spMk id="5" creationId="{1CF4465F-7F2D-5D97-0986-5FBB006E7EA3}"/>
          </ac:spMkLst>
        </pc:spChg>
        <pc:spChg chg="mod">
          <ac:chgData name="Restivo, Charlyne" userId="282307bd-acc9-497b-8942-bd4f20928e29" providerId="ADAL" clId="{64E85339-0DC9-49BB-8D25-ADFC1EBCDFCB}" dt="2024-02-07T11:38:45.775" v="1608" actId="108"/>
          <ac:spMkLst>
            <pc:docMk/>
            <pc:sldMk cId="1539319457" sldId="5369"/>
            <ac:spMk id="7" creationId="{523DB649-3C8B-A395-3F5C-E0D417DBE1D4}"/>
          </ac:spMkLst>
        </pc:spChg>
        <pc:picChg chg="add del">
          <ac:chgData name="Restivo, Charlyne" userId="282307bd-acc9-497b-8942-bd4f20928e29" providerId="ADAL" clId="{64E85339-0DC9-49BB-8D25-ADFC1EBCDFCB}" dt="2024-02-06T08:17:29.172" v="592"/>
          <ac:picMkLst>
            <pc:docMk/>
            <pc:sldMk cId="1539319457" sldId="5369"/>
            <ac:picMk id="2" creationId="{9E810DE8-3E27-FF21-6301-D05C3ADEBECA}"/>
          </ac:picMkLst>
        </pc:picChg>
        <pc:picChg chg="add del">
          <ac:chgData name="Restivo, Charlyne" userId="282307bd-acc9-497b-8942-bd4f20928e29" providerId="ADAL" clId="{64E85339-0DC9-49BB-8D25-ADFC1EBCDFCB}" dt="2024-02-06T09:43:38.733" v="834" actId="21"/>
          <ac:picMkLst>
            <pc:docMk/>
            <pc:sldMk cId="1539319457" sldId="5369"/>
            <ac:picMk id="3" creationId="{DC00F332-FCCF-5241-4F5D-352A2F20D52F}"/>
          </ac:picMkLst>
        </pc:picChg>
        <pc:picChg chg="add mod modCrop">
          <ac:chgData name="Restivo, Charlyne" userId="282307bd-acc9-497b-8942-bd4f20928e29" providerId="ADAL" clId="{64E85339-0DC9-49BB-8D25-ADFC1EBCDFCB}" dt="2024-02-06T09:43:47.800" v="836" actId="18131"/>
          <ac:picMkLst>
            <pc:docMk/>
            <pc:sldMk cId="1539319457" sldId="5369"/>
            <ac:picMk id="6" creationId="{9B81D13B-A3DE-416F-6B14-D85169ABEC34}"/>
          </ac:picMkLst>
        </pc:picChg>
        <pc:picChg chg="del">
          <ac:chgData name="Restivo, Charlyne" userId="282307bd-acc9-497b-8942-bd4f20928e29" providerId="ADAL" clId="{64E85339-0DC9-49BB-8D25-ADFC1EBCDFCB}" dt="2024-02-06T09:43:36.727" v="833" actId="478"/>
          <ac:picMkLst>
            <pc:docMk/>
            <pc:sldMk cId="1539319457" sldId="5369"/>
            <ac:picMk id="19" creationId="{AADE963A-C624-E15E-A96A-64E8894D62C3}"/>
          </ac:picMkLst>
        </pc:picChg>
      </pc:sldChg>
      <pc:sldChg chg="modSp add mod modNotesTx">
        <pc:chgData name="Restivo, Charlyne" userId="282307bd-acc9-497b-8942-bd4f20928e29" providerId="ADAL" clId="{64E85339-0DC9-49BB-8D25-ADFC1EBCDFCB}" dt="2024-02-06T15:17:04.398" v="1568" actId="207"/>
        <pc:sldMkLst>
          <pc:docMk/>
          <pc:sldMk cId="1268118739" sldId="5386"/>
        </pc:sldMkLst>
        <pc:spChg chg="mod">
          <ac:chgData name="Restivo, Charlyne" userId="282307bd-acc9-497b-8942-bd4f20928e29" providerId="ADAL" clId="{64E85339-0DC9-49BB-8D25-ADFC1EBCDFCB}" dt="2024-02-06T15:17:04.398" v="1568" actId="207"/>
          <ac:spMkLst>
            <pc:docMk/>
            <pc:sldMk cId="1268118739" sldId="5386"/>
            <ac:spMk id="7" creationId="{0C509540-3FDD-B013-DCFC-B088D159FF3F}"/>
          </ac:spMkLst>
        </pc:spChg>
      </pc:sldChg>
      <pc:sldChg chg="addSp delSp modSp add mod modClrScheme chgLayout">
        <pc:chgData name="Restivo, Charlyne" userId="282307bd-acc9-497b-8942-bd4f20928e29" providerId="ADAL" clId="{64E85339-0DC9-49BB-8D25-ADFC1EBCDFCB}" dt="2024-02-06T10:04:58.364" v="1184" actId="1076"/>
        <pc:sldMkLst>
          <pc:docMk/>
          <pc:sldMk cId="3397562601" sldId="5398"/>
        </pc:sldMkLst>
        <pc:spChg chg="mod ord">
          <ac:chgData name="Restivo, Charlyne" userId="282307bd-acc9-497b-8942-bd4f20928e29" providerId="ADAL" clId="{64E85339-0DC9-49BB-8D25-ADFC1EBCDFCB}" dt="2024-02-06T09:58:54.981" v="1086" actId="20577"/>
          <ac:spMkLst>
            <pc:docMk/>
            <pc:sldMk cId="3397562601" sldId="5398"/>
            <ac:spMk id="3" creationId="{7599CFF2-A608-1439-6B40-0E160AADCB7E}"/>
          </ac:spMkLst>
        </pc:spChg>
        <pc:spChg chg="add del mod ord">
          <ac:chgData name="Restivo, Charlyne" userId="282307bd-acc9-497b-8942-bd4f20928e29" providerId="ADAL" clId="{64E85339-0DC9-49BB-8D25-ADFC1EBCDFCB}" dt="2024-02-06T09:38:59.208" v="811"/>
          <ac:spMkLst>
            <pc:docMk/>
            <pc:sldMk cId="3397562601" sldId="5398"/>
            <ac:spMk id="9" creationId="{5BCD07FF-EC16-0F94-C442-5C541B86ED01}"/>
          </ac:spMkLst>
        </pc:spChg>
        <pc:spChg chg="add del mod ord">
          <ac:chgData name="Restivo, Charlyne" userId="282307bd-acc9-497b-8942-bd4f20928e29" providerId="ADAL" clId="{64E85339-0DC9-49BB-8D25-ADFC1EBCDFCB}" dt="2024-02-06T09:46:05.560" v="846" actId="478"/>
          <ac:spMkLst>
            <pc:docMk/>
            <pc:sldMk cId="3397562601" sldId="5398"/>
            <ac:spMk id="10" creationId="{CBA73F87-9217-507A-C744-C4A8385B2C11}"/>
          </ac:spMkLst>
        </pc:spChg>
        <pc:spChg chg="del">
          <ac:chgData name="Restivo, Charlyne" userId="282307bd-acc9-497b-8942-bd4f20928e29" providerId="ADAL" clId="{64E85339-0DC9-49BB-8D25-ADFC1EBCDFCB}" dt="2024-02-06T09:38:47.441" v="805" actId="478"/>
          <ac:spMkLst>
            <pc:docMk/>
            <pc:sldMk cId="3397562601" sldId="5398"/>
            <ac:spMk id="13" creationId="{AA6B512F-E2C2-43A3-1094-7EFC78C1D644}"/>
          </ac:spMkLst>
        </pc:spChg>
        <pc:spChg chg="add del mod">
          <ac:chgData name="Restivo, Charlyne" userId="282307bd-acc9-497b-8942-bd4f20928e29" providerId="ADAL" clId="{64E85339-0DC9-49BB-8D25-ADFC1EBCDFCB}" dt="2024-02-06T09:39:15.688" v="816" actId="478"/>
          <ac:spMkLst>
            <pc:docMk/>
            <pc:sldMk cId="3397562601" sldId="5398"/>
            <ac:spMk id="15" creationId="{849BAD6F-5FDB-0E53-B6DD-E2018A2601A4}"/>
          </ac:spMkLst>
        </pc:spChg>
        <pc:spChg chg="del mod ord">
          <ac:chgData name="Restivo, Charlyne" userId="282307bd-acc9-497b-8942-bd4f20928e29" providerId="ADAL" clId="{64E85339-0DC9-49BB-8D25-ADFC1EBCDFCB}" dt="2024-02-06T09:39:13.436" v="815" actId="478"/>
          <ac:spMkLst>
            <pc:docMk/>
            <pc:sldMk cId="3397562601" sldId="5398"/>
            <ac:spMk id="18" creationId="{A00EE845-AB3C-6BF5-3CEC-E96FF73697D2}"/>
          </ac:spMkLst>
        </pc:spChg>
        <pc:spChg chg="mod">
          <ac:chgData name="Restivo, Charlyne" userId="282307bd-acc9-497b-8942-bd4f20928e29" providerId="ADAL" clId="{64E85339-0DC9-49BB-8D25-ADFC1EBCDFCB}" dt="2024-02-06T09:59:25.575" v="1127" actId="20577"/>
          <ac:spMkLst>
            <pc:docMk/>
            <pc:sldMk cId="3397562601" sldId="5398"/>
            <ac:spMk id="19" creationId="{16054F4D-3E9E-53D5-278B-3C986269CEF7}"/>
          </ac:spMkLst>
        </pc:spChg>
        <pc:picChg chg="del">
          <ac:chgData name="Restivo, Charlyne" userId="282307bd-acc9-497b-8942-bd4f20928e29" providerId="ADAL" clId="{64E85339-0DC9-49BB-8D25-ADFC1EBCDFCB}" dt="2024-02-06T09:38:45.359" v="804" actId="478"/>
          <ac:picMkLst>
            <pc:docMk/>
            <pc:sldMk cId="3397562601" sldId="5398"/>
            <ac:picMk id="2" creationId="{70DD8BE7-D444-27E5-5D7D-6FE9AE3757D9}"/>
          </ac:picMkLst>
        </pc:picChg>
        <pc:picChg chg="mod">
          <ac:chgData name="Restivo, Charlyne" userId="282307bd-acc9-497b-8942-bd4f20928e29" providerId="ADAL" clId="{64E85339-0DC9-49BB-8D25-ADFC1EBCDFCB}" dt="2024-02-06T10:04:58.364" v="1184" actId="1076"/>
          <ac:picMkLst>
            <pc:docMk/>
            <pc:sldMk cId="3397562601" sldId="5398"/>
            <ac:picMk id="4" creationId="{AA476F6D-0E49-D59B-F876-59F4BB05F880}"/>
          </ac:picMkLst>
        </pc:picChg>
        <pc:picChg chg="add del mod">
          <ac:chgData name="Restivo, Charlyne" userId="282307bd-acc9-497b-8942-bd4f20928e29" providerId="ADAL" clId="{64E85339-0DC9-49BB-8D25-ADFC1EBCDFCB}" dt="2024-02-06T09:38:54.990" v="809" actId="21"/>
          <ac:picMkLst>
            <pc:docMk/>
            <pc:sldMk cId="3397562601" sldId="5398"/>
            <ac:picMk id="5" creationId="{A1FF750B-34A3-2122-723B-2D5CF967E5D9}"/>
          </ac:picMkLst>
        </pc:picChg>
        <pc:picChg chg="add mod">
          <ac:chgData name="Restivo, Charlyne" userId="282307bd-acc9-497b-8942-bd4f20928e29" providerId="ADAL" clId="{64E85339-0DC9-49BB-8D25-ADFC1EBCDFCB}" dt="2024-02-06T09:38:59.208" v="811"/>
          <ac:picMkLst>
            <pc:docMk/>
            <pc:sldMk cId="3397562601" sldId="5398"/>
            <ac:picMk id="11" creationId="{070E4617-7E7E-DA28-2E4E-AB19F312053F}"/>
          </ac:picMkLst>
        </pc:picChg>
      </pc:sldChg>
      <pc:sldChg chg="modSp mod ord">
        <pc:chgData name="Restivo, Charlyne" userId="282307bd-acc9-497b-8942-bd4f20928e29" providerId="ADAL" clId="{64E85339-0DC9-49BB-8D25-ADFC1EBCDFCB}" dt="2024-02-06T15:18:16.969" v="1570" actId="1076"/>
        <pc:sldMkLst>
          <pc:docMk/>
          <pc:sldMk cId="726080962" sldId="5407"/>
        </pc:sldMkLst>
        <pc:spChg chg="mod">
          <ac:chgData name="Restivo, Charlyne" userId="282307bd-acc9-497b-8942-bd4f20928e29" providerId="ADAL" clId="{64E85339-0DC9-49BB-8D25-ADFC1EBCDFCB}" dt="2024-02-06T15:18:16.969" v="1570" actId="1076"/>
          <ac:spMkLst>
            <pc:docMk/>
            <pc:sldMk cId="726080962" sldId="5407"/>
            <ac:spMk id="4" creationId="{2FF2939D-EEF4-D85B-9CF0-A9FA6FDD6765}"/>
          </ac:spMkLst>
        </pc:spChg>
      </pc:sldChg>
      <pc:sldChg chg="addSp delSp modSp del mod modClrScheme chgLayout modNotesTx">
        <pc:chgData name="Restivo, Charlyne" userId="282307bd-acc9-497b-8942-bd4f20928e29" providerId="ADAL" clId="{64E85339-0DC9-49BB-8D25-ADFC1EBCDFCB}" dt="2024-02-06T09:58:44.118" v="1085" actId="2696"/>
        <pc:sldMkLst>
          <pc:docMk/>
          <pc:sldMk cId="2006516843" sldId="5408"/>
        </pc:sldMkLst>
        <pc:spChg chg="mod ord">
          <ac:chgData name="Restivo, Charlyne" userId="282307bd-acc9-497b-8942-bd4f20928e29" providerId="ADAL" clId="{64E85339-0DC9-49BB-8D25-ADFC1EBCDFCB}" dt="2024-02-06T09:40:39.359" v="825" actId="1076"/>
          <ac:spMkLst>
            <pc:docMk/>
            <pc:sldMk cId="2006516843" sldId="5408"/>
            <ac:spMk id="3" creationId="{623BCAE3-109D-F80C-8948-6E1B0583AB7D}"/>
          </ac:spMkLst>
        </pc:spChg>
        <pc:spChg chg="mod ord">
          <ac:chgData name="Restivo, Charlyne" userId="282307bd-acc9-497b-8942-bd4f20928e29" providerId="ADAL" clId="{64E85339-0DC9-49BB-8D25-ADFC1EBCDFCB}" dt="2024-02-06T09:51:44.417" v="889" actId="5793"/>
          <ac:spMkLst>
            <pc:docMk/>
            <pc:sldMk cId="2006516843" sldId="5408"/>
            <ac:spMk id="4" creationId="{0C0C6DE3-D51D-A14C-3ACA-C001E218DADB}"/>
          </ac:spMkLst>
        </pc:spChg>
        <pc:spChg chg="add del mod ord">
          <ac:chgData name="Restivo, Charlyne" userId="282307bd-acc9-497b-8942-bd4f20928e29" providerId="ADAL" clId="{64E85339-0DC9-49BB-8D25-ADFC1EBCDFCB}" dt="2024-02-05T16:49:55.340" v="299" actId="700"/>
          <ac:spMkLst>
            <pc:docMk/>
            <pc:sldMk cId="2006516843" sldId="5408"/>
            <ac:spMk id="7" creationId="{37F908D6-4EB6-9402-B6BA-16C3D27DE1AD}"/>
          </ac:spMkLst>
        </pc:spChg>
        <pc:spChg chg="mod ord">
          <ac:chgData name="Restivo, Charlyne" userId="282307bd-acc9-497b-8942-bd4f20928e29" providerId="ADAL" clId="{64E85339-0DC9-49BB-8D25-ADFC1EBCDFCB}" dt="2024-02-05T16:49:55.340" v="299" actId="700"/>
          <ac:spMkLst>
            <pc:docMk/>
            <pc:sldMk cId="2006516843" sldId="5408"/>
            <ac:spMk id="8" creationId="{034CDFE5-1E1A-13D8-BD12-BADEFF6768EB}"/>
          </ac:spMkLst>
        </pc:spChg>
        <pc:picChg chg="add del">
          <ac:chgData name="Restivo, Charlyne" userId="282307bd-acc9-497b-8942-bd4f20928e29" providerId="ADAL" clId="{64E85339-0DC9-49BB-8D25-ADFC1EBCDFCB}" dt="2024-02-05T16:49:40.441" v="294"/>
          <ac:picMkLst>
            <pc:docMk/>
            <pc:sldMk cId="2006516843" sldId="5408"/>
            <ac:picMk id="2" creationId="{D5A01FF9-FD05-6357-AC92-A8726CC519A4}"/>
          </ac:picMkLst>
        </pc:picChg>
        <pc:picChg chg="add del">
          <ac:chgData name="Restivo, Charlyne" userId="282307bd-acc9-497b-8942-bd4f20928e29" providerId="ADAL" clId="{64E85339-0DC9-49BB-8D25-ADFC1EBCDFCB}" dt="2024-02-05T16:49:55.527" v="300" actId="478"/>
          <ac:picMkLst>
            <pc:docMk/>
            <pc:sldMk cId="2006516843" sldId="5408"/>
            <ac:picMk id="6" creationId="{BF5A6348-098A-D49F-FFF9-11FC082242E5}"/>
          </ac:picMkLst>
        </pc:picChg>
        <pc:picChg chg="add del mod">
          <ac:chgData name="Restivo, Charlyne" userId="282307bd-acc9-497b-8942-bd4f20928e29" providerId="ADAL" clId="{64E85339-0DC9-49BB-8D25-ADFC1EBCDFCB}" dt="2024-02-05T16:49:55.126" v="298"/>
          <ac:picMkLst>
            <pc:docMk/>
            <pc:sldMk cId="2006516843" sldId="5408"/>
            <ac:picMk id="9" creationId="{D6A8659C-278B-0158-DFBC-DB079184294B}"/>
          </ac:picMkLst>
        </pc:picChg>
      </pc:sldChg>
      <pc:sldChg chg="modSp mod">
        <pc:chgData name="Restivo, Charlyne" userId="282307bd-acc9-497b-8942-bd4f20928e29" providerId="ADAL" clId="{64E85339-0DC9-49BB-8D25-ADFC1EBCDFCB}" dt="2024-02-07T11:40:23.492" v="1614" actId="20577"/>
        <pc:sldMkLst>
          <pc:docMk/>
          <pc:sldMk cId="2739821092" sldId="5410"/>
        </pc:sldMkLst>
        <pc:spChg chg="mod">
          <ac:chgData name="Restivo, Charlyne" userId="282307bd-acc9-497b-8942-bd4f20928e29" providerId="ADAL" clId="{64E85339-0DC9-49BB-8D25-ADFC1EBCDFCB}" dt="2024-02-07T11:40:23.492" v="1614" actId="20577"/>
          <ac:spMkLst>
            <pc:docMk/>
            <pc:sldMk cId="2739821092" sldId="5410"/>
            <ac:spMk id="4" creationId="{7B78B80F-8330-2A1C-F396-8AF1E93072E5}"/>
          </ac:spMkLst>
        </pc:spChg>
      </pc:sldChg>
      <pc:sldChg chg="modSp add del mod ord">
        <pc:chgData name="Restivo, Charlyne" userId="282307bd-acc9-497b-8942-bd4f20928e29" providerId="ADAL" clId="{64E85339-0DC9-49BB-8D25-ADFC1EBCDFCB}" dt="2024-02-06T10:02:15.315" v="1141" actId="2696"/>
        <pc:sldMkLst>
          <pc:docMk/>
          <pc:sldMk cId="1482990531" sldId="5417"/>
        </pc:sldMkLst>
        <pc:spChg chg="mod">
          <ac:chgData name="Restivo, Charlyne" userId="282307bd-acc9-497b-8942-bd4f20928e29" providerId="ADAL" clId="{64E85339-0DC9-49BB-8D25-ADFC1EBCDFCB}" dt="2024-02-06T09:35:03.380" v="759" actId="1076"/>
          <ac:spMkLst>
            <pc:docMk/>
            <pc:sldMk cId="1482990531" sldId="5417"/>
            <ac:spMk id="3" creationId="{E247C6A4-17DE-B603-028C-824F5F15E6BA}"/>
          </ac:spMkLst>
        </pc:spChg>
        <pc:spChg chg="mod">
          <ac:chgData name="Restivo, Charlyne" userId="282307bd-acc9-497b-8942-bd4f20928e29" providerId="ADAL" clId="{64E85339-0DC9-49BB-8D25-ADFC1EBCDFCB}" dt="2024-02-06T09:35:13.991" v="760" actId="13926"/>
          <ac:spMkLst>
            <pc:docMk/>
            <pc:sldMk cId="1482990531" sldId="5417"/>
            <ac:spMk id="4" creationId="{F1D95DEA-2219-8E7B-3D1E-4E3C68D71E88}"/>
          </ac:spMkLst>
        </pc:spChg>
      </pc:sldChg>
      <pc:sldChg chg="addSp delSp modSp mod modClrScheme chgLayout">
        <pc:chgData name="Restivo, Charlyne" userId="282307bd-acc9-497b-8942-bd4f20928e29" providerId="ADAL" clId="{64E85339-0DC9-49BB-8D25-ADFC1EBCDFCB}" dt="2024-02-07T15:47:59.848" v="1630" actId="20577"/>
        <pc:sldMkLst>
          <pc:docMk/>
          <pc:sldMk cId="3474852773" sldId="5418"/>
        </pc:sldMkLst>
        <pc:spChg chg="add del mod ord">
          <ac:chgData name="Restivo, Charlyne" userId="282307bd-acc9-497b-8942-bd4f20928e29" providerId="ADAL" clId="{64E85339-0DC9-49BB-8D25-ADFC1EBCDFCB}" dt="2024-02-06T12:18:39.181" v="1457"/>
          <ac:spMkLst>
            <pc:docMk/>
            <pc:sldMk cId="3474852773" sldId="5418"/>
            <ac:spMk id="2" creationId="{5724276D-BE91-AF6B-C506-2B4309B7F89F}"/>
          </ac:spMkLst>
        </pc:spChg>
        <pc:spChg chg="add del mod">
          <ac:chgData name="Restivo, Charlyne" userId="282307bd-acc9-497b-8942-bd4f20928e29" providerId="ADAL" clId="{64E85339-0DC9-49BB-8D25-ADFC1EBCDFCB}" dt="2024-02-06T10:04:34.753" v="1176" actId="478"/>
          <ac:spMkLst>
            <pc:docMk/>
            <pc:sldMk cId="3474852773" sldId="5418"/>
            <ac:spMk id="2" creationId="{74102E8F-2604-D78A-CB16-CAC524CD8DD5}"/>
          </ac:spMkLst>
        </pc:spChg>
        <pc:spChg chg="mod ord">
          <ac:chgData name="Restivo, Charlyne" userId="282307bd-acc9-497b-8942-bd4f20928e29" providerId="ADAL" clId="{64E85339-0DC9-49BB-8D25-ADFC1EBCDFCB}" dt="2024-02-06T12:17:14.008" v="1452" actId="700"/>
          <ac:spMkLst>
            <pc:docMk/>
            <pc:sldMk cId="3474852773" sldId="5418"/>
            <ac:spMk id="3" creationId="{BA7A74AB-8F77-D379-0520-19302E3F17B1}"/>
          </ac:spMkLst>
        </pc:spChg>
        <pc:spChg chg="mod ord">
          <ac:chgData name="Restivo, Charlyne" userId="282307bd-acc9-497b-8942-bd4f20928e29" providerId="ADAL" clId="{64E85339-0DC9-49BB-8D25-ADFC1EBCDFCB}" dt="2024-02-07T15:47:59.848" v="1630" actId="20577"/>
          <ac:spMkLst>
            <pc:docMk/>
            <pc:sldMk cId="3474852773" sldId="5418"/>
            <ac:spMk id="4" creationId="{2FF2939D-EEF4-D85B-9CF0-A9FA6FDD6765}"/>
          </ac:spMkLst>
        </pc:spChg>
        <pc:spChg chg="add mod ord">
          <ac:chgData name="Restivo, Charlyne" userId="282307bd-acc9-497b-8942-bd4f20928e29" providerId="ADAL" clId="{64E85339-0DC9-49BB-8D25-ADFC1EBCDFCB}" dt="2024-02-06T12:17:14.008" v="1453" actId="27636"/>
          <ac:spMkLst>
            <pc:docMk/>
            <pc:sldMk cId="3474852773" sldId="5418"/>
            <ac:spMk id="7" creationId="{6F9250E0-B39D-47C8-2514-E835A7CC63D0}"/>
          </ac:spMkLst>
        </pc:spChg>
        <pc:picChg chg="del mod">
          <ac:chgData name="Restivo, Charlyne" userId="282307bd-acc9-497b-8942-bd4f20928e29" providerId="ADAL" clId="{64E85339-0DC9-49BB-8D25-ADFC1EBCDFCB}" dt="2024-02-06T12:18:36.058" v="1456" actId="21"/>
          <ac:picMkLst>
            <pc:docMk/>
            <pc:sldMk cId="3474852773" sldId="5418"/>
            <ac:picMk id="6" creationId="{91432B7F-43C4-4472-D2D3-0B0C5435BD35}"/>
          </ac:picMkLst>
        </pc:picChg>
        <pc:picChg chg="add mod modCrop">
          <ac:chgData name="Restivo, Charlyne" userId="282307bd-acc9-497b-8942-bd4f20928e29" providerId="ADAL" clId="{64E85339-0DC9-49BB-8D25-ADFC1EBCDFCB}" dt="2024-02-06T12:19:05.465" v="1468" actId="1076"/>
          <ac:picMkLst>
            <pc:docMk/>
            <pc:sldMk cId="3474852773" sldId="5418"/>
            <ac:picMk id="8" creationId="{E7E38337-9D50-16F7-D6CF-DD71EC5F980C}"/>
          </ac:picMkLst>
        </pc:picChg>
      </pc:sldChg>
      <pc:sldChg chg="modSp add del mod ord">
        <pc:chgData name="Restivo, Charlyne" userId="282307bd-acc9-497b-8942-bd4f20928e29" providerId="ADAL" clId="{64E85339-0DC9-49BB-8D25-ADFC1EBCDFCB}" dt="2024-02-06T09:46:01.996" v="845" actId="2696"/>
        <pc:sldMkLst>
          <pc:docMk/>
          <pc:sldMk cId="78286294" sldId="5425"/>
        </pc:sldMkLst>
        <pc:graphicFrameChg chg="modGraphic">
          <ac:chgData name="Restivo, Charlyne" userId="282307bd-acc9-497b-8942-bd4f20928e29" providerId="ADAL" clId="{64E85339-0DC9-49BB-8D25-ADFC1EBCDFCB}" dt="2024-02-06T09:42:54.639" v="831" actId="207"/>
          <ac:graphicFrameMkLst>
            <pc:docMk/>
            <pc:sldMk cId="78286294" sldId="5425"/>
            <ac:graphicFrameMk id="5" creationId="{0CCAE0CF-9994-5E3F-F6D3-B07E6B65CB6C}"/>
          </ac:graphicFrameMkLst>
        </pc:graphicFrameChg>
      </pc:sldChg>
      <pc:sldChg chg="ord">
        <pc:chgData name="Restivo, Charlyne" userId="282307bd-acc9-497b-8942-bd4f20928e29" providerId="ADAL" clId="{64E85339-0DC9-49BB-8D25-ADFC1EBCDFCB}" dt="2024-02-06T10:01:11.209" v="1133"/>
        <pc:sldMkLst>
          <pc:docMk/>
          <pc:sldMk cId="4007779484" sldId="5431"/>
        </pc:sldMkLst>
      </pc:sldChg>
      <pc:sldChg chg="addSp delSp modSp add del mod">
        <pc:chgData name="Restivo, Charlyne" userId="282307bd-acc9-497b-8942-bd4f20928e29" providerId="ADAL" clId="{64E85339-0DC9-49BB-8D25-ADFC1EBCDFCB}" dt="2024-02-06T08:22:52.634" v="658" actId="2696"/>
        <pc:sldMkLst>
          <pc:docMk/>
          <pc:sldMk cId="2155453437" sldId="5432"/>
        </pc:sldMkLst>
        <pc:spChg chg="add del">
          <ac:chgData name="Restivo, Charlyne" userId="282307bd-acc9-497b-8942-bd4f20928e29" providerId="ADAL" clId="{64E85339-0DC9-49BB-8D25-ADFC1EBCDFCB}" dt="2024-02-05T17:10:25.976" v="467"/>
          <ac:spMkLst>
            <pc:docMk/>
            <pc:sldMk cId="2155453437" sldId="5432"/>
            <ac:spMk id="2" creationId="{89FBF276-0385-0E64-09DE-0482CC8F1D12}"/>
          </ac:spMkLst>
        </pc:spChg>
        <pc:spChg chg="mod">
          <ac:chgData name="Restivo, Charlyne" userId="282307bd-acc9-497b-8942-bd4f20928e29" providerId="ADAL" clId="{64E85339-0DC9-49BB-8D25-ADFC1EBCDFCB}" dt="2024-02-05T16:43:01.605" v="286" actId="1076"/>
          <ac:spMkLst>
            <pc:docMk/>
            <pc:sldMk cId="2155453437" sldId="5432"/>
            <ac:spMk id="3" creationId="{99E15FB4-DF1D-B0A5-6EA8-22A76DF79E20}"/>
          </ac:spMkLst>
        </pc:spChg>
        <pc:spChg chg="mod">
          <ac:chgData name="Restivo, Charlyne" userId="282307bd-acc9-497b-8942-bd4f20928e29" providerId="ADAL" clId="{64E85339-0DC9-49BB-8D25-ADFC1EBCDFCB}" dt="2024-02-06T08:18:26.766" v="602" actId="27636"/>
          <ac:spMkLst>
            <pc:docMk/>
            <pc:sldMk cId="2155453437" sldId="5432"/>
            <ac:spMk id="4" creationId="{A093236C-A2CB-7A26-818A-7CFC4F67E2DD}"/>
          </ac:spMkLst>
        </pc:spChg>
        <pc:spChg chg="add del">
          <ac:chgData name="Restivo, Charlyne" userId="282307bd-acc9-497b-8942-bd4f20928e29" providerId="ADAL" clId="{64E85339-0DC9-49BB-8D25-ADFC1EBCDFCB}" dt="2024-02-05T17:10:31.189" v="472"/>
          <ac:spMkLst>
            <pc:docMk/>
            <pc:sldMk cId="2155453437" sldId="5432"/>
            <ac:spMk id="5" creationId="{5EF9C74F-F1BF-8B0F-E12E-9A660ABE4C36}"/>
          </ac:spMkLst>
        </pc:spChg>
        <pc:spChg chg="add mod">
          <ac:chgData name="Restivo, Charlyne" userId="282307bd-acc9-497b-8942-bd4f20928e29" providerId="ADAL" clId="{64E85339-0DC9-49BB-8D25-ADFC1EBCDFCB}" dt="2024-02-05T17:10:37.534" v="474" actId="21"/>
          <ac:spMkLst>
            <pc:docMk/>
            <pc:sldMk cId="2155453437" sldId="5432"/>
            <ac:spMk id="8" creationId="{24298AE0-153F-0C33-863A-645A6697449D}"/>
          </ac:spMkLst>
        </pc:spChg>
        <pc:spChg chg="del">
          <ac:chgData name="Restivo, Charlyne" userId="282307bd-acc9-497b-8942-bd4f20928e29" providerId="ADAL" clId="{64E85339-0DC9-49BB-8D25-ADFC1EBCDFCB}" dt="2024-02-05T16:42:14.888" v="222" actId="478"/>
          <ac:spMkLst>
            <pc:docMk/>
            <pc:sldMk cId="2155453437" sldId="5432"/>
            <ac:spMk id="11" creationId="{16158184-D3F2-B2C1-07EF-1A6366CF35B6}"/>
          </ac:spMkLst>
        </pc:spChg>
        <pc:picChg chg="del">
          <ac:chgData name="Restivo, Charlyne" userId="282307bd-acc9-497b-8942-bd4f20928e29" providerId="ADAL" clId="{64E85339-0DC9-49BB-8D25-ADFC1EBCDFCB}" dt="2024-02-05T16:43:10.890" v="288" actId="478"/>
          <ac:picMkLst>
            <pc:docMk/>
            <pc:sldMk cId="2155453437" sldId="5432"/>
            <ac:picMk id="6" creationId="{0B83AFCB-2BBD-0B6D-681B-3CB883AD1F08}"/>
          </ac:picMkLst>
        </pc:picChg>
      </pc:sldChg>
      <pc:sldChg chg="delSp modSp add del mod ord">
        <pc:chgData name="Restivo, Charlyne" userId="282307bd-acc9-497b-8942-bd4f20928e29" providerId="ADAL" clId="{64E85339-0DC9-49BB-8D25-ADFC1EBCDFCB}" dt="2024-02-06T10:01:57.840" v="1139" actId="2696"/>
        <pc:sldMkLst>
          <pc:docMk/>
          <pc:sldMk cId="248652893" sldId="5433"/>
        </pc:sldMkLst>
        <pc:spChg chg="mod">
          <ac:chgData name="Restivo, Charlyne" userId="282307bd-acc9-497b-8942-bd4f20928e29" providerId="ADAL" clId="{64E85339-0DC9-49BB-8D25-ADFC1EBCDFCB}" dt="2024-02-06T10:01:26.742" v="1135" actId="20577"/>
          <ac:spMkLst>
            <pc:docMk/>
            <pc:sldMk cId="248652893" sldId="5433"/>
            <ac:spMk id="4" creationId="{2FF2939D-EEF4-D85B-9CF0-A9FA6FDD6765}"/>
          </ac:spMkLst>
        </pc:spChg>
        <pc:spChg chg="del">
          <ac:chgData name="Restivo, Charlyne" userId="282307bd-acc9-497b-8942-bd4f20928e29" providerId="ADAL" clId="{64E85339-0DC9-49BB-8D25-ADFC1EBCDFCB}" dt="2024-02-06T10:01:55.442" v="1138" actId="21"/>
          <ac:spMkLst>
            <pc:docMk/>
            <pc:sldMk cId="248652893" sldId="5433"/>
            <ac:spMk id="11" creationId="{0DEB39EC-59A3-3551-FE24-C06E71202E3D}"/>
          </ac:spMkLst>
        </pc:spChg>
      </pc:sldChg>
      <pc:sldChg chg="add del">
        <pc:chgData name="Restivo, Charlyne" userId="282307bd-acc9-497b-8942-bd4f20928e29" providerId="ADAL" clId="{64E85339-0DC9-49BB-8D25-ADFC1EBCDFCB}" dt="2024-02-06T09:49:01.826" v="872" actId="2696"/>
        <pc:sldMkLst>
          <pc:docMk/>
          <pc:sldMk cId="1255496120" sldId="5434"/>
        </pc:sldMkLst>
      </pc:sldChg>
      <pc:sldChg chg="addSp delSp modSp add mod modClrScheme addCm delCm modCm chgLayout modNotesTx">
        <pc:chgData name="Restivo, Charlyne" userId="282307bd-acc9-497b-8942-bd4f20928e29" providerId="ADAL" clId="{64E85339-0DC9-49BB-8D25-ADFC1EBCDFCB}" dt="2024-02-07T15:49:50.597" v="1663" actId="20577"/>
        <pc:sldMkLst>
          <pc:docMk/>
          <pc:sldMk cId="1533261526" sldId="5434"/>
        </pc:sldMkLst>
        <pc:spChg chg="add del mod ord">
          <ac:chgData name="Restivo, Charlyne" userId="282307bd-acc9-497b-8942-bd4f20928e29" providerId="ADAL" clId="{64E85339-0DC9-49BB-8D25-ADFC1EBCDFCB}" dt="2024-02-06T12:12:06.652" v="1378" actId="700"/>
          <ac:spMkLst>
            <pc:docMk/>
            <pc:sldMk cId="1533261526" sldId="5434"/>
            <ac:spMk id="2" creationId="{A355A204-CE99-1B94-6301-DD7A67420552}"/>
          </ac:spMkLst>
        </pc:spChg>
        <pc:spChg chg="mod ord">
          <ac:chgData name="Restivo, Charlyne" userId="282307bd-acc9-497b-8942-bd4f20928e29" providerId="ADAL" clId="{64E85339-0DC9-49BB-8D25-ADFC1EBCDFCB}" dt="2024-02-06T12:14:12.385" v="1417" actId="700"/>
          <ac:spMkLst>
            <pc:docMk/>
            <pc:sldMk cId="1533261526" sldId="5434"/>
            <ac:spMk id="3" creationId="{623BCAE3-109D-F80C-8948-6E1B0583AB7D}"/>
          </ac:spMkLst>
        </pc:spChg>
        <pc:spChg chg="mod ord">
          <ac:chgData name="Restivo, Charlyne" userId="282307bd-acc9-497b-8942-bd4f20928e29" providerId="ADAL" clId="{64E85339-0DC9-49BB-8D25-ADFC1EBCDFCB}" dt="2024-02-06T12:23:58.874" v="1470" actId="20577"/>
          <ac:spMkLst>
            <pc:docMk/>
            <pc:sldMk cId="1533261526" sldId="5434"/>
            <ac:spMk id="4" creationId="{0C0C6DE3-D51D-A14C-3ACA-C001E218DADB}"/>
          </ac:spMkLst>
        </pc:spChg>
        <pc:spChg chg="add del mod ord">
          <ac:chgData name="Restivo, Charlyne" userId="282307bd-acc9-497b-8942-bd4f20928e29" providerId="ADAL" clId="{64E85339-0DC9-49BB-8D25-ADFC1EBCDFCB}" dt="2024-02-06T12:14:12.385" v="1417" actId="700"/>
          <ac:spMkLst>
            <pc:docMk/>
            <pc:sldMk cId="1533261526" sldId="5434"/>
            <ac:spMk id="6" creationId="{0B448C65-A673-69AA-B986-6C2A26E85C9D}"/>
          </ac:spMkLst>
        </pc:spChg>
        <pc:spChg chg="add del mod ord">
          <ac:chgData name="Restivo, Charlyne" userId="282307bd-acc9-497b-8942-bd4f20928e29" providerId="ADAL" clId="{64E85339-0DC9-49BB-8D25-ADFC1EBCDFCB}" dt="2024-02-06T09:58:36.127" v="1084" actId="700"/>
          <ac:spMkLst>
            <pc:docMk/>
            <pc:sldMk cId="1533261526" sldId="5434"/>
            <ac:spMk id="7" creationId="{3DB5444D-1586-0B07-6197-BCB87265042D}"/>
          </ac:spMkLst>
        </pc:spChg>
        <pc:spChg chg="mod ord">
          <ac:chgData name="Restivo, Charlyne" userId="282307bd-acc9-497b-8942-bd4f20928e29" providerId="ADAL" clId="{64E85339-0DC9-49BB-8D25-ADFC1EBCDFCB}" dt="2024-02-06T12:14:12.385" v="1417" actId="700"/>
          <ac:spMkLst>
            <pc:docMk/>
            <pc:sldMk cId="1533261526" sldId="5434"/>
            <ac:spMk id="8" creationId="{034CDFE5-1E1A-13D8-BD12-BADEFF6768EB}"/>
          </ac:spMkLst>
        </pc:spChg>
        <pc:spChg chg="add del mod">
          <ac:chgData name="Restivo, Charlyne" userId="282307bd-acc9-497b-8942-bd4f20928e29" providerId="ADAL" clId="{64E85339-0DC9-49BB-8D25-ADFC1EBCDFCB}" dt="2024-02-06T09:58:34.676" v="1081" actId="478"/>
          <ac:spMkLst>
            <pc:docMk/>
            <pc:sldMk cId="1533261526" sldId="5434"/>
            <ac:spMk id="11" creationId="{610489EA-3446-CEB6-6F40-C917EDB6B425}"/>
          </ac:spMkLst>
        </pc:spChg>
        <pc:picChg chg="add del">
          <ac:chgData name="Restivo, Charlyne" userId="282307bd-acc9-497b-8942-bd4f20928e29" providerId="ADAL" clId="{64E85339-0DC9-49BB-8D25-ADFC1EBCDFCB}" dt="2024-02-06T09:56:55.373" v="1059"/>
          <ac:picMkLst>
            <pc:docMk/>
            <pc:sldMk cId="1533261526" sldId="5434"/>
            <ac:picMk id="2" creationId="{CF1D5F89-B631-CF33-85D4-646D20E78DE6}"/>
          </ac:picMkLst>
        </pc:picChg>
        <pc:picChg chg="del">
          <ac:chgData name="Restivo, Charlyne" userId="282307bd-acc9-497b-8942-bd4f20928e29" providerId="ADAL" clId="{64E85339-0DC9-49BB-8D25-ADFC1EBCDFCB}" dt="2024-02-06T09:51:51.251" v="891" actId="478"/>
          <ac:picMkLst>
            <pc:docMk/>
            <pc:sldMk cId="1533261526" sldId="5434"/>
            <ac:picMk id="6" creationId="{BF5A6348-098A-D49F-FFF9-11FC082242E5}"/>
          </ac:picMkLst>
        </pc:picChg>
        <pc:picChg chg="add del mod modCrop">
          <ac:chgData name="Restivo, Charlyne" userId="282307bd-acc9-497b-8942-bd4f20928e29" providerId="ADAL" clId="{64E85339-0DC9-49BB-8D25-ADFC1EBCDFCB}" dt="2024-02-06T09:58:35.594" v="1083"/>
          <ac:picMkLst>
            <pc:docMk/>
            <pc:sldMk cId="1533261526" sldId="5434"/>
            <ac:picMk id="9" creationId="{D459C5AC-D7A6-AF20-5AF6-75A16964C0B0}"/>
          </ac:picMkLst>
        </pc:picChg>
        <pc:picChg chg="add del mod modCrop">
          <ac:chgData name="Restivo, Charlyne" userId="282307bd-acc9-497b-8942-bd4f20928e29" providerId="ADAL" clId="{64E85339-0DC9-49BB-8D25-ADFC1EBCDFCB}" dt="2024-02-06T09:58:34.107" v="1080"/>
          <ac:picMkLst>
            <pc:docMk/>
            <pc:sldMk cId="1533261526" sldId="5434"/>
            <ac:picMk id="12" creationId="{C1E285C7-FCA6-3DE0-AC4C-A5FDF2958326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add mod">
              <pc226:chgData name="Restivo, Charlyne" userId="282307bd-acc9-497b-8942-bd4f20928e29" providerId="ADAL" clId="{64E85339-0DC9-49BB-8D25-ADFC1EBCDFCB}" dt="2024-02-06T12:24:05.288" v="1471"/>
              <pc2:cmMkLst xmlns:pc2="http://schemas.microsoft.com/office/powerpoint/2019/9/main/command">
                <pc:docMk/>
                <pc:sldMk cId="1533261526" sldId="5434"/>
                <pc2:cmMk id="{3AFF2905-D510-488B-828B-E8FC6DC80EDA}"/>
              </pc2:cmMkLst>
            </pc226:cmChg>
            <pc226:cmChg xmlns:pc226="http://schemas.microsoft.com/office/powerpoint/2022/06/main/command" chg="add del">
              <pc226:chgData name="Restivo, Charlyne" userId="282307bd-acc9-497b-8942-bd4f20928e29" providerId="ADAL" clId="{64E85339-0DC9-49BB-8D25-ADFC1EBCDFCB}" dt="2024-02-06T15:09:09.142" v="1567"/>
              <pc2:cmMkLst xmlns:pc2="http://schemas.microsoft.com/office/powerpoint/2019/9/main/command">
                <pc:docMk/>
                <pc:sldMk cId="1533261526" sldId="5434"/>
                <pc2:cmMk id="{BE6C3854-CCB5-4994-B569-8801DF062766}"/>
              </pc2:cmMkLst>
            </pc226:cmChg>
          </p:ext>
        </pc:extLst>
      </pc:sldChg>
      <pc:sldMasterChg chg="delSldLayout">
        <pc:chgData name="Restivo, Charlyne" userId="282307bd-acc9-497b-8942-bd4f20928e29" providerId="ADAL" clId="{64E85339-0DC9-49BB-8D25-ADFC1EBCDFCB}" dt="2024-02-06T10:05:46.975" v="1185" actId="2696"/>
        <pc:sldMasterMkLst>
          <pc:docMk/>
          <pc:sldMasterMk cId="1338020646" sldId="2147483722"/>
        </pc:sldMasterMkLst>
        <pc:sldLayoutChg chg="del">
          <pc:chgData name="Restivo, Charlyne" userId="282307bd-acc9-497b-8942-bd4f20928e29" providerId="ADAL" clId="{64E85339-0DC9-49BB-8D25-ADFC1EBCDFCB}" dt="2024-02-06T09:46:01.996" v="845" actId="2696"/>
          <pc:sldLayoutMkLst>
            <pc:docMk/>
            <pc:sldMasterMk cId="1338020646" sldId="2147483722"/>
            <pc:sldLayoutMk cId="3582721125" sldId="2147483742"/>
          </pc:sldLayoutMkLst>
        </pc:sldLayoutChg>
        <pc:sldLayoutChg chg="del">
          <pc:chgData name="Restivo, Charlyne" userId="282307bd-acc9-497b-8942-bd4f20928e29" providerId="ADAL" clId="{64E85339-0DC9-49BB-8D25-ADFC1EBCDFCB}" dt="2024-02-06T09:39:30.731" v="820" actId="2696"/>
          <pc:sldLayoutMkLst>
            <pc:docMk/>
            <pc:sldMasterMk cId="1338020646" sldId="2147483722"/>
            <pc:sldLayoutMk cId="3241430047" sldId="2147483743"/>
          </pc:sldLayoutMkLst>
        </pc:sldLayoutChg>
        <pc:sldLayoutChg chg="del">
          <pc:chgData name="Restivo, Charlyne" userId="282307bd-acc9-497b-8942-bd4f20928e29" providerId="ADAL" clId="{64E85339-0DC9-49BB-8D25-ADFC1EBCDFCB}" dt="2024-02-06T10:05:46.975" v="1185" actId="2696"/>
          <pc:sldLayoutMkLst>
            <pc:docMk/>
            <pc:sldMasterMk cId="1338020646" sldId="2147483722"/>
            <pc:sldLayoutMk cId="4122779780" sldId="2147483744"/>
          </pc:sldLayoutMkLst>
        </pc:sldLayoutChg>
      </pc:sldMasterChg>
    </pc:docChg>
  </pc:docChgLst>
  <pc:docChgLst>
    <pc:chgData name="Dilauro, Arianna" userId="S::arianna.dilauro@itu.int::3225db27-b1fc-485c-9ab5-393f38afd1f6" providerId="AD" clId="Web-{7905F262-BEE4-D33B-602E-7AAFEEF8E2E5}"/>
    <pc:docChg chg="modSld">
      <pc:chgData name="Dilauro, Arianna" userId="S::arianna.dilauro@itu.int::3225db27-b1fc-485c-9ab5-393f38afd1f6" providerId="AD" clId="Web-{7905F262-BEE4-D33B-602E-7AAFEEF8E2E5}" dt="2024-06-18T14:27:06.629" v="1"/>
      <pc:docMkLst>
        <pc:docMk/>
      </pc:docMkLst>
      <pc:sldChg chg="modSp">
        <pc:chgData name="Dilauro, Arianna" userId="S::arianna.dilauro@itu.int::3225db27-b1fc-485c-9ab5-393f38afd1f6" providerId="AD" clId="Web-{7905F262-BEE4-D33B-602E-7AAFEEF8E2E5}" dt="2024-06-18T14:27:06.629" v="1"/>
        <pc:sldMkLst>
          <pc:docMk/>
          <pc:sldMk cId="4245636293" sldId="5439"/>
        </pc:sldMkLst>
        <pc:graphicFrameChg chg="modGraphic">
          <ac:chgData name="Dilauro, Arianna" userId="S::arianna.dilauro@itu.int::3225db27-b1fc-485c-9ab5-393f38afd1f6" providerId="AD" clId="Web-{7905F262-BEE4-D33B-602E-7AAFEEF8E2E5}" dt="2024-06-18T14:27:06.629" v="1"/>
          <ac:graphicFrameMkLst>
            <pc:docMk/>
            <pc:sldMk cId="4245636293" sldId="5439"/>
            <ac:graphicFrameMk id="5" creationId="{AAAA6B10-9516-EF85-5F5B-FF75213EE4DD}"/>
          </ac:graphicFrameMkLst>
        </pc:graphicFrameChg>
      </pc:sldChg>
    </pc:docChg>
  </pc:docChgLst>
  <pc:docChgLst>
    <pc:chgData name="Restivo, Charlyne" userId="S::charlyne.restivo@itu.int::282307bd-acc9-497b-8942-bd4f20928e29" providerId="AD" clId="Web-{6BB243CD-7A6F-5D69-E61E-515A1535332C}"/>
    <pc:docChg chg="modSld">
      <pc:chgData name="Restivo, Charlyne" userId="S::charlyne.restivo@itu.int::282307bd-acc9-497b-8942-bd4f20928e29" providerId="AD" clId="Web-{6BB243CD-7A6F-5D69-E61E-515A1535332C}" dt="2024-03-18T18:10:19.760" v="73"/>
      <pc:docMkLst>
        <pc:docMk/>
      </pc:docMkLst>
      <pc:sldChg chg="modSp">
        <pc:chgData name="Restivo, Charlyne" userId="S::charlyne.restivo@itu.int::282307bd-acc9-497b-8942-bd4f20928e29" providerId="AD" clId="Web-{6BB243CD-7A6F-5D69-E61E-515A1535332C}" dt="2024-03-18T18:10:19.760" v="73"/>
        <pc:sldMkLst>
          <pc:docMk/>
          <pc:sldMk cId="1314129269" sldId="5435"/>
        </pc:sldMkLst>
        <pc:graphicFrameChg chg="mod modGraphic">
          <ac:chgData name="Restivo, Charlyne" userId="S::charlyne.restivo@itu.int::282307bd-acc9-497b-8942-bd4f20928e29" providerId="AD" clId="Web-{6BB243CD-7A6F-5D69-E61E-515A1535332C}" dt="2024-03-18T18:10:19.760" v="73"/>
          <ac:graphicFrameMkLst>
            <pc:docMk/>
            <pc:sldMk cId="1314129269" sldId="5435"/>
            <ac:graphicFrameMk id="5" creationId="{AAAA6B10-9516-EF85-5F5B-FF75213EE4DD}"/>
          </ac:graphicFrameMkLst>
        </pc:graphicFrameChg>
      </pc:sldChg>
    </pc:docChg>
  </pc:docChgLst>
  <pc:docChgLst>
    <pc:chgData name="Moore, Samantha" userId="93180664-b428-4cc6-984a-44d56d1f51c0" providerId="ADAL" clId="{2799A1F9-B3DB-4322-A8FD-CE15F387ABEA}"/>
    <pc:docChg chg="modSld">
      <pc:chgData name="Moore, Samantha" userId="93180664-b428-4cc6-984a-44d56d1f51c0" providerId="ADAL" clId="{2799A1F9-B3DB-4322-A8FD-CE15F387ABEA}" dt="2024-02-08T08:43:18.139" v="15" actId="20577"/>
      <pc:docMkLst>
        <pc:docMk/>
      </pc:docMkLst>
      <pc:sldChg chg="modSp mod">
        <pc:chgData name="Moore, Samantha" userId="93180664-b428-4cc6-984a-44d56d1f51c0" providerId="ADAL" clId="{2799A1F9-B3DB-4322-A8FD-CE15F387ABEA}" dt="2024-02-08T08:43:18.139" v="15" actId="20577"/>
        <pc:sldMkLst>
          <pc:docMk/>
          <pc:sldMk cId="1891845127" sldId="2685"/>
        </pc:sldMkLst>
        <pc:spChg chg="mod">
          <ac:chgData name="Moore, Samantha" userId="93180664-b428-4cc6-984a-44d56d1f51c0" providerId="ADAL" clId="{2799A1F9-B3DB-4322-A8FD-CE15F387ABEA}" dt="2024-02-08T08:43:11.780" v="13" actId="20577"/>
          <ac:spMkLst>
            <pc:docMk/>
            <pc:sldMk cId="1891845127" sldId="2685"/>
            <ac:spMk id="10" creationId="{89F30285-D598-437F-82DD-E03C393D63FF}"/>
          </ac:spMkLst>
        </pc:spChg>
        <pc:spChg chg="mod">
          <ac:chgData name="Moore, Samantha" userId="93180664-b428-4cc6-984a-44d56d1f51c0" providerId="ADAL" clId="{2799A1F9-B3DB-4322-A8FD-CE15F387ABEA}" dt="2024-02-08T08:43:18.139" v="15" actId="20577"/>
          <ac:spMkLst>
            <pc:docMk/>
            <pc:sldMk cId="1891845127" sldId="2685"/>
            <ac:spMk id="13" creationId="{122F9856-ABF7-4797-98C9-74C4BD7B847C}"/>
          </ac:spMkLst>
        </pc:spChg>
      </pc:sldChg>
    </pc:docChg>
  </pc:docChgLst>
  <pc:docChgLst>
    <pc:chgData name="Restivo, Charlyne" userId="282307bd-acc9-497b-8942-bd4f20928e29" providerId="ADAL" clId="{2588246B-9E91-4DDE-8990-53EF700631EB}"/>
    <pc:docChg chg="undo custSel modSld">
      <pc:chgData name="Restivo, Charlyne" userId="282307bd-acc9-497b-8942-bd4f20928e29" providerId="ADAL" clId="{2588246B-9E91-4DDE-8990-53EF700631EB}" dt="2024-07-28T16:23:56.770" v="55" actId="20577"/>
      <pc:docMkLst>
        <pc:docMk/>
      </pc:docMkLst>
      <pc:sldChg chg="modSp mod">
        <pc:chgData name="Restivo, Charlyne" userId="282307bd-acc9-497b-8942-bd4f20928e29" providerId="ADAL" clId="{2588246B-9E91-4DDE-8990-53EF700631EB}" dt="2024-07-28T16:23:56.770" v="55" actId="20577"/>
        <pc:sldMkLst>
          <pc:docMk/>
          <pc:sldMk cId="4245636293" sldId="5439"/>
        </pc:sldMkLst>
        <pc:graphicFrameChg chg="modGraphic">
          <ac:chgData name="Restivo, Charlyne" userId="282307bd-acc9-497b-8942-bd4f20928e29" providerId="ADAL" clId="{2588246B-9E91-4DDE-8990-53EF700631EB}" dt="2024-07-28T16:23:56.770" v="55" actId="20577"/>
          <ac:graphicFrameMkLst>
            <pc:docMk/>
            <pc:sldMk cId="4245636293" sldId="5439"/>
            <ac:graphicFrameMk id="5" creationId="{AAAA6B10-9516-EF85-5F5B-FF75213EE4DD}"/>
          </ac:graphicFrameMkLst>
        </pc:graphicFrameChg>
      </pc:sldChg>
    </pc:docChg>
  </pc:docChgLst>
  <pc:docChgLst>
    <pc:chgData name="Restivo, Charlyne" userId="282307bd-acc9-497b-8942-bd4f20928e29" providerId="ADAL" clId="{1BE8ADE1-E7D0-4833-AAE2-299E760C1828}"/>
    <pc:docChg chg="undo custSel modSld">
      <pc:chgData name="Restivo, Charlyne" userId="282307bd-acc9-497b-8942-bd4f20928e29" providerId="ADAL" clId="{1BE8ADE1-E7D0-4833-AAE2-299E760C1828}" dt="2024-02-05T16:36:18.691" v="24" actId="1076"/>
      <pc:docMkLst>
        <pc:docMk/>
      </pc:docMkLst>
      <pc:sldChg chg="modSp mod">
        <pc:chgData name="Restivo, Charlyne" userId="282307bd-acc9-497b-8942-bd4f20928e29" providerId="ADAL" clId="{1BE8ADE1-E7D0-4833-AAE2-299E760C1828}" dt="2024-02-05T16:36:18.691" v="24" actId="1076"/>
        <pc:sldMkLst>
          <pc:docMk/>
          <pc:sldMk cId="1891845127" sldId="2685"/>
        </pc:sldMkLst>
        <pc:spChg chg="mod">
          <ac:chgData name="Restivo, Charlyne" userId="282307bd-acc9-497b-8942-bd4f20928e29" providerId="ADAL" clId="{1BE8ADE1-E7D0-4833-AAE2-299E760C1828}" dt="2024-02-05T16:36:18.691" v="24" actId="1076"/>
          <ac:spMkLst>
            <pc:docMk/>
            <pc:sldMk cId="1891845127" sldId="2685"/>
            <ac:spMk id="13" creationId="{122F9856-ABF7-4797-98C9-74C4BD7B847C}"/>
          </ac:spMkLst>
        </pc:spChg>
        <pc:picChg chg="mod">
          <ac:chgData name="Restivo, Charlyne" userId="282307bd-acc9-497b-8942-bd4f20928e29" providerId="ADAL" clId="{1BE8ADE1-E7D0-4833-AAE2-299E760C1828}" dt="2024-02-05T16:36:18.127" v="23" actId="1076"/>
          <ac:picMkLst>
            <pc:docMk/>
            <pc:sldMk cId="1891845127" sldId="2685"/>
            <ac:picMk id="2" creationId="{66D02AB0-B21C-C2E4-4666-AB89E4FA8DF1}"/>
          </ac:picMkLst>
        </pc:picChg>
      </pc:sldChg>
      <pc:sldChg chg="modSp mod">
        <pc:chgData name="Restivo, Charlyne" userId="282307bd-acc9-497b-8942-bd4f20928e29" providerId="ADAL" clId="{1BE8ADE1-E7D0-4833-AAE2-299E760C1828}" dt="2024-01-29T17:15:23.548" v="21" actId="20577"/>
        <pc:sldMkLst>
          <pc:docMk/>
          <pc:sldMk cId="726080962" sldId="5407"/>
        </pc:sldMkLst>
        <pc:spChg chg="mod">
          <ac:chgData name="Restivo, Charlyne" userId="282307bd-acc9-497b-8942-bd4f20928e29" providerId="ADAL" clId="{1BE8ADE1-E7D0-4833-AAE2-299E760C1828}" dt="2024-01-29T17:15:23.548" v="21" actId="20577"/>
          <ac:spMkLst>
            <pc:docMk/>
            <pc:sldMk cId="726080962" sldId="5407"/>
            <ac:spMk id="4" creationId="{2FF2939D-EEF4-D85B-9CF0-A9FA6FDD6765}"/>
          </ac:spMkLst>
        </pc:spChg>
        <pc:picChg chg="mod">
          <ac:chgData name="Restivo, Charlyne" userId="282307bd-acc9-497b-8942-bd4f20928e29" providerId="ADAL" clId="{1BE8ADE1-E7D0-4833-AAE2-299E760C1828}" dt="2024-01-29T17:14:45.301" v="4" actId="1076"/>
          <ac:picMkLst>
            <pc:docMk/>
            <pc:sldMk cId="726080962" sldId="5407"/>
            <ac:picMk id="14" creationId="{4C0815FE-C3AF-5226-8C69-A72540BF63B5}"/>
          </ac:picMkLst>
        </pc:picChg>
        <pc:picChg chg="mod">
          <ac:chgData name="Restivo, Charlyne" userId="282307bd-acc9-497b-8942-bd4f20928e29" providerId="ADAL" clId="{1BE8ADE1-E7D0-4833-AAE2-299E760C1828}" dt="2024-01-29T17:14:42.979" v="2" actId="1076"/>
          <ac:picMkLst>
            <pc:docMk/>
            <pc:sldMk cId="726080962" sldId="5407"/>
            <ac:picMk id="18" creationId="{C9483B87-9862-C2D5-EB09-A252B46B849F}"/>
          </ac:picMkLst>
        </pc:picChg>
        <pc:picChg chg="mod">
          <ac:chgData name="Restivo, Charlyne" userId="282307bd-acc9-497b-8942-bd4f20928e29" providerId="ADAL" clId="{1BE8ADE1-E7D0-4833-AAE2-299E760C1828}" dt="2024-01-29T17:14:44.203" v="3" actId="1076"/>
          <ac:picMkLst>
            <pc:docMk/>
            <pc:sldMk cId="726080962" sldId="5407"/>
            <ac:picMk id="19" creationId="{88E21BD2-32B4-96B2-DA71-B071A554CB59}"/>
          </ac:picMkLst>
        </pc:picChg>
      </pc:sldChg>
      <pc:sldChg chg="delCm">
        <pc:chgData name="Restivo, Charlyne" userId="282307bd-acc9-497b-8942-bd4f20928e29" providerId="ADAL" clId="{1BE8ADE1-E7D0-4833-AAE2-299E760C1828}" dt="2024-02-01T08:48:02.926" v="22"/>
        <pc:sldMkLst>
          <pc:docMk/>
          <pc:sldMk cId="3474852773" sldId="5418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Restivo, Charlyne" userId="282307bd-acc9-497b-8942-bd4f20928e29" providerId="ADAL" clId="{1BE8ADE1-E7D0-4833-AAE2-299E760C1828}" dt="2024-02-01T08:48:02.926" v="22"/>
              <pc2:cmMkLst xmlns:pc2="http://schemas.microsoft.com/office/powerpoint/2019/9/main/command">
                <pc:docMk/>
                <pc:sldMk cId="3474852773" sldId="5418"/>
                <pc2:cmMk id="{8F8FAAA8-B04C-4FBF-8FC3-14A5258F15C6}"/>
              </pc2:cmMkLst>
            </pc226:cmChg>
          </p:ext>
        </pc:extLst>
      </pc:sldChg>
    </pc:docChg>
  </pc:docChgLst>
  <pc:docChgLst>
    <pc:chgData name="Restivo, Charlyne" userId="S::charlyne.restivo@itu.int::282307bd-acc9-497b-8942-bd4f20928e29" providerId="AD" clId="Web-{DD390E16-4070-DCCC-8D46-CE8A6D9F628E}"/>
    <pc:docChg chg="modSld sldOrd">
      <pc:chgData name="Restivo, Charlyne" userId="S::charlyne.restivo@itu.int::282307bd-acc9-497b-8942-bd4f20928e29" providerId="AD" clId="Web-{DD390E16-4070-DCCC-8D46-CE8A6D9F628E}" dt="2024-07-08T10:50:57.440" v="31" actId="1076"/>
      <pc:docMkLst>
        <pc:docMk/>
      </pc:docMkLst>
      <pc:sldChg chg="modSp">
        <pc:chgData name="Restivo, Charlyne" userId="S::charlyne.restivo@itu.int::282307bd-acc9-497b-8942-bd4f20928e29" providerId="AD" clId="Web-{DD390E16-4070-DCCC-8D46-CE8A6D9F628E}" dt="2024-07-08T10:48:51.423" v="24" actId="20577"/>
        <pc:sldMkLst>
          <pc:docMk/>
          <pc:sldMk cId="133211888" sldId="2724"/>
        </pc:sldMkLst>
        <pc:spChg chg="mod">
          <ac:chgData name="Restivo, Charlyne" userId="S::charlyne.restivo@itu.int::282307bd-acc9-497b-8942-bd4f20928e29" providerId="AD" clId="Web-{DD390E16-4070-DCCC-8D46-CE8A6D9F628E}" dt="2024-07-08T10:48:51.423" v="24" actId="20577"/>
          <ac:spMkLst>
            <pc:docMk/>
            <pc:sldMk cId="133211888" sldId="2724"/>
            <ac:spMk id="4" creationId="{9BF2584E-5CAC-1CEE-1EA5-ECDC80520D94}"/>
          </ac:spMkLst>
        </pc:spChg>
      </pc:sldChg>
      <pc:sldChg chg="ord">
        <pc:chgData name="Restivo, Charlyne" userId="S::charlyne.restivo@itu.int::282307bd-acc9-497b-8942-bd4f20928e29" providerId="AD" clId="Web-{DD390E16-4070-DCCC-8D46-CE8A6D9F628E}" dt="2024-07-08T10:49:40.001" v="28"/>
        <pc:sldMkLst>
          <pc:docMk/>
          <pc:sldMk cId="726080962" sldId="5407"/>
        </pc:sldMkLst>
      </pc:sldChg>
      <pc:sldChg chg="modSp">
        <pc:chgData name="Restivo, Charlyne" userId="S::charlyne.restivo@itu.int::282307bd-acc9-497b-8942-bd4f20928e29" providerId="AD" clId="Web-{DD390E16-4070-DCCC-8D46-CE8A6D9F628E}" dt="2024-07-08T10:49:06.235" v="27" actId="20577"/>
        <pc:sldMkLst>
          <pc:docMk/>
          <pc:sldMk cId="3474852773" sldId="5418"/>
        </pc:sldMkLst>
        <pc:spChg chg="mod">
          <ac:chgData name="Restivo, Charlyne" userId="S::charlyne.restivo@itu.int::282307bd-acc9-497b-8942-bd4f20928e29" providerId="AD" clId="Web-{DD390E16-4070-DCCC-8D46-CE8A6D9F628E}" dt="2024-07-08T10:49:06.235" v="27" actId="20577"/>
          <ac:spMkLst>
            <pc:docMk/>
            <pc:sldMk cId="3474852773" sldId="5418"/>
            <ac:spMk id="4" creationId="{2FF2939D-EEF4-D85B-9CF0-A9FA6FDD6765}"/>
          </ac:spMkLst>
        </pc:spChg>
      </pc:sldChg>
      <pc:sldChg chg="delSp modSp">
        <pc:chgData name="Restivo, Charlyne" userId="S::charlyne.restivo@itu.int::282307bd-acc9-497b-8942-bd4f20928e29" providerId="AD" clId="Web-{DD390E16-4070-DCCC-8D46-CE8A6D9F628E}" dt="2024-07-08T10:50:57.440" v="31" actId="1076"/>
        <pc:sldMkLst>
          <pc:docMk/>
          <pc:sldMk cId="3851325824" sldId="5440"/>
        </pc:sldMkLst>
        <pc:spChg chg="del">
          <ac:chgData name="Restivo, Charlyne" userId="S::charlyne.restivo@itu.int::282307bd-acc9-497b-8942-bd4f20928e29" providerId="AD" clId="Web-{DD390E16-4070-DCCC-8D46-CE8A6D9F628E}" dt="2024-07-08T10:47:38.953" v="4"/>
          <ac:spMkLst>
            <pc:docMk/>
            <pc:sldMk cId="3851325824" sldId="5440"/>
            <ac:spMk id="6" creationId="{3DD51979-424E-E567-BCDB-6A3C273E1A17}"/>
          </ac:spMkLst>
        </pc:spChg>
        <pc:spChg chg="mod">
          <ac:chgData name="Restivo, Charlyne" userId="S::charlyne.restivo@itu.int::282307bd-acc9-497b-8942-bd4f20928e29" providerId="AD" clId="Web-{DD390E16-4070-DCCC-8D46-CE8A6D9F628E}" dt="2024-07-08T10:47:47.265" v="5" actId="1076"/>
          <ac:spMkLst>
            <pc:docMk/>
            <pc:sldMk cId="3851325824" sldId="5440"/>
            <ac:spMk id="9" creationId="{BDC4AE7B-3001-4B95-A0C5-29DEDFB8676E}"/>
          </ac:spMkLst>
        </pc:spChg>
        <pc:spChg chg="mod">
          <ac:chgData name="Restivo, Charlyne" userId="S::charlyne.restivo@itu.int::282307bd-acc9-497b-8942-bd4f20928e29" providerId="AD" clId="Web-{DD390E16-4070-DCCC-8D46-CE8A6D9F628E}" dt="2024-07-08T10:50:57.440" v="31" actId="1076"/>
          <ac:spMkLst>
            <pc:docMk/>
            <pc:sldMk cId="3851325824" sldId="5440"/>
            <ac:spMk id="22" creationId="{AA34CDBC-E912-9CB9-81C4-906FD0164ECC}"/>
          </ac:spMkLst>
        </pc:spChg>
        <pc:spChg chg="del mod">
          <ac:chgData name="Restivo, Charlyne" userId="S::charlyne.restivo@itu.int::282307bd-acc9-497b-8942-bd4f20928e29" providerId="AD" clId="Web-{DD390E16-4070-DCCC-8D46-CE8A6D9F628E}" dt="2024-07-08T10:47:35.359" v="3"/>
          <ac:spMkLst>
            <pc:docMk/>
            <pc:sldMk cId="3851325824" sldId="5440"/>
            <ac:spMk id="96" creationId="{E2090A70-6426-4848-27E7-3989B7A38DE7}"/>
          </ac:spMkLst>
        </pc:spChg>
      </pc:sldChg>
    </pc:docChg>
  </pc:docChgLst>
  <pc:docChgLst>
    <pc:chgData name="Restivo, Charlyne" userId="282307bd-acc9-497b-8942-bd4f20928e29" providerId="ADAL" clId="{94BB8858-F473-44E4-8C54-1134E50652DC}"/>
    <pc:docChg chg="undo redo custSel addSld delSld modSld sldOrd addSection modSection">
      <pc:chgData name="Restivo, Charlyne" userId="282307bd-acc9-497b-8942-bd4f20928e29" providerId="ADAL" clId="{94BB8858-F473-44E4-8C54-1134E50652DC}" dt="2024-05-04T12:58:44.626" v="2285" actId="2696"/>
      <pc:docMkLst>
        <pc:docMk/>
      </pc:docMkLst>
      <pc:sldChg chg="modSp mod">
        <pc:chgData name="Restivo, Charlyne" userId="282307bd-acc9-497b-8942-bd4f20928e29" providerId="ADAL" clId="{94BB8858-F473-44E4-8C54-1134E50652DC}" dt="2024-04-18T07:09:29.379" v="4" actId="20577"/>
        <pc:sldMkLst>
          <pc:docMk/>
          <pc:sldMk cId="1891845127" sldId="2685"/>
        </pc:sldMkLst>
        <pc:spChg chg="mod">
          <ac:chgData name="Restivo, Charlyne" userId="282307bd-acc9-497b-8942-bd4f20928e29" providerId="ADAL" clId="{94BB8858-F473-44E4-8C54-1134E50652DC}" dt="2024-04-18T07:09:29.379" v="4" actId="20577"/>
          <ac:spMkLst>
            <pc:docMk/>
            <pc:sldMk cId="1891845127" sldId="2685"/>
            <ac:spMk id="13" creationId="{122F9856-ABF7-4797-98C9-74C4BD7B847C}"/>
          </ac:spMkLst>
        </pc:spChg>
      </pc:sldChg>
      <pc:sldChg chg="modSp mod ord modNotesTx">
        <pc:chgData name="Restivo, Charlyne" userId="282307bd-acc9-497b-8942-bd4f20928e29" providerId="ADAL" clId="{94BB8858-F473-44E4-8C54-1134E50652DC}" dt="2024-04-21T11:12:22.602" v="2235"/>
        <pc:sldMkLst>
          <pc:docMk/>
          <pc:sldMk cId="133211888" sldId="2724"/>
        </pc:sldMkLst>
        <pc:spChg chg="mod">
          <ac:chgData name="Restivo, Charlyne" userId="282307bd-acc9-497b-8942-bd4f20928e29" providerId="ADAL" clId="{94BB8858-F473-44E4-8C54-1134E50652DC}" dt="2024-04-18T07:09:48.875" v="12" actId="20577"/>
          <ac:spMkLst>
            <pc:docMk/>
            <pc:sldMk cId="133211888" sldId="2724"/>
            <ac:spMk id="3" creationId="{358C7A13-0AC2-C106-64FA-BF1CA2019EF6}"/>
          </ac:spMkLst>
        </pc:spChg>
        <pc:spChg chg="mod">
          <ac:chgData name="Restivo, Charlyne" userId="282307bd-acc9-497b-8942-bd4f20928e29" providerId="ADAL" clId="{94BB8858-F473-44E4-8C54-1134E50652DC}" dt="2024-04-21T10:13:20.346" v="1408" actId="20577"/>
          <ac:spMkLst>
            <pc:docMk/>
            <pc:sldMk cId="133211888" sldId="2724"/>
            <ac:spMk id="4" creationId="{9BF2584E-5CAC-1CEE-1EA5-ECDC80520D94}"/>
          </ac:spMkLst>
        </pc:spChg>
      </pc:sldChg>
      <pc:sldChg chg="delSp modSp add del mod ord">
        <pc:chgData name="Restivo, Charlyne" userId="282307bd-acc9-497b-8942-bd4f20928e29" providerId="ADAL" clId="{94BB8858-F473-44E4-8C54-1134E50652DC}" dt="2024-04-21T10:40:01.511" v="1843" actId="2696"/>
        <pc:sldMkLst>
          <pc:docMk/>
          <pc:sldMk cId="1992701535" sldId="2730"/>
        </pc:sldMkLst>
        <pc:spChg chg="del">
          <ac:chgData name="Restivo, Charlyne" userId="282307bd-acc9-497b-8942-bd4f20928e29" providerId="ADAL" clId="{94BB8858-F473-44E4-8C54-1134E50652DC}" dt="2024-04-21T10:26:39.189" v="1660" actId="478"/>
          <ac:spMkLst>
            <pc:docMk/>
            <pc:sldMk cId="1992701535" sldId="2730"/>
            <ac:spMk id="4" creationId="{EEB65F72-A750-758B-AB13-1370E9405EE7}"/>
          </ac:spMkLst>
        </pc:spChg>
        <pc:spChg chg="del">
          <ac:chgData name="Restivo, Charlyne" userId="282307bd-acc9-497b-8942-bd4f20928e29" providerId="ADAL" clId="{94BB8858-F473-44E4-8C54-1134E50652DC}" dt="2024-04-21T10:26:40.612" v="1661" actId="478"/>
          <ac:spMkLst>
            <pc:docMk/>
            <pc:sldMk cId="1992701535" sldId="2730"/>
            <ac:spMk id="5" creationId="{53A430EE-FEDC-C889-25D4-B43744E3E649}"/>
          </ac:spMkLst>
        </pc:spChg>
        <pc:spChg chg="mod">
          <ac:chgData name="Restivo, Charlyne" userId="282307bd-acc9-497b-8942-bd4f20928e29" providerId="ADAL" clId="{94BB8858-F473-44E4-8C54-1134E50652DC}" dt="2024-04-21T08:33:36.929" v="308" actId="20577"/>
          <ac:spMkLst>
            <pc:docMk/>
            <pc:sldMk cId="1992701535" sldId="2730"/>
            <ac:spMk id="8" creationId="{EC26353E-D844-6896-2F2D-CEECC1B311E0}"/>
          </ac:spMkLst>
        </pc:spChg>
        <pc:spChg chg="mod">
          <ac:chgData name="Restivo, Charlyne" userId="282307bd-acc9-497b-8942-bd4f20928e29" providerId="ADAL" clId="{94BB8858-F473-44E4-8C54-1134E50652DC}" dt="2024-04-21T08:32:25.350" v="280" actId="20577"/>
          <ac:spMkLst>
            <pc:docMk/>
            <pc:sldMk cId="1992701535" sldId="2730"/>
            <ac:spMk id="9" creationId="{C5E81542-1D9D-7544-6EE7-E3EAD66FB472}"/>
          </ac:spMkLst>
        </pc:spChg>
        <pc:spChg chg="mod">
          <ac:chgData name="Restivo, Charlyne" userId="282307bd-acc9-497b-8942-bd4f20928e29" providerId="ADAL" clId="{94BB8858-F473-44E4-8C54-1134E50652DC}" dt="2024-04-21T08:32:16.760" v="271" actId="20577"/>
          <ac:spMkLst>
            <pc:docMk/>
            <pc:sldMk cId="1992701535" sldId="2730"/>
            <ac:spMk id="10" creationId="{21D92721-06F0-39E4-CA81-586AA9A09823}"/>
          </ac:spMkLst>
        </pc:spChg>
        <pc:picChg chg="del">
          <ac:chgData name="Restivo, Charlyne" userId="282307bd-acc9-497b-8942-bd4f20928e29" providerId="ADAL" clId="{94BB8858-F473-44E4-8C54-1134E50652DC}" dt="2024-04-21T08:31:41.114" v="262" actId="478"/>
          <ac:picMkLst>
            <pc:docMk/>
            <pc:sldMk cId="1992701535" sldId="2730"/>
            <ac:picMk id="3" creationId="{53FC56CE-A9F1-553B-3FA5-7A06D2E3AF3A}"/>
          </ac:picMkLst>
        </pc:picChg>
        <pc:picChg chg="del">
          <ac:chgData name="Restivo, Charlyne" userId="282307bd-acc9-497b-8942-bd4f20928e29" providerId="ADAL" clId="{94BB8858-F473-44E4-8C54-1134E50652DC}" dt="2024-04-21T08:31:40.026" v="261" actId="478"/>
          <ac:picMkLst>
            <pc:docMk/>
            <pc:sldMk cId="1992701535" sldId="2730"/>
            <ac:picMk id="1026" creationId="{80F4E827-772B-3D4B-7AF3-715FC38DC256}"/>
          </ac:picMkLst>
        </pc:picChg>
      </pc:sldChg>
      <pc:sldChg chg="addSp delSp modSp add mod modNotesTx">
        <pc:chgData name="Restivo, Charlyne" userId="282307bd-acc9-497b-8942-bd4f20928e29" providerId="ADAL" clId="{94BB8858-F473-44E4-8C54-1134E50652DC}" dt="2024-04-21T10:12:25.462" v="1380" actId="14100"/>
        <pc:sldMkLst>
          <pc:docMk/>
          <pc:sldMk cId="3925317158" sldId="2731"/>
        </pc:sldMkLst>
        <pc:spChg chg="del">
          <ac:chgData name="Restivo, Charlyne" userId="282307bd-acc9-497b-8942-bd4f20928e29" providerId="ADAL" clId="{94BB8858-F473-44E4-8C54-1134E50652DC}" dt="2024-04-21T10:03:18.491" v="912" actId="478"/>
          <ac:spMkLst>
            <pc:docMk/>
            <pc:sldMk cId="3925317158" sldId="2731"/>
            <ac:spMk id="6" creationId="{9BD1C4CE-A9E3-C729-B4F1-C6C271B52E39}"/>
          </ac:spMkLst>
        </pc:spChg>
        <pc:spChg chg="del">
          <ac:chgData name="Restivo, Charlyne" userId="282307bd-acc9-497b-8942-bd4f20928e29" providerId="ADAL" clId="{94BB8858-F473-44E4-8C54-1134E50652DC}" dt="2024-04-21T09:47:23.760" v="607" actId="478"/>
          <ac:spMkLst>
            <pc:docMk/>
            <pc:sldMk cId="3925317158" sldId="2731"/>
            <ac:spMk id="7" creationId="{5AFD6367-93A9-44B0-83B3-1210D7F0B32C}"/>
          </ac:spMkLst>
        </pc:spChg>
        <pc:spChg chg="mod">
          <ac:chgData name="Restivo, Charlyne" userId="282307bd-acc9-497b-8942-bd4f20928e29" providerId="ADAL" clId="{94BB8858-F473-44E4-8C54-1134E50652DC}" dt="2024-04-21T09:52:50.047" v="681" actId="1076"/>
          <ac:spMkLst>
            <pc:docMk/>
            <pc:sldMk cId="3925317158" sldId="2731"/>
            <ac:spMk id="9" creationId="{BDC4AE7B-3001-4B95-A0C5-29DEDFB8676E}"/>
          </ac:spMkLst>
        </pc:spChg>
        <pc:spChg chg="mod">
          <ac:chgData name="Restivo, Charlyne" userId="282307bd-acc9-497b-8942-bd4f20928e29" providerId="ADAL" clId="{94BB8858-F473-44E4-8C54-1134E50652DC}" dt="2024-04-21T09:53:44.366" v="687" actId="1076"/>
          <ac:spMkLst>
            <pc:docMk/>
            <pc:sldMk cId="3925317158" sldId="2731"/>
            <ac:spMk id="15" creationId="{CA8FD349-2956-7B77-BDB7-698F5D1E261F}"/>
          </ac:spMkLst>
        </pc:spChg>
        <pc:spChg chg="mod">
          <ac:chgData name="Restivo, Charlyne" userId="282307bd-acc9-497b-8942-bd4f20928e29" providerId="ADAL" clId="{94BB8858-F473-44E4-8C54-1134E50652DC}" dt="2024-04-21T09:53:47.990" v="688" actId="1076"/>
          <ac:spMkLst>
            <pc:docMk/>
            <pc:sldMk cId="3925317158" sldId="2731"/>
            <ac:spMk id="16" creationId="{A1F9B44B-6CB1-4912-2667-23A7533A5D68}"/>
          </ac:spMkLst>
        </pc:spChg>
        <pc:spChg chg="mod">
          <ac:chgData name="Restivo, Charlyne" userId="282307bd-acc9-497b-8942-bd4f20928e29" providerId="ADAL" clId="{94BB8858-F473-44E4-8C54-1134E50652DC}" dt="2024-04-21T09:53:51.251" v="689" actId="1076"/>
          <ac:spMkLst>
            <pc:docMk/>
            <pc:sldMk cId="3925317158" sldId="2731"/>
            <ac:spMk id="20" creationId="{9419E555-4001-B512-7DA3-140F3B3CCC53}"/>
          </ac:spMkLst>
        </pc:spChg>
        <pc:spChg chg="mod">
          <ac:chgData name="Restivo, Charlyne" userId="282307bd-acc9-497b-8942-bd4f20928e29" providerId="ADAL" clId="{94BB8858-F473-44E4-8C54-1134E50652DC}" dt="2024-04-21T09:55:56.484" v="764" actId="20577"/>
          <ac:spMkLst>
            <pc:docMk/>
            <pc:sldMk cId="3925317158" sldId="2731"/>
            <ac:spMk id="22" creationId="{AA34CDBC-E912-9CB9-81C4-906FD0164ECC}"/>
          </ac:spMkLst>
        </pc:spChg>
        <pc:spChg chg="del">
          <ac:chgData name="Restivo, Charlyne" userId="282307bd-acc9-497b-8942-bd4f20928e29" providerId="ADAL" clId="{94BB8858-F473-44E4-8C54-1134E50652DC}" dt="2024-04-21T09:46:16.184" v="594" actId="478"/>
          <ac:spMkLst>
            <pc:docMk/>
            <pc:sldMk cId="3925317158" sldId="2731"/>
            <ac:spMk id="65" creationId="{E1A365C4-7DCD-74D6-EFD4-35B7434F77AE}"/>
          </ac:spMkLst>
        </pc:spChg>
        <pc:spChg chg="del">
          <ac:chgData name="Restivo, Charlyne" userId="282307bd-acc9-497b-8942-bd4f20928e29" providerId="ADAL" clId="{94BB8858-F473-44E4-8C54-1134E50652DC}" dt="2024-04-21T08:56:01.556" v="325" actId="478"/>
          <ac:spMkLst>
            <pc:docMk/>
            <pc:sldMk cId="3925317158" sldId="2731"/>
            <ac:spMk id="69" creationId="{00978AF9-8B52-5627-BAAE-1832631F7D0D}"/>
          </ac:spMkLst>
        </pc:spChg>
        <pc:spChg chg="del">
          <ac:chgData name="Restivo, Charlyne" userId="282307bd-acc9-497b-8942-bd4f20928e29" providerId="ADAL" clId="{94BB8858-F473-44E4-8C54-1134E50652DC}" dt="2024-04-21T08:56:04.259" v="326" actId="478"/>
          <ac:spMkLst>
            <pc:docMk/>
            <pc:sldMk cId="3925317158" sldId="2731"/>
            <ac:spMk id="72" creationId="{1E0E3FEA-2F9C-7CE9-21F9-03D387556318}"/>
          </ac:spMkLst>
        </pc:spChg>
        <pc:spChg chg="del mod">
          <ac:chgData name="Restivo, Charlyne" userId="282307bd-acc9-497b-8942-bd4f20928e29" providerId="ADAL" clId="{94BB8858-F473-44E4-8C54-1134E50652DC}" dt="2024-04-21T08:55:25.149" v="317"/>
          <ac:spMkLst>
            <pc:docMk/>
            <pc:sldMk cId="3925317158" sldId="2731"/>
            <ac:spMk id="73" creationId="{3DBB4841-739F-1578-2045-A0BFA5B37AEB}"/>
          </ac:spMkLst>
        </pc:spChg>
        <pc:spChg chg="add mod">
          <ac:chgData name="Restivo, Charlyne" userId="282307bd-acc9-497b-8942-bd4f20928e29" providerId="ADAL" clId="{94BB8858-F473-44E4-8C54-1134E50652DC}" dt="2024-04-21T10:04:26.152" v="937" actId="20577"/>
          <ac:spMkLst>
            <pc:docMk/>
            <pc:sldMk cId="3925317158" sldId="2731"/>
            <ac:spMk id="74" creationId="{E9EDE4C5-93FB-FC91-D9A3-AAD238574859}"/>
          </ac:spMkLst>
        </pc:spChg>
        <pc:spChg chg="del mod">
          <ac:chgData name="Restivo, Charlyne" userId="282307bd-acc9-497b-8942-bd4f20928e29" providerId="ADAL" clId="{94BB8858-F473-44E4-8C54-1134E50652DC}" dt="2024-04-21T09:52:19.069" v="673" actId="478"/>
          <ac:spMkLst>
            <pc:docMk/>
            <pc:sldMk cId="3925317158" sldId="2731"/>
            <ac:spMk id="80" creationId="{3F45FDD8-4E81-5E15-82C7-016F4EEAB0CB}"/>
          </ac:spMkLst>
        </pc:spChg>
        <pc:spChg chg="del">
          <ac:chgData name="Restivo, Charlyne" userId="282307bd-acc9-497b-8942-bd4f20928e29" providerId="ADAL" clId="{94BB8858-F473-44E4-8C54-1134E50652DC}" dt="2024-04-21T09:47:26.198" v="608" actId="478"/>
          <ac:spMkLst>
            <pc:docMk/>
            <pc:sldMk cId="3925317158" sldId="2731"/>
            <ac:spMk id="84" creationId="{D0613017-9C7F-EAE6-3302-FBAD9330E94E}"/>
          </ac:spMkLst>
        </pc:spChg>
        <pc:spChg chg="mod">
          <ac:chgData name="Restivo, Charlyne" userId="282307bd-acc9-497b-8942-bd4f20928e29" providerId="ADAL" clId="{94BB8858-F473-44E4-8C54-1134E50652DC}" dt="2024-04-21T09:48:55.096" v="665" actId="1076"/>
          <ac:spMkLst>
            <pc:docMk/>
            <pc:sldMk cId="3925317158" sldId="2731"/>
            <ac:spMk id="86" creationId="{D5BF5484-47E5-EB30-BA1C-9757B1BC8F32}"/>
          </ac:spMkLst>
        </pc:spChg>
        <pc:spChg chg="del mod">
          <ac:chgData name="Restivo, Charlyne" userId="282307bd-acc9-497b-8942-bd4f20928e29" providerId="ADAL" clId="{94BB8858-F473-44E4-8C54-1134E50652DC}" dt="2024-04-21T09:52:21.359" v="674" actId="478"/>
          <ac:spMkLst>
            <pc:docMk/>
            <pc:sldMk cId="3925317158" sldId="2731"/>
            <ac:spMk id="87" creationId="{00DF4D1C-4767-3394-3A3F-A00B53731478}"/>
          </ac:spMkLst>
        </pc:spChg>
        <pc:spChg chg="mod">
          <ac:chgData name="Restivo, Charlyne" userId="282307bd-acc9-497b-8942-bd4f20928e29" providerId="ADAL" clId="{94BB8858-F473-44E4-8C54-1134E50652DC}" dt="2024-04-21T09:55:17.708" v="730" actId="1076"/>
          <ac:spMkLst>
            <pc:docMk/>
            <pc:sldMk cId="3925317158" sldId="2731"/>
            <ac:spMk id="88" creationId="{AD5A5E52-8C2E-719E-5624-479AED44CC7F}"/>
          </ac:spMkLst>
        </pc:spChg>
        <pc:spChg chg="mod">
          <ac:chgData name="Restivo, Charlyne" userId="282307bd-acc9-497b-8942-bd4f20928e29" providerId="ADAL" clId="{94BB8858-F473-44E4-8C54-1134E50652DC}" dt="2024-04-21T09:47:40.128" v="610" actId="20577"/>
          <ac:spMkLst>
            <pc:docMk/>
            <pc:sldMk cId="3925317158" sldId="2731"/>
            <ac:spMk id="89" creationId="{FA1249BB-670D-3E96-4F1D-3086A2EAAA18}"/>
          </ac:spMkLst>
        </pc:spChg>
        <pc:spChg chg="del mod">
          <ac:chgData name="Restivo, Charlyne" userId="282307bd-acc9-497b-8942-bd4f20928e29" providerId="ADAL" clId="{94BB8858-F473-44E4-8C54-1134E50652DC}" dt="2024-04-21T09:45:32.554" v="588" actId="478"/>
          <ac:spMkLst>
            <pc:docMk/>
            <pc:sldMk cId="3925317158" sldId="2731"/>
            <ac:spMk id="91" creationId="{DDE044AB-42AF-AC8C-3C10-2ED1F333B910}"/>
          </ac:spMkLst>
        </pc:spChg>
        <pc:spChg chg="del mod">
          <ac:chgData name="Restivo, Charlyne" userId="282307bd-acc9-497b-8942-bd4f20928e29" providerId="ADAL" clId="{94BB8858-F473-44E4-8C54-1134E50652DC}" dt="2024-04-21T09:52:28.342" v="677" actId="478"/>
          <ac:spMkLst>
            <pc:docMk/>
            <pc:sldMk cId="3925317158" sldId="2731"/>
            <ac:spMk id="93" creationId="{C78B5BE5-24DC-568E-268B-01704445E833}"/>
          </ac:spMkLst>
        </pc:spChg>
        <pc:spChg chg="mod">
          <ac:chgData name="Restivo, Charlyne" userId="282307bd-acc9-497b-8942-bd4f20928e29" providerId="ADAL" clId="{94BB8858-F473-44E4-8C54-1134E50652DC}" dt="2024-04-21T10:12:25.462" v="1380" actId="14100"/>
          <ac:spMkLst>
            <pc:docMk/>
            <pc:sldMk cId="3925317158" sldId="2731"/>
            <ac:spMk id="96" creationId="{E2090A70-6426-4848-27E7-3989B7A38DE7}"/>
          </ac:spMkLst>
        </pc:spChg>
        <pc:spChg chg="del">
          <ac:chgData name="Restivo, Charlyne" userId="282307bd-acc9-497b-8942-bd4f20928e29" providerId="ADAL" clId="{94BB8858-F473-44E4-8C54-1134E50652DC}" dt="2024-04-21T09:47:28.404" v="609" actId="478"/>
          <ac:spMkLst>
            <pc:docMk/>
            <pc:sldMk cId="3925317158" sldId="2731"/>
            <ac:spMk id="97" creationId="{BB43A3D2-690E-E50E-703D-7860F7CC4C84}"/>
          </ac:spMkLst>
        </pc:spChg>
        <pc:spChg chg="mod">
          <ac:chgData name="Restivo, Charlyne" userId="282307bd-acc9-497b-8942-bd4f20928e29" providerId="ADAL" clId="{94BB8858-F473-44E4-8C54-1134E50652DC}" dt="2024-04-21T10:04:19.436" v="926" actId="20577"/>
          <ac:spMkLst>
            <pc:docMk/>
            <pc:sldMk cId="3925317158" sldId="2731"/>
            <ac:spMk id="98" creationId="{DA3FFF62-9054-55DF-D06B-0089078C5068}"/>
          </ac:spMkLst>
        </pc:spChg>
        <pc:spChg chg="del mod">
          <ac:chgData name="Restivo, Charlyne" userId="282307bd-acc9-497b-8942-bd4f20928e29" providerId="ADAL" clId="{94BB8858-F473-44E4-8C54-1134E50652DC}" dt="2024-04-21T09:52:16.507" v="672" actId="478"/>
          <ac:spMkLst>
            <pc:docMk/>
            <pc:sldMk cId="3925317158" sldId="2731"/>
            <ac:spMk id="99" creationId="{24798A71-C68D-4BA9-7B66-8E296B36FED2}"/>
          </ac:spMkLst>
        </pc:spChg>
        <pc:spChg chg="del mod">
          <ac:chgData name="Restivo, Charlyne" userId="282307bd-acc9-497b-8942-bd4f20928e29" providerId="ADAL" clId="{94BB8858-F473-44E4-8C54-1134E50652DC}" dt="2024-04-21T10:03:13.443" v="910" actId="478"/>
          <ac:spMkLst>
            <pc:docMk/>
            <pc:sldMk cId="3925317158" sldId="2731"/>
            <ac:spMk id="104" creationId="{16B62417-5C91-7AEE-E598-C28C12360F78}"/>
          </ac:spMkLst>
        </pc:spChg>
        <pc:spChg chg="mod">
          <ac:chgData name="Restivo, Charlyne" userId="282307bd-acc9-497b-8942-bd4f20928e29" providerId="ADAL" clId="{94BB8858-F473-44E4-8C54-1134E50652DC}" dt="2024-04-21T09:52:39.153" v="679" actId="1076"/>
          <ac:spMkLst>
            <pc:docMk/>
            <pc:sldMk cId="3925317158" sldId="2731"/>
            <ac:spMk id="105" creationId="{A251DE5C-76A8-4D64-8E4F-ABC8CA420669}"/>
          </ac:spMkLst>
        </pc:spChg>
        <pc:spChg chg="del">
          <ac:chgData name="Restivo, Charlyne" userId="282307bd-acc9-497b-8942-bd4f20928e29" providerId="ADAL" clId="{94BB8858-F473-44E4-8C54-1134E50652DC}" dt="2024-04-21T08:55:36.796" v="322" actId="478"/>
          <ac:spMkLst>
            <pc:docMk/>
            <pc:sldMk cId="3925317158" sldId="2731"/>
            <ac:spMk id="108" creationId="{AF06CB17-E994-CAF2-2D93-A07A1B2B4415}"/>
          </ac:spMkLst>
        </pc:spChg>
        <pc:spChg chg="del">
          <ac:chgData name="Restivo, Charlyne" userId="282307bd-acc9-497b-8942-bd4f20928e29" providerId="ADAL" clId="{94BB8858-F473-44E4-8C54-1134E50652DC}" dt="2024-04-21T08:55:38.417" v="323" actId="478"/>
          <ac:spMkLst>
            <pc:docMk/>
            <pc:sldMk cId="3925317158" sldId="2731"/>
            <ac:spMk id="109" creationId="{95C1900C-4D5F-E612-EEDE-0D571EBAA210}"/>
          </ac:spMkLst>
        </pc:spChg>
        <pc:spChg chg="del">
          <ac:chgData name="Restivo, Charlyne" userId="282307bd-acc9-497b-8942-bd4f20928e29" providerId="ADAL" clId="{94BB8858-F473-44E4-8C54-1134E50652DC}" dt="2024-04-21T09:52:23.283" v="675" actId="478"/>
          <ac:spMkLst>
            <pc:docMk/>
            <pc:sldMk cId="3925317158" sldId="2731"/>
            <ac:spMk id="111" creationId="{9EAB695D-9636-B08B-EFCD-6E74776F4393}"/>
          </ac:spMkLst>
        </pc:spChg>
        <pc:spChg chg="del">
          <ac:chgData name="Restivo, Charlyne" userId="282307bd-acc9-497b-8942-bd4f20928e29" providerId="ADAL" clId="{94BB8858-F473-44E4-8C54-1134E50652DC}" dt="2024-04-21T09:52:26.332" v="676" actId="478"/>
          <ac:spMkLst>
            <pc:docMk/>
            <pc:sldMk cId="3925317158" sldId="2731"/>
            <ac:spMk id="114" creationId="{3D66CBF9-D90E-0C8F-8A3E-8EC5BE2F06B0}"/>
          </ac:spMkLst>
        </pc:spChg>
        <pc:spChg chg="del">
          <ac:chgData name="Restivo, Charlyne" userId="282307bd-acc9-497b-8942-bd4f20928e29" providerId="ADAL" clId="{94BB8858-F473-44E4-8C54-1134E50652DC}" dt="2024-04-21T08:55:32.683" v="320" actId="478"/>
          <ac:spMkLst>
            <pc:docMk/>
            <pc:sldMk cId="3925317158" sldId="2731"/>
            <ac:spMk id="116" creationId="{50FB15A0-6EFA-7DEE-FE0F-D9EEF7E22710}"/>
          </ac:spMkLst>
        </pc:spChg>
        <pc:spChg chg="del mod">
          <ac:chgData name="Restivo, Charlyne" userId="282307bd-acc9-497b-8942-bd4f20928e29" providerId="ADAL" clId="{94BB8858-F473-44E4-8C54-1134E50652DC}" dt="2024-04-21T08:55:25.149" v="315" actId="478"/>
          <ac:spMkLst>
            <pc:docMk/>
            <pc:sldMk cId="3925317158" sldId="2731"/>
            <ac:spMk id="117" creationId="{3B0B867C-0CD1-2118-1B1E-1A04B1B3B144}"/>
          </ac:spMkLst>
        </pc:spChg>
        <pc:spChg chg="del">
          <ac:chgData name="Restivo, Charlyne" userId="282307bd-acc9-497b-8942-bd4f20928e29" providerId="ADAL" clId="{94BB8858-F473-44E4-8C54-1134E50652DC}" dt="2024-04-21T08:55:29.373" v="319" actId="478"/>
          <ac:spMkLst>
            <pc:docMk/>
            <pc:sldMk cId="3925317158" sldId="2731"/>
            <ac:spMk id="120" creationId="{C9D74DA4-1C0A-4B6A-393F-7DFBC7F63C7B}"/>
          </ac:spMkLst>
        </pc:spChg>
        <pc:spChg chg="del">
          <ac:chgData name="Restivo, Charlyne" userId="282307bd-acc9-497b-8942-bd4f20928e29" providerId="ADAL" clId="{94BB8858-F473-44E4-8C54-1134E50652DC}" dt="2024-04-21T08:55:27.512" v="318" actId="478"/>
          <ac:spMkLst>
            <pc:docMk/>
            <pc:sldMk cId="3925317158" sldId="2731"/>
            <ac:spMk id="121" creationId="{A8C2D615-0356-8AB6-E529-5209670E676E}"/>
          </ac:spMkLst>
        </pc:spChg>
        <pc:spChg chg="mod">
          <ac:chgData name="Restivo, Charlyne" userId="282307bd-acc9-497b-8942-bd4f20928e29" providerId="ADAL" clId="{94BB8858-F473-44E4-8C54-1134E50652DC}" dt="2024-04-21T08:56:39.086" v="340" actId="20577"/>
          <ac:spMkLst>
            <pc:docMk/>
            <pc:sldMk cId="3925317158" sldId="2731"/>
            <ac:spMk id="127" creationId="{82C2AB1B-55A7-EEC1-02A0-BC3D348285A4}"/>
          </ac:spMkLst>
        </pc:spChg>
        <pc:cxnChg chg="del mod">
          <ac:chgData name="Restivo, Charlyne" userId="282307bd-acc9-497b-8942-bd4f20928e29" providerId="ADAL" clId="{94BB8858-F473-44E4-8C54-1134E50652DC}" dt="2024-04-21T08:55:55.915" v="324" actId="478"/>
          <ac:cxnSpMkLst>
            <pc:docMk/>
            <pc:sldMk cId="3925317158" sldId="2731"/>
            <ac:cxnSpMk id="66" creationId="{7CEBB980-7295-0BBC-2C3A-FD11E5CEE7CA}"/>
          </ac:cxnSpMkLst>
        </pc:cxnChg>
        <pc:cxnChg chg="del">
          <ac:chgData name="Restivo, Charlyne" userId="282307bd-acc9-497b-8942-bd4f20928e29" providerId="ADAL" clId="{94BB8858-F473-44E4-8C54-1134E50652DC}" dt="2024-04-21T09:52:29.813" v="678" actId="478"/>
          <ac:cxnSpMkLst>
            <pc:docMk/>
            <pc:sldMk cId="3925317158" sldId="2731"/>
            <ac:cxnSpMk id="95" creationId="{B7F28687-748D-9E8C-D5DC-F1C47FDE38E7}"/>
          </ac:cxnSpMkLst>
        </pc:cxnChg>
        <pc:cxnChg chg="del">
          <ac:chgData name="Restivo, Charlyne" userId="282307bd-acc9-497b-8942-bd4f20928e29" providerId="ADAL" clId="{94BB8858-F473-44E4-8C54-1134E50652DC}" dt="2024-04-21T08:55:35.155" v="321" actId="478"/>
          <ac:cxnSpMkLst>
            <pc:docMk/>
            <pc:sldMk cId="3925317158" sldId="2731"/>
            <ac:cxnSpMk id="110" creationId="{3C98C32A-0104-FBF4-7628-0A593B9503DF}"/>
          </ac:cxnSpMkLst>
        </pc:cxnChg>
        <pc:cxnChg chg="del mod">
          <ac:chgData name="Restivo, Charlyne" userId="282307bd-acc9-497b-8942-bd4f20928e29" providerId="ADAL" clId="{94BB8858-F473-44E4-8C54-1134E50652DC}" dt="2024-04-21T10:03:16.186" v="911" actId="478"/>
          <ac:cxnSpMkLst>
            <pc:docMk/>
            <pc:sldMk cId="3925317158" sldId="2731"/>
            <ac:cxnSpMk id="113" creationId="{999A3BCC-350C-E01D-1AB7-8B3F807C7542}"/>
          </ac:cxnSpMkLst>
        </pc:cxnChg>
        <pc:cxnChg chg="del">
          <ac:chgData name="Restivo, Charlyne" userId="282307bd-acc9-497b-8942-bd4f20928e29" providerId="ADAL" clId="{94BB8858-F473-44E4-8C54-1134E50652DC}" dt="2024-04-21T08:56:18.515" v="327" actId="478"/>
          <ac:cxnSpMkLst>
            <pc:docMk/>
            <pc:sldMk cId="3925317158" sldId="2731"/>
            <ac:cxnSpMk id="123" creationId="{00049624-5EFD-8FDD-3312-5C166947751C}"/>
          </ac:cxnSpMkLst>
        </pc:cxnChg>
      </pc:sldChg>
      <pc:sldChg chg="ord modNotesTx">
        <pc:chgData name="Restivo, Charlyne" userId="282307bd-acc9-497b-8942-bd4f20928e29" providerId="ADAL" clId="{94BB8858-F473-44E4-8C54-1134E50652DC}" dt="2024-04-25T11:35:33.738" v="2264" actId="20577"/>
        <pc:sldMkLst>
          <pc:docMk/>
          <pc:sldMk cId="726080962" sldId="5407"/>
        </pc:sldMkLst>
      </pc:sldChg>
      <pc:sldChg chg="addSp delSp modSp mod modNotesTx">
        <pc:chgData name="Restivo, Charlyne" userId="282307bd-acc9-497b-8942-bd4f20928e29" providerId="ADAL" clId="{94BB8858-F473-44E4-8C54-1134E50652DC}" dt="2024-04-21T10:04:48.234" v="938" actId="20577"/>
        <pc:sldMkLst>
          <pc:docMk/>
          <pc:sldMk cId="2739821092" sldId="5410"/>
        </pc:sldMkLst>
        <pc:spChg chg="mod">
          <ac:chgData name="Restivo, Charlyne" userId="282307bd-acc9-497b-8942-bd4f20928e29" providerId="ADAL" clId="{94BB8858-F473-44E4-8C54-1134E50652DC}" dt="2024-04-21T08:43:48.799" v="311" actId="14100"/>
          <ac:spMkLst>
            <pc:docMk/>
            <pc:sldMk cId="2739821092" sldId="5410"/>
            <ac:spMk id="4" creationId="{7B78B80F-8330-2A1C-F396-8AF1E93072E5}"/>
          </ac:spMkLst>
        </pc:spChg>
        <pc:spChg chg="add del mod">
          <ac:chgData name="Restivo, Charlyne" userId="282307bd-acc9-497b-8942-bd4f20928e29" providerId="ADAL" clId="{94BB8858-F473-44E4-8C54-1134E50652DC}" dt="2024-04-21T09:40:36.208" v="477" actId="22"/>
          <ac:spMkLst>
            <pc:docMk/>
            <pc:sldMk cId="2739821092" sldId="5410"/>
            <ac:spMk id="8" creationId="{8DE48423-8E28-D1C6-645D-7AF95322E0C9}"/>
          </ac:spMkLst>
        </pc:spChg>
        <pc:picChg chg="add del">
          <ac:chgData name="Restivo, Charlyne" userId="282307bd-acc9-497b-8942-bd4f20928e29" providerId="ADAL" clId="{94BB8858-F473-44E4-8C54-1134E50652DC}" dt="2024-04-21T09:42:51.872" v="478" actId="478"/>
          <ac:picMkLst>
            <pc:docMk/>
            <pc:sldMk cId="2739821092" sldId="5410"/>
            <ac:picMk id="6" creationId="{8100B8FE-09A2-E31F-FDDA-E8FE05AF780B}"/>
          </ac:picMkLst>
        </pc:picChg>
      </pc:sldChg>
      <pc:sldChg chg="modSp mod ord">
        <pc:chgData name="Restivo, Charlyne" userId="282307bd-acc9-497b-8942-bd4f20928e29" providerId="ADAL" clId="{94BB8858-F473-44E4-8C54-1134E50652DC}" dt="2024-04-25T11:35:53.810" v="2281" actId="20577"/>
        <pc:sldMkLst>
          <pc:docMk/>
          <pc:sldMk cId="3474852773" sldId="5418"/>
        </pc:sldMkLst>
        <pc:spChg chg="mod">
          <ac:chgData name="Restivo, Charlyne" userId="282307bd-acc9-497b-8942-bd4f20928e29" providerId="ADAL" clId="{94BB8858-F473-44E4-8C54-1134E50652DC}" dt="2024-04-25T11:35:53.810" v="2281" actId="20577"/>
          <ac:spMkLst>
            <pc:docMk/>
            <pc:sldMk cId="3474852773" sldId="5418"/>
            <ac:spMk id="4" creationId="{2FF2939D-EEF4-D85B-9CF0-A9FA6FDD6765}"/>
          </ac:spMkLst>
        </pc:spChg>
      </pc:sldChg>
      <pc:sldChg chg="ord">
        <pc:chgData name="Restivo, Charlyne" userId="282307bd-acc9-497b-8942-bd4f20928e29" providerId="ADAL" clId="{94BB8858-F473-44E4-8C54-1134E50652DC}" dt="2024-04-21T11:12:59.817" v="2242"/>
        <pc:sldMkLst>
          <pc:docMk/>
          <pc:sldMk cId="1638137912" sldId="5430"/>
        </pc:sldMkLst>
      </pc:sldChg>
      <pc:sldChg chg="ord">
        <pc:chgData name="Restivo, Charlyne" userId="282307bd-acc9-497b-8942-bd4f20928e29" providerId="ADAL" clId="{94BB8858-F473-44E4-8C54-1134E50652DC}" dt="2024-04-21T10:40:34.799" v="1846" actId="20578"/>
        <pc:sldMkLst>
          <pc:docMk/>
          <pc:sldMk cId="4007779484" sldId="5431"/>
        </pc:sldMkLst>
      </pc:sldChg>
      <pc:sldChg chg="modSp del mod ord">
        <pc:chgData name="Restivo, Charlyne" userId="282307bd-acc9-497b-8942-bd4f20928e29" providerId="ADAL" clId="{94BB8858-F473-44E4-8C54-1134E50652DC}" dt="2024-05-04T12:58:44.626" v="2285" actId="2696"/>
        <pc:sldMkLst>
          <pc:docMk/>
          <pc:sldMk cId="1314129269" sldId="5435"/>
        </pc:sldMkLst>
        <pc:spChg chg="mod">
          <ac:chgData name="Restivo, Charlyne" userId="282307bd-acc9-497b-8942-bd4f20928e29" providerId="ADAL" clId="{94BB8858-F473-44E4-8C54-1134E50652DC}" dt="2024-04-18T08:09:27.332" v="257" actId="20577"/>
          <ac:spMkLst>
            <pc:docMk/>
            <pc:sldMk cId="1314129269" sldId="5435"/>
            <ac:spMk id="3" creationId="{5FB78891-9B22-006E-D285-5EB5725C4C85}"/>
          </ac:spMkLst>
        </pc:spChg>
        <pc:graphicFrameChg chg="mod modGraphic">
          <ac:chgData name="Restivo, Charlyne" userId="282307bd-acc9-497b-8942-bd4f20928e29" providerId="ADAL" clId="{94BB8858-F473-44E4-8C54-1134E50652DC}" dt="2024-04-18T08:08:54.216" v="233" actId="20577"/>
          <ac:graphicFrameMkLst>
            <pc:docMk/>
            <pc:sldMk cId="1314129269" sldId="5435"/>
            <ac:graphicFrameMk id="5" creationId="{AAAA6B10-9516-EF85-5F5B-FF75213EE4DD}"/>
          </ac:graphicFrameMkLst>
        </pc:graphicFrameChg>
      </pc:sldChg>
      <pc:sldChg chg="new del">
        <pc:chgData name="Restivo, Charlyne" userId="282307bd-acc9-497b-8942-bd4f20928e29" providerId="ADAL" clId="{94BB8858-F473-44E4-8C54-1134E50652DC}" dt="2024-04-21T08:33:23.094" v="282" actId="2696"/>
        <pc:sldMkLst>
          <pc:docMk/>
          <pc:sldMk cId="987291833" sldId="5436"/>
        </pc:sldMkLst>
      </pc:sldChg>
      <pc:sldChg chg="modSp new mod modNotesTx">
        <pc:chgData name="Restivo, Charlyne" userId="282307bd-acc9-497b-8942-bd4f20928e29" providerId="ADAL" clId="{94BB8858-F473-44E4-8C54-1134E50652DC}" dt="2024-04-21T10:18:54.437" v="1658" actId="20577"/>
        <pc:sldMkLst>
          <pc:docMk/>
          <pc:sldMk cId="2329653392" sldId="5436"/>
        </pc:sldMkLst>
        <pc:spChg chg="mod">
          <ac:chgData name="Restivo, Charlyne" userId="282307bd-acc9-497b-8942-bd4f20928e29" providerId="ADAL" clId="{94BB8858-F473-44E4-8C54-1134E50652DC}" dt="2024-04-21T10:06:55.441" v="1116" actId="20577"/>
          <ac:spMkLst>
            <pc:docMk/>
            <pc:sldMk cId="2329653392" sldId="5436"/>
            <ac:spMk id="3" creationId="{9245E87F-7084-6827-0C99-D77B35F132F4}"/>
          </ac:spMkLst>
        </pc:spChg>
        <pc:spChg chg="mod">
          <ac:chgData name="Restivo, Charlyne" userId="282307bd-acc9-497b-8942-bd4f20928e29" providerId="ADAL" clId="{94BB8858-F473-44E4-8C54-1134E50652DC}" dt="2024-04-21T10:18:54.437" v="1658" actId="20577"/>
          <ac:spMkLst>
            <pc:docMk/>
            <pc:sldMk cId="2329653392" sldId="5436"/>
            <ac:spMk id="4" creationId="{6ABE7DAC-425A-EC48-4AB3-E012D252F833}"/>
          </ac:spMkLst>
        </pc:spChg>
      </pc:sldChg>
      <pc:sldChg chg="addSp delSp modSp new add del mod">
        <pc:chgData name="Restivo, Charlyne" userId="282307bd-acc9-497b-8942-bd4f20928e29" providerId="ADAL" clId="{94BB8858-F473-44E4-8C54-1134E50652DC}" dt="2024-04-21T10:44:56.928" v="1912" actId="2696"/>
        <pc:sldMkLst>
          <pc:docMk/>
          <pc:sldMk cId="1935150081" sldId="5437"/>
        </pc:sldMkLst>
        <pc:spChg chg="mod">
          <ac:chgData name="Restivo, Charlyne" userId="282307bd-acc9-497b-8942-bd4f20928e29" providerId="ADAL" clId="{94BB8858-F473-44E4-8C54-1134E50652DC}" dt="2024-04-21T10:27:36.672" v="1724" actId="20577"/>
          <ac:spMkLst>
            <pc:docMk/>
            <pc:sldMk cId="1935150081" sldId="5437"/>
            <ac:spMk id="3" creationId="{0C7AFA38-E0D5-2FFF-53F6-DBD0137A1FB4}"/>
          </ac:spMkLst>
        </pc:spChg>
        <pc:spChg chg="mod">
          <ac:chgData name="Restivo, Charlyne" userId="282307bd-acc9-497b-8942-bd4f20928e29" providerId="ADAL" clId="{94BB8858-F473-44E4-8C54-1134E50652DC}" dt="2024-04-21T10:30:08.789" v="1798" actId="27636"/>
          <ac:spMkLst>
            <pc:docMk/>
            <pc:sldMk cId="1935150081" sldId="5437"/>
            <ac:spMk id="4" creationId="{944DDEBF-F73D-7D3F-6E2E-64C464AA6090}"/>
          </ac:spMkLst>
        </pc:spChg>
        <pc:graphicFrameChg chg="add mod modGraphic">
          <ac:chgData name="Restivo, Charlyne" userId="282307bd-acc9-497b-8942-bd4f20928e29" providerId="ADAL" clId="{94BB8858-F473-44E4-8C54-1134E50652DC}" dt="2024-04-21T10:36:12.141" v="1818" actId="14100"/>
          <ac:graphicFrameMkLst>
            <pc:docMk/>
            <pc:sldMk cId="1935150081" sldId="5437"/>
            <ac:graphicFrameMk id="5" creationId="{C6AB6FBA-766C-4408-8EAF-E98D2A96E45E}"/>
          </ac:graphicFrameMkLst>
        </pc:graphicFrameChg>
        <pc:graphicFrameChg chg="add mod modGraphic">
          <ac:chgData name="Restivo, Charlyne" userId="282307bd-acc9-497b-8942-bd4f20928e29" providerId="ADAL" clId="{94BB8858-F473-44E4-8C54-1134E50652DC}" dt="2024-04-21T10:39:49.764" v="1841" actId="14734"/>
          <ac:graphicFrameMkLst>
            <pc:docMk/>
            <pc:sldMk cId="1935150081" sldId="5437"/>
            <ac:graphicFrameMk id="6" creationId="{1CA248C0-9A63-6481-1090-6820AC4AD182}"/>
          </ac:graphicFrameMkLst>
        </pc:graphicFrameChg>
        <pc:picChg chg="add del mod">
          <ac:chgData name="Restivo, Charlyne" userId="282307bd-acc9-497b-8942-bd4f20928e29" providerId="ADAL" clId="{94BB8858-F473-44E4-8C54-1134E50652DC}" dt="2024-04-21T10:36:43.987" v="1827" actId="21"/>
          <ac:picMkLst>
            <pc:docMk/>
            <pc:sldMk cId="1935150081" sldId="5437"/>
            <ac:picMk id="7" creationId="{452862FD-CE18-69C0-B2AA-A94F26E4F7E7}"/>
          </ac:picMkLst>
        </pc:picChg>
      </pc:sldChg>
      <pc:sldChg chg="addSp delSp modSp new del mod modClrScheme chgLayout">
        <pc:chgData name="Restivo, Charlyne" userId="282307bd-acc9-497b-8942-bd4f20928e29" providerId="ADAL" clId="{94BB8858-F473-44E4-8C54-1134E50652DC}" dt="2024-04-21T10:39:59.168" v="1842" actId="2696"/>
        <pc:sldMkLst>
          <pc:docMk/>
          <pc:sldMk cId="1505881081" sldId="5438"/>
        </pc:sldMkLst>
        <pc:spChg chg="del mod ord">
          <ac:chgData name="Restivo, Charlyne" userId="282307bd-acc9-497b-8942-bd4f20928e29" providerId="ADAL" clId="{94BB8858-F473-44E4-8C54-1134E50652DC}" dt="2024-04-21T10:27:16.572" v="1690" actId="700"/>
          <ac:spMkLst>
            <pc:docMk/>
            <pc:sldMk cId="1505881081" sldId="5438"/>
            <ac:spMk id="2" creationId="{FCEA22C0-B55E-15D3-AA26-D9C265EA49BE}"/>
          </ac:spMkLst>
        </pc:spChg>
        <pc:spChg chg="del mod ord">
          <ac:chgData name="Restivo, Charlyne" userId="282307bd-acc9-497b-8942-bd4f20928e29" providerId="ADAL" clId="{94BB8858-F473-44E4-8C54-1134E50652DC}" dt="2024-04-21T10:27:16.572" v="1690" actId="700"/>
          <ac:spMkLst>
            <pc:docMk/>
            <pc:sldMk cId="1505881081" sldId="5438"/>
            <ac:spMk id="3" creationId="{8683B0CB-BC4B-D842-44CF-0CB684A10556}"/>
          </ac:spMkLst>
        </pc:spChg>
        <pc:spChg chg="del mod ord">
          <ac:chgData name="Restivo, Charlyne" userId="282307bd-acc9-497b-8942-bd4f20928e29" providerId="ADAL" clId="{94BB8858-F473-44E4-8C54-1134E50652DC}" dt="2024-04-21T10:27:16.572" v="1690" actId="700"/>
          <ac:spMkLst>
            <pc:docMk/>
            <pc:sldMk cId="1505881081" sldId="5438"/>
            <ac:spMk id="4" creationId="{979FF886-6873-D2B3-514A-350FA033FA8D}"/>
          </ac:spMkLst>
        </pc:spChg>
        <pc:spChg chg="add del mod ord">
          <ac:chgData name="Restivo, Charlyne" userId="282307bd-acc9-497b-8942-bd4f20928e29" providerId="ADAL" clId="{94BB8858-F473-44E4-8C54-1134E50652DC}" dt="2024-04-21T10:30:02.943" v="1796" actId="700"/>
          <ac:spMkLst>
            <pc:docMk/>
            <pc:sldMk cId="1505881081" sldId="5438"/>
            <ac:spMk id="5" creationId="{892221FE-A4E9-3F63-8169-48F685307302}"/>
          </ac:spMkLst>
        </pc:spChg>
        <pc:spChg chg="add del mod ord">
          <ac:chgData name="Restivo, Charlyne" userId="282307bd-acc9-497b-8942-bd4f20928e29" providerId="ADAL" clId="{94BB8858-F473-44E4-8C54-1134E50652DC}" dt="2024-04-21T10:30:02.943" v="1796" actId="700"/>
          <ac:spMkLst>
            <pc:docMk/>
            <pc:sldMk cId="1505881081" sldId="5438"/>
            <ac:spMk id="6" creationId="{F1A663E3-F05D-3FF4-EC35-FF9BE8EA0A67}"/>
          </ac:spMkLst>
        </pc:spChg>
        <pc:spChg chg="add del mod ord">
          <ac:chgData name="Restivo, Charlyne" userId="282307bd-acc9-497b-8942-bd4f20928e29" providerId="ADAL" clId="{94BB8858-F473-44E4-8C54-1134E50652DC}" dt="2024-04-21T10:30:02.943" v="1796" actId="700"/>
          <ac:spMkLst>
            <pc:docMk/>
            <pc:sldMk cId="1505881081" sldId="5438"/>
            <ac:spMk id="7" creationId="{BC1856D4-2FDE-77DC-D2EA-2BC31872892C}"/>
          </ac:spMkLst>
        </pc:spChg>
        <pc:spChg chg="add del mod ord">
          <ac:chgData name="Restivo, Charlyne" userId="282307bd-acc9-497b-8942-bd4f20928e29" providerId="ADAL" clId="{94BB8858-F473-44E4-8C54-1134E50652DC}" dt="2024-04-21T10:30:02.943" v="1796" actId="700"/>
          <ac:spMkLst>
            <pc:docMk/>
            <pc:sldMk cId="1505881081" sldId="5438"/>
            <ac:spMk id="8" creationId="{D945043E-C078-DDB8-1AD0-36396BB77DB0}"/>
          </ac:spMkLst>
        </pc:spChg>
        <pc:spChg chg="add del mod ord">
          <ac:chgData name="Restivo, Charlyne" userId="282307bd-acc9-497b-8942-bd4f20928e29" providerId="ADAL" clId="{94BB8858-F473-44E4-8C54-1134E50652DC}" dt="2024-04-21T10:30:02.943" v="1796" actId="700"/>
          <ac:spMkLst>
            <pc:docMk/>
            <pc:sldMk cId="1505881081" sldId="5438"/>
            <ac:spMk id="9" creationId="{ACC4537A-B6FE-DF2D-506A-4E30AFA3C850}"/>
          </ac:spMkLst>
        </pc:spChg>
        <pc:spChg chg="add del mod ord">
          <ac:chgData name="Restivo, Charlyne" userId="282307bd-acc9-497b-8942-bd4f20928e29" providerId="ADAL" clId="{94BB8858-F473-44E4-8C54-1134E50652DC}" dt="2024-04-21T10:30:02.943" v="1796" actId="700"/>
          <ac:spMkLst>
            <pc:docMk/>
            <pc:sldMk cId="1505881081" sldId="5438"/>
            <ac:spMk id="10" creationId="{F120DE40-24E8-A2FE-B739-CAEEB71332B5}"/>
          </ac:spMkLst>
        </pc:spChg>
        <pc:spChg chg="add mod ord">
          <ac:chgData name="Restivo, Charlyne" userId="282307bd-acc9-497b-8942-bd4f20928e29" providerId="ADAL" clId="{94BB8858-F473-44E4-8C54-1134E50652DC}" dt="2024-04-21T10:30:30.022" v="1808" actId="1076"/>
          <ac:spMkLst>
            <pc:docMk/>
            <pc:sldMk cId="1505881081" sldId="5438"/>
            <ac:spMk id="11" creationId="{8DF6009E-1F4D-3547-46F3-2DF324A7552E}"/>
          </ac:spMkLst>
        </pc:spChg>
        <pc:spChg chg="add mod ord">
          <ac:chgData name="Restivo, Charlyne" userId="282307bd-acc9-497b-8942-bd4f20928e29" providerId="ADAL" clId="{94BB8858-F473-44E4-8C54-1134E50652DC}" dt="2024-04-21T10:30:02.943" v="1796" actId="700"/>
          <ac:spMkLst>
            <pc:docMk/>
            <pc:sldMk cId="1505881081" sldId="5438"/>
            <ac:spMk id="12" creationId="{8E621333-CC4C-37F4-AF92-997631E5846B}"/>
          </ac:spMkLst>
        </pc:spChg>
        <pc:spChg chg="add mod ord">
          <ac:chgData name="Restivo, Charlyne" userId="282307bd-acc9-497b-8942-bd4f20928e29" providerId="ADAL" clId="{94BB8858-F473-44E4-8C54-1134E50652DC}" dt="2024-04-21T10:30:32.715" v="1809" actId="1076"/>
          <ac:spMkLst>
            <pc:docMk/>
            <pc:sldMk cId="1505881081" sldId="5438"/>
            <ac:spMk id="13" creationId="{4EBDDED3-1382-FA43-2BC5-E1ACE036833E}"/>
          </ac:spMkLst>
        </pc:spChg>
      </pc:sldChg>
      <pc:sldChg chg="addSp delSp modSp new mod">
        <pc:chgData name="Restivo, Charlyne" userId="282307bd-acc9-497b-8942-bd4f20928e29" providerId="ADAL" clId="{94BB8858-F473-44E4-8C54-1134E50652DC}" dt="2024-04-25T11:36:14.983" v="2283" actId="1076"/>
        <pc:sldMkLst>
          <pc:docMk/>
          <pc:sldMk cId="1723238529" sldId="5438"/>
        </pc:sldMkLst>
        <pc:spChg chg="del">
          <ac:chgData name="Restivo, Charlyne" userId="282307bd-acc9-497b-8942-bd4f20928e29" providerId="ADAL" clId="{94BB8858-F473-44E4-8C54-1134E50652DC}" dt="2024-04-21T10:43:15.892" v="1867" actId="478"/>
          <ac:spMkLst>
            <pc:docMk/>
            <pc:sldMk cId="1723238529" sldId="5438"/>
            <ac:spMk id="2" creationId="{A7CA5B5F-341E-F2B0-C692-A2DF1ABC7465}"/>
          </ac:spMkLst>
        </pc:spChg>
        <pc:spChg chg="mod">
          <ac:chgData name="Restivo, Charlyne" userId="282307bd-acc9-497b-8942-bd4f20928e29" providerId="ADAL" clId="{94BB8858-F473-44E4-8C54-1134E50652DC}" dt="2024-04-21T10:43:58.131" v="1891" actId="20577"/>
          <ac:spMkLst>
            <pc:docMk/>
            <pc:sldMk cId="1723238529" sldId="5438"/>
            <ac:spMk id="3" creationId="{27C39196-B2B2-1D55-E741-4FA11FFE616A}"/>
          </ac:spMkLst>
        </pc:spChg>
        <pc:spChg chg="mod">
          <ac:chgData name="Restivo, Charlyne" userId="282307bd-acc9-497b-8942-bd4f20928e29" providerId="ADAL" clId="{94BB8858-F473-44E4-8C54-1134E50652DC}" dt="2024-04-25T11:36:14.983" v="2283" actId="1076"/>
          <ac:spMkLst>
            <pc:docMk/>
            <pc:sldMk cId="1723238529" sldId="5438"/>
            <ac:spMk id="4" creationId="{C854D83F-1FF7-A1A8-A2E1-9D6A25862A92}"/>
          </ac:spMkLst>
        </pc:spChg>
        <pc:spChg chg="add del mod">
          <ac:chgData name="Restivo, Charlyne" userId="282307bd-acc9-497b-8942-bd4f20928e29" providerId="ADAL" clId="{94BB8858-F473-44E4-8C54-1134E50652DC}" dt="2024-04-21T10:44:59.728" v="1913" actId="478"/>
          <ac:spMkLst>
            <pc:docMk/>
            <pc:sldMk cId="1723238529" sldId="5438"/>
            <ac:spMk id="5" creationId="{E4EAD073-F449-4B97-7B85-E2AC9A68EFDF}"/>
          </ac:spMkLst>
        </pc:spChg>
        <pc:spChg chg="add mod">
          <ac:chgData name="Restivo, Charlyne" userId="282307bd-acc9-497b-8942-bd4f20928e29" providerId="ADAL" clId="{94BB8858-F473-44E4-8C54-1134E50652DC}" dt="2024-04-21T10:46:49.412" v="2146" actId="1076"/>
          <ac:spMkLst>
            <pc:docMk/>
            <pc:sldMk cId="1723238529" sldId="5438"/>
            <ac:spMk id="7" creationId="{D33A634F-0ABC-3ADC-DF55-CF811AD7FB2B}"/>
          </ac:spMkLst>
        </pc:spChg>
        <pc:graphicFrameChg chg="add mod">
          <ac:chgData name="Restivo, Charlyne" userId="282307bd-acc9-497b-8942-bd4f20928e29" providerId="ADAL" clId="{94BB8858-F473-44E4-8C54-1134E50652DC}" dt="2024-04-21T10:44:50.736" v="1909"/>
          <ac:graphicFrameMkLst>
            <pc:docMk/>
            <pc:sldMk cId="1723238529" sldId="5438"/>
            <ac:graphicFrameMk id="6" creationId="{D96EBB4A-771A-5B77-EAB7-3477529A15AF}"/>
          </ac:graphicFrameMkLst>
        </pc:graphicFrameChg>
        <pc:graphicFrameChg chg="add mod">
          <ac:chgData name="Restivo, Charlyne" userId="282307bd-acc9-497b-8942-bd4f20928e29" providerId="ADAL" clId="{94BB8858-F473-44E4-8C54-1134E50652DC}" dt="2024-04-21T10:45:12.102" v="1916"/>
          <ac:graphicFrameMkLst>
            <pc:docMk/>
            <pc:sldMk cId="1723238529" sldId="5438"/>
            <ac:graphicFrameMk id="8" creationId="{D383ADC1-6D37-02C8-3348-EE48F664F7A9}"/>
          </ac:graphicFrameMkLst>
        </pc:graphicFrameChg>
        <pc:graphicFrameChg chg="add del mod">
          <ac:chgData name="Restivo, Charlyne" userId="282307bd-acc9-497b-8942-bd4f20928e29" providerId="ADAL" clId="{94BB8858-F473-44E4-8C54-1134E50652DC}" dt="2024-04-21T10:45:22.374" v="1919" actId="478"/>
          <ac:graphicFrameMkLst>
            <pc:docMk/>
            <pc:sldMk cId="1723238529" sldId="5438"/>
            <ac:graphicFrameMk id="9" creationId="{31C29A86-9B41-B68A-91AB-0B30A4B7236C}"/>
          </ac:graphicFrameMkLst>
        </pc:graphicFrameChg>
        <pc:graphicFrameChg chg="add mod">
          <ac:chgData name="Restivo, Charlyne" userId="282307bd-acc9-497b-8942-bd4f20928e29" providerId="ADAL" clId="{94BB8858-F473-44E4-8C54-1134E50652DC}" dt="2024-04-21T10:45:31.394" v="1921"/>
          <ac:graphicFrameMkLst>
            <pc:docMk/>
            <pc:sldMk cId="1723238529" sldId="5438"/>
            <ac:graphicFrameMk id="10" creationId="{D1B86915-89D9-88E5-14B3-D85A09751571}"/>
          </ac:graphicFrameMkLst>
        </pc:graphicFrameChg>
      </pc:sldChg>
      <pc:sldChg chg="add">
        <pc:chgData name="Restivo, Charlyne" userId="282307bd-acc9-497b-8942-bd4f20928e29" providerId="ADAL" clId="{94BB8858-F473-44E4-8C54-1134E50652DC}" dt="2024-05-04T12:58:41.304" v="2284"/>
        <pc:sldMkLst>
          <pc:docMk/>
          <pc:sldMk cId="4245636293" sldId="5439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BE192EA-4FB5-417A-96F6-B3058A54ABC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75D5479-0008-4BFD-BE18-7442B169130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72114D-3A05-4B20-822E-8261653B33D2}" type="datetimeFigureOut">
              <a:rPr lang="en-US" smtClean="0"/>
              <a:t>7/28/2024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ABD4BE7-9FD8-4D10-87DD-2B2BC23B46E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10342B2-B657-4BF5-B0C4-8D3FD65073D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E5079B-D1F0-49DB-8DFB-E06CD09EC1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0547298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F008D2-43B4-45EB-8E80-36DCF9CD046D}" type="datetimeFigureOut">
              <a:rPr lang="en-US" smtClean="0"/>
              <a:t>7/28/2024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A8591F-50F3-4C40-9DA2-D793276CC0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99949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A8591F-50F3-4C40-9DA2-D793276CC05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69505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A8591F-50F3-4C40-9DA2-D793276CC051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10968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A8591F-50F3-4C40-9DA2-D793276CC051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683188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A8591F-50F3-4C40-9DA2-D793276CC051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679590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8591F-50F3-4C40-9DA2-D793276CC051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84414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A8591F-50F3-4C40-9DA2-D793276CC05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8268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48640" lvl="1" indent="0">
              <a:buFont typeface="Wingdings" panose="05000000000000000000" pitchFamily="2" charset="2"/>
              <a:buNone/>
            </a:pP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A8591F-50F3-4C40-9DA2-D793276CC05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11439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en-GB" sz="1800" kern="1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A8591F-50F3-4C40-9DA2-D793276CC05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12880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A8591F-50F3-4C40-9DA2-D793276CC05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45282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A8591F-50F3-4C40-9DA2-D793276CC05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4107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l">
              <a:buFont typeface="Arial" panose="020B0604020202020204" pitchFamily="34" charset="0"/>
              <a:buNone/>
            </a:pP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A8591F-50F3-4C40-9DA2-D793276CC051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94556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dirty="0">
                <a:effectLst/>
                <a:latin typeface="Calibri" panose="020F0502020204030204" pitchFamily="34" charset="0"/>
              </a:rPr>
              <a:t>awareness-raising and capacity building regional activities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A8591F-50F3-4C40-9DA2-D793276CC051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93207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A8591F-50F3-4C40-9DA2-D793276CC051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4993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text: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1A647C-A7BD-47C9-962C-55289EF4CD8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25414" y="2033625"/>
            <a:ext cx="8999926" cy="4067251"/>
          </a:xfrm>
        </p:spPr>
        <p:txBody>
          <a:bodyPr numCol="2" spcCol="274320">
            <a:noAutofit/>
          </a:bodyPr>
          <a:lstStyle>
            <a:lvl1pPr marL="9144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9CD6"/>
              </a:buClr>
              <a:buSzPct val="110000"/>
              <a:buFontTx/>
              <a:buNone/>
              <a:tabLst/>
              <a:defRPr sz="2400" spc="20"/>
            </a:lvl1pPr>
            <a:lvl2pPr marL="548640" indent="0">
              <a:lnSpc>
                <a:spcPts val="2400"/>
              </a:lnSpc>
              <a:buClr>
                <a:srgbClr val="009CD6"/>
              </a:buClr>
              <a:buFontTx/>
              <a:buNone/>
              <a:defRPr sz="1800" spc="20"/>
            </a:lvl2pPr>
            <a:lvl3pPr marL="1005840" indent="0">
              <a:lnSpc>
                <a:spcPts val="2400"/>
              </a:lnSpc>
              <a:buClr>
                <a:srgbClr val="009CD6"/>
              </a:buClr>
              <a:buFontTx/>
              <a:buNone/>
              <a:defRPr sz="1800" spc="20"/>
            </a:lvl3pPr>
            <a:lvl4pPr marL="1463040" indent="0">
              <a:lnSpc>
                <a:spcPts val="2400"/>
              </a:lnSpc>
              <a:buClr>
                <a:srgbClr val="009CD6"/>
              </a:buClr>
              <a:buFontTx/>
              <a:buNone/>
              <a:defRPr sz="1800" spc="20"/>
            </a:lvl4pPr>
            <a:lvl5pPr>
              <a:buClr>
                <a:srgbClr val="5B9BD5"/>
              </a:buClr>
              <a:defRPr/>
            </a:lvl5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consectetuer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. Aenean </a:t>
            </a:r>
            <a:r>
              <a:rPr lang="en-US" err="1"/>
              <a:t>commodo</a:t>
            </a:r>
            <a:r>
              <a:rPr lang="en-US"/>
              <a:t> ligula </a:t>
            </a:r>
            <a:r>
              <a:rPr lang="en-US" err="1"/>
              <a:t>eget</a:t>
            </a:r>
            <a:r>
              <a:rPr lang="en-US"/>
              <a:t> dolor. Aenean </a:t>
            </a:r>
            <a:r>
              <a:rPr lang="en-US" err="1"/>
              <a:t>massa</a:t>
            </a:r>
            <a:r>
              <a:rPr lang="en-US"/>
              <a:t>. Cum sociis </a:t>
            </a:r>
            <a:r>
              <a:rPr lang="en-US" err="1"/>
              <a:t>natoque</a:t>
            </a:r>
            <a:r>
              <a:rPr lang="en-US"/>
              <a:t> </a:t>
            </a:r>
            <a:r>
              <a:rPr lang="en-US" err="1"/>
              <a:t>penatibus</a:t>
            </a:r>
            <a:r>
              <a:rPr lang="en-US"/>
              <a:t> et </a:t>
            </a:r>
            <a:r>
              <a:rPr lang="en-US" err="1"/>
              <a:t>magnis</a:t>
            </a:r>
            <a:r>
              <a:rPr lang="en-US"/>
              <a:t> dis parturient </a:t>
            </a:r>
            <a:r>
              <a:rPr lang="en-US" err="1"/>
              <a:t>montes</a:t>
            </a:r>
            <a:r>
              <a:rPr lang="en-US"/>
              <a:t>, </a:t>
            </a:r>
            <a:r>
              <a:rPr lang="en-US" err="1"/>
              <a:t>nascetur</a:t>
            </a:r>
            <a:r>
              <a:rPr lang="en-US"/>
              <a:t> </a:t>
            </a:r>
            <a:r>
              <a:rPr lang="en-US" err="1"/>
              <a:t>ridiculus</a:t>
            </a:r>
            <a:r>
              <a:rPr lang="en-US"/>
              <a:t> mus. Donec </a:t>
            </a:r>
            <a:r>
              <a:rPr lang="en-US" err="1"/>
              <a:t>quam</a:t>
            </a:r>
            <a:r>
              <a:rPr lang="en-US"/>
              <a:t> </a:t>
            </a:r>
            <a:r>
              <a:rPr lang="en-US" err="1"/>
              <a:t>felis</a:t>
            </a:r>
            <a:r>
              <a:rPr lang="en-US"/>
              <a:t>, </a:t>
            </a:r>
            <a:r>
              <a:rPr lang="en-US" err="1"/>
              <a:t>ultricies</a:t>
            </a:r>
            <a:r>
              <a:rPr lang="en-US"/>
              <a:t> </a:t>
            </a:r>
            <a:r>
              <a:rPr lang="en-US" err="1"/>
              <a:t>nec</a:t>
            </a:r>
            <a:r>
              <a:rPr lang="en-US"/>
              <a:t>, </a:t>
            </a:r>
            <a:r>
              <a:rPr lang="en-US" err="1"/>
              <a:t>pellentesque</a:t>
            </a:r>
            <a:r>
              <a:rPr lang="en-US"/>
              <a:t> </a:t>
            </a:r>
            <a:r>
              <a:rPr lang="en-US" err="1"/>
              <a:t>eu</a:t>
            </a:r>
            <a:r>
              <a:rPr lang="en-US"/>
              <a:t>, </a:t>
            </a:r>
            <a:r>
              <a:rPr lang="en-US" err="1"/>
              <a:t>pretium</a:t>
            </a:r>
            <a:r>
              <a:rPr lang="en-US"/>
              <a:t> </a:t>
            </a:r>
            <a:r>
              <a:rPr lang="en-US" err="1"/>
              <a:t>quis</a:t>
            </a:r>
            <a:r>
              <a:rPr lang="en-US"/>
              <a:t>, sem. </a:t>
            </a:r>
          </a:p>
          <a:p>
            <a:pPr lvl="0"/>
            <a:r>
              <a:rPr lang="en-US" err="1"/>
              <a:t>Nulla</a:t>
            </a:r>
            <a:r>
              <a:rPr lang="en-US"/>
              <a:t> </a:t>
            </a:r>
            <a:r>
              <a:rPr lang="en-US" err="1"/>
              <a:t>consequat</a:t>
            </a:r>
            <a:r>
              <a:rPr lang="en-US"/>
              <a:t> </a:t>
            </a:r>
            <a:r>
              <a:rPr lang="en-US" err="1"/>
              <a:t>massa</a:t>
            </a:r>
            <a:r>
              <a:rPr lang="en-US"/>
              <a:t> </a:t>
            </a:r>
            <a:r>
              <a:rPr lang="en-US" err="1"/>
              <a:t>quis</a:t>
            </a:r>
            <a:r>
              <a:rPr lang="en-US"/>
              <a:t> </a:t>
            </a:r>
            <a:r>
              <a:rPr lang="en-US" err="1"/>
              <a:t>enim</a:t>
            </a:r>
            <a:r>
              <a:rPr lang="en-US"/>
              <a:t>. Donec </a:t>
            </a:r>
            <a:r>
              <a:rPr lang="en-US" err="1"/>
              <a:t>pede</a:t>
            </a:r>
            <a:r>
              <a:rPr lang="en-US"/>
              <a:t> </a:t>
            </a:r>
            <a:r>
              <a:rPr lang="en-US" err="1"/>
              <a:t>justo</a:t>
            </a:r>
            <a:r>
              <a:rPr lang="en-US"/>
              <a:t>, </a:t>
            </a:r>
            <a:r>
              <a:rPr lang="en-US" err="1"/>
              <a:t>fringilla</a:t>
            </a:r>
            <a:r>
              <a:rPr lang="en-US"/>
              <a:t> vel, </a:t>
            </a:r>
            <a:r>
              <a:rPr lang="en-US" err="1"/>
              <a:t>aliquet</a:t>
            </a:r>
            <a:r>
              <a:rPr lang="en-US"/>
              <a:t> </a:t>
            </a:r>
            <a:r>
              <a:rPr lang="en-US" err="1"/>
              <a:t>nec</a:t>
            </a:r>
            <a:r>
              <a:rPr lang="en-US"/>
              <a:t>.</a:t>
            </a:r>
          </a:p>
          <a:p>
            <a:pPr marL="9144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9CD6"/>
              </a:buClr>
              <a:buSzPct val="110000"/>
              <a:buFontTx/>
              <a:buNone/>
              <a:tabLst/>
              <a:defRPr/>
            </a:pPr>
            <a:r>
              <a:rPr lang="en-US"/>
              <a:t>Cum sociis </a:t>
            </a:r>
            <a:r>
              <a:rPr lang="en-US" err="1"/>
              <a:t>natoque</a:t>
            </a:r>
            <a:r>
              <a:rPr lang="en-US"/>
              <a:t> </a:t>
            </a:r>
            <a:r>
              <a:rPr lang="en-US" err="1"/>
              <a:t>penatibus</a:t>
            </a:r>
            <a:r>
              <a:rPr lang="en-US"/>
              <a:t> et </a:t>
            </a:r>
            <a:r>
              <a:rPr lang="en-US" err="1"/>
              <a:t>magnis</a:t>
            </a:r>
            <a:r>
              <a:rPr lang="en-US"/>
              <a:t> dis parturient </a:t>
            </a:r>
            <a:r>
              <a:rPr lang="en-US" err="1"/>
              <a:t>montes</a:t>
            </a:r>
            <a:r>
              <a:rPr lang="en-US"/>
              <a:t>, </a:t>
            </a:r>
            <a:r>
              <a:rPr lang="en-US" err="1"/>
              <a:t>nascetur</a:t>
            </a:r>
            <a:r>
              <a:rPr lang="en-US"/>
              <a:t> </a:t>
            </a:r>
            <a:r>
              <a:rPr lang="en-US" err="1"/>
              <a:t>ridiculus</a:t>
            </a:r>
            <a:r>
              <a:rPr lang="en-US"/>
              <a:t> mus. Donec </a:t>
            </a:r>
            <a:r>
              <a:rPr lang="en-US" err="1"/>
              <a:t>quam</a:t>
            </a:r>
            <a:r>
              <a:rPr lang="en-US"/>
              <a:t> </a:t>
            </a:r>
            <a:r>
              <a:rPr lang="en-US" err="1"/>
              <a:t>felis</a:t>
            </a:r>
            <a:r>
              <a:rPr lang="en-US"/>
              <a:t>, </a:t>
            </a:r>
            <a:r>
              <a:rPr lang="en-US" err="1"/>
              <a:t>ultricies</a:t>
            </a:r>
            <a:r>
              <a:rPr lang="en-US"/>
              <a:t> </a:t>
            </a:r>
            <a:r>
              <a:rPr lang="en-US" err="1"/>
              <a:t>nec</a:t>
            </a:r>
            <a:r>
              <a:rPr lang="en-US"/>
              <a:t>, </a:t>
            </a:r>
            <a:r>
              <a:rPr lang="en-US" err="1"/>
              <a:t>pellentesque</a:t>
            </a:r>
            <a:r>
              <a:rPr lang="en-US"/>
              <a:t> </a:t>
            </a:r>
            <a:r>
              <a:rPr lang="en-US" err="1"/>
              <a:t>eu</a:t>
            </a:r>
            <a:r>
              <a:rPr lang="en-US"/>
              <a:t>, </a:t>
            </a:r>
            <a:r>
              <a:rPr lang="en-US" err="1"/>
              <a:t>pretium</a:t>
            </a:r>
            <a:r>
              <a:rPr lang="en-US"/>
              <a:t> </a:t>
            </a:r>
            <a:r>
              <a:rPr lang="en-US" err="1"/>
              <a:t>quis</a:t>
            </a:r>
            <a:r>
              <a:rPr lang="en-US"/>
              <a:t>, sem.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068AA50-AAA8-4842-ABF3-40CA7CFE97D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9358" y="685156"/>
            <a:ext cx="8999926" cy="597012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D7316B5-C57D-4BFE-9E05-E402A449FF88}"/>
              </a:ext>
            </a:extLst>
          </p:cNvPr>
          <p:cNvCxnSpPr/>
          <p:nvPr userDrawn="1"/>
        </p:nvCxnSpPr>
        <p:spPr>
          <a:xfrm>
            <a:off x="614785" y="280669"/>
            <a:ext cx="0" cy="374209"/>
          </a:xfrm>
          <a:prstGeom prst="line">
            <a:avLst/>
          </a:prstGeom>
          <a:ln w="25400">
            <a:solidFill>
              <a:srgbClr val="00A3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B8F92057-32FC-4FC9-AF35-02473A8E497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14785" y="313371"/>
            <a:ext cx="4554538" cy="308803"/>
          </a:xfrm>
        </p:spPr>
        <p:txBody>
          <a:bodyPr anchor="ctr"/>
          <a:lstStyle>
            <a:lvl1pPr marL="91440" indent="0">
              <a:buNone/>
              <a:defRPr sz="16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Click to add section name</a:t>
            </a:r>
          </a:p>
        </p:txBody>
      </p:sp>
    </p:spTree>
    <p:extLst>
      <p:ext uri="{BB962C8B-B14F-4D97-AF65-F5344CB8AC3E}">
        <p14:creationId xmlns:p14="http://schemas.microsoft.com/office/powerpoint/2010/main" val="5067026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Page Number_One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2D2EAAE-CF97-5EA0-05A9-D44216E93D57}"/>
              </a:ext>
            </a:extLst>
          </p:cNvPr>
          <p:cNvCxnSpPr/>
          <p:nvPr userDrawn="1"/>
        </p:nvCxnSpPr>
        <p:spPr>
          <a:xfrm>
            <a:off x="614783" y="280669"/>
            <a:ext cx="0" cy="374209"/>
          </a:xfrm>
          <a:prstGeom prst="line">
            <a:avLst/>
          </a:prstGeom>
          <a:ln w="25400">
            <a:solidFill>
              <a:srgbClr val="00A3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0CBB9220-06B0-1216-B453-6A95C086557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14783" y="313371"/>
            <a:ext cx="4554538" cy="308803"/>
          </a:xfrm>
          <a:prstGeom prst="rect">
            <a:avLst/>
          </a:prstGeom>
        </p:spPr>
        <p:txBody>
          <a:bodyPr anchor="ctr">
            <a:noAutofit/>
          </a:bodyPr>
          <a:lstStyle>
            <a:lvl1pPr marL="91440" indent="0">
              <a:buNone/>
              <a:defRPr sz="16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 err="1"/>
              <a:t>NoW</a:t>
            </a:r>
            <a:r>
              <a:rPr lang="en-US"/>
              <a:t> in ITU-T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7AF9ADD-9F98-137E-64B5-09586345F7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4707" y="1267337"/>
            <a:ext cx="9061228" cy="480131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sz="2800"/>
            </a:lvl1pPr>
          </a:lstStyle>
          <a:p>
            <a:pPr lvl="0"/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B80112A-836A-BE46-6382-D6377642309E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33255" y="1995553"/>
            <a:ext cx="9082087" cy="37798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150"/>
          </a:p>
        </p:txBody>
      </p:sp>
    </p:spTree>
    <p:extLst>
      <p:ext uri="{BB962C8B-B14F-4D97-AF65-F5344CB8AC3E}">
        <p14:creationId xmlns:p14="http://schemas.microsoft.com/office/powerpoint/2010/main" val="2477162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Page Number_Two Column Bod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CF752D4-D41F-48C8-BC93-770A10B9CEFC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45567" y="1996096"/>
            <a:ext cx="9051730" cy="2566666"/>
          </a:xfrm>
          <a:prstGeom prst="rect">
            <a:avLst/>
          </a:prstGeom>
        </p:spPr>
        <p:txBody>
          <a:bodyPr numCol="2" spcCol="360000">
            <a:noAutofit/>
          </a:bodyPr>
          <a:lstStyle>
            <a:lvl1pPr marL="0" indent="0">
              <a:lnSpc>
                <a:spcPts val="2400"/>
              </a:lnSpc>
              <a:buFontTx/>
              <a:buNone/>
              <a:defRPr sz="1800" spc="20" baseline="0"/>
            </a:lvl1pPr>
            <a:lvl2pPr marL="457200" indent="0">
              <a:buFontTx/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consectetuer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. Aenean </a:t>
            </a:r>
            <a:r>
              <a:rPr lang="en-US" err="1"/>
              <a:t>commodo</a:t>
            </a:r>
            <a:r>
              <a:rPr lang="en-US"/>
              <a:t> ligula </a:t>
            </a:r>
            <a:r>
              <a:rPr lang="en-US" err="1"/>
              <a:t>eget</a:t>
            </a:r>
            <a:r>
              <a:rPr lang="en-US"/>
              <a:t> dolor. Aenean </a:t>
            </a:r>
            <a:r>
              <a:rPr lang="en-US" err="1"/>
              <a:t>massa</a:t>
            </a:r>
            <a:r>
              <a:rPr lang="en-US"/>
              <a:t>. Cum sociis </a:t>
            </a:r>
            <a:r>
              <a:rPr lang="en-US" err="1"/>
              <a:t>natoque</a:t>
            </a:r>
            <a:r>
              <a:rPr lang="en-US"/>
              <a:t> </a:t>
            </a:r>
            <a:r>
              <a:rPr lang="en-US" err="1"/>
              <a:t>penatibus</a:t>
            </a:r>
            <a:r>
              <a:rPr lang="en-US"/>
              <a:t> et </a:t>
            </a:r>
            <a:r>
              <a:rPr lang="en-US" err="1"/>
              <a:t>magnis</a:t>
            </a:r>
            <a:r>
              <a:rPr lang="en-US"/>
              <a:t> dis parturient </a:t>
            </a:r>
            <a:r>
              <a:rPr lang="en-US" err="1"/>
              <a:t>montes</a:t>
            </a:r>
            <a:r>
              <a:rPr lang="en-US"/>
              <a:t>, </a:t>
            </a:r>
            <a:r>
              <a:rPr lang="en-US" err="1"/>
              <a:t>nascetur</a:t>
            </a:r>
            <a:r>
              <a:rPr lang="en-US"/>
              <a:t> </a:t>
            </a:r>
            <a:r>
              <a:rPr lang="en-US" err="1"/>
              <a:t>ridiculus</a:t>
            </a:r>
            <a:r>
              <a:rPr lang="en-US"/>
              <a:t> mus. Donec quam </a:t>
            </a:r>
            <a:r>
              <a:rPr lang="en-US" err="1"/>
              <a:t>felis</a:t>
            </a:r>
            <a:r>
              <a:rPr lang="en-US"/>
              <a:t>, </a:t>
            </a:r>
            <a:r>
              <a:rPr lang="en-US" err="1"/>
              <a:t>ultricies</a:t>
            </a:r>
            <a:r>
              <a:rPr lang="en-US"/>
              <a:t> </a:t>
            </a:r>
            <a:r>
              <a:rPr lang="en-US" err="1"/>
              <a:t>nec</a:t>
            </a:r>
            <a:r>
              <a:rPr lang="en-US"/>
              <a:t>, </a:t>
            </a:r>
            <a:r>
              <a:rPr lang="en-US" err="1"/>
              <a:t>pellentesque</a:t>
            </a:r>
            <a:r>
              <a:rPr lang="en-US"/>
              <a:t> </a:t>
            </a:r>
            <a:r>
              <a:rPr lang="en-US" err="1"/>
              <a:t>eu</a:t>
            </a:r>
            <a:r>
              <a:rPr lang="en-US"/>
              <a:t>, </a:t>
            </a:r>
            <a:r>
              <a:rPr lang="en-US" err="1"/>
              <a:t>pretium</a:t>
            </a:r>
            <a:r>
              <a:rPr lang="en-US"/>
              <a:t> </a:t>
            </a:r>
            <a:r>
              <a:rPr lang="en-US" err="1"/>
              <a:t>quis</a:t>
            </a:r>
            <a:r>
              <a:rPr lang="en-US"/>
              <a:t>, sem. </a:t>
            </a:r>
          </a:p>
          <a:p>
            <a:pPr lvl="0"/>
            <a:r>
              <a:rPr lang="en-US" err="1"/>
              <a:t>Nulla</a:t>
            </a:r>
            <a:r>
              <a:rPr lang="en-US"/>
              <a:t> </a:t>
            </a:r>
            <a:r>
              <a:rPr lang="en-US" err="1"/>
              <a:t>consequat</a:t>
            </a:r>
            <a:r>
              <a:rPr lang="en-US"/>
              <a:t> </a:t>
            </a:r>
            <a:r>
              <a:rPr lang="en-US" err="1"/>
              <a:t>massa</a:t>
            </a:r>
            <a:r>
              <a:rPr lang="en-US"/>
              <a:t> </a:t>
            </a:r>
            <a:r>
              <a:rPr lang="en-US" err="1"/>
              <a:t>quis</a:t>
            </a:r>
            <a:r>
              <a:rPr lang="en-US"/>
              <a:t> </a:t>
            </a:r>
            <a:r>
              <a:rPr lang="en-US" err="1"/>
              <a:t>enim</a:t>
            </a:r>
            <a:r>
              <a:rPr lang="en-US"/>
              <a:t>. Donec </a:t>
            </a:r>
            <a:r>
              <a:rPr lang="en-US" err="1"/>
              <a:t>pede</a:t>
            </a:r>
            <a:r>
              <a:rPr lang="en-US"/>
              <a:t> </a:t>
            </a:r>
            <a:r>
              <a:rPr lang="en-US" err="1"/>
              <a:t>justo</a:t>
            </a:r>
            <a:r>
              <a:rPr lang="en-US"/>
              <a:t>, </a:t>
            </a:r>
            <a:r>
              <a:rPr lang="en-US" err="1"/>
              <a:t>fringilla</a:t>
            </a:r>
            <a:r>
              <a:rPr lang="en-US"/>
              <a:t> vel, </a:t>
            </a:r>
            <a:r>
              <a:rPr lang="en-US" err="1"/>
              <a:t>aliquet</a:t>
            </a:r>
            <a:r>
              <a:rPr lang="en-US"/>
              <a:t> </a:t>
            </a:r>
            <a:r>
              <a:rPr lang="en-US" err="1"/>
              <a:t>nec</a:t>
            </a:r>
            <a:r>
              <a:rPr lang="en-US"/>
              <a:t>. Cum sociis </a:t>
            </a:r>
            <a:r>
              <a:rPr lang="en-US" err="1"/>
              <a:t>natoque</a:t>
            </a:r>
            <a:r>
              <a:rPr lang="en-US"/>
              <a:t> </a:t>
            </a:r>
            <a:r>
              <a:rPr lang="en-US" err="1"/>
              <a:t>penatibus</a:t>
            </a:r>
            <a:r>
              <a:rPr lang="en-US"/>
              <a:t> et </a:t>
            </a:r>
            <a:r>
              <a:rPr lang="en-US" err="1"/>
              <a:t>magnis</a:t>
            </a:r>
            <a:r>
              <a:rPr lang="en-US"/>
              <a:t> dis parturient </a:t>
            </a:r>
            <a:r>
              <a:rPr lang="en-US" err="1"/>
              <a:t>montes</a:t>
            </a:r>
            <a:r>
              <a:rPr lang="en-US"/>
              <a:t>, </a:t>
            </a:r>
            <a:r>
              <a:rPr lang="en-US" err="1"/>
              <a:t>nascetur</a:t>
            </a:r>
            <a:r>
              <a:rPr lang="en-US"/>
              <a:t> </a:t>
            </a:r>
            <a:r>
              <a:rPr lang="en-US" err="1"/>
              <a:t>ridiculus</a:t>
            </a:r>
            <a:r>
              <a:rPr lang="en-US"/>
              <a:t> mus. Donec quam </a:t>
            </a:r>
            <a:r>
              <a:rPr lang="en-US" err="1"/>
              <a:t>felis</a:t>
            </a:r>
            <a:r>
              <a:rPr lang="en-US"/>
              <a:t>, </a:t>
            </a:r>
            <a:r>
              <a:rPr lang="en-US" err="1"/>
              <a:t>ultricies</a:t>
            </a:r>
            <a:r>
              <a:rPr lang="en-US"/>
              <a:t> </a:t>
            </a:r>
            <a:r>
              <a:rPr lang="en-US" err="1"/>
              <a:t>nec</a:t>
            </a:r>
            <a:r>
              <a:rPr lang="en-US"/>
              <a:t>, </a:t>
            </a:r>
            <a:r>
              <a:rPr lang="en-US" err="1"/>
              <a:t>pellentesque</a:t>
            </a:r>
            <a:r>
              <a:rPr lang="en-US"/>
              <a:t> </a:t>
            </a:r>
            <a:r>
              <a:rPr lang="en-US" err="1"/>
              <a:t>eu</a:t>
            </a:r>
            <a:r>
              <a:rPr lang="en-US"/>
              <a:t>, </a:t>
            </a:r>
            <a:r>
              <a:rPr lang="en-US" err="1"/>
              <a:t>pretium</a:t>
            </a:r>
            <a:r>
              <a:rPr lang="en-US"/>
              <a:t> </a:t>
            </a:r>
            <a:r>
              <a:rPr lang="en-US" err="1"/>
              <a:t>quis</a:t>
            </a:r>
            <a:r>
              <a:rPr lang="en-US"/>
              <a:t>, sem.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CED336FC-6E45-4A2D-A5AB-BE24E693E09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5567" y="1265849"/>
            <a:ext cx="9051731" cy="502882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800"/>
            </a:lvl1pPr>
          </a:lstStyle>
          <a:p>
            <a:pPr lvl="0"/>
            <a:r>
              <a:rPr lang="en-US"/>
              <a:t>Click to add title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20EB37B9-0614-41D6-8AFE-EB91B451A9F5}"/>
              </a:ext>
            </a:extLst>
          </p:cNvPr>
          <p:cNvCxnSpPr/>
          <p:nvPr userDrawn="1"/>
        </p:nvCxnSpPr>
        <p:spPr>
          <a:xfrm>
            <a:off x="614783" y="280669"/>
            <a:ext cx="0" cy="374209"/>
          </a:xfrm>
          <a:prstGeom prst="line">
            <a:avLst/>
          </a:prstGeom>
          <a:ln w="25400">
            <a:solidFill>
              <a:srgbClr val="00A3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CFE8CDBB-5A4D-4444-85CC-7578EF050F6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14783" y="313371"/>
            <a:ext cx="4554538" cy="308803"/>
          </a:xfrm>
          <a:prstGeom prst="rect">
            <a:avLst/>
          </a:prstGeom>
        </p:spPr>
        <p:txBody>
          <a:bodyPr anchor="ctr">
            <a:noAutofit/>
          </a:bodyPr>
          <a:lstStyle>
            <a:lvl1pPr marL="91440" indent="0">
              <a:buNone/>
              <a:defRPr lang="en-US" sz="1600" dirty="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Click to add section name</a:t>
            </a:r>
          </a:p>
        </p:txBody>
      </p:sp>
    </p:spTree>
    <p:extLst>
      <p:ext uri="{BB962C8B-B14F-4D97-AF65-F5344CB8AC3E}">
        <p14:creationId xmlns:p14="http://schemas.microsoft.com/office/powerpoint/2010/main" val="29295206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93" userDrawn="1">
          <p15:clr>
            <a:srgbClr val="FBAE40"/>
          </p15:clr>
        </p15:guide>
        <p15:guide id="3" pos="7287" userDrawn="1">
          <p15:clr>
            <a:srgbClr val="FBAE40"/>
          </p15:clr>
        </p15:guide>
        <p15:guide id="4" orient="horz" pos="346" userDrawn="1">
          <p15:clr>
            <a:srgbClr val="FBAE40"/>
          </p15:clr>
        </p15:guide>
        <p15:guide id="5" orient="horz" pos="3974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Page Number_Two column bullet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078E5A-AB76-4634-8AD9-64C991C6FC02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642360" y="1994344"/>
            <a:ext cx="4393315" cy="412535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137160">
              <a:buClr>
                <a:srgbClr val="009CD6"/>
              </a:buClr>
              <a:buFont typeface="Arial" panose="020B0604020202020204" pitchFamily="34" charset="0"/>
              <a:buChar char="•"/>
              <a:defRPr lang="en-US" spc="20" dirty="0"/>
            </a:lvl1pPr>
            <a:lvl2pPr marL="685800" indent="-137160">
              <a:buClr>
                <a:srgbClr val="009CD6"/>
              </a:buClr>
              <a:buFont typeface="Arial" panose="020B0604020202020204" pitchFamily="34" charset="0"/>
              <a:buChar char="•"/>
              <a:defRPr lang="en-US" spc="20" dirty="0"/>
            </a:lvl2pPr>
            <a:lvl3pPr marL="1143000" indent="-137160">
              <a:buClr>
                <a:srgbClr val="009CD6"/>
              </a:buClr>
              <a:buFont typeface="Arial" panose="020B0604020202020204" pitchFamily="34" charset="0"/>
              <a:buChar char="•"/>
              <a:defRPr lang="en-US" spc="20" dirty="0"/>
            </a:lvl3pPr>
            <a:lvl4pPr marL="1600200" indent="-137160">
              <a:buClr>
                <a:srgbClr val="009CD6"/>
              </a:buClr>
              <a:buFont typeface="Arial" panose="020B0604020202020204" pitchFamily="34" charset="0"/>
              <a:buChar char="•"/>
              <a:defRPr lang="en-US" spc="20" dirty="0"/>
            </a:lvl4pPr>
            <a:lvl5pPr>
              <a:buClr>
                <a:srgbClr val="5B9BD5"/>
              </a:buClr>
              <a:defRPr spc="0"/>
            </a:lvl5pPr>
          </a:lstStyle>
          <a:p>
            <a:pPr lvl="0"/>
            <a:r>
              <a:rPr lang="en-US"/>
              <a:t>Second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98F227-A22B-432C-84DE-6E0A3BE38D63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5381243" y="1994343"/>
            <a:ext cx="4393316" cy="412619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137160">
              <a:buClr>
                <a:srgbClr val="009CD6"/>
              </a:buClr>
              <a:buFont typeface="Arial" panose="020B0604020202020204" pitchFamily="34" charset="0"/>
              <a:buChar char="•"/>
              <a:defRPr lang="en-US" spc="20" dirty="0"/>
            </a:lvl1pPr>
            <a:lvl2pPr marL="685800" indent="-137160">
              <a:buClr>
                <a:srgbClr val="009CD6"/>
              </a:buClr>
              <a:buFont typeface="Arial" panose="020B0604020202020204" pitchFamily="34" charset="0"/>
              <a:buChar char="•"/>
              <a:defRPr lang="en-US" spc="20" dirty="0"/>
            </a:lvl2pPr>
            <a:lvl3pPr marL="1143000" indent="-137160">
              <a:buClr>
                <a:srgbClr val="009CD6"/>
              </a:buClr>
              <a:buFont typeface="Arial" panose="020B0604020202020204" pitchFamily="34" charset="0"/>
              <a:buChar char="•"/>
              <a:defRPr lang="en-US" spc="20" dirty="0"/>
            </a:lvl3pPr>
            <a:lvl4pPr marL="1600200" indent="-137160">
              <a:buClr>
                <a:srgbClr val="009CD6"/>
              </a:buClr>
              <a:buFont typeface="Arial" panose="020B0604020202020204" pitchFamily="34" charset="0"/>
              <a:buChar char="•"/>
              <a:defRPr lang="en-US" spc="20" dirty="0"/>
            </a:lvl4pPr>
            <a:lvl5pPr>
              <a:buClr>
                <a:srgbClr val="5B9BD5"/>
              </a:buClr>
              <a:defRPr spc="0"/>
            </a:lvl5pPr>
          </a:lstStyle>
          <a:p>
            <a:pPr lvl="0"/>
            <a:r>
              <a:rPr lang="en-US"/>
              <a:t>Second level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346557F-F9B0-433A-9FC1-56C38B19DE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2361" y="1269489"/>
            <a:ext cx="9132198" cy="56507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800"/>
            </a:lvl1pPr>
          </a:lstStyle>
          <a:p>
            <a:pPr lvl="0"/>
            <a:endParaRPr lang="en-US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6157FF2-E1F2-41A6-A3CB-3DE59785DD4D}"/>
              </a:ext>
            </a:extLst>
          </p:cNvPr>
          <p:cNvCxnSpPr/>
          <p:nvPr userDrawn="1"/>
        </p:nvCxnSpPr>
        <p:spPr>
          <a:xfrm>
            <a:off x="614780" y="280669"/>
            <a:ext cx="0" cy="374209"/>
          </a:xfrm>
          <a:prstGeom prst="line">
            <a:avLst/>
          </a:prstGeom>
          <a:ln w="25400">
            <a:solidFill>
              <a:srgbClr val="00A3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E8A78C8E-6713-4582-84CE-8C8A0FE572A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14780" y="313371"/>
            <a:ext cx="4554538" cy="308803"/>
          </a:xfrm>
          <a:prstGeom prst="rect">
            <a:avLst/>
          </a:prstGeom>
        </p:spPr>
        <p:txBody>
          <a:bodyPr anchor="ctr"/>
          <a:lstStyle>
            <a:lvl1pPr marL="91440" indent="0">
              <a:buNone/>
              <a:defRPr lang="en-US" sz="1600" dirty="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Click to add section name</a:t>
            </a:r>
          </a:p>
        </p:txBody>
      </p:sp>
    </p:spTree>
    <p:extLst>
      <p:ext uri="{BB962C8B-B14F-4D97-AF65-F5344CB8AC3E}">
        <p14:creationId xmlns:p14="http://schemas.microsoft.com/office/powerpoint/2010/main" val="36278582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No Page Number_Blank - Footer (white bg)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40294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lumn - Titl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8D6A0DE-A965-4E02-8A8B-981E2FDE59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8687" y="1994663"/>
            <a:ext cx="4860830" cy="496095"/>
          </a:xfrm>
        </p:spPr>
        <p:txBody>
          <a:bodyPr anchor="t">
            <a:noAutofit/>
          </a:bodyPr>
          <a:lstStyle>
            <a:lvl1pPr marL="0" indent="0">
              <a:lnSpc>
                <a:spcPts val="2400"/>
              </a:lnSpc>
              <a:buNone/>
              <a:defRPr sz="1800" b="0" spc="3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820F59-7539-405E-B005-C5C92782E908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728687" y="2490758"/>
            <a:ext cx="4860830" cy="3445987"/>
          </a:xfrm>
        </p:spPr>
        <p:txBody>
          <a:bodyPr>
            <a:noAutofit/>
          </a:bodyPr>
          <a:lstStyle>
            <a:lvl1pPr marL="228600" indent="-137160">
              <a:lnSpc>
                <a:spcPts val="2400"/>
              </a:lnSpc>
              <a:buClr>
                <a:srgbClr val="009CD6"/>
              </a:buClr>
              <a:buSzPct val="104000"/>
              <a:buFont typeface="Arial" panose="020B0604020202020204" pitchFamily="34" charset="0"/>
              <a:buChar char="•"/>
              <a:defRPr sz="1800" spc="30" baseline="0"/>
            </a:lvl1pPr>
            <a:lvl2pPr marL="685800" indent="-137160">
              <a:lnSpc>
                <a:spcPts val="2400"/>
              </a:lnSpc>
              <a:buClr>
                <a:srgbClr val="009CD6"/>
              </a:buClr>
              <a:buFont typeface="Arial" panose="020B0604020202020204" pitchFamily="34" charset="0"/>
              <a:buChar char="•"/>
              <a:defRPr sz="1800" spc="30" baseline="0"/>
            </a:lvl2pPr>
          </a:lstStyle>
          <a:p>
            <a:pPr lvl="0"/>
            <a:r>
              <a:rPr lang="en-US"/>
              <a:t>Second level</a:t>
            </a:r>
          </a:p>
          <a:p>
            <a:pPr lvl="1"/>
            <a:r>
              <a:rPr lang="en-US"/>
              <a:t>Third level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9AE6D208-1F00-412A-86E9-1A7081F56572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892510" y="1994663"/>
            <a:ext cx="4751106" cy="496095"/>
          </a:xfrm>
        </p:spPr>
        <p:txBody>
          <a:bodyPr anchor="t">
            <a:noAutofit/>
          </a:bodyPr>
          <a:lstStyle>
            <a:lvl1pPr marL="0" indent="0">
              <a:lnSpc>
                <a:spcPts val="2400"/>
              </a:lnSpc>
              <a:buNone/>
              <a:defRPr sz="1800" b="0" spc="3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B8B83478-806A-4C07-A7A7-0CDF7E621EB5}"/>
              </a:ext>
            </a:extLst>
          </p:cNvPr>
          <p:cNvSpPr>
            <a:spLocks noGrp="1"/>
          </p:cNvSpPr>
          <p:nvPr>
            <p:ph sz="half" idx="11" hasCustomPrompt="1"/>
          </p:nvPr>
        </p:nvSpPr>
        <p:spPr>
          <a:xfrm>
            <a:off x="5892510" y="2490758"/>
            <a:ext cx="4751106" cy="3445987"/>
          </a:xfrm>
        </p:spPr>
        <p:txBody>
          <a:bodyPr>
            <a:noAutofit/>
          </a:bodyPr>
          <a:lstStyle>
            <a:lvl1pPr marL="228600" indent="-137160">
              <a:lnSpc>
                <a:spcPts val="2400"/>
              </a:lnSpc>
              <a:buClr>
                <a:srgbClr val="009CD6"/>
              </a:buClr>
              <a:buSzPct val="104000"/>
              <a:buFont typeface="Arial" panose="020B0604020202020204" pitchFamily="34" charset="0"/>
              <a:buChar char="•"/>
              <a:defRPr sz="1800" spc="30" baseline="0"/>
            </a:lvl1pPr>
            <a:lvl2pPr marL="685800" indent="-137160">
              <a:lnSpc>
                <a:spcPts val="2400"/>
              </a:lnSpc>
              <a:buClr>
                <a:srgbClr val="009CD6"/>
              </a:buClr>
              <a:buFont typeface="Arial" panose="020B0604020202020204" pitchFamily="34" charset="0"/>
              <a:buChar char="•"/>
              <a:defRPr sz="1800" spc="30" baseline="0"/>
            </a:lvl2pPr>
          </a:lstStyle>
          <a:p>
            <a:pPr lvl="0"/>
            <a:r>
              <a:rPr lang="en-US"/>
              <a:t>Second level</a:t>
            </a:r>
          </a:p>
          <a:p>
            <a:pPr lvl="1"/>
            <a:r>
              <a:rPr lang="en-US"/>
              <a:t>Third level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0A48B77-BCF1-4349-8EF0-B33A1789375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8687" y="1238515"/>
            <a:ext cx="9914929" cy="635902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CCE4054A-3251-41A6-8BA5-67C64EF3E610}"/>
              </a:ext>
            </a:extLst>
          </p:cNvPr>
          <p:cNvCxnSpPr/>
          <p:nvPr userDrawn="1"/>
        </p:nvCxnSpPr>
        <p:spPr>
          <a:xfrm>
            <a:off x="614780" y="280669"/>
            <a:ext cx="0" cy="374209"/>
          </a:xfrm>
          <a:prstGeom prst="line">
            <a:avLst/>
          </a:prstGeom>
          <a:ln w="25400">
            <a:solidFill>
              <a:srgbClr val="00A3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F8E1AD81-2712-4CFB-B585-60CDC561D6F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14780" y="313371"/>
            <a:ext cx="4554538" cy="308803"/>
          </a:xfrm>
        </p:spPr>
        <p:txBody>
          <a:bodyPr anchor="ctr"/>
          <a:lstStyle>
            <a:lvl1pPr marL="91440" indent="0">
              <a:buNone/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lvl="0"/>
            <a:r>
              <a:rPr lang="en-US"/>
              <a:t>Click to edit section name</a:t>
            </a:r>
          </a:p>
        </p:txBody>
      </p:sp>
    </p:spTree>
    <p:extLst>
      <p:ext uri="{BB962C8B-B14F-4D97-AF65-F5344CB8AC3E}">
        <p14:creationId xmlns:p14="http://schemas.microsoft.com/office/powerpoint/2010/main" val="32318691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Page Number_Big text 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1A647C-A7BD-47C9-962C-55289EF4CD8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25414" y="2033625"/>
            <a:ext cx="8999926" cy="4067251"/>
          </a:xfrm>
        </p:spPr>
        <p:txBody>
          <a:bodyPr numCol="2" spcCol="274320">
            <a:noAutofit/>
          </a:bodyPr>
          <a:lstStyle>
            <a:lvl1pPr marL="9144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9CD6"/>
              </a:buClr>
              <a:buSzPct val="110000"/>
              <a:buFontTx/>
              <a:buNone/>
              <a:tabLst/>
              <a:defRPr sz="2400" spc="20"/>
            </a:lvl1pPr>
            <a:lvl2pPr marL="548640" indent="0">
              <a:lnSpc>
                <a:spcPts val="2400"/>
              </a:lnSpc>
              <a:buClr>
                <a:srgbClr val="009CD6"/>
              </a:buClr>
              <a:buFontTx/>
              <a:buNone/>
              <a:defRPr sz="1800" spc="20"/>
            </a:lvl2pPr>
            <a:lvl3pPr marL="1005840" indent="0">
              <a:lnSpc>
                <a:spcPts val="2400"/>
              </a:lnSpc>
              <a:buClr>
                <a:srgbClr val="009CD6"/>
              </a:buClr>
              <a:buFontTx/>
              <a:buNone/>
              <a:defRPr sz="1800" spc="20"/>
            </a:lvl3pPr>
            <a:lvl4pPr marL="1463040" indent="0">
              <a:lnSpc>
                <a:spcPts val="2400"/>
              </a:lnSpc>
              <a:buClr>
                <a:srgbClr val="009CD6"/>
              </a:buClr>
              <a:buFontTx/>
              <a:buNone/>
              <a:defRPr sz="1800" spc="20"/>
            </a:lvl4pPr>
            <a:lvl5pPr>
              <a:buClr>
                <a:srgbClr val="5B9BD5"/>
              </a:buClr>
              <a:defRPr/>
            </a:lvl5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consectetuer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. Aenean </a:t>
            </a:r>
            <a:r>
              <a:rPr lang="en-US" err="1"/>
              <a:t>commodo</a:t>
            </a:r>
            <a:r>
              <a:rPr lang="en-US"/>
              <a:t> ligula </a:t>
            </a:r>
            <a:r>
              <a:rPr lang="en-US" err="1"/>
              <a:t>eget</a:t>
            </a:r>
            <a:r>
              <a:rPr lang="en-US"/>
              <a:t> dolor. Aenean </a:t>
            </a:r>
            <a:r>
              <a:rPr lang="en-US" err="1"/>
              <a:t>massa</a:t>
            </a:r>
            <a:r>
              <a:rPr lang="en-US"/>
              <a:t>. Cum sociis </a:t>
            </a:r>
            <a:r>
              <a:rPr lang="en-US" err="1"/>
              <a:t>natoque</a:t>
            </a:r>
            <a:r>
              <a:rPr lang="en-US"/>
              <a:t> </a:t>
            </a:r>
            <a:r>
              <a:rPr lang="en-US" err="1"/>
              <a:t>penatibus</a:t>
            </a:r>
            <a:r>
              <a:rPr lang="en-US"/>
              <a:t> et </a:t>
            </a:r>
            <a:r>
              <a:rPr lang="en-US" err="1"/>
              <a:t>magnis</a:t>
            </a:r>
            <a:r>
              <a:rPr lang="en-US"/>
              <a:t> dis parturient </a:t>
            </a:r>
            <a:r>
              <a:rPr lang="en-US" err="1"/>
              <a:t>montes</a:t>
            </a:r>
            <a:r>
              <a:rPr lang="en-US"/>
              <a:t>, </a:t>
            </a:r>
            <a:r>
              <a:rPr lang="en-US" err="1"/>
              <a:t>nascetur</a:t>
            </a:r>
            <a:r>
              <a:rPr lang="en-US"/>
              <a:t> </a:t>
            </a:r>
            <a:r>
              <a:rPr lang="en-US" err="1"/>
              <a:t>ridiculus</a:t>
            </a:r>
            <a:r>
              <a:rPr lang="en-US"/>
              <a:t> mus. Donec </a:t>
            </a:r>
            <a:r>
              <a:rPr lang="en-US" err="1"/>
              <a:t>quam</a:t>
            </a:r>
            <a:r>
              <a:rPr lang="en-US"/>
              <a:t> </a:t>
            </a:r>
            <a:r>
              <a:rPr lang="en-US" err="1"/>
              <a:t>felis</a:t>
            </a:r>
            <a:r>
              <a:rPr lang="en-US"/>
              <a:t>, </a:t>
            </a:r>
            <a:r>
              <a:rPr lang="en-US" err="1"/>
              <a:t>ultricies</a:t>
            </a:r>
            <a:r>
              <a:rPr lang="en-US"/>
              <a:t> </a:t>
            </a:r>
            <a:r>
              <a:rPr lang="en-US" err="1"/>
              <a:t>nec</a:t>
            </a:r>
            <a:r>
              <a:rPr lang="en-US"/>
              <a:t>, </a:t>
            </a:r>
            <a:r>
              <a:rPr lang="en-US" err="1"/>
              <a:t>pellentesque</a:t>
            </a:r>
            <a:r>
              <a:rPr lang="en-US"/>
              <a:t> </a:t>
            </a:r>
            <a:r>
              <a:rPr lang="en-US" err="1"/>
              <a:t>eu</a:t>
            </a:r>
            <a:r>
              <a:rPr lang="en-US"/>
              <a:t>, </a:t>
            </a:r>
            <a:r>
              <a:rPr lang="en-US" err="1"/>
              <a:t>pretium</a:t>
            </a:r>
            <a:r>
              <a:rPr lang="en-US"/>
              <a:t> </a:t>
            </a:r>
            <a:r>
              <a:rPr lang="en-US" err="1"/>
              <a:t>quis</a:t>
            </a:r>
            <a:r>
              <a:rPr lang="en-US"/>
              <a:t>, sem. </a:t>
            </a:r>
          </a:p>
          <a:p>
            <a:pPr lvl="0"/>
            <a:r>
              <a:rPr lang="en-US" err="1"/>
              <a:t>Nulla</a:t>
            </a:r>
            <a:r>
              <a:rPr lang="en-US"/>
              <a:t> </a:t>
            </a:r>
            <a:r>
              <a:rPr lang="en-US" err="1"/>
              <a:t>consequat</a:t>
            </a:r>
            <a:r>
              <a:rPr lang="en-US"/>
              <a:t> </a:t>
            </a:r>
            <a:r>
              <a:rPr lang="en-US" err="1"/>
              <a:t>massa</a:t>
            </a:r>
            <a:r>
              <a:rPr lang="en-US"/>
              <a:t> </a:t>
            </a:r>
            <a:r>
              <a:rPr lang="en-US" err="1"/>
              <a:t>quis</a:t>
            </a:r>
            <a:r>
              <a:rPr lang="en-US"/>
              <a:t> </a:t>
            </a:r>
            <a:r>
              <a:rPr lang="en-US" err="1"/>
              <a:t>enim</a:t>
            </a:r>
            <a:r>
              <a:rPr lang="en-US"/>
              <a:t>. Donec </a:t>
            </a:r>
            <a:r>
              <a:rPr lang="en-US" err="1"/>
              <a:t>pede</a:t>
            </a:r>
            <a:r>
              <a:rPr lang="en-US"/>
              <a:t> </a:t>
            </a:r>
            <a:r>
              <a:rPr lang="en-US" err="1"/>
              <a:t>justo</a:t>
            </a:r>
            <a:r>
              <a:rPr lang="en-US"/>
              <a:t>, </a:t>
            </a:r>
            <a:r>
              <a:rPr lang="en-US" err="1"/>
              <a:t>fringilla</a:t>
            </a:r>
            <a:r>
              <a:rPr lang="en-US"/>
              <a:t> vel, </a:t>
            </a:r>
            <a:r>
              <a:rPr lang="en-US" err="1"/>
              <a:t>aliquet</a:t>
            </a:r>
            <a:r>
              <a:rPr lang="en-US"/>
              <a:t> </a:t>
            </a:r>
            <a:r>
              <a:rPr lang="en-US" err="1"/>
              <a:t>nec</a:t>
            </a:r>
            <a:r>
              <a:rPr lang="en-US"/>
              <a:t>.</a:t>
            </a:r>
          </a:p>
          <a:p>
            <a:pPr marL="9144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9CD6"/>
              </a:buClr>
              <a:buSzPct val="110000"/>
              <a:buFontTx/>
              <a:buNone/>
              <a:tabLst/>
              <a:defRPr/>
            </a:pPr>
            <a:r>
              <a:rPr lang="en-US"/>
              <a:t>Cum sociis </a:t>
            </a:r>
            <a:r>
              <a:rPr lang="en-US" err="1"/>
              <a:t>natoque</a:t>
            </a:r>
            <a:r>
              <a:rPr lang="en-US"/>
              <a:t> </a:t>
            </a:r>
            <a:r>
              <a:rPr lang="en-US" err="1"/>
              <a:t>penatibus</a:t>
            </a:r>
            <a:r>
              <a:rPr lang="en-US"/>
              <a:t> et </a:t>
            </a:r>
            <a:r>
              <a:rPr lang="en-US" err="1"/>
              <a:t>magnis</a:t>
            </a:r>
            <a:r>
              <a:rPr lang="en-US"/>
              <a:t> dis parturient </a:t>
            </a:r>
            <a:r>
              <a:rPr lang="en-US" err="1"/>
              <a:t>montes</a:t>
            </a:r>
            <a:r>
              <a:rPr lang="en-US"/>
              <a:t>, </a:t>
            </a:r>
            <a:r>
              <a:rPr lang="en-US" err="1"/>
              <a:t>nascetur</a:t>
            </a:r>
            <a:r>
              <a:rPr lang="en-US"/>
              <a:t> </a:t>
            </a:r>
            <a:r>
              <a:rPr lang="en-US" err="1"/>
              <a:t>ridiculus</a:t>
            </a:r>
            <a:r>
              <a:rPr lang="en-US"/>
              <a:t> mus. Donec </a:t>
            </a:r>
            <a:r>
              <a:rPr lang="en-US" err="1"/>
              <a:t>quam</a:t>
            </a:r>
            <a:r>
              <a:rPr lang="en-US"/>
              <a:t> </a:t>
            </a:r>
            <a:r>
              <a:rPr lang="en-US" err="1"/>
              <a:t>felis</a:t>
            </a:r>
            <a:r>
              <a:rPr lang="en-US"/>
              <a:t>, </a:t>
            </a:r>
            <a:r>
              <a:rPr lang="en-US" err="1"/>
              <a:t>ultricies</a:t>
            </a:r>
            <a:r>
              <a:rPr lang="en-US"/>
              <a:t> </a:t>
            </a:r>
            <a:r>
              <a:rPr lang="en-US" err="1"/>
              <a:t>nec</a:t>
            </a:r>
            <a:r>
              <a:rPr lang="en-US"/>
              <a:t>, </a:t>
            </a:r>
            <a:r>
              <a:rPr lang="en-US" err="1"/>
              <a:t>pellentesque</a:t>
            </a:r>
            <a:r>
              <a:rPr lang="en-US"/>
              <a:t> </a:t>
            </a:r>
            <a:r>
              <a:rPr lang="en-US" err="1"/>
              <a:t>eu</a:t>
            </a:r>
            <a:r>
              <a:rPr lang="en-US"/>
              <a:t>, </a:t>
            </a:r>
            <a:r>
              <a:rPr lang="en-US" err="1"/>
              <a:t>pretium</a:t>
            </a:r>
            <a:r>
              <a:rPr lang="en-US"/>
              <a:t> </a:t>
            </a:r>
            <a:r>
              <a:rPr lang="en-US" err="1"/>
              <a:t>quis</a:t>
            </a:r>
            <a:r>
              <a:rPr lang="en-US"/>
              <a:t>, sem.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068AA50-AAA8-4842-ABF3-40CA7CFE97D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9358" y="685156"/>
            <a:ext cx="8999926" cy="597012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D7316B5-C57D-4BFE-9E05-E402A449FF88}"/>
              </a:ext>
            </a:extLst>
          </p:cNvPr>
          <p:cNvCxnSpPr/>
          <p:nvPr userDrawn="1"/>
        </p:nvCxnSpPr>
        <p:spPr>
          <a:xfrm>
            <a:off x="614785" y="280669"/>
            <a:ext cx="0" cy="374209"/>
          </a:xfrm>
          <a:prstGeom prst="line">
            <a:avLst/>
          </a:prstGeom>
          <a:ln w="25400">
            <a:solidFill>
              <a:srgbClr val="00A3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B8F92057-32FC-4FC9-AF35-02473A8E497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14785" y="313371"/>
            <a:ext cx="4554538" cy="308803"/>
          </a:xfrm>
        </p:spPr>
        <p:txBody>
          <a:bodyPr anchor="ctr"/>
          <a:lstStyle>
            <a:lvl1pPr marL="91440" indent="0">
              <a:buNone/>
              <a:defRPr sz="16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Click to add section name</a:t>
            </a:r>
          </a:p>
        </p:txBody>
      </p:sp>
    </p:spTree>
    <p:extLst>
      <p:ext uri="{BB962C8B-B14F-4D97-AF65-F5344CB8AC3E}">
        <p14:creationId xmlns:p14="http://schemas.microsoft.com/office/powerpoint/2010/main" val="318413606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Page Number_Big text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1A647C-A7BD-47C9-962C-55289EF4CD8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25414" y="2033625"/>
            <a:ext cx="6297178" cy="4067251"/>
          </a:xfrm>
        </p:spPr>
        <p:txBody>
          <a:bodyPr numCol="1" spcCol="274320">
            <a:noAutofit/>
          </a:bodyPr>
          <a:lstStyle>
            <a:lvl1pPr marL="9144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9CD6"/>
              </a:buClr>
              <a:buSzPct val="110000"/>
              <a:buFontTx/>
              <a:buNone/>
              <a:tabLst/>
              <a:defRPr sz="2400" spc="20"/>
            </a:lvl1pPr>
            <a:lvl2pPr marL="548640" indent="0">
              <a:lnSpc>
                <a:spcPts val="2400"/>
              </a:lnSpc>
              <a:buClr>
                <a:srgbClr val="009CD6"/>
              </a:buClr>
              <a:buFontTx/>
              <a:buNone/>
              <a:defRPr sz="1800" spc="20"/>
            </a:lvl2pPr>
            <a:lvl3pPr marL="1005840" indent="0">
              <a:lnSpc>
                <a:spcPts val="2400"/>
              </a:lnSpc>
              <a:buClr>
                <a:srgbClr val="009CD6"/>
              </a:buClr>
              <a:buFontTx/>
              <a:buNone/>
              <a:defRPr sz="1800" spc="20"/>
            </a:lvl3pPr>
            <a:lvl4pPr marL="1463040" indent="0">
              <a:lnSpc>
                <a:spcPts val="2400"/>
              </a:lnSpc>
              <a:buClr>
                <a:srgbClr val="009CD6"/>
              </a:buClr>
              <a:buFontTx/>
              <a:buNone/>
              <a:defRPr sz="1800" spc="20"/>
            </a:lvl4pPr>
            <a:lvl5pPr>
              <a:buClr>
                <a:srgbClr val="5B9BD5"/>
              </a:buClr>
              <a:defRPr/>
            </a:lvl5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consectetuer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. Aenean </a:t>
            </a:r>
            <a:r>
              <a:rPr lang="en-US" err="1"/>
              <a:t>commodo</a:t>
            </a:r>
            <a:r>
              <a:rPr lang="en-US"/>
              <a:t> ligula </a:t>
            </a:r>
            <a:r>
              <a:rPr lang="en-US" err="1"/>
              <a:t>eget</a:t>
            </a:r>
            <a:r>
              <a:rPr lang="en-US"/>
              <a:t> dolor. Aenean </a:t>
            </a:r>
            <a:r>
              <a:rPr lang="en-US" err="1"/>
              <a:t>massa</a:t>
            </a:r>
            <a:r>
              <a:rPr lang="en-US"/>
              <a:t>. Cum sociis </a:t>
            </a:r>
            <a:r>
              <a:rPr lang="en-US" err="1"/>
              <a:t>natoque</a:t>
            </a:r>
            <a:r>
              <a:rPr lang="en-US"/>
              <a:t> </a:t>
            </a:r>
            <a:r>
              <a:rPr lang="en-US" err="1"/>
              <a:t>penatibus</a:t>
            </a:r>
            <a:r>
              <a:rPr lang="en-US"/>
              <a:t> et </a:t>
            </a:r>
            <a:r>
              <a:rPr lang="en-US" err="1"/>
              <a:t>magnis</a:t>
            </a:r>
            <a:r>
              <a:rPr lang="en-US"/>
              <a:t> dis parturient </a:t>
            </a:r>
            <a:r>
              <a:rPr lang="en-US" err="1"/>
              <a:t>montes</a:t>
            </a:r>
            <a:r>
              <a:rPr lang="en-US"/>
              <a:t>, </a:t>
            </a:r>
            <a:r>
              <a:rPr lang="en-US" err="1"/>
              <a:t>nascetur</a:t>
            </a:r>
            <a:r>
              <a:rPr lang="en-US"/>
              <a:t> </a:t>
            </a:r>
            <a:r>
              <a:rPr lang="en-US" err="1"/>
              <a:t>ridiculus</a:t>
            </a:r>
            <a:r>
              <a:rPr lang="en-US"/>
              <a:t> mus. Donec </a:t>
            </a:r>
            <a:r>
              <a:rPr lang="en-US" err="1"/>
              <a:t>quam</a:t>
            </a:r>
            <a:r>
              <a:rPr lang="en-US"/>
              <a:t> </a:t>
            </a:r>
            <a:r>
              <a:rPr lang="en-US" err="1"/>
              <a:t>felis</a:t>
            </a:r>
            <a:r>
              <a:rPr lang="en-US"/>
              <a:t>, </a:t>
            </a:r>
            <a:r>
              <a:rPr lang="en-US" err="1"/>
              <a:t>ultricies</a:t>
            </a:r>
            <a:r>
              <a:rPr lang="en-US"/>
              <a:t> </a:t>
            </a:r>
            <a:r>
              <a:rPr lang="en-US" err="1"/>
              <a:t>nec</a:t>
            </a:r>
            <a:r>
              <a:rPr lang="en-US"/>
              <a:t>, </a:t>
            </a:r>
            <a:r>
              <a:rPr lang="en-US" err="1"/>
              <a:t>pellentesque</a:t>
            </a:r>
            <a:r>
              <a:rPr lang="en-US"/>
              <a:t> </a:t>
            </a:r>
            <a:r>
              <a:rPr lang="en-US" err="1"/>
              <a:t>eu</a:t>
            </a:r>
            <a:r>
              <a:rPr lang="en-US"/>
              <a:t>, </a:t>
            </a:r>
            <a:r>
              <a:rPr lang="en-US" err="1"/>
              <a:t>pretium</a:t>
            </a:r>
            <a:r>
              <a:rPr lang="en-US"/>
              <a:t> </a:t>
            </a:r>
            <a:r>
              <a:rPr lang="en-US" err="1"/>
              <a:t>quis</a:t>
            </a:r>
            <a:r>
              <a:rPr lang="en-US"/>
              <a:t>, sem.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068AA50-AAA8-4842-ABF3-40CA7CFE97D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9358" y="685156"/>
            <a:ext cx="8999926" cy="597012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D7316B5-C57D-4BFE-9E05-E402A449FF88}"/>
              </a:ext>
            </a:extLst>
          </p:cNvPr>
          <p:cNvCxnSpPr/>
          <p:nvPr userDrawn="1"/>
        </p:nvCxnSpPr>
        <p:spPr>
          <a:xfrm>
            <a:off x="614785" y="280669"/>
            <a:ext cx="0" cy="374209"/>
          </a:xfrm>
          <a:prstGeom prst="line">
            <a:avLst/>
          </a:prstGeom>
          <a:ln w="25400">
            <a:solidFill>
              <a:srgbClr val="00A3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B8F92057-32FC-4FC9-AF35-02473A8E497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14785" y="313371"/>
            <a:ext cx="4554538" cy="308803"/>
          </a:xfrm>
        </p:spPr>
        <p:txBody>
          <a:bodyPr anchor="ctr"/>
          <a:lstStyle>
            <a:lvl1pPr marL="91440" indent="0">
              <a:buNone/>
              <a:defRPr sz="16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Click to add section name</a:t>
            </a:r>
          </a:p>
        </p:txBody>
      </p:sp>
    </p:spTree>
    <p:extLst>
      <p:ext uri="{BB962C8B-B14F-4D97-AF65-F5344CB8AC3E}">
        <p14:creationId xmlns:p14="http://schemas.microsoft.com/office/powerpoint/2010/main" val="136505679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Page Number_Big text aligned right + Ital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D7316B5-C57D-4BFE-9E05-E402A449FF88}"/>
              </a:ext>
            </a:extLst>
          </p:cNvPr>
          <p:cNvCxnSpPr/>
          <p:nvPr userDrawn="1"/>
        </p:nvCxnSpPr>
        <p:spPr>
          <a:xfrm>
            <a:off x="614785" y="280669"/>
            <a:ext cx="0" cy="374209"/>
          </a:xfrm>
          <a:prstGeom prst="line">
            <a:avLst/>
          </a:prstGeom>
          <a:ln w="25400">
            <a:solidFill>
              <a:srgbClr val="00A3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B8F92057-32FC-4FC9-AF35-02473A8E497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14785" y="313371"/>
            <a:ext cx="4554538" cy="308803"/>
          </a:xfrm>
        </p:spPr>
        <p:txBody>
          <a:bodyPr anchor="ctr"/>
          <a:lstStyle>
            <a:lvl1pPr marL="91440" indent="0">
              <a:buNone/>
              <a:defRPr sz="16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Click to add section name</a:t>
            </a:r>
          </a:p>
        </p:txBody>
      </p:sp>
      <p:sp>
        <p:nvSpPr>
          <p:cNvPr id="6" name="Shape 610" hidden="1">
            <a:extLst>
              <a:ext uri="{FF2B5EF4-FFF2-40B4-BE49-F238E27FC236}">
                <a16:creationId xmlns:a16="http://schemas.microsoft.com/office/drawing/2014/main" id="{C5B068B2-AEB9-41E6-AB3C-EA87FFB0FE76}"/>
              </a:ext>
            </a:extLst>
          </p:cNvPr>
          <p:cNvSpPr/>
          <p:nvPr userDrawn="1"/>
        </p:nvSpPr>
        <p:spPr>
          <a:xfrm>
            <a:off x="510238" y="2132869"/>
            <a:ext cx="6303518" cy="3103212"/>
          </a:xfrm>
          <a:prstGeom prst="rect">
            <a:avLst/>
          </a:prstGeom>
          <a:noFill/>
          <a:ln>
            <a:noFill/>
          </a:ln>
        </p:spPr>
        <p:txBody>
          <a:bodyPr lIns="91412" tIns="45700" rIns="91412" bIns="45700" anchor="t" anchorCtr="0">
            <a:noAutofit/>
          </a:bodyPr>
          <a:lstStyle/>
          <a:p>
            <a:pPr algn="r">
              <a:buSzPct val="25000"/>
            </a:pPr>
            <a:r>
              <a:rPr lang="en-GB" sz="2800"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</a:rPr>
              <a:t>We have focused on </a:t>
            </a:r>
            <a:r>
              <a:rPr lang="en-GB" sz="2800" b="1"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</a:rPr>
              <a:t>preparing and empowering BDT staff</a:t>
            </a:r>
            <a:r>
              <a:rPr lang="en-GB" sz="2800"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</a:rPr>
              <a:t> with the tools and resources to deliver value and impact, with performance management related objectives being adjusted accordingly</a:t>
            </a:r>
          </a:p>
        </p:txBody>
      </p:sp>
      <p:sp>
        <p:nvSpPr>
          <p:cNvPr id="7" name="Subtitle 8">
            <a:extLst>
              <a:ext uri="{FF2B5EF4-FFF2-40B4-BE49-F238E27FC236}">
                <a16:creationId xmlns:a16="http://schemas.microsoft.com/office/drawing/2014/main" id="{A4620858-2872-44F6-B072-7E678A260322}"/>
              </a:ext>
            </a:extLst>
          </p:cNvPr>
          <p:cNvSpPr txBox="1">
            <a:spLocks/>
          </p:cNvSpPr>
          <p:nvPr userDrawn="1"/>
        </p:nvSpPr>
        <p:spPr>
          <a:xfrm>
            <a:off x="7295839" y="2132869"/>
            <a:ext cx="4663323" cy="430349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1800"/>
              </a:spcBef>
            </a:pPr>
            <a:endParaRPr lang="en-US" i="1">
              <a:solidFill>
                <a:schemeClr val="bg2">
                  <a:lumMod val="25000"/>
                </a:schemeClr>
              </a:solidFill>
              <a:latin typeface="Georgia" panose="02040502050405020303" pitchFamily="18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BE0E510D-A28B-40D0-90A9-897A15E93F85}"/>
              </a:ext>
            </a:extLst>
          </p:cNvPr>
          <p:cNvCxnSpPr>
            <a:cxnSpLocks/>
          </p:cNvCxnSpPr>
          <p:nvPr userDrawn="1"/>
        </p:nvCxnSpPr>
        <p:spPr>
          <a:xfrm>
            <a:off x="7069545" y="2248302"/>
            <a:ext cx="0" cy="313372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B885EC5-B7E9-4FBB-A4AE-A260C8DCB03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03238" y="2133600"/>
            <a:ext cx="6297612" cy="3079750"/>
          </a:xfr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</a:rPr>
              <a:t>We have focused on </a:t>
            </a:r>
            <a:r>
              <a:rPr kumimoji="0" lang="en-GB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</a:rPr>
              <a:t>preparing and empowering BDT staff</a:t>
            </a:r>
            <a:r>
              <a:rPr kumimoji="0" lang="en-GB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</a:rPr>
              <a:t> with the tools and resources to deliver value and impact, with performance management related objectives being adjusted accordingly</a:t>
            </a:r>
          </a:p>
          <a:p>
            <a:pPr lvl="0"/>
            <a:endParaRPr lang="en-US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EFC6EC8-B366-4C1C-9E18-04E70FF727B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296150" y="2133600"/>
            <a:ext cx="4683125" cy="3856038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pPr algn="l">
              <a:lnSpc>
                <a:spcPct val="100000"/>
              </a:lnSpc>
              <a:spcBef>
                <a:spcPts val="1800"/>
              </a:spcBef>
            </a:pPr>
            <a:r>
              <a:rPr lang="en-GB" i="1">
                <a:solidFill>
                  <a:schemeClr val="bg2">
                    <a:lumMod val="25000"/>
                  </a:schemeClr>
                </a:solidFill>
                <a:latin typeface="Georgia" panose="02040502050405020303" pitchFamily="18" charset="0"/>
              </a:rPr>
              <a:t>Multiple RBM workshops for</a:t>
            </a:r>
            <a:br>
              <a:rPr lang="en-GB" i="1">
                <a:solidFill>
                  <a:schemeClr val="bg2">
                    <a:lumMod val="25000"/>
                  </a:schemeClr>
                </a:solidFill>
                <a:latin typeface="Georgia" panose="02040502050405020303" pitchFamily="18" charset="0"/>
              </a:rPr>
            </a:br>
            <a:r>
              <a:rPr lang="en-GB" i="1">
                <a:solidFill>
                  <a:schemeClr val="bg2">
                    <a:lumMod val="25000"/>
                  </a:schemeClr>
                </a:solidFill>
                <a:latin typeface="Georgia" panose="02040502050405020303" pitchFamily="18" charset="0"/>
              </a:rPr>
              <a:t>all HQ-based teams and Regional Offices </a:t>
            </a:r>
          </a:p>
          <a:p>
            <a:pPr algn="l">
              <a:lnSpc>
                <a:spcPct val="100000"/>
              </a:lnSpc>
              <a:spcBef>
                <a:spcPts val="1800"/>
              </a:spcBef>
            </a:pPr>
            <a:r>
              <a:rPr lang="en-GB" i="1">
                <a:solidFill>
                  <a:schemeClr val="bg2">
                    <a:lumMod val="25000"/>
                  </a:schemeClr>
                </a:solidFill>
                <a:latin typeface="Georgia" panose="02040502050405020303" pitchFamily="18" charset="0"/>
              </a:rPr>
              <a:t>Project Management training</a:t>
            </a:r>
          </a:p>
          <a:p>
            <a:pPr algn="l">
              <a:lnSpc>
                <a:spcPct val="100000"/>
              </a:lnSpc>
              <a:spcBef>
                <a:spcPts val="1800"/>
              </a:spcBef>
            </a:pPr>
            <a:r>
              <a:rPr lang="en-GB" i="1">
                <a:solidFill>
                  <a:schemeClr val="bg2">
                    <a:lumMod val="25000"/>
                  </a:schemeClr>
                </a:solidFill>
                <a:latin typeface="Georgia" panose="02040502050405020303" pitchFamily="18" charset="0"/>
              </a:rPr>
              <a:t>Communication for Development training</a:t>
            </a:r>
          </a:p>
          <a:p>
            <a:pPr algn="l">
              <a:lnSpc>
                <a:spcPct val="100000"/>
              </a:lnSpc>
              <a:spcBef>
                <a:spcPts val="1800"/>
              </a:spcBef>
            </a:pPr>
            <a:r>
              <a:rPr lang="en-GB" i="1">
                <a:solidFill>
                  <a:schemeClr val="bg2">
                    <a:lumMod val="25000"/>
                  </a:schemeClr>
                </a:solidFill>
                <a:latin typeface="Georgia" panose="02040502050405020303" pitchFamily="18" charset="0"/>
              </a:rPr>
              <a:t>Procurement training</a:t>
            </a:r>
            <a:endParaRPr lang="en-US" i="1">
              <a:solidFill>
                <a:schemeClr val="bg2">
                  <a:lumMod val="25000"/>
                </a:schemeClr>
              </a:solidFill>
              <a:latin typeface="Georgia" panose="02040502050405020303" pitchFamily="18" charset="0"/>
            </a:endParaRPr>
          </a:p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6943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Page Number_Quote with big quote mar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1A647C-A7BD-47C9-962C-55289EF4CD8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520946" y="2336800"/>
            <a:ext cx="9150108" cy="3764076"/>
          </a:xfrm>
        </p:spPr>
        <p:txBody>
          <a:bodyPr numCol="1" spcCol="274320">
            <a:noAutofit/>
          </a:bodyPr>
          <a:lstStyle>
            <a:lvl1pPr marL="91440" indent="0">
              <a:lnSpc>
                <a:spcPct val="100000"/>
              </a:lnSpc>
              <a:buClr>
                <a:srgbClr val="009CD6"/>
              </a:buClr>
              <a:buFontTx/>
              <a:buNone/>
              <a:defRPr sz="3200" i="1" spc="20">
                <a:latin typeface="Georgia" panose="02040502050405020303" pitchFamily="18" charset="0"/>
              </a:defRPr>
            </a:lvl1pPr>
            <a:lvl2pPr marL="548640" indent="0">
              <a:lnSpc>
                <a:spcPts val="2400"/>
              </a:lnSpc>
              <a:buClr>
                <a:srgbClr val="009CD6"/>
              </a:buClr>
              <a:buFontTx/>
              <a:buNone/>
              <a:defRPr sz="1800" spc="20"/>
            </a:lvl2pPr>
            <a:lvl3pPr marL="1005840" indent="0">
              <a:lnSpc>
                <a:spcPts val="2400"/>
              </a:lnSpc>
              <a:buClr>
                <a:srgbClr val="009CD6"/>
              </a:buClr>
              <a:buFontTx/>
              <a:buNone/>
              <a:defRPr sz="1800" spc="20"/>
            </a:lvl3pPr>
            <a:lvl4pPr marL="1463040" indent="0">
              <a:lnSpc>
                <a:spcPts val="2400"/>
              </a:lnSpc>
              <a:buClr>
                <a:srgbClr val="009CD6"/>
              </a:buClr>
              <a:buFontTx/>
              <a:buNone/>
              <a:defRPr sz="1800" spc="20"/>
            </a:lvl4pPr>
            <a:lvl5pPr>
              <a:buClr>
                <a:srgbClr val="5B9BD5"/>
              </a:buClr>
              <a:defRPr/>
            </a:lvl5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consectetuer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. Aenean </a:t>
            </a:r>
            <a:r>
              <a:rPr lang="en-US" err="1"/>
              <a:t>commodo</a:t>
            </a:r>
            <a:r>
              <a:rPr lang="en-US"/>
              <a:t> ligula </a:t>
            </a:r>
            <a:r>
              <a:rPr lang="en-US" err="1"/>
              <a:t>eget</a:t>
            </a:r>
            <a:r>
              <a:rPr lang="en-US"/>
              <a:t> dolor. Aenean </a:t>
            </a:r>
            <a:r>
              <a:rPr lang="en-US" err="1"/>
              <a:t>massa</a:t>
            </a:r>
            <a:r>
              <a:rPr lang="en-US"/>
              <a:t>. Cum sociis </a:t>
            </a:r>
            <a:r>
              <a:rPr lang="en-US" err="1"/>
              <a:t>natoque</a:t>
            </a:r>
            <a:r>
              <a:rPr lang="en-US"/>
              <a:t> </a:t>
            </a:r>
            <a:r>
              <a:rPr lang="en-US" err="1"/>
              <a:t>penatibus</a:t>
            </a:r>
            <a:r>
              <a:rPr lang="en-US"/>
              <a:t> et </a:t>
            </a:r>
            <a:r>
              <a:rPr lang="en-US" err="1"/>
              <a:t>magnis</a:t>
            </a:r>
            <a:r>
              <a:rPr lang="en-US"/>
              <a:t> dis parturient </a:t>
            </a:r>
            <a:r>
              <a:rPr lang="en-US" err="1"/>
              <a:t>montes</a:t>
            </a:r>
            <a:r>
              <a:rPr lang="en-US"/>
              <a:t>, </a:t>
            </a:r>
            <a:r>
              <a:rPr lang="en-US" err="1"/>
              <a:t>nascetur</a:t>
            </a:r>
            <a:r>
              <a:rPr lang="en-US"/>
              <a:t> </a:t>
            </a:r>
            <a:r>
              <a:rPr lang="en-US" err="1"/>
              <a:t>ridiculus</a:t>
            </a:r>
            <a:r>
              <a:rPr lang="en-US"/>
              <a:t> mus.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D7316B5-C57D-4BFE-9E05-E402A449FF88}"/>
              </a:ext>
            </a:extLst>
          </p:cNvPr>
          <p:cNvCxnSpPr/>
          <p:nvPr userDrawn="1"/>
        </p:nvCxnSpPr>
        <p:spPr>
          <a:xfrm>
            <a:off x="614785" y="280669"/>
            <a:ext cx="0" cy="374209"/>
          </a:xfrm>
          <a:prstGeom prst="line">
            <a:avLst/>
          </a:prstGeom>
          <a:ln w="25400">
            <a:solidFill>
              <a:srgbClr val="00A3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B8F92057-32FC-4FC9-AF35-02473A8E497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14785" y="313371"/>
            <a:ext cx="4554538" cy="308803"/>
          </a:xfrm>
        </p:spPr>
        <p:txBody>
          <a:bodyPr anchor="ctr"/>
          <a:lstStyle>
            <a:lvl1pPr marL="91440" indent="0" algn="l">
              <a:buNone/>
              <a:defRPr sz="16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Click to add section name</a:t>
            </a:r>
          </a:p>
        </p:txBody>
      </p:sp>
    </p:spTree>
    <p:extLst>
      <p:ext uri="{BB962C8B-B14F-4D97-AF65-F5344CB8AC3E}">
        <p14:creationId xmlns:p14="http://schemas.microsoft.com/office/powerpoint/2010/main" val="4487644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Page Number_Quote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1A647C-A7BD-47C9-962C-55289EF4CD8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520946" y="2658534"/>
            <a:ext cx="9150108" cy="3764076"/>
          </a:xfrm>
        </p:spPr>
        <p:txBody>
          <a:bodyPr numCol="1" spcCol="274320">
            <a:noAutofit/>
          </a:bodyPr>
          <a:lstStyle>
            <a:lvl1pPr marL="91440" indent="0">
              <a:lnSpc>
                <a:spcPct val="100000"/>
              </a:lnSpc>
              <a:buClr>
                <a:srgbClr val="009CD6"/>
              </a:buClr>
              <a:buFontTx/>
              <a:buNone/>
              <a:defRPr sz="3200" i="1" spc="20">
                <a:latin typeface="Georgia" panose="02040502050405020303" pitchFamily="18" charset="0"/>
              </a:defRPr>
            </a:lvl1pPr>
            <a:lvl2pPr marL="548640" indent="0">
              <a:lnSpc>
                <a:spcPts val="2400"/>
              </a:lnSpc>
              <a:buClr>
                <a:srgbClr val="009CD6"/>
              </a:buClr>
              <a:buFontTx/>
              <a:buNone/>
              <a:defRPr sz="1800" spc="20"/>
            </a:lvl2pPr>
            <a:lvl3pPr marL="1005840" indent="0">
              <a:lnSpc>
                <a:spcPts val="2400"/>
              </a:lnSpc>
              <a:buClr>
                <a:srgbClr val="009CD6"/>
              </a:buClr>
              <a:buFontTx/>
              <a:buNone/>
              <a:defRPr sz="1800" spc="20"/>
            </a:lvl3pPr>
            <a:lvl4pPr marL="1463040" indent="0">
              <a:lnSpc>
                <a:spcPts val="2400"/>
              </a:lnSpc>
              <a:buClr>
                <a:srgbClr val="009CD6"/>
              </a:buClr>
              <a:buFontTx/>
              <a:buNone/>
              <a:defRPr sz="1800" spc="20"/>
            </a:lvl4pPr>
            <a:lvl5pPr>
              <a:buClr>
                <a:srgbClr val="5B9BD5"/>
              </a:buClr>
              <a:defRPr/>
            </a:lvl5pPr>
          </a:lstStyle>
          <a:p>
            <a:pPr lvl="0"/>
            <a:r>
              <a:rPr lang="en-US"/>
              <a:t>“Lorem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consectetuer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. Aenean </a:t>
            </a:r>
            <a:r>
              <a:rPr lang="en-US" err="1"/>
              <a:t>commodo</a:t>
            </a:r>
            <a:r>
              <a:rPr lang="en-US"/>
              <a:t> ligula </a:t>
            </a:r>
            <a:r>
              <a:rPr lang="en-US" err="1"/>
              <a:t>eget</a:t>
            </a:r>
            <a:r>
              <a:rPr lang="en-US"/>
              <a:t> dolor. Aenean </a:t>
            </a:r>
            <a:r>
              <a:rPr lang="en-US" err="1"/>
              <a:t>massa</a:t>
            </a:r>
            <a:r>
              <a:rPr lang="en-US"/>
              <a:t>. Cum sociis </a:t>
            </a:r>
            <a:r>
              <a:rPr lang="en-US" err="1"/>
              <a:t>natoque</a:t>
            </a:r>
            <a:r>
              <a:rPr lang="en-US"/>
              <a:t> </a:t>
            </a:r>
            <a:r>
              <a:rPr lang="en-US" err="1"/>
              <a:t>penatibus</a:t>
            </a:r>
            <a:r>
              <a:rPr lang="en-US"/>
              <a:t> et </a:t>
            </a:r>
            <a:r>
              <a:rPr lang="en-US" err="1"/>
              <a:t>magnis</a:t>
            </a:r>
            <a:r>
              <a:rPr lang="en-US"/>
              <a:t> dis parturient </a:t>
            </a:r>
            <a:r>
              <a:rPr lang="en-US" err="1"/>
              <a:t>montes</a:t>
            </a:r>
            <a:r>
              <a:rPr lang="en-US"/>
              <a:t>, </a:t>
            </a:r>
            <a:r>
              <a:rPr lang="en-US" err="1"/>
              <a:t>nascetur</a:t>
            </a:r>
            <a:r>
              <a:rPr lang="en-US"/>
              <a:t> </a:t>
            </a:r>
            <a:r>
              <a:rPr lang="en-US" err="1"/>
              <a:t>ridiculus</a:t>
            </a:r>
            <a:r>
              <a:rPr lang="en-US"/>
              <a:t> mus.”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D7316B5-C57D-4BFE-9E05-E402A449FF88}"/>
              </a:ext>
            </a:extLst>
          </p:cNvPr>
          <p:cNvCxnSpPr/>
          <p:nvPr userDrawn="1"/>
        </p:nvCxnSpPr>
        <p:spPr>
          <a:xfrm>
            <a:off x="614785" y="280669"/>
            <a:ext cx="0" cy="374209"/>
          </a:xfrm>
          <a:prstGeom prst="line">
            <a:avLst/>
          </a:prstGeom>
          <a:ln w="25400">
            <a:solidFill>
              <a:srgbClr val="00A3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B8F92057-32FC-4FC9-AF35-02473A8E497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14785" y="313371"/>
            <a:ext cx="4554538" cy="308803"/>
          </a:xfrm>
        </p:spPr>
        <p:txBody>
          <a:bodyPr anchor="ctr"/>
          <a:lstStyle>
            <a:lvl1pPr marL="91440" indent="0" algn="l">
              <a:buNone/>
              <a:defRPr sz="16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Click to add section name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E0DB947-B9BF-4F5D-BCB3-A4E551A7C95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473700" y="1215232"/>
            <a:ext cx="1244600" cy="1244600"/>
          </a:xfrm>
          <a:prstGeom prst="flowChartConnector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>
              <a:defRPr sz="1400" b="0"/>
            </a:lvl1pPr>
          </a:lstStyle>
          <a:p>
            <a:r>
              <a:rPr lang="en-US"/>
              <a:t>Insert</a:t>
            </a:r>
            <a:br>
              <a:rPr lang="en-US"/>
            </a:br>
            <a:r>
              <a:rPr lang="en-US"/>
              <a:t>Photo</a:t>
            </a:r>
          </a:p>
        </p:txBody>
      </p:sp>
    </p:spTree>
    <p:extLst>
      <p:ext uri="{BB962C8B-B14F-4D97-AF65-F5344CB8AC3E}">
        <p14:creationId xmlns:p14="http://schemas.microsoft.com/office/powerpoint/2010/main" val="6150757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text: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1A647C-A7BD-47C9-962C-55289EF4CD8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25414" y="2033625"/>
            <a:ext cx="6297178" cy="4067251"/>
          </a:xfrm>
        </p:spPr>
        <p:txBody>
          <a:bodyPr numCol="1" spcCol="274320">
            <a:noAutofit/>
          </a:bodyPr>
          <a:lstStyle>
            <a:lvl1pPr marL="9144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9CD6"/>
              </a:buClr>
              <a:buSzPct val="110000"/>
              <a:buFontTx/>
              <a:buNone/>
              <a:tabLst/>
              <a:defRPr sz="2400" spc="20"/>
            </a:lvl1pPr>
            <a:lvl2pPr marL="548640" indent="0">
              <a:lnSpc>
                <a:spcPts val="2400"/>
              </a:lnSpc>
              <a:buClr>
                <a:srgbClr val="009CD6"/>
              </a:buClr>
              <a:buFontTx/>
              <a:buNone/>
              <a:defRPr sz="1800" spc="20"/>
            </a:lvl2pPr>
            <a:lvl3pPr marL="1005840" indent="0">
              <a:lnSpc>
                <a:spcPts val="2400"/>
              </a:lnSpc>
              <a:buClr>
                <a:srgbClr val="009CD6"/>
              </a:buClr>
              <a:buFontTx/>
              <a:buNone/>
              <a:defRPr sz="1800" spc="20"/>
            </a:lvl3pPr>
            <a:lvl4pPr marL="1463040" indent="0">
              <a:lnSpc>
                <a:spcPts val="2400"/>
              </a:lnSpc>
              <a:buClr>
                <a:srgbClr val="009CD6"/>
              </a:buClr>
              <a:buFontTx/>
              <a:buNone/>
              <a:defRPr sz="1800" spc="20"/>
            </a:lvl4pPr>
            <a:lvl5pPr>
              <a:buClr>
                <a:srgbClr val="5B9BD5"/>
              </a:buClr>
              <a:defRPr/>
            </a:lvl5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consectetuer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. Aenean </a:t>
            </a:r>
            <a:r>
              <a:rPr lang="en-US" err="1"/>
              <a:t>commodo</a:t>
            </a:r>
            <a:r>
              <a:rPr lang="en-US"/>
              <a:t> ligula </a:t>
            </a:r>
            <a:r>
              <a:rPr lang="en-US" err="1"/>
              <a:t>eget</a:t>
            </a:r>
            <a:r>
              <a:rPr lang="en-US"/>
              <a:t> dolor. Aenean </a:t>
            </a:r>
            <a:r>
              <a:rPr lang="en-US" err="1"/>
              <a:t>massa</a:t>
            </a:r>
            <a:r>
              <a:rPr lang="en-US"/>
              <a:t>. Cum sociis </a:t>
            </a:r>
            <a:r>
              <a:rPr lang="en-US" err="1"/>
              <a:t>natoque</a:t>
            </a:r>
            <a:r>
              <a:rPr lang="en-US"/>
              <a:t> </a:t>
            </a:r>
            <a:r>
              <a:rPr lang="en-US" err="1"/>
              <a:t>penatibus</a:t>
            </a:r>
            <a:r>
              <a:rPr lang="en-US"/>
              <a:t> et </a:t>
            </a:r>
            <a:r>
              <a:rPr lang="en-US" err="1"/>
              <a:t>magnis</a:t>
            </a:r>
            <a:r>
              <a:rPr lang="en-US"/>
              <a:t> dis parturient </a:t>
            </a:r>
            <a:r>
              <a:rPr lang="en-US" err="1"/>
              <a:t>montes</a:t>
            </a:r>
            <a:r>
              <a:rPr lang="en-US"/>
              <a:t>, </a:t>
            </a:r>
            <a:r>
              <a:rPr lang="en-US" err="1"/>
              <a:t>nascetur</a:t>
            </a:r>
            <a:r>
              <a:rPr lang="en-US"/>
              <a:t> </a:t>
            </a:r>
            <a:r>
              <a:rPr lang="en-US" err="1"/>
              <a:t>ridiculus</a:t>
            </a:r>
            <a:r>
              <a:rPr lang="en-US"/>
              <a:t> mus. Donec </a:t>
            </a:r>
            <a:r>
              <a:rPr lang="en-US" err="1"/>
              <a:t>quam</a:t>
            </a:r>
            <a:r>
              <a:rPr lang="en-US"/>
              <a:t> </a:t>
            </a:r>
            <a:r>
              <a:rPr lang="en-US" err="1"/>
              <a:t>felis</a:t>
            </a:r>
            <a:r>
              <a:rPr lang="en-US"/>
              <a:t>, </a:t>
            </a:r>
            <a:r>
              <a:rPr lang="en-US" err="1"/>
              <a:t>ultricies</a:t>
            </a:r>
            <a:r>
              <a:rPr lang="en-US"/>
              <a:t> </a:t>
            </a:r>
            <a:r>
              <a:rPr lang="en-US" err="1"/>
              <a:t>nec</a:t>
            </a:r>
            <a:r>
              <a:rPr lang="en-US"/>
              <a:t>, </a:t>
            </a:r>
            <a:r>
              <a:rPr lang="en-US" err="1"/>
              <a:t>pellentesque</a:t>
            </a:r>
            <a:r>
              <a:rPr lang="en-US"/>
              <a:t> </a:t>
            </a:r>
            <a:r>
              <a:rPr lang="en-US" err="1"/>
              <a:t>eu</a:t>
            </a:r>
            <a:r>
              <a:rPr lang="en-US"/>
              <a:t>, </a:t>
            </a:r>
            <a:r>
              <a:rPr lang="en-US" err="1"/>
              <a:t>pretium</a:t>
            </a:r>
            <a:r>
              <a:rPr lang="en-US"/>
              <a:t> </a:t>
            </a:r>
            <a:r>
              <a:rPr lang="en-US" err="1"/>
              <a:t>quis</a:t>
            </a:r>
            <a:r>
              <a:rPr lang="en-US"/>
              <a:t>, sem.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068AA50-AAA8-4842-ABF3-40CA7CFE97D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9358" y="685156"/>
            <a:ext cx="8999926" cy="597012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D7316B5-C57D-4BFE-9E05-E402A449FF88}"/>
              </a:ext>
            </a:extLst>
          </p:cNvPr>
          <p:cNvCxnSpPr/>
          <p:nvPr userDrawn="1"/>
        </p:nvCxnSpPr>
        <p:spPr>
          <a:xfrm>
            <a:off x="614785" y="280669"/>
            <a:ext cx="0" cy="374209"/>
          </a:xfrm>
          <a:prstGeom prst="line">
            <a:avLst/>
          </a:prstGeom>
          <a:ln w="25400">
            <a:solidFill>
              <a:srgbClr val="00A3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B8F92057-32FC-4FC9-AF35-02473A8E497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14785" y="313371"/>
            <a:ext cx="4554538" cy="308803"/>
          </a:xfrm>
        </p:spPr>
        <p:txBody>
          <a:bodyPr anchor="ctr"/>
          <a:lstStyle>
            <a:lvl1pPr marL="91440" indent="0">
              <a:buNone/>
              <a:defRPr sz="16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Click to add section name</a:t>
            </a:r>
          </a:p>
        </p:txBody>
      </p:sp>
    </p:spTree>
    <p:extLst>
      <p:ext uri="{BB962C8B-B14F-4D97-AF65-F5344CB8AC3E}">
        <p14:creationId xmlns:p14="http://schemas.microsoft.com/office/powerpoint/2010/main" val="15640743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(white bg) 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36622E0-A137-429D-BE75-779E322CE694}"/>
              </a:ext>
            </a:extLst>
          </p:cNvPr>
          <p:cNvSpPr/>
          <p:nvPr userDrawn="1"/>
        </p:nvSpPr>
        <p:spPr>
          <a:xfrm>
            <a:off x="10624088" y="6323308"/>
            <a:ext cx="1675861" cy="5346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1608253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(light blue bg) 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00990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text: Aligned right + Ital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D7316B5-C57D-4BFE-9E05-E402A449FF88}"/>
              </a:ext>
            </a:extLst>
          </p:cNvPr>
          <p:cNvCxnSpPr/>
          <p:nvPr userDrawn="1"/>
        </p:nvCxnSpPr>
        <p:spPr>
          <a:xfrm>
            <a:off x="614785" y="280669"/>
            <a:ext cx="0" cy="374209"/>
          </a:xfrm>
          <a:prstGeom prst="line">
            <a:avLst/>
          </a:prstGeom>
          <a:ln w="25400">
            <a:solidFill>
              <a:srgbClr val="00A3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B8F92057-32FC-4FC9-AF35-02473A8E497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14785" y="313371"/>
            <a:ext cx="4554538" cy="308803"/>
          </a:xfrm>
        </p:spPr>
        <p:txBody>
          <a:bodyPr anchor="ctr"/>
          <a:lstStyle>
            <a:lvl1pPr marL="91440" indent="0">
              <a:buNone/>
              <a:defRPr sz="16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Click to add section name</a:t>
            </a:r>
          </a:p>
        </p:txBody>
      </p:sp>
      <p:sp>
        <p:nvSpPr>
          <p:cNvPr id="6" name="Shape 610" hidden="1">
            <a:extLst>
              <a:ext uri="{FF2B5EF4-FFF2-40B4-BE49-F238E27FC236}">
                <a16:creationId xmlns:a16="http://schemas.microsoft.com/office/drawing/2014/main" id="{C5B068B2-AEB9-41E6-AB3C-EA87FFB0FE76}"/>
              </a:ext>
            </a:extLst>
          </p:cNvPr>
          <p:cNvSpPr/>
          <p:nvPr userDrawn="1"/>
        </p:nvSpPr>
        <p:spPr>
          <a:xfrm>
            <a:off x="510238" y="2132869"/>
            <a:ext cx="6303518" cy="3103212"/>
          </a:xfrm>
          <a:prstGeom prst="rect">
            <a:avLst/>
          </a:prstGeom>
          <a:noFill/>
          <a:ln>
            <a:noFill/>
          </a:ln>
        </p:spPr>
        <p:txBody>
          <a:bodyPr lIns="91412" tIns="45700" rIns="91412" bIns="45700" anchor="t" anchorCtr="0">
            <a:noAutofit/>
          </a:bodyPr>
          <a:lstStyle/>
          <a:p>
            <a:pPr algn="r">
              <a:buSzPct val="25000"/>
            </a:pPr>
            <a:r>
              <a:rPr lang="en-GB" sz="2800"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</a:rPr>
              <a:t>We have focused on </a:t>
            </a:r>
            <a:r>
              <a:rPr lang="en-GB" sz="2800" b="1"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</a:rPr>
              <a:t>preparing and empowering BDT staff</a:t>
            </a:r>
            <a:r>
              <a:rPr lang="en-GB" sz="2800"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</a:rPr>
              <a:t> with the tools and resources to deliver value and impact, with performance management related objectives being adjusted accordingly</a:t>
            </a:r>
          </a:p>
        </p:txBody>
      </p:sp>
      <p:sp>
        <p:nvSpPr>
          <p:cNvPr id="7" name="Subtitle 8">
            <a:extLst>
              <a:ext uri="{FF2B5EF4-FFF2-40B4-BE49-F238E27FC236}">
                <a16:creationId xmlns:a16="http://schemas.microsoft.com/office/drawing/2014/main" id="{A4620858-2872-44F6-B072-7E678A260322}"/>
              </a:ext>
            </a:extLst>
          </p:cNvPr>
          <p:cNvSpPr txBox="1">
            <a:spLocks/>
          </p:cNvSpPr>
          <p:nvPr userDrawn="1"/>
        </p:nvSpPr>
        <p:spPr>
          <a:xfrm>
            <a:off x="7295839" y="2132869"/>
            <a:ext cx="4663323" cy="430349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1800"/>
              </a:spcBef>
            </a:pPr>
            <a:endParaRPr lang="en-US" i="1">
              <a:solidFill>
                <a:schemeClr val="bg2">
                  <a:lumMod val="25000"/>
                </a:schemeClr>
              </a:solidFill>
              <a:latin typeface="Georgia" panose="02040502050405020303" pitchFamily="18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BE0E510D-A28B-40D0-90A9-897A15E93F85}"/>
              </a:ext>
            </a:extLst>
          </p:cNvPr>
          <p:cNvCxnSpPr>
            <a:cxnSpLocks/>
          </p:cNvCxnSpPr>
          <p:nvPr userDrawn="1"/>
        </p:nvCxnSpPr>
        <p:spPr>
          <a:xfrm>
            <a:off x="7069545" y="2248302"/>
            <a:ext cx="0" cy="313372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B885EC5-B7E9-4FBB-A4AE-A260C8DCB03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03238" y="2133600"/>
            <a:ext cx="6297612" cy="3079750"/>
          </a:xfr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</a:rPr>
              <a:t>We have focused on </a:t>
            </a:r>
            <a:r>
              <a:rPr kumimoji="0" lang="en-GB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</a:rPr>
              <a:t>preparing and empowering BDT staff</a:t>
            </a:r>
            <a:r>
              <a:rPr kumimoji="0" lang="en-GB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</a:rPr>
              <a:t> with the tools and resources to deliver value and impact, with performance management related objectives being adjusted accordingly</a:t>
            </a:r>
          </a:p>
          <a:p>
            <a:pPr lvl="0"/>
            <a:endParaRPr lang="en-US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EFC6EC8-B366-4C1C-9E18-04E70FF727B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296150" y="2133600"/>
            <a:ext cx="4683125" cy="3856038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>
                <a:solidFill>
                  <a:schemeClr val="accent2"/>
                </a:solidFill>
              </a:defRPr>
            </a:lvl1pPr>
          </a:lstStyle>
          <a:p>
            <a:pPr algn="l">
              <a:lnSpc>
                <a:spcPct val="100000"/>
              </a:lnSpc>
              <a:spcBef>
                <a:spcPts val="1800"/>
              </a:spcBef>
            </a:pPr>
            <a:r>
              <a:rPr lang="en-GB" i="1">
                <a:solidFill>
                  <a:schemeClr val="bg2">
                    <a:lumMod val="25000"/>
                  </a:schemeClr>
                </a:solidFill>
                <a:latin typeface="Georgia" panose="02040502050405020303" pitchFamily="18" charset="0"/>
              </a:rPr>
              <a:t>Multiple RBM workshops for</a:t>
            </a:r>
            <a:br>
              <a:rPr lang="en-GB" i="1">
                <a:solidFill>
                  <a:schemeClr val="bg2">
                    <a:lumMod val="25000"/>
                  </a:schemeClr>
                </a:solidFill>
                <a:latin typeface="Georgia" panose="02040502050405020303" pitchFamily="18" charset="0"/>
              </a:rPr>
            </a:br>
            <a:r>
              <a:rPr lang="en-GB" i="1">
                <a:solidFill>
                  <a:schemeClr val="bg2">
                    <a:lumMod val="25000"/>
                  </a:schemeClr>
                </a:solidFill>
                <a:latin typeface="Georgia" panose="02040502050405020303" pitchFamily="18" charset="0"/>
              </a:rPr>
              <a:t>all HQ-based teams and Regional Offices </a:t>
            </a:r>
          </a:p>
          <a:p>
            <a:pPr algn="l">
              <a:lnSpc>
                <a:spcPct val="100000"/>
              </a:lnSpc>
              <a:spcBef>
                <a:spcPts val="1800"/>
              </a:spcBef>
            </a:pPr>
            <a:r>
              <a:rPr lang="en-GB" i="1">
                <a:solidFill>
                  <a:schemeClr val="bg2">
                    <a:lumMod val="25000"/>
                  </a:schemeClr>
                </a:solidFill>
                <a:latin typeface="Georgia" panose="02040502050405020303" pitchFamily="18" charset="0"/>
              </a:rPr>
              <a:t>Project Management training</a:t>
            </a:r>
          </a:p>
          <a:p>
            <a:pPr algn="l">
              <a:lnSpc>
                <a:spcPct val="100000"/>
              </a:lnSpc>
              <a:spcBef>
                <a:spcPts val="1800"/>
              </a:spcBef>
            </a:pPr>
            <a:r>
              <a:rPr lang="en-GB" i="1">
                <a:solidFill>
                  <a:schemeClr val="bg2">
                    <a:lumMod val="25000"/>
                  </a:schemeClr>
                </a:solidFill>
                <a:latin typeface="Georgia" panose="02040502050405020303" pitchFamily="18" charset="0"/>
              </a:rPr>
              <a:t>Communication for Development training</a:t>
            </a:r>
          </a:p>
          <a:p>
            <a:pPr algn="l">
              <a:lnSpc>
                <a:spcPct val="100000"/>
              </a:lnSpc>
              <a:spcBef>
                <a:spcPts val="1800"/>
              </a:spcBef>
            </a:pPr>
            <a:r>
              <a:rPr lang="en-GB" i="1">
                <a:solidFill>
                  <a:schemeClr val="bg2">
                    <a:lumMod val="25000"/>
                  </a:schemeClr>
                </a:solidFill>
                <a:latin typeface="Georgia" panose="02040502050405020303" pitchFamily="18" charset="0"/>
              </a:rPr>
              <a:t>Procurement training</a:t>
            </a:r>
            <a:endParaRPr lang="en-US" i="1">
              <a:solidFill>
                <a:schemeClr val="bg2">
                  <a:lumMod val="25000"/>
                </a:schemeClr>
              </a:solidFill>
              <a:latin typeface="Georgia" panose="02040502050405020303" pitchFamily="18" charset="0"/>
            </a:endParaRPr>
          </a:p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3376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: Big quote mar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1A647C-A7BD-47C9-962C-55289EF4CD8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520946" y="2336800"/>
            <a:ext cx="9150108" cy="3764076"/>
          </a:xfrm>
        </p:spPr>
        <p:txBody>
          <a:bodyPr numCol="1" spcCol="274320">
            <a:noAutofit/>
          </a:bodyPr>
          <a:lstStyle>
            <a:lvl1pPr marL="91440" indent="0">
              <a:lnSpc>
                <a:spcPct val="100000"/>
              </a:lnSpc>
              <a:buClr>
                <a:srgbClr val="009CD6"/>
              </a:buClr>
              <a:buFontTx/>
              <a:buNone/>
              <a:defRPr sz="3200" i="1" spc="20">
                <a:latin typeface="Georgia" panose="02040502050405020303" pitchFamily="18" charset="0"/>
              </a:defRPr>
            </a:lvl1pPr>
            <a:lvl2pPr marL="548640" indent="0">
              <a:lnSpc>
                <a:spcPts val="2400"/>
              </a:lnSpc>
              <a:buClr>
                <a:srgbClr val="009CD6"/>
              </a:buClr>
              <a:buFontTx/>
              <a:buNone/>
              <a:defRPr sz="1800" spc="20"/>
            </a:lvl2pPr>
            <a:lvl3pPr marL="1005840" indent="0">
              <a:lnSpc>
                <a:spcPts val="2400"/>
              </a:lnSpc>
              <a:buClr>
                <a:srgbClr val="009CD6"/>
              </a:buClr>
              <a:buFontTx/>
              <a:buNone/>
              <a:defRPr sz="1800" spc="20"/>
            </a:lvl3pPr>
            <a:lvl4pPr marL="1463040" indent="0">
              <a:lnSpc>
                <a:spcPts val="2400"/>
              </a:lnSpc>
              <a:buClr>
                <a:srgbClr val="009CD6"/>
              </a:buClr>
              <a:buFontTx/>
              <a:buNone/>
              <a:defRPr sz="1800" spc="20"/>
            </a:lvl4pPr>
            <a:lvl5pPr>
              <a:buClr>
                <a:srgbClr val="5B9BD5"/>
              </a:buClr>
              <a:defRPr/>
            </a:lvl5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consectetuer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. Aenean </a:t>
            </a:r>
            <a:r>
              <a:rPr lang="en-US" err="1"/>
              <a:t>commodo</a:t>
            </a:r>
            <a:r>
              <a:rPr lang="en-US"/>
              <a:t> ligula </a:t>
            </a:r>
            <a:r>
              <a:rPr lang="en-US" err="1"/>
              <a:t>eget</a:t>
            </a:r>
            <a:r>
              <a:rPr lang="en-US"/>
              <a:t> dolor. Aenean </a:t>
            </a:r>
            <a:r>
              <a:rPr lang="en-US" err="1"/>
              <a:t>massa</a:t>
            </a:r>
            <a:r>
              <a:rPr lang="en-US"/>
              <a:t>. Cum sociis </a:t>
            </a:r>
            <a:r>
              <a:rPr lang="en-US" err="1"/>
              <a:t>natoque</a:t>
            </a:r>
            <a:r>
              <a:rPr lang="en-US"/>
              <a:t> </a:t>
            </a:r>
            <a:r>
              <a:rPr lang="en-US" err="1"/>
              <a:t>penatibus</a:t>
            </a:r>
            <a:r>
              <a:rPr lang="en-US"/>
              <a:t> et </a:t>
            </a:r>
            <a:r>
              <a:rPr lang="en-US" err="1"/>
              <a:t>magnis</a:t>
            </a:r>
            <a:r>
              <a:rPr lang="en-US"/>
              <a:t> dis parturient </a:t>
            </a:r>
            <a:r>
              <a:rPr lang="en-US" err="1"/>
              <a:t>montes</a:t>
            </a:r>
            <a:r>
              <a:rPr lang="en-US"/>
              <a:t>, </a:t>
            </a:r>
            <a:r>
              <a:rPr lang="en-US" err="1"/>
              <a:t>nascetur</a:t>
            </a:r>
            <a:r>
              <a:rPr lang="en-US"/>
              <a:t> </a:t>
            </a:r>
            <a:r>
              <a:rPr lang="en-US" err="1"/>
              <a:t>ridiculus</a:t>
            </a:r>
            <a:r>
              <a:rPr lang="en-US"/>
              <a:t> mus.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D7316B5-C57D-4BFE-9E05-E402A449FF88}"/>
              </a:ext>
            </a:extLst>
          </p:cNvPr>
          <p:cNvCxnSpPr/>
          <p:nvPr userDrawn="1"/>
        </p:nvCxnSpPr>
        <p:spPr>
          <a:xfrm>
            <a:off x="614785" y="280669"/>
            <a:ext cx="0" cy="374209"/>
          </a:xfrm>
          <a:prstGeom prst="line">
            <a:avLst/>
          </a:prstGeom>
          <a:ln w="25400">
            <a:solidFill>
              <a:srgbClr val="00A3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B8F92057-32FC-4FC9-AF35-02473A8E497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14785" y="313371"/>
            <a:ext cx="4554538" cy="308803"/>
          </a:xfrm>
        </p:spPr>
        <p:txBody>
          <a:bodyPr anchor="ctr"/>
          <a:lstStyle>
            <a:lvl1pPr marL="91440" indent="0" algn="l">
              <a:buNone/>
              <a:defRPr sz="16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Click to add section name</a:t>
            </a:r>
          </a:p>
        </p:txBody>
      </p:sp>
    </p:spTree>
    <p:extLst>
      <p:ext uri="{BB962C8B-B14F-4D97-AF65-F5344CB8AC3E}">
        <p14:creationId xmlns:p14="http://schemas.microsoft.com/office/powerpoint/2010/main" val="198795915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: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1A647C-A7BD-47C9-962C-55289EF4CD8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520946" y="2658534"/>
            <a:ext cx="9150108" cy="3764076"/>
          </a:xfrm>
        </p:spPr>
        <p:txBody>
          <a:bodyPr numCol="1" spcCol="274320">
            <a:noAutofit/>
          </a:bodyPr>
          <a:lstStyle>
            <a:lvl1pPr marL="91440" indent="0">
              <a:lnSpc>
                <a:spcPct val="100000"/>
              </a:lnSpc>
              <a:buClr>
                <a:srgbClr val="009CD6"/>
              </a:buClr>
              <a:buFontTx/>
              <a:buNone/>
              <a:defRPr sz="3200" i="1" spc="20">
                <a:latin typeface="Georgia" panose="02040502050405020303" pitchFamily="18" charset="0"/>
              </a:defRPr>
            </a:lvl1pPr>
            <a:lvl2pPr marL="548640" indent="0">
              <a:lnSpc>
                <a:spcPts val="2400"/>
              </a:lnSpc>
              <a:buClr>
                <a:srgbClr val="009CD6"/>
              </a:buClr>
              <a:buFontTx/>
              <a:buNone/>
              <a:defRPr sz="1800" spc="20"/>
            </a:lvl2pPr>
            <a:lvl3pPr marL="1005840" indent="0">
              <a:lnSpc>
                <a:spcPts val="2400"/>
              </a:lnSpc>
              <a:buClr>
                <a:srgbClr val="009CD6"/>
              </a:buClr>
              <a:buFontTx/>
              <a:buNone/>
              <a:defRPr sz="1800" spc="20"/>
            </a:lvl3pPr>
            <a:lvl4pPr marL="1463040" indent="0">
              <a:lnSpc>
                <a:spcPts val="2400"/>
              </a:lnSpc>
              <a:buClr>
                <a:srgbClr val="009CD6"/>
              </a:buClr>
              <a:buFontTx/>
              <a:buNone/>
              <a:defRPr sz="1800" spc="20"/>
            </a:lvl4pPr>
            <a:lvl5pPr>
              <a:buClr>
                <a:srgbClr val="5B9BD5"/>
              </a:buClr>
              <a:defRPr/>
            </a:lvl5pPr>
          </a:lstStyle>
          <a:p>
            <a:pPr lvl="0"/>
            <a:r>
              <a:rPr lang="en-US"/>
              <a:t>“Lorem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consectetuer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. Aenean </a:t>
            </a:r>
            <a:r>
              <a:rPr lang="en-US" err="1"/>
              <a:t>commodo</a:t>
            </a:r>
            <a:r>
              <a:rPr lang="en-US"/>
              <a:t> ligula </a:t>
            </a:r>
            <a:r>
              <a:rPr lang="en-US" err="1"/>
              <a:t>eget</a:t>
            </a:r>
            <a:r>
              <a:rPr lang="en-US"/>
              <a:t> dolor. Aenean </a:t>
            </a:r>
            <a:r>
              <a:rPr lang="en-US" err="1"/>
              <a:t>massa</a:t>
            </a:r>
            <a:r>
              <a:rPr lang="en-US"/>
              <a:t>. Cum sociis </a:t>
            </a:r>
            <a:r>
              <a:rPr lang="en-US" err="1"/>
              <a:t>natoque</a:t>
            </a:r>
            <a:r>
              <a:rPr lang="en-US"/>
              <a:t> </a:t>
            </a:r>
            <a:r>
              <a:rPr lang="en-US" err="1"/>
              <a:t>penatibus</a:t>
            </a:r>
            <a:r>
              <a:rPr lang="en-US"/>
              <a:t> et </a:t>
            </a:r>
            <a:r>
              <a:rPr lang="en-US" err="1"/>
              <a:t>magnis</a:t>
            </a:r>
            <a:r>
              <a:rPr lang="en-US"/>
              <a:t> dis parturient </a:t>
            </a:r>
            <a:r>
              <a:rPr lang="en-US" err="1"/>
              <a:t>montes</a:t>
            </a:r>
            <a:r>
              <a:rPr lang="en-US"/>
              <a:t>, </a:t>
            </a:r>
            <a:r>
              <a:rPr lang="en-US" err="1"/>
              <a:t>nascetur</a:t>
            </a:r>
            <a:r>
              <a:rPr lang="en-US"/>
              <a:t> </a:t>
            </a:r>
            <a:r>
              <a:rPr lang="en-US" err="1"/>
              <a:t>ridiculus</a:t>
            </a:r>
            <a:r>
              <a:rPr lang="en-US"/>
              <a:t> mus.”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D7316B5-C57D-4BFE-9E05-E402A449FF88}"/>
              </a:ext>
            </a:extLst>
          </p:cNvPr>
          <p:cNvCxnSpPr/>
          <p:nvPr userDrawn="1"/>
        </p:nvCxnSpPr>
        <p:spPr>
          <a:xfrm>
            <a:off x="614785" y="280669"/>
            <a:ext cx="0" cy="374209"/>
          </a:xfrm>
          <a:prstGeom prst="line">
            <a:avLst/>
          </a:prstGeom>
          <a:ln w="25400">
            <a:solidFill>
              <a:srgbClr val="00A3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B8F92057-32FC-4FC9-AF35-02473A8E497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14785" y="313371"/>
            <a:ext cx="4554538" cy="308803"/>
          </a:xfrm>
        </p:spPr>
        <p:txBody>
          <a:bodyPr anchor="ctr"/>
          <a:lstStyle>
            <a:lvl1pPr marL="91440" indent="0" algn="l">
              <a:buNone/>
              <a:defRPr sz="16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Click to add section name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E0DB947-B9BF-4F5D-BCB3-A4E551A7C95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473700" y="1215232"/>
            <a:ext cx="1244600" cy="1244600"/>
          </a:xfrm>
          <a:prstGeom prst="flowChartConnector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>
              <a:defRPr sz="1400" b="0"/>
            </a:lvl1pPr>
          </a:lstStyle>
          <a:p>
            <a:r>
              <a:rPr lang="en-US"/>
              <a:t>Insert</a:t>
            </a:r>
            <a:br>
              <a:rPr lang="en-US"/>
            </a:br>
            <a:r>
              <a:rPr lang="en-US"/>
              <a:t>Photo</a:t>
            </a:r>
          </a:p>
        </p:txBody>
      </p:sp>
    </p:spTree>
    <p:extLst>
      <p:ext uri="{BB962C8B-B14F-4D97-AF65-F5344CB8AC3E}">
        <p14:creationId xmlns:p14="http://schemas.microsoft.com/office/powerpoint/2010/main" val="1068319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Page Number_Large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CB99501-2A5A-45F8-BACF-23701FE68337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5194302" y="0"/>
            <a:ext cx="6997698" cy="6857999"/>
          </a:xfrm>
          <a:prstGeom prst="rect">
            <a:avLst/>
          </a:prstGeom>
          <a:solidFill>
            <a:srgbClr val="F5FAF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4000" i="1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Insert picture here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CE260B5-3078-4CFA-A43A-D57EA4E988F4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36173" y="2277900"/>
            <a:ext cx="4275948" cy="3936800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800"/>
            </a:lvl1pPr>
            <a:lvl2pPr marL="457200" indent="0">
              <a:buFont typeface="Arial" panose="020B0604020202020204" pitchFamily="34" charset="0"/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				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147FA91-C242-46DD-BE23-48F41CC2970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6173" y="1270389"/>
            <a:ext cx="4255850" cy="933507"/>
          </a:xfrm>
          <a:prstGeom prst="rect">
            <a:avLst/>
          </a:prstGeom>
        </p:spPr>
        <p:txBody>
          <a:bodyPr anchor="t">
            <a:noAutofit/>
          </a:bodyPr>
          <a:lstStyle>
            <a:lvl1pPr>
              <a:defRPr sz="2800"/>
            </a:lvl1pPr>
          </a:lstStyle>
          <a:p>
            <a:pPr lvl="0"/>
            <a:r>
              <a:rPr lang="en-US"/>
              <a:t>Click to add title to this example slide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A349F9F-0082-16DF-5E31-B6E926D57BAF}"/>
              </a:ext>
            </a:extLst>
          </p:cNvPr>
          <p:cNvCxnSpPr/>
          <p:nvPr userDrawn="1"/>
        </p:nvCxnSpPr>
        <p:spPr>
          <a:xfrm>
            <a:off x="616074" y="280669"/>
            <a:ext cx="0" cy="374209"/>
          </a:xfrm>
          <a:prstGeom prst="line">
            <a:avLst/>
          </a:prstGeom>
          <a:ln w="25400">
            <a:solidFill>
              <a:srgbClr val="00A3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AE0EDAE3-6D77-59BD-FF37-E9D753D8BC1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16074" y="313371"/>
            <a:ext cx="4275948" cy="308803"/>
          </a:xfrm>
          <a:prstGeom prst="rect">
            <a:avLst/>
          </a:prstGeom>
        </p:spPr>
        <p:txBody>
          <a:bodyPr anchor="ctr"/>
          <a:lstStyle>
            <a:lvl1pPr marL="91440" indent="0">
              <a:buNone/>
              <a:defRPr lang="en-US" sz="1600" dirty="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Click to add section name</a:t>
            </a:r>
          </a:p>
        </p:txBody>
      </p:sp>
    </p:spTree>
    <p:extLst>
      <p:ext uri="{BB962C8B-B14F-4D97-AF65-F5344CB8AC3E}">
        <p14:creationId xmlns:p14="http://schemas.microsoft.com/office/powerpoint/2010/main" val="41677071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Page Number_Medium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E364E913-4A6A-4F3B-B209-831A75170B72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6096000" y="0"/>
            <a:ext cx="6092751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4000" i="1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Insert image here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30453B6-BE94-4D10-99CD-4F6557992E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2127" y="1258101"/>
            <a:ext cx="5018228" cy="867930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sz="2800"/>
            </a:lvl1pPr>
          </a:lstStyle>
          <a:p>
            <a:pPr lvl="0"/>
            <a:r>
              <a:rPr lang="en-US"/>
              <a:t>Click to add title to this example slide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076CAFA7-68AE-4EAD-BE3A-A5B16D9D3552}"/>
              </a:ext>
            </a:extLst>
          </p:cNvPr>
          <p:cNvCxnSpPr/>
          <p:nvPr userDrawn="1"/>
        </p:nvCxnSpPr>
        <p:spPr>
          <a:xfrm>
            <a:off x="616074" y="280669"/>
            <a:ext cx="0" cy="374209"/>
          </a:xfrm>
          <a:prstGeom prst="line">
            <a:avLst/>
          </a:prstGeom>
          <a:ln w="25400">
            <a:solidFill>
              <a:srgbClr val="00A3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A8F2FE0A-3A4C-445D-8290-44FCEA3F595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16074" y="313371"/>
            <a:ext cx="4554538" cy="308803"/>
          </a:xfrm>
          <a:prstGeom prst="rect">
            <a:avLst/>
          </a:prstGeom>
        </p:spPr>
        <p:txBody>
          <a:bodyPr anchor="ctr"/>
          <a:lstStyle>
            <a:lvl1pPr marL="91440" indent="0">
              <a:buNone/>
              <a:defRPr lang="en-US" sz="1600" dirty="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Click to add section name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C9AD2564-EF06-46B2-95AF-0FC81EEDCC98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32126" y="2245766"/>
            <a:ext cx="5018229" cy="392094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ts val="2400"/>
              </a:lnSpc>
              <a:buNone/>
              <a:defRPr lang="en-US" sz="1800" dirty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 </a:t>
            </a:r>
          </a:p>
        </p:txBody>
      </p:sp>
    </p:spTree>
    <p:extLst>
      <p:ext uri="{BB962C8B-B14F-4D97-AF65-F5344CB8AC3E}">
        <p14:creationId xmlns:p14="http://schemas.microsoft.com/office/powerpoint/2010/main" val="33035722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Page Number_Sma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5ED55E9E-BFC6-411F-90A8-B7CC917CD1B5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7026350" y="-1"/>
            <a:ext cx="516565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4000" i="1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Insert image here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421150D-F679-4DFA-93CF-0E5480CC490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707" y="1258101"/>
            <a:ext cx="6000749" cy="867930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sz="2800"/>
            </a:lvl1pPr>
          </a:lstStyle>
          <a:p>
            <a:pPr lvl="0"/>
            <a:r>
              <a:rPr lang="en-US"/>
              <a:t>Click to add title to this example slide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BD03799A-7C35-4CAA-BE06-C4A99AE98261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34696" y="2245958"/>
            <a:ext cx="6000749" cy="3820167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ts val="2400"/>
              </a:lnSpc>
              <a:buNone/>
              <a:defRPr lang="en-US" sz="1800" dirty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 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8456A32A-0701-DA57-73A9-8E232DC7D816}"/>
              </a:ext>
            </a:extLst>
          </p:cNvPr>
          <p:cNvCxnSpPr/>
          <p:nvPr userDrawn="1"/>
        </p:nvCxnSpPr>
        <p:spPr>
          <a:xfrm>
            <a:off x="616074" y="280669"/>
            <a:ext cx="0" cy="374209"/>
          </a:xfrm>
          <a:prstGeom prst="line">
            <a:avLst/>
          </a:prstGeom>
          <a:ln w="25400">
            <a:solidFill>
              <a:srgbClr val="00A3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B6F35BE5-F775-1083-2D03-B481187FF77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16074" y="313371"/>
            <a:ext cx="4554538" cy="308803"/>
          </a:xfrm>
          <a:prstGeom prst="rect">
            <a:avLst/>
          </a:prstGeom>
        </p:spPr>
        <p:txBody>
          <a:bodyPr anchor="ctr"/>
          <a:lstStyle>
            <a:lvl1pPr marL="91440" indent="0">
              <a:buNone/>
              <a:defRPr lang="en-US" sz="1600" dirty="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Click to add section name</a:t>
            </a:r>
          </a:p>
        </p:txBody>
      </p:sp>
    </p:spTree>
    <p:extLst>
      <p:ext uri="{BB962C8B-B14F-4D97-AF65-F5344CB8AC3E}">
        <p14:creationId xmlns:p14="http://schemas.microsoft.com/office/powerpoint/2010/main" val="19557086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Page Number_Blue box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E30453B6-BE94-4D10-99CD-4F6557992E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97164" y="1258101"/>
            <a:ext cx="5018228" cy="867930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sz="2800"/>
            </a:lvl1pPr>
          </a:lstStyle>
          <a:p>
            <a:pPr lvl="0"/>
            <a:r>
              <a:rPr lang="en-US"/>
              <a:t>Click to add title to this example slide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076CAFA7-68AE-4EAD-BE3A-A5B16D9D3552}"/>
              </a:ext>
            </a:extLst>
          </p:cNvPr>
          <p:cNvCxnSpPr/>
          <p:nvPr userDrawn="1"/>
        </p:nvCxnSpPr>
        <p:spPr>
          <a:xfrm>
            <a:off x="6381111" y="280669"/>
            <a:ext cx="0" cy="374209"/>
          </a:xfrm>
          <a:prstGeom prst="line">
            <a:avLst/>
          </a:prstGeom>
          <a:ln w="25400">
            <a:solidFill>
              <a:srgbClr val="00A3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A8F2FE0A-3A4C-445D-8290-44FCEA3F595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381111" y="313371"/>
            <a:ext cx="4554538" cy="308803"/>
          </a:xfrm>
          <a:prstGeom prst="rect">
            <a:avLst/>
          </a:prstGeom>
        </p:spPr>
        <p:txBody>
          <a:bodyPr anchor="ctr"/>
          <a:lstStyle>
            <a:lvl1pPr marL="91440" indent="0">
              <a:buNone/>
              <a:defRPr lang="en-US" sz="1600" dirty="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Click to add section name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C9AD2564-EF06-46B2-95AF-0FC81EEDCC98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397163" y="2245766"/>
            <a:ext cx="5018229" cy="392094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ts val="2400"/>
              </a:lnSpc>
              <a:buNone/>
              <a:defRPr lang="en-US" sz="1800" dirty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16AFA94-F296-313F-FBDB-6DFA3B536DBA}"/>
              </a:ext>
            </a:extLst>
          </p:cNvPr>
          <p:cNvSpPr/>
          <p:nvPr userDrawn="1"/>
        </p:nvSpPr>
        <p:spPr>
          <a:xfrm>
            <a:off x="0" y="0"/>
            <a:ext cx="6095998" cy="6858000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15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F611D37-3C69-559D-22A9-790719AA135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63600" y="2159530"/>
            <a:ext cx="4389438" cy="2179637"/>
          </a:xfrm>
          <a:prstGeom prst="rect">
            <a:avLst/>
          </a:prstGeom>
        </p:spPr>
        <p:txBody>
          <a:bodyPr anchor="ctr"/>
          <a:lstStyle>
            <a:lvl1pPr marL="91440" indent="0">
              <a:buNone/>
              <a:defRPr sz="3200"/>
            </a:lvl1pPr>
          </a:lstStyle>
          <a:p>
            <a:pPr lvl="0"/>
            <a:r>
              <a:rPr lang="en-US"/>
              <a:t>Insert call out text here</a:t>
            </a:r>
            <a:endParaRPr lang="en-150"/>
          </a:p>
        </p:txBody>
      </p:sp>
    </p:spTree>
    <p:extLst>
      <p:ext uri="{BB962C8B-B14F-4D97-AF65-F5344CB8AC3E}">
        <p14:creationId xmlns:p14="http://schemas.microsoft.com/office/powerpoint/2010/main" val="31809227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0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6C4518C-C369-4BCE-93F6-ACF7A0A456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8392" y="879975"/>
            <a:ext cx="10515600" cy="7464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328A0EE-5A32-42C1-8C1D-EA2BEF099C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8392" y="1804342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/>
              <a:t>Second level</a:t>
            </a:r>
          </a:p>
          <a:p>
            <a:pPr lvl="1"/>
            <a:r>
              <a:rPr lang="en-US"/>
              <a:t>Third level</a:t>
            </a:r>
          </a:p>
          <a:p>
            <a:pPr lvl="2"/>
            <a:r>
              <a:rPr lang="en-US"/>
              <a:t>Fourth level</a:t>
            </a:r>
          </a:p>
          <a:p>
            <a:pPr lvl="3"/>
            <a:r>
              <a:rPr lang="en-US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93ABCAB-1B02-4C7B-89B1-A5BB0E479D06}"/>
              </a:ext>
            </a:extLst>
          </p:cNvPr>
          <p:cNvSpPr txBox="1"/>
          <p:nvPr userDrawn="1"/>
        </p:nvSpPr>
        <p:spPr>
          <a:xfrm>
            <a:off x="9182937" y="6343130"/>
            <a:ext cx="24993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spc="50" baseline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www.itu.int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7662A7B-D8AC-460A-9C3E-1872390023D8}"/>
              </a:ext>
            </a:extLst>
          </p:cNvPr>
          <p:cNvSpPr txBox="1"/>
          <p:nvPr userDrawn="1"/>
        </p:nvSpPr>
        <p:spPr>
          <a:xfrm>
            <a:off x="11420070" y="6345034"/>
            <a:ext cx="55372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D88FE18D-1554-4525-B2E9-CBAFE9755A5A}" type="slidenum">
              <a:rPr lang="en-US" sz="1300" smtClean="0">
                <a:solidFill>
                  <a:schemeClr val="tx1"/>
                </a:solidFill>
              </a:rPr>
              <a:t>‹#›</a:t>
            </a:fld>
            <a:endParaRPr lang="en-US" sz="13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70399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6" r:id="rId2"/>
    <p:sldLayoutId id="214748371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137160" algn="l" defTabSz="914400" rtl="0" eaLnBrk="1" latinLnBrk="0" hangingPunct="1">
        <a:lnSpc>
          <a:spcPct val="100000"/>
        </a:lnSpc>
        <a:spcBef>
          <a:spcPts val="1000"/>
        </a:spcBef>
        <a:buClr>
          <a:srgbClr val="009CD6"/>
        </a:buClr>
        <a:buSzPct val="110000"/>
        <a:buFont typeface="Arial" panose="020B0604020202020204" pitchFamily="34" charset="0"/>
        <a:buChar char="•"/>
        <a:defRPr sz="2800" kern="1200" spc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137160" algn="l" defTabSz="914400" rtl="0" eaLnBrk="1" latinLnBrk="0" hangingPunct="1">
        <a:lnSpc>
          <a:spcPct val="100000"/>
        </a:lnSpc>
        <a:spcBef>
          <a:spcPts val="500"/>
        </a:spcBef>
        <a:buClr>
          <a:srgbClr val="009CD6"/>
        </a:buClr>
        <a:buSzPct val="110000"/>
        <a:buFont typeface="Arial" panose="020B0604020202020204" pitchFamily="34" charset="0"/>
        <a:buChar char="•"/>
        <a:defRPr sz="2800" kern="1200" spc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137160" algn="l" defTabSz="914400" rtl="0" eaLnBrk="1" latinLnBrk="0" hangingPunct="1">
        <a:lnSpc>
          <a:spcPct val="100000"/>
        </a:lnSpc>
        <a:spcBef>
          <a:spcPts val="500"/>
        </a:spcBef>
        <a:buClr>
          <a:srgbClr val="009CD6"/>
        </a:buClr>
        <a:buSzPct val="110000"/>
        <a:buFont typeface="Arial" panose="020B0604020202020204" pitchFamily="34" charset="0"/>
        <a:buChar char="•"/>
        <a:defRPr sz="2800" kern="1200" spc="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137160" algn="l" defTabSz="914400" rtl="0" eaLnBrk="1" latinLnBrk="0" hangingPunct="1">
        <a:lnSpc>
          <a:spcPct val="100000"/>
        </a:lnSpc>
        <a:spcBef>
          <a:spcPts val="500"/>
        </a:spcBef>
        <a:buClr>
          <a:srgbClr val="009CD6"/>
        </a:buClr>
        <a:buSzPct val="110000"/>
        <a:buFont typeface="Arial" panose="020B0604020202020204" pitchFamily="34" charset="0"/>
        <a:buChar char="•"/>
        <a:defRPr sz="2800" kern="1200" spc="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ts val="2200"/>
        </a:lnSpc>
        <a:spcBef>
          <a:spcPts val="500"/>
        </a:spcBef>
        <a:buClr>
          <a:srgbClr val="00B0F0"/>
        </a:buClr>
        <a:buFont typeface="Arial" panose="020B0604020202020204" pitchFamily="34" charset="0"/>
        <a:buChar char="•"/>
        <a:defRPr sz="1800" kern="1200" spc="3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328A0EE-5A32-42C1-8C1D-EA2BEF099C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816313" y="2209801"/>
            <a:ext cx="8559373" cy="379306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ctr"/>
            <a:r>
              <a:rPr lang="en-US" sz="2800" i="1">
                <a:latin typeface="Georgia" panose="02040502050405020303" pitchFamily="18" charset="0"/>
              </a:rPr>
              <a:t>We grew up with the internet. </a:t>
            </a:r>
            <a:br>
              <a:rPr lang="en-US" sz="2800" i="1">
                <a:latin typeface="Georgia" panose="02040502050405020303" pitchFamily="18" charset="0"/>
              </a:rPr>
            </a:br>
            <a:r>
              <a:rPr lang="en-US" sz="2800" i="1">
                <a:latin typeface="Georgia" panose="02040502050405020303" pitchFamily="18" charset="0"/>
              </a:rPr>
              <a:t>I mean, the internet has always been here with us. The grown-ups are like ‘Wow the internet appeared’, while it is perfectly normal for us.”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3FB8933-3AE5-487A-8B03-0B68C8923CB0}"/>
              </a:ext>
            </a:extLst>
          </p:cNvPr>
          <p:cNvSpPr txBox="1"/>
          <p:nvPr userDrawn="1"/>
        </p:nvSpPr>
        <p:spPr>
          <a:xfrm>
            <a:off x="9182937" y="6343130"/>
            <a:ext cx="24993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spc="50" baseline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www.itu.int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D9BF5BD-2163-4157-A2AF-C24DDF31C8DA}"/>
              </a:ext>
            </a:extLst>
          </p:cNvPr>
          <p:cNvSpPr txBox="1"/>
          <p:nvPr userDrawn="1"/>
        </p:nvSpPr>
        <p:spPr>
          <a:xfrm>
            <a:off x="11420070" y="6345034"/>
            <a:ext cx="55372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D88FE18D-1554-4525-B2E9-CBAFE9755A5A}" type="slidenum">
              <a:rPr lang="en-US" sz="1300" smtClean="0">
                <a:solidFill>
                  <a:schemeClr val="tx1"/>
                </a:solidFill>
              </a:rPr>
              <a:t>‹#›</a:t>
            </a:fld>
            <a:endParaRPr lang="en-US" sz="13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6132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91440" indent="0" algn="ctr" defTabSz="914400" rtl="0" eaLnBrk="1" latinLnBrk="0" hangingPunct="1">
        <a:lnSpc>
          <a:spcPct val="100000"/>
        </a:lnSpc>
        <a:spcBef>
          <a:spcPts val="1000"/>
        </a:spcBef>
        <a:buClr>
          <a:srgbClr val="009CD6"/>
        </a:buClr>
        <a:buSzPct val="110000"/>
        <a:buFontTx/>
        <a:buNone/>
        <a:defRPr sz="3600" kern="1200" spc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548640" indent="0" algn="l" defTabSz="914400" rtl="0" eaLnBrk="1" latinLnBrk="0" hangingPunct="1">
        <a:lnSpc>
          <a:spcPct val="100000"/>
        </a:lnSpc>
        <a:spcBef>
          <a:spcPts val="500"/>
        </a:spcBef>
        <a:buClr>
          <a:srgbClr val="009CD6"/>
        </a:buClr>
        <a:buSzPct val="110000"/>
        <a:buFontTx/>
        <a:buNone/>
        <a:defRPr sz="2800" kern="1200" spc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005840" indent="0" algn="l" defTabSz="914400" rtl="0" eaLnBrk="1" latinLnBrk="0" hangingPunct="1">
        <a:lnSpc>
          <a:spcPct val="100000"/>
        </a:lnSpc>
        <a:spcBef>
          <a:spcPts val="500"/>
        </a:spcBef>
        <a:buClr>
          <a:srgbClr val="009CD6"/>
        </a:buClr>
        <a:buSzPct val="110000"/>
        <a:buFontTx/>
        <a:buNone/>
        <a:defRPr sz="2800" kern="1200" spc="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463040" indent="0" algn="l" defTabSz="914400" rtl="0" eaLnBrk="1" latinLnBrk="0" hangingPunct="1">
        <a:lnSpc>
          <a:spcPct val="100000"/>
        </a:lnSpc>
        <a:spcBef>
          <a:spcPts val="500"/>
        </a:spcBef>
        <a:buClr>
          <a:srgbClr val="009CD6"/>
        </a:buClr>
        <a:buSzPct val="110000"/>
        <a:buFontTx/>
        <a:buNone/>
        <a:defRPr sz="2800" kern="1200" spc="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ts val="2200"/>
        </a:lnSpc>
        <a:spcBef>
          <a:spcPts val="500"/>
        </a:spcBef>
        <a:buClr>
          <a:srgbClr val="00B0F0"/>
        </a:buClr>
        <a:buFont typeface="Arial" panose="020B0604020202020204" pitchFamily="34" charset="0"/>
        <a:buChar char="•"/>
        <a:defRPr sz="1800" kern="1200" spc="3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6C4518C-C369-4BCE-93F6-ACF7A0A456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870450"/>
            <a:ext cx="10515600" cy="7464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4000E1E-D04F-9864-57F1-1F1BADAA2CAC}"/>
              </a:ext>
            </a:extLst>
          </p:cNvPr>
          <p:cNvSpPr txBox="1"/>
          <p:nvPr userDrawn="1"/>
        </p:nvSpPr>
        <p:spPr>
          <a:xfrm>
            <a:off x="9441170" y="6343130"/>
            <a:ext cx="24993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spc="50" baseline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www.itu.int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C90E566-5E52-A699-825B-26D01E35FE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17625" y="1861719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150"/>
          </a:p>
        </p:txBody>
      </p:sp>
    </p:spTree>
    <p:extLst>
      <p:ext uri="{BB962C8B-B14F-4D97-AF65-F5344CB8AC3E}">
        <p14:creationId xmlns:p14="http://schemas.microsoft.com/office/powerpoint/2010/main" val="1338020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25" r:id="rId5"/>
    <p:sldLayoutId id="2147483723" r:id="rId6"/>
    <p:sldLayoutId id="2147483724" r:id="rId7"/>
    <p:sldLayoutId id="2147483731" r:id="rId8"/>
    <p:sldLayoutId id="2147483740" r:id="rId9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77190" indent="-285750" algn="l" defTabSz="914400" rtl="0" eaLnBrk="1" latinLnBrk="0" hangingPunct="1">
        <a:lnSpc>
          <a:spcPts val="2200"/>
        </a:lnSpc>
        <a:spcBef>
          <a:spcPts val="1000"/>
        </a:spcBef>
        <a:buClr>
          <a:srgbClr val="009CD6"/>
        </a:buClr>
        <a:buSzPct val="110000"/>
        <a:buFont typeface="Arial" panose="020B0604020202020204" pitchFamily="34" charset="0"/>
        <a:buChar char="•"/>
        <a:defRPr sz="1800" kern="1200" spc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548640" indent="0" algn="l" defTabSz="914400" rtl="0" eaLnBrk="1" latinLnBrk="0" hangingPunct="1">
        <a:lnSpc>
          <a:spcPts val="2200"/>
        </a:lnSpc>
        <a:spcBef>
          <a:spcPts val="500"/>
        </a:spcBef>
        <a:buClr>
          <a:srgbClr val="009CD6"/>
        </a:buClr>
        <a:buSzPct val="110000"/>
        <a:buFont typeface="Arial" panose="020B0604020202020204" pitchFamily="34" charset="0"/>
        <a:buNone/>
        <a:defRPr sz="1800" kern="1200" spc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291590" indent="-285750" algn="l" defTabSz="914400" rtl="0" eaLnBrk="1" latinLnBrk="0" hangingPunct="1">
        <a:lnSpc>
          <a:spcPts val="2200"/>
        </a:lnSpc>
        <a:spcBef>
          <a:spcPts val="500"/>
        </a:spcBef>
        <a:buClr>
          <a:srgbClr val="009CD6"/>
        </a:buClr>
        <a:buSzPct val="110000"/>
        <a:buFont typeface="Arial" panose="020B0604020202020204" pitchFamily="34" charset="0"/>
        <a:buChar char="•"/>
        <a:defRPr sz="1800" kern="1200" spc="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748790" indent="-285750" algn="l" defTabSz="914400" rtl="0" eaLnBrk="1" latinLnBrk="0" hangingPunct="1">
        <a:lnSpc>
          <a:spcPts val="2200"/>
        </a:lnSpc>
        <a:spcBef>
          <a:spcPts val="500"/>
        </a:spcBef>
        <a:buClr>
          <a:srgbClr val="009CD6"/>
        </a:buClr>
        <a:buSzPct val="110000"/>
        <a:buFont typeface="Arial" panose="020B0604020202020204" pitchFamily="34" charset="0"/>
        <a:buChar char="•"/>
        <a:defRPr sz="1800" kern="1200" spc="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ts val="2200"/>
        </a:lnSpc>
        <a:spcBef>
          <a:spcPts val="500"/>
        </a:spcBef>
        <a:buClr>
          <a:srgbClr val="00B0F0"/>
        </a:buClr>
        <a:buFont typeface="Arial" panose="020B0604020202020204" pitchFamily="34" charset="0"/>
        <a:buChar char="•"/>
        <a:defRPr sz="1800" kern="1200" spc="3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7287" userDrawn="1">
          <p15:clr>
            <a:srgbClr val="F26B43"/>
          </p15:clr>
        </p15:guide>
        <p15:guide id="4" pos="393" userDrawn="1">
          <p15:clr>
            <a:srgbClr val="F26B43"/>
          </p15:clr>
        </p15:guide>
        <p15:guide id="5" orient="horz" pos="3974" userDrawn="1">
          <p15:clr>
            <a:srgbClr val="F26B43"/>
          </p15:clr>
        </p15:guide>
        <p15:guide id="6" orient="horz" pos="346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6C4518C-C369-4BCE-93F6-ACF7A0A456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8392" y="879975"/>
            <a:ext cx="10515600" cy="7464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328A0EE-5A32-42C1-8C1D-EA2BEF099C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8392" y="1804342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/>
              <a:t>Second level</a:t>
            </a:r>
          </a:p>
          <a:p>
            <a:pPr lvl="1"/>
            <a:r>
              <a:rPr lang="en-US"/>
              <a:t>Third level</a:t>
            </a:r>
          </a:p>
          <a:p>
            <a:pPr lvl="2"/>
            <a:r>
              <a:rPr lang="en-US"/>
              <a:t>Fourth level</a:t>
            </a:r>
          </a:p>
          <a:p>
            <a:pPr lvl="3"/>
            <a:r>
              <a:rPr lang="en-US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93ABCAB-1B02-4C7B-89B1-A5BB0E479D06}"/>
              </a:ext>
            </a:extLst>
          </p:cNvPr>
          <p:cNvSpPr txBox="1"/>
          <p:nvPr userDrawn="1"/>
        </p:nvSpPr>
        <p:spPr>
          <a:xfrm>
            <a:off x="9441170" y="6343130"/>
            <a:ext cx="24993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spc="50" baseline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www.itu.int</a:t>
            </a:r>
          </a:p>
        </p:txBody>
      </p:sp>
    </p:spTree>
    <p:extLst>
      <p:ext uri="{BB962C8B-B14F-4D97-AF65-F5344CB8AC3E}">
        <p14:creationId xmlns:p14="http://schemas.microsoft.com/office/powerpoint/2010/main" val="36265320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137160" algn="l" defTabSz="914400" rtl="0" eaLnBrk="1" latinLnBrk="0" hangingPunct="1">
        <a:lnSpc>
          <a:spcPct val="100000"/>
        </a:lnSpc>
        <a:spcBef>
          <a:spcPts val="1000"/>
        </a:spcBef>
        <a:buClr>
          <a:srgbClr val="009CD6"/>
        </a:buClr>
        <a:buSzPct val="110000"/>
        <a:buFont typeface="Arial" panose="020B0604020202020204" pitchFamily="34" charset="0"/>
        <a:buChar char="•"/>
        <a:defRPr sz="2800" kern="1200" spc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137160" algn="l" defTabSz="914400" rtl="0" eaLnBrk="1" latinLnBrk="0" hangingPunct="1">
        <a:lnSpc>
          <a:spcPct val="100000"/>
        </a:lnSpc>
        <a:spcBef>
          <a:spcPts val="500"/>
        </a:spcBef>
        <a:buClr>
          <a:srgbClr val="009CD6"/>
        </a:buClr>
        <a:buSzPct val="110000"/>
        <a:buFont typeface="Arial" panose="020B0604020202020204" pitchFamily="34" charset="0"/>
        <a:buChar char="•"/>
        <a:defRPr sz="2800" kern="1200" spc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137160" algn="l" defTabSz="914400" rtl="0" eaLnBrk="1" latinLnBrk="0" hangingPunct="1">
        <a:lnSpc>
          <a:spcPct val="100000"/>
        </a:lnSpc>
        <a:spcBef>
          <a:spcPts val="500"/>
        </a:spcBef>
        <a:buClr>
          <a:srgbClr val="009CD6"/>
        </a:buClr>
        <a:buSzPct val="110000"/>
        <a:buFont typeface="Arial" panose="020B0604020202020204" pitchFamily="34" charset="0"/>
        <a:buChar char="•"/>
        <a:defRPr sz="2800" kern="1200" spc="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137160" algn="l" defTabSz="914400" rtl="0" eaLnBrk="1" latinLnBrk="0" hangingPunct="1">
        <a:lnSpc>
          <a:spcPct val="100000"/>
        </a:lnSpc>
        <a:spcBef>
          <a:spcPts val="500"/>
        </a:spcBef>
        <a:buClr>
          <a:srgbClr val="009CD6"/>
        </a:buClr>
        <a:buSzPct val="110000"/>
        <a:buFont typeface="Arial" panose="020B0604020202020204" pitchFamily="34" charset="0"/>
        <a:buChar char="•"/>
        <a:defRPr sz="2800" kern="1200" spc="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ts val="2200"/>
        </a:lnSpc>
        <a:spcBef>
          <a:spcPts val="500"/>
        </a:spcBef>
        <a:buClr>
          <a:srgbClr val="00B0F0"/>
        </a:buClr>
        <a:buFont typeface="Arial" panose="020B0604020202020204" pitchFamily="34" charset="0"/>
        <a:buChar char="•"/>
        <a:defRPr sz="1800" kern="1200" spc="3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328A0EE-5A32-42C1-8C1D-EA2BEF099C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816313" y="2209801"/>
            <a:ext cx="8559373" cy="379306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ctr"/>
            <a:r>
              <a:rPr lang="en-US" sz="2800" i="1">
                <a:latin typeface="Georgia" panose="02040502050405020303" pitchFamily="18" charset="0"/>
              </a:rPr>
              <a:t>We grew up with the internet. </a:t>
            </a:r>
            <a:br>
              <a:rPr lang="en-US" sz="2800" i="1">
                <a:latin typeface="Georgia" panose="02040502050405020303" pitchFamily="18" charset="0"/>
              </a:rPr>
            </a:br>
            <a:r>
              <a:rPr lang="en-US" sz="2800" i="1">
                <a:latin typeface="Georgia" panose="02040502050405020303" pitchFamily="18" charset="0"/>
              </a:rPr>
              <a:t>I mean, the internet has always been here with us. The grown-ups are like ‘Wow the internet appeared’, while it is perfectly normal for us.”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BF2D689-E636-BA70-BC4B-F77AA901DA26}"/>
              </a:ext>
            </a:extLst>
          </p:cNvPr>
          <p:cNvSpPr txBox="1"/>
          <p:nvPr userDrawn="1"/>
        </p:nvSpPr>
        <p:spPr>
          <a:xfrm>
            <a:off x="9441170" y="6343130"/>
            <a:ext cx="24993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spc="50" baseline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www.itu.int</a:t>
            </a:r>
          </a:p>
        </p:txBody>
      </p:sp>
    </p:spTree>
    <p:extLst>
      <p:ext uri="{BB962C8B-B14F-4D97-AF65-F5344CB8AC3E}">
        <p14:creationId xmlns:p14="http://schemas.microsoft.com/office/powerpoint/2010/main" val="11916326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91440" indent="0" algn="ctr" defTabSz="914400" rtl="0" eaLnBrk="1" latinLnBrk="0" hangingPunct="1">
        <a:lnSpc>
          <a:spcPct val="100000"/>
        </a:lnSpc>
        <a:spcBef>
          <a:spcPts val="1000"/>
        </a:spcBef>
        <a:buClr>
          <a:srgbClr val="009CD6"/>
        </a:buClr>
        <a:buSzPct val="110000"/>
        <a:buFontTx/>
        <a:buNone/>
        <a:defRPr sz="3600" kern="1200" spc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548640" indent="0" algn="l" defTabSz="914400" rtl="0" eaLnBrk="1" latinLnBrk="0" hangingPunct="1">
        <a:lnSpc>
          <a:spcPct val="100000"/>
        </a:lnSpc>
        <a:spcBef>
          <a:spcPts val="500"/>
        </a:spcBef>
        <a:buClr>
          <a:srgbClr val="009CD6"/>
        </a:buClr>
        <a:buSzPct val="110000"/>
        <a:buFontTx/>
        <a:buNone/>
        <a:defRPr sz="2800" kern="1200" spc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005840" indent="0" algn="l" defTabSz="914400" rtl="0" eaLnBrk="1" latinLnBrk="0" hangingPunct="1">
        <a:lnSpc>
          <a:spcPct val="100000"/>
        </a:lnSpc>
        <a:spcBef>
          <a:spcPts val="500"/>
        </a:spcBef>
        <a:buClr>
          <a:srgbClr val="009CD6"/>
        </a:buClr>
        <a:buSzPct val="110000"/>
        <a:buFontTx/>
        <a:buNone/>
        <a:defRPr sz="2800" kern="1200" spc="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463040" indent="0" algn="l" defTabSz="914400" rtl="0" eaLnBrk="1" latinLnBrk="0" hangingPunct="1">
        <a:lnSpc>
          <a:spcPct val="100000"/>
        </a:lnSpc>
        <a:spcBef>
          <a:spcPts val="500"/>
        </a:spcBef>
        <a:buClr>
          <a:srgbClr val="009CD6"/>
        </a:buClr>
        <a:buSzPct val="110000"/>
        <a:buFontTx/>
        <a:buNone/>
        <a:defRPr sz="2800" kern="1200" spc="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ts val="2200"/>
        </a:lnSpc>
        <a:spcBef>
          <a:spcPts val="500"/>
        </a:spcBef>
        <a:buClr>
          <a:srgbClr val="00B0F0"/>
        </a:buClr>
        <a:buFont typeface="Arial" panose="020B0604020202020204" pitchFamily="34" charset="0"/>
        <a:buChar char="•"/>
        <a:defRPr sz="1800" kern="1200" spc="3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96313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150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hyperlink" Target="https://www.itu.int/en/ITU-D/Regional-Presence/Europe/Pages/Events/2024/05.07_Effective%20engagement%20of%20European%20industry/BSG.aspx" TargetMode="External"/><Relationship Id="rId7" Type="http://schemas.openxmlformats.org/officeDocument/2006/relationships/image" Target="../media/image2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Relationship Id="rId6" Type="http://schemas.openxmlformats.org/officeDocument/2006/relationships/hyperlink" Target="https://telecomrevieweurope.com/articles/reports-and-coverage/industry-leaders-discuss-itu-t-standardization-and-gender-gap-issues" TargetMode="External"/><Relationship Id="rId5" Type="http://schemas.openxmlformats.org/officeDocument/2006/relationships/hyperlink" Target="https://youtu.be/z1EngabIA4E" TargetMode="External"/><Relationship Id="rId4" Type="http://schemas.openxmlformats.org/officeDocument/2006/relationships/hyperlink" Target="https://www.itu.int/en/ITU-D/Regional-Presence/Europe/Documents/Events/2024/05.07_Effective%20engagement%20of%20European%20industry/Concept%20CEPT-ITU-2024.5.7%20V2-shared%20with%20Office%20for%20EUR.pdf" TargetMode="External"/><Relationship Id="rId9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hyperlink" Target="https://www.itu.int/en/ITU-T/NoW/events/20240123/Pages/default.aspx" TargetMode="External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4.jpeg"/><Relationship Id="rId5" Type="http://schemas.openxmlformats.org/officeDocument/2006/relationships/hyperlink" Target="https://www.youtube.com/@itutelecommunication/videos" TargetMode="External"/><Relationship Id="rId4" Type="http://schemas.openxmlformats.org/officeDocument/2006/relationships/hyperlink" Target="https://www.itu.int/hub/2024/01/advancing-womens-engagement-ahead-of-itus-world-telecommunication-standardization-assembly/" TargetMode="External"/><Relationship Id="rId9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mailto:NoW-T@itu.int" TargetMode="External"/><Relationship Id="rId3" Type="http://schemas.openxmlformats.org/officeDocument/2006/relationships/image" Target="../media/image31.png"/><Relationship Id="rId7" Type="http://schemas.openxmlformats.org/officeDocument/2006/relationships/hyperlink" Target="mailto:nowinitut@lists.itu.int&#8203;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s://www.itu.int/net4/iwm/?p0=0&amp;p11=ITU&amp;p12=ITU-SEP-ITU-T-SEP-Other%20Groups-SEP-Network%20of%20Women%20in%20ITU-T&amp;p21=ITU&amp;p22=ITU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jpeg"/><Relationship Id="rId12" Type="http://schemas.openxmlformats.org/officeDocument/2006/relationships/image" Target="../media/image1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7.jpeg"/><Relationship Id="rId11" Type="http://schemas.openxmlformats.org/officeDocument/2006/relationships/image" Target="../media/image12.png"/><Relationship Id="rId5" Type="http://schemas.openxmlformats.org/officeDocument/2006/relationships/image" Target="../media/image6.jpeg"/><Relationship Id="rId10" Type="http://schemas.openxmlformats.org/officeDocument/2006/relationships/image" Target="../media/image11.jpeg"/><Relationship Id="rId4" Type="http://schemas.openxmlformats.org/officeDocument/2006/relationships/image" Target="../media/image5.jpeg"/><Relationship Id="rId9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tu.int/en/action/gender-equality/Documents/S22-PP-Res70-E.pdf" TargetMode="External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Relationship Id="rId6" Type="http://schemas.openxmlformats.org/officeDocument/2006/relationships/hyperlink" Target="https://www.itu.int/en/ITU-T/NoW/Pages/default.aspx" TargetMode="External"/><Relationship Id="rId5" Type="http://schemas.openxmlformats.org/officeDocument/2006/relationships/hyperlink" Target="https://www.itu.int/en/ITU-T/NoW/Documents/Terms%20of%20Reference.pdf" TargetMode="External"/><Relationship Id="rId4" Type="http://schemas.openxmlformats.org/officeDocument/2006/relationships/hyperlink" Target="https://www.itu.int/dms_pub/itu-t/opb/res/T-RES-T.55-2022-PDF-E.pdf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26" Type="http://schemas.openxmlformats.org/officeDocument/2006/relationships/tags" Target="../tags/tag26.xml"/><Relationship Id="rId21" Type="http://schemas.openxmlformats.org/officeDocument/2006/relationships/tags" Target="../tags/tag21.xml"/><Relationship Id="rId42" Type="http://schemas.openxmlformats.org/officeDocument/2006/relationships/tags" Target="../tags/tag42.xml"/><Relationship Id="rId47" Type="http://schemas.openxmlformats.org/officeDocument/2006/relationships/tags" Target="../tags/tag47.xml"/><Relationship Id="rId63" Type="http://schemas.openxmlformats.org/officeDocument/2006/relationships/tags" Target="../tags/tag63.xml"/><Relationship Id="rId68" Type="http://schemas.openxmlformats.org/officeDocument/2006/relationships/tags" Target="../tags/tag68.xml"/><Relationship Id="rId16" Type="http://schemas.openxmlformats.org/officeDocument/2006/relationships/tags" Target="../tags/tag16.xml"/><Relationship Id="rId11" Type="http://schemas.openxmlformats.org/officeDocument/2006/relationships/tags" Target="../tags/tag11.xml"/><Relationship Id="rId24" Type="http://schemas.openxmlformats.org/officeDocument/2006/relationships/tags" Target="../tags/tag24.xml"/><Relationship Id="rId32" Type="http://schemas.openxmlformats.org/officeDocument/2006/relationships/tags" Target="../tags/tag32.xml"/><Relationship Id="rId37" Type="http://schemas.openxmlformats.org/officeDocument/2006/relationships/tags" Target="../tags/tag37.xml"/><Relationship Id="rId40" Type="http://schemas.openxmlformats.org/officeDocument/2006/relationships/tags" Target="../tags/tag40.xml"/><Relationship Id="rId45" Type="http://schemas.openxmlformats.org/officeDocument/2006/relationships/tags" Target="../tags/tag45.xml"/><Relationship Id="rId53" Type="http://schemas.openxmlformats.org/officeDocument/2006/relationships/tags" Target="../tags/tag53.xml"/><Relationship Id="rId58" Type="http://schemas.openxmlformats.org/officeDocument/2006/relationships/tags" Target="../tags/tag58.xml"/><Relationship Id="rId66" Type="http://schemas.openxmlformats.org/officeDocument/2006/relationships/tags" Target="../tags/tag66.xml"/><Relationship Id="rId74" Type="http://schemas.openxmlformats.org/officeDocument/2006/relationships/tags" Target="../tags/tag74.xml"/><Relationship Id="rId5" Type="http://schemas.openxmlformats.org/officeDocument/2006/relationships/tags" Target="../tags/tag5.xml"/><Relationship Id="rId61" Type="http://schemas.openxmlformats.org/officeDocument/2006/relationships/tags" Target="../tags/tag61.xml"/><Relationship Id="rId19" Type="http://schemas.openxmlformats.org/officeDocument/2006/relationships/tags" Target="../tags/tag19.xml"/><Relationship Id="rId14" Type="http://schemas.openxmlformats.org/officeDocument/2006/relationships/tags" Target="../tags/tag14.xml"/><Relationship Id="rId22" Type="http://schemas.openxmlformats.org/officeDocument/2006/relationships/tags" Target="../tags/tag22.xml"/><Relationship Id="rId27" Type="http://schemas.openxmlformats.org/officeDocument/2006/relationships/tags" Target="../tags/tag27.xml"/><Relationship Id="rId30" Type="http://schemas.openxmlformats.org/officeDocument/2006/relationships/tags" Target="../tags/tag30.xml"/><Relationship Id="rId35" Type="http://schemas.openxmlformats.org/officeDocument/2006/relationships/tags" Target="../tags/tag35.xml"/><Relationship Id="rId43" Type="http://schemas.openxmlformats.org/officeDocument/2006/relationships/tags" Target="../tags/tag43.xml"/><Relationship Id="rId48" Type="http://schemas.openxmlformats.org/officeDocument/2006/relationships/tags" Target="../tags/tag48.xml"/><Relationship Id="rId56" Type="http://schemas.openxmlformats.org/officeDocument/2006/relationships/tags" Target="../tags/tag56.xml"/><Relationship Id="rId64" Type="http://schemas.openxmlformats.org/officeDocument/2006/relationships/tags" Target="../tags/tag64.xml"/><Relationship Id="rId69" Type="http://schemas.openxmlformats.org/officeDocument/2006/relationships/tags" Target="../tags/tag69.xml"/><Relationship Id="rId77" Type="http://schemas.openxmlformats.org/officeDocument/2006/relationships/slideLayout" Target="../slideLayouts/slideLayout14.xml"/><Relationship Id="rId8" Type="http://schemas.openxmlformats.org/officeDocument/2006/relationships/tags" Target="../tags/tag8.xml"/><Relationship Id="rId51" Type="http://schemas.openxmlformats.org/officeDocument/2006/relationships/tags" Target="../tags/tag51.xml"/><Relationship Id="rId72" Type="http://schemas.openxmlformats.org/officeDocument/2006/relationships/tags" Target="../tags/tag72.xml"/><Relationship Id="rId3" Type="http://schemas.openxmlformats.org/officeDocument/2006/relationships/tags" Target="../tags/tag3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5" Type="http://schemas.openxmlformats.org/officeDocument/2006/relationships/tags" Target="../tags/tag25.xml"/><Relationship Id="rId33" Type="http://schemas.openxmlformats.org/officeDocument/2006/relationships/tags" Target="../tags/tag33.xml"/><Relationship Id="rId38" Type="http://schemas.openxmlformats.org/officeDocument/2006/relationships/tags" Target="../tags/tag38.xml"/><Relationship Id="rId46" Type="http://schemas.openxmlformats.org/officeDocument/2006/relationships/tags" Target="../tags/tag46.xml"/><Relationship Id="rId59" Type="http://schemas.openxmlformats.org/officeDocument/2006/relationships/tags" Target="../tags/tag59.xml"/><Relationship Id="rId67" Type="http://schemas.openxmlformats.org/officeDocument/2006/relationships/tags" Target="../tags/tag67.xml"/><Relationship Id="rId20" Type="http://schemas.openxmlformats.org/officeDocument/2006/relationships/tags" Target="../tags/tag20.xml"/><Relationship Id="rId41" Type="http://schemas.openxmlformats.org/officeDocument/2006/relationships/tags" Target="../tags/tag41.xml"/><Relationship Id="rId54" Type="http://schemas.openxmlformats.org/officeDocument/2006/relationships/tags" Target="../tags/tag54.xml"/><Relationship Id="rId62" Type="http://schemas.openxmlformats.org/officeDocument/2006/relationships/tags" Target="../tags/tag62.xml"/><Relationship Id="rId70" Type="http://schemas.openxmlformats.org/officeDocument/2006/relationships/tags" Target="../tags/tag70.xml"/><Relationship Id="rId75" Type="http://schemas.openxmlformats.org/officeDocument/2006/relationships/tags" Target="../tags/tag75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5" Type="http://schemas.openxmlformats.org/officeDocument/2006/relationships/tags" Target="../tags/tag15.xml"/><Relationship Id="rId23" Type="http://schemas.openxmlformats.org/officeDocument/2006/relationships/tags" Target="../tags/tag23.xml"/><Relationship Id="rId28" Type="http://schemas.openxmlformats.org/officeDocument/2006/relationships/tags" Target="../tags/tag28.xml"/><Relationship Id="rId36" Type="http://schemas.openxmlformats.org/officeDocument/2006/relationships/tags" Target="../tags/tag36.xml"/><Relationship Id="rId49" Type="http://schemas.openxmlformats.org/officeDocument/2006/relationships/tags" Target="../tags/tag49.xml"/><Relationship Id="rId57" Type="http://schemas.openxmlformats.org/officeDocument/2006/relationships/tags" Target="../tags/tag57.xml"/><Relationship Id="rId10" Type="http://schemas.openxmlformats.org/officeDocument/2006/relationships/tags" Target="../tags/tag10.xml"/><Relationship Id="rId31" Type="http://schemas.openxmlformats.org/officeDocument/2006/relationships/tags" Target="../tags/tag31.xml"/><Relationship Id="rId44" Type="http://schemas.openxmlformats.org/officeDocument/2006/relationships/tags" Target="../tags/tag44.xml"/><Relationship Id="rId52" Type="http://schemas.openxmlformats.org/officeDocument/2006/relationships/tags" Target="../tags/tag52.xml"/><Relationship Id="rId60" Type="http://schemas.openxmlformats.org/officeDocument/2006/relationships/tags" Target="../tags/tag60.xml"/><Relationship Id="rId65" Type="http://schemas.openxmlformats.org/officeDocument/2006/relationships/tags" Target="../tags/tag65.xml"/><Relationship Id="rId73" Type="http://schemas.openxmlformats.org/officeDocument/2006/relationships/tags" Target="../tags/tag73.xml"/><Relationship Id="rId78" Type="http://schemas.openxmlformats.org/officeDocument/2006/relationships/notesSlide" Target="../notesSlides/notesSlide6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39" Type="http://schemas.openxmlformats.org/officeDocument/2006/relationships/tags" Target="../tags/tag39.xml"/><Relationship Id="rId34" Type="http://schemas.openxmlformats.org/officeDocument/2006/relationships/tags" Target="../tags/tag34.xml"/><Relationship Id="rId50" Type="http://schemas.openxmlformats.org/officeDocument/2006/relationships/tags" Target="../tags/tag50.xml"/><Relationship Id="rId55" Type="http://schemas.openxmlformats.org/officeDocument/2006/relationships/tags" Target="../tags/tag55.xml"/><Relationship Id="rId76" Type="http://schemas.openxmlformats.org/officeDocument/2006/relationships/tags" Target="../tags/tag76.xml"/><Relationship Id="rId7" Type="http://schemas.openxmlformats.org/officeDocument/2006/relationships/tags" Target="../tags/tag7.xml"/><Relationship Id="rId71" Type="http://schemas.openxmlformats.org/officeDocument/2006/relationships/tags" Target="../tags/tag71.xml"/><Relationship Id="rId2" Type="http://schemas.openxmlformats.org/officeDocument/2006/relationships/tags" Target="../tags/tag2.xml"/><Relationship Id="rId29" Type="http://schemas.openxmlformats.org/officeDocument/2006/relationships/tags" Target="../tags/tag2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tu.int/wtsa/2024/prepmeet/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tu.int/en/ITU-D/Regional-Presence/Europe/Pages/Events/2024/05.07_Effective%20engagement%20of%20European%20industry/BSG.aspx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drawing&#10;&#10;Description automatically generated">
            <a:extLst>
              <a:ext uri="{FF2B5EF4-FFF2-40B4-BE49-F238E27FC236}">
                <a16:creationId xmlns:a16="http://schemas.microsoft.com/office/drawing/2014/main" id="{3E53D30F-8798-45FB-BE1C-62326591A8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1093" y="5759284"/>
            <a:ext cx="748040" cy="824258"/>
          </a:xfrm>
          <a:prstGeom prst="rect">
            <a:avLst/>
          </a:prstGeom>
        </p:spPr>
      </p:pic>
      <p:sp>
        <p:nvSpPr>
          <p:cNvPr id="10" name="Title 9">
            <a:extLst>
              <a:ext uri="{FF2B5EF4-FFF2-40B4-BE49-F238E27FC236}">
                <a16:creationId xmlns:a16="http://schemas.microsoft.com/office/drawing/2014/main" id="{89F30285-D598-437F-82DD-E03C393D63FF}"/>
              </a:ext>
            </a:extLst>
          </p:cNvPr>
          <p:cNvSpPr txBox="1">
            <a:spLocks/>
          </p:cNvSpPr>
          <p:nvPr/>
        </p:nvSpPr>
        <p:spPr>
          <a:xfrm>
            <a:off x="779652" y="4809846"/>
            <a:ext cx="10301865" cy="631959"/>
          </a:xfrm>
          <a:prstGeom prst="rect">
            <a:avLst/>
          </a:prstGeom>
        </p:spPr>
        <p:txBody>
          <a:bodyPr lIns="91440" tIns="45720" rIns="91440" bIns="4572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spcBef>
                <a:spcPts val="600"/>
              </a:spcBef>
            </a:pPr>
            <a:endParaRPr lang="de-DE" sz="2800">
              <a:solidFill>
                <a:schemeClr val="tx1"/>
              </a:solidFill>
              <a:latin typeface="+mj-lt"/>
              <a:cs typeface="Varela Round"/>
            </a:endParaRPr>
          </a:p>
          <a:p>
            <a:pPr>
              <a:spcBef>
                <a:spcPts val="600"/>
              </a:spcBef>
            </a:pPr>
            <a:r>
              <a:rPr lang="de-DE" sz="2800">
                <a:solidFill>
                  <a:schemeClr val="tx1"/>
                </a:solidFill>
                <a:latin typeface="+mj-lt"/>
                <a:cs typeface="Varela Round"/>
              </a:rPr>
              <a:t>Brief introduction </a:t>
            </a:r>
            <a:br>
              <a:rPr lang="de-DE" sz="2800">
                <a:solidFill>
                  <a:schemeClr val="tx1"/>
                </a:solidFill>
                <a:latin typeface="+mj-lt"/>
                <a:cs typeface="Varela Round"/>
              </a:rPr>
            </a:br>
            <a:endParaRPr lang="de-DE" sz="2800">
              <a:solidFill>
                <a:schemeClr val="tx1"/>
              </a:solidFill>
              <a:latin typeface="+mj-lt"/>
              <a:cs typeface="Varela Round"/>
            </a:endParaRPr>
          </a:p>
        </p:txBody>
      </p:sp>
      <p:sp>
        <p:nvSpPr>
          <p:cNvPr id="13" name="Title 9">
            <a:extLst>
              <a:ext uri="{FF2B5EF4-FFF2-40B4-BE49-F238E27FC236}">
                <a16:creationId xmlns:a16="http://schemas.microsoft.com/office/drawing/2014/main" id="{122F9856-ABF7-4797-98C9-74C4BD7B847C}"/>
              </a:ext>
            </a:extLst>
          </p:cNvPr>
          <p:cNvSpPr txBox="1">
            <a:spLocks/>
          </p:cNvSpPr>
          <p:nvPr/>
        </p:nvSpPr>
        <p:spPr>
          <a:xfrm>
            <a:off x="849227" y="6203285"/>
            <a:ext cx="4586648" cy="298021"/>
          </a:xfrm>
          <a:prstGeom prst="rect">
            <a:avLst/>
          </a:prstGeom>
        </p:spPr>
        <p:txBody>
          <a:bodyPr lIns="91440" tIns="45720" rIns="91440" bIns="4572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1800" dirty="0">
                <a:solidFill>
                  <a:schemeClr val="tx1"/>
                </a:solidFill>
                <a:latin typeface="Arial"/>
                <a:cs typeface="Arial"/>
              </a:rPr>
              <a:t>July 2024</a:t>
            </a:r>
          </a:p>
        </p:txBody>
      </p:sp>
      <p:pic>
        <p:nvPicPr>
          <p:cNvPr id="7" name="ITU logo blue">
            <a:extLst>
              <a:ext uri="{FF2B5EF4-FFF2-40B4-BE49-F238E27FC236}">
                <a16:creationId xmlns:a16="http://schemas.microsoft.com/office/drawing/2014/main" id="{D3495090-241C-4D64-8E17-F3193A4D4A8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8024" y="5242067"/>
            <a:ext cx="1323975" cy="1873596"/>
          </a:xfrm>
          <a:prstGeom prst="rect">
            <a:avLst/>
          </a:prstGeom>
        </p:spPr>
      </p:pic>
      <p:pic>
        <p:nvPicPr>
          <p:cNvPr id="2" name="Image 7">
            <a:extLst>
              <a:ext uri="{FF2B5EF4-FFF2-40B4-BE49-F238E27FC236}">
                <a16:creationId xmlns:a16="http://schemas.microsoft.com/office/drawing/2014/main" id="{66D02AB0-B21C-C2E4-4666-AB89E4FA8DF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-84892"/>
            <a:ext cx="12191999" cy="4061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18451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FF2939D-EEF4-D85B-9CF0-A9FA6FDD6765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14783" y="1906879"/>
            <a:ext cx="6390024" cy="4545152"/>
          </a:xfrm>
        </p:spPr>
        <p:txBody>
          <a:bodyPr>
            <a:noAutofit/>
          </a:bodyPr>
          <a:lstStyle/>
          <a:p>
            <a:pPr marL="377190" lvl="1" indent="-285750">
              <a:lnSpc>
                <a:spcPct val="150000"/>
              </a:lnSpc>
              <a:spcBef>
                <a:spcPts val="1000"/>
              </a:spcBef>
              <a:buFont typeface="Courier New" panose="02070309020205020404" pitchFamily="49" charset="0"/>
              <a:buChar char="o"/>
            </a:pPr>
            <a:r>
              <a:rPr lang="en-GB" sz="1600"/>
              <a:t>7 May 2024, 11:30-12:45 PM, </a:t>
            </a:r>
            <a:r>
              <a:rPr lang="en-GB" sz="1600" err="1"/>
              <a:t>Gdańsk</a:t>
            </a:r>
            <a:r>
              <a:rPr lang="en-GB" sz="1600"/>
              <a:t>, Poland, hosted by CEPT </a:t>
            </a:r>
          </a:p>
          <a:p>
            <a:pPr marL="377190" lvl="1" indent="-285750">
              <a:lnSpc>
                <a:spcPct val="150000"/>
              </a:lnSpc>
              <a:spcBef>
                <a:spcPts val="1000"/>
              </a:spcBef>
              <a:buFont typeface="Courier New" panose="02070309020205020404" pitchFamily="49" charset="0"/>
              <a:buChar char="o"/>
            </a:pPr>
            <a:r>
              <a:rPr lang="en-GB" sz="1600" b="1" i="1">
                <a:solidFill>
                  <a:schemeClr val="accent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Bridging the Gender Gap: Inspiring Women to Lead in Tech</a:t>
            </a:r>
            <a:endParaRPr lang="en-GB" sz="1600" b="1" i="1">
              <a:solidFill>
                <a:schemeClr val="accent1"/>
              </a:solidFill>
            </a:endParaRPr>
          </a:p>
          <a:p>
            <a:pPr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GB" sz="1600"/>
              <a:t>Interactive panel discussion spotlighting the experiences of Czech Republic, Slovenia, Sweden and Poland with gender equality measures for promoting women in leadership positions, including a youth perspective.</a:t>
            </a:r>
          </a:p>
          <a:p>
            <a:pPr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GB" sz="1600">
                <a:solidFill>
                  <a:schemeClr val="accent1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Session programme</a:t>
            </a:r>
            <a:endParaRPr lang="en-GB" sz="1600">
              <a:solidFill>
                <a:schemeClr val="accent1"/>
              </a:solidFill>
            </a:endParaRPr>
          </a:p>
          <a:p>
            <a:pPr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sz="1600">
                <a:solidFill>
                  <a:schemeClr val="accent1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Watch the recording</a:t>
            </a:r>
            <a:endParaRPr lang="en-US" sz="1600">
              <a:solidFill>
                <a:schemeClr val="accent1"/>
              </a:solidFill>
            </a:endParaRPr>
          </a:p>
          <a:p>
            <a:pPr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sz="1600">
                <a:solidFill>
                  <a:schemeClr val="accent1"/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Read the News Article</a:t>
            </a:r>
            <a:endParaRPr lang="en-US" sz="1600">
              <a:solidFill>
                <a:schemeClr val="accent1"/>
              </a:solidFill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A7A74AB-8F77-D379-0520-19302E3F17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4783" y="861617"/>
            <a:ext cx="6044504" cy="1266501"/>
          </a:xfrm>
        </p:spPr>
        <p:txBody>
          <a:bodyPr/>
          <a:lstStyle/>
          <a:p>
            <a:r>
              <a:rPr lang="en-GB"/>
              <a:t>Network of Women’s </a:t>
            </a:r>
            <a:br>
              <a:rPr lang="en-GB"/>
            </a:br>
            <a:r>
              <a:rPr lang="en-GB"/>
              <a:t>Regional Activity Europe</a:t>
            </a:r>
            <a:br>
              <a:rPr lang="en-GB">
                <a:latin typeface="Avenir Black" panose="02000503020000020003" pitchFamily="2" charset="0"/>
              </a:rPr>
            </a:br>
            <a:endParaRPr lang="en-GB">
              <a:latin typeface="Avenir Black" panose="02000503020000020003" pitchFamily="2" charset="0"/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174D807-00E9-97EC-6389-7161D001991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/>
              <a:t>Network of Women in ITU-T</a:t>
            </a:r>
            <a:endParaRPr lang="en-GB"/>
          </a:p>
        </p:txBody>
      </p:sp>
      <p:pic>
        <p:nvPicPr>
          <p:cNvPr id="8" name="Immagine 7" descr="Immagine che contiene vestiti, persona, abito, uomo&#10;&#10;Descrizione generata automaticamente">
            <a:extLst>
              <a:ext uri="{FF2B5EF4-FFF2-40B4-BE49-F238E27FC236}">
                <a16:creationId xmlns:a16="http://schemas.microsoft.com/office/drawing/2014/main" id="{6E60C049-B3B4-9C0E-1C12-804429D2C97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0073" y="3488937"/>
            <a:ext cx="4761927" cy="3369064"/>
          </a:xfrm>
          <a:prstGeom prst="rect">
            <a:avLst/>
          </a:prstGeom>
        </p:spPr>
      </p:pic>
      <p:pic>
        <p:nvPicPr>
          <p:cNvPr id="10" name="Immagine 9" descr="Immagine che contiene vestiti, interno, arredo, donna&#10;&#10;Descrizione generata automaticamente">
            <a:extLst>
              <a:ext uri="{FF2B5EF4-FFF2-40B4-BE49-F238E27FC236}">
                <a16:creationId xmlns:a16="http://schemas.microsoft.com/office/drawing/2014/main" id="{0AC2841A-B0E2-F603-8698-94A04BD18BC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0073" y="1"/>
            <a:ext cx="4761927" cy="3571446"/>
          </a:xfrm>
          <a:prstGeom prst="rect">
            <a:avLst/>
          </a:prstGeom>
        </p:spPr>
      </p:pic>
      <p:pic>
        <p:nvPicPr>
          <p:cNvPr id="5" name="Immagine 4" descr="Immagine che contiene testo, schermata, Sito Web, Pagina Web&#10;&#10;Descrizione generata automaticamente">
            <a:extLst>
              <a:ext uri="{FF2B5EF4-FFF2-40B4-BE49-F238E27FC236}">
                <a16:creationId xmlns:a16="http://schemas.microsoft.com/office/drawing/2014/main" id="{90347371-2EBD-65A3-4832-43B34002BF2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8081" y="4729883"/>
            <a:ext cx="3427404" cy="194161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690736530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FF2939D-EEF4-D85B-9CF0-A9FA6FDD6765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03268" y="1999477"/>
            <a:ext cx="5852795" cy="4545152"/>
          </a:xfrm>
        </p:spPr>
        <p:txBody>
          <a:bodyPr>
            <a:noAutofit/>
          </a:bodyPr>
          <a:lstStyle/>
          <a:p>
            <a:pPr marL="377190" lvl="1" indent="-285750">
              <a:lnSpc>
                <a:spcPct val="150000"/>
              </a:lnSpc>
              <a:spcBef>
                <a:spcPts val="1000"/>
              </a:spcBef>
              <a:buFont typeface="Courier New" panose="02070309020205020404" pitchFamily="49" charset="0"/>
              <a:buChar char="o"/>
            </a:pPr>
            <a:r>
              <a:rPr lang="en-GB" sz="1600"/>
              <a:t>23 January 2024, 08:00-09:30AM, ITU HQ, Geneva</a:t>
            </a:r>
            <a:endParaRPr lang="en-US" sz="1600"/>
          </a:p>
          <a:p>
            <a:pPr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GB" sz="1600" b="1" i="1"/>
              <a:t>Launch of the gender equality campaign for WTSA-24 </a:t>
            </a:r>
          </a:p>
          <a:p>
            <a:pPr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GB" sz="1600"/>
              <a:t>+130 global participants </a:t>
            </a:r>
          </a:p>
          <a:p>
            <a:pPr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sz="1600"/>
              <a:t>Lively networking breakfast </a:t>
            </a:r>
          </a:p>
          <a:p>
            <a:pPr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sz="1600"/>
              <a:t>Interactive panel discussion on </a:t>
            </a:r>
            <a:r>
              <a:rPr lang="en-GB" sz="1600"/>
              <a:t>gender equality in standardization</a:t>
            </a:r>
          </a:p>
          <a:p>
            <a:pPr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sz="1600">
                <a:solidFill>
                  <a:schemeClr val="accent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Watch the recording</a:t>
            </a:r>
            <a:endParaRPr lang="en-US" sz="1600">
              <a:solidFill>
                <a:schemeClr val="accent1"/>
              </a:solidFill>
            </a:endParaRPr>
          </a:p>
          <a:p>
            <a:pPr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sz="1600">
                <a:solidFill>
                  <a:schemeClr val="accent1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Read the ITU News Article</a:t>
            </a:r>
            <a:endParaRPr lang="en-US" sz="1600">
              <a:solidFill>
                <a:schemeClr val="accent1"/>
              </a:solidFill>
            </a:endParaRPr>
          </a:p>
          <a:p>
            <a:pPr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sz="1600">
                <a:solidFill>
                  <a:schemeClr val="accent1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Watch the interviews</a:t>
            </a:r>
            <a:endParaRPr lang="en-US" sz="1600">
              <a:solidFill>
                <a:schemeClr val="accent1"/>
              </a:solidFill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A7A74AB-8F77-D379-0520-19302E3F17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4783" y="967180"/>
            <a:ext cx="6327732" cy="1266501"/>
          </a:xfrm>
        </p:spPr>
        <p:txBody>
          <a:bodyPr/>
          <a:lstStyle/>
          <a:p>
            <a:r>
              <a:rPr lang="en-GB"/>
              <a:t>Network of Women’s </a:t>
            </a:r>
            <a:br>
              <a:rPr lang="en-GB"/>
            </a:br>
            <a:r>
              <a:rPr lang="en-GB"/>
              <a:t>Breakfast @ TSAG </a:t>
            </a:r>
            <a:br>
              <a:rPr lang="en-GB">
                <a:latin typeface="Avenir Black" panose="02000503020000020003" pitchFamily="2" charset="0"/>
              </a:rPr>
            </a:br>
            <a:endParaRPr lang="en-GB">
              <a:latin typeface="Avenir Black" panose="02000503020000020003" pitchFamily="2" charset="0"/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174D807-00E9-97EC-6389-7161D001991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/>
              <a:t>Network of Women in ITU-T</a:t>
            </a:r>
            <a:endParaRPr lang="en-GB"/>
          </a:p>
        </p:txBody>
      </p:sp>
      <p:pic>
        <p:nvPicPr>
          <p:cNvPr id="11" name="Picture 10" descr="A group of people in a lecture hall&#10;&#10;Description automatically generated">
            <a:extLst>
              <a:ext uri="{FF2B5EF4-FFF2-40B4-BE49-F238E27FC236}">
                <a16:creationId xmlns:a16="http://schemas.microsoft.com/office/drawing/2014/main" id="{772AE850-1FA2-0DC8-8AAE-8CE91FAC60C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53" t="-191" r="-83" b="8677"/>
          <a:stretch/>
        </p:blipFill>
        <p:spPr>
          <a:xfrm>
            <a:off x="6284484" y="-4376"/>
            <a:ext cx="5896001" cy="299104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C0815FE-C3AF-5226-8C69-A72540BF63B5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4077" b="2334"/>
          <a:stretch/>
        </p:blipFill>
        <p:spPr>
          <a:xfrm>
            <a:off x="6329340" y="3101286"/>
            <a:ext cx="2847267" cy="35087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C9483B87-9862-C2D5-EB09-A252B46B849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440946" y="2984819"/>
            <a:ext cx="2739539" cy="187085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88E21BD2-32B4-96B2-DA71-B071A554CB59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b="10272"/>
          <a:stretch/>
        </p:blipFill>
        <p:spPr>
          <a:xfrm>
            <a:off x="9344733" y="4855674"/>
            <a:ext cx="2847267" cy="1787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6080962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group of people sitting at a table&#10;&#10;Description automatically generated">
            <a:extLst>
              <a:ext uri="{FF2B5EF4-FFF2-40B4-BE49-F238E27FC236}">
                <a16:creationId xmlns:a16="http://schemas.microsoft.com/office/drawing/2014/main" id="{2B4C07B0-9473-4371-3094-4F575FDC9B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38213"/>
            <a:ext cx="5730241" cy="3819787"/>
          </a:xfrm>
          <a:prstGeom prst="rect">
            <a:avLst/>
          </a:prstGeom>
        </p:spPr>
      </p:pic>
      <p:pic>
        <p:nvPicPr>
          <p:cNvPr id="10" name="Picture 9" descr="A group of people sitting at a table&#10;&#10;Description automatically generated">
            <a:extLst>
              <a:ext uri="{FF2B5EF4-FFF2-40B4-BE49-F238E27FC236}">
                <a16:creationId xmlns:a16="http://schemas.microsoft.com/office/drawing/2014/main" id="{1EE3263D-E071-342F-0808-EDE54A122C7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48" t="-19826" r="5049" b="19828"/>
          <a:stretch/>
        </p:blipFill>
        <p:spPr>
          <a:xfrm>
            <a:off x="5730240" y="1557404"/>
            <a:ext cx="6892320" cy="5300596"/>
          </a:xfrm>
          <a:prstGeom prst="rect">
            <a:avLst/>
          </a:prstGeom>
        </p:spPr>
      </p:pic>
      <p:pic>
        <p:nvPicPr>
          <p:cNvPr id="17" name="Content Placeholder 5" descr="A group of people standing on a stage&#10;&#10;Description automatically generated">
            <a:extLst>
              <a:ext uri="{FF2B5EF4-FFF2-40B4-BE49-F238E27FC236}">
                <a16:creationId xmlns:a16="http://schemas.microsoft.com/office/drawing/2014/main" id="{E5255E2C-A519-0814-6DD0-E78E9C57FC9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-1360" b="19014"/>
          <a:stretch/>
        </p:blipFill>
        <p:spPr>
          <a:xfrm>
            <a:off x="0" y="-87085"/>
            <a:ext cx="12622560" cy="3516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77794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drawing&#10;&#10;Description automatically generated">
            <a:extLst>
              <a:ext uri="{FF2B5EF4-FFF2-40B4-BE49-F238E27FC236}">
                <a16:creationId xmlns:a16="http://schemas.microsoft.com/office/drawing/2014/main" id="{3E53D30F-8798-45FB-BE1C-62326591A801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1093" y="5759284"/>
            <a:ext cx="748040" cy="824258"/>
          </a:xfrm>
          <a:prstGeom prst="rect">
            <a:avLst/>
          </a:prstGeom>
        </p:spPr>
      </p:pic>
      <p:pic>
        <p:nvPicPr>
          <p:cNvPr id="7" name="ITU logo blue">
            <a:extLst>
              <a:ext uri="{FF2B5EF4-FFF2-40B4-BE49-F238E27FC236}">
                <a16:creationId xmlns:a16="http://schemas.microsoft.com/office/drawing/2014/main" id="{D3495090-241C-4D64-8E17-F3193A4D4A88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8024" y="5242067"/>
            <a:ext cx="1323975" cy="1873596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12221709" cy="3587262"/>
          </a:xfrm>
          <a:prstGeom prst="rect">
            <a:avLst/>
          </a:prstGeom>
        </p:spPr>
      </p:pic>
      <p:sp>
        <p:nvSpPr>
          <p:cNvPr id="12" name="TextBox 1">
            <a:extLst>
              <a:ext uri="{FF2B5EF4-FFF2-40B4-BE49-F238E27FC236}">
                <a16:creationId xmlns:a16="http://schemas.microsoft.com/office/drawing/2014/main" id="{AC4CAA3A-81AC-7CC8-7DE7-45657EC0BEAC}"/>
              </a:ext>
            </a:extLst>
          </p:cNvPr>
          <p:cNvSpPr txBox="1"/>
          <p:nvPr/>
        </p:nvSpPr>
        <p:spPr>
          <a:xfrm>
            <a:off x="3291840" y="4328160"/>
            <a:ext cx="51528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/>
              <a:t>Let’s grow the network together!</a:t>
            </a:r>
            <a:endParaRPr lang="en-150" sz="2400" b="1"/>
          </a:p>
        </p:txBody>
      </p:sp>
      <p:sp>
        <p:nvSpPr>
          <p:cNvPr id="14" name="TextBox 3">
            <a:extLst>
              <a:ext uri="{FF2B5EF4-FFF2-40B4-BE49-F238E27FC236}">
                <a16:creationId xmlns:a16="http://schemas.microsoft.com/office/drawing/2014/main" id="{AE4F356F-BD74-F401-AED5-61515488B7F9}"/>
              </a:ext>
            </a:extLst>
          </p:cNvPr>
          <p:cNvSpPr txBox="1"/>
          <p:nvPr/>
        </p:nvSpPr>
        <p:spPr>
          <a:xfrm>
            <a:off x="3491915" y="5242067"/>
            <a:ext cx="458651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/>
              <a:t>Join our: </a:t>
            </a:r>
            <a:r>
              <a:rPr lang="en-US">
                <a:hlinkClick r:id="rId6"/>
              </a:rPr>
              <a:t>mailing list </a:t>
            </a:r>
            <a:r>
              <a:rPr lang="fr-FR"/>
              <a:t>(</a:t>
            </a:r>
            <a:r>
              <a:rPr lang="fr-FR">
                <a:hlinkClick r:id="rId7"/>
              </a:rPr>
              <a:t>nowinitut@lists.itu.int​</a:t>
            </a:r>
            <a:r>
              <a:rPr lang="fr-FR"/>
              <a:t>)</a:t>
            </a:r>
          </a:p>
          <a:p>
            <a:pPr algn="ctr"/>
            <a:endParaRPr lang="en-US"/>
          </a:p>
          <a:p>
            <a:pPr algn="ctr"/>
            <a:r>
              <a:rPr lang="en-US"/>
              <a:t>Contact us: </a:t>
            </a:r>
            <a:r>
              <a:rPr lang="en-US">
                <a:hlinkClick r:id="rId8"/>
              </a:rPr>
              <a:t>NoW-T@itu.int</a:t>
            </a:r>
            <a:r>
              <a:rPr lang="en-US"/>
              <a:t>  </a:t>
            </a:r>
          </a:p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8137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7C39196-B2B2-1D55-E741-4FA11FFE61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9437" y="254675"/>
            <a:ext cx="9061228" cy="480131"/>
          </a:xfrm>
        </p:spPr>
        <p:txBody>
          <a:bodyPr/>
          <a:lstStyle/>
          <a:p>
            <a:r>
              <a:rPr lang="en-US"/>
              <a:t>Meet the Team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854D83F-1FF7-A1A8-A2E1-9D6A25862A92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300130" y="874801"/>
            <a:ext cx="1878213" cy="312586"/>
          </a:xfrm>
        </p:spPr>
        <p:txBody>
          <a:bodyPr>
            <a:noAutofit/>
          </a:bodyPr>
          <a:lstStyle/>
          <a:p>
            <a:pPr marL="9144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1600" b="1" kern="100">
                <a:solidFill>
                  <a:schemeClr val="accent1"/>
                </a:solidFill>
                <a:ea typeface="Calibri" panose="020F0502020204030204" pitchFamily="34" charset="0"/>
              </a:rPr>
              <a:t>TSB Secretariat</a:t>
            </a:r>
            <a:endParaRPr lang="en-GB" sz="1600" kern="100">
              <a:solidFill>
                <a:schemeClr val="accent1"/>
              </a:solidFill>
              <a:effectLst/>
              <a:ea typeface="Calibri" panose="020F0502020204030204" pitchFamily="34" charset="0"/>
            </a:endParaRP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D33A634F-0ABC-3ADC-DF55-CF811AD7FB2B}"/>
              </a:ext>
            </a:extLst>
          </p:cNvPr>
          <p:cNvSpPr txBox="1">
            <a:spLocks/>
          </p:cNvSpPr>
          <p:nvPr/>
        </p:nvSpPr>
        <p:spPr>
          <a:xfrm>
            <a:off x="1736719" y="855766"/>
            <a:ext cx="2622563" cy="24228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77190" indent="-285750" algn="l" defTabSz="914400" rtl="0" eaLnBrk="1" latinLnBrk="0" hangingPunct="1">
              <a:lnSpc>
                <a:spcPts val="2200"/>
              </a:lnSpc>
              <a:spcBef>
                <a:spcPts val="1000"/>
              </a:spcBef>
              <a:buClr>
                <a:srgbClr val="009CD6"/>
              </a:buClr>
              <a:buSzPct val="110000"/>
              <a:buFont typeface="Arial" panose="020B0604020202020204" pitchFamily="34" charset="0"/>
              <a:buChar char="•"/>
              <a:defRPr sz="1800" kern="1200" spc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548640" indent="0" algn="l" defTabSz="914400" rtl="0" eaLnBrk="1" latinLnBrk="0" hangingPunct="1">
              <a:lnSpc>
                <a:spcPts val="2200"/>
              </a:lnSpc>
              <a:spcBef>
                <a:spcPts val="500"/>
              </a:spcBef>
              <a:buClr>
                <a:srgbClr val="009CD6"/>
              </a:buClr>
              <a:buSzPct val="110000"/>
              <a:buFont typeface="Arial" panose="020B0604020202020204" pitchFamily="34" charset="0"/>
              <a:buNone/>
              <a:defRPr sz="1800" kern="1200" spc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291590" indent="-285750" algn="l" defTabSz="914400" rtl="0" eaLnBrk="1" latinLnBrk="0" hangingPunct="1">
              <a:lnSpc>
                <a:spcPts val="2200"/>
              </a:lnSpc>
              <a:spcBef>
                <a:spcPts val="500"/>
              </a:spcBef>
              <a:buClr>
                <a:srgbClr val="009CD6"/>
              </a:buClr>
              <a:buSzPct val="110000"/>
              <a:buFont typeface="Arial" panose="020B0604020202020204" pitchFamily="34" charset="0"/>
              <a:buChar char="•"/>
              <a:defRPr sz="1800" kern="1200" spc="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748790" indent="-285750" algn="l" defTabSz="914400" rtl="0" eaLnBrk="1" latinLnBrk="0" hangingPunct="1">
              <a:lnSpc>
                <a:spcPts val="2200"/>
              </a:lnSpc>
              <a:spcBef>
                <a:spcPts val="500"/>
              </a:spcBef>
              <a:buClr>
                <a:srgbClr val="009CD6"/>
              </a:buClr>
              <a:buSzPct val="110000"/>
              <a:buFont typeface="Arial" panose="020B0604020202020204" pitchFamily="34" charset="0"/>
              <a:buChar char="•"/>
              <a:defRPr sz="1800" kern="1200" spc="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ts val="2200"/>
              </a:lnSpc>
              <a:spcBef>
                <a:spcPts val="500"/>
              </a:spcBef>
              <a:buClr>
                <a:srgbClr val="00B0F0"/>
              </a:buClr>
              <a:buFont typeface="Arial" panose="020B0604020202020204" pitchFamily="34" charset="0"/>
              <a:buChar char="•"/>
              <a:defRPr sz="1800" kern="1200" spc="3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91440" indent="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US" sz="1600" b="1" kern="100">
                <a:solidFill>
                  <a:schemeClr val="accent1"/>
                </a:solidFill>
                <a:ea typeface="Calibri" panose="020F0502020204030204" pitchFamily="34" charset="0"/>
              </a:rPr>
              <a:t>Chair and Vice Chair</a:t>
            </a:r>
            <a:endParaRPr lang="en-GB" sz="1600" kern="100">
              <a:solidFill>
                <a:schemeClr val="accent1"/>
              </a:solidFill>
              <a:ea typeface="Calibri" panose="020F0502020204030204" pitchFamily="34" charset="0"/>
            </a:endParaRPr>
          </a:p>
        </p:txBody>
      </p:sp>
      <p:pic>
        <p:nvPicPr>
          <p:cNvPr id="5" name="Picture Placeholder 8">
            <a:extLst>
              <a:ext uri="{FF2B5EF4-FFF2-40B4-BE49-F238E27FC236}">
                <a16:creationId xmlns:a16="http://schemas.microsoft.com/office/drawing/2014/main" id="{5953D12A-57F5-8B52-B578-61CD5E2B5CD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02" t="335" r="902" b="33419"/>
          <a:stretch/>
        </p:blipFill>
        <p:spPr>
          <a:xfrm>
            <a:off x="866886" y="1302886"/>
            <a:ext cx="1244600" cy="1244600"/>
          </a:xfrm>
          <a:prstGeom prst="flowChartConnector">
            <a:avLst/>
          </a:prstGeom>
          <a:solidFill>
            <a:sysClr val="window" lastClr="FFFFFF">
              <a:lumMod val="85000"/>
            </a:sysClr>
          </a:solidFill>
        </p:spPr>
      </p:pic>
      <p:sp>
        <p:nvSpPr>
          <p:cNvPr id="8" name="CasellaDiTesto 7">
            <a:extLst>
              <a:ext uri="{FF2B5EF4-FFF2-40B4-BE49-F238E27FC236}">
                <a16:creationId xmlns:a16="http://schemas.microsoft.com/office/drawing/2014/main" id="{22217613-BDD1-B71A-A5F2-E32EC1CBD2D5}"/>
              </a:ext>
            </a:extLst>
          </p:cNvPr>
          <p:cNvSpPr txBox="1"/>
          <p:nvPr/>
        </p:nvSpPr>
        <p:spPr>
          <a:xfrm>
            <a:off x="2813870" y="3687743"/>
            <a:ext cx="6096000" cy="3366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144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600" b="1" i="0" u="none" strike="noStrike" kern="1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Six (6) </a:t>
            </a:r>
            <a:r>
              <a:rPr kumimoji="0" lang="en-US" sz="1600" b="1" i="0" u="none" strike="noStrike" kern="100" cap="none" spc="0" normalizeH="0" baseline="0" noProof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NoW</a:t>
            </a:r>
            <a:r>
              <a:rPr kumimoji="0" lang="en-US" sz="1600" b="1" i="0" u="none" strike="noStrike" kern="1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in ITU-T Regional Representatives for WTSA-24</a:t>
            </a:r>
            <a:endParaRPr kumimoji="0" lang="en-GB" sz="1600" b="0" i="0" u="none" strike="noStrike" kern="1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27E1B768-614F-1F6D-5640-588DFD3D5ED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59670" y="1296595"/>
            <a:ext cx="1244600" cy="1244600"/>
          </a:xfrm>
          <a:prstGeom prst="flowChartConnector">
            <a:avLst/>
          </a:prstGeom>
          <a:solidFill>
            <a:sysClr val="window" lastClr="FFFFFF">
              <a:lumMod val="85000"/>
            </a:sysClr>
          </a:solidFill>
        </p:spPr>
      </p:pic>
      <p:pic>
        <p:nvPicPr>
          <p:cNvPr id="10" name="Picture Placeholder 8">
            <a:extLst>
              <a:ext uri="{FF2B5EF4-FFF2-40B4-BE49-F238E27FC236}">
                <a16:creationId xmlns:a16="http://schemas.microsoft.com/office/drawing/2014/main" id="{6FD8C477-3504-3044-35D9-C58CE412CB8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76058" y="1335861"/>
            <a:ext cx="1244600" cy="1244600"/>
          </a:xfrm>
          <a:prstGeom prst="flowChartConnector">
            <a:avLst/>
          </a:prstGeom>
          <a:solidFill>
            <a:sysClr val="window" lastClr="FFFFFF">
              <a:lumMod val="85000"/>
            </a:sysClr>
          </a:solidFill>
        </p:spPr>
      </p:pic>
      <p:pic>
        <p:nvPicPr>
          <p:cNvPr id="11" name="Picture Placeholder 8">
            <a:extLst>
              <a:ext uri="{FF2B5EF4-FFF2-40B4-BE49-F238E27FC236}">
                <a16:creationId xmlns:a16="http://schemas.microsoft.com/office/drawing/2014/main" id="{803F230B-CA2E-10BD-505E-31E1A1CE57C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71" t="17947" r="26271" b="10020"/>
          <a:stretch/>
        </p:blipFill>
        <p:spPr>
          <a:xfrm>
            <a:off x="8546471" y="1315314"/>
            <a:ext cx="1244600" cy="1244600"/>
          </a:xfrm>
          <a:prstGeom prst="flowChartConnector">
            <a:avLst/>
          </a:prstGeom>
          <a:solidFill>
            <a:sysClr val="window" lastClr="FFFFFF">
              <a:lumMod val="85000"/>
            </a:sysClr>
          </a:solidFill>
        </p:spPr>
      </p:pic>
      <p:pic>
        <p:nvPicPr>
          <p:cNvPr id="12" name="Picture Placeholder 8">
            <a:extLst>
              <a:ext uri="{FF2B5EF4-FFF2-40B4-BE49-F238E27FC236}">
                <a16:creationId xmlns:a16="http://schemas.microsoft.com/office/drawing/2014/main" id="{F4888C8E-6BDA-A9A8-D51C-CD92E06C5694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53" t="13266" r="20619"/>
          <a:stretch/>
        </p:blipFill>
        <p:spPr>
          <a:xfrm>
            <a:off x="10305896" y="1288410"/>
            <a:ext cx="1244600" cy="1244600"/>
          </a:xfrm>
          <a:prstGeom prst="flowChartConnector">
            <a:avLst/>
          </a:prstGeom>
          <a:solidFill>
            <a:sysClr val="window" lastClr="FFFFFF">
              <a:lumMod val="85000"/>
            </a:sysClr>
          </a:solidFill>
        </p:spPr>
      </p:pic>
      <p:pic>
        <p:nvPicPr>
          <p:cNvPr id="13" name="Picture Placeholder 8">
            <a:extLst>
              <a:ext uri="{FF2B5EF4-FFF2-40B4-BE49-F238E27FC236}">
                <a16:creationId xmlns:a16="http://schemas.microsoft.com/office/drawing/2014/main" id="{9AB8610E-CBC7-601D-620C-42A476822B0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7373" y="4246634"/>
            <a:ext cx="1244600" cy="1244600"/>
          </a:xfrm>
          <a:prstGeom prst="flowChartConnector">
            <a:avLst/>
          </a:prstGeom>
          <a:solidFill>
            <a:sysClr val="window" lastClr="FFFFFF">
              <a:lumMod val="85000"/>
            </a:sysClr>
          </a:solidFill>
        </p:spPr>
      </p:pic>
      <p:pic>
        <p:nvPicPr>
          <p:cNvPr id="14" name="Picture Placeholder 8">
            <a:extLst>
              <a:ext uri="{FF2B5EF4-FFF2-40B4-BE49-F238E27FC236}">
                <a16:creationId xmlns:a16="http://schemas.microsoft.com/office/drawing/2014/main" id="{A1783DA0-CD7C-6385-F094-F851C489B7D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5" r="3125"/>
          <a:stretch/>
        </p:blipFill>
        <p:spPr>
          <a:xfrm>
            <a:off x="2360622" y="4186677"/>
            <a:ext cx="1304557" cy="1304557"/>
          </a:xfrm>
          <a:prstGeom prst="flowChartConnector">
            <a:avLst/>
          </a:prstGeom>
          <a:solidFill>
            <a:sysClr val="window" lastClr="FFFFFF">
              <a:lumMod val="85000"/>
            </a:sysClr>
          </a:solidFill>
        </p:spPr>
      </p:pic>
      <p:pic>
        <p:nvPicPr>
          <p:cNvPr id="15" name="Picture Placeholder 8">
            <a:extLst>
              <a:ext uri="{FF2B5EF4-FFF2-40B4-BE49-F238E27FC236}">
                <a16:creationId xmlns:a16="http://schemas.microsoft.com/office/drawing/2014/main" id="{09C2CA33-742D-A3EE-0A58-E7A6C08CB42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51745" y="4216655"/>
            <a:ext cx="1244600" cy="1244600"/>
          </a:xfrm>
          <a:prstGeom prst="flowChartConnector">
            <a:avLst/>
          </a:prstGeom>
          <a:solidFill>
            <a:sysClr val="window" lastClr="FFFFFF">
              <a:lumMod val="85000"/>
            </a:sysClr>
          </a:solidFill>
        </p:spPr>
      </p:pic>
      <p:pic>
        <p:nvPicPr>
          <p:cNvPr id="16" name="Picture Placeholder 8">
            <a:extLst>
              <a:ext uri="{FF2B5EF4-FFF2-40B4-BE49-F238E27FC236}">
                <a16:creationId xmlns:a16="http://schemas.microsoft.com/office/drawing/2014/main" id="{55D15971-B841-4B46-4E8F-057CB346AC1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16" b="5916"/>
          <a:stretch/>
        </p:blipFill>
        <p:spPr>
          <a:xfrm>
            <a:off x="6576058" y="4149473"/>
            <a:ext cx="1244600" cy="1244600"/>
          </a:xfrm>
          <a:prstGeom prst="flowChartConnector">
            <a:avLst/>
          </a:prstGeom>
          <a:solidFill>
            <a:sysClr val="window" lastClr="FFFFFF">
              <a:lumMod val="85000"/>
            </a:sysClr>
          </a:solidFill>
        </p:spPr>
      </p:pic>
      <p:pic>
        <p:nvPicPr>
          <p:cNvPr id="17" name="Picture Placeholder 8">
            <a:extLst>
              <a:ext uri="{FF2B5EF4-FFF2-40B4-BE49-F238E27FC236}">
                <a16:creationId xmlns:a16="http://schemas.microsoft.com/office/drawing/2014/main" id="{5DE960C0-6143-712F-6DE9-D5348038F54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95" b="10195"/>
          <a:stretch/>
        </p:blipFill>
        <p:spPr>
          <a:xfrm>
            <a:off x="8546471" y="4161428"/>
            <a:ext cx="1244600" cy="1244600"/>
          </a:xfrm>
          <a:prstGeom prst="flowChartConnector">
            <a:avLst/>
          </a:prstGeom>
          <a:solidFill>
            <a:sysClr val="window" lastClr="FFFFFF">
              <a:lumMod val="85000"/>
            </a:sysClr>
          </a:solidFill>
        </p:spPr>
      </p:pic>
      <p:pic>
        <p:nvPicPr>
          <p:cNvPr id="18" name="Picture Placeholder 8">
            <a:extLst>
              <a:ext uri="{FF2B5EF4-FFF2-40B4-BE49-F238E27FC236}">
                <a16:creationId xmlns:a16="http://schemas.microsoft.com/office/drawing/2014/main" id="{8E811BCF-F7A0-287C-B1D7-04B21220BF93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79" b="12479"/>
          <a:stretch/>
        </p:blipFill>
        <p:spPr>
          <a:xfrm>
            <a:off x="10305897" y="4149473"/>
            <a:ext cx="1244600" cy="1244600"/>
          </a:xfrm>
          <a:prstGeom prst="flowChartConnector">
            <a:avLst/>
          </a:prstGeom>
          <a:solidFill>
            <a:sysClr val="window" lastClr="FFFFFF">
              <a:lumMod val="85000"/>
            </a:sysClr>
          </a:solidFill>
        </p:spPr>
      </p:pic>
      <p:sp>
        <p:nvSpPr>
          <p:cNvPr id="27" name="CasellaDiTesto 26">
            <a:extLst>
              <a:ext uri="{FF2B5EF4-FFF2-40B4-BE49-F238E27FC236}">
                <a16:creationId xmlns:a16="http://schemas.microsoft.com/office/drawing/2014/main" id="{0CE67A0C-3E86-8CD8-8913-12C2D5283A1E}"/>
              </a:ext>
            </a:extLst>
          </p:cNvPr>
          <p:cNvSpPr txBox="1"/>
          <p:nvPr/>
        </p:nvSpPr>
        <p:spPr>
          <a:xfrm>
            <a:off x="10130427" y="2704329"/>
            <a:ext cx="159553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50" b="1" i="1"/>
              <a:t>Ms Aarti Singh </a:t>
            </a:r>
          </a:p>
          <a:p>
            <a:pPr algn="ctr"/>
            <a:r>
              <a:rPr lang="en-GB" sz="1050" err="1"/>
              <a:t>NoW</a:t>
            </a:r>
            <a:r>
              <a:rPr lang="en-GB" sz="1050"/>
              <a:t> in ITU-T and Study Group Assistant, TSB</a:t>
            </a:r>
          </a:p>
          <a:p>
            <a:endParaRPr lang="en-GB"/>
          </a:p>
        </p:txBody>
      </p:sp>
      <p:sp>
        <p:nvSpPr>
          <p:cNvPr id="28" name="CasellaDiTesto 27">
            <a:extLst>
              <a:ext uri="{FF2B5EF4-FFF2-40B4-BE49-F238E27FC236}">
                <a16:creationId xmlns:a16="http://schemas.microsoft.com/office/drawing/2014/main" id="{D36C35DC-2F4C-4A0C-FA28-FD647587F488}"/>
              </a:ext>
            </a:extLst>
          </p:cNvPr>
          <p:cNvSpPr txBox="1"/>
          <p:nvPr/>
        </p:nvSpPr>
        <p:spPr>
          <a:xfrm>
            <a:off x="114248" y="5564756"/>
            <a:ext cx="191085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50" b="1">
                <a:solidFill>
                  <a:schemeClr val="accent1"/>
                </a:solidFill>
              </a:rPr>
              <a:t>Africa: </a:t>
            </a:r>
          </a:p>
          <a:p>
            <a:pPr algn="ctr"/>
            <a:r>
              <a:rPr lang="en-GB" sz="1050" b="1" i="1"/>
              <a:t>Ms Rebecca </a:t>
            </a:r>
            <a:r>
              <a:rPr lang="en-GB" sz="1050" b="1" i="1" err="1"/>
              <a:t>Mukite</a:t>
            </a:r>
            <a:r>
              <a:rPr lang="en-GB" sz="1050" b="1" i="1"/>
              <a:t> </a:t>
            </a:r>
          </a:p>
          <a:p>
            <a:pPr algn="ctr"/>
            <a:r>
              <a:rPr lang="en-GB" sz="1050"/>
              <a:t>Head Public &amp; International Relations, Uganda Communications Commission (UCC), Uganda</a:t>
            </a:r>
          </a:p>
          <a:p>
            <a:endParaRPr lang="en-GB"/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259DEBBB-253A-1500-6721-5CD6A8F539CA}"/>
              </a:ext>
            </a:extLst>
          </p:cNvPr>
          <p:cNvSpPr txBox="1"/>
          <p:nvPr/>
        </p:nvSpPr>
        <p:spPr>
          <a:xfrm>
            <a:off x="2122709" y="5564756"/>
            <a:ext cx="1780385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50" b="1">
                <a:solidFill>
                  <a:schemeClr val="accent1"/>
                </a:solidFill>
              </a:rPr>
              <a:t>Americas: </a:t>
            </a:r>
          </a:p>
          <a:p>
            <a:pPr algn="ctr"/>
            <a:r>
              <a:rPr lang="en-GB" sz="1050" b="1" i="1"/>
              <a:t>Ms Tania Villa</a:t>
            </a:r>
          </a:p>
          <a:p>
            <a:pPr algn="ctr"/>
            <a:r>
              <a:rPr lang="en-GB" sz="1050"/>
              <a:t>ITU-T Study Group 12 Chair, Federal Institute of Telecommunications (IFT), Mexico   </a:t>
            </a:r>
          </a:p>
          <a:p>
            <a:endParaRPr lang="en-GB"/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176F48E7-BE43-15C0-2532-E9C967B76CE7}"/>
              </a:ext>
            </a:extLst>
          </p:cNvPr>
          <p:cNvSpPr txBox="1"/>
          <p:nvPr/>
        </p:nvSpPr>
        <p:spPr>
          <a:xfrm>
            <a:off x="3834756" y="5569590"/>
            <a:ext cx="2478577" cy="1177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50" b="1">
                <a:solidFill>
                  <a:schemeClr val="accent1"/>
                </a:solidFill>
              </a:rPr>
              <a:t>Arab States:</a:t>
            </a:r>
          </a:p>
          <a:p>
            <a:pPr algn="ctr"/>
            <a:r>
              <a:rPr lang="en-GB" sz="1050" b="1">
                <a:solidFill>
                  <a:schemeClr val="accent1"/>
                </a:solidFill>
              </a:rPr>
              <a:t> </a:t>
            </a:r>
            <a:r>
              <a:rPr lang="en-GB" sz="1050" b="1" i="1"/>
              <a:t>Ms Basma Tawfik </a:t>
            </a:r>
          </a:p>
          <a:p>
            <a:pPr algn="ctr"/>
            <a:r>
              <a:rPr lang="en-GB" sz="1050"/>
              <a:t>International Organizations </a:t>
            </a:r>
          </a:p>
          <a:p>
            <a:pPr algn="ctr"/>
            <a:r>
              <a:rPr lang="en-GB" sz="1050"/>
              <a:t>Manager National Telecom </a:t>
            </a:r>
          </a:p>
          <a:p>
            <a:pPr algn="ctr"/>
            <a:r>
              <a:rPr lang="en-GB" sz="1050"/>
              <a:t>Regulatory Authority (NTRA), Egypt</a:t>
            </a:r>
          </a:p>
          <a:p>
            <a:endParaRPr lang="en-GB"/>
          </a:p>
        </p:txBody>
      </p:sp>
      <p:sp>
        <p:nvSpPr>
          <p:cNvPr id="31" name="CasellaDiTesto 30">
            <a:extLst>
              <a:ext uri="{FF2B5EF4-FFF2-40B4-BE49-F238E27FC236}">
                <a16:creationId xmlns:a16="http://schemas.microsoft.com/office/drawing/2014/main" id="{4DFAE2A8-6930-EE7C-4BB0-301EDC43E488}"/>
              </a:ext>
            </a:extLst>
          </p:cNvPr>
          <p:cNvSpPr txBox="1"/>
          <p:nvPr/>
        </p:nvSpPr>
        <p:spPr>
          <a:xfrm>
            <a:off x="6421260" y="5516505"/>
            <a:ext cx="1780384" cy="1177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50" b="1">
                <a:solidFill>
                  <a:schemeClr val="accent1"/>
                </a:solidFill>
              </a:rPr>
              <a:t>Asia and the Pacific: </a:t>
            </a:r>
          </a:p>
          <a:p>
            <a:pPr algn="ctr"/>
            <a:r>
              <a:rPr lang="en-GB" sz="1050" b="1" i="1"/>
              <a:t>Ms Miho </a:t>
            </a:r>
            <a:r>
              <a:rPr lang="en-GB" sz="1050" b="1" i="1" err="1"/>
              <a:t>Naganuma</a:t>
            </a:r>
            <a:endParaRPr lang="en-GB" sz="1050" b="1" i="1"/>
          </a:p>
          <a:p>
            <a:pPr algn="ctr"/>
            <a:r>
              <a:rPr lang="en-GB" sz="1050"/>
              <a:t>TSAG Vice Chair, Senior Executive professional, NEC Corporation, Japan</a:t>
            </a:r>
          </a:p>
          <a:p>
            <a:endParaRPr lang="en-GB"/>
          </a:p>
        </p:txBody>
      </p:sp>
      <p:sp>
        <p:nvSpPr>
          <p:cNvPr id="32" name="CasellaDiTesto 31">
            <a:extLst>
              <a:ext uri="{FF2B5EF4-FFF2-40B4-BE49-F238E27FC236}">
                <a16:creationId xmlns:a16="http://schemas.microsoft.com/office/drawing/2014/main" id="{5FBFB939-3263-0797-53FC-DE9AE3ED424A}"/>
              </a:ext>
            </a:extLst>
          </p:cNvPr>
          <p:cNvSpPr txBox="1"/>
          <p:nvPr/>
        </p:nvSpPr>
        <p:spPr>
          <a:xfrm>
            <a:off x="8268251" y="5524829"/>
            <a:ext cx="180104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50" b="1">
                <a:solidFill>
                  <a:schemeClr val="accent1"/>
                </a:solidFill>
              </a:rPr>
              <a:t>CIS: </a:t>
            </a:r>
          </a:p>
          <a:p>
            <a:pPr algn="ctr"/>
            <a:r>
              <a:rPr lang="en-GB" sz="1050" b="1" i="1"/>
              <a:t>Ms Maria Bolshakova </a:t>
            </a:r>
          </a:p>
          <a:p>
            <a:pPr algn="ctr"/>
            <a:r>
              <a:rPr lang="en-GB" sz="1050"/>
              <a:t>Acting Deputy Director General, Regional Commonwealth in the field of Communications (RCC)</a:t>
            </a:r>
          </a:p>
          <a:p>
            <a:endParaRPr lang="en-GB"/>
          </a:p>
        </p:txBody>
      </p:sp>
      <p:sp>
        <p:nvSpPr>
          <p:cNvPr id="33" name="CasellaDiTesto 32">
            <a:extLst>
              <a:ext uri="{FF2B5EF4-FFF2-40B4-BE49-F238E27FC236}">
                <a16:creationId xmlns:a16="http://schemas.microsoft.com/office/drawing/2014/main" id="{1FE622D4-D9E0-A1D5-6214-91D826E4FADD}"/>
              </a:ext>
            </a:extLst>
          </p:cNvPr>
          <p:cNvSpPr txBox="1"/>
          <p:nvPr/>
        </p:nvSpPr>
        <p:spPr>
          <a:xfrm>
            <a:off x="10130427" y="5535129"/>
            <a:ext cx="178038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50" b="1">
                <a:solidFill>
                  <a:schemeClr val="accent1"/>
                </a:solidFill>
              </a:rPr>
              <a:t>Europe:  </a:t>
            </a:r>
          </a:p>
          <a:p>
            <a:pPr algn="ctr"/>
            <a:r>
              <a:rPr lang="en-GB" sz="1050" b="1" i="1"/>
              <a:t>Ms Izabela </a:t>
            </a:r>
            <a:r>
              <a:rPr lang="en-GB" sz="1050" b="1" i="1" err="1"/>
              <a:t>Iglewska</a:t>
            </a:r>
            <a:r>
              <a:rPr lang="en-GB" sz="1050" b="1" i="1"/>
              <a:t> </a:t>
            </a:r>
            <a:r>
              <a:rPr lang="en-GB" sz="1050"/>
              <a:t>Minister Advisor, Ministry of Digital Affairs, Poland</a:t>
            </a:r>
          </a:p>
          <a:p>
            <a:endParaRPr lang="en-GB"/>
          </a:p>
        </p:txBody>
      </p:sp>
      <p:sp>
        <p:nvSpPr>
          <p:cNvPr id="34" name="CasellaDiTesto 33">
            <a:extLst>
              <a:ext uri="{FF2B5EF4-FFF2-40B4-BE49-F238E27FC236}">
                <a16:creationId xmlns:a16="http://schemas.microsoft.com/office/drawing/2014/main" id="{B40477A2-6A6A-93E0-FB11-BDC921491465}"/>
              </a:ext>
            </a:extLst>
          </p:cNvPr>
          <p:cNvSpPr txBox="1"/>
          <p:nvPr/>
        </p:nvSpPr>
        <p:spPr>
          <a:xfrm>
            <a:off x="237147" y="2704330"/>
            <a:ext cx="239320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50" b="1" i="1"/>
              <a:t>Dr Rim </a:t>
            </a:r>
            <a:r>
              <a:rPr lang="en-GB" sz="1050" b="1" i="1" err="1"/>
              <a:t>Belhassine-Cherif</a:t>
            </a:r>
            <a:r>
              <a:rPr lang="en-GB" sz="1050" b="1" i="1"/>
              <a:t>, </a:t>
            </a:r>
            <a:r>
              <a:rPr lang="en-GB" sz="1050" b="1">
                <a:solidFill>
                  <a:schemeClr val="accent1"/>
                </a:solidFill>
              </a:rPr>
              <a:t>Chair</a:t>
            </a:r>
            <a:r>
              <a:rPr lang="en-GB" sz="1050"/>
              <a:t> </a:t>
            </a:r>
            <a:r>
              <a:rPr lang="en-GB" sz="1050" err="1"/>
              <a:t>NoW</a:t>
            </a:r>
            <a:r>
              <a:rPr lang="en-GB" sz="1050"/>
              <a:t> in ITU-T, Chief Innovation and Strategy Officer, </a:t>
            </a:r>
            <a:r>
              <a:rPr lang="en-GB" sz="1050" err="1"/>
              <a:t>Tunisie</a:t>
            </a:r>
            <a:r>
              <a:rPr lang="en-GB" sz="1050"/>
              <a:t> </a:t>
            </a:r>
            <a:r>
              <a:rPr lang="en-GB" sz="1050" err="1"/>
              <a:t>Télécom</a:t>
            </a:r>
            <a:r>
              <a:rPr lang="en-GB" sz="1050"/>
              <a:t>, Tunisia</a:t>
            </a:r>
          </a:p>
          <a:p>
            <a:endParaRPr lang="en-GB"/>
          </a:p>
        </p:txBody>
      </p:sp>
      <p:sp>
        <p:nvSpPr>
          <p:cNvPr id="35" name="CasellaDiTesto 34">
            <a:extLst>
              <a:ext uri="{FF2B5EF4-FFF2-40B4-BE49-F238E27FC236}">
                <a16:creationId xmlns:a16="http://schemas.microsoft.com/office/drawing/2014/main" id="{89409543-D36D-CC1E-CAF9-3271AC96A2C8}"/>
              </a:ext>
            </a:extLst>
          </p:cNvPr>
          <p:cNvSpPr txBox="1"/>
          <p:nvPr/>
        </p:nvSpPr>
        <p:spPr>
          <a:xfrm>
            <a:off x="2662911" y="2692936"/>
            <a:ext cx="272186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50" b="1" i="1" err="1"/>
              <a:t>Dr.</a:t>
            </a:r>
            <a:r>
              <a:rPr lang="en-GB" sz="1050" b="1" i="1"/>
              <a:t> </a:t>
            </a:r>
            <a:r>
              <a:rPr lang="en-GB" sz="1050" b="1" i="1" err="1"/>
              <a:t>Hyoung</a:t>
            </a:r>
            <a:r>
              <a:rPr lang="en-GB" sz="1050" b="1" i="1"/>
              <a:t> Jun Kim, </a:t>
            </a:r>
            <a:r>
              <a:rPr lang="en-GB" sz="1050" b="1">
                <a:solidFill>
                  <a:schemeClr val="accent1"/>
                </a:solidFill>
              </a:rPr>
              <a:t>Vice Chair</a:t>
            </a:r>
          </a:p>
          <a:p>
            <a:pPr algn="ctr"/>
            <a:r>
              <a:rPr lang="en-GB" sz="1050" err="1"/>
              <a:t>NoW</a:t>
            </a:r>
            <a:r>
              <a:rPr lang="en-GB" sz="1050"/>
              <a:t> in ITU-T, Electronics and Telecommunications Research Institute (ETRI), Rep. Of South Korea</a:t>
            </a:r>
          </a:p>
          <a:p>
            <a:endParaRPr lang="en-GB"/>
          </a:p>
        </p:txBody>
      </p:sp>
      <p:sp>
        <p:nvSpPr>
          <p:cNvPr id="36" name="CasellaDiTesto 35">
            <a:extLst>
              <a:ext uri="{FF2B5EF4-FFF2-40B4-BE49-F238E27FC236}">
                <a16:creationId xmlns:a16="http://schemas.microsoft.com/office/drawing/2014/main" id="{4684BCDF-402F-5A16-E9C2-67D2BB84044E}"/>
              </a:ext>
            </a:extLst>
          </p:cNvPr>
          <p:cNvSpPr txBox="1"/>
          <p:nvPr/>
        </p:nvSpPr>
        <p:spPr>
          <a:xfrm>
            <a:off x="6096000" y="2704330"/>
            <a:ext cx="219143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50" b="1" i="1"/>
              <a:t>Ms Charlyne Restivo </a:t>
            </a:r>
            <a:r>
              <a:rPr lang="en-GB" sz="1050"/>
              <a:t>Coordinator of </a:t>
            </a:r>
            <a:r>
              <a:rPr lang="en-GB" sz="1050" err="1"/>
              <a:t>NoW</a:t>
            </a:r>
            <a:r>
              <a:rPr lang="en-GB" sz="1050"/>
              <a:t> in ITU-T, TSB Gender focal point, Project Officer, TSB</a:t>
            </a:r>
          </a:p>
          <a:p>
            <a:endParaRPr lang="en-GB"/>
          </a:p>
        </p:txBody>
      </p:sp>
      <p:sp>
        <p:nvSpPr>
          <p:cNvPr id="37" name="CasellaDiTesto 36">
            <a:extLst>
              <a:ext uri="{FF2B5EF4-FFF2-40B4-BE49-F238E27FC236}">
                <a16:creationId xmlns:a16="http://schemas.microsoft.com/office/drawing/2014/main" id="{84C2BC1A-8B82-1804-C926-F81FCE5A5DD7}"/>
              </a:ext>
            </a:extLst>
          </p:cNvPr>
          <p:cNvSpPr txBox="1"/>
          <p:nvPr/>
        </p:nvSpPr>
        <p:spPr>
          <a:xfrm>
            <a:off x="8268251" y="2701225"/>
            <a:ext cx="1801040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50" b="1" i="1"/>
              <a:t>Ms Arianna </a:t>
            </a:r>
            <a:r>
              <a:rPr lang="en-GB" sz="1050" b="1" i="1" err="1"/>
              <a:t>Dilauro</a:t>
            </a:r>
            <a:endParaRPr lang="en-GB" sz="1050" b="1" i="1"/>
          </a:p>
          <a:p>
            <a:pPr algn="ctr"/>
            <a:r>
              <a:rPr lang="en-GB" sz="1050"/>
              <a:t>Gender Affairs Consultant</a:t>
            </a:r>
          </a:p>
          <a:p>
            <a:pPr algn="ctr"/>
            <a:r>
              <a:rPr lang="en-GB" sz="1050" err="1"/>
              <a:t>NoW</a:t>
            </a:r>
            <a:r>
              <a:rPr lang="en-GB" sz="1050"/>
              <a:t> ITU-T, TSB and GS</a:t>
            </a:r>
          </a:p>
          <a:p>
            <a:endParaRPr lang="en-GB"/>
          </a:p>
        </p:txBody>
      </p:sp>
      <p:cxnSp>
        <p:nvCxnSpPr>
          <p:cNvPr id="39" name="Straight Connector 29">
            <a:extLst>
              <a:ext uri="{FF2B5EF4-FFF2-40B4-BE49-F238E27FC236}">
                <a16:creationId xmlns:a16="http://schemas.microsoft.com/office/drawing/2014/main" id="{42906110-C306-CBC8-FE6D-36E1C47626EB}"/>
              </a:ext>
            </a:extLst>
          </p:cNvPr>
          <p:cNvCxnSpPr>
            <a:cxnSpLocks/>
          </p:cNvCxnSpPr>
          <p:nvPr/>
        </p:nvCxnSpPr>
        <p:spPr>
          <a:xfrm>
            <a:off x="5779779" y="1288410"/>
            <a:ext cx="0" cy="2056674"/>
          </a:xfrm>
          <a:prstGeom prst="line">
            <a:avLst/>
          </a:prstGeom>
          <a:ln w="12700">
            <a:solidFill>
              <a:srgbClr val="009C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560082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C0C6DE3-D51D-A14C-3ACA-C001E218DADB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38977" y="1115569"/>
            <a:ext cx="6323394" cy="5470923"/>
          </a:xfrm>
        </p:spPr>
        <p:txBody>
          <a:bodyPr vert="horz" lIns="91440" tIns="45720" rIns="91440" bIns="45720" rtlCol="0" anchor="t">
            <a:normAutofit fontScale="32500" lnSpcReduction="20000"/>
          </a:bodyPr>
          <a:lstStyle/>
          <a:p>
            <a:pPr marL="91440" indent="0" algn="l">
              <a:buNone/>
            </a:pPr>
            <a:br>
              <a:rPr lang="en-US" sz="4400">
                <a:effectLst/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en-US" sz="4900">
                <a:effectLst/>
                <a:ea typeface="Calibri" panose="020F0502020204030204" pitchFamily="34" charset="0"/>
              </a:rPr>
              <a:t>Mission: </a:t>
            </a:r>
            <a:r>
              <a:rPr lang="en-GB" sz="4900" b="1">
                <a:ea typeface="Calibri" panose="020F0502020204030204" pitchFamily="34" charset="0"/>
              </a:rPr>
              <a:t>Empower Women in Standardization &amp; ICT Sector </a:t>
            </a:r>
            <a:br>
              <a:rPr lang="en-GB" sz="4900" b="1">
                <a:ea typeface="Calibri" panose="020F0502020204030204" pitchFamily="34" charset="0"/>
              </a:rPr>
            </a:br>
            <a:br>
              <a:rPr lang="en-GB" sz="4900">
                <a:ea typeface="Calibri" panose="020F0502020204030204" pitchFamily="34" charset="0"/>
              </a:rPr>
            </a:br>
            <a:r>
              <a:rPr lang="en-GB" sz="4900">
                <a:ea typeface="Calibri" panose="020F0502020204030204" pitchFamily="34" charset="0"/>
              </a:rPr>
              <a:t>Two key ITU Resolutions</a:t>
            </a:r>
            <a:r>
              <a:rPr lang="en-GB" sz="4900" b="1">
                <a:ea typeface="Calibri" panose="020F0502020204030204" pitchFamily="34" charset="0"/>
              </a:rPr>
              <a:t> </a:t>
            </a:r>
            <a:r>
              <a:rPr lang="en-GB" sz="4900">
                <a:ea typeface="Calibri" panose="020F0502020204030204" pitchFamily="34" charset="0"/>
              </a:rPr>
              <a:t>on</a:t>
            </a:r>
            <a:r>
              <a:rPr lang="en-GB" sz="4900" b="1">
                <a:ea typeface="Calibri" panose="020F0502020204030204" pitchFamily="34" charset="0"/>
              </a:rPr>
              <a:t> Gender:</a:t>
            </a:r>
          </a:p>
          <a:p>
            <a:pPr marL="1005840" lvl="1" indent="-457200">
              <a:buFont typeface="Courier New" panose="02070309020205020404" pitchFamily="49" charset="0"/>
              <a:buChar char="o"/>
            </a:pPr>
            <a:r>
              <a:rPr lang="en-GB" sz="4900">
                <a:solidFill>
                  <a:schemeClr val="accent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ITU Plenipotentiary Res. 70 (Rev. Bucharest 2022)</a:t>
            </a:r>
            <a:endParaRPr lang="en-GB" sz="4900">
              <a:solidFill>
                <a:schemeClr val="accent1"/>
              </a:solidFill>
            </a:endParaRPr>
          </a:p>
          <a:p>
            <a:pPr marL="1005840" lvl="1" indent="-457200">
              <a:buFont typeface="Courier New" panose="02070309020205020404" pitchFamily="49" charset="0"/>
              <a:buChar char="o"/>
            </a:pPr>
            <a:r>
              <a:rPr lang="en-GB" sz="4900">
                <a:solidFill>
                  <a:schemeClr val="accent1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WTSA Res.55 (Rev. Geneva 2022) </a:t>
            </a:r>
            <a:endParaRPr lang="en-GB" sz="4900">
              <a:solidFill>
                <a:schemeClr val="accent1"/>
              </a:solidFill>
            </a:endParaRPr>
          </a:p>
          <a:p>
            <a:pPr marL="91440" indent="0">
              <a:buNone/>
            </a:pPr>
            <a:r>
              <a:rPr lang="en-US" sz="4900"/>
              <a:t>Objectives:</a:t>
            </a:r>
          </a:p>
          <a:p>
            <a:pPr marL="1005840" lvl="1" indent="-457200">
              <a:buFont typeface="Courier New" panose="02070309020205020404" pitchFamily="49" charset="0"/>
              <a:buChar char="o"/>
            </a:pPr>
            <a:r>
              <a:rPr lang="en-GB" sz="4900" b="1"/>
              <a:t>Increase women’s participation in ITU-T meetings</a:t>
            </a:r>
          </a:p>
          <a:p>
            <a:pPr marL="1005840" lvl="1" indent="-457200">
              <a:buFont typeface="Courier New" panose="02070309020205020404" pitchFamily="49" charset="0"/>
              <a:buChar char="o"/>
            </a:pPr>
            <a:r>
              <a:rPr lang="en-GB" sz="4900"/>
              <a:t>Encourage women to step into </a:t>
            </a:r>
            <a:r>
              <a:rPr lang="en-GB" sz="4900" b="1"/>
              <a:t>leadership roles</a:t>
            </a:r>
          </a:p>
          <a:p>
            <a:pPr marL="1005840" lvl="1" indent="-457200">
              <a:buFont typeface="Courier New" panose="02070309020205020404" pitchFamily="49" charset="0"/>
              <a:buChar char="o"/>
            </a:pPr>
            <a:r>
              <a:rPr lang="en-GB" sz="4900"/>
              <a:t>Recognize and celebrate</a:t>
            </a:r>
            <a:r>
              <a:rPr lang="en-GB" sz="4900" b="1"/>
              <a:t> achievements</a:t>
            </a:r>
          </a:p>
          <a:p>
            <a:pPr marL="1005840" lvl="1" indent="-457200">
              <a:buFont typeface="Courier New" panose="02070309020205020404" pitchFamily="49" charset="0"/>
              <a:buChar char="o"/>
            </a:pPr>
            <a:r>
              <a:rPr lang="en-GB" sz="4900"/>
              <a:t>Build a supportive </a:t>
            </a:r>
            <a:r>
              <a:rPr lang="en-GB" sz="4900" b="1"/>
              <a:t>community</a:t>
            </a:r>
            <a:endParaRPr lang="en-GB" sz="4900"/>
          </a:p>
          <a:p>
            <a:pPr marL="1005840" lvl="1" indent="-457200">
              <a:buFont typeface="Courier New" panose="02070309020205020404" pitchFamily="49" charset="0"/>
              <a:buChar char="o"/>
            </a:pPr>
            <a:r>
              <a:rPr lang="en-GB" sz="4900" b="1"/>
              <a:t>Raise awareness </a:t>
            </a:r>
            <a:r>
              <a:rPr lang="en-GB" sz="4900"/>
              <a:t>on gender disparities in the ICT sector</a:t>
            </a:r>
          </a:p>
          <a:p>
            <a:pPr lvl="1"/>
            <a:endParaRPr lang="en-GB" sz="4900"/>
          </a:p>
          <a:p>
            <a:pPr marL="91440" indent="0">
              <a:buNone/>
            </a:pPr>
            <a:r>
              <a:rPr lang="en-GB" sz="4900"/>
              <a:t>Read the Network’s </a:t>
            </a:r>
            <a:r>
              <a:rPr lang="en-GB" sz="4900">
                <a:solidFill>
                  <a:schemeClr val="accent1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Reference</a:t>
            </a:r>
            <a:endParaRPr lang="en-GB" sz="4900">
              <a:solidFill>
                <a:schemeClr val="accent1"/>
              </a:solidFill>
            </a:endParaRPr>
          </a:p>
          <a:p>
            <a:pPr marL="91440" indent="0">
              <a:buNone/>
            </a:pPr>
            <a:r>
              <a:rPr lang="en-GB" sz="4900"/>
              <a:t>Visit the ITU-T </a:t>
            </a:r>
            <a:r>
              <a:rPr lang="en-GB" sz="4900">
                <a:solidFill>
                  <a:schemeClr val="accent1"/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homepage</a:t>
            </a:r>
            <a:endParaRPr lang="en-GB" sz="4900">
              <a:solidFill>
                <a:schemeClr val="accent1"/>
              </a:solidFill>
            </a:endParaRPr>
          </a:p>
          <a:p>
            <a:pPr lvl="1"/>
            <a:endParaRPr lang="en-GB" sz="1400">
              <a:effectLst/>
              <a:latin typeface="+mn-lt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23BCAE3-109D-F80C-8948-6E1B0583AB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578" y="802236"/>
            <a:ext cx="5915371" cy="528853"/>
          </a:xfrm>
        </p:spPr>
        <p:txBody>
          <a:bodyPr/>
          <a:lstStyle/>
          <a:p>
            <a:r>
              <a:rPr lang="en-US"/>
              <a:t>Background</a:t>
            </a:r>
            <a:br>
              <a:rPr lang="en-US"/>
            </a:br>
            <a:endParaRPr lang="en-GB"/>
          </a:p>
        </p:txBody>
      </p:sp>
      <p:sp>
        <p:nvSpPr>
          <p:cNvPr id="8" name="Text Placeholder 1">
            <a:extLst>
              <a:ext uri="{FF2B5EF4-FFF2-40B4-BE49-F238E27FC236}">
                <a16:creationId xmlns:a16="http://schemas.microsoft.com/office/drawing/2014/main" id="{034CDFE5-1E1A-13D8-BD12-BADEFF6768E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35037" y="317901"/>
            <a:ext cx="4554538" cy="308803"/>
          </a:xfrm>
        </p:spPr>
        <p:txBody>
          <a:bodyPr/>
          <a:lstStyle/>
          <a:p>
            <a:r>
              <a:rPr lang="en-US"/>
              <a:t>Network of Women in ITU-T</a:t>
            </a:r>
            <a:endParaRPr lang="en-GB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56393FB-91AA-7761-444B-C48ECD28C85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2" b="3212"/>
          <a:stretch/>
        </p:blipFill>
        <p:spPr>
          <a:xfrm>
            <a:off x="6986124" y="0"/>
            <a:ext cx="5306565" cy="6858000"/>
          </a:xfrm>
          <a:prstGeom prst="rect">
            <a:avLst/>
          </a:prstGeom>
        </p:spPr>
      </p:pic>
      <p:sp>
        <p:nvSpPr>
          <p:cNvPr id="2" name="TextBox 5">
            <a:extLst>
              <a:ext uri="{FF2B5EF4-FFF2-40B4-BE49-F238E27FC236}">
                <a16:creationId xmlns:a16="http://schemas.microsoft.com/office/drawing/2014/main" id="{537BA46B-20FF-2C0A-4E56-F9C655036CC7}"/>
              </a:ext>
            </a:extLst>
          </p:cNvPr>
          <p:cNvSpPr txBox="1"/>
          <p:nvPr/>
        </p:nvSpPr>
        <p:spPr>
          <a:xfrm>
            <a:off x="7179141" y="6633422"/>
            <a:ext cx="611702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000">
                <a:solidFill>
                  <a:schemeClr val="bg2"/>
                </a:solidFill>
                <a:latin typeface="+mj-lt"/>
                <a:cs typeface="Arial"/>
              </a:rPr>
              <a:t>Vice-Chair, NoW in ITU-T                                                              Chair, NoW in ITU-T</a:t>
            </a:r>
            <a:endParaRPr lang="en-GB" sz="1000">
              <a:solidFill>
                <a:schemeClr val="bg2"/>
              </a:solidFill>
            </a:endParaRPr>
          </a:p>
          <a:p>
            <a:endParaRPr lang="en-GB" sz="100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32615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827631C-9CBF-8EA8-B767-01C2C23F634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/>
              <a:t>Network of Women in ITU-T</a:t>
            </a:r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08E2F47-1CAA-3455-DE66-D02C3130ED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4783" y="905027"/>
            <a:ext cx="9061228" cy="480131"/>
          </a:xfrm>
        </p:spPr>
        <p:txBody>
          <a:bodyPr/>
          <a:lstStyle/>
          <a:p>
            <a:r>
              <a:rPr lang="en-US"/>
              <a:t>Objectives for WTSA-24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B78B80F-8330-2A1C-F396-8AF1E93072E5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63096" y="1246166"/>
            <a:ext cx="6863253" cy="3226443"/>
          </a:xfrm>
        </p:spPr>
        <p:txBody>
          <a:bodyPr>
            <a:normAutofit fontScale="25000" lnSpcReduction="20000"/>
          </a:bodyPr>
          <a:lstStyle/>
          <a:p>
            <a:pPr lvl="1"/>
            <a:endParaRPr lang="en-GB" sz="7200" i="1" dirty="0">
              <a:latin typeface="Arial"/>
              <a:cs typeface="Arial"/>
            </a:endParaRPr>
          </a:p>
          <a:p>
            <a:pPr lvl="1"/>
            <a:endParaRPr lang="fr-CH" sz="8000" dirty="0">
              <a:latin typeface="+mn-lt"/>
            </a:endParaRPr>
          </a:p>
          <a:p>
            <a:pPr marL="1005840" lvl="1" indent="-457200">
              <a:lnSpc>
                <a:spcPct val="170000"/>
              </a:lnSpc>
              <a:buFont typeface="+mj-lt"/>
              <a:buAutoNum type="arabicPeriod"/>
            </a:pPr>
            <a:r>
              <a:rPr lang="en-GB" sz="6400" dirty="0"/>
              <a:t>At least </a:t>
            </a:r>
            <a:r>
              <a:rPr lang="en-GB" sz="6400" b="1" dirty="0"/>
              <a:t>35%</a:t>
            </a:r>
            <a:r>
              <a:rPr lang="en-GB" sz="6400" dirty="0"/>
              <a:t> female participation</a:t>
            </a:r>
          </a:p>
          <a:p>
            <a:pPr marL="1005840" lvl="1" indent="-457200">
              <a:lnSpc>
                <a:spcPct val="170000"/>
              </a:lnSpc>
              <a:buFont typeface="+mj-lt"/>
              <a:buAutoNum type="arabicPeriod"/>
            </a:pPr>
            <a:r>
              <a:rPr lang="en-GB" sz="6400" dirty="0"/>
              <a:t>More </a:t>
            </a:r>
            <a:r>
              <a:rPr lang="en-GB" sz="6400" b="1" dirty="0"/>
              <a:t>gender-balanced delegations</a:t>
            </a:r>
            <a:endParaRPr lang="en-GB" sz="6400" dirty="0"/>
          </a:p>
          <a:p>
            <a:pPr marL="1005840" lvl="1" indent="-457200">
              <a:lnSpc>
                <a:spcPct val="170000"/>
              </a:lnSpc>
              <a:buFont typeface="+mj-lt"/>
              <a:buAutoNum type="arabicPeriod"/>
            </a:pPr>
            <a:r>
              <a:rPr lang="en-GB" sz="6400" dirty="0"/>
              <a:t>More women as </a:t>
            </a:r>
            <a:r>
              <a:rPr lang="en-GB" sz="6400" b="1" dirty="0"/>
              <a:t>heads of delegations</a:t>
            </a:r>
            <a:endParaRPr lang="en-GB" sz="6400" dirty="0"/>
          </a:p>
          <a:p>
            <a:pPr marL="1005840" lvl="1" indent="-457200">
              <a:lnSpc>
                <a:spcPct val="170000"/>
              </a:lnSpc>
              <a:buFont typeface="+mj-lt"/>
              <a:buAutoNum type="arabicPeriod"/>
            </a:pPr>
            <a:r>
              <a:rPr lang="en-GB" sz="6400" dirty="0"/>
              <a:t>More women nominated for </a:t>
            </a:r>
            <a:r>
              <a:rPr lang="en-GB" sz="6400" b="1" dirty="0"/>
              <a:t>key ITU-T leadership positions</a:t>
            </a:r>
            <a:r>
              <a:rPr lang="en-GB" sz="6400" dirty="0"/>
              <a:t> in the next four-year study period</a:t>
            </a:r>
            <a:endParaRPr lang="en-GB" sz="6400" b="1" dirty="0"/>
          </a:p>
          <a:p>
            <a:pPr lvl="1" algn="ctr"/>
            <a:endParaRPr lang="en-GB" sz="6400" b="1" dirty="0">
              <a:latin typeface="+mj-lt"/>
              <a:cs typeface="Arial"/>
            </a:endParaRPr>
          </a:p>
          <a:p>
            <a:pPr lvl="1" algn="ctr"/>
            <a:endParaRPr lang="en-GB" sz="6400" b="1" dirty="0">
              <a:solidFill>
                <a:srgbClr val="009CD6"/>
              </a:solidFill>
              <a:latin typeface="+mj-lt"/>
              <a:cs typeface="Arial"/>
            </a:endParaRPr>
          </a:p>
          <a:p>
            <a:pPr lvl="1" algn="ctr"/>
            <a:r>
              <a:rPr lang="en-GB" sz="11200" b="1" dirty="0">
                <a:solidFill>
                  <a:srgbClr val="009CD6"/>
                </a:solidFill>
                <a:latin typeface="Arial"/>
                <a:cs typeface="Arial"/>
              </a:rPr>
              <a:t>#ITUWTSA    </a:t>
            </a:r>
          </a:p>
          <a:p>
            <a:pPr lvl="1"/>
            <a:endParaRPr lang="en-GB" sz="7200" b="1" dirty="0">
              <a:latin typeface="Arial"/>
              <a:cs typeface="Arial"/>
            </a:endParaRPr>
          </a:p>
          <a:p>
            <a:pPr marL="1005840" lvl="1" indent="-457200">
              <a:buFont typeface="+mj-lt"/>
              <a:buAutoNum type="arabicPeriod"/>
            </a:pPr>
            <a:endParaRPr lang="en-GB" sz="7200" b="1" dirty="0">
              <a:latin typeface="Arial"/>
              <a:cs typeface="Arial"/>
            </a:endParaRPr>
          </a:p>
          <a:p>
            <a:pPr marL="1005840" lvl="1" indent="-457200">
              <a:buFont typeface="+mj-lt"/>
              <a:buAutoNum type="arabicPeriod"/>
            </a:pPr>
            <a:endParaRPr lang="en-GB" sz="1600" b="1" dirty="0">
              <a:latin typeface="Arial"/>
              <a:cs typeface="Arial"/>
            </a:endParaRPr>
          </a:p>
          <a:p>
            <a:pPr lvl="1"/>
            <a:endParaRPr lang="en-US" sz="2800" kern="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lang="fr-CH" sz="1800" b="1" dirty="0">
              <a:latin typeface="+mn-lt"/>
            </a:endParaRPr>
          </a:p>
          <a:p>
            <a:pPr lvl="1">
              <a:buFont typeface="Wingdings" panose="05000000000000000000" pitchFamily="2" charset="2"/>
              <a:buChar char="Ø"/>
            </a:pPr>
            <a:endParaRPr lang="fr-CH" sz="1800" b="1" dirty="0">
              <a:latin typeface="+mn-lt"/>
            </a:endParaRPr>
          </a:p>
          <a:p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4E27C78-2378-EA0C-C85E-7F450AE7F7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15531" y="5649996"/>
            <a:ext cx="1327546" cy="998686"/>
          </a:xfrm>
          <a:prstGeom prst="rect">
            <a:avLst/>
          </a:prstGeom>
        </p:spPr>
      </p:pic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8100B8FE-09A2-E31F-FDDA-E8FE05AF780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86" r="24886"/>
          <a:stretch/>
        </p:blipFill>
        <p:spPr>
          <a:xfrm>
            <a:off x="7026350" y="0"/>
            <a:ext cx="5165650" cy="685800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1FB58337-A0B5-4365-D584-32330C3162B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4691" y="5548923"/>
            <a:ext cx="826248" cy="1087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8210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EEF1EF2-A9BC-573A-E8E2-C4B1E015B72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245E87F-7084-6827-0C99-D77B35F132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NOW4WTSA24 - KPIs: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ABE7DAC-425A-EC48-4AB3-E012D252F833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33255" y="1995553"/>
            <a:ext cx="10681290" cy="3779838"/>
          </a:xfrm>
        </p:spPr>
        <p:txBody>
          <a:bodyPr>
            <a:normAutofit fontScale="85000" lnSpcReduction="10000"/>
          </a:bodyPr>
          <a:lstStyle/>
          <a:p>
            <a:pPr marL="342900" lvl="0" indent="-342900">
              <a:lnSpc>
                <a:spcPct val="107000"/>
              </a:lnSpc>
              <a:buFont typeface="+mj-lt"/>
              <a:buAutoNum type="arabicPeriod"/>
            </a:pPr>
            <a:r>
              <a:rPr lang="en-GB" sz="2400" kern="100" dirty="0">
                <a:effectLst/>
                <a:ea typeface="Calibri" panose="020F0502020204030204" pitchFamily="34" charset="0"/>
              </a:rPr>
              <a:t>Attain a 35% female participation target at WTSA-24.</a:t>
            </a:r>
          </a:p>
          <a:p>
            <a:pPr marL="342900" lvl="0" indent="-342900">
              <a:lnSpc>
                <a:spcPct val="107000"/>
              </a:lnSpc>
              <a:buFont typeface="+mj-lt"/>
              <a:buAutoNum type="arabicPeriod"/>
            </a:pPr>
            <a:r>
              <a:rPr lang="en-GB" sz="2400" kern="100" dirty="0">
                <a:effectLst/>
                <a:ea typeface="Calibri" panose="020F0502020204030204" pitchFamily="34" charset="0"/>
              </a:rPr>
              <a:t>Increase the number of women holding ITU-T SG Chair and VC positions in the next Study Period.</a:t>
            </a:r>
          </a:p>
          <a:p>
            <a:pPr marL="342900" lvl="0" indent="-342900">
              <a:lnSpc>
                <a:spcPct val="107000"/>
              </a:lnSpc>
              <a:buFont typeface="+mj-lt"/>
              <a:buAutoNum type="arabicPeriod"/>
            </a:pPr>
            <a:r>
              <a:rPr lang="en-GB" sz="2400" kern="100" dirty="0">
                <a:effectLst/>
                <a:ea typeface="Calibri" panose="020F0502020204030204" pitchFamily="34" charset="0"/>
              </a:rPr>
              <a:t>Enhance women’s participation in discussions and increase the representation of women in leadership roles </a:t>
            </a:r>
            <a:r>
              <a:rPr lang="en-GB" sz="2400" i="1" kern="100" dirty="0">
                <a:effectLst/>
                <a:ea typeface="Calibri" panose="020F0502020204030204" pitchFamily="34" charset="0"/>
              </a:rPr>
              <a:t>during</a:t>
            </a:r>
            <a:r>
              <a:rPr lang="en-GB" sz="2400" kern="100" dirty="0">
                <a:effectLst/>
                <a:ea typeface="Calibri" panose="020F0502020204030204" pitchFamily="34" charset="0"/>
              </a:rPr>
              <a:t> WTSA-24 (Chairs of Committees &amp; WGs and VCs).</a:t>
            </a:r>
          </a:p>
          <a:p>
            <a:pPr marL="342900" lvl="0" indent="-342900">
              <a:lnSpc>
                <a:spcPct val="107000"/>
              </a:lnSpc>
              <a:buFont typeface="+mj-lt"/>
              <a:buAutoNum type="arabicPeriod"/>
            </a:pPr>
            <a:r>
              <a:rPr lang="en-GB" sz="2400" kern="100" dirty="0">
                <a:effectLst/>
                <a:ea typeface="Calibri" panose="020F0502020204030204" pitchFamily="34" charset="0"/>
              </a:rPr>
              <a:t>Promote awareness of </a:t>
            </a:r>
            <a:r>
              <a:rPr lang="en-GB" sz="2400" kern="100" dirty="0" err="1">
                <a:effectLst/>
                <a:ea typeface="Calibri" panose="020F0502020204030204" pitchFamily="34" charset="0"/>
              </a:rPr>
              <a:t>NoW</a:t>
            </a:r>
            <a:r>
              <a:rPr lang="en-GB" sz="2400" kern="100" dirty="0">
                <a:effectLst/>
                <a:ea typeface="Calibri" panose="020F0502020204030204" pitchFamily="34" charset="0"/>
              </a:rPr>
              <a:t> in ITU-T globally, and regionally, and monitor progress by tracking the number of mailing list subscribers and levels of engagement.</a:t>
            </a:r>
          </a:p>
          <a:p>
            <a:pPr marL="342900" lvl="0" indent="-342900">
              <a:lnSpc>
                <a:spcPct val="107000"/>
              </a:lnSpc>
              <a:buFont typeface="+mj-lt"/>
              <a:buAutoNum type="arabicPeriod"/>
            </a:pPr>
            <a:r>
              <a:rPr lang="en-GB" sz="2400" kern="100" dirty="0">
                <a:effectLst/>
                <a:ea typeface="Calibri" panose="020F0502020204030204" pitchFamily="34" charset="0"/>
              </a:rPr>
              <a:t>Generate momentum for the launch of </a:t>
            </a:r>
            <a:r>
              <a:rPr lang="en-GB" sz="2400" kern="100" dirty="0" err="1">
                <a:effectLst/>
                <a:ea typeface="Calibri" panose="020F0502020204030204" pitchFamily="34" charset="0"/>
              </a:rPr>
              <a:t>NoW</a:t>
            </a:r>
            <a:r>
              <a:rPr lang="en-GB" sz="2400" kern="100" dirty="0">
                <a:effectLst/>
                <a:ea typeface="Calibri" panose="020F0502020204030204" pitchFamily="34" charset="0"/>
              </a:rPr>
              <a:t> in ITU-T mentorship programme in 2025 at WTSA-24.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296533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2" name="OTLSHAPE_M_ec1af22e4f0849e1998509755e07847f_Connector1">
            <a:extLst>
              <a:ext uri="{FF2B5EF4-FFF2-40B4-BE49-F238E27FC236}">
                <a16:creationId xmlns:a16="http://schemas.microsoft.com/office/drawing/2014/main" id="{66A348C9-AA0B-160B-38A8-774227342FB0}"/>
              </a:ext>
            </a:extLst>
          </p:cNvPr>
          <p:cNvCxnSpPr>
            <a:cxnSpLocks/>
          </p:cNvCxnSpPr>
          <p:nvPr>
            <p:custDataLst>
              <p:tags r:id="rId1"/>
            </p:custDataLst>
          </p:nvPr>
        </p:nvCxnSpPr>
        <p:spPr>
          <a:xfrm flipH="1">
            <a:off x="7211741" y="3722783"/>
            <a:ext cx="29307" cy="624489"/>
          </a:xfrm>
          <a:prstGeom prst="line">
            <a:avLst/>
          </a:prstGeom>
          <a:ln w="5443" cap="flat" cmpd="sng" algn="ctr">
            <a:solidFill>
              <a:srgbClr val="4F81BD">
                <a:alpha val="49804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TLSHAPE_TB_00000000000000000000000000000000_LeftEndCaps">
            <a:extLst>
              <a:ext uri="{FF2B5EF4-FFF2-40B4-BE49-F238E27FC236}">
                <a16:creationId xmlns:a16="http://schemas.microsoft.com/office/drawing/2014/main" id="{08613C65-D64B-2B5C-F73D-1BEEF8490EB9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389777" y="4464216"/>
            <a:ext cx="449610" cy="279061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spAutoFit/>
          </a:bodyPr>
          <a:lstStyle/>
          <a:p>
            <a:pPr algn="ctr"/>
            <a:r>
              <a:rPr lang="en-GB" b="1" spc="-44">
                <a:solidFill>
                  <a:srgbClr val="ED7D31"/>
                </a:solidFill>
                <a:latin typeface="Calibri" panose="020F0502020204030204" pitchFamily="34" charset="0"/>
              </a:rPr>
              <a:t>2023</a:t>
            </a:r>
          </a:p>
        </p:txBody>
      </p:sp>
      <p:cxnSp>
        <p:nvCxnSpPr>
          <p:cNvPr id="10" name="OTLSHAPE_M_b7c010c1ff3945669a01af8ced3bc95b_Connector1">
            <a:extLst>
              <a:ext uri="{FF2B5EF4-FFF2-40B4-BE49-F238E27FC236}">
                <a16:creationId xmlns:a16="http://schemas.microsoft.com/office/drawing/2014/main" id="{1E838BF2-C975-834A-0C37-59AC58B2375A}"/>
              </a:ext>
            </a:extLst>
          </p:cNvPr>
          <p:cNvCxnSpPr/>
          <p:nvPr>
            <p:custDataLst>
              <p:tags r:id="rId3"/>
            </p:custDataLst>
          </p:nvPr>
        </p:nvCxnSpPr>
        <p:spPr>
          <a:xfrm>
            <a:off x="2331898" y="3216012"/>
            <a:ext cx="17928" cy="745503"/>
          </a:xfrm>
          <a:prstGeom prst="line">
            <a:avLst/>
          </a:prstGeom>
          <a:ln w="5443" cap="flat" cmpd="sng" algn="ctr">
            <a:solidFill>
              <a:srgbClr val="4F81BD">
                <a:alpha val="49804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TLSHAPE_TB_00000000000000000000000000000000_ScaleContainer">
            <a:extLst>
              <a:ext uri="{FF2B5EF4-FFF2-40B4-BE49-F238E27FC236}">
                <a16:creationId xmlns:a16="http://schemas.microsoft.com/office/drawing/2014/main" id="{2D38152B-38A7-D1C6-556C-A23B6E519550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1810909" y="4073056"/>
            <a:ext cx="9296400" cy="182880"/>
          </a:xfrm>
          <a:prstGeom prst="round2Same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balanced" dir="t">
              <a:rot lat="0" lon="0" rev="1200000"/>
            </a:lightRig>
          </a:scene3d>
          <a:sp3d contourW="2540" prstMaterial="legacyMatte">
            <a:bevelT w="127000" h="38100"/>
            <a:contourClr>
              <a:srgbClr val="E1E1E1"/>
            </a:contourClr>
          </a:sp3d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OTLSHAPE_TB_00000000000000000000000000000000_MiddleScaleContainer">
            <a:extLst>
              <a:ext uri="{FF2B5EF4-FFF2-40B4-BE49-F238E27FC236}">
                <a16:creationId xmlns:a16="http://schemas.microsoft.com/office/drawing/2014/main" id="{7B0DE0C0-CDC7-378A-F5E9-491A5D02A142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1810909" y="4265080"/>
            <a:ext cx="9296400" cy="182880"/>
          </a:xfrm>
          <a:prstGeom prst="round2SameRect">
            <a:avLst>
              <a:gd name="adj1" fmla="val 0"/>
              <a:gd name="adj2" fmla="val 16667"/>
            </a:avLst>
          </a:prstGeom>
          <a:solidFill>
            <a:srgbClr val="44546A"/>
          </a:soli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balanced" dir="t">
              <a:rot lat="0" lon="0" rev="1200000"/>
            </a:lightRig>
          </a:scene3d>
          <a:sp3d contourW="2540" prstMaterial="legacyMatte">
            <a:bevelT w="127000" h="38100"/>
            <a:contourClr>
              <a:srgbClr val="E1E1E1"/>
            </a:contourClr>
          </a:sp3d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OTLSHAPE_SL_29afd7e6c84345c8892319537169fc1f_HeaderRectangle">
            <a:extLst>
              <a:ext uri="{FF2B5EF4-FFF2-40B4-BE49-F238E27FC236}">
                <a16:creationId xmlns:a16="http://schemas.microsoft.com/office/drawing/2014/main" id="{CA8FD349-2956-7B77-BDB7-698F5D1E261F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5590937" y="6277935"/>
            <a:ext cx="3722400" cy="232193"/>
          </a:xfrm>
          <a:prstGeom prst="rect">
            <a:avLst/>
          </a:prstGeom>
          <a:solidFill>
            <a:srgbClr val="00B050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OTLSHAPE_SL_c9635db57b964930ae0f6dcf0da5823c_HeaderRectangle">
            <a:extLst>
              <a:ext uri="{FF2B5EF4-FFF2-40B4-BE49-F238E27FC236}">
                <a16:creationId xmlns:a16="http://schemas.microsoft.com/office/drawing/2014/main" id="{A1F9B44B-6CB1-4912-2667-23A7533A5D68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2031503" y="5990964"/>
            <a:ext cx="8152447" cy="286971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OTLSHAPE_TB_00000000000000000000000000000000_ElapsedTime">
            <a:extLst>
              <a:ext uri="{FF2B5EF4-FFF2-40B4-BE49-F238E27FC236}">
                <a16:creationId xmlns:a16="http://schemas.microsoft.com/office/drawing/2014/main" id="{422CFF58-2A29-B375-997F-910D818AD84A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1810907" y="4441269"/>
            <a:ext cx="6621987" cy="45719"/>
          </a:xfrm>
          <a:prstGeom prst="rect">
            <a:avLst/>
          </a:prstGeom>
          <a:solidFill>
            <a:srgbClr val="FF0000">
              <a:alpha val="74902"/>
            </a:srgbClr>
          </a:soli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 w="12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OTLSHAPE_SL_c9635db57b964930ae0f6dcf0da5823c_Header">
            <a:extLst>
              <a:ext uri="{FF2B5EF4-FFF2-40B4-BE49-F238E27FC236}">
                <a16:creationId xmlns:a16="http://schemas.microsoft.com/office/drawing/2014/main" id="{9419E555-4001-B512-7DA3-140F3B3CCC53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4953521" y="6076477"/>
            <a:ext cx="2950528" cy="117044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noAutofit/>
          </a:bodyPr>
          <a:lstStyle/>
          <a:p>
            <a:pPr algn="ctr"/>
            <a:r>
              <a:rPr lang="en-GB" sz="1200">
                <a:solidFill>
                  <a:schemeClr val="lt1"/>
                </a:solidFill>
                <a:latin typeface="Calibri"/>
                <a:cs typeface="Arial"/>
              </a:rPr>
              <a:t>WTSA-24 Regional preparatory meetings</a:t>
            </a:r>
          </a:p>
        </p:txBody>
      </p:sp>
      <p:sp>
        <p:nvSpPr>
          <p:cNvPr id="24" name="OTLSHAPE_TB_00000000000000000000000000000000_TimescaleInterval1">
            <a:extLst>
              <a:ext uri="{FF2B5EF4-FFF2-40B4-BE49-F238E27FC236}">
                <a16:creationId xmlns:a16="http://schemas.microsoft.com/office/drawing/2014/main" id="{CD7EBBB8-CB04-91A8-05CE-E57C82C7CAD1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1874409" y="4071469"/>
            <a:ext cx="255776" cy="186055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noAutofit/>
          </a:bodyPr>
          <a:lstStyle/>
          <a:p>
            <a:r>
              <a:rPr lang="en-GB" sz="1200" spc="-18">
                <a:solidFill>
                  <a:schemeClr val="lt1"/>
                </a:solidFill>
                <a:latin typeface="Calibri"/>
                <a:ea typeface="Calibri"/>
                <a:cs typeface="Calibri"/>
              </a:rPr>
              <a:t>May</a:t>
            </a:r>
            <a:endParaRPr lang="en-US"/>
          </a:p>
        </p:txBody>
      </p:sp>
      <p:sp>
        <p:nvSpPr>
          <p:cNvPr id="25" name="OTLSHAPE_TB_00000000000000000000000000000000_TimescaleInterval2">
            <a:extLst>
              <a:ext uri="{FF2B5EF4-FFF2-40B4-BE49-F238E27FC236}">
                <a16:creationId xmlns:a16="http://schemas.microsoft.com/office/drawing/2014/main" id="{2DDDA170-57E6-0510-7C8E-E8FD262ABEB8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2801902" y="4071469"/>
            <a:ext cx="271228" cy="186055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noAutofit/>
          </a:bodyPr>
          <a:lstStyle/>
          <a:p>
            <a:r>
              <a:rPr lang="en-GB" sz="1200" spc="-18">
                <a:solidFill>
                  <a:schemeClr val="lt1"/>
                </a:solidFill>
                <a:latin typeface="Calibri"/>
                <a:ea typeface="Calibri"/>
                <a:cs typeface="Calibri"/>
              </a:rPr>
              <a:t>Jul</a:t>
            </a:r>
            <a:endParaRPr lang="en-US">
              <a:solidFill>
                <a:schemeClr val="lt1"/>
              </a:solidFill>
            </a:endParaRPr>
          </a:p>
        </p:txBody>
      </p:sp>
      <p:sp>
        <p:nvSpPr>
          <p:cNvPr id="26" name="OTLSHAPE_TB_00000000000000000000000000000000_TimescaleInterval3">
            <a:extLst>
              <a:ext uri="{FF2B5EF4-FFF2-40B4-BE49-F238E27FC236}">
                <a16:creationId xmlns:a16="http://schemas.microsoft.com/office/drawing/2014/main" id="{8DDFA937-BA7A-96D9-CECD-34871CFBCFEE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3729395" y="4071469"/>
            <a:ext cx="158185" cy="186055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noAutofit/>
          </a:bodyPr>
          <a:lstStyle/>
          <a:p>
            <a:r>
              <a:rPr lang="en-GB" sz="1200" spc="-20">
                <a:solidFill>
                  <a:schemeClr val="lt1"/>
                </a:solidFill>
                <a:latin typeface="Calibri"/>
                <a:ea typeface="Calibri"/>
                <a:cs typeface="Calibri"/>
              </a:rPr>
              <a:t>Sep</a:t>
            </a:r>
            <a:endParaRPr lang="en-US"/>
          </a:p>
        </p:txBody>
      </p:sp>
      <p:sp>
        <p:nvSpPr>
          <p:cNvPr id="27" name="OTLSHAPE_TB_00000000000000000000000000000000_TimescaleInterval4">
            <a:extLst>
              <a:ext uri="{FF2B5EF4-FFF2-40B4-BE49-F238E27FC236}">
                <a16:creationId xmlns:a16="http://schemas.microsoft.com/office/drawing/2014/main" id="{78E9E924-213B-D4B1-779F-D2C0026401A6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4672093" y="4071469"/>
            <a:ext cx="228600" cy="186055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noAutofit/>
          </a:bodyPr>
          <a:lstStyle/>
          <a:p>
            <a:r>
              <a:rPr lang="en-GB" sz="1200" spc="-18">
                <a:solidFill>
                  <a:schemeClr val="lt1"/>
                </a:solidFill>
                <a:latin typeface="Calibri"/>
                <a:ea typeface="Calibri"/>
                <a:cs typeface="Calibri"/>
              </a:rPr>
              <a:t>Nov</a:t>
            </a:r>
            <a:endParaRPr lang="en-US"/>
          </a:p>
        </p:txBody>
      </p:sp>
      <p:sp>
        <p:nvSpPr>
          <p:cNvPr id="28" name="OTLSHAPE_TB_00000000000000000000000000000000_TimescaleInterval5">
            <a:extLst>
              <a:ext uri="{FF2B5EF4-FFF2-40B4-BE49-F238E27FC236}">
                <a16:creationId xmlns:a16="http://schemas.microsoft.com/office/drawing/2014/main" id="{5799DBFF-910C-1E9E-5A41-A119F50EF161}"/>
              </a:ext>
            </a:extLst>
          </p:cNvPr>
          <p:cNvSpPr txBox="1"/>
          <p:nvPr>
            <p:custDataLst>
              <p:tags r:id="rId14"/>
            </p:custDataLst>
          </p:nvPr>
        </p:nvSpPr>
        <p:spPr>
          <a:xfrm>
            <a:off x="5599586" y="4071469"/>
            <a:ext cx="249364" cy="186055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noAutofit/>
          </a:bodyPr>
          <a:lstStyle/>
          <a:p>
            <a:r>
              <a:rPr lang="en-GB" sz="1200" spc="-20">
                <a:solidFill>
                  <a:schemeClr val="lt1"/>
                </a:solidFill>
                <a:latin typeface="Calibri"/>
                <a:ea typeface="Calibri"/>
                <a:cs typeface="Calibri"/>
              </a:rPr>
              <a:t>Jan</a:t>
            </a:r>
            <a:endParaRPr lang="en-GB" sz="1200" spc="-20">
              <a:solidFill>
                <a:schemeClr val="lt1"/>
              </a:solidFill>
              <a:latin typeface="Calibri" panose="020F0502020204030204" pitchFamily="34" charset="0"/>
            </a:endParaRPr>
          </a:p>
        </p:txBody>
      </p:sp>
      <p:sp>
        <p:nvSpPr>
          <p:cNvPr id="29" name="OTLSHAPE_TB_00000000000000000000000000000000_TimescaleInterval6">
            <a:extLst>
              <a:ext uri="{FF2B5EF4-FFF2-40B4-BE49-F238E27FC236}">
                <a16:creationId xmlns:a16="http://schemas.microsoft.com/office/drawing/2014/main" id="{A63CD224-2129-F1B7-0AD7-159D5F2508B8}"/>
              </a:ext>
            </a:extLst>
          </p:cNvPr>
          <p:cNvSpPr txBox="1"/>
          <p:nvPr>
            <p:custDataLst>
              <p:tags r:id="rId15"/>
            </p:custDataLst>
          </p:nvPr>
        </p:nvSpPr>
        <p:spPr>
          <a:xfrm>
            <a:off x="6527078" y="4071469"/>
            <a:ext cx="203200" cy="186055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noAutofit/>
          </a:bodyPr>
          <a:lstStyle/>
          <a:p>
            <a:r>
              <a:rPr lang="en-GB" sz="1200" spc="-20">
                <a:solidFill>
                  <a:schemeClr val="lt1"/>
                </a:solidFill>
                <a:latin typeface="Calibri"/>
                <a:ea typeface="Calibri"/>
                <a:cs typeface="Calibri"/>
              </a:rPr>
              <a:t>Mar</a:t>
            </a:r>
            <a:endParaRPr lang="en-US"/>
          </a:p>
        </p:txBody>
      </p:sp>
      <p:sp>
        <p:nvSpPr>
          <p:cNvPr id="30" name="OTLSHAPE_TB_00000000000000000000000000000000_TimescaleInterval7">
            <a:extLst>
              <a:ext uri="{FF2B5EF4-FFF2-40B4-BE49-F238E27FC236}">
                <a16:creationId xmlns:a16="http://schemas.microsoft.com/office/drawing/2014/main" id="{022B6851-898A-F180-51C5-B803210646AD}"/>
              </a:ext>
            </a:extLst>
          </p:cNvPr>
          <p:cNvSpPr txBox="1"/>
          <p:nvPr>
            <p:custDataLst>
              <p:tags r:id="rId16"/>
            </p:custDataLst>
          </p:nvPr>
        </p:nvSpPr>
        <p:spPr>
          <a:xfrm>
            <a:off x="7439367" y="4071469"/>
            <a:ext cx="255776" cy="186055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noAutofit/>
          </a:bodyPr>
          <a:lstStyle/>
          <a:p>
            <a:r>
              <a:rPr lang="en-GB" sz="1200" spc="-18">
                <a:solidFill>
                  <a:schemeClr val="lt1"/>
                </a:solidFill>
                <a:latin typeface="Calibri"/>
                <a:ea typeface="Calibri"/>
                <a:cs typeface="Calibri"/>
              </a:rPr>
              <a:t>May</a:t>
            </a:r>
            <a:endParaRPr lang="en-US"/>
          </a:p>
        </p:txBody>
      </p:sp>
      <p:sp>
        <p:nvSpPr>
          <p:cNvPr id="31" name="OTLSHAPE_TB_00000000000000000000000000000000_TimescaleInterval8">
            <a:extLst>
              <a:ext uri="{FF2B5EF4-FFF2-40B4-BE49-F238E27FC236}">
                <a16:creationId xmlns:a16="http://schemas.microsoft.com/office/drawing/2014/main" id="{DD382D51-CD5C-172C-15BE-51726E681FA0}"/>
              </a:ext>
            </a:extLst>
          </p:cNvPr>
          <p:cNvSpPr txBox="1"/>
          <p:nvPr>
            <p:custDataLst>
              <p:tags r:id="rId17"/>
            </p:custDataLst>
          </p:nvPr>
        </p:nvSpPr>
        <p:spPr>
          <a:xfrm>
            <a:off x="8366860" y="4071469"/>
            <a:ext cx="271228" cy="186055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noAutofit/>
          </a:bodyPr>
          <a:lstStyle/>
          <a:p>
            <a:r>
              <a:rPr lang="en-GB" sz="1200" spc="-18">
                <a:solidFill>
                  <a:schemeClr val="lt1"/>
                </a:solidFill>
                <a:latin typeface="Calibri"/>
                <a:ea typeface="Calibri"/>
                <a:cs typeface="Calibri"/>
              </a:rPr>
              <a:t>Jul</a:t>
            </a:r>
            <a:endParaRPr lang="en-US"/>
          </a:p>
        </p:txBody>
      </p:sp>
      <p:sp>
        <p:nvSpPr>
          <p:cNvPr id="32" name="OTLSHAPE_TB_00000000000000000000000000000000_TimescaleInterval9">
            <a:extLst>
              <a:ext uri="{FF2B5EF4-FFF2-40B4-BE49-F238E27FC236}">
                <a16:creationId xmlns:a16="http://schemas.microsoft.com/office/drawing/2014/main" id="{F561678D-7813-CAD8-F66E-9A95AABF731C}"/>
              </a:ext>
            </a:extLst>
          </p:cNvPr>
          <p:cNvSpPr txBox="1"/>
          <p:nvPr>
            <p:custDataLst>
              <p:tags r:id="rId18"/>
            </p:custDataLst>
          </p:nvPr>
        </p:nvSpPr>
        <p:spPr>
          <a:xfrm>
            <a:off x="9294353" y="4071469"/>
            <a:ext cx="158185" cy="186055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noAutofit/>
          </a:bodyPr>
          <a:lstStyle/>
          <a:p>
            <a:r>
              <a:rPr lang="en-GB" sz="1200" spc="-20">
                <a:solidFill>
                  <a:schemeClr val="lt1"/>
                </a:solidFill>
                <a:latin typeface="Calibri"/>
                <a:ea typeface="Calibri"/>
                <a:cs typeface="Calibri"/>
              </a:rPr>
              <a:t>Sep</a:t>
            </a:r>
            <a:endParaRPr lang="en-US"/>
          </a:p>
        </p:txBody>
      </p:sp>
      <p:sp>
        <p:nvSpPr>
          <p:cNvPr id="33" name="OTLSHAPE_TB_00000000000000000000000000000000_TimescaleInterval10">
            <a:extLst>
              <a:ext uri="{FF2B5EF4-FFF2-40B4-BE49-F238E27FC236}">
                <a16:creationId xmlns:a16="http://schemas.microsoft.com/office/drawing/2014/main" id="{03B8DA10-8D59-B907-86FD-F5923E434D98}"/>
              </a:ext>
            </a:extLst>
          </p:cNvPr>
          <p:cNvSpPr txBox="1"/>
          <p:nvPr>
            <p:custDataLst>
              <p:tags r:id="rId19"/>
            </p:custDataLst>
          </p:nvPr>
        </p:nvSpPr>
        <p:spPr>
          <a:xfrm>
            <a:off x="10237050" y="4071469"/>
            <a:ext cx="228600" cy="186055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noAutofit/>
          </a:bodyPr>
          <a:lstStyle/>
          <a:p>
            <a:r>
              <a:rPr lang="en-GB" sz="1200" spc="-18">
                <a:solidFill>
                  <a:schemeClr val="lt1"/>
                </a:solidFill>
                <a:latin typeface="Calibri"/>
                <a:ea typeface="Calibri"/>
                <a:cs typeface="Calibri"/>
              </a:rPr>
              <a:t>Nov</a:t>
            </a:r>
          </a:p>
        </p:txBody>
      </p:sp>
      <p:sp>
        <p:nvSpPr>
          <p:cNvPr id="34" name="OTLSHAPE_TB_00000000000000000000000000000000_MiddleTimescaleInterval1">
            <a:extLst>
              <a:ext uri="{FF2B5EF4-FFF2-40B4-BE49-F238E27FC236}">
                <a16:creationId xmlns:a16="http://schemas.microsoft.com/office/drawing/2014/main" id="{EF129463-9800-A96A-E5E9-287D46C2F303}"/>
              </a:ext>
            </a:extLst>
          </p:cNvPr>
          <p:cNvSpPr txBox="1"/>
          <p:nvPr>
            <p:custDataLst>
              <p:tags r:id="rId20"/>
            </p:custDataLst>
          </p:nvPr>
        </p:nvSpPr>
        <p:spPr>
          <a:xfrm>
            <a:off x="1874409" y="4263493"/>
            <a:ext cx="314189" cy="186055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noAutofit/>
          </a:bodyPr>
          <a:lstStyle/>
          <a:p>
            <a:r>
              <a:rPr lang="en-GB" sz="1200" spc="-20">
                <a:solidFill>
                  <a:schemeClr val="lt1"/>
                </a:solidFill>
                <a:latin typeface="Calibri" panose="020F0502020204030204" pitchFamily="34" charset="0"/>
              </a:rPr>
              <a:t>2023</a:t>
            </a:r>
          </a:p>
        </p:txBody>
      </p:sp>
      <p:sp>
        <p:nvSpPr>
          <p:cNvPr id="35" name="OTLSHAPE_TB_00000000000000000000000000000000_MiddleTimescaleInterval2">
            <a:extLst>
              <a:ext uri="{FF2B5EF4-FFF2-40B4-BE49-F238E27FC236}">
                <a16:creationId xmlns:a16="http://schemas.microsoft.com/office/drawing/2014/main" id="{2BC9AA5D-6B1D-FA30-EF69-359A0F043D52}"/>
              </a:ext>
            </a:extLst>
          </p:cNvPr>
          <p:cNvSpPr txBox="1"/>
          <p:nvPr>
            <p:custDataLst>
              <p:tags r:id="rId21"/>
            </p:custDataLst>
          </p:nvPr>
        </p:nvSpPr>
        <p:spPr>
          <a:xfrm>
            <a:off x="5550155" y="4283031"/>
            <a:ext cx="314189" cy="186055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noAutofit/>
          </a:bodyPr>
          <a:lstStyle/>
          <a:p>
            <a:r>
              <a:rPr lang="en-GB" sz="1200" spc="-20">
                <a:solidFill>
                  <a:schemeClr val="lt1"/>
                </a:solidFill>
                <a:latin typeface="Calibri" panose="020F0502020204030204" pitchFamily="34" charset="0"/>
              </a:rPr>
              <a:t>2024</a:t>
            </a:r>
          </a:p>
        </p:txBody>
      </p:sp>
      <p:sp>
        <p:nvSpPr>
          <p:cNvPr id="36" name="OTLSHAPE_SLT_60ac0f22e63548df9dcc3e2a3e4fd9f2_Title">
            <a:extLst>
              <a:ext uri="{FF2B5EF4-FFF2-40B4-BE49-F238E27FC236}">
                <a16:creationId xmlns:a16="http://schemas.microsoft.com/office/drawing/2014/main" id="{FB1AF9B6-4607-2FDA-BFFD-151B845CD30E}"/>
              </a:ext>
            </a:extLst>
          </p:cNvPr>
          <p:cNvSpPr txBox="1"/>
          <p:nvPr>
            <p:custDataLst>
              <p:tags r:id="rId22"/>
            </p:custDataLst>
          </p:nvPr>
        </p:nvSpPr>
        <p:spPr>
          <a:xfrm>
            <a:off x="10311134" y="3567900"/>
            <a:ext cx="533400" cy="170519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r"/>
            <a:r>
              <a:rPr lang="en-GB" sz="1100" b="1" spc="-12">
                <a:latin typeface="Calibri"/>
                <a:ea typeface="Calibri"/>
                <a:cs typeface="Calibri"/>
              </a:rPr>
              <a:t>WTSA-24</a:t>
            </a:r>
          </a:p>
        </p:txBody>
      </p:sp>
      <p:cxnSp>
        <p:nvCxnSpPr>
          <p:cNvPr id="37" name="OTLSHAPE_TB_00000000000000000000000000000000_Separator1">
            <a:extLst>
              <a:ext uri="{FF2B5EF4-FFF2-40B4-BE49-F238E27FC236}">
                <a16:creationId xmlns:a16="http://schemas.microsoft.com/office/drawing/2014/main" id="{9D10B64F-B5D0-A6A9-28CC-CE2A0454E0DF}"/>
              </a:ext>
            </a:extLst>
          </p:cNvPr>
          <p:cNvCxnSpPr/>
          <p:nvPr>
            <p:custDataLst>
              <p:tags r:id="rId23"/>
            </p:custDataLst>
          </p:nvPr>
        </p:nvCxnSpPr>
        <p:spPr>
          <a:xfrm>
            <a:off x="2738402" y="4073056"/>
            <a:ext cx="0" cy="182880"/>
          </a:xfrm>
          <a:prstGeom prst="line">
            <a:avLst/>
          </a:prstGeom>
          <a:ln w="5443" cap="flat" cmpd="sng" algn="ctr">
            <a:solidFill>
              <a:schemeClr val="lt1">
                <a:alpha val="29804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OTLSHAPE_TB_00000000000000000000000000000000_Separator2">
            <a:extLst>
              <a:ext uri="{FF2B5EF4-FFF2-40B4-BE49-F238E27FC236}">
                <a16:creationId xmlns:a16="http://schemas.microsoft.com/office/drawing/2014/main" id="{7FD165B5-024B-4966-06A4-0EE1F3C850DD}"/>
              </a:ext>
            </a:extLst>
          </p:cNvPr>
          <p:cNvCxnSpPr/>
          <p:nvPr>
            <p:custDataLst>
              <p:tags r:id="rId24"/>
            </p:custDataLst>
          </p:nvPr>
        </p:nvCxnSpPr>
        <p:spPr>
          <a:xfrm>
            <a:off x="3665895" y="4073056"/>
            <a:ext cx="0" cy="182880"/>
          </a:xfrm>
          <a:prstGeom prst="line">
            <a:avLst/>
          </a:prstGeom>
          <a:ln w="5443" cap="flat" cmpd="sng" algn="ctr">
            <a:solidFill>
              <a:schemeClr val="lt1">
                <a:alpha val="29804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OTLSHAPE_TB_00000000000000000000000000000000_Separator3">
            <a:extLst>
              <a:ext uri="{FF2B5EF4-FFF2-40B4-BE49-F238E27FC236}">
                <a16:creationId xmlns:a16="http://schemas.microsoft.com/office/drawing/2014/main" id="{08A73ABF-A9A4-5E78-5B77-2ADF4BE1737C}"/>
              </a:ext>
            </a:extLst>
          </p:cNvPr>
          <p:cNvCxnSpPr/>
          <p:nvPr>
            <p:custDataLst>
              <p:tags r:id="rId25"/>
            </p:custDataLst>
          </p:nvPr>
        </p:nvCxnSpPr>
        <p:spPr>
          <a:xfrm>
            <a:off x="4608592" y="4073056"/>
            <a:ext cx="0" cy="182880"/>
          </a:xfrm>
          <a:prstGeom prst="line">
            <a:avLst/>
          </a:prstGeom>
          <a:ln w="5443" cap="flat" cmpd="sng" algn="ctr">
            <a:solidFill>
              <a:schemeClr val="lt1">
                <a:alpha val="29804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OTLSHAPE_TB_00000000000000000000000000000000_Separator4">
            <a:extLst>
              <a:ext uri="{FF2B5EF4-FFF2-40B4-BE49-F238E27FC236}">
                <a16:creationId xmlns:a16="http://schemas.microsoft.com/office/drawing/2014/main" id="{86BCD86A-49B6-32E6-6E1B-6D594C4E6BE0}"/>
              </a:ext>
            </a:extLst>
          </p:cNvPr>
          <p:cNvCxnSpPr/>
          <p:nvPr>
            <p:custDataLst>
              <p:tags r:id="rId26"/>
            </p:custDataLst>
          </p:nvPr>
        </p:nvCxnSpPr>
        <p:spPr>
          <a:xfrm>
            <a:off x="5536085" y="4073056"/>
            <a:ext cx="0" cy="182880"/>
          </a:xfrm>
          <a:prstGeom prst="line">
            <a:avLst/>
          </a:prstGeom>
          <a:ln w="5443" cap="flat" cmpd="sng" algn="ctr">
            <a:solidFill>
              <a:schemeClr val="lt1">
                <a:alpha val="29804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OTLSHAPE_TB_00000000000000000000000000000000_Separator5">
            <a:extLst>
              <a:ext uri="{FF2B5EF4-FFF2-40B4-BE49-F238E27FC236}">
                <a16:creationId xmlns:a16="http://schemas.microsoft.com/office/drawing/2014/main" id="{D104CFC8-275E-C3AD-F1C2-6600A52B445C}"/>
              </a:ext>
            </a:extLst>
          </p:cNvPr>
          <p:cNvCxnSpPr/>
          <p:nvPr>
            <p:custDataLst>
              <p:tags r:id="rId27"/>
            </p:custDataLst>
          </p:nvPr>
        </p:nvCxnSpPr>
        <p:spPr>
          <a:xfrm>
            <a:off x="6463578" y="4073056"/>
            <a:ext cx="0" cy="182880"/>
          </a:xfrm>
          <a:prstGeom prst="line">
            <a:avLst/>
          </a:prstGeom>
          <a:ln w="5443" cap="flat" cmpd="sng" algn="ctr">
            <a:solidFill>
              <a:schemeClr val="lt1">
                <a:alpha val="29804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OTLSHAPE_TB_00000000000000000000000000000000_Separator6">
            <a:extLst>
              <a:ext uri="{FF2B5EF4-FFF2-40B4-BE49-F238E27FC236}">
                <a16:creationId xmlns:a16="http://schemas.microsoft.com/office/drawing/2014/main" id="{944D51FC-F08F-F4D6-14DC-783FE1955E91}"/>
              </a:ext>
            </a:extLst>
          </p:cNvPr>
          <p:cNvCxnSpPr/>
          <p:nvPr>
            <p:custDataLst>
              <p:tags r:id="rId28"/>
            </p:custDataLst>
          </p:nvPr>
        </p:nvCxnSpPr>
        <p:spPr>
          <a:xfrm>
            <a:off x="7375867" y="4073056"/>
            <a:ext cx="0" cy="182880"/>
          </a:xfrm>
          <a:prstGeom prst="line">
            <a:avLst/>
          </a:prstGeom>
          <a:ln w="5443" cap="flat" cmpd="sng" algn="ctr">
            <a:solidFill>
              <a:schemeClr val="lt1">
                <a:alpha val="29804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OTLSHAPE_TB_00000000000000000000000000000000_Separator7">
            <a:extLst>
              <a:ext uri="{FF2B5EF4-FFF2-40B4-BE49-F238E27FC236}">
                <a16:creationId xmlns:a16="http://schemas.microsoft.com/office/drawing/2014/main" id="{9B495E30-82F6-2C0E-6101-FEAF2656AD39}"/>
              </a:ext>
            </a:extLst>
          </p:cNvPr>
          <p:cNvCxnSpPr/>
          <p:nvPr>
            <p:custDataLst>
              <p:tags r:id="rId29"/>
            </p:custDataLst>
          </p:nvPr>
        </p:nvCxnSpPr>
        <p:spPr>
          <a:xfrm>
            <a:off x="7467982" y="4027900"/>
            <a:ext cx="0" cy="182880"/>
          </a:xfrm>
          <a:prstGeom prst="line">
            <a:avLst/>
          </a:prstGeom>
          <a:ln w="5443" cap="flat" cmpd="sng" algn="ctr">
            <a:solidFill>
              <a:schemeClr val="lt1">
                <a:alpha val="29804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OTLSHAPE_TB_00000000000000000000000000000000_Separator8">
            <a:extLst>
              <a:ext uri="{FF2B5EF4-FFF2-40B4-BE49-F238E27FC236}">
                <a16:creationId xmlns:a16="http://schemas.microsoft.com/office/drawing/2014/main" id="{78519479-5B05-2537-46BD-F30A6414F7AE}"/>
              </a:ext>
            </a:extLst>
          </p:cNvPr>
          <p:cNvCxnSpPr/>
          <p:nvPr>
            <p:custDataLst>
              <p:tags r:id="rId30"/>
            </p:custDataLst>
          </p:nvPr>
        </p:nvCxnSpPr>
        <p:spPr>
          <a:xfrm>
            <a:off x="9230853" y="4073056"/>
            <a:ext cx="0" cy="182880"/>
          </a:xfrm>
          <a:prstGeom prst="line">
            <a:avLst/>
          </a:prstGeom>
          <a:ln w="5443" cap="flat" cmpd="sng" algn="ctr">
            <a:solidFill>
              <a:schemeClr val="lt1">
                <a:alpha val="29804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OTLSHAPE_TB_00000000000000000000000000000000_Separator9">
            <a:extLst>
              <a:ext uri="{FF2B5EF4-FFF2-40B4-BE49-F238E27FC236}">
                <a16:creationId xmlns:a16="http://schemas.microsoft.com/office/drawing/2014/main" id="{B42AFE43-AC09-DCC2-B9BE-9AE054EA2C58}"/>
              </a:ext>
            </a:extLst>
          </p:cNvPr>
          <p:cNvCxnSpPr/>
          <p:nvPr>
            <p:custDataLst>
              <p:tags r:id="rId31"/>
            </p:custDataLst>
          </p:nvPr>
        </p:nvCxnSpPr>
        <p:spPr>
          <a:xfrm>
            <a:off x="10173550" y="4073056"/>
            <a:ext cx="0" cy="182880"/>
          </a:xfrm>
          <a:prstGeom prst="line">
            <a:avLst/>
          </a:prstGeom>
          <a:ln w="5443" cap="flat" cmpd="sng" algn="ctr">
            <a:solidFill>
              <a:schemeClr val="lt1">
                <a:alpha val="29804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OTLSHAPE_TB_00000000000000000000000000000000_MiddleSeparator1">
            <a:extLst>
              <a:ext uri="{FF2B5EF4-FFF2-40B4-BE49-F238E27FC236}">
                <a16:creationId xmlns:a16="http://schemas.microsoft.com/office/drawing/2014/main" id="{0FA39F78-68D8-E789-E60E-E275B63261C7}"/>
              </a:ext>
            </a:extLst>
          </p:cNvPr>
          <p:cNvCxnSpPr/>
          <p:nvPr>
            <p:custDataLst>
              <p:tags r:id="rId32"/>
            </p:custDataLst>
          </p:nvPr>
        </p:nvCxnSpPr>
        <p:spPr>
          <a:xfrm>
            <a:off x="5515963" y="4235772"/>
            <a:ext cx="0" cy="182880"/>
          </a:xfrm>
          <a:prstGeom prst="line">
            <a:avLst/>
          </a:prstGeom>
          <a:ln w="5443" cap="flat" cmpd="sng" algn="ctr">
            <a:solidFill>
              <a:schemeClr val="lt1">
                <a:alpha val="29804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OTLSHAPE_T_ce943aeb99b943ffa4457281f1ce2e09_JoinedDate">
            <a:extLst>
              <a:ext uri="{FF2B5EF4-FFF2-40B4-BE49-F238E27FC236}">
                <a16:creationId xmlns:a16="http://schemas.microsoft.com/office/drawing/2014/main" id="{101F2DBA-31CE-262D-96F9-F47CE26D4369}"/>
              </a:ext>
            </a:extLst>
          </p:cNvPr>
          <p:cNvSpPr txBox="1"/>
          <p:nvPr>
            <p:custDataLst>
              <p:tags r:id="rId33"/>
            </p:custDataLst>
          </p:nvPr>
        </p:nvSpPr>
        <p:spPr>
          <a:xfrm>
            <a:off x="2866104" y="3610400"/>
            <a:ext cx="749300" cy="307777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r>
              <a:rPr lang="en-GB" sz="1000" spc="-4">
                <a:solidFill>
                  <a:srgbClr val="44546A"/>
                </a:solidFill>
                <a:latin typeface="Calibri"/>
                <a:ea typeface="Calibri"/>
                <a:cs typeface="Calibri"/>
              </a:rPr>
              <a:t>Jul 11 - Jul 21</a:t>
            </a:r>
          </a:p>
          <a:p>
            <a:endParaRPr lang="en-GB" sz="1000" spc="-4">
              <a:solidFill>
                <a:srgbClr val="44546A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49" name="OTLSHAPE_T_ce943aeb99b943ffa4457281f1ce2e09_Title">
            <a:extLst>
              <a:ext uri="{FF2B5EF4-FFF2-40B4-BE49-F238E27FC236}">
                <a16:creationId xmlns:a16="http://schemas.microsoft.com/office/drawing/2014/main" id="{966F99D8-EF9D-03C0-39F4-BEF95B02EEF8}"/>
              </a:ext>
            </a:extLst>
          </p:cNvPr>
          <p:cNvSpPr txBox="1"/>
          <p:nvPr>
            <p:custDataLst>
              <p:tags r:id="rId34"/>
            </p:custDataLst>
          </p:nvPr>
        </p:nvSpPr>
        <p:spPr>
          <a:xfrm>
            <a:off x="2798503" y="3392394"/>
            <a:ext cx="1058983" cy="169277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r>
              <a:rPr lang="en-GB" sz="1100" b="1" spc="-12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ITU Council 2023</a:t>
            </a:r>
            <a:endParaRPr lang="en-US">
              <a:solidFill>
                <a:schemeClr val="dk1"/>
              </a:solidFill>
              <a:latin typeface="Calibri"/>
            </a:endParaRPr>
          </a:p>
        </p:txBody>
      </p:sp>
      <p:sp>
        <p:nvSpPr>
          <p:cNvPr id="50" name="OTLSHAPE_T_4249128b0e914cf783f5045385962602_JoinedDate">
            <a:extLst>
              <a:ext uri="{FF2B5EF4-FFF2-40B4-BE49-F238E27FC236}">
                <a16:creationId xmlns:a16="http://schemas.microsoft.com/office/drawing/2014/main" id="{79F5EC61-6B9D-1B83-7CAD-D0D2476FE989}"/>
              </a:ext>
            </a:extLst>
          </p:cNvPr>
          <p:cNvSpPr txBox="1"/>
          <p:nvPr>
            <p:custDataLst>
              <p:tags r:id="rId35"/>
            </p:custDataLst>
          </p:nvPr>
        </p:nvSpPr>
        <p:spPr>
          <a:xfrm>
            <a:off x="3714676" y="3273502"/>
            <a:ext cx="685800" cy="153888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endParaRPr lang="en-GB" sz="1000" spc="-4">
              <a:solidFill>
                <a:srgbClr val="44546A"/>
              </a:solidFill>
              <a:latin typeface="Calibri" panose="020F0502020204030204" pitchFamily="34" charset="0"/>
              <a:ea typeface="Calibri"/>
              <a:cs typeface="Calibri"/>
            </a:endParaRPr>
          </a:p>
        </p:txBody>
      </p:sp>
      <p:sp>
        <p:nvSpPr>
          <p:cNvPr id="55" name="OTLSHAPE_M_b7c010c1ff3945669a01af8ced3bc95b_Shape">
            <a:extLst>
              <a:ext uri="{FF2B5EF4-FFF2-40B4-BE49-F238E27FC236}">
                <a16:creationId xmlns:a16="http://schemas.microsoft.com/office/drawing/2014/main" id="{E4FD5BAF-1278-D597-588A-048872EE1AFC}"/>
              </a:ext>
            </a:extLst>
          </p:cNvPr>
          <p:cNvSpPr/>
          <p:nvPr>
            <p:custDataLst>
              <p:tags r:id="rId36"/>
            </p:custDataLst>
          </p:nvPr>
        </p:nvSpPr>
        <p:spPr>
          <a:xfrm>
            <a:off x="2254860" y="3829348"/>
            <a:ext cx="158185" cy="231225"/>
          </a:xfrm>
          <a:prstGeom prst="rect">
            <a:avLst/>
          </a:prstGeom>
          <a:solidFill>
            <a:srgbClr val="009CD6"/>
          </a:soli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8" name="OTLSHAPE_M_b7c010c1ff3945669a01af8ced3bc95b_Title">
            <a:extLst>
              <a:ext uri="{FF2B5EF4-FFF2-40B4-BE49-F238E27FC236}">
                <a16:creationId xmlns:a16="http://schemas.microsoft.com/office/drawing/2014/main" id="{688D6DDB-F12A-2D8B-C815-8A9248616EB3}"/>
              </a:ext>
            </a:extLst>
          </p:cNvPr>
          <p:cNvSpPr txBox="1"/>
          <p:nvPr>
            <p:custDataLst>
              <p:tags r:id="rId37"/>
            </p:custDataLst>
          </p:nvPr>
        </p:nvSpPr>
        <p:spPr>
          <a:xfrm>
            <a:off x="1461368" y="2878229"/>
            <a:ext cx="1803400" cy="338554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en-GB" sz="1100" b="1" spc="-6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TSAG 23/1</a:t>
            </a:r>
            <a:endParaRPr lang="en-GB" sz="1100" spc="-6">
              <a:solidFill>
                <a:schemeClr val="dk1"/>
              </a:solidFill>
              <a:latin typeface="Calibri"/>
              <a:ea typeface="Calibri"/>
              <a:cs typeface="Calibri"/>
            </a:endParaRPr>
          </a:p>
          <a:p>
            <a:pPr algn="ctr"/>
            <a:endParaRPr lang="en-GB" sz="1100" b="1" spc="-6">
              <a:solidFill>
                <a:schemeClr val="dk1"/>
              </a:solidFill>
              <a:latin typeface="Calibri" panose="020F0502020204030204" pitchFamily="34" charset="0"/>
              <a:ea typeface="Calibri"/>
              <a:cs typeface="Calibri"/>
            </a:endParaRPr>
          </a:p>
        </p:txBody>
      </p:sp>
      <p:sp>
        <p:nvSpPr>
          <p:cNvPr id="59" name="OTLSHAPE_M_b7c010c1ff3945669a01af8ced3bc95b_Date">
            <a:extLst>
              <a:ext uri="{FF2B5EF4-FFF2-40B4-BE49-F238E27FC236}">
                <a16:creationId xmlns:a16="http://schemas.microsoft.com/office/drawing/2014/main" id="{D1685BEE-8114-FF8F-9B65-4A7CC39D30EE}"/>
              </a:ext>
            </a:extLst>
          </p:cNvPr>
          <p:cNvSpPr txBox="1"/>
          <p:nvPr>
            <p:custDataLst>
              <p:tags r:id="rId38"/>
            </p:custDataLst>
          </p:nvPr>
        </p:nvSpPr>
        <p:spPr>
          <a:xfrm>
            <a:off x="1920812" y="3014149"/>
            <a:ext cx="879230" cy="153888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en-GB" sz="1000" spc="-4">
                <a:solidFill>
                  <a:srgbClr val="44546A"/>
                </a:solidFill>
                <a:latin typeface="Calibri"/>
                <a:ea typeface="Calibri"/>
                <a:cs typeface="Calibri"/>
              </a:rPr>
              <a:t>May 30 – Jun 2</a:t>
            </a:r>
            <a:endParaRPr lang="en-US"/>
          </a:p>
        </p:txBody>
      </p:sp>
      <p:sp>
        <p:nvSpPr>
          <p:cNvPr id="60" name="OTLSHAPE_M_253a98a2d6a748d1af1ac250b5b3941c_Title">
            <a:extLst>
              <a:ext uri="{FF2B5EF4-FFF2-40B4-BE49-F238E27FC236}">
                <a16:creationId xmlns:a16="http://schemas.microsoft.com/office/drawing/2014/main" id="{7146D74C-8997-9275-AF10-4AB5D91C2A35}"/>
              </a:ext>
            </a:extLst>
          </p:cNvPr>
          <p:cNvSpPr txBox="1"/>
          <p:nvPr>
            <p:custDataLst>
              <p:tags r:id="rId39"/>
            </p:custDataLst>
          </p:nvPr>
        </p:nvSpPr>
        <p:spPr>
          <a:xfrm>
            <a:off x="9732767" y="3430990"/>
            <a:ext cx="228600" cy="170519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r>
              <a:rPr lang="en-GB" sz="1100" b="1" spc="-12">
                <a:latin typeface="Calibri"/>
                <a:ea typeface="Calibri"/>
                <a:cs typeface="Calibri"/>
              </a:rPr>
              <a:t>GSS</a:t>
            </a:r>
          </a:p>
        </p:txBody>
      </p:sp>
      <p:sp>
        <p:nvSpPr>
          <p:cNvPr id="61" name="OTLSHAPE_M_253a98a2d6a748d1af1ac250b5b3941c_Date">
            <a:extLst>
              <a:ext uri="{FF2B5EF4-FFF2-40B4-BE49-F238E27FC236}">
                <a16:creationId xmlns:a16="http://schemas.microsoft.com/office/drawing/2014/main" id="{81E492A5-DEDA-BCAD-5EF3-6EC953AB777E}"/>
              </a:ext>
            </a:extLst>
          </p:cNvPr>
          <p:cNvSpPr txBox="1"/>
          <p:nvPr>
            <p:custDataLst>
              <p:tags r:id="rId40"/>
            </p:custDataLst>
          </p:nvPr>
        </p:nvSpPr>
        <p:spPr>
          <a:xfrm>
            <a:off x="9674152" y="3633746"/>
            <a:ext cx="342900" cy="155025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r>
              <a:rPr lang="en-GB" sz="1000" spc="-6">
                <a:solidFill>
                  <a:srgbClr val="44546A"/>
                </a:solidFill>
                <a:latin typeface="Calibri" panose="020F0502020204030204" pitchFamily="34" charset="0"/>
              </a:rPr>
              <a:t>Oct 14</a:t>
            </a:r>
          </a:p>
        </p:txBody>
      </p:sp>
      <p:sp>
        <p:nvSpPr>
          <p:cNvPr id="63" name="OTLSHAPE_SLT_60ac0f22e63548df9dcc3e2a3e4fd9f2_JoinedDate">
            <a:extLst>
              <a:ext uri="{FF2B5EF4-FFF2-40B4-BE49-F238E27FC236}">
                <a16:creationId xmlns:a16="http://schemas.microsoft.com/office/drawing/2014/main" id="{F44464F2-A6EC-ADE1-7011-34EA5C04C490}"/>
              </a:ext>
            </a:extLst>
          </p:cNvPr>
          <p:cNvSpPr txBox="1"/>
          <p:nvPr>
            <p:custDataLst>
              <p:tags r:id="rId41"/>
            </p:custDataLst>
          </p:nvPr>
        </p:nvSpPr>
        <p:spPr>
          <a:xfrm>
            <a:off x="10307228" y="3742374"/>
            <a:ext cx="950545" cy="307777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r>
              <a:rPr lang="en-GB" sz="1000" spc="-4">
                <a:solidFill>
                  <a:srgbClr val="44546A"/>
                </a:solidFill>
                <a:latin typeface="Calibri"/>
                <a:ea typeface="Calibri"/>
                <a:cs typeface="Calibri"/>
              </a:rPr>
              <a:t>Oct 15 - Oct 24</a:t>
            </a:r>
          </a:p>
          <a:p>
            <a:endParaRPr lang="en-GB" sz="1000" b="1" spc="-4">
              <a:solidFill>
                <a:srgbClr val="44546A"/>
              </a:solidFill>
              <a:latin typeface="Calibri" panose="020F0502020204030204" pitchFamily="34" charset="0"/>
              <a:ea typeface="Calibri"/>
              <a:cs typeface="Calibri"/>
            </a:endParaRPr>
          </a:p>
        </p:txBody>
      </p:sp>
      <p:sp>
        <p:nvSpPr>
          <p:cNvPr id="67" name="OTLSHAPE_T_76e3cc3bbb7b4a59a05788b194d0b8cf_Title">
            <a:extLst>
              <a:ext uri="{FF2B5EF4-FFF2-40B4-BE49-F238E27FC236}">
                <a16:creationId xmlns:a16="http://schemas.microsoft.com/office/drawing/2014/main" id="{C01E934F-F26F-5ED1-97A0-5443798A2EDD}"/>
              </a:ext>
            </a:extLst>
          </p:cNvPr>
          <p:cNvSpPr txBox="1"/>
          <p:nvPr>
            <p:custDataLst>
              <p:tags r:id="rId42"/>
            </p:custDataLst>
          </p:nvPr>
        </p:nvSpPr>
        <p:spPr>
          <a:xfrm>
            <a:off x="7796715" y="3212921"/>
            <a:ext cx="696824" cy="338554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en-GB" sz="1100" b="1" spc="-6">
                <a:solidFill>
                  <a:schemeClr val="dk1"/>
                </a:solidFill>
                <a:latin typeface="Calibri" panose="020F0502020204030204" pitchFamily="34" charset="0"/>
              </a:rPr>
              <a:t>ITU Council 2024</a:t>
            </a:r>
          </a:p>
        </p:txBody>
      </p:sp>
      <p:sp>
        <p:nvSpPr>
          <p:cNvPr id="68" name="OTLSHAPE_T_4249128b0e914cf783f5045385962602_Shape">
            <a:extLst>
              <a:ext uri="{FF2B5EF4-FFF2-40B4-BE49-F238E27FC236}">
                <a16:creationId xmlns:a16="http://schemas.microsoft.com/office/drawing/2014/main" id="{C9FC0059-4073-11A0-7C7E-C21CC8E4951D}"/>
              </a:ext>
            </a:extLst>
          </p:cNvPr>
          <p:cNvSpPr/>
          <p:nvPr>
            <p:custDataLst>
              <p:tags r:id="rId43"/>
            </p:custDataLst>
          </p:nvPr>
        </p:nvSpPr>
        <p:spPr>
          <a:xfrm>
            <a:off x="3142765" y="3857269"/>
            <a:ext cx="152400" cy="2032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balanced" dir="t">
              <a:rot lat="0" lon="0" rev="8700000"/>
            </a:lightRig>
          </a:scene3d>
          <a:sp3d>
            <a:bevelT w="165100" h="12700"/>
          </a:sp3d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0" name="OTLSHAPE_T_76e3cc3bbb7b4a59a05788b194d0b8cf_JoinedDate">
            <a:extLst>
              <a:ext uri="{FF2B5EF4-FFF2-40B4-BE49-F238E27FC236}">
                <a16:creationId xmlns:a16="http://schemas.microsoft.com/office/drawing/2014/main" id="{DE3174AB-795A-C4B1-C6F2-AA15FDBC7E2A}"/>
              </a:ext>
            </a:extLst>
          </p:cNvPr>
          <p:cNvSpPr txBox="1"/>
          <p:nvPr>
            <p:custDataLst>
              <p:tags r:id="rId44"/>
            </p:custDataLst>
          </p:nvPr>
        </p:nvSpPr>
        <p:spPr>
          <a:xfrm>
            <a:off x="7916970" y="3550152"/>
            <a:ext cx="622300" cy="155025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r>
              <a:rPr lang="en-GB" sz="1000" spc="-4">
                <a:solidFill>
                  <a:srgbClr val="44546A"/>
                </a:solidFill>
                <a:latin typeface="Calibri"/>
                <a:ea typeface="Calibri"/>
                <a:cs typeface="Calibri"/>
              </a:rPr>
              <a:t>Ju 3- 14</a:t>
            </a:r>
          </a:p>
        </p:txBody>
      </p:sp>
      <p:sp>
        <p:nvSpPr>
          <p:cNvPr id="71" name="Title 2">
            <a:extLst>
              <a:ext uri="{FF2B5EF4-FFF2-40B4-BE49-F238E27FC236}">
                <a16:creationId xmlns:a16="http://schemas.microsoft.com/office/drawing/2014/main" id="{28B48CD8-5289-A00C-11E6-BA21A28273C7}"/>
              </a:ext>
            </a:extLst>
          </p:cNvPr>
          <p:cNvSpPr txBox="1">
            <a:spLocks/>
          </p:cNvSpPr>
          <p:nvPr/>
        </p:nvSpPr>
        <p:spPr>
          <a:xfrm>
            <a:off x="697268" y="293549"/>
            <a:ext cx="8999926" cy="597012"/>
          </a:xfrm>
          <a:prstGeom prst="rect">
            <a:avLst/>
          </a:prstGeom>
        </p:spPr>
        <p:txBody>
          <a:bodyPr lIns="91440" tIns="45720" rIns="91440" bIns="45720" anchor="t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>
                <a:latin typeface="Arial"/>
                <a:cs typeface="Arial"/>
              </a:rPr>
              <a:t>Timeline of activities</a:t>
            </a:r>
            <a:endParaRPr lang="en-GB"/>
          </a:p>
        </p:txBody>
      </p:sp>
      <p:sp>
        <p:nvSpPr>
          <p:cNvPr id="75" name="OTLSHAPE_T_ce943aeb99b943ffa4457281f1ce2e09_Title">
            <a:extLst>
              <a:ext uri="{FF2B5EF4-FFF2-40B4-BE49-F238E27FC236}">
                <a16:creationId xmlns:a16="http://schemas.microsoft.com/office/drawing/2014/main" id="{120BEB15-1B32-373F-8093-08A9659FE80F}"/>
              </a:ext>
            </a:extLst>
          </p:cNvPr>
          <p:cNvSpPr txBox="1"/>
          <p:nvPr>
            <p:custDataLst>
              <p:tags r:id="rId45"/>
            </p:custDataLst>
          </p:nvPr>
        </p:nvSpPr>
        <p:spPr>
          <a:xfrm>
            <a:off x="5593671" y="3406099"/>
            <a:ext cx="609600" cy="170519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r>
              <a:rPr lang="en-GB" sz="1100" b="1" spc="-12">
                <a:solidFill>
                  <a:schemeClr val="dk1"/>
                </a:solidFill>
                <a:latin typeface="Calibri" panose="020F0502020204030204" pitchFamily="34" charset="0"/>
              </a:rPr>
              <a:t>TSAG 24/1</a:t>
            </a:r>
          </a:p>
        </p:txBody>
      </p:sp>
      <p:sp>
        <p:nvSpPr>
          <p:cNvPr id="19" name="OTLSHAPE_SL_29afd7e6c84345c8892319537169fc1f_Header">
            <a:extLst>
              <a:ext uri="{FF2B5EF4-FFF2-40B4-BE49-F238E27FC236}">
                <a16:creationId xmlns:a16="http://schemas.microsoft.com/office/drawing/2014/main" id="{C68A145B-E98D-2707-623E-308A8E0264AF}"/>
              </a:ext>
            </a:extLst>
          </p:cNvPr>
          <p:cNvSpPr txBox="1"/>
          <p:nvPr>
            <p:custDataLst>
              <p:tags r:id="rId46"/>
            </p:custDataLst>
          </p:nvPr>
        </p:nvSpPr>
        <p:spPr>
          <a:xfrm>
            <a:off x="6128727" y="6291371"/>
            <a:ext cx="2591774" cy="205322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noAutofit/>
          </a:bodyPr>
          <a:lstStyle/>
          <a:p>
            <a:pPr algn="ctr"/>
            <a:r>
              <a:rPr lang="en-GB" sz="1200">
                <a:solidFill>
                  <a:schemeClr val="lt1"/>
                </a:solidFill>
                <a:latin typeface="Calibri"/>
                <a:cs typeface="Arial"/>
              </a:rPr>
              <a:t>WTSA-24 Inter-regional meetings (IRM)</a:t>
            </a:r>
          </a:p>
        </p:txBody>
      </p:sp>
      <p:sp>
        <p:nvSpPr>
          <p:cNvPr id="4" name="OTLSHAPE_T_ce943aeb99b943ffa4457281f1ce2e09_JoinedDate">
            <a:extLst>
              <a:ext uri="{FF2B5EF4-FFF2-40B4-BE49-F238E27FC236}">
                <a16:creationId xmlns:a16="http://schemas.microsoft.com/office/drawing/2014/main" id="{CC92AF58-4321-9C74-4947-F8639FF8C643}"/>
              </a:ext>
            </a:extLst>
          </p:cNvPr>
          <p:cNvSpPr txBox="1"/>
          <p:nvPr>
            <p:custDataLst>
              <p:tags r:id="rId47"/>
            </p:custDataLst>
          </p:nvPr>
        </p:nvSpPr>
        <p:spPr>
          <a:xfrm>
            <a:off x="5598356" y="3602574"/>
            <a:ext cx="838144" cy="153888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r>
              <a:rPr lang="en-GB" sz="1000" spc="-4">
                <a:solidFill>
                  <a:srgbClr val="44546A"/>
                </a:solidFill>
                <a:latin typeface="Calibri" panose="020F0502020204030204" pitchFamily="34" charset="0"/>
              </a:rPr>
              <a:t>Jan 22- 26</a:t>
            </a:r>
          </a:p>
        </p:txBody>
      </p:sp>
      <p:sp>
        <p:nvSpPr>
          <p:cNvPr id="88" name="OTLSHAPE_T_ce943aeb99b943ffa4457281f1ce2e09_Title">
            <a:extLst>
              <a:ext uri="{FF2B5EF4-FFF2-40B4-BE49-F238E27FC236}">
                <a16:creationId xmlns:a16="http://schemas.microsoft.com/office/drawing/2014/main" id="{AD5A5E52-8C2E-719E-5624-479AED44CC7F}"/>
              </a:ext>
            </a:extLst>
          </p:cNvPr>
          <p:cNvSpPr txBox="1"/>
          <p:nvPr>
            <p:custDataLst>
              <p:tags r:id="rId48"/>
            </p:custDataLst>
          </p:nvPr>
        </p:nvSpPr>
        <p:spPr>
          <a:xfrm>
            <a:off x="8521457" y="2264906"/>
            <a:ext cx="1378106" cy="507831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r>
              <a:rPr lang="en-GB" sz="1100" b="1" spc="-12">
                <a:latin typeface="Calibri"/>
                <a:ea typeface="Calibri"/>
                <a:cs typeface="Calibri"/>
              </a:rPr>
              <a:t>TSAG </a:t>
            </a:r>
            <a:br>
              <a:rPr lang="en-GB" sz="1100" b="1" spc="-12">
                <a:latin typeface="Calibri"/>
                <a:ea typeface="Calibri"/>
                <a:cs typeface="Calibri"/>
              </a:rPr>
            </a:br>
            <a:r>
              <a:rPr lang="en-GB" sz="1100" spc="-4">
                <a:solidFill>
                  <a:srgbClr val="44546A"/>
                </a:solidFill>
                <a:latin typeface="Calibri"/>
                <a:ea typeface="Calibri"/>
                <a:cs typeface="Calibri"/>
              </a:rPr>
              <a:t>Jul 29 – 3 Aug</a:t>
            </a:r>
          </a:p>
          <a:p>
            <a:endParaRPr lang="en-GB" sz="1100" b="1" spc="-12">
              <a:latin typeface="Calibri"/>
              <a:ea typeface="Calibri"/>
              <a:cs typeface="Calibri"/>
            </a:endParaRPr>
          </a:p>
        </p:txBody>
      </p:sp>
      <p:cxnSp>
        <p:nvCxnSpPr>
          <p:cNvPr id="92" name="OTLSHAPE_M_253a98a2d6a748d1af1ac250b5b3941c_Connector1">
            <a:extLst>
              <a:ext uri="{FF2B5EF4-FFF2-40B4-BE49-F238E27FC236}">
                <a16:creationId xmlns:a16="http://schemas.microsoft.com/office/drawing/2014/main" id="{5361F45A-845D-D743-5AAA-9DF0AE57440C}"/>
              </a:ext>
            </a:extLst>
          </p:cNvPr>
          <p:cNvCxnSpPr>
            <a:cxnSpLocks/>
          </p:cNvCxnSpPr>
          <p:nvPr>
            <p:custDataLst>
              <p:tags r:id="rId49"/>
            </p:custDataLst>
          </p:nvPr>
        </p:nvCxnSpPr>
        <p:spPr>
          <a:xfrm>
            <a:off x="8287302" y="4007889"/>
            <a:ext cx="7724" cy="264062"/>
          </a:xfrm>
          <a:prstGeom prst="line">
            <a:avLst/>
          </a:prstGeom>
          <a:ln w="5443" cap="flat" cmpd="sng" algn="ctr">
            <a:solidFill>
              <a:srgbClr val="4F81BD">
                <a:alpha val="49804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OTLSHAPE_T_4249128b0e914cf783f5045385962602_Shape">
            <a:extLst>
              <a:ext uri="{FF2B5EF4-FFF2-40B4-BE49-F238E27FC236}">
                <a16:creationId xmlns:a16="http://schemas.microsoft.com/office/drawing/2014/main" id="{2FFB7B70-6784-206D-02D0-FFBCD6245F0B}"/>
              </a:ext>
            </a:extLst>
          </p:cNvPr>
          <p:cNvSpPr/>
          <p:nvPr>
            <p:custDataLst>
              <p:tags r:id="rId50"/>
            </p:custDataLst>
          </p:nvPr>
        </p:nvSpPr>
        <p:spPr>
          <a:xfrm>
            <a:off x="8049196" y="3838664"/>
            <a:ext cx="152400" cy="2032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balanced" dir="t">
              <a:rot lat="0" lon="0" rev="8700000"/>
            </a:lightRig>
          </a:scene3d>
          <a:sp3d>
            <a:bevelT w="165100" h="12700"/>
          </a:sp3d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OTLSHAPE_T_4249128b0e914cf783f5045385962602_Shape">
            <a:extLst>
              <a:ext uri="{FF2B5EF4-FFF2-40B4-BE49-F238E27FC236}">
                <a16:creationId xmlns:a16="http://schemas.microsoft.com/office/drawing/2014/main" id="{BDC4AE7B-3001-4B95-A0C5-29DEDFB8676E}"/>
              </a:ext>
            </a:extLst>
          </p:cNvPr>
          <p:cNvSpPr/>
          <p:nvPr>
            <p:custDataLst>
              <p:tags r:id="rId51"/>
            </p:custDataLst>
          </p:nvPr>
        </p:nvSpPr>
        <p:spPr>
          <a:xfrm>
            <a:off x="8876096" y="4462572"/>
            <a:ext cx="152400" cy="203200"/>
          </a:xfrm>
          <a:prstGeom prst="rect">
            <a:avLst/>
          </a:prstGeom>
          <a:solidFill>
            <a:srgbClr val="FFC000"/>
          </a:soli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balanced" dir="t">
              <a:rot lat="0" lon="0" rev="8700000"/>
            </a:lightRig>
          </a:scene3d>
          <a:sp3d>
            <a:bevelT w="1651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" name="OTLSHAPE_T_4249128b0e914cf783f5045385962602_Shape">
            <a:extLst>
              <a:ext uri="{FF2B5EF4-FFF2-40B4-BE49-F238E27FC236}">
                <a16:creationId xmlns:a16="http://schemas.microsoft.com/office/drawing/2014/main" id="{BA1385E5-AB65-7DCE-9894-F7CEFC4ACB82}"/>
              </a:ext>
            </a:extLst>
          </p:cNvPr>
          <p:cNvSpPr/>
          <p:nvPr>
            <p:custDataLst>
              <p:tags r:id="rId52"/>
            </p:custDataLst>
          </p:nvPr>
        </p:nvSpPr>
        <p:spPr>
          <a:xfrm>
            <a:off x="7445097" y="4450120"/>
            <a:ext cx="152400" cy="203200"/>
          </a:xfrm>
          <a:prstGeom prst="rect">
            <a:avLst/>
          </a:prstGeom>
          <a:solidFill>
            <a:srgbClr val="FFC000"/>
          </a:soli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balanced" dir="t">
              <a:rot lat="0" lon="0" rev="8700000"/>
            </a:lightRig>
          </a:scene3d>
          <a:sp3d>
            <a:bevelT w="1651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FA1249BB-670D-3E96-4F1D-3086A2EAAA18}"/>
              </a:ext>
            </a:extLst>
          </p:cNvPr>
          <p:cNvSpPr txBox="1"/>
          <p:nvPr/>
        </p:nvSpPr>
        <p:spPr>
          <a:xfrm>
            <a:off x="7160846" y="5216769"/>
            <a:ext cx="1133229" cy="2616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100" b="1">
                <a:latin typeface="Calibri"/>
                <a:ea typeface="Calibri"/>
                <a:cs typeface="Arial"/>
              </a:rPr>
              <a:t>CEPT-Com-ITU</a:t>
            </a: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DA3FFF62-9054-55DF-D06B-0089078C5068}"/>
              </a:ext>
            </a:extLst>
          </p:cNvPr>
          <p:cNvSpPr txBox="1"/>
          <p:nvPr/>
        </p:nvSpPr>
        <p:spPr>
          <a:xfrm>
            <a:off x="7140825" y="5373318"/>
            <a:ext cx="1133229" cy="7232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1000">
                <a:solidFill>
                  <a:srgbClr val="44546A"/>
                </a:solidFill>
                <a:latin typeface="Calibri"/>
                <a:ea typeface="Calibri"/>
                <a:cs typeface="Calibri"/>
              </a:rPr>
              <a:t>7 May – 8 May</a:t>
            </a:r>
            <a:br>
              <a:rPr lang="en-GB" sz="1000">
                <a:solidFill>
                  <a:srgbClr val="44546A"/>
                </a:solidFill>
                <a:latin typeface="Calibri"/>
                <a:ea typeface="Calibri"/>
                <a:cs typeface="Calibri"/>
              </a:rPr>
            </a:br>
            <a:r>
              <a:rPr lang="en-US" sz="1000" b="1">
                <a:solidFill>
                  <a:srgbClr val="9D26FF"/>
                </a:solidFill>
                <a:latin typeface="Calibri"/>
                <a:ea typeface="Calibri"/>
                <a:cs typeface="Arial"/>
              </a:rPr>
              <a:t>NoW4WTASA24 Europe activity</a:t>
            </a:r>
            <a:endParaRPr lang="en-GB" sz="1000">
              <a:solidFill>
                <a:srgbClr val="9D26FF"/>
              </a:solidFill>
              <a:latin typeface="Calibri"/>
              <a:ea typeface="Calibri"/>
              <a:cs typeface="Calibri"/>
            </a:endParaRPr>
          </a:p>
          <a:p>
            <a:endParaRPr lang="en-US" sz="1100" b="1">
              <a:latin typeface="Calibri"/>
              <a:ea typeface="Calibri"/>
              <a:cs typeface="Arial"/>
            </a:endParaRPr>
          </a:p>
        </p:txBody>
      </p:sp>
      <p:cxnSp>
        <p:nvCxnSpPr>
          <p:cNvPr id="102" name="OTLSHAPE_M_253a98a2d6a748d1af1ac250b5b3941c_Connector1">
            <a:extLst>
              <a:ext uri="{FF2B5EF4-FFF2-40B4-BE49-F238E27FC236}">
                <a16:creationId xmlns:a16="http://schemas.microsoft.com/office/drawing/2014/main" id="{3D78F830-A207-A316-8EB6-1A2D778A8045}"/>
              </a:ext>
            </a:extLst>
          </p:cNvPr>
          <p:cNvCxnSpPr>
            <a:cxnSpLocks/>
          </p:cNvCxnSpPr>
          <p:nvPr>
            <p:custDataLst>
              <p:tags r:id="rId53"/>
            </p:custDataLst>
          </p:nvPr>
        </p:nvCxnSpPr>
        <p:spPr>
          <a:xfrm flipH="1">
            <a:off x="7518746" y="4650382"/>
            <a:ext cx="0" cy="647325"/>
          </a:xfrm>
          <a:prstGeom prst="line">
            <a:avLst/>
          </a:prstGeom>
          <a:ln w="5443" cap="flat" cmpd="sng" algn="ctr">
            <a:solidFill>
              <a:srgbClr val="4F81BD">
                <a:alpha val="49804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OTLSHAPE_T_4249128b0e914cf783f5045385962602_Shape">
            <a:extLst>
              <a:ext uri="{FF2B5EF4-FFF2-40B4-BE49-F238E27FC236}">
                <a16:creationId xmlns:a16="http://schemas.microsoft.com/office/drawing/2014/main" id="{680A11C4-7459-7B78-04F4-6AC300AA4F60}"/>
              </a:ext>
            </a:extLst>
          </p:cNvPr>
          <p:cNvSpPr/>
          <p:nvPr>
            <p:custDataLst>
              <p:tags r:id="rId54"/>
            </p:custDataLst>
          </p:nvPr>
        </p:nvSpPr>
        <p:spPr>
          <a:xfrm>
            <a:off x="7162340" y="3857454"/>
            <a:ext cx="152400" cy="203200"/>
          </a:xfrm>
          <a:prstGeom prst="rect">
            <a:avLst/>
          </a:prstGeom>
          <a:solidFill>
            <a:srgbClr val="009CD6"/>
          </a:soli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balanced" dir="t">
              <a:rot lat="0" lon="0" rev="8700000"/>
            </a:lightRig>
          </a:scene3d>
          <a:sp3d>
            <a:bevelT w="165100" h="12700"/>
          </a:sp3d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E28D15C2-5B44-8C26-615B-8AC10FAB3BDC}"/>
              </a:ext>
            </a:extLst>
          </p:cNvPr>
          <p:cNvSpPr txBox="1"/>
          <p:nvPr/>
        </p:nvSpPr>
        <p:spPr>
          <a:xfrm>
            <a:off x="6848170" y="3469705"/>
            <a:ext cx="903034" cy="43088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100" b="1">
                <a:latin typeface="Calibri"/>
                <a:ea typeface="Calibri"/>
                <a:cs typeface="Arial"/>
              </a:rPr>
              <a:t>Girls in ICTs Day</a:t>
            </a:r>
            <a:endParaRPr lang="en-US"/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EBEEB347-A21B-2D11-91D4-58F9BCB14095}"/>
              </a:ext>
            </a:extLst>
          </p:cNvPr>
          <p:cNvSpPr txBox="1"/>
          <p:nvPr/>
        </p:nvSpPr>
        <p:spPr>
          <a:xfrm>
            <a:off x="7102643" y="3646104"/>
            <a:ext cx="691662" cy="24622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1000">
                <a:solidFill>
                  <a:srgbClr val="44546A"/>
                </a:solidFill>
                <a:latin typeface="Calibri"/>
              </a:rPr>
              <a:t>25 April</a:t>
            </a:r>
            <a:endParaRPr lang="en-US"/>
          </a:p>
        </p:txBody>
      </p:sp>
      <p:cxnSp>
        <p:nvCxnSpPr>
          <p:cNvPr id="122" name="OTLSHAPE_M_ec1af22e4f0849e1998509755e07847f_Connector1">
            <a:extLst>
              <a:ext uri="{FF2B5EF4-FFF2-40B4-BE49-F238E27FC236}">
                <a16:creationId xmlns:a16="http://schemas.microsoft.com/office/drawing/2014/main" id="{93F9BE02-A2E9-0AFB-F665-C40BA93EDCA9}"/>
              </a:ext>
            </a:extLst>
          </p:cNvPr>
          <p:cNvCxnSpPr>
            <a:cxnSpLocks/>
            <a:stCxn id="12" idx="1"/>
          </p:cNvCxnSpPr>
          <p:nvPr>
            <p:custDataLst>
              <p:tags r:id="rId55"/>
            </p:custDataLst>
          </p:nvPr>
        </p:nvCxnSpPr>
        <p:spPr>
          <a:xfrm flipH="1">
            <a:off x="5844468" y="1673915"/>
            <a:ext cx="466" cy="2302125"/>
          </a:xfrm>
          <a:prstGeom prst="line">
            <a:avLst/>
          </a:prstGeom>
          <a:ln w="5443" cap="flat" cmpd="sng" algn="ctr">
            <a:solidFill>
              <a:srgbClr val="4F81BD">
                <a:alpha val="49804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TextBox 123">
            <a:extLst>
              <a:ext uri="{FF2B5EF4-FFF2-40B4-BE49-F238E27FC236}">
                <a16:creationId xmlns:a16="http://schemas.microsoft.com/office/drawing/2014/main" id="{FC89D291-93C6-15AA-1084-12C4CCEAA31F}"/>
              </a:ext>
            </a:extLst>
          </p:cNvPr>
          <p:cNvSpPr txBox="1"/>
          <p:nvPr/>
        </p:nvSpPr>
        <p:spPr>
          <a:xfrm>
            <a:off x="5711557" y="820057"/>
            <a:ext cx="2192492" cy="60016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100" b="1" err="1">
                <a:solidFill>
                  <a:srgbClr val="FF0000"/>
                </a:solidFill>
                <a:latin typeface="Calibri"/>
                <a:ea typeface="Calibri"/>
                <a:cs typeface="Arial"/>
              </a:rPr>
              <a:t>NoW</a:t>
            </a:r>
            <a:r>
              <a:rPr lang="en-US" sz="1100" b="1">
                <a:solidFill>
                  <a:srgbClr val="FF0000"/>
                </a:solidFill>
                <a:latin typeface="Calibri"/>
                <a:ea typeface="Calibri"/>
                <a:cs typeface="Arial"/>
              </a:rPr>
              <a:t> Breakfast @ TSAG</a:t>
            </a:r>
            <a:endParaRPr lang="en-US" sz="1100" b="1">
              <a:solidFill>
                <a:srgbClr val="FF0000"/>
              </a:solidFill>
              <a:latin typeface="Calibri"/>
              <a:ea typeface="Calibri"/>
              <a:cs typeface="Calibri"/>
            </a:endParaRPr>
          </a:p>
          <a:p>
            <a:r>
              <a:rPr lang="en-US" sz="1100" b="1">
                <a:solidFill>
                  <a:srgbClr val="FF0000"/>
                </a:solidFill>
                <a:latin typeface="Calibri"/>
                <a:ea typeface="Calibri"/>
                <a:cs typeface="Arial"/>
              </a:rPr>
              <a:t>Launch of NoW4WTSA24</a:t>
            </a:r>
          </a:p>
          <a:p>
            <a:r>
              <a:rPr lang="en-US" sz="1100" b="1">
                <a:solidFill>
                  <a:srgbClr val="FF0000"/>
                </a:solidFill>
                <a:latin typeface="Calibri"/>
                <a:ea typeface="Calibri"/>
                <a:cs typeface="Arial"/>
              </a:rPr>
              <a:t>NoW4WTSA24 Website goes live</a:t>
            </a:r>
          </a:p>
        </p:txBody>
      </p:sp>
      <p:sp>
        <p:nvSpPr>
          <p:cNvPr id="125" name="OTLSHAPE_T_7e950a307d87426a8ff3b75dbc232329_JoinedDate">
            <a:extLst>
              <a:ext uri="{FF2B5EF4-FFF2-40B4-BE49-F238E27FC236}">
                <a16:creationId xmlns:a16="http://schemas.microsoft.com/office/drawing/2014/main" id="{DA2388BB-09FC-DB0D-468F-204CDDE3CE93}"/>
              </a:ext>
            </a:extLst>
          </p:cNvPr>
          <p:cNvSpPr txBox="1"/>
          <p:nvPr>
            <p:custDataLst>
              <p:tags r:id="rId56"/>
            </p:custDataLst>
          </p:nvPr>
        </p:nvSpPr>
        <p:spPr>
          <a:xfrm>
            <a:off x="5813478" y="1375525"/>
            <a:ext cx="812800" cy="155025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r>
              <a:rPr lang="en-GB" sz="1000" spc="-4">
                <a:solidFill>
                  <a:srgbClr val="44546A"/>
                </a:solidFill>
                <a:latin typeface="Calibri"/>
                <a:ea typeface="Calibri"/>
                <a:cs typeface="Calibri"/>
              </a:rPr>
              <a:t>23 Jan</a:t>
            </a:r>
            <a:endParaRPr lang="en-US"/>
          </a:p>
        </p:txBody>
      </p:sp>
      <p:sp>
        <p:nvSpPr>
          <p:cNvPr id="127" name="Rectangle 126">
            <a:extLst>
              <a:ext uri="{FF2B5EF4-FFF2-40B4-BE49-F238E27FC236}">
                <a16:creationId xmlns:a16="http://schemas.microsoft.com/office/drawing/2014/main" id="{82C2AB1B-55A7-EEC1-02A0-BC3D348285A4}"/>
              </a:ext>
            </a:extLst>
          </p:cNvPr>
          <p:cNvSpPr/>
          <p:nvPr/>
        </p:nvSpPr>
        <p:spPr>
          <a:xfrm>
            <a:off x="7000182" y="6523564"/>
            <a:ext cx="2527328" cy="26171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1200" err="1">
                <a:solidFill>
                  <a:schemeClr val="bg1"/>
                </a:solidFill>
                <a:latin typeface="Calibri"/>
                <a:ea typeface="Calibri"/>
                <a:cs typeface="Arial"/>
              </a:rPr>
              <a:t>NoW</a:t>
            </a:r>
            <a:r>
              <a:rPr lang="en-US" sz="1200">
                <a:solidFill>
                  <a:schemeClr val="bg1"/>
                </a:solidFill>
                <a:latin typeface="Calibri"/>
                <a:ea typeface="Calibri"/>
                <a:cs typeface="Arial"/>
              </a:rPr>
              <a:t> Regional Activities for WTSA-24</a:t>
            </a:r>
          </a:p>
        </p:txBody>
      </p:sp>
      <p:sp>
        <p:nvSpPr>
          <p:cNvPr id="3" name="OTLSHAPE_M_b7c010c1ff3945669a01af8ced3bc95b_Shape">
            <a:extLst>
              <a:ext uri="{FF2B5EF4-FFF2-40B4-BE49-F238E27FC236}">
                <a16:creationId xmlns:a16="http://schemas.microsoft.com/office/drawing/2014/main" id="{7835D93C-FAF1-C394-F3D9-E2D097189B1E}"/>
              </a:ext>
            </a:extLst>
          </p:cNvPr>
          <p:cNvSpPr/>
          <p:nvPr>
            <p:custDataLst>
              <p:tags r:id="rId57"/>
            </p:custDataLst>
          </p:nvPr>
        </p:nvSpPr>
        <p:spPr>
          <a:xfrm>
            <a:off x="5795089" y="3840233"/>
            <a:ext cx="158185" cy="231225"/>
          </a:xfrm>
          <a:prstGeom prst="rect">
            <a:avLst/>
          </a:prstGeom>
          <a:solidFill>
            <a:srgbClr val="009CD6"/>
          </a:soli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OTLSHAPE_M_253a98a2d6a748d1af1ac250b5b3941c_Shape">
            <a:extLst>
              <a:ext uri="{FF2B5EF4-FFF2-40B4-BE49-F238E27FC236}">
                <a16:creationId xmlns:a16="http://schemas.microsoft.com/office/drawing/2014/main" id="{72300811-8CD5-215B-443D-372B5FEC3647}"/>
              </a:ext>
            </a:extLst>
          </p:cNvPr>
          <p:cNvSpPr/>
          <p:nvPr>
            <p:custDataLst>
              <p:tags r:id="rId58"/>
            </p:custDataLst>
          </p:nvPr>
        </p:nvSpPr>
        <p:spPr>
          <a:xfrm>
            <a:off x="5844934" y="1566942"/>
            <a:ext cx="262792" cy="213946"/>
          </a:xfrm>
          <a:prstGeom prst="wave">
            <a:avLst/>
          </a:prstGeom>
          <a:solidFill>
            <a:srgbClr val="EA161E"/>
          </a:soli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7" name="OTLSHAPE_M_ec1af22e4f0849e1998509755e07847f_Connector1">
            <a:extLst>
              <a:ext uri="{FF2B5EF4-FFF2-40B4-BE49-F238E27FC236}">
                <a16:creationId xmlns:a16="http://schemas.microsoft.com/office/drawing/2014/main" id="{56D361D6-659F-5273-9DB0-B1E483F52A2C}"/>
              </a:ext>
            </a:extLst>
          </p:cNvPr>
          <p:cNvCxnSpPr>
            <a:cxnSpLocks/>
          </p:cNvCxnSpPr>
          <p:nvPr>
            <p:custDataLst>
              <p:tags r:id="rId59"/>
            </p:custDataLst>
          </p:nvPr>
        </p:nvCxnSpPr>
        <p:spPr>
          <a:xfrm>
            <a:off x="8863184" y="2779612"/>
            <a:ext cx="24700" cy="1169905"/>
          </a:xfrm>
          <a:prstGeom prst="line">
            <a:avLst/>
          </a:prstGeom>
          <a:ln w="5443" cap="flat" cmpd="sng" algn="ctr">
            <a:solidFill>
              <a:srgbClr val="4F81BD">
                <a:alpha val="49804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OTLSHAPE_M_253a98a2d6a748d1af1ac250b5b3941c_Shape">
            <a:extLst>
              <a:ext uri="{FF2B5EF4-FFF2-40B4-BE49-F238E27FC236}">
                <a16:creationId xmlns:a16="http://schemas.microsoft.com/office/drawing/2014/main" id="{6EDD32D8-011D-6F52-CD62-1BE592FC81E8}"/>
              </a:ext>
            </a:extLst>
          </p:cNvPr>
          <p:cNvSpPr/>
          <p:nvPr>
            <p:custDataLst>
              <p:tags r:id="rId60"/>
            </p:custDataLst>
          </p:nvPr>
        </p:nvSpPr>
        <p:spPr>
          <a:xfrm>
            <a:off x="8838563" y="2603171"/>
            <a:ext cx="262792" cy="213946"/>
          </a:xfrm>
          <a:prstGeom prst="wave">
            <a:avLst/>
          </a:prstGeom>
          <a:solidFill>
            <a:srgbClr val="EA161E"/>
          </a:soli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A34CDBC-E912-9CB9-81C4-906FD0164ECC}"/>
              </a:ext>
            </a:extLst>
          </p:cNvPr>
          <p:cNvSpPr txBox="1"/>
          <p:nvPr/>
        </p:nvSpPr>
        <p:spPr>
          <a:xfrm>
            <a:off x="10223640" y="2171340"/>
            <a:ext cx="1464732" cy="43088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1100" b="1" dirty="0" err="1">
                <a:solidFill>
                  <a:srgbClr val="FF0000"/>
                </a:solidFill>
                <a:latin typeface="Calibri"/>
                <a:ea typeface="Calibri"/>
                <a:cs typeface="Calibri"/>
              </a:rPr>
              <a:t>NoW</a:t>
            </a:r>
            <a:r>
              <a:rPr lang="en-GB" sz="1100" b="1" dirty="0">
                <a:solidFill>
                  <a:srgbClr val="FF0000"/>
                </a:solidFill>
                <a:latin typeface="Calibri"/>
                <a:ea typeface="Calibri"/>
                <a:cs typeface="Calibri"/>
              </a:rPr>
              <a:t> Celebrations at WTSA-24 </a:t>
            </a:r>
            <a:endParaRPr lang="en-GB" sz="1100" b="1" dirty="0">
              <a:solidFill>
                <a:srgbClr val="FF0000"/>
              </a:solidFill>
              <a:latin typeface="Calibri"/>
              <a:cs typeface="Calibri"/>
            </a:endParaRPr>
          </a:p>
        </p:txBody>
      </p:sp>
      <p:cxnSp>
        <p:nvCxnSpPr>
          <p:cNvPr id="47" name="OTLSHAPE_M_ec1af22e4f0849e1998509755e07847f_Connector1">
            <a:extLst>
              <a:ext uri="{FF2B5EF4-FFF2-40B4-BE49-F238E27FC236}">
                <a16:creationId xmlns:a16="http://schemas.microsoft.com/office/drawing/2014/main" id="{2E3EED8C-9B2A-FE69-1C60-790971E3102F}"/>
              </a:ext>
            </a:extLst>
          </p:cNvPr>
          <p:cNvCxnSpPr>
            <a:cxnSpLocks/>
          </p:cNvCxnSpPr>
          <p:nvPr>
            <p:custDataLst>
              <p:tags r:id="rId61"/>
            </p:custDataLst>
          </p:nvPr>
        </p:nvCxnSpPr>
        <p:spPr>
          <a:xfrm>
            <a:off x="10076658" y="2881907"/>
            <a:ext cx="19539" cy="1200871"/>
          </a:xfrm>
          <a:prstGeom prst="line">
            <a:avLst/>
          </a:prstGeom>
          <a:ln w="5443" cap="flat" cmpd="sng" algn="ctr">
            <a:solidFill>
              <a:srgbClr val="4F81BD">
                <a:alpha val="49804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OTLSHAPE_M_253a98a2d6a748d1af1ac250b5b3941c_Shape">
            <a:extLst>
              <a:ext uri="{FF2B5EF4-FFF2-40B4-BE49-F238E27FC236}">
                <a16:creationId xmlns:a16="http://schemas.microsoft.com/office/drawing/2014/main" id="{F5268F45-44F4-C0A4-7B5B-7F6C0810F697}"/>
              </a:ext>
            </a:extLst>
          </p:cNvPr>
          <p:cNvSpPr/>
          <p:nvPr>
            <p:custDataLst>
              <p:tags r:id="rId62"/>
            </p:custDataLst>
          </p:nvPr>
        </p:nvSpPr>
        <p:spPr>
          <a:xfrm>
            <a:off x="10089799" y="2853038"/>
            <a:ext cx="262792" cy="213946"/>
          </a:xfrm>
          <a:prstGeom prst="wave">
            <a:avLst/>
          </a:prstGeom>
          <a:solidFill>
            <a:srgbClr val="EA161E"/>
          </a:soli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6AD06BC1-3F67-F34C-C5DB-0A3DC504423A}"/>
              </a:ext>
            </a:extLst>
          </p:cNvPr>
          <p:cNvSpPr txBox="1"/>
          <p:nvPr/>
        </p:nvSpPr>
        <p:spPr>
          <a:xfrm>
            <a:off x="10198426" y="2622444"/>
            <a:ext cx="967152" cy="5232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1000">
                <a:solidFill>
                  <a:srgbClr val="44546A"/>
                </a:solidFill>
                <a:latin typeface="Calibri"/>
                <a:ea typeface="Calibri"/>
                <a:cs typeface="Calibri"/>
              </a:rPr>
              <a:t>Oct 17</a:t>
            </a:r>
          </a:p>
          <a:p>
            <a:pPr algn="l"/>
            <a:endParaRPr lang="en-US">
              <a:cs typeface="Arial"/>
            </a:endParaRPr>
          </a:p>
        </p:txBody>
      </p:sp>
      <p:sp>
        <p:nvSpPr>
          <p:cNvPr id="5" name="OTLSHAPE_M_b7c010c1ff3945669a01af8ced3bc95b_Shape">
            <a:extLst>
              <a:ext uri="{FF2B5EF4-FFF2-40B4-BE49-F238E27FC236}">
                <a16:creationId xmlns:a16="http://schemas.microsoft.com/office/drawing/2014/main" id="{99965340-0855-E34B-7E57-A05F09535AD2}"/>
              </a:ext>
            </a:extLst>
          </p:cNvPr>
          <p:cNvSpPr/>
          <p:nvPr>
            <p:custDataLst>
              <p:tags r:id="rId63"/>
            </p:custDataLst>
          </p:nvPr>
        </p:nvSpPr>
        <p:spPr>
          <a:xfrm>
            <a:off x="8751398" y="3829346"/>
            <a:ext cx="158185" cy="231225"/>
          </a:xfrm>
          <a:prstGeom prst="rect">
            <a:avLst/>
          </a:prstGeom>
          <a:solidFill>
            <a:srgbClr val="009CD6"/>
          </a:soli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4" name="OTLSHAPE_M_ec1af22e4f0849e1998509755e07847f_Connector1">
            <a:extLst>
              <a:ext uri="{FF2B5EF4-FFF2-40B4-BE49-F238E27FC236}">
                <a16:creationId xmlns:a16="http://schemas.microsoft.com/office/drawing/2014/main" id="{E2CEEF51-38F4-5DE7-46FC-459AE93F6500}"/>
              </a:ext>
            </a:extLst>
          </p:cNvPr>
          <p:cNvCxnSpPr>
            <a:cxnSpLocks/>
          </p:cNvCxnSpPr>
          <p:nvPr>
            <p:custDataLst>
              <p:tags r:id="rId64"/>
            </p:custDataLst>
          </p:nvPr>
        </p:nvCxnSpPr>
        <p:spPr>
          <a:xfrm>
            <a:off x="8432894" y="3643347"/>
            <a:ext cx="0" cy="303387"/>
          </a:xfrm>
          <a:prstGeom prst="line">
            <a:avLst/>
          </a:prstGeom>
          <a:ln w="5443" cap="flat" cmpd="sng" algn="ctr">
            <a:solidFill>
              <a:srgbClr val="4F81BD">
                <a:alpha val="49804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OTLSHAPE_M_b7c010c1ff3945669a01af8ced3bc95b_Shape">
            <a:extLst>
              <a:ext uri="{FF2B5EF4-FFF2-40B4-BE49-F238E27FC236}">
                <a16:creationId xmlns:a16="http://schemas.microsoft.com/office/drawing/2014/main" id="{75F27E5B-3AA1-F484-DD2A-0C94C23DE5AD}"/>
              </a:ext>
            </a:extLst>
          </p:cNvPr>
          <p:cNvSpPr/>
          <p:nvPr>
            <p:custDataLst>
              <p:tags r:id="rId65"/>
            </p:custDataLst>
          </p:nvPr>
        </p:nvSpPr>
        <p:spPr>
          <a:xfrm>
            <a:off x="9816244" y="3839114"/>
            <a:ext cx="158185" cy="231225"/>
          </a:xfrm>
          <a:prstGeom prst="rect">
            <a:avLst/>
          </a:prstGeom>
          <a:solidFill>
            <a:srgbClr val="009CD6"/>
          </a:soli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2" name="OTLSHAPE_M_b7c010c1ff3945669a01af8ced3bc95b_Shape">
            <a:extLst>
              <a:ext uri="{FF2B5EF4-FFF2-40B4-BE49-F238E27FC236}">
                <a16:creationId xmlns:a16="http://schemas.microsoft.com/office/drawing/2014/main" id="{46438276-1409-45E4-4234-790F36E3E810}"/>
              </a:ext>
            </a:extLst>
          </p:cNvPr>
          <p:cNvSpPr/>
          <p:nvPr>
            <p:custDataLst>
              <p:tags r:id="rId66"/>
            </p:custDataLst>
          </p:nvPr>
        </p:nvSpPr>
        <p:spPr>
          <a:xfrm>
            <a:off x="10011628" y="3839114"/>
            <a:ext cx="158185" cy="231225"/>
          </a:xfrm>
          <a:prstGeom prst="rect">
            <a:avLst/>
          </a:prstGeom>
          <a:solidFill>
            <a:srgbClr val="009CD6"/>
          </a:soli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F255C0B2-A0E1-1FDE-9508-AA9A23C5D853}"/>
              </a:ext>
            </a:extLst>
          </p:cNvPr>
          <p:cNvSpPr txBox="1"/>
          <p:nvPr/>
        </p:nvSpPr>
        <p:spPr>
          <a:xfrm>
            <a:off x="6527582" y="2495270"/>
            <a:ext cx="691662" cy="24622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1000">
                <a:solidFill>
                  <a:srgbClr val="44546A"/>
                </a:solidFill>
                <a:latin typeface="Calibri"/>
                <a:ea typeface="Calibri"/>
                <a:cs typeface="Calibri"/>
              </a:rPr>
              <a:t>8 March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713AD192-1088-70A4-295A-88F41684DFA1}"/>
              </a:ext>
            </a:extLst>
          </p:cNvPr>
          <p:cNvSpPr txBox="1"/>
          <p:nvPr/>
        </p:nvSpPr>
        <p:spPr>
          <a:xfrm>
            <a:off x="6522836" y="2131412"/>
            <a:ext cx="1172307" cy="43088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100" b="1">
                <a:latin typeface="Calibri"/>
                <a:ea typeface="Calibri"/>
                <a:cs typeface="Arial"/>
              </a:rPr>
              <a:t>International Women's Day</a:t>
            </a:r>
            <a:endParaRPr lang="en-US"/>
          </a:p>
        </p:txBody>
      </p:sp>
      <p:cxnSp>
        <p:nvCxnSpPr>
          <p:cNvPr id="77" name="OTLSHAPE_M_ec1af22e4f0849e1998509755e07847f_Connector1">
            <a:extLst>
              <a:ext uri="{FF2B5EF4-FFF2-40B4-BE49-F238E27FC236}">
                <a16:creationId xmlns:a16="http://schemas.microsoft.com/office/drawing/2014/main" id="{808A7BA8-4622-5478-B9DC-B3671D3FD58F}"/>
              </a:ext>
            </a:extLst>
          </p:cNvPr>
          <p:cNvCxnSpPr>
            <a:cxnSpLocks/>
          </p:cNvCxnSpPr>
          <p:nvPr>
            <p:custDataLst>
              <p:tags r:id="rId67"/>
            </p:custDataLst>
          </p:nvPr>
        </p:nvCxnSpPr>
        <p:spPr>
          <a:xfrm>
            <a:off x="5572657" y="2762544"/>
            <a:ext cx="9769" cy="1267087"/>
          </a:xfrm>
          <a:prstGeom prst="line">
            <a:avLst/>
          </a:prstGeom>
          <a:ln w="5443" cap="flat" cmpd="sng" algn="ctr">
            <a:solidFill>
              <a:srgbClr val="4F81BD">
                <a:alpha val="49804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OTLSHAPE_M_b7c010c1ff3945669a01af8ced3bc95b_Shape">
            <a:extLst>
              <a:ext uri="{FF2B5EF4-FFF2-40B4-BE49-F238E27FC236}">
                <a16:creationId xmlns:a16="http://schemas.microsoft.com/office/drawing/2014/main" id="{7C6592EF-608E-12D5-AAAC-0232BEDD7A1C}"/>
              </a:ext>
            </a:extLst>
          </p:cNvPr>
          <p:cNvSpPr/>
          <p:nvPr>
            <p:custDataLst>
              <p:tags r:id="rId68"/>
            </p:custDataLst>
          </p:nvPr>
        </p:nvSpPr>
        <p:spPr>
          <a:xfrm>
            <a:off x="5550160" y="3834790"/>
            <a:ext cx="158185" cy="231225"/>
          </a:xfrm>
          <a:prstGeom prst="rect">
            <a:avLst/>
          </a:prstGeom>
          <a:solidFill>
            <a:srgbClr val="00B050"/>
          </a:soli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9" name="OTLSHAPE_T_ce943aeb99b943ffa4457281f1ce2e09_JoinedDate">
            <a:extLst>
              <a:ext uri="{FF2B5EF4-FFF2-40B4-BE49-F238E27FC236}">
                <a16:creationId xmlns:a16="http://schemas.microsoft.com/office/drawing/2014/main" id="{3B3C6D84-3716-4F49-CF03-B20142012E43}"/>
              </a:ext>
            </a:extLst>
          </p:cNvPr>
          <p:cNvSpPr txBox="1"/>
          <p:nvPr>
            <p:custDataLst>
              <p:tags r:id="rId69"/>
            </p:custDataLst>
          </p:nvPr>
        </p:nvSpPr>
        <p:spPr>
          <a:xfrm>
            <a:off x="5070399" y="2639189"/>
            <a:ext cx="838144" cy="153888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r>
              <a:rPr lang="en-GB" sz="1000" spc="-4">
                <a:solidFill>
                  <a:srgbClr val="44546A"/>
                </a:solidFill>
                <a:latin typeface="Calibri"/>
                <a:cs typeface="Calibri"/>
              </a:rPr>
              <a:t>Jan 18</a:t>
            </a:r>
            <a:endParaRPr lang="en-GB" sz="1000" spc="-4">
              <a:solidFill>
                <a:srgbClr val="44546A"/>
              </a:solidFill>
              <a:latin typeface="Calibri" panose="020F0502020204030204" pitchFamily="34" charset="0"/>
            </a:endParaRPr>
          </a:p>
        </p:txBody>
      </p:sp>
      <p:sp>
        <p:nvSpPr>
          <p:cNvPr id="81" name="OTLSHAPE_T_ce943aeb99b943ffa4457281f1ce2e09_Title">
            <a:extLst>
              <a:ext uri="{FF2B5EF4-FFF2-40B4-BE49-F238E27FC236}">
                <a16:creationId xmlns:a16="http://schemas.microsoft.com/office/drawing/2014/main" id="{BB93F581-255B-33C1-608C-33484047B45E}"/>
              </a:ext>
            </a:extLst>
          </p:cNvPr>
          <p:cNvSpPr txBox="1"/>
          <p:nvPr>
            <p:custDataLst>
              <p:tags r:id="rId70"/>
            </p:custDataLst>
          </p:nvPr>
        </p:nvSpPr>
        <p:spPr>
          <a:xfrm>
            <a:off x="5040960" y="2300828"/>
            <a:ext cx="1058983" cy="338554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r>
              <a:rPr lang="en-GB" sz="1100" b="1" spc="-12">
                <a:solidFill>
                  <a:schemeClr val="dk1"/>
                </a:solidFill>
                <a:latin typeface="Calibri"/>
                <a:cs typeface="Calibri"/>
              </a:rPr>
              <a:t>First IRM for WTSA-24</a:t>
            </a:r>
            <a:endParaRPr lang="en-US">
              <a:solidFill>
                <a:schemeClr val="dk1"/>
              </a:solidFill>
            </a:endParaRPr>
          </a:p>
        </p:txBody>
      </p:sp>
      <p:sp>
        <p:nvSpPr>
          <p:cNvPr id="86" name="OTLSHAPE_T_4249128b0e914cf783f5045385962602_Shape">
            <a:extLst>
              <a:ext uri="{FF2B5EF4-FFF2-40B4-BE49-F238E27FC236}">
                <a16:creationId xmlns:a16="http://schemas.microsoft.com/office/drawing/2014/main" id="{D5BF5484-47E5-EB30-BA1C-9757B1BC8F32}"/>
              </a:ext>
            </a:extLst>
          </p:cNvPr>
          <p:cNvSpPr/>
          <p:nvPr>
            <p:custDataLst>
              <p:tags r:id="rId71"/>
            </p:custDataLst>
          </p:nvPr>
        </p:nvSpPr>
        <p:spPr>
          <a:xfrm>
            <a:off x="9101355" y="4469086"/>
            <a:ext cx="152400" cy="203200"/>
          </a:xfrm>
          <a:prstGeom prst="rect">
            <a:avLst/>
          </a:prstGeom>
          <a:solidFill>
            <a:srgbClr val="FFC000"/>
          </a:soli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balanced" dir="t">
              <a:rot lat="0" lon="0" rev="8700000"/>
            </a:lightRig>
          </a:scene3d>
          <a:sp3d>
            <a:bevelT w="1651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5" name="OTLSHAPE_T_4249128b0e914cf783f5045385962602_Shape">
            <a:extLst>
              <a:ext uri="{FF2B5EF4-FFF2-40B4-BE49-F238E27FC236}">
                <a16:creationId xmlns:a16="http://schemas.microsoft.com/office/drawing/2014/main" id="{A251DE5C-76A8-4D64-8E4F-ABC8CA420669}"/>
              </a:ext>
            </a:extLst>
          </p:cNvPr>
          <p:cNvSpPr/>
          <p:nvPr>
            <p:custDataLst>
              <p:tags r:id="rId72"/>
            </p:custDataLst>
          </p:nvPr>
        </p:nvSpPr>
        <p:spPr>
          <a:xfrm>
            <a:off x="8630957" y="4455516"/>
            <a:ext cx="152400" cy="203200"/>
          </a:xfrm>
          <a:prstGeom prst="rect">
            <a:avLst/>
          </a:prstGeom>
          <a:solidFill>
            <a:srgbClr val="FFC000"/>
          </a:soli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balanced" dir="t">
              <a:rot lat="0" lon="0" rev="8700000"/>
            </a:lightRig>
          </a:scene3d>
          <a:sp3d>
            <a:bevelT w="1651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3" name="OTLSHAPE_M_ec1af22e4f0849e1998509755e07847f_Connector1">
            <a:extLst>
              <a:ext uri="{FF2B5EF4-FFF2-40B4-BE49-F238E27FC236}">
                <a16:creationId xmlns:a16="http://schemas.microsoft.com/office/drawing/2014/main" id="{B36ECCB6-B477-C250-4710-E7659D23BBD3}"/>
              </a:ext>
            </a:extLst>
          </p:cNvPr>
          <p:cNvCxnSpPr>
            <a:cxnSpLocks/>
          </p:cNvCxnSpPr>
          <p:nvPr>
            <p:custDataLst>
              <p:tags r:id="rId73"/>
            </p:custDataLst>
          </p:nvPr>
        </p:nvCxnSpPr>
        <p:spPr>
          <a:xfrm>
            <a:off x="6674432" y="2677819"/>
            <a:ext cx="0" cy="1356837"/>
          </a:xfrm>
          <a:prstGeom prst="line">
            <a:avLst/>
          </a:prstGeom>
          <a:ln w="5443" cap="flat" cmpd="sng" algn="ctr">
            <a:solidFill>
              <a:srgbClr val="4F81BD">
                <a:alpha val="49804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TLSHAPE_M_b7c010c1ff3945669a01af8ced3bc95b_Shape">
            <a:extLst>
              <a:ext uri="{FF2B5EF4-FFF2-40B4-BE49-F238E27FC236}">
                <a16:creationId xmlns:a16="http://schemas.microsoft.com/office/drawing/2014/main" id="{6CB240F7-9D86-F92D-CAB6-7893897A99F6}"/>
              </a:ext>
            </a:extLst>
          </p:cNvPr>
          <p:cNvSpPr/>
          <p:nvPr>
            <p:custDataLst>
              <p:tags r:id="rId74"/>
            </p:custDataLst>
          </p:nvPr>
        </p:nvSpPr>
        <p:spPr>
          <a:xfrm>
            <a:off x="6572859" y="3829346"/>
            <a:ext cx="158185" cy="231225"/>
          </a:xfrm>
          <a:prstGeom prst="rect">
            <a:avLst/>
          </a:prstGeom>
          <a:solidFill>
            <a:srgbClr val="009CD6"/>
          </a:soli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8" name="OTLSHAPE_M_b7c010c1ff3945669a01af8ced3bc95b_Shape">
            <a:extLst>
              <a:ext uri="{FF2B5EF4-FFF2-40B4-BE49-F238E27FC236}">
                <a16:creationId xmlns:a16="http://schemas.microsoft.com/office/drawing/2014/main" id="{7321E2F4-C31F-83D9-9C69-F9ABABE2B580}"/>
              </a:ext>
            </a:extLst>
          </p:cNvPr>
          <p:cNvSpPr/>
          <p:nvPr>
            <p:custDataLst>
              <p:tags r:id="rId75"/>
            </p:custDataLst>
          </p:nvPr>
        </p:nvSpPr>
        <p:spPr>
          <a:xfrm>
            <a:off x="6807803" y="3835706"/>
            <a:ext cx="158185" cy="231225"/>
          </a:xfrm>
          <a:prstGeom prst="rect">
            <a:avLst/>
          </a:prstGeom>
          <a:solidFill>
            <a:srgbClr val="009CD6"/>
          </a:soli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82" name="OTLSHAPE_M_ec1af22e4f0849e1998509755e07847f_Connector1">
            <a:extLst>
              <a:ext uri="{FF2B5EF4-FFF2-40B4-BE49-F238E27FC236}">
                <a16:creationId xmlns:a16="http://schemas.microsoft.com/office/drawing/2014/main" id="{B26E448C-42E6-7E0B-F1CC-65EDC29E4E94}"/>
              </a:ext>
            </a:extLst>
          </p:cNvPr>
          <p:cNvCxnSpPr>
            <a:cxnSpLocks/>
          </p:cNvCxnSpPr>
          <p:nvPr>
            <p:custDataLst>
              <p:tags r:id="rId76"/>
            </p:custDataLst>
          </p:nvPr>
        </p:nvCxnSpPr>
        <p:spPr>
          <a:xfrm>
            <a:off x="6845982" y="3250435"/>
            <a:ext cx="12513" cy="933839"/>
          </a:xfrm>
          <a:prstGeom prst="line">
            <a:avLst/>
          </a:prstGeom>
          <a:ln w="5443" cap="flat" cmpd="sng" algn="ctr">
            <a:solidFill>
              <a:srgbClr val="4F81BD">
                <a:alpha val="49804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TextBox 89">
            <a:extLst>
              <a:ext uri="{FF2B5EF4-FFF2-40B4-BE49-F238E27FC236}">
                <a16:creationId xmlns:a16="http://schemas.microsoft.com/office/drawing/2014/main" id="{42E24C59-1EF1-BA3A-0DBE-81176E3E9C35}"/>
              </a:ext>
            </a:extLst>
          </p:cNvPr>
          <p:cNvSpPr txBox="1"/>
          <p:nvPr/>
        </p:nvSpPr>
        <p:spPr>
          <a:xfrm>
            <a:off x="6714599" y="2617945"/>
            <a:ext cx="1172307" cy="76944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100" b="1" err="1">
                <a:solidFill>
                  <a:srgbClr val="FF0000"/>
                </a:solidFill>
                <a:latin typeface="Calibri"/>
                <a:ea typeface="Calibri"/>
                <a:cs typeface="Arial"/>
              </a:rPr>
              <a:t>NoW</a:t>
            </a:r>
            <a:r>
              <a:rPr lang="en-US" sz="1100" b="1">
                <a:solidFill>
                  <a:srgbClr val="FF0000"/>
                </a:solidFill>
                <a:latin typeface="Calibri"/>
                <a:ea typeface="Calibri"/>
                <a:cs typeface="Arial"/>
              </a:rPr>
              <a:t> in ITU-T Regional Representatives Appointed</a:t>
            </a:r>
            <a:endParaRPr lang="en-US">
              <a:solidFill>
                <a:srgbClr val="FF0000"/>
              </a:solidFill>
            </a:endParaRP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034A0B29-2712-471C-EE8A-742E673E04AD}"/>
              </a:ext>
            </a:extLst>
          </p:cNvPr>
          <p:cNvSpPr txBox="1"/>
          <p:nvPr/>
        </p:nvSpPr>
        <p:spPr>
          <a:xfrm>
            <a:off x="6810330" y="3290184"/>
            <a:ext cx="691662" cy="24622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1000">
                <a:solidFill>
                  <a:srgbClr val="44546A"/>
                </a:solidFill>
                <a:latin typeface="Calibri"/>
              </a:rPr>
              <a:t>April</a:t>
            </a:r>
            <a:endParaRPr lang="en-US"/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E9EDE4C5-93FB-FC91-D9A3-AAD238574859}"/>
              </a:ext>
            </a:extLst>
          </p:cNvPr>
          <p:cNvSpPr txBox="1"/>
          <p:nvPr/>
        </p:nvSpPr>
        <p:spPr>
          <a:xfrm>
            <a:off x="8145483" y="4704753"/>
            <a:ext cx="1950712" cy="127727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1100" b="1">
                <a:solidFill>
                  <a:srgbClr val="9D26FF"/>
                </a:solidFill>
                <a:latin typeface="Calibri"/>
                <a:cs typeface="Arial"/>
              </a:rPr>
              <a:t>NOW4WTSA24 Regional Activities </a:t>
            </a:r>
          </a:p>
          <a:p>
            <a:r>
              <a:rPr lang="en-GB" sz="1100" b="1">
                <a:latin typeface="Calibri"/>
                <a:cs typeface="Arial"/>
              </a:rPr>
              <a:t>LAS: 25 July TBC</a:t>
            </a:r>
            <a:br>
              <a:rPr lang="en-GB" sz="1100" b="1">
                <a:latin typeface="Calibri"/>
                <a:cs typeface="Arial"/>
              </a:rPr>
            </a:br>
            <a:r>
              <a:rPr lang="en-GB" sz="1100" b="1">
                <a:latin typeface="Calibri"/>
                <a:cs typeface="Arial"/>
              </a:rPr>
              <a:t>ATU-WTSA-4: 12-16 Aug</a:t>
            </a:r>
            <a:br>
              <a:rPr lang="en-GB" sz="1100" b="1">
                <a:latin typeface="Calibri"/>
                <a:cs typeface="Arial"/>
              </a:rPr>
            </a:br>
            <a:r>
              <a:rPr lang="en-GB" sz="1100" b="1">
                <a:solidFill>
                  <a:srgbClr val="9D26FF"/>
                </a:solidFill>
                <a:latin typeface="Calibri"/>
                <a:cs typeface="Arial"/>
              </a:rPr>
              <a:t>APT-WTSA-5: </a:t>
            </a:r>
            <a:r>
              <a:rPr lang="en-GB" sz="1000">
                <a:solidFill>
                  <a:srgbClr val="44546A"/>
                </a:solidFill>
                <a:latin typeface="Calibri"/>
                <a:cs typeface="Calibri"/>
              </a:rPr>
              <a:t>19-23 Aug</a:t>
            </a:r>
            <a:br>
              <a:rPr lang="en-GB" sz="1000">
                <a:solidFill>
                  <a:srgbClr val="44546A"/>
                </a:solidFill>
                <a:latin typeface="Calibri"/>
                <a:cs typeface="Calibri"/>
              </a:rPr>
            </a:br>
            <a:r>
              <a:rPr lang="de-CH" sz="1100" b="1">
                <a:solidFill>
                  <a:srgbClr val="9D26FF"/>
                </a:solidFill>
                <a:latin typeface="Calibri"/>
                <a:cs typeface="Arial"/>
              </a:rPr>
              <a:t>CITEL-WTSA-4</a:t>
            </a:r>
            <a:r>
              <a:rPr lang="de-CH" sz="1100" b="1">
                <a:solidFill>
                  <a:srgbClr val="FF0000"/>
                </a:solidFill>
                <a:latin typeface="Calibri"/>
                <a:cs typeface="Arial"/>
              </a:rPr>
              <a:t>: </a:t>
            </a:r>
            <a:r>
              <a:rPr lang="de-CH" sz="1000">
                <a:solidFill>
                  <a:srgbClr val="44546A"/>
                </a:solidFill>
                <a:latin typeface="Calibri"/>
                <a:cs typeface="Calibri"/>
              </a:rPr>
              <a:t>19-23 Aug</a:t>
            </a:r>
            <a:br>
              <a:rPr lang="en-GB" sz="1000">
                <a:solidFill>
                  <a:srgbClr val="44546A"/>
                </a:solidFill>
                <a:latin typeface="Calibri"/>
                <a:cs typeface="Calibri"/>
              </a:rPr>
            </a:br>
            <a:r>
              <a:rPr lang="en-GB" sz="1100" b="1">
                <a:latin typeface="Calibri"/>
                <a:cs typeface="Arial"/>
              </a:rPr>
              <a:t>R</a:t>
            </a:r>
            <a:r>
              <a:rPr lang="de-CH" sz="1100" b="1">
                <a:latin typeface="Calibri"/>
                <a:cs typeface="Arial"/>
              </a:rPr>
              <a:t>CC-Aug: TBC</a:t>
            </a:r>
            <a:endParaRPr lang="en-US" sz="1100" b="1">
              <a:latin typeface="Calibri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513258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58C7A13-0AC2-C106-64FA-BF1CA2019E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8706" y="1007592"/>
            <a:ext cx="9061228" cy="480131"/>
          </a:xfrm>
        </p:spPr>
        <p:txBody>
          <a:bodyPr/>
          <a:lstStyle/>
          <a:p>
            <a:r>
              <a:rPr lang="en-US"/>
              <a:t>Regional Activity for WTSA-24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BF2584E-5CAC-1CEE-1EA5-ECDC80520D94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89152" y="1770927"/>
            <a:ext cx="6631976" cy="5307433"/>
          </a:xfrm>
        </p:spPr>
        <p:txBody>
          <a:bodyPr vert="horz" lIns="91440" tIns="45720" rIns="91440" bIns="45720" rtlCol="0" anchor="t">
            <a:normAutofit fontScale="25000" lnSpcReduction="20000"/>
          </a:bodyPr>
          <a:lstStyle/>
          <a:p>
            <a:pPr algn="l">
              <a:lnSpc>
                <a:spcPct val="120000"/>
              </a:lnSpc>
              <a:buFont typeface="Courier New" panose="02070309020205020404" pitchFamily="49" charset="0"/>
              <a:buChar char="o"/>
            </a:pPr>
            <a:r>
              <a:rPr lang="en-GB" sz="6400" b="1" i="0" dirty="0">
                <a:effectLst/>
              </a:rPr>
              <a:t>Objective:</a:t>
            </a:r>
            <a:r>
              <a:rPr lang="en-GB" sz="6400" b="0" i="0" dirty="0">
                <a:effectLst/>
              </a:rPr>
              <a:t> Promote NOW4WTSA24 campaign objectives and equip women delegates with knowledge and tools for active participation in WTSA-24, and beyond.</a:t>
            </a:r>
          </a:p>
          <a:p>
            <a:pPr>
              <a:lnSpc>
                <a:spcPct val="120000"/>
              </a:lnSpc>
              <a:buFont typeface="Courier New" panose="02070309020205020404" pitchFamily="49" charset="0"/>
              <a:buChar char="o"/>
            </a:pPr>
            <a:r>
              <a:rPr lang="en-GB" sz="6400" b="1" i="0" dirty="0">
                <a:effectLst/>
                <a:latin typeface="Arial"/>
                <a:cs typeface="Arial"/>
              </a:rPr>
              <a:t>Format (TBD):</a:t>
            </a:r>
            <a:r>
              <a:rPr lang="en-GB" sz="6400" b="0" i="0" dirty="0">
                <a:effectLst/>
                <a:latin typeface="Arial"/>
                <a:cs typeface="Arial"/>
              </a:rPr>
              <a:t> </a:t>
            </a:r>
            <a:r>
              <a:rPr lang="en-US" sz="6400" dirty="0">
                <a:latin typeface="Arial"/>
                <a:cs typeface="Arial"/>
              </a:rPr>
              <a:t>awareness-raising and capacity building activities</a:t>
            </a:r>
            <a:r>
              <a:rPr lang="en-GB" sz="6400" dirty="0">
                <a:latin typeface="Arial"/>
                <a:cs typeface="Arial"/>
              </a:rPr>
              <a:t>, co</a:t>
            </a:r>
            <a:r>
              <a:rPr lang="en-GB" sz="6400" b="0" i="0" dirty="0">
                <a:effectLst/>
                <a:latin typeface="Arial"/>
                <a:cs typeface="Arial"/>
              </a:rPr>
              <a:t>mplementary to BSG trainings when possible, customized for each region.</a:t>
            </a:r>
          </a:p>
          <a:p>
            <a:pPr>
              <a:lnSpc>
                <a:spcPct val="120000"/>
              </a:lnSpc>
              <a:buFont typeface="Courier New" panose="02070309020205020404" pitchFamily="49" charset="0"/>
              <a:buChar char="o"/>
            </a:pPr>
            <a:r>
              <a:rPr lang="en-GB" sz="6400" b="1" i="0" dirty="0">
                <a:effectLst/>
              </a:rPr>
              <a:t>Audience: </a:t>
            </a:r>
            <a:r>
              <a:rPr lang="en-GB" sz="6400" dirty="0"/>
              <a:t>ITU-T women delegates and those </a:t>
            </a:r>
            <a:r>
              <a:rPr lang="en-GB" sz="6400" b="0" i="0" dirty="0">
                <a:effectLst/>
              </a:rPr>
              <a:t>nominated to participate at WTSA-24.</a:t>
            </a:r>
            <a:endParaRPr lang="en-GB" sz="6400" dirty="0"/>
          </a:p>
          <a:p>
            <a:pPr>
              <a:lnSpc>
                <a:spcPct val="120000"/>
              </a:lnSpc>
              <a:buFont typeface="Courier New" panose="02070309020205020404" pitchFamily="49" charset="0"/>
              <a:buChar char="o"/>
            </a:pPr>
            <a:r>
              <a:rPr lang="en-GB" sz="6400" b="1" i="0" dirty="0">
                <a:effectLst/>
              </a:rPr>
              <a:t>Focus </a:t>
            </a:r>
            <a:r>
              <a:rPr lang="en-GB" sz="6400" b="1" dirty="0"/>
              <a:t>a</a:t>
            </a:r>
            <a:r>
              <a:rPr lang="en-GB" sz="6400" b="1" i="0" dirty="0">
                <a:effectLst/>
              </a:rPr>
              <a:t>reas:</a:t>
            </a:r>
            <a:r>
              <a:rPr lang="en-GB" sz="6400" b="0" i="0" dirty="0">
                <a:effectLst/>
              </a:rPr>
              <a:t> Negotiation, leadership, </a:t>
            </a:r>
            <a:r>
              <a:rPr lang="en-GB" sz="6400" dirty="0"/>
              <a:t>building consensus,</a:t>
            </a:r>
            <a:r>
              <a:rPr lang="en-GB" sz="6400" b="0" i="0" dirty="0">
                <a:effectLst/>
              </a:rPr>
              <a:t> chairing meetings.</a:t>
            </a:r>
          </a:p>
          <a:p>
            <a:pPr algn="l">
              <a:lnSpc>
                <a:spcPct val="120000"/>
              </a:lnSpc>
              <a:buFont typeface="Courier New" panose="02070309020205020404" pitchFamily="49" charset="0"/>
              <a:buChar char="o"/>
            </a:pPr>
            <a:r>
              <a:rPr lang="en-GB" sz="6400" b="1" i="0" dirty="0">
                <a:effectLst/>
              </a:rPr>
              <a:t>Schedule:</a:t>
            </a:r>
            <a:r>
              <a:rPr lang="en-GB" sz="6400" b="0" i="0" dirty="0">
                <a:effectLst/>
              </a:rPr>
              <a:t> activity </a:t>
            </a:r>
            <a:r>
              <a:rPr lang="en-GB" sz="6400" dirty="0"/>
              <a:t>to coincide with</a:t>
            </a:r>
            <a:r>
              <a:rPr lang="en-GB" sz="6400" b="0" i="0" dirty="0">
                <a:effectLst/>
              </a:rPr>
              <a:t> </a:t>
            </a:r>
            <a:r>
              <a:rPr lang="en-GB" sz="6400" b="0" i="0" dirty="0">
                <a:solidFill>
                  <a:schemeClr val="accent1"/>
                </a:solidFill>
                <a:effectLst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WTSA-24 Regional Preparatory Meetings</a:t>
            </a:r>
            <a:r>
              <a:rPr lang="en-GB" sz="6400" b="0" i="0" dirty="0">
                <a:effectLst/>
              </a:rPr>
              <a:t>, one per ITU Region</a:t>
            </a:r>
            <a:r>
              <a:rPr lang="en-GB" sz="6400" dirty="0"/>
              <a:t>.</a:t>
            </a:r>
            <a:r>
              <a:rPr lang="en-GB" sz="6400" i="0" dirty="0">
                <a:effectLst/>
              </a:rPr>
              <a:t> </a:t>
            </a:r>
          </a:p>
          <a:p>
            <a:pPr>
              <a:lnSpc>
                <a:spcPct val="120000"/>
              </a:lnSpc>
              <a:buFont typeface="Courier New" panose="02070309020205020404" pitchFamily="49" charset="0"/>
              <a:buChar char="o"/>
            </a:pPr>
            <a:r>
              <a:rPr lang="en-GB" sz="6400" b="1" i="0" dirty="0">
                <a:effectLst/>
                <a:latin typeface="Arial"/>
                <a:cs typeface="Arial"/>
              </a:rPr>
              <a:t>Building Momentum:</a:t>
            </a:r>
            <a:r>
              <a:rPr lang="en-GB" sz="6400" b="0" i="0" dirty="0">
                <a:effectLst/>
                <a:latin typeface="Arial"/>
                <a:cs typeface="Arial"/>
              </a:rPr>
              <a:t> </a:t>
            </a:r>
            <a:r>
              <a:rPr lang="en-GB" sz="6400" dirty="0">
                <a:latin typeface="Arial"/>
                <a:cs typeface="Arial"/>
              </a:rPr>
              <a:t>for a future mentorship</a:t>
            </a:r>
            <a:r>
              <a:rPr lang="en-GB" sz="6400" b="0" i="0" dirty="0">
                <a:effectLst/>
                <a:latin typeface="Arial"/>
                <a:cs typeface="Arial"/>
              </a:rPr>
              <a:t> </a:t>
            </a:r>
            <a:r>
              <a:rPr lang="en-GB" sz="6400" dirty="0">
                <a:latin typeface="Arial"/>
                <a:cs typeface="Arial"/>
              </a:rPr>
              <a:t>programme launch</a:t>
            </a:r>
            <a:r>
              <a:rPr lang="en-GB" sz="6400" b="0" i="0" dirty="0">
                <a:effectLst/>
                <a:latin typeface="Arial"/>
                <a:cs typeface="Arial"/>
              </a:rPr>
              <a:t> to further empower women in the ICT sector.</a:t>
            </a:r>
          </a:p>
          <a:p>
            <a:pPr marL="91440" lvl="1">
              <a:spcBef>
                <a:spcPts val="1000"/>
              </a:spcBef>
            </a:pPr>
            <a:endParaRPr lang="en-GB" sz="2100" dirty="0">
              <a:solidFill>
                <a:srgbClr val="444444"/>
              </a:solidFill>
            </a:endParaRPr>
          </a:p>
          <a:p>
            <a:pPr marL="834390" lvl="1" indent="-285750">
              <a:buFont typeface="Arial" panose="020B0604020202020204" pitchFamily="34" charset="0"/>
              <a:buChar char="•"/>
            </a:pPr>
            <a:endParaRPr lang="en-US" dirty="0">
              <a:solidFill>
                <a:srgbClr val="444444"/>
              </a:solidFill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B72EE10-BD9A-1EEE-CADE-478B8D415D3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/>
              <a:t>Network of Women in ITU-T</a:t>
            </a:r>
            <a:endParaRPr lang="en-GB"/>
          </a:p>
        </p:txBody>
      </p:sp>
      <p:pic>
        <p:nvPicPr>
          <p:cNvPr id="7" name="Picture Placeholder 8" descr="A person sitting at a desk with a computer&#10;&#10;Description automatically generated">
            <a:extLst>
              <a:ext uri="{FF2B5EF4-FFF2-40B4-BE49-F238E27FC236}">
                <a16:creationId xmlns:a16="http://schemas.microsoft.com/office/drawing/2014/main" id="{3E01EB37-96A9-D67F-3A18-7267EC5941B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98" r="24898"/>
          <a:stretch>
            <a:fillRect/>
          </a:stretch>
        </p:blipFill>
        <p:spPr>
          <a:xfrm>
            <a:off x="7022681" y="0"/>
            <a:ext cx="51656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2118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944F5EB-FEB9-4021-801C-24D280C3DCD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14783" y="264927"/>
            <a:ext cx="4554538" cy="308803"/>
          </a:xfrm>
        </p:spPr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FB78891-9B22-006E-D285-5EB5725C4C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293" y="590179"/>
            <a:ext cx="9061228" cy="424732"/>
          </a:xfrm>
        </p:spPr>
        <p:txBody>
          <a:bodyPr/>
          <a:lstStyle/>
          <a:p>
            <a:r>
              <a:rPr lang="en-US" sz="2400"/>
              <a:t>NoW4WTSA24 Regional Activity Schedule</a:t>
            </a:r>
            <a:endParaRPr lang="en-GB" sz="2400"/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AAAA6B10-9516-EF85-5F5B-FF75213EE4DD}"/>
              </a:ext>
            </a:extLst>
          </p:cNvPr>
          <p:cNvGraphicFramePr>
            <a:graphicFrameLocks noGrp="1"/>
          </p:cNvGraphicFramePr>
          <p:nvPr>
            <p:ph sz="quarter" idx="11"/>
            <p:extLst>
              <p:ext uri="{D42A27DB-BD31-4B8C-83A1-F6EECF244321}">
                <p14:modId xmlns:p14="http://schemas.microsoft.com/office/powerpoint/2010/main" val="3727839033"/>
              </p:ext>
            </p:extLst>
          </p:nvPr>
        </p:nvGraphicFramePr>
        <p:xfrm>
          <a:off x="537293" y="1073998"/>
          <a:ext cx="11044683" cy="5220855"/>
        </p:xfrm>
        <a:graphic>
          <a:graphicData uri="http://schemas.openxmlformats.org/drawingml/2006/table">
            <a:tbl>
              <a:tblPr/>
              <a:tblGrid>
                <a:gridCol w="1796572">
                  <a:extLst>
                    <a:ext uri="{9D8B030D-6E8A-4147-A177-3AD203B41FA5}">
                      <a16:colId xmlns:a16="http://schemas.microsoft.com/office/drawing/2014/main" val="1377046744"/>
                    </a:ext>
                  </a:extLst>
                </a:gridCol>
                <a:gridCol w="1557453">
                  <a:extLst>
                    <a:ext uri="{9D8B030D-6E8A-4147-A177-3AD203B41FA5}">
                      <a16:colId xmlns:a16="http://schemas.microsoft.com/office/drawing/2014/main" val="2138605046"/>
                    </a:ext>
                  </a:extLst>
                </a:gridCol>
                <a:gridCol w="3512576">
                  <a:extLst>
                    <a:ext uri="{9D8B030D-6E8A-4147-A177-3AD203B41FA5}">
                      <a16:colId xmlns:a16="http://schemas.microsoft.com/office/drawing/2014/main" val="1320845624"/>
                    </a:ext>
                  </a:extLst>
                </a:gridCol>
                <a:gridCol w="3126139">
                  <a:extLst>
                    <a:ext uri="{9D8B030D-6E8A-4147-A177-3AD203B41FA5}">
                      <a16:colId xmlns:a16="http://schemas.microsoft.com/office/drawing/2014/main" val="3451714660"/>
                    </a:ext>
                  </a:extLst>
                </a:gridCol>
                <a:gridCol w="1051943">
                  <a:extLst>
                    <a:ext uri="{9D8B030D-6E8A-4147-A177-3AD203B41FA5}">
                      <a16:colId xmlns:a16="http://schemas.microsoft.com/office/drawing/2014/main" val="3320518490"/>
                    </a:ext>
                  </a:extLst>
                </a:gridCol>
              </a:tblGrid>
              <a:tr h="581035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/>
                          <a:cs typeface="Arial"/>
                        </a:rPr>
                        <a:t>Region</a:t>
                      </a:r>
                    </a:p>
                  </a:txBody>
                  <a:tcPr marL="6348" marR="6348" marT="6348" marB="30471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EA72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/>
                          <a:cs typeface="Arial"/>
                        </a:rPr>
                        <a:t>Activity date</a:t>
                      </a:r>
                    </a:p>
                  </a:txBody>
                  <a:tcPr marL="6348" marR="6348" marT="6348" marB="30471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EA72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/>
                          <a:cs typeface="Arial"/>
                        </a:rPr>
                        <a:t>RPM meeting </a:t>
                      </a:r>
                    </a:p>
                  </a:txBody>
                  <a:tcPr marL="6348" marR="6348" marT="6348" marB="30471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EA72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/>
                          <a:cs typeface="Arial"/>
                        </a:rPr>
                        <a:t>RPM date</a:t>
                      </a:r>
                    </a:p>
                  </a:txBody>
                  <a:tcPr marL="6348" marR="6348" marT="6348" marB="30471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EA72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/>
                          <a:cs typeface="Arial"/>
                        </a:rPr>
                        <a:t>RPM location</a:t>
                      </a:r>
                    </a:p>
                  </a:txBody>
                  <a:tcPr marL="6348" marR="6348" marT="6348" marB="30471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EA72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4106373"/>
                  </a:ext>
                </a:extLst>
              </a:tr>
              <a:tr h="1072255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CEPT, Europe</a:t>
                      </a:r>
                    </a:p>
                  </a:txBody>
                  <a:tcPr marL="6348" marR="6348" marT="6348" marB="30471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5E6A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1" i="0" u="none" strike="noStrike" kern="1200" dirty="0">
                          <a:solidFill>
                            <a:srgbClr val="C00000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Confirmed</a:t>
                      </a:r>
                      <a:b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</a:b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Tues 7 May 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48" marR="6348" marT="6348" marB="30471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5E6A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200" b="1" i="0" u="none" strike="noStrike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 fontAlgn="b"/>
                      <a:r>
                        <a:rPr lang="en-GB" sz="1200" b="1" i="0" u="none" strike="noStrike">
                          <a:solidFill>
                            <a:srgbClr val="C00000"/>
                          </a:solidFill>
                          <a:effectLst/>
                          <a:latin typeface="Arial"/>
                          <a:cs typeface="Arial"/>
                        </a:rPr>
                        <a:t>Event: Panel discussion Bridging the Gender Gap: Inspiring Women to Lead in Tech</a:t>
                      </a:r>
                      <a:br>
                        <a:rPr lang="en-GB" sz="1200" b="1" i="0" u="none" strike="noStrike" dirty="0">
                          <a:solidFill>
                            <a:srgbClr val="C00000"/>
                          </a:solidFill>
                          <a:effectLst/>
                          <a:latin typeface="Arial"/>
                          <a:cs typeface="Arial"/>
                        </a:rPr>
                      </a:br>
                      <a:r>
                        <a:rPr lang="en-GB" sz="1200" b="1" i="0" u="none" strike="noStrike" dirty="0">
                          <a:solidFill>
                            <a:srgbClr val="C00000"/>
                          </a:solidFill>
                          <a:effectLst/>
                          <a:latin typeface="Arial"/>
                          <a:cs typeface="Arial"/>
                          <a:hlinkClick r:id="rId3"/>
                        </a:rPr>
                        <a:t>LINK</a:t>
                      </a:r>
                      <a:br>
                        <a:rPr lang="en-GB" sz="1200" b="1" i="0" u="none" strike="noStrike" dirty="0">
                          <a:solidFill>
                            <a:srgbClr val="C00000"/>
                          </a:solidFill>
                          <a:effectLst/>
                          <a:latin typeface="Arial"/>
                          <a:cs typeface="Arial"/>
                        </a:rPr>
                      </a:br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Com-ITU meetings </a:t>
                      </a:r>
                    </a:p>
                  </a:txBody>
                  <a:tcPr marL="6348" marR="6348" marT="6348" marB="30471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5E6A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7 – 9 May 2024 </a:t>
                      </a:r>
                    </a:p>
                  </a:txBody>
                  <a:tcPr marL="6348" marR="6348" marT="6348" marB="30471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5E6A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Gdansk, Poland</a:t>
                      </a:r>
                    </a:p>
                  </a:txBody>
                  <a:tcPr marL="6348" marR="6348" marT="6348" marB="30471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5E6A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4769266"/>
                  </a:ext>
                </a:extLst>
              </a:tr>
              <a:tr h="655247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Arab States</a:t>
                      </a:r>
                    </a:p>
                  </a:txBody>
                  <a:tcPr marL="6348" marR="6348" marT="6348" marB="30471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TBC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6348" marR="6348" marT="6348" marB="30471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League of Arab States – Arab Team for Standardization Affairs (AS Team)</a:t>
                      </a:r>
                    </a:p>
                  </a:txBody>
                  <a:tcPr marL="6348" marR="6348" marT="6348" marB="30471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25 July 2024 (planned, tbc)</a:t>
                      </a:r>
                    </a:p>
                  </a:txBody>
                  <a:tcPr marL="6348" marR="6348" marT="6348" marB="30471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TBC</a:t>
                      </a:r>
                    </a:p>
                  </a:txBody>
                  <a:tcPr marL="6348" marR="6348" marT="6348" marB="30471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F2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3447553"/>
                  </a:ext>
                </a:extLst>
              </a:tr>
              <a:tr h="657662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RCC </a:t>
                      </a:r>
                    </a:p>
                  </a:txBody>
                  <a:tcPr marL="6348" marR="6348" marT="6348" marB="30471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TBC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6348" marR="6348" marT="6348" marB="30471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RCC Commission for Coordination of International Cooperation and the Working Group on the Work with ITU</a:t>
                      </a:r>
                    </a:p>
                  </a:txBody>
                  <a:tcPr marL="6348" marR="6348" marT="6348" marB="30471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August 2024, TBC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6348" marR="6348" marT="6348" marB="30471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TBC</a:t>
                      </a:r>
                    </a:p>
                  </a:txBody>
                  <a:tcPr marL="6348" marR="6348" marT="6348" marB="30471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F2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7417002"/>
                  </a:ext>
                </a:extLst>
              </a:tr>
              <a:tr h="621357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ATU, Africa</a:t>
                      </a:r>
                    </a:p>
                  </a:txBody>
                  <a:tcPr marL="6348" marR="6348" marT="6348" marB="30471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TBC</a:t>
                      </a:r>
                    </a:p>
                  </a:txBody>
                  <a:tcPr marL="6348" marR="6348" marT="6348" marB="30471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ATU – 4th and final African Preparatory meeting for WTSA-24</a:t>
                      </a:r>
                    </a:p>
                  </a:txBody>
                  <a:tcPr marL="6348" marR="6348" marT="6348" marB="30471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12 – 16 August 2024</a:t>
                      </a:r>
                    </a:p>
                  </a:txBody>
                  <a:tcPr marL="6348" marR="6348" marT="6348" marB="30471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South Africa</a:t>
                      </a:r>
                    </a:p>
                  </a:txBody>
                  <a:tcPr marL="6348" marR="6348" marT="6348" marB="30471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F2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3020084"/>
                  </a:ext>
                </a:extLst>
              </a:tr>
              <a:tr h="864960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CITEL, Americas</a:t>
                      </a:r>
                    </a:p>
                  </a:txBody>
                  <a:tcPr marL="6348" marR="6348" marT="6348" marB="30471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kern="1200" dirty="0">
                          <a:solidFill>
                            <a:srgbClr val="C00000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Confirmed </a:t>
                      </a:r>
                      <a:endParaRPr lang="en-US" sz="1200" b="1" i="0" u="none" strike="noStrike" kern="120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algn="l" fontAlgn="b"/>
                      <a:r>
                        <a:rPr lang="en-US" sz="1200" b="1" i="0" u="none" strike="noStrike" kern="1200" dirty="0">
                          <a:solidFill>
                            <a:srgbClr val="C00000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Weds 21 Aug</a:t>
                      </a:r>
                    </a:p>
                  </a:txBody>
                  <a:tcPr marL="6348" marR="6348" marT="6348" marB="30471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1" i="0" u="none" strike="noStrike" kern="12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Networking </a:t>
                      </a:r>
                      <a:r>
                        <a:rPr lang="en-GB" sz="1200" b="1" i="0" u="none" strike="noStrike" kern="1200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Arial"/>
                        </a:rPr>
                        <a:t>event </a:t>
                      </a:r>
                      <a:r>
                        <a:rPr lang="en-GB" sz="1200" b="1" i="0" u="none" strike="noStrike" kern="12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and lunchtime training</a:t>
                      </a:r>
                      <a:br>
                        <a:rPr lang="en-GB" sz="1200" b="1" i="0" u="none" strike="noStrike" kern="12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en-GB" sz="1200" b="1" i="0" u="none" strike="noStrike" kern="12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CITEL 4th Preparatory WGCONF Meeting during </a:t>
                      </a: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 45th Meeting of PCC.I</a:t>
                      </a:r>
                    </a:p>
                  </a:txBody>
                  <a:tcPr marL="6348" marR="6348" marT="6348" marB="30471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19 – 23 August 2024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6348" marR="6348" marT="6348" marB="30471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João Pessoa, </a:t>
                      </a:r>
                      <a:r>
                        <a:rPr lang="pt-BR" sz="1200" b="0" i="0" u="none" strike="noStrike" err="1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Brazil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6348" marR="6348" marT="6348" marB="30471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F2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9160262"/>
                  </a:ext>
                </a:extLst>
              </a:tr>
              <a:tr h="563179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APT, Asia and Pacific</a:t>
                      </a:r>
                    </a:p>
                  </a:txBody>
                  <a:tcPr marL="6348" marR="6348" marT="6348" marB="30471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1" i="0" u="none" strike="noStrike" kern="1200" dirty="0">
                          <a:solidFill>
                            <a:srgbClr val="C00000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Confirmed</a:t>
                      </a:r>
                      <a:br>
                        <a:rPr lang="en-GB" sz="1200" b="1" i="0" u="none" strike="noStrike" kern="1200" dirty="0">
                          <a:solidFill>
                            <a:srgbClr val="C00000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</a:br>
                      <a:r>
                        <a:rPr lang="en-GB" sz="1200" b="1" i="0" u="none" strike="noStrike" kern="1200" dirty="0">
                          <a:solidFill>
                            <a:srgbClr val="C00000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Tues 20 August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6348" marR="6348" marT="6348" marB="30471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br>
                        <a:rPr lang="en-GB" sz="1200" b="1" i="0" u="none" strike="noStrike" kern="1200" dirty="0">
                          <a:solidFill>
                            <a:srgbClr val="C00000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</a:br>
                      <a:r>
                        <a:rPr lang="en-GB" sz="1200" b="1" i="0" u="none" strike="noStrike" kern="1200" dirty="0">
                          <a:solidFill>
                            <a:srgbClr val="C00000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Networking </a:t>
                      </a:r>
                      <a:r>
                        <a:rPr lang="en-GB" sz="1200" b="1" i="0" u="none" strike="noStrike" kern="12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breakfast </a:t>
                      </a:r>
                      <a:r>
                        <a:rPr lang="en-GB" sz="1200" b="1" i="0" u="none" strike="noStrike" kern="1200" dirty="0">
                          <a:solidFill>
                            <a:srgbClr val="C00000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and lunchtime training </a:t>
                      </a:r>
                      <a:br>
                        <a:rPr lang="en-GB" sz="1200" b="1" i="0" u="none" strike="noStrike" kern="1200" dirty="0">
                          <a:solidFill>
                            <a:srgbClr val="C00000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</a:b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APT – 5th Meeting of APT Preparatory Group for WTSA-24 (APT WTSA24-5)</a:t>
                      </a:r>
                    </a:p>
                  </a:txBody>
                  <a:tcPr marL="6348" marR="6348" marT="6348" marB="30471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19 – 23 August 2024</a:t>
                      </a:r>
                      <a:b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</a:br>
                      <a:endParaRPr lang="en-GB" sz="1200" b="1" i="0" u="none" strike="noStrike" kern="1200" dirty="0">
                        <a:solidFill>
                          <a:srgbClr val="C00000"/>
                        </a:solidFill>
                        <a:effectLst/>
                        <a:latin typeface="Arial"/>
                        <a:ea typeface="+mn-ea"/>
                        <a:cs typeface="Arial"/>
                      </a:endParaRPr>
                    </a:p>
                  </a:txBody>
                  <a:tcPr marL="6348" marR="6348" marT="6348" marB="30471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Bangkok, Thailand</a:t>
                      </a:r>
                    </a:p>
                  </a:txBody>
                  <a:tcPr marL="6348" marR="6348" marT="6348" marB="30471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F2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611546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456362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E7E38337-9D50-16F7-D6CF-DD71EC5F980C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3"/>
          <a:srcRect l="7849" r="18243"/>
          <a:stretch/>
        </p:blipFill>
        <p:spPr>
          <a:xfrm>
            <a:off x="7021390" y="0"/>
            <a:ext cx="5165650" cy="6858000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BA7A74AB-8F77-D379-0520-19302E3F17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6074" y="1348495"/>
            <a:ext cx="6000749" cy="480131"/>
          </a:xfrm>
        </p:spPr>
        <p:txBody>
          <a:bodyPr/>
          <a:lstStyle/>
          <a:p>
            <a:r>
              <a:rPr lang="en-US"/>
              <a:t>Network of Women at WTSA-24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FF2939D-EEF4-D85B-9CF0-A9FA6FDD676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4707" y="2129741"/>
            <a:ext cx="6000749" cy="4414887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z="1600" dirty="0"/>
              <a:t>SAVE THE DATE: </a:t>
            </a:r>
            <a:r>
              <a:rPr lang="en-US" sz="1600" b="1" dirty="0"/>
              <a:t>17 October 2024, </a:t>
            </a:r>
            <a:r>
              <a:rPr lang="en-US" sz="1600" dirty="0"/>
              <a:t>New Delhi, India</a:t>
            </a:r>
            <a:endParaRPr lang="en-GB" sz="1600" dirty="0"/>
          </a:p>
          <a:p>
            <a:pPr marL="377190" indent="-285750"/>
            <a:r>
              <a:rPr lang="en-US" sz="1600" spc="0" dirty="0"/>
              <a:t>Activities:</a:t>
            </a:r>
          </a:p>
          <a:p>
            <a:pPr marL="834390" lvl="1" indent="-285750">
              <a:buFont typeface="Courier New" panose="02070309020205020404" pitchFamily="49" charset="0"/>
              <a:buChar char="o"/>
            </a:pPr>
            <a:r>
              <a:rPr lang="en-GB" sz="1600" spc="0" dirty="0"/>
              <a:t>Engaging talks with inspiring women in Tech/Standards</a:t>
            </a:r>
          </a:p>
          <a:p>
            <a:pPr marL="834390" lvl="1" indent="-285750">
              <a:buFont typeface="Courier New" panose="02070309020205020404" pitchFamily="49" charset="0"/>
              <a:buChar char="o"/>
            </a:pPr>
            <a:r>
              <a:rPr lang="en-GB" sz="1600" spc="0" dirty="0"/>
              <a:t>Networking opportunities</a:t>
            </a:r>
          </a:p>
          <a:p>
            <a:pPr marL="834390" lvl="1" indent="-285750">
              <a:buFont typeface="Courier New" panose="02070309020205020404" pitchFamily="49" charset="0"/>
              <a:buChar char="o"/>
            </a:pPr>
            <a:r>
              <a:rPr lang="en-GB" sz="1600" spc="0" dirty="0"/>
              <a:t>Social events</a:t>
            </a:r>
          </a:p>
          <a:p>
            <a:pPr marL="834390" lvl="1" indent="-285750">
              <a:buFont typeface="Courier New" panose="02070309020205020404" pitchFamily="49" charset="0"/>
              <a:buChar char="o"/>
            </a:pPr>
            <a:r>
              <a:rPr lang="en-GB" sz="1600" spc="0" dirty="0">
                <a:latin typeface="Arial"/>
                <a:cs typeface="Arial"/>
              </a:rPr>
              <a:t>Award ceremony</a:t>
            </a:r>
          </a:p>
          <a:p>
            <a:pPr marL="834390" lvl="1" indent="-285750">
              <a:buFont typeface="Courier New" panose="02070309020205020404" pitchFamily="49" charset="0"/>
              <a:buChar char="o"/>
            </a:pPr>
            <a:r>
              <a:rPr lang="en-GB" sz="1600" spc="0" dirty="0"/>
              <a:t>Pitching at WTSA-24 Expo stage</a:t>
            </a:r>
            <a:r>
              <a:rPr lang="en-US" sz="1600" spc="0" dirty="0"/>
              <a:t> + Interviews</a:t>
            </a:r>
          </a:p>
          <a:p>
            <a:pPr lvl="1" algn="ctr"/>
            <a:br>
              <a:rPr lang="en-US" sz="1600" spc="0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en-GB" sz="2000" b="1" spc="0" dirty="0">
                <a:solidFill>
                  <a:schemeClr val="accent6">
                    <a:lumMod val="50000"/>
                  </a:schemeClr>
                </a:solidFill>
              </a:rPr>
              <a:t>Partner with us!</a:t>
            </a:r>
          </a:p>
          <a:p>
            <a:pPr marL="834390" lvl="1" indent="-285750"/>
            <a:endParaRPr lang="en-US" sz="1600" spc="0" dirty="0">
              <a:latin typeface="+mn-lt"/>
            </a:endParaRPr>
          </a:p>
          <a:p>
            <a:pPr marL="834390" lvl="1" indent="-285750"/>
            <a:endParaRPr lang="en-US" sz="1600" spc="0" dirty="0">
              <a:latin typeface="+mn-lt"/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F9250E0-B39D-47C8-2514-E835A7CC63D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Autofit/>
          </a:bodyPr>
          <a:lstStyle/>
          <a:p>
            <a:r>
              <a:rPr lang="en-US"/>
              <a:t>Network of Women in ITU-T</a:t>
            </a:r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5992280-8F79-287E-5A72-30892C7074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52688" y="169504"/>
            <a:ext cx="1203460" cy="905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4852773"/>
      </p:ext>
    </p:extLst>
  </p:cSld>
  <p:clrMapOvr>
    <a:masterClrMapping/>
  </p:clrMapOvr>
  <p:transition spd="slow">
    <p:push dir="u"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  <p:tag name="OTLDATEFORMATSTRING" val="MMM d"/>
  <p:tag name="OTLDATEFORMATSEPARATOR" val="/"/>
  <p:tag name="OTLDATEFORMATUSEUS" val="True"/>
  <p:tag name="OTLDATEFORMATDATEISVISIBLE" val="True"/>
  <p:tag name="OTLDATEFORMATTIMEISVISIBLE" val="False"/>
  <p:tag name="OTLDATEFORMATAMPMDESIGNATOR" val="AmPmLowerCase"/>
  <p:tag name="OTLDATEFORMATHOURDIGITS" val="H"/>
  <p:tag name="OTLDATEFORMATTRIM00MINUTES" val="False"/>
  <p:tag name="OTLWEEKNUMBERINGFORMAT" val="WNFormat1"/>
  <p:tag name="OTLWEEKNUMBERINGISVISIBLE" val="False"/>
  <p:tag name="OTLMTITLE" val="Receipt of India's hosting letter"/>
  <p:tag name="OTLDATE" val="2023-03-31T23:59:00.0000000"/>
  <p:tag name="OTLPOSITIONONTASK" val="None"/>
  <p:tag name="OTLRELATEDTASKID" val="00000000-0000-0000-0000-00000000000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  <p:tag name="OTLTIMEBANDSCALETYPE" val="Months"/>
  <p:tag name="OTLTIMEBANDSHAPETYPE" val="RectangleTimeband"/>
  <p:tag name="OTLTIMEBANDSHAPEHEIGHT" val="14.3999996185303"/>
  <p:tag name="OTLTIMEBANDSHAPEPADDINGLEFT" val="0"/>
  <p:tag name="OTLTIMEBANDCULTUREINFO" val="en-US"/>
  <p:tag name="OTLTIMEBANDTHREEDEFFECTS" val="Gel"/>
  <p:tag name="OTLTIMEBANDSTARTDATE" val="2023-03-31T23:59:00.0000000"/>
  <p:tag name="OTLTIMEBANDWORKINGDAYS" val="Standard"/>
  <p:tag name="OTLTIMEBANDELAPSEDTIMEEXTENSION" val="False"/>
  <p:tag name="OTLTIMEBANDUSETIME" val="False"/>
  <p:tag name="OTLTIMEBANDTIMECONFIGWORKDAYSTART" val="00:00:00"/>
  <p:tag name="OTLTIMEBANDTIMECONFIGWORKDAYEND" val="23:59:00"/>
  <p:tag name="OTLTIMEBANDAPPENDYEARONYEARCHANGE" val="False"/>
  <p:tag name="OTLTIMEBANDSCALEMARKING" val="Years"/>
  <p:tag name="OTLRIGHTENDCAPSMARGINRIGHT" val="20"/>
  <p:tag name="OTLLEFTENDCAPSMARGINLEFT" val="115.506666666667"/>
  <p:tag name="OTLTIMEBANDFYSTARTMONTH" val="January"/>
  <p:tag name="OTLTIMEBANDSHOWFYLABEL" val="True"/>
  <p:tag name="OTLTIMEBANDUSESTARTINGOFTHEYEARFORFYNUMBERING" val="True"/>
  <p:tag name="OTLTIMEBANDRESERVEDLEFTAREAWIDTH" val="76"/>
  <p:tag name="OTLTIMEBANDDEPENABLED" val="True"/>
  <p:tag name="OTLTIMEBANDDEPSCHEDULINGMODE" val="Flexible"/>
  <p:tag name="OTLTIMEBANDDEPPREVIOUSSCHEDULINGMODE" val="Flexible"/>
  <p:tag name="OTLTIMEBANDDEPONBREAKINGSTRICTSCHEDULINGMODE" val="AskEverytime"/>
  <p:tag name="OTLTIMEBANDDEPONBREAKINGFLEXIBLESCHEDULINGMODE" val="AskEverytime"/>
  <p:tag name="OTLTIMEBANDAUTODATERANGE" val="True"/>
  <p:tag name="OTLTIMEBANDENDDATE" val="2024-12-31T23:59:00.0000000"/>
  <p:tag name="OTLTIMEBANDSCALEFORMAT" val="MMM"/>
  <p:tag name="OTLTIMEBANDRESERVEDLEFTAREAISSET" val="False"/>
  <p:tag name="OTLTIMEBANDQUICKPOSITION" val="Custom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  <p:tag name="OTLDATEFORMATSTRING" val="MMM d"/>
  <p:tag name="OTLDATEFORMATSEPARATOR" val="/"/>
  <p:tag name="OTLDATEFORMATUSEUS" val="True"/>
  <p:tag name="OTLDATEFORMATDATEISVISIBLE" val="True"/>
  <p:tag name="OTLDATEFORMATTIMEISVISIBLE" val="False"/>
  <p:tag name="OTLDATEFORMATAMPMDESIGNATOR" val="AmPmLowerCase"/>
  <p:tag name="OTLDATEFORMATHOURDIGITS" val="H"/>
  <p:tag name="OTLDATEFORMATTRIM00MINUTES" val="False"/>
  <p:tag name="OTLWEEKNUMBERINGFORMAT" val="WNFormat1"/>
  <p:tag name="OTLWEEKNUMBERINGISVISIBLE" val="False"/>
  <p:tag name="OTLSTARTDATE" val="2023-07-11T23:59:00.0000000Z"/>
  <p:tag name="OTLENDDATE" val="2023-07-21T23:59:00.0000000Z"/>
  <p:tag name="OTLDURATIONFORMAT" val="day"/>
  <p:tag name="OTLSPACING" val="5"/>
  <p:tag name="OTLSHAPETHICKNESSTYPE" val="Regular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  <p:tag name="OTLTIMEBANDSCALETYPE" val="Years"/>
  <p:tag name="OTLTIMEBANDSCALEFORMAT" val="MMM"/>
  <p:tag name="OTLTIMEBANDSHAPETYPE" val="RectangleTimeband"/>
  <p:tag name="OTLTIMEBANDSHAPEHEIGHT" val="14.3999996185303"/>
  <p:tag name="OTLTIMEBANDSHAPEPADDINGLEFT" val="0"/>
  <p:tag name="OTLTIMEBANDCULTUREINFO" val="en-US"/>
  <p:tag name="OTLTIMEBANDTHREEDEFFECTS" val="Gel"/>
  <p:tag name="OTLTIMEBANDSTARTDATE" val="2023-03-31T23:59:00.0000000"/>
  <p:tag name="OTLTIMEBANDWORKINGDAYS" val="Standard"/>
  <p:tag name="OTLTIMEBANDELAPSEDTIMEEXTENSION" val="False"/>
  <p:tag name="OTLTIMEBANDUSETIME" val="False"/>
  <p:tag name="OTLTIMEBANDTIMECONFIGWORKDAYSTART" val="00:00:00"/>
  <p:tag name="OTLTIMEBANDTIMECONFIGWORKDAYEND" val="23:59:00"/>
  <p:tag name="OTLTIMEBANDAPPENDYEARONYEARCHANGE" val="False"/>
  <p:tag name="OTLTIMEBANDSCALEMARKING" val="Years"/>
  <p:tag name="OTLRIGHTENDCAPSMARGINRIGHT" val="20"/>
  <p:tag name="OTLLEFTENDCAPSMARGINLEFT" val="115.506666666667"/>
  <p:tag name="OTLTIMEBANDFYSTARTMONTH" val="January"/>
  <p:tag name="OTLTIMEBANDSHOWFYLABEL" val="True"/>
  <p:tag name="OTLTIMEBANDUSESTARTINGOFTHEYEARFORFYNUMBERING" val="True"/>
  <p:tag name="OTLTIMEBANDRESERVEDLEFTAREAWIDTH" val="76"/>
  <p:tag name="OTLTIMEBANDDEPENABLED" val="True"/>
  <p:tag name="OTLTIMEBANDDEPSCHEDULINGMODE" val="Flexible"/>
  <p:tag name="OTLTIMEBANDDEPPREVIOUSSCHEDULINGMODE" val="Flexible"/>
  <p:tag name="OTLTIMEBANDDEPONBREAKINGSTRICTSCHEDULINGMODE" val="AskEverytime"/>
  <p:tag name="OTLTIMEBANDDEPONBREAKINGFLEXIBLESCHEDULINGMODE" val="AskEverytime"/>
  <p:tag name="OTLTIMEBANDAUTODATERANGE" val="True"/>
  <p:tag name="OTLTIMEBANDENDDATE" val="2024-12-31T23:59:00.0000000"/>
  <p:tag name="OTLTIMEBANDRESERVEDLEFTAREAISSET" val="False"/>
  <p:tag name="OTLTIMEBANDQUICKPOSITION" val="Custom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  <p:tag name="OTLDATEFORMATSTRING" val="MMM d"/>
  <p:tag name="OTLDATEFORMATSEPARATOR" val="/"/>
  <p:tag name="OTLDATEFORMATUSEUS" val="True"/>
  <p:tag name="OTLDATEFORMATDATEISVISIBLE" val="True"/>
  <p:tag name="OTLDATEFORMATTIMEISVISIBLE" val="False"/>
  <p:tag name="OTLDATEFORMATAMPMDESIGNATOR" val="AmPmLowerCase"/>
  <p:tag name="OTLDATEFORMATHOURDIGITS" val="H"/>
  <p:tag name="OTLDATEFORMATTRIM00MINUTES" val="False"/>
  <p:tag name="OTLWEEKNUMBERINGFORMAT" val="WNFormat1"/>
  <p:tag name="OTLWEEKNUMBERINGISVISIBLE" val="False"/>
  <p:tag name="OTLSTARTDATE" val="2023-07-11T23:59:00.0000000Z"/>
  <p:tag name="OTLENDDATE" val="2023-07-21T23:59:00.0000000Z"/>
  <p:tag name="OTLDURATIONFORMAT" val="day"/>
  <p:tag name="OTLSPACING" val="5"/>
  <p:tag name="OTLSHAPETHICKNESSTYPE" val="Regular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  <p:tag name="OTLDATEFORMATSTRING" val="MMM d"/>
  <p:tag name="OTLDATEFORMATSEPARATOR" val="/"/>
  <p:tag name="OTLDATEFORMATUSEUS" val="True"/>
  <p:tag name="OTLDATEFORMATDATEISVISIBLE" val="True"/>
  <p:tag name="OTLDATEFORMATTIMEISVISIBLE" val="False"/>
  <p:tag name="OTLDATEFORMATAMPMDESIGNATOR" val="AmPmLowerCase"/>
  <p:tag name="OTLDATEFORMATHOURDIGITS" val="H"/>
  <p:tag name="OTLDATEFORMATTRIM00MINUTES" val="False"/>
  <p:tag name="OTLWEEKNUMBERINGFORMAT" val="WNFormat1"/>
  <p:tag name="OTLWEEKNUMBERINGISVISIBLE" val="False"/>
  <p:tag name="OTLSTARTDATE" val="2023-07-11T23:59:00.0000000Z"/>
  <p:tag name="OTLENDDATE" val="2023-07-21T23:59:00.0000000Z"/>
  <p:tag name="OTLDURATIONFORMAT" val="day"/>
  <p:tag name="OTLSPACING" val="5"/>
  <p:tag name="OTLSHAPETHICKNESSTYPE" val="Regular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  <p:tag name="OTLDATEFORMATSTRING" val="MMM d"/>
  <p:tag name="OTLDATEFORMATSEPARATOR" val="/"/>
  <p:tag name="OTLDATEFORMATUSEUS" val="True"/>
  <p:tag name="OTLDATEFORMATDATEISVISIBLE" val="True"/>
  <p:tag name="OTLDATEFORMATTIMEISVISIBLE" val="False"/>
  <p:tag name="OTLDATEFORMATAMPMDESIGNATOR" val="AmPmLowerCase"/>
  <p:tag name="OTLDATEFORMATHOURDIGITS" val="H"/>
  <p:tag name="OTLDATEFORMATTRIM00MINUTES" val="False"/>
  <p:tag name="OTLWEEKNUMBERINGFORMAT" val="WNFormat1"/>
  <p:tag name="OTLWEEKNUMBERINGISVISIBLE" val="False"/>
  <p:tag name="OTLSTARTDATE" val="2023-07-11T23:59:00.0000000Z"/>
  <p:tag name="OTLENDDATE" val="2023-07-21T23:59:00.0000000Z"/>
  <p:tag name="OTLDURATIONFORMAT" val="day"/>
  <p:tag name="OTLSPACING" val="5"/>
  <p:tag name="OTLSHAPETHICKNESSTYPE" val="Regular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  <p:tag name="OTLDATEFORMATSTRING" val="MMM d"/>
  <p:tag name="OTLDATEFORMATSEPARATOR" val="/"/>
  <p:tag name="OTLDATEFORMATUSEUS" val="True"/>
  <p:tag name="OTLDATEFORMATDATEISVISIBLE" val="True"/>
  <p:tag name="OTLDATEFORMATTIMEISVISIBLE" val="False"/>
  <p:tag name="OTLDATEFORMATAMPMDESIGNATOR" val="AmPmLowerCase"/>
  <p:tag name="OTLDATEFORMATHOURDIGITS" val="H"/>
  <p:tag name="OTLDATEFORMATTRIM00MINUTES" val="False"/>
  <p:tag name="OTLWEEKNUMBERINGFORMAT" val="WNFormat1"/>
  <p:tag name="OTLWEEKNUMBERINGISVISIBLE" val="False"/>
  <p:tag name="OTLSTARTDATE" val="2023-07-11T23:59:00.0000000Z"/>
  <p:tag name="OTLENDDATE" val="2023-07-21T23:59:00.0000000Z"/>
  <p:tag name="OTLDURATIONFORMAT" val="day"/>
  <p:tag name="OTLSPACING" val="5"/>
  <p:tag name="OTLSHAPETHICKNESSTYPE" val="Regular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  <p:tag name="OTLDATEFORMATSTRING" val="MMM d"/>
  <p:tag name="OTLDATEFORMATSEPARATOR" val="/"/>
  <p:tag name="OTLDATEFORMATUSEUS" val="True"/>
  <p:tag name="OTLDATEFORMATDATEISVISIBLE" val="True"/>
  <p:tag name="OTLDATEFORMATTIMEISVISIBLE" val="False"/>
  <p:tag name="OTLDATEFORMATAMPMDESIGNATOR" val="AmPmLowerCase"/>
  <p:tag name="OTLDATEFORMATHOURDIGITS" val="H"/>
  <p:tag name="OTLDATEFORMATTRIM00MINUTES" val="False"/>
  <p:tag name="OTLWEEKNUMBERINGFORMAT" val="WNFormat1"/>
  <p:tag name="OTLWEEKNUMBERINGISVISIBLE" val="False"/>
  <p:tag name="OTLMTITLE" val="Receipt of India's hosting letter"/>
  <p:tag name="OTLDATE" val="2023-03-31T23:59:00.0000000"/>
  <p:tag name="OTLPOSITIONONTASK" val="None"/>
  <p:tag name="OTLRELATEDTASKID" val="00000000-0000-0000-0000-000000000000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  <p:tag name="OTLDATEFORMATSTRING" val="MMM d"/>
  <p:tag name="OTLDATEFORMATSEPARATOR" val="/"/>
  <p:tag name="OTLDATEFORMATUSEUS" val="True"/>
  <p:tag name="OTLDATEFORMATDATEISVISIBLE" val="True"/>
  <p:tag name="OTLDATEFORMATTIMEISVISIBLE" val="False"/>
  <p:tag name="OTLDATEFORMATAMPMDESIGNATOR" val="AmPmLowerCase"/>
  <p:tag name="OTLDATEFORMATHOURDIGITS" val="H"/>
  <p:tag name="OTLDATEFORMATTRIM00MINUTES" val="False"/>
  <p:tag name="OTLWEEKNUMBERINGFORMAT" val="WNFormat1"/>
  <p:tag name="OTLWEEKNUMBERINGISVISIBLE" val="False"/>
  <p:tag name="OTLMTITLE" val="GSS"/>
  <p:tag name="OTLDATE" val="2024-10-14T23:59:00.0000000"/>
  <p:tag name="OTLPOSITIONONTASK" val="None"/>
  <p:tag name="OTLRELATEDTASKID" val="00000000-0000-0000-0000-00000000000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  <p:tag name="OTLDATEFORMATSTRING" val="MMM d"/>
  <p:tag name="OTLDATEFORMATSEPARATOR" val="/"/>
  <p:tag name="OTLDATEFORMATUSEUS" val="True"/>
  <p:tag name="OTLDATEFORMATDATEISVISIBLE" val="True"/>
  <p:tag name="OTLDATEFORMATTIMEISVISIBLE" val="False"/>
  <p:tag name="OTLDATEFORMATAMPMDESIGNATOR" val="AmPmLowerCase"/>
  <p:tag name="OTLDATEFORMATHOURDIGITS" val="H"/>
  <p:tag name="OTLDATEFORMATTRIM00MINUTES" val="False"/>
  <p:tag name="OTLWEEKNUMBERINGFORMAT" val="WNFormat1"/>
  <p:tag name="OTLWEEKNUMBERINGISVISIBLE" val="False"/>
  <p:tag name="OTLMTITLE" val="GSS"/>
  <p:tag name="OTLDATE" val="2024-10-14T23:59:00.0000000"/>
  <p:tag name="OTLPOSITIONONTASK" val="None"/>
  <p:tag name="OTLRELATEDTASKID" val="00000000-0000-0000-0000-000000000000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  <p:tag name="OTLDATEFORMATSTRING" val="MMM d"/>
  <p:tag name="OTLDATEFORMATSEPARATOR" val="/"/>
  <p:tag name="OTLDATEFORMATUSEUS" val="True"/>
  <p:tag name="OTLDATEFORMATDATEISVISIBLE" val="True"/>
  <p:tag name="OTLDATEFORMATTIMEISVISIBLE" val="False"/>
  <p:tag name="OTLDATEFORMATAMPMDESIGNATOR" val="AmPmLowerCase"/>
  <p:tag name="OTLDATEFORMATHOURDIGITS" val="H"/>
  <p:tag name="OTLDATEFORMATTRIM00MINUTES" val="False"/>
  <p:tag name="OTLWEEKNUMBERINGFORMAT" val="WNFormat1"/>
  <p:tag name="OTLWEEKNUMBERINGISVISIBLE" val="False"/>
  <p:tag name="OTLMTITLE" val="GSS"/>
  <p:tag name="OTLDATE" val="2024-10-14T23:59:00.0000000"/>
  <p:tag name="OTLPOSITIONONTASK" val="None"/>
  <p:tag name="OTLRELATEDTASKID" val="00000000-0000-0000-0000-000000000000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  <p:tag name="OTLDATEFORMATSTRING" val="MMM d"/>
  <p:tag name="OTLDATEFORMATSEPARATOR" val="/"/>
  <p:tag name="OTLDATEFORMATUSEUS" val="True"/>
  <p:tag name="OTLDATEFORMATDATEISVISIBLE" val="True"/>
  <p:tag name="OTLDATEFORMATTIMEISVISIBLE" val="False"/>
  <p:tag name="OTLDATEFORMATAMPMDESIGNATOR" val="AmPmLowerCase"/>
  <p:tag name="OTLDATEFORMATHOURDIGITS" val="H"/>
  <p:tag name="OTLDATEFORMATTRIM00MINUTES" val="False"/>
  <p:tag name="OTLWEEKNUMBERINGFORMAT" val="WNFormat1"/>
  <p:tag name="OTLWEEKNUMBERINGISVISIBLE" val="False"/>
  <p:tag name="OTLMTITLE" val="Receipt of India's hosting letter"/>
  <p:tag name="OTLDATE" val="2023-03-31T23:59:00.0000000"/>
  <p:tag name="OTLPOSITIONONTASK" val="None"/>
  <p:tag name="OTLRELATEDTASKID" val="00000000-0000-0000-0000-00000000000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  <p:tag name="OTLDATEFORMATSTRING" val="MMM d"/>
  <p:tag name="OTLDATEFORMATSEPARATOR" val="/"/>
  <p:tag name="OTLDATEFORMATUSEUS" val="True"/>
  <p:tag name="OTLDATEFORMATDATEISVISIBLE" val="True"/>
  <p:tag name="OTLDATEFORMATTIMEISVISIBLE" val="False"/>
  <p:tag name="OTLDATEFORMATAMPMDESIGNATOR" val="AmPmLowerCase"/>
  <p:tag name="OTLDATEFORMATHOURDIGITS" val="H"/>
  <p:tag name="OTLDATEFORMATTRIM00MINUTES" val="False"/>
  <p:tag name="OTLWEEKNUMBERINGFORMAT" val="WNFormat1"/>
  <p:tag name="OTLWEEKNUMBERINGISVISIBLE" val="False"/>
  <p:tag name="OTLMTITLE" val="Receipt of India's hosting letter"/>
  <p:tag name="OTLDATE" val="2023-03-31T23:59:00.0000000"/>
  <p:tag name="OTLPOSITIONONTASK" val="None"/>
  <p:tag name="OTLRELATEDTASKID" val="00000000-0000-0000-0000-000000000000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  <p:tag name="OTLDATEFORMATSTRING" val="MMM d"/>
  <p:tag name="OTLDATEFORMATSEPARATOR" val="/"/>
  <p:tag name="OTLDATEFORMATUSEUS" val="True"/>
  <p:tag name="OTLDATEFORMATDATEISVISIBLE" val="True"/>
  <p:tag name="OTLDATEFORMATTIMEISVISIBLE" val="False"/>
  <p:tag name="OTLDATEFORMATAMPMDESIGNATOR" val="AmPmLowerCase"/>
  <p:tag name="OTLDATEFORMATHOURDIGITS" val="H"/>
  <p:tag name="OTLDATEFORMATTRIM00MINUTES" val="False"/>
  <p:tag name="OTLWEEKNUMBERINGFORMAT" val="WNFormat1"/>
  <p:tag name="OTLWEEKNUMBERINGISVISIBLE" val="False"/>
  <p:tag name="OTLMTITLE" val="Receipt of India's hosting letter"/>
  <p:tag name="OTLDATE" val="2023-03-31T23:59:00.0000000"/>
  <p:tag name="OTLPOSITIONONTASK" val="None"/>
  <p:tag name="OTLRELATEDTASKID" val="00000000-0000-0000-0000-000000000000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  <p:tag name="OTLDATEFORMATSTRING" val="MMM d"/>
  <p:tag name="OTLDATEFORMATSEPARATOR" val="/"/>
  <p:tag name="OTLDATEFORMATUSEUS" val="True"/>
  <p:tag name="OTLDATEFORMATDATEISVISIBLE" val="True"/>
  <p:tag name="OTLDATEFORMATTIMEISVISIBLE" val="False"/>
  <p:tag name="OTLDATEFORMATAMPMDESIGNATOR" val="AmPmLowerCase"/>
  <p:tag name="OTLDATEFORMATHOURDIGITS" val="H"/>
  <p:tag name="OTLDATEFORMATTRIM00MINUTES" val="False"/>
  <p:tag name="OTLWEEKNUMBERINGFORMAT" val="WNFormat1"/>
  <p:tag name="OTLWEEKNUMBERINGISVISIBLE" val="False"/>
  <p:tag name="OTLMTITLE" val="Receipt of India's hosting letter"/>
  <p:tag name="OTLDATE" val="2023-03-31T23:59:00.0000000"/>
  <p:tag name="OTLPOSITIONONTASK" val="None"/>
  <p:tag name="OTLRELATEDTASKID" val="00000000-0000-0000-0000-000000000000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  <p:tag name="OTLDATEFORMATSTRING" val="MMM d"/>
  <p:tag name="OTLDATEFORMATSEPARATOR" val="/"/>
  <p:tag name="OTLDATEFORMATUSEUS" val="True"/>
  <p:tag name="OTLDATEFORMATDATEISVISIBLE" val="True"/>
  <p:tag name="OTLDATEFORMATTIMEISVISIBLE" val="False"/>
  <p:tag name="OTLDATEFORMATAMPMDESIGNATOR" val="AmPmLowerCase"/>
  <p:tag name="OTLDATEFORMATHOURDIGITS" val="H"/>
  <p:tag name="OTLDATEFORMATTRIM00MINUTES" val="False"/>
  <p:tag name="OTLWEEKNUMBERINGFORMAT" val="WNFormat1"/>
  <p:tag name="OTLWEEKNUMBERINGISVISIBLE" val="False"/>
  <p:tag name="OTLSTARTDATE" val="2023-07-11T23:59:00.0000000Z"/>
  <p:tag name="OTLENDDATE" val="2023-07-21T23:59:00.0000000Z"/>
  <p:tag name="OTLDURATIONFORMAT" val="day"/>
  <p:tag name="OTLSPACING" val="5"/>
  <p:tag name="OTLSHAPETHICKNESSTYPE" val="Regular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  <p:tag name="OTLDATEFORMATSTRING" val="MMM d"/>
  <p:tag name="OTLDATEFORMATSEPARATOR" val="/"/>
  <p:tag name="OTLDATEFORMATUSEUS" val="True"/>
  <p:tag name="OTLDATEFORMATDATEISVISIBLE" val="True"/>
  <p:tag name="OTLDATEFORMATTIMEISVISIBLE" val="False"/>
  <p:tag name="OTLDATEFORMATAMPMDESIGNATOR" val="AmPmLowerCase"/>
  <p:tag name="OTLDATEFORMATHOURDIGITS" val="H"/>
  <p:tag name="OTLDATEFORMATTRIM00MINUTES" val="False"/>
  <p:tag name="OTLWEEKNUMBERINGFORMAT" val="WNFormat1"/>
  <p:tag name="OTLWEEKNUMBERINGISVISIBLE" val="False"/>
  <p:tag name="OTLSTARTDATE" val="2023-07-11T23:59:00.0000000Z"/>
  <p:tag name="OTLENDDATE" val="2023-07-21T23:59:00.0000000Z"/>
  <p:tag name="OTLDURATIONFORMAT" val="day"/>
  <p:tag name="OTLSPACING" val="5"/>
  <p:tag name="OTLSHAPETHICKNESSTYPE" val="Regular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  <p:tag name="OTLDATEFORMATSTRING" val="MMM d"/>
  <p:tag name="OTLDATEFORMATSEPARATOR" val="/"/>
  <p:tag name="OTLDATEFORMATUSEUS" val="True"/>
  <p:tag name="OTLDATEFORMATDATEISVISIBLE" val="True"/>
  <p:tag name="OTLDATEFORMATTIMEISVISIBLE" val="False"/>
  <p:tag name="OTLDATEFORMATAMPMDESIGNATOR" val="AmPmLowerCase"/>
  <p:tag name="OTLDATEFORMATHOURDIGITS" val="H"/>
  <p:tag name="OTLDATEFORMATTRIM00MINUTES" val="False"/>
  <p:tag name="OTLWEEKNUMBERINGFORMAT" val="WNFormat1"/>
  <p:tag name="OTLWEEKNUMBERINGISVISIBLE" val="False"/>
  <p:tag name="OTLMTITLE" val="Receipt of India's hosting letter"/>
  <p:tag name="OTLDATE" val="2023-03-31T23:59:00.0000000"/>
  <p:tag name="OTLPOSITIONONTASK" val="None"/>
  <p:tag name="OTLRELATEDTASKID" val="00000000-0000-0000-0000-000000000000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  <p:tag name="OTLDATEFORMATSTRING" val="MMM d"/>
  <p:tag name="OTLDATEFORMATSEPARATOR" val="/"/>
  <p:tag name="OTLDATEFORMATUSEUS" val="True"/>
  <p:tag name="OTLDATEFORMATDATEISVISIBLE" val="True"/>
  <p:tag name="OTLDATEFORMATTIMEISVISIBLE" val="False"/>
  <p:tag name="OTLDATEFORMATAMPMDESIGNATOR" val="AmPmLowerCase"/>
  <p:tag name="OTLDATEFORMATHOURDIGITS" val="H"/>
  <p:tag name="OTLDATEFORMATTRIM00MINUTES" val="False"/>
  <p:tag name="OTLWEEKNUMBERINGFORMAT" val="WNFormat1"/>
  <p:tag name="OTLWEEKNUMBERINGISVISIBLE" val="False"/>
  <p:tag name="OTLMTITLE" val="Receipt of India's hosting letter"/>
  <p:tag name="OTLDATE" val="2023-03-31T23:59:00.0000000"/>
  <p:tag name="OTLPOSITIONONTASK" val="None"/>
  <p:tag name="OTLRELATEDTASKID" val="00000000-0000-0000-0000-000000000000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  <p:tag name="OTLELAPSEDSTYLE" val="Thin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heme/theme1.xml><?xml version="1.0" encoding="utf-8"?>
<a:theme xmlns:a="http://schemas.openxmlformats.org/drawingml/2006/main" name="ITU Theme - Big text (24-28pt)">
  <a:themeElements>
    <a:clrScheme name="ITU Template">
      <a:dk1>
        <a:sysClr val="windowText" lastClr="000000"/>
      </a:dk1>
      <a:lt1>
        <a:sysClr val="window" lastClr="FFFFFF"/>
      </a:lt1>
      <a:dk2>
        <a:srgbClr val="3A3838"/>
      </a:dk2>
      <a:lt2>
        <a:srgbClr val="F5FAFC"/>
      </a:lt2>
      <a:accent1>
        <a:srgbClr val="009CD6"/>
      </a:accent1>
      <a:accent2>
        <a:srgbClr val="757070"/>
      </a:accent2>
      <a:accent3>
        <a:srgbClr val="A5A5A5"/>
      </a:accent3>
      <a:accent4>
        <a:srgbClr val="595959"/>
      </a:accent4>
      <a:accent5>
        <a:srgbClr val="0083B3"/>
      </a:accent5>
      <a:accent6>
        <a:srgbClr val="E5F5FB"/>
      </a:accent6>
      <a:hlink>
        <a:srgbClr val="0083B3"/>
      </a:hlink>
      <a:folHlink>
        <a:srgbClr val="757070"/>
      </a:folHlink>
    </a:clrScheme>
    <a:fontScheme name="ITU Powerpoint Tempo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TU_Powerpoint_template_Arial_2023_03.potx" id="{21BE3E6B-BC63-41E7-8B22-3D1CED399A8A}" vid="{79868725-175C-445D-960D-89CFE2103D0B}"/>
    </a:ext>
  </a:extLst>
</a:theme>
</file>

<file path=ppt/theme/theme2.xml><?xml version="1.0" encoding="utf-8"?>
<a:theme xmlns:a="http://schemas.openxmlformats.org/drawingml/2006/main" name="ITU Theme: Quote Slide">
  <a:themeElements>
    <a:clrScheme name="ITU Template">
      <a:dk1>
        <a:sysClr val="windowText" lastClr="000000"/>
      </a:dk1>
      <a:lt1>
        <a:sysClr val="window" lastClr="FFFFFF"/>
      </a:lt1>
      <a:dk2>
        <a:srgbClr val="3A3838"/>
      </a:dk2>
      <a:lt2>
        <a:srgbClr val="F5FAFC"/>
      </a:lt2>
      <a:accent1>
        <a:srgbClr val="009CD6"/>
      </a:accent1>
      <a:accent2>
        <a:srgbClr val="757070"/>
      </a:accent2>
      <a:accent3>
        <a:srgbClr val="E5F5FB"/>
      </a:accent3>
      <a:accent4>
        <a:srgbClr val="595959"/>
      </a:accent4>
      <a:accent5>
        <a:srgbClr val="0083B3"/>
      </a:accent5>
      <a:accent6>
        <a:srgbClr val="A5A5A5"/>
      </a:accent6>
      <a:hlink>
        <a:srgbClr val="0083B3"/>
      </a:hlink>
      <a:folHlink>
        <a:srgbClr val="757070"/>
      </a:folHlink>
    </a:clrScheme>
    <a:fontScheme name="ITU Powerpoint Tempo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TU_Powerpoint_template_Arial_2023_03.potx" id="{21BE3E6B-BC63-41E7-8B22-3D1CED399A8A}" vid="{8CFB7287-A12D-4AC2-91E4-DD04E616B4EC}"/>
    </a:ext>
  </a:extLst>
</a:theme>
</file>

<file path=ppt/theme/theme3.xml><?xml version="1.0" encoding="utf-8"?>
<a:theme xmlns:a="http://schemas.openxmlformats.org/drawingml/2006/main" name="No Page Number_ITU Theme">
  <a:themeElements>
    <a:clrScheme name="ITU Template">
      <a:dk1>
        <a:sysClr val="windowText" lastClr="000000"/>
      </a:dk1>
      <a:lt1>
        <a:sysClr val="window" lastClr="FFFFFF"/>
      </a:lt1>
      <a:dk2>
        <a:srgbClr val="3A3838"/>
      </a:dk2>
      <a:lt2>
        <a:srgbClr val="F5FAFC"/>
      </a:lt2>
      <a:accent1>
        <a:srgbClr val="009CD6"/>
      </a:accent1>
      <a:accent2>
        <a:srgbClr val="757070"/>
      </a:accent2>
      <a:accent3>
        <a:srgbClr val="A5A5A5"/>
      </a:accent3>
      <a:accent4>
        <a:srgbClr val="595959"/>
      </a:accent4>
      <a:accent5>
        <a:srgbClr val="0083B3"/>
      </a:accent5>
      <a:accent6>
        <a:srgbClr val="E5F5FB"/>
      </a:accent6>
      <a:hlink>
        <a:srgbClr val="0083B3"/>
      </a:hlink>
      <a:folHlink>
        <a:srgbClr val="757070"/>
      </a:folHlink>
    </a:clrScheme>
    <a:fontScheme name="ITU Powerpoint Tempo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TU_Powerpoint_template_Arial_2023_03.potx" id="{21BE3E6B-BC63-41E7-8B22-3D1CED399A8A}" vid="{147150CB-47A1-4733-879C-95E955A5BAB5}"/>
    </a:ext>
  </a:extLst>
</a:theme>
</file>

<file path=ppt/theme/theme4.xml><?xml version="1.0" encoding="utf-8"?>
<a:theme xmlns:a="http://schemas.openxmlformats.org/drawingml/2006/main" name="No Page Number - Big text">
  <a:themeElements>
    <a:clrScheme name="ITU Template">
      <a:dk1>
        <a:sysClr val="windowText" lastClr="000000"/>
      </a:dk1>
      <a:lt1>
        <a:sysClr val="window" lastClr="FFFFFF"/>
      </a:lt1>
      <a:dk2>
        <a:srgbClr val="3A3838"/>
      </a:dk2>
      <a:lt2>
        <a:srgbClr val="F5FAFC"/>
      </a:lt2>
      <a:accent1>
        <a:srgbClr val="009CD6"/>
      </a:accent1>
      <a:accent2>
        <a:srgbClr val="757070"/>
      </a:accent2>
      <a:accent3>
        <a:srgbClr val="E5F5FB"/>
      </a:accent3>
      <a:accent4>
        <a:srgbClr val="595959"/>
      </a:accent4>
      <a:accent5>
        <a:srgbClr val="0083B3"/>
      </a:accent5>
      <a:accent6>
        <a:srgbClr val="A5A5A5"/>
      </a:accent6>
      <a:hlink>
        <a:srgbClr val="0083B3"/>
      </a:hlink>
      <a:folHlink>
        <a:srgbClr val="757070"/>
      </a:folHlink>
    </a:clrScheme>
    <a:fontScheme name="ITU Powerpoint Tempo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TU_Powerpoint_template_Arial_2023_03.potx" id="{21BE3E6B-BC63-41E7-8B22-3D1CED399A8A}" vid="{4629BC46-ADC0-468C-9950-3A8C5235748B}"/>
    </a:ext>
  </a:extLst>
</a:theme>
</file>

<file path=ppt/theme/theme5.xml><?xml version="1.0" encoding="utf-8"?>
<a:theme xmlns:a="http://schemas.openxmlformats.org/drawingml/2006/main" name="No Page Number_Quote Slide">
  <a:themeElements>
    <a:clrScheme name="ITU Template">
      <a:dk1>
        <a:sysClr val="windowText" lastClr="000000"/>
      </a:dk1>
      <a:lt1>
        <a:sysClr val="window" lastClr="FFFFFF"/>
      </a:lt1>
      <a:dk2>
        <a:srgbClr val="3A3838"/>
      </a:dk2>
      <a:lt2>
        <a:srgbClr val="F5FAFC"/>
      </a:lt2>
      <a:accent1>
        <a:srgbClr val="009CD6"/>
      </a:accent1>
      <a:accent2>
        <a:srgbClr val="757070"/>
      </a:accent2>
      <a:accent3>
        <a:srgbClr val="E5F5FB"/>
      </a:accent3>
      <a:accent4>
        <a:srgbClr val="595959"/>
      </a:accent4>
      <a:accent5>
        <a:srgbClr val="0083B3"/>
      </a:accent5>
      <a:accent6>
        <a:srgbClr val="A5A5A5"/>
      </a:accent6>
      <a:hlink>
        <a:srgbClr val="0083B3"/>
      </a:hlink>
      <a:folHlink>
        <a:srgbClr val="757070"/>
      </a:folHlink>
    </a:clrScheme>
    <a:fontScheme name="ITU Powerpoint Tempo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TU_Powerpoint_template_Arial_2023_03.potx" id="{21BE3E6B-BC63-41E7-8B22-3D1CED399A8A}" vid="{6C0A4562-01B8-4509-96EE-695A0FC5AF72}"/>
    </a:ext>
  </a:extLst>
</a:theme>
</file>

<file path=ppt/theme/theme6.xml><?xml version="1.0" encoding="utf-8"?>
<a:theme xmlns:a="http://schemas.openxmlformats.org/drawingml/2006/main" name="Blank">
  <a:themeElements>
    <a:clrScheme name="ITU Template">
      <a:dk1>
        <a:sysClr val="windowText" lastClr="000000"/>
      </a:dk1>
      <a:lt1>
        <a:sysClr val="window" lastClr="FFFFFF"/>
      </a:lt1>
      <a:dk2>
        <a:srgbClr val="3A3838"/>
      </a:dk2>
      <a:lt2>
        <a:srgbClr val="F5FAFC"/>
      </a:lt2>
      <a:accent1>
        <a:srgbClr val="009CD6"/>
      </a:accent1>
      <a:accent2>
        <a:srgbClr val="757070"/>
      </a:accent2>
      <a:accent3>
        <a:srgbClr val="A5A5A5"/>
      </a:accent3>
      <a:accent4>
        <a:srgbClr val="595959"/>
      </a:accent4>
      <a:accent5>
        <a:srgbClr val="0083B3"/>
      </a:accent5>
      <a:accent6>
        <a:srgbClr val="E5F5FB"/>
      </a:accent6>
      <a:hlink>
        <a:srgbClr val="0083B3"/>
      </a:hlink>
      <a:folHlink>
        <a:srgbClr val="757070"/>
      </a:folHlink>
    </a:clrScheme>
    <a:fontScheme name="ITU Powerpoint Tempo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TU_Powerpoint_template_Arial_2023_03.potx" id="{21BE3E6B-BC63-41E7-8B22-3D1CED399A8A}" vid="{31C38254-FDE0-4DC1-8E9D-57B2A77FC47E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dd23d643-11aa-4f5d-a7cb-4b28870ba7d9">
      <Terms xmlns="http://schemas.microsoft.com/office/infopath/2007/PartnerControls"/>
    </lcf76f155ced4ddcb4097134ff3c332f>
    <TaxCatchAll xmlns="0f1837c1-098b-4c5d-a768-87f2c42fb806" xsi:nil="true"/>
    <SharedWithUsers xmlns="0f1837c1-098b-4c5d-a768-87f2c42fb806">
      <UserInfo>
        <DisplayName>Dalais, Matthew</DisplayName>
        <AccountId>15</AccountId>
        <AccountType/>
      </UserInfo>
      <UserInfo>
        <DisplayName>Restivo, Charlyne</DisplayName>
        <AccountId>13</AccountId>
        <AccountType/>
      </UserInfo>
      <UserInfo>
        <DisplayName>Moore, Samantha</DisplayName>
        <AccountId>12</AccountId>
        <AccountType/>
      </UserInfo>
      <UserInfo>
        <DisplayName>Jamoussi, Bilel</DisplayName>
        <AccountId>23</AccountId>
        <AccountType/>
      </UserInfo>
      <UserInfo>
        <DisplayName>Liu, Xiya</DisplayName>
        <AccountId>10</AccountId>
        <AccountType/>
      </UserInfo>
      <UserInfo>
        <DisplayName>Singh, Aarti</DisplayName>
        <AccountId>129</AccountId>
        <AccountType/>
      </UserInfo>
    </SharedWithUsers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8EB411172B08149B6076D93A1FB9A34" ma:contentTypeVersion="15" ma:contentTypeDescription="Crée un document." ma:contentTypeScope="" ma:versionID="08a0861c219ac696aa806de753833555">
  <xsd:schema xmlns:xsd="http://www.w3.org/2001/XMLSchema" xmlns:xs="http://www.w3.org/2001/XMLSchema" xmlns:p="http://schemas.microsoft.com/office/2006/metadata/properties" xmlns:ns2="dd23d643-11aa-4f5d-a7cb-4b28870ba7d9" xmlns:ns3="0f1837c1-098b-4c5d-a768-87f2c42fb806" targetNamespace="http://schemas.microsoft.com/office/2006/metadata/properties" ma:root="true" ma:fieldsID="f8d6211d4013bafa13a634cbcbc0aa0c" ns2:_="" ns3:_="">
    <xsd:import namespace="dd23d643-11aa-4f5d-a7cb-4b28870ba7d9"/>
    <xsd:import namespace="0f1837c1-098b-4c5d-a768-87f2c42fb80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Location" minOccurs="0"/>
                <xsd:element ref="ns2:MediaServiceOCR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d23d643-11aa-4f5d-a7cb-4b28870ba7d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Balises d’images" ma:readOnly="false" ma:fieldId="{5cf76f15-5ced-4ddc-b409-7134ff3c332f}" ma:taxonomyMulti="true" ma:sspId="0e895586-ec57-4162-862b-45953123501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dexed="true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f1837c1-098b-4c5d-a768-87f2c42fb806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9205fc44-3b8c-4a94-96c7-53c1fcd62cd9}" ma:internalName="TaxCatchAll" ma:showField="CatchAllData" ma:web="0f1837c1-098b-4c5d-a768-87f2c42fb80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0208D07-CD5B-4CD9-989E-39EA8F1C795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855111F-2799-4DA9-87BB-BB2E34A7D1EF}">
  <ds:schemaRefs>
    <ds:schemaRef ds:uri="http://purl.org/dc/terms/"/>
    <ds:schemaRef ds:uri="http://purl.org/dc/dcmitype/"/>
    <ds:schemaRef ds:uri="http://www.w3.org/XML/1998/namespace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dd23d643-11aa-4f5d-a7cb-4b28870ba7d9"/>
    <ds:schemaRef ds:uri="http://schemas.microsoft.com/office/2006/documentManagement/types"/>
    <ds:schemaRef ds:uri="0f1837c1-098b-4c5d-a768-87f2c42fb806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A5C287F5-B92E-4026-811D-7BB5A455556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d23d643-11aa-4f5d-a7cb-4b28870ba7d9"/>
    <ds:schemaRef ds:uri="0f1837c1-098b-4c5d-a768-87f2c42fb80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</TotalTime>
  <Words>1154</Words>
  <Application>Microsoft Office PowerPoint</Application>
  <PresentationFormat>Widescreen</PresentationFormat>
  <Paragraphs>213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13</vt:i4>
      </vt:variant>
    </vt:vector>
  </HeadingPairs>
  <TitlesOfParts>
    <vt:vector size="26" baseType="lpstr">
      <vt:lpstr>Arial</vt:lpstr>
      <vt:lpstr>Avenir Black</vt:lpstr>
      <vt:lpstr>Calibri</vt:lpstr>
      <vt:lpstr>Courier New</vt:lpstr>
      <vt:lpstr>Georgia</vt:lpstr>
      <vt:lpstr>Times New Roman</vt:lpstr>
      <vt:lpstr>Wingdings</vt:lpstr>
      <vt:lpstr>ITU Theme - Big text (24-28pt)</vt:lpstr>
      <vt:lpstr>ITU Theme: Quote Slide</vt:lpstr>
      <vt:lpstr>No Page Number_ITU Theme</vt:lpstr>
      <vt:lpstr>No Page Number - Big text</vt:lpstr>
      <vt:lpstr>No Page Number_Quote Slide</vt:lpstr>
      <vt:lpstr>Blank</vt:lpstr>
      <vt:lpstr>PowerPoint Presentation</vt:lpstr>
      <vt:lpstr>Meet the Team</vt:lpstr>
      <vt:lpstr>Background </vt:lpstr>
      <vt:lpstr>Objectives for WTSA-24</vt:lpstr>
      <vt:lpstr>NOW4WTSA24 - KPIs:</vt:lpstr>
      <vt:lpstr>PowerPoint Presentation</vt:lpstr>
      <vt:lpstr>Regional Activity for WTSA-24</vt:lpstr>
      <vt:lpstr>NoW4WTSA24 Regional Activity Schedule</vt:lpstr>
      <vt:lpstr>Network of Women at WTSA-24</vt:lpstr>
      <vt:lpstr>Network of Women’s  Regional Activity Europe </vt:lpstr>
      <vt:lpstr>Network of Women’s  Breakfast @ TSAG  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Restivo, Charlyne</dc:creator>
  <cp:lastModifiedBy>Charlyne Restivo</cp:lastModifiedBy>
  <cp:revision>24</cp:revision>
  <dcterms:created xsi:type="dcterms:W3CDTF">2023-10-17T08:31:13Z</dcterms:created>
  <dcterms:modified xsi:type="dcterms:W3CDTF">2024-07-28T17:09:03Z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0x01010058EB411172B08149B6076D93A1FB9A34</vt:lpwstr>
  </property>
  <property fmtid="{D5CDD505-2E9C-101B-9397-08002B2CF9AE}" pid="3" name="MediaServiceImageTags">
    <vt:lpwstr/>
  </property>
</Properties>
</file>