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xml" ContentType="application/vnd.openxmlformats-officedocument.presentationml.notesSlide+xml"/>
  <Override PartName="/ppt/tags/tag5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13" r:id="rId6"/>
    <p:sldMasterId id="2147483722" r:id="rId7"/>
    <p:sldMasterId id="2147483732" r:id="rId8"/>
    <p:sldMasterId id="2147483736" r:id="rId9"/>
    <p:sldMasterId id="2147483739" r:id="rId10"/>
    <p:sldMasterId id="2147483747" r:id="rId11"/>
    <p:sldMasterId id="2147483751" r:id="rId12"/>
    <p:sldMasterId id="2147483760" r:id="rId13"/>
    <p:sldMasterId id="2147483764" r:id="rId14"/>
    <p:sldMasterId id="2147483770" r:id="rId15"/>
  </p:sldMasterIdLst>
  <p:notesMasterIdLst>
    <p:notesMasterId r:id="rId27"/>
  </p:notesMasterIdLst>
  <p:handoutMasterIdLst>
    <p:handoutMasterId r:id="rId28"/>
  </p:handoutMasterIdLst>
  <p:sldIdLst>
    <p:sldId id="2681" r:id="rId16"/>
    <p:sldId id="2147374133" r:id="rId17"/>
    <p:sldId id="5194" r:id="rId18"/>
    <p:sldId id="2147374134" r:id="rId19"/>
    <p:sldId id="2147374135" r:id="rId20"/>
    <p:sldId id="5195" r:id="rId21"/>
    <p:sldId id="2147374136" r:id="rId22"/>
    <p:sldId id="2147374137" r:id="rId23"/>
    <p:sldId id="2147374138" r:id="rId24"/>
    <p:sldId id="2923" r:id="rId25"/>
    <p:sldId id="2147374149"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userDrawn="1">
          <p15:clr>
            <a:srgbClr val="A4A3A4"/>
          </p15:clr>
        </p15:guide>
        <p15:guide id="2" pos="1912" userDrawn="1">
          <p15:clr>
            <a:srgbClr val="A4A3A4"/>
          </p15:clr>
        </p15:guide>
        <p15:guide id="3" orient="horz" pos="3475" userDrawn="1">
          <p15:clr>
            <a:srgbClr val="A4A3A4"/>
          </p15:clr>
        </p15:guide>
        <p15:guide id="4" pos="66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ED"/>
    <a:srgbClr val="0076A1"/>
    <a:srgbClr val="595959"/>
    <a:srgbClr val="8A8686"/>
    <a:srgbClr val="0083B3"/>
    <a:srgbClr val="F5FAFC"/>
    <a:srgbClr val="009CD6"/>
    <a:srgbClr val="007DB6"/>
    <a:srgbClr val="2979B3"/>
    <a:srgbClr val="6F6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EB3A9-B7BB-47EA-9C2D-CEDBA2993EC5}" v="41" dt="2024-01-22T18:17:12.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7" autoAdjust="0"/>
    <p:restoredTop sz="88054" autoAdjust="0"/>
  </p:normalViewPr>
  <p:slideViewPr>
    <p:cSldViewPr snapToGrid="0">
      <p:cViewPr varScale="1">
        <p:scale>
          <a:sx n="70" d="100"/>
          <a:sy n="70" d="100"/>
        </p:scale>
        <p:origin x="1483" y="62"/>
      </p:cViewPr>
      <p:guideLst>
        <p:guide orient="horz" pos="3385"/>
        <p:guide pos="1912"/>
        <p:guide orient="horz" pos="3475"/>
        <p:guide pos="6630"/>
      </p:guideLst>
    </p:cSldViewPr>
  </p:slideViewPr>
  <p:notesTextViewPr>
    <p:cViewPr>
      <p:scale>
        <a:sx n="3" d="2"/>
        <a:sy n="3" d="2"/>
      </p:scale>
      <p:origin x="0" y="0"/>
    </p:cViewPr>
  </p:notesTextViewPr>
  <p:sorterViewPr>
    <p:cViewPr varScale="1">
      <p:scale>
        <a:sx n="1" d="1"/>
        <a:sy n="1" d="1"/>
      </p:scale>
      <p:origin x="0" y="-10268"/>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xt2 W1G" panose="020B0503020202020204" pitchFamily="34" charset="0"/>
            </a:endParaRPr>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latin typeface="Avenir Nxt2 W1G" panose="020B0503020202020204" pitchFamily="34" charset="0"/>
              </a:rPr>
              <a:t>2/1/2024</a:t>
            </a:fld>
            <a:endParaRPr lang="en-US" dirty="0">
              <a:latin typeface="Avenir Nxt2 W1G" panose="020B0503020202020204" pitchFamily="34" charset="0"/>
            </a:endParaRPr>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xt2 W1G" panose="020B0503020202020204" pitchFamily="34" charset="0"/>
            </a:endParaRPr>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latin typeface="Avenir Nxt2 W1G" panose="020B0503020202020204" pitchFamily="34" charset="0"/>
              </a:rPr>
              <a:t>‹#›</a:t>
            </a:fld>
            <a:endParaRPr lang="en-US" dirty="0">
              <a:latin typeface="Avenir Nxt2 W1G" panose="020B0503020202020204" pitchFamily="34" charset="0"/>
            </a:endParaRPr>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xt2 W1G" panose="020B0503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xt2 W1G" panose="020B0503020202020204" pitchFamily="34" charset="0"/>
              </a:defRPr>
            </a:lvl1pPr>
          </a:lstStyle>
          <a:p>
            <a:fld id="{14F008D2-43B4-45EB-8E80-36DCF9CD046D}" type="datetimeFigureOut">
              <a:rPr lang="en-US" smtClean="0"/>
              <a:pPr/>
              <a:t>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xt2 W1G" panose="020B0503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xt2 W1G" panose="020B0503020202020204" pitchFamily="34" charset="0"/>
              </a:defRPr>
            </a:lvl1pPr>
          </a:lstStyle>
          <a:p>
            <a:fld id="{46A8591F-50F3-4C40-9DA2-D793276CC051}" type="slidenum">
              <a:rPr lang="en-US" smtClean="0"/>
              <a:pPr/>
              <a:t>‹#›</a:t>
            </a:fld>
            <a:endParaRPr lang="en-US" dirty="0"/>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xt2 W1G" panose="020B0503020202020204" pitchFamily="34" charset="0"/>
        <a:ea typeface="+mn-ea"/>
        <a:cs typeface="+mn-cs"/>
      </a:defRPr>
    </a:lvl1pPr>
    <a:lvl2pPr marL="457200" algn="l" defTabSz="914400" rtl="0" eaLnBrk="1" latinLnBrk="0" hangingPunct="1">
      <a:defRPr sz="1200" kern="1200">
        <a:solidFill>
          <a:schemeClr val="tx1"/>
        </a:solidFill>
        <a:latin typeface="Avenir Nxt2 W1G" panose="020B0503020202020204" pitchFamily="34" charset="0"/>
        <a:ea typeface="+mn-ea"/>
        <a:cs typeface="+mn-cs"/>
      </a:defRPr>
    </a:lvl2pPr>
    <a:lvl3pPr marL="914400" algn="l" defTabSz="914400" rtl="0" eaLnBrk="1" latinLnBrk="0" hangingPunct="1">
      <a:defRPr sz="1200" kern="1200">
        <a:solidFill>
          <a:schemeClr val="tx1"/>
        </a:solidFill>
        <a:latin typeface="Avenir Nxt2 W1G" panose="020B0503020202020204" pitchFamily="34" charset="0"/>
        <a:ea typeface="+mn-ea"/>
        <a:cs typeface="+mn-cs"/>
      </a:defRPr>
    </a:lvl3pPr>
    <a:lvl4pPr marL="1371600" algn="l" defTabSz="914400" rtl="0" eaLnBrk="1" latinLnBrk="0" hangingPunct="1">
      <a:defRPr sz="1200" kern="1200">
        <a:solidFill>
          <a:schemeClr val="tx1"/>
        </a:solidFill>
        <a:latin typeface="Avenir Nxt2 W1G" panose="020B0503020202020204" pitchFamily="34" charset="0"/>
        <a:ea typeface="+mn-ea"/>
        <a:cs typeface="+mn-cs"/>
      </a:defRPr>
    </a:lvl4pPr>
    <a:lvl5pPr marL="1828800" algn="l" defTabSz="914400" rtl="0" eaLnBrk="1" latinLnBrk="0" hangingPunct="1">
      <a:defRPr sz="1200" kern="1200">
        <a:solidFill>
          <a:schemeClr val="tx1"/>
        </a:solidFill>
        <a:latin typeface="Avenir Nxt2 W1G"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A8591F-50F3-4C40-9DA2-D793276CC051}" type="slidenum">
              <a:rPr lang="en-US" smtClean="0"/>
              <a:pPr/>
              <a:t>1</a:t>
            </a:fld>
            <a:endParaRPr lang="en-US" dirty="0"/>
          </a:p>
        </p:txBody>
      </p:sp>
    </p:spTree>
    <p:extLst>
      <p:ext uri="{BB962C8B-B14F-4D97-AF65-F5344CB8AC3E}">
        <p14:creationId xmlns:p14="http://schemas.microsoft.com/office/powerpoint/2010/main" val="293157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93549-5B12-48C2-BF64-E34F8107B314}" type="slidenum">
              <a:rPr kumimoji="0" lang="en-GB" sz="1200" b="0" i="0" u="none" strike="noStrike" kern="1200" cap="none" spc="0" normalizeH="0" baseline="0" noProof="0" smtClean="0">
                <a:ln>
                  <a:noFill/>
                </a:ln>
                <a:solidFill>
                  <a:prstClr val="black"/>
                </a:solidFill>
                <a:effectLst/>
                <a:uLnTx/>
                <a:uFillTx/>
                <a:latin typeface="Avenir Nxt2 W1G" panose="020B05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venir Nxt2 W1G" panose="020B0503020202020204" pitchFamily="34" charset="0"/>
              <a:ea typeface="+mn-ea"/>
              <a:cs typeface="+mn-cs"/>
            </a:endParaRPr>
          </a:p>
        </p:txBody>
      </p:sp>
    </p:spTree>
    <p:extLst>
      <p:ext uri="{BB962C8B-B14F-4D97-AF65-F5344CB8AC3E}">
        <p14:creationId xmlns:p14="http://schemas.microsoft.com/office/powerpoint/2010/main" val="1429363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9.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20.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2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38.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40.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41.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42.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43.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tags" Target="../tags/tag44.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4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prstGeom prst="rect">
            <a:avLst/>
          </a:prstGeom>
          <a:solidFill>
            <a:srgbClr val="F5FAFC"/>
          </a:solidFill>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hasCustomPrompt="1"/>
          </p:nvPr>
        </p:nvSpPr>
        <p:spPr>
          <a:xfrm>
            <a:off x="636173" y="2277900"/>
            <a:ext cx="4275948" cy="3936800"/>
          </a:xfrm>
          <a:prstGeom prst="rect">
            <a:avLst/>
          </a:prstGeom>
        </p:spPr>
        <p:txBody>
          <a:bodyPr/>
          <a:lstStyle>
            <a:lvl1pPr marL="285750" indent="-285750">
              <a:buFont typeface="Arial" panose="020B0604020202020204" pitchFamily="34" charset="0"/>
              <a:buChar char="•"/>
              <a:defRPr sz="1800"/>
            </a:lvl1pPr>
            <a:lvl2pPr marL="4572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36173" y="1270389"/>
            <a:ext cx="4255850" cy="933507"/>
          </a:xfrm>
          <a:prstGeom prst="rect">
            <a:avLst/>
          </a:prstGeom>
        </p:spPr>
        <p:txBody>
          <a:bodyPr anchor="t">
            <a:noAutofit/>
          </a:bodyPr>
          <a:lstStyle>
            <a:lvl1pPr>
              <a:defRPr sz="2800"/>
            </a:lvl1pPr>
          </a:lstStyle>
          <a:p>
            <a:pPr lvl="0"/>
            <a:r>
              <a:rPr lang="en-US" dirty="0"/>
              <a:t>Click to add title to this example slide</a:t>
            </a:r>
          </a:p>
        </p:txBody>
      </p:sp>
      <p:cxnSp>
        <p:nvCxnSpPr>
          <p:cNvPr id="2" name="Straight Connector 1">
            <a:extLst>
              <a:ext uri="{FF2B5EF4-FFF2-40B4-BE49-F238E27FC236}">
                <a16:creationId xmlns:a16="http://schemas.microsoft.com/office/drawing/2014/main" id="{4A349F9F-0082-16DF-5E31-B6E926D57BAF}"/>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AE0EDAE3-6D77-59BD-FF37-E9D753D8BC14}"/>
              </a:ext>
            </a:extLst>
          </p:cNvPr>
          <p:cNvSpPr>
            <a:spLocks noGrp="1"/>
          </p:cNvSpPr>
          <p:nvPr>
            <p:ph type="body" sz="quarter" idx="10"/>
          </p:nvPr>
        </p:nvSpPr>
        <p:spPr>
          <a:xfrm>
            <a:off x="616074" y="313371"/>
            <a:ext cx="427594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F01F775D-4615-493A-BB5F-EC0E7816C7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D0ADF72D-A694-4C12-9370-ED0E17F8C67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27806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add section name</a:t>
            </a:r>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venir Nxt2 W1G" panose="020B0503020202020204" pitchFamily="34" charset="0"/>
                <a:ea typeface="Roboto"/>
                <a:cs typeface="Arial" panose="020B0604020202020204" pitchFamily="34" charset="0"/>
                <a:sym typeface="Roboto"/>
              </a:rPr>
              <a:t>We have focused on </a:t>
            </a:r>
            <a:r>
              <a:rPr lang="en-GB" sz="2800" b="1" dirty="0">
                <a:latin typeface="Avenir Nxt2 W1G" panose="020B0503020202020204" pitchFamily="34" charset="0"/>
                <a:ea typeface="Roboto"/>
                <a:cs typeface="Arial" panose="020B0604020202020204" pitchFamily="34" charset="0"/>
                <a:sym typeface="Roboto"/>
              </a:rPr>
              <a:t>preparing and empowering BDT staff</a:t>
            </a:r>
            <a:r>
              <a:rPr lang="en-GB" sz="2800" dirty="0">
                <a:latin typeface="Avenir Nxt2 W1G" panose="020B0503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Adelle CYR" panose="02000503060000020004" pitchFamily="50"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atin typeface="Avenir Nxt2 W1G" panose="020B0503020202020204" pitchFamily="34" charset="0"/>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accent2"/>
                </a:solidFill>
                <a:latin typeface="Adelle CYR" panose="02000503060000020004" pitchFamily="50" charset="0"/>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custDataLst>
      <p:tags r:id="rId1"/>
    </p:custDataLst>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Adelle CYR" panose="02000503060000020004" pitchFamily="50"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latin typeface="Avenir Nxt2 W1G" panose="020B0503020202020204" pitchFamily="34" charset="0"/>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Adelle CYR" panose="02000503060000020004" pitchFamily="50"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latin typeface="Avenir Nxt2 W1G" panose="020B0503020202020204" pitchFamily="34" charset="0"/>
              </a:defRPr>
            </a:lvl1pPr>
          </a:lstStyle>
          <a:p>
            <a:pPr lvl="0"/>
            <a:r>
              <a:rPr lang="en-US" dirty="0"/>
              <a:t>Click to add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atin typeface="Avenir Nxt2 W1G" panose="020B0503020202020204" pitchFamily="34" charset="0"/>
              </a:defRPr>
            </a:lvl1pPr>
          </a:lstStyle>
          <a:p>
            <a:r>
              <a:rPr lang="en-US" dirty="0"/>
              <a:t>Insert</a:t>
            </a:r>
            <a:br>
              <a:rPr lang="en-US" dirty="0"/>
            </a:br>
            <a:r>
              <a:rPr lang="en-US" dirty="0"/>
              <a:t>Photo</a:t>
            </a:r>
          </a:p>
        </p:txBody>
      </p:sp>
    </p:spTree>
    <p:custDataLst>
      <p:tags r:id="rId1"/>
    </p:custDataLst>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ge Number_Large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prstGeom prst="rect">
            <a:avLst/>
          </a:prstGeom>
          <a:solidFill>
            <a:srgbClr val="F5FAFC"/>
          </a:solidFill>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hasCustomPrompt="1"/>
          </p:nvPr>
        </p:nvSpPr>
        <p:spPr>
          <a:xfrm>
            <a:off x="636173" y="2277900"/>
            <a:ext cx="4275948" cy="3936800"/>
          </a:xfrm>
          <a:prstGeom prst="rect">
            <a:avLst/>
          </a:prstGeom>
        </p:spPr>
        <p:txBody>
          <a:bodyPr/>
          <a:lstStyle>
            <a:lvl1pPr marL="0" indent="0">
              <a:buFont typeface="Arial" panose="020B0604020202020204" pitchFamily="34" charset="0"/>
              <a:buNone/>
              <a:defRPr sz="1800"/>
            </a:lvl1pPr>
            <a:lvl2pPr marL="4572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36173" y="1270389"/>
            <a:ext cx="4255850" cy="933507"/>
          </a:xfrm>
          <a:prstGeom prst="rect">
            <a:avLst/>
          </a:prstGeom>
        </p:spPr>
        <p:txBody>
          <a:bodyPr anchor="t">
            <a:noAutofit/>
          </a:bodyPr>
          <a:lstStyle>
            <a:lvl1pPr>
              <a:defRPr sz="2800"/>
            </a:lvl1pPr>
          </a:lstStyle>
          <a:p>
            <a:pPr lvl="0"/>
            <a:r>
              <a:rPr lang="en-US" dirty="0"/>
              <a:t>Click to add title to this example slide</a:t>
            </a:r>
          </a:p>
        </p:txBody>
      </p:sp>
      <p:cxnSp>
        <p:nvCxnSpPr>
          <p:cNvPr id="2" name="Straight Connector 1">
            <a:extLst>
              <a:ext uri="{FF2B5EF4-FFF2-40B4-BE49-F238E27FC236}">
                <a16:creationId xmlns:a16="http://schemas.microsoft.com/office/drawing/2014/main" id="{4A349F9F-0082-16DF-5E31-B6E926D57BAF}"/>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AE0EDAE3-6D77-59BD-FF37-E9D753D8BC14}"/>
              </a:ext>
            </a:extLst>
          </p:cNvPr>
          <p:cNvSpPr>
            <a:spLocks noGrp="1"/>
          </p:cNvSpPr>
          <p:nvPr>
            <p:ph type="body" sz="quarter" idx="10" hasCustomPrompt="1"/>
          </p:nvPr>
        </p:nvSpPr>
        <p:spPr>
          <a:xfrm>
            <a:off x="616074" y="313371"/>
            <a:ext cx="427594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pic>
        <p:nvPicPr>
          <p:cNvPr id="7" name="ITU logo blue">
            <a:extLst>
              <a:ext uri="{FF2B5EF4-FFF2-40B4-BE49-F238E27FC236}">
                <a16:creationId xmlns:a16="http://schemas.microsoft.com/office/drawing/2014/main" id="{01CCD53E-91AF-4915-B911-C88C7A6EF2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C19EF233-1802-4292-B21C-CBC7989AA77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4167707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ge Number_Medium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0"/>
            <a:ext cx="6092751"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2127"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2126"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pic>
        <p:nvPicPr>
          <p:cNvPr id="7" name="ITU logo blue">
            <a:extLst>
              <a:ext uri="{FF2B5EF4-FFF2-40B4-BE49-F238E27FC236}">
                <a16:creationId xmlns:a16="http://schemas.microsoft.com/office/drawing/2014/main" id="{BBAE86F6-1BA6-4E70-9CB7-318A0F2AB2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10" name="Picture 9" descr="A blue and black logo&#10;&#10;Description automatically generated">
            <a:extLst>
              <a:ext uri="{FF2B5EF4-FFF2-40B4-BE49-F238E27FC236}">
                <a16:creationId xmlns:a16="http://schemas.microsoft.com/office/drawing/2014/main" id="{C348F45B-6996-42D2-9DEA-5D8D310FCF5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3303572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ge Number_Sma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34707" y="1258101"/>
            <a:ext cx="6000749" cy="867930"/>
          </a:xfrm>
          <a:prstGeom prst="rect">
            <a:avLst/>
          </a:prstGeom>
        </p:spPr>
        <p:txBody>
          <a:bodyPr wrap="square">
            <a:spAutoFit/>
          </a:bodyPr>
          <a:lstStyle>
            <a:lvl1pPr>
              <a:defRPr sz="2800"/>
            </a:lvl1pPr>
          </a:lstStyle>
          <a:p>
            <a:pPr lvl="0"/>
            <a:r>
              <a:rPr lang="en-US" dirty="0"/>
              <a:t>Click to add title to this example slide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34696" y="2245958"/>
            <a:ext cx="6000749" cy="3820167"/>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cxnSp>
        <p:nvCxnSpPr>
          <p:cNvPr id="2" name="Straight Connector 1">
            <a:extLst>
              <a:ext uri="{FF2B5EF4-FFF2-40B4-BE49-F238E27FC236}">
                <a16:creationId xmlns:a16="http://schemas.microsoft.com/office/drawing/2014/main" id="{8456A32A-0701-DA57-73A9-8E232DC7D816}"/>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6F35BE5-F775-1083-2D03-B481187FF775}"/>
              </a:ext>
            </a:extLst>
          </p:cNvPr>
          <p:cNvSpPr>
            <a:spLocks noGrp="1"/>
          </p:cNvSpPr>
          <p:nvPr>
            <p:ph type="body" sz="quarter" idx="10" hasCustomPrompt="1"/>
          </p:nvPr>
        </p:nvSpPr>
        <p:spPr>
          <a:xfrm>
            <a:off x="616074"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pic>
        <p:nvPicPr>
          <p:cNvPr id="7" name="ITU logo blue">
            <a:extLst>
              <a:ext uri="{FF2B5EF4-FFF2-40B4-BE49-F238E27FC236}">
                <a16:creationId xmlns:a16="http://schemas.microsoft.com/office/drawing/2014/main" id="{3D4593A8-2D0E-42B3-83B9-00A2347932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3C86819C-2C28-48EA-AF36-F6868FBEBC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9557086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ge Number_Blue box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97164"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381111"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381111"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97163"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2" name="Rectangle 1">
            <a:extLst>
              <a:ext uri="{FF2B5EF4-FFF2-40B4-BE49-F238E27FC236}">
                <a16:creationId xmlns:a16="http://schemas.microsoft.com/office/drawing/2014/main" id="{316AFA94-F296-313F-FBDB-6DFA3B536DBA}"/>
              </a:ext>
            </a:extLst>
          </p:cNvPr>
          <p:cNvSpPr/>
          <p:nvPr userDrawn="1"/>
        </p:nvSpPr>
        <p:spPr>
          <a:xfrm>
            <a:off x="0" y="0"/>
            <a:ext cx="6095998" cy="6858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150" dirty="0">
              <a:latin typeface="Avenir Nxt2 W1G" panose="020B0503020202020204" pitchFamily="34" charset="0"/>
            </a:endParaRPr>
          </a:p>
        </p:txBody>
      </p:sp>
      <p:sp>
        <p:nvSpPr>
          <p:cNvPr id="4" name="Text Placeholder 3">
            <a:extLst>
              <a:ext uri="{FF2B5EF4-FFF2-40B4-BE49-F238E27FC236}">
                <a16:creationId xmlns:a16="http://schemas.microsoft.com/office/drawing/2014/main" id="{DF611D37-3C69-559D-22A9-790719AA1352}"/>
              </a:ext>
            </a:extLst>
          </p:cNvPr>
          <p:cNvSpPr>
            <a:spLocks noGrp="1"/>
          </p:cNvSpPr>
          <p:nvPr>
            <p:ph type="body" sz="quarter" idx="11" hasCustomPrompt="1"/>
          </p:nvPr>
        </p:nvSpPr>
        <p:spPr>
          <a:xfrm>
            <a:off x="863600" y="2159530"/>
            <a:ext cx="4389438" cy="2179637"/>
          </a:xfrm>
          <a:prstGeom prst="rect">
            <a:avLst/>
          </a:prstGeom>
        </p:spPr>
        <p:txBody>
          <a:bodyPr anchor="ctr"/>
          <a:lstStyle>
            <a:lvl1pPr marL="91440" indent="0">
              <a:buNone/>
              <a:defRPr sz="3200"/>
            </a:lvl1pPr>
          </a:lstStyle>
          <a:p>
            <a:pPr lvl="0"/>
            <a:r>
              <a:rPr lang="en-US" dirty="0"/>
              <a:t>Insert call out text here</a:t>
            </a:r>
            <a:endParaRPr lang="en-150" dirty="0"/>
          </a:p>
        </p:txBody>
      </p:sp>
    </p:spTree>
    <p:custDataLst>
      <p:tags r:id="rId1"/>
    </p:custDataLst>
    <p:extLst>
      <p:ext uri="{BB962C8B-B14F-4D97-AF65-F5344CB8AC3E}">
        <p14:creationId xmlns:p14="http://schemas.microsoft.com/office/powerpoint/2010/main" val="3180922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ge Number_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0CBB9220-06B0-1216-B453-6A95C0865570}"/>
              </a:ext>
            </a:extLst>
          </p:cNvPr>
          <p:cNvSpPr>
            <a:spLocks noGrp="1"/>
          </p:cNvSpPr>
          <p:nvPr>
            <p:ph type="body" sz="quarter" idx="10" hasCustomPrompt="1"/>
          </p:nvPr>
        </p:nvSpPr>
        <p:spPr>
          <a:xfrm>
            <a:off x="614783" y="313371"/>
            <a:ext cx="4554538" cy="308803"/>
          </a:xfrm>
          <a:prstGeom prst="rect">
            <a:avLst/>
          </a:prstGeom>
        </p:spPr>
        <p:txBody>
          <a:bodyPr anchor="ctr">
            <a:noAutofit/>
          </a:bodyPr>
          <a:lstStyle>
            <a:lvl1pPr marL="91440" indent="0">
              <a:buNone/>
              <a:defRPr sz="1600">
                <a:solidFill>
                  <a:schemeClr val="accent2"/>
                </a:solidFill>
              </a:defRPr>
            </a:lvl1pPr>
          </a:lstStyle>
          <a:p>
            <a:pPr lvl="0"/>
            <a:r>
              <a:rPr lang="en-US" dirty="0"/>
              <a:t>Click to add section name</a:t>
            </a:r>
          </a:p>
        </p:txBody>
      </p: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endParaRPr lang="en-US" dirty="0"/>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150" dirty="0"/>
          </a:p>
        </p:txBody>
      </p:sp>
    </p:spTree>
    <p:custDataLst>
      <p:tags r:id="rId1"/>
    </p:custDataLst>
    <p:extLst>
      <p:ext uri="{BB962C8B-B14F-4D97-AF65-F5344CB8AC3E}">
        <p14:creationId xmlns:p14="http://schemas.microsoft.com/office/powerpoint/2010/main" val="247716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ge Number_Two Column Body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45567" y="1996096"/>
            <a:ext cx="9051730" cy="2566666"/>
          </a:xfrm>
          <a:prstGeom prst="rect">
            <a:avLst/>
          </a:prstGeom>
        </p:spPr>
        <p:txBody>
          <a:bodyPr numCol="2" spcCol="360000">
            <a:noAutofit/>
          </a:bodyPr>
          <a:lstStyle>
            <a:lvl1pPr marL="0" indent="0">
              <a:lnSpc>
                <a:spcPts val="2400"/>
              </a:lnSpc>
              <a:buFontTx/>
              <a:buNone/>
              <a:defRPr sz="1800" spc="20" baseline="0"/>
            </a:lvl1pPr>
            <a:lvl2pPr marL="457200" indent="0">
              <a:buFontTx/>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645567" y="1265849"/>
            <a:ext cx="9051731" cy="502882"/>
          </a:xfrm>
          <a:prstGeom prst="rect">
            <a:avLst/>
          </a:prstGeom>
        </p:spPr>
        <p:txBody>
          <a:bodyPr>
            <a:noAutofit/>
          </a:bodyPr>
          <a:lstStyle>
            <a:lvl1pPr>
              <a:defRPr sz="2800"/>
            </a:lvl1pPr>
          </a:lstStyle>
          <a:p>
            <a:pPr lvl="0"/>
            <a:r>
              <a:rPr lang="en-US" dirty="0"/>
              <a:t>Click to add title</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2929520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guide id="3" pos="7287"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dium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0"/>
            <a:ext cx="6092751"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2127"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2126"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custDataLst>
      <p:tags r:id="rId1"/>
    </p:custDataLst>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ge Number_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642360" y="1994344"/>
            <a:ext cx="4393315" cy="4125355"/>
          </a:xfrm>
          <a:prstGeom prst="rect">
            <a:avLst/>
          </a:prstGeo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381243" y="1994343"/>
            <a:ext cx="4393316" cy="4126191"/>
          </a:xfrm>
          <a:prstGeom prst="rect">
            <a:avLst/>
          </a:prstGeo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p:nvPr>
        </p:nvSpPr>
        <p:spPr>
          <a:xfrm>
            <a:off x="642361" y="1269489"/>
            <a:ext cx="9132198" cy="565079"/>
          </a:xfrm>
          <a:prstGeom prst="rect">
            <a:avLst/>
          </a:prstGeom>
        </p:spPr>
        <p:txBody>
          <a:bodyPr>
            <a:noAutofit/>
          </a:bodyPr>
          <a:lstStyle>
            <a:lvl1pPr>
              <a:defRPr sz="2800"/>
            </a:lvl1pPr>
          </a:lstStyle>
          <a:p>
            <a:pPr lvl="0"/>
            <a:endParaRPr lang="en-US" dirty="0"/>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362785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No Page Number_Blank - Footer (white bg) ">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94029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ge Number_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318413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ge Number_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136505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Page Number_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add section name</a:t>
            </a:r>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venir Nxt2 W1G" panose="020B0503020202020204" pitchFamily="34" charset="0"/>
                <a:ea typeface="Roboto"/>
                <a:cs typeface="Arial" panose="020B0604020202020204" pitchFamily="34" charset="0"/>
                <a:sym typeface="Roboto"/>
              </a:rPr>
              <a:t>We have focused on </a:t>
            </a:r>
            <a:r>
              <a:rPr lang="en-GB" sz="2800" b="1" dirty="0">
                <a:latin typeface="Avenir Nxt2 W1G" panose="020B0503020202020204" pitchFamily="34" charset="0"/>
                <a:ea typeface="Roboto"/>
                <a:cs typeface="Arial" panose="020B0604020202020204" pitchFamily="34" charset="0"/>
                <a:sym typeface="Roboto"/>
              </a:rPr>
              <a:t>preparing and empowering BDT staff</a:t>
            </a:r>
            <a:r>
              <a:rPr lang="en-GB" sz="2800" dirty="0">
                <a:latin typeface="Avenir Nxt2 W1G" panose="020B0503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Adelle CYR" panose="02000503060000020004" pitchFamily="50"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atin typeface="Avenir Nxt2 W1G" panose="020B0503020202020204" pitchFamily="34" charset="0"/>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latin typeface="Adelle CYR" panose="02000503060000020004" pitchFamily="50" charset="0"/>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custDataLst>
      <p:tags r:id="rId1"/>
    </p:custDataLst>
    <p:extLst>
      <p:ext uri="{BB962C8B-B14F-4D97-AF65-F5344CB8AC3E}">
        <p14:creationId xmlns:p14="http://schemas.microsoft.com/office/powerpoint/2010/main" val="26669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Page Number_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Adelle CYR" panose="02000503060000020004" pitchFamily="50"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latin typeface="Avenir Nxt2 W1G" panose="020B0503020202020204" pitchFamily="34" charset="0"/>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448764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Page Number_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Adelle CYR" panose="02000503060000020004" pitchFamily="50"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latin typeface="Avenir Nxt2 W1G" panose="020B0503020202020204" pitchFamily="34" charset="0"/>
              </a:defRPr>
            </a:lvl1pPr>
          </a:lstStyle>
          <a:p>
            <a:pPr lvl="0"/>
            <a:r>
              <a:rPr lang="en-US" dirty="0"/>
              <a:t>Click to add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atin typeface="Avenir Nxt2 W1G" panose="020B0503020202020204" pitchFamily="34" charset="0"/>
              </a:defRPr>
            </a:lvl1pPr>
          </a:lstStyle>
          <a:p>
            <a:r>
              <a:rPr lang="en-US" dirty="0"/>
              <a:t>Insert</a:t>
            </a:r>
            <a:br>
              <a:rPr lang="en-US" dirty="0"/>
            </a:br>
            <a:r>
              <a:rPr lang="en-US" dirty="0"/>
              <a:t>Photo</a:t>
            </a:r>
          </a:p>
        </p:txBody>
      </p:sp>
    </p:spTree>
    <p:custDataLst>
      <p:tags r:id="rId1"/>
    </p:custDataLst>
    <p:extLst>
      <p:ext uri="{BB962C8B-B14F-4D97-AF65-F5344CB8AC3E}">
        <p14:creationId xmlns:p14="http://schemas.microsoft.com/office/powerpoint/2010/main" val="615075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10624088" y="6323308"/>
            <a:ext cx="1675861" cy="534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Nxt2 W1G" panose="020B0503020202020204" pitchFamily="34" charset="0"/>
              </a:rPr>
              <a:t> </a:t>
            </a:r>
          </a:p>
        </p:txBody>
      </p:sp>
    </p:spTree>
    <p:custDataLst>
      <p:tags r:id="rId1"/>
    </p:custDataLst>
    <p:extLst>
      <p:ext uri="{BB962C8B-B14F-4D97-AF65-F5344CB8AC3E}">
        <p14:creationId xmlns:p14="http://schemas.microsoft.com/office/powerpoint/2010/main" val="3216082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light blue bg) ">
    <p:bg>
      <p:bgPr>
        <a:solidFill>
          <a:schemeClr val="bg2"/>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50099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38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34707" y="1258101"/>
            <a:ext cx="6000749" cy="867930"/>
          </a:xfrm>
          <a:prstGeom prst="rect">
            <a:avLst/>
          </a:prstGeom>
        </p:spPr>
        <p:txBody>
          <a:bodyPr wrap="square">
            <a:spAutoFit/>
          </a:bodyPr>
          <a:lstStyle>
            <a:lvl1pPr>
              <a:defRPr sz="2800"/>
            </a:lvl1pPr>
          </a:lstStyle>
          <a:p>
            <a:pPr lvl="0"/>
            <a:r>
              <a:rPr lang="en-US" dirty="0"/>
              <a:t>Click to add title to this example slide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34696" y="2245958"/>
            <a:ext cx="6000749" cy="3820167"/>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cxnSp>
        <p:nvCxnSpPr>
          <p:cNvPr id="2" name="Straight Connector 1">
            <a:extLst>
              <a:ext uri="{FF2B5EF4-FFF2-40B4-BE49-F238E27FC236}">
                <a16:creationId xmlns:a16="http://schemas.microsoft.com/office/drawing/2014/main" id="{8456A32A-0701-DA57-73A9-8E232DC7D816}"/>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6F35BE5-F775-1083-2D03-B481187FF77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92BDD78B-39CE-4BB2-ABB5-92D54CD050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40457956-E437-448C-BDD6-339A1A124A9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4" name="正方形/長方形 3"/>
          <p:cNvSpPr/>
          <p:nvPr userDrawn="1"/>
        </p:nvSpPr>
        <p:spPr bwMode="auto">
          <a:xfrm>
            <a:off x="0" y="591747"/>
            <a:ext cx="12192000" cy="6266253"/>
          </a:xfrm>
          <a:prstGeom prst="rect">
            <a:avLst/>
          </a:prstGeom>
          <a:solidFill>
            <a:srgbClr val="CC0033"/>
          </a:solidFill>
          <a:ln w="19050" cap="flat" cmpd="sng" algn="ctr">
            <a:noFill/>
            <a:prstDash val="solid"/>
            <a:round/>
            <a:headEnd type="none" w="med" len="med"/>
            <a:tailEnd type="none" w="med" len="med"/>
          </a:ln>
          <a:effectLst/>
        </p:spPr>
        <p:txBody>
          <a:bodyPr vert="horz" wrap="square" lIns="48000" tIns="0" rIns="48000" bIns="48000" numCol="1" rtlCol="0" anchor="ctr" anchorCtr="1" compatLnSpc="1">
            <a:prstTxWarp prst="textNoShape">
              <a:avLst/>
            </a:prstTxWarp>
            <a:noAutofit/>
          </a:bodyPr>
          <a:lstStyle/>
          <a:p>
            <a:pPr marL="0" marR="0" indent="0" algn="l" defTabSz="1219170" rtl="0" eaLnBrk="1" fontAlgn="base" latinLnBrk="0" hangingPunct="1">
              <a:lnSpc>
                <a:spcPct val="100000"/>
              </a:lnSpc>
              <a:spcBef>
                <a:spcPct val="20000"/>
              </a:spcBef>
              <a:spcAft>
                <a:spcPct val="0"/>
              </a:spcAft>
              <a:buClrTx/>
              <a:buSzTx/>
              <a:tabLst/>
            </a:pPr>
            <a:endParaRPr kumimoji="1" lang="ja-JP" altLang="en-US" sz="1333" b="0" i="0" u="none" strike="noStrike" cap="none" normalizeH="0" baseline="0" dirty="0">
              <a:ln>
                <a:noFill/>
              </a:ln>
              <a:solidFill>
                <a:srgbClr val="0000FF"/>
              </a:solidFill>
              <a:effectLst/>
              <a:latin typeface="HGP創英角ｺﾞｼｯｸUB" pitchFamily="50" charset="-128"/>
              <a:ea typeface="HGP創英角ｺﾞｼｯｸUB" pitchFamily="50" charset="-128"/>
            </a:endParaRPr>
          </a:p>
        </p:txBody>
      </p:sp>
      <p:sp>
        <p:nvSpPr>
          <p:cNvPr id="3" name="Rectangle 7"/>
          <p:cNvSpPr>
            <a:spLocks noGrp="1" noChangeArrowheads="1"/>
          </p:cNvSpPr>
          <p:nvPr>
            <p:ph type="sldNum" sz="quarter" idx="10"/>
          </p:nvPr>
        </p:nvSpPr>
        <p:spPr>
          <a:xfrm>
            <a:off x="9347200" y="6669088"/>
            <a:ext cx="2844800" cy="188912"/>
          </a:xfrm>
          <a:prstGeom prst="rect">
            <a:avLst/>
          </a:prstGeom>
          <a:ln/>
        </p:spPr>
        <p:txBody>
          <a:bodyPr lIns="77925" tIns="38963" rIns="77925" bIns="38963"/>
          <a:lstStyle>
            <a:lvl1pPr>
              <a:defRPr/>
            </a:lvl1pPr>
          </a:lstStyle>
          <a:p>
            <a:fld id="{15F95057-3100-42D8-AC0A-A0E7789FB060}" type="slidenum">
              <a:rPr lang="ja-JP" altLang="en-US" smtClean="0">
                <a:solidFill>
                  <a:srgbClr val="000000"/>
                </a:solidFill>
              </a:rPr>
              <a:pPr/>
              <a:t>‹#›</a:t>
            </a:fld>
            <a:endParaRPr lang="ja-JP" altLang="en-US">
              <a:solidFill>
                <a:srgbClr val="000000"/>
              </a:solidFill>
            </a:endParaRPr>
          </a:p>
        </p:txBody>
      </p:sp>
      <p:sp>
        <p:nvSpPr>
          <p:cNvPr id="5" name="Rectangle 6"/>
          <p:cNvSpPr txBox="1">
            <a:spLocks noChangeArrowheads="1"/>
          </p:cNvSpPr>
          <p:nvPr userDrawn="1"/>
        </p:nvSpPr>
        <p:spPr bwMode="auto">
          <a:xfrm>
            <a:off x="1" y="22"/>
            <a:ext cx="12192000" cy="765175"/>
          </a:xfrm>
          <a:prstGeom prst="rect">
            <a:avLst/>
          </a:prstGeom>
          <a:solidFill>
            <a:srgbClr val="CC0033"/>
          </a:solidFill>
          <a:ln w="9525">
            <a:noFill/>
            <a:miter lim="800000"/>
            <a:headEnd/>
            <a:tailEnd/>
          </a:ln>
          <a:effectLst/>
        </p:spPr>
        <p:txBody>
          <a:bodyPr vert="horz" wrap="square" lIns="103897" tIns="51948" rIns="103897" bIns="51948" numCol="1" anchor="ctr" anchorCtr="0" compatLnSpc="1">
            <a:prstTxWarp prst="textNoShape">
              <a:avLst/>
            </a:prstTxWarp>
          </a:bodyPr>
          <a:lstStyle>
            <a:lvl1pPr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mn-lt"/>
                <a:ea typeface="+mj-ea"/>
                <a:cs typeface="+mj-cs"/>
              </a:defRPr>
            </a:lvl1pPr>
            <a:lvl2pPr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HGP創英角ｺﾞｼｯｸUB" pitchFamily="50" charset="-128"/>
              </a:defRPr>
            </a:lvl5pPr>
            <a:lvl6pPr marL="389612"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ＭＳ Ｐゴシック" charset="-128"/>
              </a:defRPr>
            </a:lvl6pPr>
            <a:lvl7pPr marL="779226"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ＭＳ Ｐゴシック" charset="-128"/>
              </a:defRPr>
            </a:lvl7pPr>
            <a:lvl8pPr marL="1168838"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ＭＳ Ｐゴシック" charset="-128"/>
              </a:defRPr>
            </a:lvl8pPr>
            <a:lvl9pPr marL="1558451" algn="l" rtl="0" eaLnBrk="1" fontAlgn="base" hangingPunct="1">
              <a:spcBef>
                <a:spcPct val="0"/>
              </a:spcBef>
              <a:spcAft>
                <a:spcPct val="0"/>
              </a:spcAft>
              <a:defRPr kumimoji="1" sz="3400">
                <a:solidFill>
                  <a:schemeClr val="bg1"/>
                </a:solidFill>
                <a:effectLst>
                  <a:outerShdw blurRad="38100" dist="38100" dir="2700000" algn="tl">
                    <a:srgbClr val="000000"/>
                  </a:outerShdw>
                </a:effectLst>
                <a:latin typeface="HGP創英角ｺﾞｼｯｸUB" pitchFamily="50" charset="-128"/>
                <a:ea typeface="ＭＳ Ｐゴシック" charset="-128"/>
              </a:defRPr>
            </a:lvl9pPr>
          </a:lstStyle>
          <a:p>
            <a:pPr defTabSz="1219170"/>
            <a:r>
              <a:rPr lang="ja-JP" altLang="en-US" sz="4533" kern="0" dirty="0">
                <a:solidFill>
                  <a:srgbClr val="FFFFFF"/>
                </a:solidFill>
              </a:rPr>
              <a:t>　</a:t>
            </a:r>
          </a:p>
        </p:txBody>
      </p:sp>
    </p:spTree>
    <p:extLst>
      <p:ext uri="{BB962C8B-B14F-4D97-AF65-F5344CB8AC3E}">
        <p14:creationId xmlns:p14="http://schemas.microsoft.com/office/powerpoint/2010/main" val="21539066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タイトル 1">
            <a:extLst>
              <a:ext uri="{FF2B5EF4-FFF2-40B4-BE49-F238E27FC236}">
                <a16:creationId xmlns:a16="http://schemas.microsoft.com/office/drawing/2014/main" id="{12C0C1FE-AB3B-CFE8-2EB3-3BF41FCDC67B}"/>
              </a:ext>
            </a:extLst>
          </p:cNvPr>
          <p:cNvSpPr>
            <a:spLocks noGrp="1"/>
          </p:cNvSpPr>
          <p:nvPr>
            <p:ph type="title"/>
          </p:nvPr>
        </p:nvSpPr>
        <p:spPr>
          <a:xfrm>
            <a:off x="0" y="0"/>
            <a:ext cx="12192000" cy="534819"/>
          </a:xfrm>
          <a:prstGeom prst="rect">
            <a:avLst/>
          </a:prstGeom>
        </p:spPr>
        <p:txBody>
          <a:bodyPr lIns="90857" tIns="45411" rIns="90857" bIns="45411" anchor="t">
            <a:noAutofit/>
          </a:bodyPr>
          <a:lstStyle>
            <a:lvl1pPr algn="ctr">
              <a:defRPr sz="40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1418235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prstGeom prst="rect">
            <a:avLst/>
          </a:prstGeom>
          <a:solidFill>
            <a:srgbClr val="F5FAFC"/>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hasCustomPrompt="1"/>
          </p:nvPr>
        </p:nvSpPr>
        <p:spPr>
          <a:xfrm>
            <a:off x="636173" y="2277900"/>
            <a:ext cx="4275948" cy="3936800"/>
          </a:xfrm>
          <a:prstGeom prst="rect">
            <a:avLst/>
          </a:prstGeom>
        </p:spPr>
        <p:txBody>
          <a:bodyPr/>
          <a:lstStyle>
            <a:lvl1pPr marL="285750" indent="-285750">
              <a:buFont typeface="Arial" panose="020B0604020202020204" pitchFamily="34" charset="0"/>
              <a:buChar char="•"/>
              <a:defRPr sz="1800"/>
            </a:lvl1pPr>
            <a:lvl2pPr marL="4572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36173" y="1270389"/>
            <a:ext cx="4255850" cy="933507"/>
          </a:xfrm>
          <a:prstGeom prst="rect">
            <a:avLst/>
          </a:prstGeom>
        </p:spPr>
        <p:txBody>
          <a:bodyPr anchor="t">
            <a:noAutofit/>
          </a:bodyPr>
          <a:lstStyle>
            <a:lvl1pPr>
              <a:defRPr sz="2800"/>
            </a:lvl1pPr>
          </a:lstStyle>
          <a:p>
            <a:pPr lvl="0"/>
            <a:r>
              <a:rPr lang="en-US" dirty="0"/>
              <a:t>Click to add title to this example slide</a:t>
            </a:r>
          </a:p>
        </p:txBody>
      </p:sp>
      <p:cxnSp>
        <p:nvCxnSpPr>
          <p:cNvPr id="2" name="Straight Connector 1">
            <a:extLst>
              <a:ext uri="{FF2B5EF4-FFF2-40B4-BE49-F238E27FC236}">
                <a16:creationId xmlns:a16="http://schemas.microsoft.com/office/drawing/2014/main" id="{4A349F9F-0082-16DF-5E31-B6E926D57BAF}"/>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AE0EDAE3-6D77-59BD-FF37-E9D753D8BC14}"/>
              </a:ext>
            </a:extLst>
          </p:cNvPr>
          <p:cNvSpPr>
            <a:spLocks noGrp="1"/>
          </p:cNvSpPr>
          <p:nvPr>
            <p:ph type="body" sz="quarter" idx="10"/>
          </p:nvPr>
        </p:nvSpPr>
        <p:spPr>
          <a:xfrm>
            <a:off x="616074" y="313371"/>
            <a:ext cx="427594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02174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um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0"/>
            <a:ext cx="6092751"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2127"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2126"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04874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34707" y="1258101"/>
            <a:ext cx="6000749" cy="867930"/>
          </a:xfrm>
          <a:prstGeom prst="rect">
            <a:avLst/>
          </a:prstGeom>
        </p:spPr>
        <p:txBody>
          <a:bodyPr wrap="square">
            <a:spAutoFit/>
          </a:bodyPr>
          <a:lstStyle>
            <a:lvl1pPr>
              <a:defRPr sz="2800"/>
            </a:lvl1pPr>
          </a:lstStyle>
          <a:p>
            <a:pPr lvl="0"/>
            <a:r>
              <a:rPr lang="en-US" dirty="0"/>
              <a:t>Click to add title to this example slide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34696" y="2245958"/>
            <a:ext cx="6000749" cy="3820167"/>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cxnSp>
        <p:nvCxnSpPr>
          <p:cNvPr id="2" name="Straight Connector 1">
            <a:extLst>
              <a:ext uri="{FF2B5EF4-FFF2-40B4-BE49-F238E27FC236}">
                <a16:creationId xmlns:a16="http://schemas.microsoft.com/office/drawing/2014/main" id="{8456A32A-0701-DA57-73A9-8E232DC7D816}"/>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6F35BE5-F775-1083-2D03-B481187FF77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894850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ox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97164"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381111"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381111"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97163"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2" name="Rectangle 1">
            <a:extLst>
              <a:ext uri="{FF2B5EF4-FFF2-40B4-BE49-F238E27FC236}">
                <a16:creationId xmlns:a16="http://schemas.microsoft.com/office/drawing/2014/main" id="{316AFA94-F296-313F-FBDB-6DFA3B536DBA}"/>
              </a:ext>
            </a:extLst>
          </p:cNvPr>
          <p:cNvSpPr/>
          <p:nvPr userDrawn="1"/>
        </p:nvSpPr>
        <p:spPr>
          <a:xfrm>
            <a:off x="0" y="0"/>
            <a:ext cx="6095998" cy="6858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150"/>
          </a:p>
        </p:txBody>
      </p:sp>
      <p:sp>
        <p:nvSpPr>
          <p:cNvPr id="4" name="Text Placeholder 3">
            <a:extLst>
              <a:ext uri="{FF2B5EF4-FFF2-40B4-BE49-F238E27FC236}">
                <a16:creationId xmlns:a16="http://schemas.microsoft.com/office/drawing/2014/main" id="{DF611D37-3C69-559D-22A9-790719AA1352}"/>
              </a:ext>
            </a:extLst>
          </p:cNvPr>
          <p:cNvSpPr>
            <a:spLocks noGrp="1"/>
          </p:cNvSpPr>
          <p:nvPr>
            <p:ph type="body" sz="quarter" idx="11" hasCustomPrompt="1"/>
          </p:nvPr>
        </p:nvSpPr>
        <p:spPr>
          <a:xfrm>
            <a:off x="863600" y="2159530"/>
            <a:ext cx="4389438" cy="2179637"/>
          </a:xfrm>
          <a:prstGeom prst="rect">
            <a:avLst/>
          </a:prstGeom>
        </p:spPr>
        <p:txBody>
          <a:bodyPr anchor="ctr"/>
          <a:lstStyle>
            <a:lvl1pPr marL="91440" indent="0">
              <a:buNone/>
              <a:defRPr sz="3200" i="1">
                <a:solidFill>
                  <a:schemeClr val="bg1">
                    <a:lumMod val="75000"/>
                  </a:schemeClr>
                </a:solidFill>
              </a:defRPr>
            </a:lvl1pPr>
          </a:lstStyle>
          <a:p>
            <a:pPr lvl="0"/>
            <a:r>
              <a:rPr lang="en-US" dirty="0"/>
              <a:t>Insert call out text here</a:t>
            </a:r>
            <a:endParaRPr lang="en-150" dirty="0"/>
          </a:p>
        </p:txBody>
      </p:sp>
    </p:spTree>
    <p:extLst>
      <p:ext uri="{BB962C8B-B14F-4D97-AF65-F5344CB8AC3E}">
        <p14:creationId xmlns:p14="http://schemas.microsoft.com/office/powerpoint/2010/main" val="18862107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marL="91440" indent="0">
              <a:buNone/>
              <a:defRPr/>
            </a:lvl1pPr>
            <a:lvl2pPr marL="834390" indent="-28575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dirty="0"/>
          </a:p>
        </p:txBody>
      </p:sp>
      <p:sp>
        <p:nvSpPr>
          <p:cNvPr id="11" name="Text Placeholder 3">
            <a:extLst>
              <a:ext uri="{FF2B5EF4-FFF2-40B4-BE49-F238E27FC236}">
                <a16:creationId xmlns:a16="http://schemas.microsoft.com/office/drawing/2014/main" id="{8CE8F8FE-3F2D-EBCD-705D-FB7B2262403C}"/>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527068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ody Text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45567" y="1996096"/>
            <a:ext cx="9051730" cy="2566666"/>
          </a:xfrm>
          <a:prstGeom prst="rect">
            <a:avLst/>
          </a:prstGeom>
        </p:spPr>
        <p:txBody>
          <a:bodyPr numCol="2" spcCol="360000">
            <a:noAutofit/>
          </a:bodyPr>
          <a:lstStyle>
            <a:lvl1pPr marL="0" indent="0">
              <a:lnSpc>
                <a:spcPts val="2400"/>
              </a:lnSpc>
              <a:buFontTx/>
              <a:buNone/>
              <a:defRPr sz="1800" spc="20" baseline="0"/>
            </a:lvl1pPr>
            <a:lvl2pPr marL="457200" indent="0">
              <a:buFontTx/>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645567" y="1265849"/>
            <a:ext cx="9051731" cy="502882"/>
          </a:xfrm>
          <a:prstGeom prst="rect">
            <a:avLst/>
          </a:prstGeom>
        </p:spPr>
        <p:txBody>
          <a:bodyPr>
            <a:noAutofit/>
          </a:bodyPr>
          <a:lstStyle>
            <a:lvl1pPr>
              <a:defRPr sz="2800"/>
            </a:lvl1pPr>
          </a:lstStyle>
          <a:p>
            <a:pPr lvl="0"/>
            <a:r>
              <a:rPr lang="en-US" dirty="0"/>
              <a:t>Click to add title</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604349778"/>
      </p:ext>
    </p:extLst>
  </p:cSld>
  <p:clrMapOvr>
    <a:masterClrMapping/>
  </p:clrMapOvr>
  <p:extLst>
    <p:ext uri="{DCECCB84-F9BA-43D5-87BE-67443E8EF086}">
      <p15:sldGuideLst xmlns:p15="http://schemas.microsoft.com/office/powerpoint/2012/main">
        <p15:guide id="1" orient="horz" pos="2160">
          <p15:clr>
            <a:srgbClr val="FBAE40"/>
          </p15:clr>
        </p15:guide>
        <p15:guide id="2" pos="393">
          <p15:clr>
            <a:srgbClr val="FBAE40"/>
          </p15:clr>
        </p15:guide>
        <p15:guide id="3" pos="7287">
          <p15:clr>
            <a:srgbClr val="FBAE40"/>
          </p15:clr>
        </p15:guide>
        <p15:guide id="4" orient="horz" pos="346">
          <p15:clr>
            <a:srgbClr val="FBAE40"/>
          </p15:clr>
        </p15:guide>
        <p15:guide id="5" orient="horz" pos="397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642360" y="1994344"/>
            <a:ext cx="4393315" cy="4125355"/>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381243" y="1994343"/>
            <a:ext cx="4393316" cy="4126191"/>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p:nvPr>
        </p:nvSpPr>
        <p:spPr>
          <a:xfrm>
            <a:off x="642361" y="1269489"/>
            <a:ext cx="9132198" cy="565079"/>
          </a:xfrm>
          <a:prstGeom prst="rect">
            <a:avLst/>
          </a:prstGeom>
        </p:spPr>
        <p:txBody>
          <a:bodyPr>
            <a:noAutofit/>
          </a:bodyPr>
          <a:lstStyle>
            <a:lvl1pPr>
              <a:defRPr sz="2800"/>
            </a:lvl1pPr>
          </a:lstStyle>
          <a:p>
            <a:pPr lvl="0"/>
            <a:r>
              <a:rPr lang="en-US"/>
              <a:t>Click to edit Master title style</a:t>
            </a:r>
            <a:endParaRPr lang="en-US" dirty="0"/>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46CD3D1C-31A7-0A47-A8E4-31B053AD5A05}"/>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1089100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49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ox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97164"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381111"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381111"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97163"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2" name="Rectangle 1">
            <a:extLst>
              <a:ext uri="{FF2B5EF4-FFF2-40B4-BE49-F238E27FC236}">
                <a16:creationId xmlns:a16="http://schemas.microsoft.com/office/drawing/2014/main" id="{316AFA94-F296-313F-FBDB-6DFA3B536DBA}"/>
              </a:ext>
            </a:extLst>
          </p:cNvPr>
          <p:cNvSpPr/>
          <p:nvPr userDrawn="1"/>
        </p:nvSpPr>
        <p:spPr>
          <a:xfrm>
            <a:off x="0" y="0"/>
            <a:ext cx="6095998" cy="6858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150" dirty="0">
              <a:latin typeface="Avenir Nxt2 W1G" panose="020B0503020202020204" pitchFamily="34" charset="0"/>
            </a:endParaRPr>
          </a:p>
        </p:txBody>
      </p:sp>
      <p:sp>
        <p:nvSpPr>
          <p:cNvPr id="4" name="Text Placeholder 3">
            <a:extLst>
              <a:ext uri="{FF2B5EF4-FFF2-40B4-BE49-F238E27FC236}">
                <a16:creationId xmlns:a16="http://schemas.microsoft.com/office/drawing/2014/main" id="{DF611D37-3C69-559D-22A9-790719AA1352}"/>
              </a:ext>
            </a:extLst>
          </p:cNvPr>
          <p:cNvSpPr>
            <a:spLocks noGrp="1"/>
          </p:cNvSpPr>
          <p:nvPr>
            <p:ph type="body" sz="quarter" idx="11" hasCustomPrompt="1"/>
          </p:nvPr>
        </p:nvSpPr>
        <p:spPr>
          <a:xfrm>
            <a:off x="863600" y="2159530"/>
            <a:ext cx="4389438" cy="2179637"/>
          </a:xfrm>
          <a:prstGeom prst="rect">
            <a:avLst/>
          </a:prstGeom>
        </p:spPr>
        <p:txBody>
          <a:bodyPr anchor="ctr"/>
          <a:lstStyle>
            <a:lvl1pPr marL="91440" indent="0">
              <a:buNone/>
              <a:defRPr sz="3200" i="1">
                <a:solidFill>
                  <a:schemeClr val="bg1">
                    <a:lumMod val="75000"/>
                  </a:schemeClr>
                </a:solidFill>
              </a:defRPr>
            </a:lvl1pPr>
          </a:lstStyle>
          <a:p>
            <a:pPr lvl="0"/>
            <a:r>
              <a:rPr lang="en-US" dirty="0"/>
              <a:t>Insert call out text here</a:t>
            </a:r>
            <a:endParaRPr lang="en-150" dirty="0"/>
          </a:p>
        </p:txBody>
      </p:sp>
      <p:pic>
        <p:nvPicPr>
          <p:cNvPr id="9" name="ITU logo blue">
            <a:extLst>
              <a:ext uri="{FF2B5EF4-FFF2-40B4-BE49-F238E27FC236}">
                <a16:creationId xmlns:a16="http://schemas.microsoft.com/office/drawing/2014/main" id="{A667744E-33BD-49BD-A338-6C443AB5E5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10" name="Picture 9" descr="A blue and black logo&#10;&#10;Description automatically generated">
            <a:extLst>
              <a:ext uri="{FF2B5EF4-FFF2-40B4-BE49-F238E27FC236}">
                <a16:creationId xmlns:a16="http://schemas.microsoft.com/office/drawing/2014/main" id="{B48ACCA8-FC00-4014-A48F-15604CF7AD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482439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タイトル 1">
            <a:extLst>
              <a:ext uri="{FF2B5EF4-FFF2-40B4-BE49-F238E27FC236}">
                <a16:creationId xmlns:a16="http://schemas.microsoft.com/office/drawing/2014/main" id="{12C0C1FE-AB3B-CFE8-2EB3-3BF41FCDC67B}"/>
              </a:ext>
            </a:extLst>
          </p:cNvPr>
          <p:cNvSpPr>
            <a:spLocks noGrp="1"/>
          </p:cNvSpPr>
          <p:nvPr>
            <p:ph type="title"/>
          </p:nvPr>
        </p:nvSpPr>
        <p:spPr>
          <a:xfrm>
            <a:off x="0" y="0"/>
            <a:ext cx="12192000" cy="534819"/>
          </a:xfrm>
          <a:prstGeom prst="rect">
            <a:avLst/>
          </a:prstGeom>
        </p:spPr>
        <p:txBody>
          <a:bodyPr lIns="90857" tIns="45411" rIns="90857" bIns="45411" anchor="t">
            <a:noAutofit/>
          </a:bodyPr>
          <a:lstStyle>
            <a:lvl1pPr algn="ctr">
              <a:defRPr sz="4000"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78864734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正方形/長方形 1">
            <a:extLst>
              <a:ext uri="{FF2B5EF4-FFF2-40B4-BE49-F238E27FC236}">
                <a16:creationId xmlns:a16="http://schemas.microsoft.com/office/drawing/2014/main" id="{CB3B2411-C872-6226-8FDE-24193F9EA03C}"/>
              </a:ext>
            </a:extLst>
          </p:cNvPr>
          <p:cNvSpPr/>
          <p:nvPr userDrawn="1"/>
        </p:nvSpPr>
        <p:spPr>
          <a:xfrm>
            <a:off x="10883900" y="5615940"/>
            <a:ext cx="1206500" cy="1143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040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891" y="334861"/>
            <a:ext cx="9144000" cy="548495"/>
          </a:xfrm>
          <a:prstGeom prst="rect">
            <a:avLst/>
          </a:prstGeom>
        </p:spPr>
        <p:txBody>
          <a:bodyPr anchor="t">
            <a:noAutofit/>
          </a:bodyPr>
          <a:lstStyle>
            <a:lvl1pPr algn="l">
              <a:defRPr sz="1800" spc="0" baseline="0">
                <a:solidFill>
                  <a:schemeClr val="bg1"/>
                </a:solidFill>
                <a:latin typeface="AvenirNext LT Pro Regular" panose="020B0504020202020204" pitchFamily="34" charset="0"/>
              </a:defRPr>
            </a:lvl1pPr>
          </a:lstStyle>
          <a:p>
            <a:r>
              <a:rPr lang="en-US" dirty="0"/>
              <a:t>Setting the standard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82" y="174213"/>
            <a:ext cx="543567" cy="599167"/>
          </a:xfrm>
          <a:prstGeom prst="rect">
            <a:avLst/>
          </a:prstGeom>
        </p:spPr>
      </p:pic>
    </p:spTree>
    <p:extLst>
      <p:ext uri="{BB962C8B-B14F-4D97-AF65-F5344CB8AC3E}">
        <p14:creationId xmlns:p14="http://schemas.microsoft.com/office/powerpoint/2010/main" val="3467809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タイトル 1"/>
          <p:cNvSpPr>
            <a:spLocks noGrp="1"/>
          </p:cNvSpPr>
          <p:nvPr>
            <p:ph type="title"/>
          </p:nvPr>
        </p:nvSpPr>
        <p:spPr>
          <a:xfrm>
            <a:off x="609636" y="11594"/>
            <a:ext cx="10951201" cy="534819"/>
          </a:xfrm>
          <a:prstGeom prst="rect">
            <a:avLst/>
          </a:prstGeom>
        </p:spPr>
        <p:txBody>
          <a:bodyPr lIns="90857" tIns="45411" rIns="90857" bIns="45411"/>
          <a:lstStyle>
            <a:lvl1pPr>
              <a:defRPr sz="3999" b="1">
                <a:solidFill>
                  <a:srgbClr val="333333"/>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p>
        </p:txBody>
      </p:sp>
      <p:sp>
        <p:nvSpPr>
          <p:cNvPr id="6" name="スライド番号プレースホルダー 5"/>
          <p:cNvSpPr>
            <a:spLocks noGrp="1"/>
          </p:cNvSpPr>
          <p:nvPr>
            <p:ph type="sldNum" sz="quarter" idx="12"/>
          </p:nvPr>
        </p:nvSpPr>
        <p:spPr>
          <a:xfrm>
            <a:off x="11841335" y="6633214"/>
            <a:ext cx="323243" cy="200083"/>
          </a:xfrm>
          <a:prstGeom prst="roundRect">
            <a:avLst/>
          </a:prstGeom>
          <a:solidFill>
            <a:schemeClr val="bg1">
              <a:lumMod val="95000"/>
            </a:schemeClr>
          </a:solidFill>
          <a:ln w="12700">
            <a:solidFill>
              <a:schemeClr val="bg1">
                <a:lumMod val="50000"/>
              </a:schemeClr>
            </a:solidFill>
          </a:ln>
        </p:spPr>
        <p:txBody>
          <a:bodyPr wrap="none" anchor="ctr"/>
          <a:lstStyle>
            <a:lvl1pPr algn="ctr">
              <a:defRPr sz="1100">
                <a:solidFill>
                  <a:schemeClr val="bg1">
                    <a:lumMod val="50000"/>
                  </a:schemeClr>
                </a:solidFill>
                <a:latin typeface="Arial" panose="020B0604020202020204" pitchFamily="34" charset="0"/>
                <a:cs typeface="Arial" panose="020B0604020202020204" pitchFamily="34" charset="0"/>
              </a:defRPr>
            </a:lvl1pPr>
          </a:lstStyle>
          <a:p>
            <a:pPr>
              <a:defRPr/>
            </a:pPr>
            <a:fld id="{A7BD3543-8BCF-4E57-BF69-627780AA9652}" type="slidenum">
              <a:rPr lang="ja-JP" altLang="en-US" smtClean="0"/>
              <a:pPr>
                <a:defRPr/>
              </a:pPr>
              <a:t>‹#›</a:t>
            </a:fld>
            <a:endParaRPr lang="ja-JP" altLang="en-US" dirty="0"/>
          </a:p>
        </p:txBody>
      </p:sp>
    </p:spTree>
    <p:extLst>
      <p:ext uri="{BB962C8B-B14F-4D97-AF65-F5344CB8AC3E}">
        <p14:creationId xmlns:p14="http://schemas.microsoft.com/office/powerpoint/2010/main" val="79112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6B8FD9-CAB8-5CD5-961E-27669EAE1D00}"/>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010527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79" y="1782500"/>
            <a:ext cx="12191991" cy="808525"/>
          </a:xfrm>
          <a:prstGeom prst="rect">
            <a:avLst/>
          </a:prstGeom>
        </p:spPr>
        <p:txBody>
          <a:bodyPr anchor="ctr"/>
          <a:lstStyle>
            <a:lvl1pPr algn="ctr">
              <a:lnSpc>
                <a:spcPct val="120000"/>
              </a:lnSpc>
              <a:spcBef>
                <a:spcPts val="0"/>
              </a:spcBef>
              <a:defRPr sz="4800" b="1">
                <a:solidFill>
                  <a:srgbClr val="CCECFF"/>
                </a:solidFill>
                <a:latin typeface="メイリオ" panose="020B0604030504040204" pitchFamily="50" charset="-128"/>
                <a:ea typeface="メイリオ" panose="020B0604030504040204" pitchFamily="50" charset="-128"/>
                <a:cs typeface="Segoe UI" panose="020B0502040204020203" pitchFamily="34" charset="0"/>
              </a:defRPr>
            </a:lvl1pPr>
          </a:lstStyle>
          <a:p>
            <a:r>
              <a:rPr kumimoji="1" lang="ja-JP" altLang="en-US" dirty="0"/>
              <a:t>マスター タイトルの書式設定 </a:t>
            </a:r>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1578" y="4561114"/>
            <a:ext cx="12191990" cy="1752600"/>
          </a:xfrm>
          <a:prstGeom prst="rect">
            <a:avLst/>
          </a:prstGeom>
        </p:spPr>
        <p:txBody>
          <a:bodyPr anchor="ctr"/>
          <a:lstStyle>
            <a:lvl1pPr marL="0" indent="0" algn="ctr">
              <a:lnSpc>
                <a:spcPct val="120000"/>
              </a:lnSpc>
              <a:spcBef>
                <a:spcPts val="0"/>
              </a:spcBef>
              <a:buNone/>
              <a:defRPr sz="4000" b="1">
                <a:solidFill>
                  <a:srgbClr val="CCECFF"/>
                </a:solidFill>
                <a:latin typeface="メイリオ" panose="020B0604030504040204" pitchFamily="50" charset="-128"/>
                <a:ea typeface="メイリオ" panose="020B0604030504040204" pitchFamily="50" charset="-128"/>
                <a:cs typeface="Segoe UI" panose="020B0502040204020203"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kumimoji="1" lang="ja-JP" altLang="en-US" dirty="0"/>
              <a:t>マスター サブタイトルの書式設定 </a:t>
            </a:r>
            <a:r>
              <a:rPr kumimoji="1" lang="en-US" altLang="ja-JP" dirty="0"/>
              <a:t>Title</a:t>
            </a:r>
            <a:endParaRPr kumimoji="1" lang="ja-JP" altLang="en-US" dirty="0"/>
          </a:p>
        </p:txBody>
      </p:sp>
    </p:spTree>
    <p:extLst>
      <p:ext uri="{BB962C8B-B14F-4D97-AF65-F5344CB8AC3E}">
        <p14:creationId xmlns:p14="http://schemas.microsoft.com/office/powerpoint/2010/main" val="4056642925"/>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1" name="Title 1"/>
          <p:cNvSpPr txBox="1">
            <a:spLocks/>
          </p:cNvSpPr>
          <p:nvPr userDrawn="1"/>
        </p:nvSpPr>
        <p:spPr>
          <a:xfrm>
            <a:off x="1181100" y="541338"/>
            <a:ext cx="9144000" cy="5484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baseline="0">
                <a:solidFill>
                  <a:schemeClr val="bg1"/>
                </a:solidFill>
                <a:latin typeface="Avenir LT Std 45 Book" panose="020B0502020203020204" pitchFamily="34" charset="0"/>
                <a:ea typeface="+mj-ea"/>
                <a:cs typeface="+mj-cs"/>
              </a:defRPr>
            </a:lvl1pPr>
          </a:lstStyle>
          <a:p>
            <a:endParaRPr lang="en-US" dirty="0">
              <a:solidFill>
                <a:schemeClr val="tx1"/>
              </a:solidFill>
            </a:endParaRPr>
          </a:p>
        </p:txBody>
      </p:sp>
      <p:sp>
        <p:nvSpPr>
          <p:cNvPr id="32" name="Rectangle 31"/>
          <p:cNvSpPr/>
          <p:nvPr userDrawn="1"/>
        </p:nvSpPr>
        <p:spPr>
          <a:xfrm>
            <a:off x="838097" y="274994"/>
            <a:ext cx="2316147" cy="369332"/>
          </a:xfrm>
          <a:prstGeom prst="rect">
            <a:avLst/>
          </a:prstGeom>
        </p:spPr>
        <p:txBody>
          <a:bodyPr wrap="none">
            <a:spAutoFit/>
          </a:bodyPr>
          <a:lstStyle/>
          <a:p>
            <a:r>
              <a:rPr lang="en-US" sz="1800" dirty="0">
                <a:solidFill>
                  <a:schemeClr val="tx1"/>
                </a:solidFill>
                <a:latin typeface="AvenirNext LT Pro Regular" panose="020B0504020202020204" pitchFamily="34" charset="0"/>
              </a:rPr>
              <a:t>Setting the standard</a:t>
            </a:r>
          </a:p>
        </p:txBody>
      </p:sp>
      <p:pic>
        <p:nvPicPr>
          <p:cNvPr id="13" name="Picture 2" descr="Image result for itu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360" y="61840"/>
            <a:ext cx="700088" cy="71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86579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r>
              <a:rPr lang="en-US"/>
              <a:t>Click to edit Master title style</a:t>
            </a:r>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marL="91440" indent="0">
              <a:buNone/>
              <a:defRPr/>
            </a:lvl1pPr>
            <a:lvl2pPr marL="834390" indent="-28575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11" name="Text Placeholder 3">
            <a:extLst>
              <a:ext uri="{FF2B5EF4-FFF2-40B4-BE49-F238E27FC236}">
                <a16:creationId xmlns:a16="http://schemas.microsoft.com/office/drawing/2014/main" id="{8CE8F8FE-3F2D-EBCD-705D-FB7B2262403C}"/>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820236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prstGeom prst="rect">
            <a:avLst/>
          </a:prstGeom>
          <a:solidFill>
            <a:srgbClr val="F5FAFC"/>
          </a:solidFill>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hasCustomPrompt="1"/>
          </p:nvPr>
        </p:nvSpPr>
        <p:spPr>
          <a:xfrm>
            <a:off x="636173" y="2277900"/>
            <a:ext cx="4275948" cy="3936800"/>
          </a:xfrm>
          <a:prstGeom prst="rect">
            <a:avLst/>
          </a:prstGeom>
        </p:spPr>
        <p:txBody>
          <a:bodyPr/>
          <a:lstStyle>
            <a:lvl1pPr marL="285750" indent="-285750">
              <a:buFont typeface="Arial" panose="020B0604020202020204" pitchFamily="34" charset="0"/>
              <a:buChar char="•"/>
              <a:defRPr sz="1800"/>
            </a:lvl1pPr>
            <a:lvl2pPr marL="4572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36173" y="1270389"/>
            <a:ext cx="4255850" cy="933507"/>
          </a:xfrm>
          <a:prstGeom prst="rect">
            <a:avLst/>
          </a:prstGeom>
        </p:spPr>
        <p:txBody>
          <a:bodyPr anchor="t">
            <a:noAutofit/>
          </a:bodyPr>
          <a:lstStyle>
            <a:lvl1pPr>
              <a:defRPr sz="2800"/>
            </a:lvl1pPr>
          </a:lstStyle>
          <a:p>
            <a:pPr lvl="0"/>
            <a:r>
              <a:rPr lang="en-US" dirty="0"/>
              <a:t>Click to add title to this example slide</a:t>
            </a:r>
          </a:p>
        </p:txBody>
      </p:sp>
      <p:cxnSp>
        <p:nvCxnSpPr>
          <p:cNvPr id="2" name="Straight Connector 1">
            <a:extLst>
              <a:ext uri="{FF2B5EF4-FFF2-40B4-BE49-F238E27FC236}">
                <a16:creationId xmlns:a16="http://schemas.microsoft.com/office/drawing/2014/main" id="{4A349F9F-0082-16DF-5E31-B6E926D57BAF}"/>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AE0EDAE3-6D77-59BD-FF37-E9D753D8BC14}"/>
              </a:ext>
            </a:extLst>
          </p:cNvPr>
          <p:cNvSpPr>
            <a:spLocks noGrp="1"/>
          </p:cNvSpPr>
          <p:nvPr>
            <p:ph type="body" sz="quarter" idx="10"/>
          </p:nvPr>
        </p:nvSpPr>
        <p:spPr>
          <a:xfrm>
            <a:off x="616074" y="313371"/>
            <a:ext cx="427594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F01F775D-4615-493A-BB5F-EC0E7816C7E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D0ADF72D-A694-4C12-9370-ED0E17F8C67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14"/>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3685684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dium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0"/>
            <a:ext cx="6092751"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2127"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2126"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custDataLst>
      <p:tags r:id="rId1"/>
    </p:custDataLst>
    <p:extLst>
      <p:ext uri="{BB962C8B-B14F-4D97-AF65-F5344CB8AC3E}">
        <p14:creationId xmlns:p14="http://schemas.microsoft.com/office/powerpoint/2010/main" val="1190510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r>
              <a:rPr lang="en-GB"/>
              <a:t>Click to edit Master title style</a:t>
            </a:r>
            <a:endParaRPr lang="en-US" dirty="0"/>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marL="91440" indent="0">
              <a:buNone/>
              <a:defRPr/>
            </a:lvl1pPr>
            <a:lvl2pPr marL="834390" indent="-285750">
              <a:buFont typeface="Arial" panose="020B0604020202020204" pitchFamily="34" charset="0"/>
              <a:buChar cha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150" dirty="0"/>
          </a:p>
        </p:txBody>
      </p:sp>
      <p:sp>
        <p:nvSpPr>
          <p:cNvPr id="11" name="Text Placeholder 3">
            <a:extLst>
              <a:ext uri="{FF2B5EF4-FFF2-40B4-BE49-F238E27FC236}">
                <a16:creationId xmlns:a16="http://schemas.microsoft.com/office/drawing/2014/main" id="{8CE8F8FE-3F2D-EBCD-705D-FB7B2262403C}"/>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12DE5E98-3A38-47D8-AFD2-D4094ADFE8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3C7F9F31-9EF1-413E-8BA1-0F965FE1CD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prstGeom prst="rect">
            <a:avLst/>
          </a:prstGeom>
          <a:solidFill>
            <a:schemeClr val="bg2"/>
          </a:solidFill>
          <a:ln>
            <a:noFill/>
          </a:ln>
        </p:spPr>
        <p:txBody>
          <a:bodyPr anchor="ctr">
            <a:normAutofit/>
          </a:bodyPr>
          <a:lstStyle>
            <a:lvl1pPr marL="0" indent="0" algn="ctr">
              <a:buNone/>
              <a:defRPr sz="4000" i="1">
                <a:solidFill>
                  <a:schemeClr val="bg1">
                    <a:lumMod val="75000"/>
                  </a:schemeClr>
                </a:solidFill>
                <a:latin typeface="Avenir Nxt2 W1G" panose="020B0503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34707" y="1258101"/>
            <a:ext cx="6000749" cy="867930"/>
          </a:xfrm>
          <a:prstGeom prst="rect">
            <a:avLst/>
          </a:prstGeom>
        </p:spPr>
        <p:txBody>
          <a:bodyPr wrap="square">
            <a:spAutoFit/>
          </a:bodyPr>
          <a:lstStyle>
            <a:lvl1pPr>
              <a:defRPr sz="2800"/>
            </a:lvl1pPr>
          </a:lstStyle>
          <a:p>
            <a:pPr lvl="0"/>
            <a:r>
              <a:rPr lang="en-US" dirty="0"/>
              <a:t>Click to add title to this example slide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34696" y="2245958"/>
            <a:ext cx="6000749" cy="3820167"/>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cxnSp>
        <p:nvCxnSpPr>
          <p:cNvPr id="2" name="Straight Connector 1">
            <a:extLst>
              <a:ext uri="{FF2B5EF4-FFF2-40B4-BE49-F238E27FC236}">
                <a16:creationId xmlns:a16="http://schemas.microsoft.com/office/drawing/2014/main" id="{8456A32A-0701-DA57-73A9-8E232DC7D816}"/>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B6F35BE5-F775-1083-2D03-B481187FF775}"/>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92BDD78B-39CE-4BB2-ABB5-92D54CD0503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40457956-E437-448C-BDD6-339A1A124A9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14"/>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873753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box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397164" y="1258101"/>
            <a:ext cx="5018228" cy="867930"/>
          </a:xfrm>
          <a:prstGeom prst="rect">
            <a:avLst/>
          </a:prstGeom>
        </p:spPr>
        <p:txBody>
          <a:bodyPr wrap="square">
            <a:spAutoFit/>
          </a:bodyPr>
          <a:lstStyle>
            <a:lvl1pPr>
              <a:defRPr sz="2800"/>
            </a:lvl1pPr>
          </a:lstStyle>
          <a:p>
            <a:pPr lvl="0"/>
            <a:r>
              <a:rPr lang="en-US" dirty="0"/>
              <a:t>Click to add title to this example slide</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381111"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381111" y="313371"/>
            <a:ext cx="4554538" cy="308803"/>
          </a:xfrm>
          <a:prstGeom prst="rect">
            <a:avLst/>
          </a:prstGeom>
        </p:spPr>
        <p:txBody>
          <a:bodyPr anchor="ctr"/>
          <a:lstStyle>
            <a:lvl1pPr marL="91440" indent="0">
              <a:buNone/>
              <a:defRPr lang="en-US" sz="1600" dirty="0">
                <a:solidFill>
                  <a:schemeClr val="accent2"/>
                </a:solidFill>
              </a:defRPr>
            </a:lvl1pPr>
          </a:lstStyle>
          <a:p>
            <a:pPr lvl="0"/>
            <a:r>
              <a:rPr lang="en-US" dirty="0"/>
              <a:t>Click to add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397163" y="2245766"/>
            <a:ext cx="5018229" cy="3920948"/>
          </a:xfrm>
          <a:prstGeom prst="rect">
            <a:avLst/>
          </a:prstGeo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2" name="Rectangle 1">
            <a:extLst>
              <a:ext uri="{FF2B5EF4-FFF2-40B4-BE49-F238E27FC236}">
                <a16:creationId xmlns:a16="http://schemas.microsoft.com/office/drawing/2014/main" id="{316AFA94-F296-313F-FBDB-6DFA3B536DBA}"/>
              </a:ext>
            </a:extLst>
          </p:cNvPr>
          <p:cNvSpPr/>
          <p:nvPr userDrawn="1"/>
        </p:nvSpPr>
        <p:spPr>
          <a:xfrm>
            <a:off x="0" y="0"/>
            <a:ext cx="6095998" cy="6858000"/>
          </a:xfrm>
          <a:prstGeom prst="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150" dirty="0">
              <a:latin typeface="Avenir Nxt2 W1G" panose="020B0503020202020204" pitchFamily="34" charset="0"/>
            </a:endParaRPr>
          </a:p>
        </p:txBody>
      </p:sp>
      <p:sp>
        <p:nvSpPr>
          <p:cNvPr id="4" name="Text Placeholder 3">
            <a:extLst>
              <a:ext uri="{FF2B5EF4-FFF2-40B4-BE49-F238E27FC236}">
                <a16:creationId xmlns:a16="http://schemas.microsoft.com/office/drawing/2014/main" id="{DF611D37-3C69-559D-22A9-790719AA1352}"/>
              </a:ext>
            </a:extLst>
          </p:cNvPr>
          <p:cNvSpPr>
            <a:spLocks noGrp="1"/>
          </p:cNvSpPr>
          <p:nvPr>
            <p:ph type="body" sz="quarter" idx="11" hasCustomPrompt="1"/>
          </p:nvPr>
        </p:nvSpPr>
        <p:spPr>
          <a:xfrm>
            <a:off x="863600" y="2159530"/>
            <a:ext cx="4389438" cy="2179637"/>
          </a:xfrm>
          <a:prstGeom prst="rect">
            <a:avLst/>
          </a:prstGeom>
        </p:spPr>
        <p:txBody>
          <a:bodyPr anchor="ctr"/>
          <a:lstStyle>
            <a:lvl1pPr marL="91440" indent="0">
              <a:buNone/>
              <a:defRPr sz="3200" i="1">
                <a:solidFill>
                  <a:schemeClr val="bg1">
                    <a:lumMod val="75000"/>
                  </a:schemeClr>
                </a:solidFill>
              </a:defRPr>
            </a:lvl1pPr>
          </a:lstStyle>
          <a:p>
            <a:pPr lvl="0"/>
            <a:r>
              <a:rPr lang="en-US" dirty="0"/>
              <a:t>Insert call out text here</a:t>
            </a:r>
            <a:endParaRPr lang="en-150" dirty="0"/>
          </a:p>
        </p:txBody>
      </p:sp>
      <p:pic>
        <p:nvPicPr>
          <p:cNvPr id="9" name="ITU logo blue">
            <a:extLst>
              <a:ext uri="{FF2B5EF4-FFF2-40B4-BE49-F238E27FC236}">
                <a16:creationId xmlns:a16="http://schemas.microsoft.com/office/drawing/2014/main" id="{A667744E-33BD-49BD-A338-6C443AB5E56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27502" y="4948160"/>
            <a:ext cx="1323975" cy="1873596"/>
          </a:xfrm>
          <a:prstGeom prst="rect">
            <a:avLst/>
          </a:prstGeom>
        </p:spPr>
      </p:pic>
      <p:pic>
        <p:nvPicPr>
          <p:cNvPr id="10" name="Picture 9" descr="A blue and black logo&#10;&#10;Description automatically generated">
            <a:extLst>
              <a:ext uri="{FF2B5EF4-FFF2-40B4-BE49-F238E27FC236}">
                <a16:creationId xmlns:a16="http://schemas.microsoft.com/office/drawing/2014/main" id="{B48ACCA8-FC00-4014-A48F-15604CF7AD6A}"/>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14"/>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2135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2D2EAAE-CF97-5EA0-05A9-D44216E93D57}"/>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7AF9ADD-9F98-137E-64B5-09586345F75E}"/>
              </a:ext>
            </a:extLst>
          </p:cNvPr>
          <p:cNvSpPr>
            <a:spLocks noGrp="1"/>
          </p:cNvSpPr>
          <p:nvPr>
            <p:ph type="title"/>
          </p:nvPr>
        </p:nvSpPr>
        <p:spPr>
          <a:xfrm>
            <a:off x="634707" y="1267337"/>
            <a:ext cx="9061228" cy="480131"/>
          </a:xfrm>
          <a:prstGeom prst="rect">
            <a:avLst/>
          </a:prstGeom>
        </p:spPr>
        <p:txBody>
          <a:bodyPr wrap="square">
            <a:spAutoFit/>
          </a:bodyPr>
          <a:lstStyle>
            <a:lvl1pPr>
              <a:defRPr sz="2800"/>
            </a:lvl1pPr>
          </a:lstStyle>
          <a:p>
            <a:pPr lvl="0"/>
            <a:r>
              <a:rPr lang="en-GB"/>
              <a:t>Click to edit Master title style</a:t>
            </a:r>
            <a:endParaRPr lang="en-US" dirty="0"/>
          </a:p>
        </p:txBody>
      </p:sp>
      <p:sp>
        <p:nvSpPr>
          <p:cNvPr id="4" name="Content Placeholder 3">
            <a:extLst>
              <a:ext uri="{FF2B5EF4-FFF2-40B4-BE49-F238E27FC236}">
                <a16:creationId xmlns:a16="http://schemas.microsoft.com/office/drawing/2014/main" id="{BB80112A-836A-BE46-6382-D6377642309E}"/>
              </a:ext>
            </a:extLst>
          </p:cNvPr>
          <p:cNvSpPr>
            <a:spLocks noGrp="1"/>
          </p:cNvSpPr>
          <p:nvPr>
            <p:ph sz="quarter" idx="11"/>
          </p:nvPr>
        </p:nvSpPr>
        <p:spPr>
          <a:xfrm>
            <a:off x="633255" y="1995553"/>
            <a:ext cx="9082087" cy="3779838"/>
          </a:xfrm>
          <a:prstGeom prst="rect">
            <a:avLst/>
          </a:prstGeom>
        </p:spPr>
        <p:txBody>
          <a:bodyPr/>
          <a:lstStyle>
            <a:lvl1pPr marL="91440" indent="0">
              <a:buNone/>
              <a:defRPr/>
            </a:lvl1pPr>
            <a:lvl2pPr marL="834390" indent="-285750">
              <a:buFont typeface="Arial" panose="020B0604020202020204" pitchFamily="34" charset="0"/>
              <a:buChar cha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150" dirty="0"/>
          </a:p>
        </p:txBody>
      </p:sp>
      <p:sp>
        <p:nvSpPr>
          <p:cNvPr id="11" name="Text Placeholder 3">
            <a:extLst>
              <a:ext uri="{FF2B5EF4-FFF2-40B4-BE49-F238E27FC236}">
                <a16:creationId xmlns:a16="http://schemas.microsoft.com/office/drawing/2014/main" id="{8CE8F8FE-3F2D-EBCD-705D-FB7B2262403C}"/>
              </a:ext>
            </a:extLst>
          </p:cNvPr>
          <p:cNvSpPr>
            <a:spLocks noGrp="1"/>
          </p:cNvSpPr>
          <p:nvPr>
            <p:ph type="body" sz="quarter" idx="10"/>
          </p:nvPr>
        </p:nvSpPr>
        <p:spPr>
          <a:xfrm>
            <a:off x="616074"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12DE5E98-3A38-47D8-AFD2-D4094ADFE89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3C7F9F31-9EF1-413E-8BA1-0F965FE1CDB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14"/>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6756203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ody Text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45567" y="1996096"/>
            <a:ext cx="9051730" cy="2566666"/>
          </a:xfrm>
          <a:prstGeom prst="rect">
            <a:avLst/>
          </a:prstGeom>
        </p:spPr>
        <p:txBody>
          <a:bodyPr numCol="2" spcCol="360000">
            <a:noAutofit/>
          </a:bodyPr>
          <a:lstStyle>
            <a:lvl1pPr marL="0" indent="0">
              <a:lnSpc>
                <a:spcPts val="2400"/>
              </a:lnSpc>
              <a:buFontTx/>
              <a:buNone/>
              <a:defRPr sz="1800" spc="20" baseline="0"/>
            </a:lvl1pPr>
            <a:lvl2pPr marL="457200" indent="0">
              <a:buFontTx/>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645567" y="1265849"/>
            <a:ext cx="9051731" cy="502882"/>
          </a:xfrm>
          <a:prstGeom prst="rect">
            <a:avLst/>
          </a:prstGeom>
        </p:spPr>
        <p:txBody>
          <a:bodyPr>
            <a:noAutofit/>
          </a:bodyPr>
          <a:lstStyle>
            <a:lvl1pPr>
              <a:defRPr sz="2800"/>
            </a:lvl1pPr>
          </a:lstStyle>
          <a:p>
            <a:pPr lvl="0"/>
            <a:r>
              <a:rPr lang="en-US" dirty="0"/>
              <a:t>Click to add title</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6" name="ITU logo blue">
            <a:extLst>
              <a:ext uri="{FF2B5EF4-FFF2-40B4-BE49-F238E27FC236}">
                <a16:creationId xmlns:a16="http://schemas.microsoft.com/office/drawing/2014/main" id="{4D677DDD-80DF-4DCB-A201-72476E2AEE1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27502" y="4948160"/>
            <a:ext cx="1323975" cy="1873596"/>
          </a:xfrm>
          <a:prstGeom prst="rect">
            <a:avLst/>
          </a:prstGeom>
        </p:spPr>
      </p:pic>
      <p:pic>
        <p:nvPicPr>
          <p:cNvPr id="7" name="Picture 6" descr="A blue and black logo&#10;&#10;Description automatically generated">
            <a:extLst>
              <a:ext uri="{FF2B5EF4-FFF2-40B4-BE49-F238E27FC236}">
                <a16:creationId xmlns:a16="http://schemas.microsoft.com/office/drawing/2014/main" id="{81254107-B26C-4D7A-9107-2FE6038A658A}"/>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14"/>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644440070"/>
      </p:ext>
    </p:extLst>
  </p:cSld>
  <p:clrMapOvr>
    <a:masterClrMapping/>
  </p:clrMapOvr>
  <p:extLst>
    <p:ext uri="{DCECCB84-F9BA-43D5-87BE-67443E8EF086}">
      <p15:sldGuideLst xmlns:p15="http://schemas.microsoft.com/office/powerpoint/2012/main">
        <p15:guide id="1" orient="horz" pos="2160">
          <p15:clr>
            <a:srgbClr val="FBAE40"/>
          </p15:clr>
        </p15:guide>
        <p15:guide id="2" pos="393">
          <p15:clr>
            <a:srgbClr val="FBAE40"/>
          </p15:clr>
        </p15:guide>
        <p15:guide id="3" pos="7287">
          <p15:clr>
            <a:srgbClr val="FBAE40"/>
          </p15:clr>
        </p15:guide>
        <p15:guide id="4" orient="horz" pos="346">
          <p15:clr>
            <a:srgbClr val="FBAE40"/>
          </p15:clr>
        </p15:guide>
        <p15:guide id="5" orient="horz" pos="397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642360" y="1994344"/>
            <a:ext cx="4393315" cy="4125355"/>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381243" y="1994343"/>
            <a:ext cx="4393316" cy="4126191"/>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p:nvPr>
        </p:nvSpPr>
        <p:spPr>
          <a:xfrm>
            <a:off x="642361" y="1269489"/>
            <a:ext cx="9132198" cy="565079"/>
          </a:xfrm>
          <a:prstGeom prst="rect">
            <a:avLst/>
          </a:prstGeom>
        </p:spPr>
        <p:txBody>
          <a:bodyPr>
            <a:noAutofit/>
          </a:bodyPr>
          <a:lstStyle>
            <a:lvl1pPr>
              <a:defRPr sz="2800"/>
            </a:lvl1pPr>
          </a:lstStyle>
          <a:p>
            <a:pPr lvl="0"/>
            <a:r>
              <a:rPr lang="en-GB"/>
              <a:t>Click to edit Master title style</a:t>
            </a:r>
            <a:endParaRPr lang="en-US" dirty="0"/>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46CD3D1C-31A7-0A47-A8E4-31B053AD5A05}"/>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3E0EB9DC-F7E4-4355-AF0A-5A219CDEC3C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5FCB6C81-249C-4BB8-AF25-F696BEE607BF}"/>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914"/>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447135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2B1AE1-BFB5-ABCC-FFB0-F21B8C5443FC}"/>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custDataLst>
      <p:tags r:id="rId1"/>
    </p:custDataLst>
    <p:extLst>
      <p:ext uri="{BB962C8B-B14F-4D97-AF65-F5344CB8AC3E}">
        <p14:creationId xmlns:p14="http://schemas.microsoft.com/office/powerpoint/2010/main" val="356674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ody Text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645567" y="1996096"/>
            <a:ext cx="9051730" cy="2566666"/>
          </a:xfrm>
          <a:prstGeom prst="rect">
            <a:avLst/>
          </a:prstGeom>
        </p:spPr>
        <p:txBody>
          <a:bodyPr numCol="2" spcCol="360000">
            <a:noAutofit/>
          </a:bodyPr>
          <a:lstStyle>
            <a:lvl1pPr marL="0" indent="0">
              <a:lnSpc>
                <a:spcPts val="2400"/>
              </a:lnSpc>
              <a:buFontTx/>
              <a:buNone/>
              <a:defRPr sz="1800" spc="20" baseline="0"/>
            </a:lvl1pPr>
            <a:lvl2pPr marL="457200" indent="0">
              <a:buFontTx/>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quam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645567" y="1265849"/>
            <a:ext cx="9051731" cy="502882"/>
          </a:xfrm>
          <a:prstGeom prst="rect">
            <a:avLst/>
          </a:prstGeom>
        </p:spPr>
        <p:txBody>
          <a:bodyPr>
            <a:noAutofit/>
          </a:bodyPr>
          <a:lstStyle>
            <a:lvl1pPr>
              <a:defRPr sz="2800"/>
            </a:lvl1pPr>
          </a:lstStyle>
          <a:p>
            <a:pPr lvl="0"/>
            <a:r>
              <a:rPr lang="en-US" dirty="0"/>
              <a:t>Click to add title</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6" name="ITU logo blue">
            <a:extLst>
              <a:ext uri="{FF2B5EF4-FFF2-40B4-BE49-F238E27FC236}">
                <a16:creationId xmlns:a16="http://schemas.microsoft.com/office/drawing/2014/main" id="{4D677DDD-80DF-4DCB-A201-72476E2A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7" name="Picture 6" descr="A blue and black logo&#10;&#10;Description automatically generated">
            <a:extLst>
              <a:ext uri="{FF2B5EF4-FFF2-40B4-BE49-F238E27FC236}">
                <a16:creationId xmlns:a16="http://schemas.microsoft.com/office/drawing/2014/main" id="{81254107-B26C-4D7A-9107-2FE6038A658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guide id="3" pos="7287"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642360" y="1994344"/>
            <a:ext cx="4393315" cy="4125355"/>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381243" y="1994343"/>
            <a:ext cx="4393316" cy="4126191"/>
          </a:xfrm>
          <a:prstGeom prst="rect">
            <a:avLst/>
          </a:prstGeom>
        </p:spPr>
        <p:txBody>
          <a:bodyPr>
            <a:noAutofit/>
          </a:bodyPr>
          <a:lstStyle>
            <a:lvl1pPr marL="228600" indent="-137160">
              <a:buClr>
                <a:srgbClr val="009CD6"/>
              </a:buClr>
              <a:buFont typeface="Arial" panose="020B0604020202020204" pitchFamily="34" charset="0"/>
              <a:buChar char="•"/>
              <a:defRPr lang="en-US" sz="1800"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p:nvPr>
        </p:nvSpPr>
        <p:spPr>
          <a:xfrm>
            <a:off x="642361" y="1269489"/>
            <a:ext cx="9132198" cy="565079"/>
          </a:xfrm>
          <a:prstGeom prst="rect">
            <a:avLst/>
          </a:prstGeom>
        </p:spPr>
        <p:txBody>
          <a:bodyPr>
            <a:noAutofit/>
          </a:bodyPr>
          <a:lstStyle>
            <a:lvl1pPr>
              <a:defRPr sz="2800"/>
            </a:lvl1pPr>
          </a:lstStyle>
          <a:p>
            <a:pPr lvl="0"/>
            <a:r>
              <a:rPr lang="en-GB"/>
              <a:t>Click to edit Master title style</a:t>
            </a:r>
            <a:endParaRPr lang="en-US" dirty="0"/>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46CD3D1C-31A7-0A47-A8E4-31B053AD5A05}"/>
              </a:ext>
            </a:extLst>
          </p:cNvPr>
          <p:cNvSpPr>
            <a:spLocks noGrp="1"/>
          </p:cNvSpPr>
          <p:nvPr>
            <p:ph type="body" sz="quarter" idx="12"/>
          </p:nvPr>
        </p:nvSpPr>
        <p:spPr>
          <a:xfrm>
            <a:off x="614783" y="313371"/>
            <a:ext cx="4554538" cy="308803"/>
          </a:xfrm>
          <a:prstGeom prst="rect">
            <a:avLst/>
          </a:prstGeom>
        </p:spPr>
        <p:txBody>
          <a:bodyPr anchor="ctr">
            <a:noAutofit/>
          </a:bodyPr>
          <a:lstStyle>
            <a:lvl1pPr marL="91440" indent="0">
              <a:buNone/>
              <a:defRPr lang="en-US" sz="1600" dirty="0">
                <a:solidFill>
                  <a:schemeClr val="accent2"/>
                </a:solidFill>
              </a:defRPr>
            </a:lvl1pPr>
          </a:lstStyle>
          <a:p>
            <a:pPr lvl="0"/>
            <a:r>
              <a:rPr lang="en-GB"/>
              <a:t>Click to edit Master text styles</a:t>
            </a:r>
          </a:p>
        </p:txBody>
      </p:sp>
      <p:pic>
        <p:nvPicPr>
          <p:cNvPr id="7" name="ITU logo blue">
            <a:extLst>
              <a:ext uri="{FF2B5EF4-FFF2-40B4-BE49-F238E27FC236}">
                <a16:creationId xmlns:a16="http://schemas.microsoft.com/office/drawing/2014/main" id="{3E0EB9DC-F7E4-4355-AF0A-5A219CDEC3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8" name="Picture 7" descr="A blue and black logo&#10;&#10;Description automatically generated">
            <a:extLst>
              <a:ext uri="{FF2B5EF4-FFF2-40B4-BE49-F238E27FC236}">
                <a16:creationId xmlns:a16="http://schemas.microsoft.com/office/drawing/2014/main" id="{5FCB6C81-249C-4BB8-AF25-F696BEE607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
    </p:custDataLst>
    <p:extLst>
      <p:ext uri="{BB962C8B-B14F-4D97-AF65-F5344CB8AC3E}">
        <p14:creationId xmlns:p14="http://schemas.microsoft.com/office/powerpoint/2010/main" val="195137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pic>
        <p:nvPicPr>
          <p:cNvPr id="2" name="ITU logo blue">
            <a:extLst>
              <a:ext uri="{FF2B5EF4-FFF2-40B4-BE49-F238E27FC236}">
                <a16:creationId xmlns:a16="http://schemas.microsoft.com/office/drawing/2014/main" id="{B3A21470-B292-4AE0-BC25-5928453BFC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3" name="Picture 2" descr="A blue and black logo&#10;&#10;Description automatically generated">
            <a:extLst>
              <a:ext uri="{FF2B5EF4-FFF2-40B4-BE49-F238E27FC236}">
                <a16:creationId xmlns:a16="http://schemas.microsoft.com/office/drawing/2014/main" id="{F52C39B0-1AD0-4C63-A9DA-CE5EF753C79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pic>
        <p:nvPicPr>
          <p:cNvPr id="4" name="Picture 3">
            <a:extLst>
              <a:ext uri="{FF2B5EF4-FFF2-40B4-BE49-F238E27FC236}">
                <a16:creationId xmlns:a16="http://schemas.microsoft.com/office/drawing/2014/main" id="{5F22001C-8477-4AC1-9DD1-FB80229C27AA}"/>
              </a:ext>
            </a:extLst>
          </p:cNvPr>
          <p:cNvPicPr>
            <a:picLocks noChangeAspect="1"/>
          </p:cNvPicPr>
          <p:nvPr userDrawn="1"/>
        </p:nvPicPr>
        <p:blipFill>
          <a:blip r:embed="rId5"/>
          <a:stretch>
            <a:fillRect/>
          </a:stretch>
        </p:blipFill>
        <p:spPr>
          <a:xfrm>
            <a:off x="3890962" y="1085850"/>
            <a:ext cx="4410075" cy="4686300"/>
          </a:xfrm>
          <a:prstGeom prst="rect">
            <a:avLst/>
          </a:prstGeom>
        </p:spPr>
      </p:pic>
    </p:spTree>
    <p:custDataLst>
      <p:tags r:id="rId1"/>
    </p:custDataLst>
    <p:extLst>
      <p:ext uri="{BB962C8B-B14F-4D97-AF65-F5344CB8AC3E}">
        <p14:creationId xmlns:p14="http://schemas.microsoft.com/office/powerpoint/2010/main" val="94355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text: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add section name</a:t>
            </a:r>
          </a:p>
        </p:txBody>
      </p:sp>
    </p:spTree>
    <p:custDataLst>
      <p:tags r:id="rId1"/>
    </p:custDataLst>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1.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ags" Target="../tags/tag37.xml"/><Relationship Id="rId4" Type="http://schemas.openxmlformats.org/officeDocument/2006/relationships/slideLayout" Target="../slideLayouts/slideLayout51.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ags" Target="../tags/tag18.xml"/><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ags" Target="../tags/tag2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23888" y="870450"/>
            <a:ext cx="10515600" cy="746442"/>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98B4EFF-1FEC-0946-7DB1-15407D351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150" dirty="0"/>
          </a:p>
        </p:txBody>
      </p:sp>
      <p:pic>
        <p:nvPicPr>
          <p:cNvPr id="6" name="ITU logo blue">
            <a:extLst>
              <a:ext uri="{FF2B5EF4-FFF2-40B4-BE49-F238E27FC236}">
                <a16:creationId xmlns:a16="http://schemas.microsoft.com/office/drawing/2014/main" id="{77C8EF01-FF85-41A4-9733-B522CBF971D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7" name="Picture 6" descr="A blue and black logo&#10;&#10;Description automatically generated">
            <a:extLst>
              <a:ext uri="{FF2B5EF4-FFF2-40B4-BE49-F238E27FC236}">
                <a16:creationId xmlns:a16="http://schemas.microsoft.com/office/drawing/2014/main" id="{226C7913-A147-467D-9869-7D7695D6E95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0"/>
    </p:custDataLst>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21" r:id="rId4"/>
    <p:sldLayoutId id="2147483675" r:id="rId5"/>
    <p:sldLayoutId id="2147483656" r:id="rId6"/>
    <p:sldLayoutId id="2147483652" r:id="rId7"/>
    <p:sldLayoutId id="2147483670" r:id="rId8"/>
  </p:sldLayoutIdLst>
  <p:hf hdr="0" ftr="0" dt="0"/>
  <p:txStyles>
    <p:titleStyle>
      <a:lvl1pPr algn="l" defTabSz="914400" rtl="0" eaLnBrk="1" latinLnBrk="0" hangingPunct="1">
        <a:lnSpc>
          <a:spcPct val="90000"/>
        </a:lnSpc>
        <a:spcBef>
          <a:spcPct val="0"/>
        </a:spcBef>
        <a:buNone/>
        <a:defRPr sz="2800" b="1" kern="1200">
          <a:solidFill>
            <a:schemeClr val="tx1"/>
          </a:solidFill>
          <a:latin typeface="Avenir Nxt2 W1G" panose="020B0503020202020204" pitchFamily="34" charset="0"/>
          <a:ea typeface="+mj-ea"/>
          <a:cs typeface="Arial" panose="020B0604020202020204" pitchFamily="34" charset="0"/>
        </a:defRPr>
      </a:lvl1pPr>
    </p:titleStyle>
    <p:body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800" kern="1200" spc="0">
          <a:solidFill>
            <a:schemeClr val="tx1"/>
          </a:solidFill>
          <a:latin typeface="Avenir Nxt2 W1G" panose="020B0503020202020204" pitchFamily="34" charset="0"/>
          <a:ea typeface="+mn-ea"/>
          <a:cs typeface="Arial" panose="020B0604020202020204" pitchFamily="34" charset="0"/>
        </a:defRPr>
      </a:lvl1pPr>
      <a:lvl2pPr marL="8343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venir Nxt2 W1G" panose="020B0503020202020204" pitchFamily="34" charset="0"/>
          <a:ea typeface="+mn-ea"/>
          <a:cs typeface="Arial" panose="020B0604020202020204" pitchFamily="34" charset="0"/>
        </a:defRPr>
      </a:lvl2pPr>
      <a:lvl3pPr marL="12915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3pPr>
      <a:lvl4pPr marL="17487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venir Nxt2 W1G"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4" pos="393" userDrawn="1">
          <p15:clr>
            <a:srgbClr val="F26B43"/>
          </p15:clr>
        </p15:guide>
        <p15:guide id="5" orient="horz" pos="3974" userDrawn="1">
          <p15:clr>
            <a:srgbClr val="F26B43"/>
          </p15:clr>
        </p15:guide>
        <p15:guide id="6" orient="horz" pos="34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10772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42ABA5-E4DF-19DB-28ED-D86EF40C1CA2}"/>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53820442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Lst>
  <p:hf hdr="0" ftr="0" dt="0"/>
  <p:txStyles>
    <p:titleStyle>
      <a:lvl1pPr algn="ctr" rtl="0" eaLnBrk="0" fontAlgn="base" hangingPunct="0">
        <a:spcBef>
          <a:spcPct val="0"/>
        </a:spcBef>
        <a:spcAft>
          <a:spcPct val="0"/>
        </a:spcAft>
        <a:defRPr kumimoji="1" sz="4399">
          <a:solidFill>
            <a:schemeClr val="tx2"/>
          </a:solidFill>
          <a:latin typeface="+mj-lt"/>
          <a:ea typeface="+mj-ea"/>
          <a:cs typeface="+mj-cs"/>
        </a:defRPr>
      </a:lvl1pPr>
      <a:lvl2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5pPr>
      <a:lvl6pPr marL="455207" algn="ctr" rtl="0" fontAlgn="base">
        <a:spcBef>
          <a:spcPct val="0"/>
        </a:spcBef>
        <a:spcAft>
          <a:spcPct val="0"/>
        </a:spcAft>
        <a:defRPr kumimoji="1" sz="4399">
          <a:solidFill>
            <a:schemeClr val="tx2"/>
          </a:solidFill>
          <a:latin typeface="Arial" pitchFamily="34" charset="0"/>
          <a:ea typeface="ＭＳ Ｐゴシック" pitchFamily="50" charset="-128"/>
        </a:defRPr>
      </a:lvl6pPr>
      <a:lvl7pPr marL="910379" algn="ctr" rtl="0" fontAlgn="base">
        <a:spcBef>
          <a:spcPct val="0"/>
        </a:spcBef>
        <a:spcAft>
          <a:spcPct val="0"/>
        </a:spcAft>
        <a:defRPr kumimoji="1" sz="4399">
          <a:solidFill>
            <a:schemeClr val="tx2"/>
          </a:solidFill>
          <a:latin typeface="Arial" pitchFamily="34" charset="0"/>
          <a:ea typeface="ＭＳ Ｐゴシック" pitchFamily="50" charset="-128"/>
        </a:defRPr>
      </a:lvl7pPr>
      <a:lvl8pPr marL="1365563" algn="ctr" rtl="0" fontAlgn="base">
        <a:spcBef>
          <a:spcPct val="0"/>
        </a:spcBef>
        <a:spcAft>
          <a:spcPct val="0"/>
        </a:spcAft>
        <a:defRPr kumimoji="1" sz="4399">
          <a:solidFill>
            <a:schemeClr val="tx2"/>
          </a:solidFill>
          <a:latin typeface="Arial" pitchFamily="34" charset="0"/>
          <a:ea typeface="ＭＳ Ｐゴシック" pitchFamily="50" charset="-128"/>
        </a:defRPr>
      </a:lvl8pPr>
      <a:lvl9pPr marL="1820754" algn="ctr" rtl="0" fontAlgn="base">
        <a:spcBef>
          <a:spcPct val="0"/>
        </a:spcBef>
        <a:spcAft>
          <a:spcPct val="0"/>
        </a:spcAft>
        <a:defRPr kumimoji="1" sz="4399">
          <a:solidFill>
            <a:schemeClr val="tx2"/>
          </a:solidFill>
          <a:latin typeface="Arial" pitchFamily="34" charset="0"/>
          <a:ea typeface="ＭＳ Ｐゴシック" pitchFamily="50" charset="-128"/>
        </a:defRPr>
      </a:lvl9pPr>
    </p:titleStyle>
    <p:bodyStyle>
      <a:lvl1pPr marL="341405" indent="-341405" algn="l" rtl="0" eaLnBrk="0" fontAlgn="base" hangingPunct="0">
        <a:spcBef>
          <a:spcPct val="20000"/>
        </a:spcBef>
        <a:spcAft>
          <a:spcPct val="0"/>
        </a:spcAft>
        <a:buChar char="•"/>
        <a:defRPr kumimoji="1" sz="3299">
          <a:solidFill>
            <a:schemeClr val="tx1"/>
          </a:solidFill>
          <a:latin typeface="+mn-lt"/>
          <a:ea typeface="+mn-ea"/>
          <a:cs typeface="+mn-cs"/>
        </a:defRPr>
      </a:lvl1pPr>
      <a:lvl2pPr marL="739685" indent="-284504" algn="l" rtl="0" eaLnBrk="0" fontAlgn="base" hangingPunct="0">
        <a:spcBef>
          <a:spcPct val="20000"/>
        </a:spcBef>
        <a:spcAft>
          <a:spcPct val="0"/>
        </a:spcAft>
        <a:buChar char="–"/>
        <a:defRPr kumimoji="1" sz="2799">
          <a:solidFill>
            <a:schemeClr val="tx1"/>
          </a:solidFill>
          <a:latin typeface="+mn-lt"/>
          <a:ea typeface="+mn-ea"/>
        </a:defRPr>
      </a:lvl2pPr>
      <a:lvl3pPr marL="1137972" indent="-227603" algn="l" rtl="0" eaLnBrk="0" fontAlgn="base" hangingPunct="0">
        <a:spcBef>
          <a:spcPct val="20000"/>
        </a:spcBef>
        <a:spcAft>
          <a:spcPct val="0"/>
        </a:spcAft>
        <a:buChar char="•"/>
        <a:defRPr kumimoji="1" sz="2399">
          <a:solidFill>
            <a:schemeClr val="tx1"/>
          </a:solidFill>
          <a:latin typeface="+mn-lt"/>
          <a:ea typeface="+mn-ea"/>
        </a:defRPr>
      </a:lvl3pPr>
      <a:lvl4pPr marL="1593159" indent="-227603" algn="l" rtl="0" eaLnBrk="0" fontAlgn="base" hangingPunct="0">
        <a:spcBef>
          <a:spcPct val="20000"/>
        </a:spcBef>
        <a:spcAft>
          <a:spcPct val="0"/>
        </a:spcAft>
        <a:buChar char="–"/>
        <a:defRPr kumimoji="1" sz="1999">
          <a:solidFill>
            <a:schemeClr val="tx1"/>
          </a:solidFill>
          <a:latin typeface="+mn-lt"/>
          <a:ea typeface="+mn-ea"/>
        </a:defRPr>
      </a:lvl4pPr>
      <a:lvl5pPr marL="2048341" indent="-226016" algn="l" rtl="0" eaLnBrk="0" fontAlgn="base" hangingPunct="0">
        <a:spcBef>
          <a:spcPct val="20000"/>
        </a:spcBef>
        <a:spcAft>
          <a:spcPct val="0"/>
        </a:spcAft>
        <a:buChar char="»"/>
        <a:defRPr kumimoji="1" sz="1999">
          <a:solidFill>
            <a:schemeClr val="tx1"/>
          </a:solidFill>
          <a:latin typeface="+mn-lt"/>
          <a:ea typeface="+mn-ea"/>
        </a:defRPr>
      </a:lvl5pPr>
      <a:lvl6pPr marL="2503533" indent="-226016" algn="l" rtl="0" fontAlgn="base">
        <a:spcBef>
          <a:spcPct val="20000"/>
        </a:spcBef>
        <a:spcAft>
          <a:spcPct val="0"/>
        </a:spcAft>
        <a:buChar char="»"/>
        <a:defRPr kumimoji="1" sz="1999">
          <a:solidFill>
            <a:schemeClr val="tx1"/>
          </a:solidFill>
          <a:latin typeface="+mn-lt"/>
          <a:ea typeface="+mn-ea"/>
        </a:defRPr>
      </a:lvl6pPr>
      <a:lvl7pPr marL="2958726" indent="-226016" algn="l" rtl="0" fontAlgn="base">
        <a:spcBef>
          <a:spcPct val="20000"/>
        </a:spcBef>
        <a:spcAft>
          <a:spcPct val="0"/>
        </a:spcAft>
        <a:buChar char="»"/>
        <a:defRPr kumimoji="1" sz="1999">
          <a:solidFill>
            <a:schemeClr val="tx1"/>
          </a:solidFill>
          <a:latin typeface="+mn-lt"/>
          <a:ea typeface="+mn-ea"/>
        </a:defRPr>
      </a:lvl7pPr>
      <a:lvl8pPr marL="3413917" indent="-226016" algn="l" rtl="0" fontAlgn="base">
        <a:spcBef>
          <a:spcPct val="20000"/>
        </a:spcBef>
        <a:spcAft>
          <a:spcPct val="0"/>
        </a:spcAft>
        <a:buChar char="»"/>
        <a:defRPr kumimoji="1" sz="1999">
          <a:solidFill>
            <a:schemeClr val="tx1"/>
          </a:solidFill>
          <a:latin typeface="+mn-lt"/>
          <a:ea typeface="+mn-ea"/>
        </a:defRPr>
      </a:lvl8pPr>
      <a:lvl9pPr marL="3869100" indent="-226016" algn="l" rtl="0" fontAlgn="base">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0379" rtl="0" eaLnBrk="1" latinLnBrk="0" hangingPunct="1">
        <a:defRPr kumimoji="1" sz="1699" kern="1200">
          <a:solidFill>
            <a:schemeClr val="tx1"/>
          </a:solidFill>
          <a:latin typeface="+mn-lt"/>
          <a:ea typeface="+mn-ea"/>
          <a:cs typeface="+mn-cs"/>
        </a:defRPr>
      </a:lvl1pPr>
      <a:lvl2pPr marL="455207" algn="l" defTabSz="910379" rtl="0" eaLnBrk="1" latinLnBrk="0" hangingPunct="1">
        <a:defRPr kumimoji="1" sz="1699" kern="1200">
          <a:solidFill>
            <a:schemeClr val="tx1"/>
          </a:solidFill>
          <a:latin typeface="+mn-lt"/>
          <a:ea typeface="+mn-ea"/>
          <a:cs typeface="+mn-cs"/>
        </a:defRPr>
      </a:lvl2pPr>
      <a:lvl3pPr marL="910379" algn="l" defTabSz="910379" rtl="0" eaLnBrk="1" latinLnBrk="0" hangingPunct="1">
        <a:defRPr kumimoji="1" sz="1699" kern="1200">
          <a:solidFill>
            <a:schemeClr val="tx1"/>
          </a:solidFill>
          <a:latin typeface="+mn-lt"/>
          <a:ea typeface="+mn-ea"/>
          <a:cs typeface="+mn-cs"/>
        </a:defRPr>
      </a:lvl3pPr>
      <a:lvl4pPr marL="1365563" algn="l" defTabSz="910379" rtl="0" eaLnBrk="1" latinLnBrk="0" hangingPunct="1">
        <a:defRPr kumimoji="1" sz="1699" kern="1200">
          <a:solidFill>
            <a:schemeClr val="tx1"/>
          </a:solidFill>
          <a:latin typeface="+mn-lt"/>
          <a:ea typeface="+mn-ea"/>
          <a:cs typeface="+mn-cs"/>
        </a:defRPr>
      </a:lvl4pPr>
      <a:lvl5pPr marL="1820754" algn="l" defTabSz="910379" rtl="0" eaLnBrk="1" latinLnBrk="0" hangingPunct="1">
        <a:defRPr kumimoji="1" sz="1699" kern="1200">
          <a:solidFill>
            <a:schemeClr val="tx1"/>
          </a:solidFill>
          <a:latin typeface="+mn-lt"/>
          <a:ea typeface="+mn-ea"/>
          <a:cs typeface="+mn-cs"/>
        </a:defRPr>
      </a:lvl5pPr>
      <a:lvl6pPr marL="2275936" algn="l" defTabSz="910379" rtl="0" eaLnBrk="1" latinLnBrk="0" hangingPunct="1">
        <a:defRPr kumimoji="1" sz="1699" kern="1200">
          <a:solidFill>
            <a:schemeClr val="tx1"/>
          </a:solidFill>
          <a:latin typeface="+mn-lt"/>
          <a:ea typeface="+mn-ea"/>
          <a:cs typeface="+mn-cs"/>
        </a:defRPr>
      </a:lvl6pPr>
      <a:lvl7pPr marL="2731129" algn="l" defTabSz="910379" rtl="0" eaLnBrk="1" latinLnBrk="0" hangingPunct="1">
        <a:defRPr kumimoji="1" sz="1699" kern="1200">
          <a:solidFill>
            <a:schemeClr val="tx1"/>
          </a:solidFill>
          <a:latin typeface="+mn-lt"/>
          <a:ea typeface="+mn-ea"/>
          <a:cs typeface="+mn-cs"/>
        </a:defRPr>
      </a:lvl7pPr>
      <a:lvl8pPr marL="3186320" algn="l" defTabSz="910379" rtl="0" eaLnBrk="1" latinLnBrk="0" hangingPunct="1">
        <a:defRPr kumimoji="1" sz="1699" kern="1200">
          <a:solidFill>
            <a:schemeClr val="tx1"/>
          </a:solidFill>
          <a:latin typeface="+mn-lt"/>
          <a:ea typeface="+mn-ea"/>
          <a:cs typeface="+mn-cs"/>
        </a:defRPr>
      </a:lvl8pPr>
      <a:lvl9pPr marL="3641508" algn="l" defTabSz="910379" rtl="0" eaLnBrk="1" latinLnBrk="0" hangingPunct="1">
        <a:defRPr kumimoji="1" sz="16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23888" y="870450"/>
            <a:ext cx="10515600" cy="746442"/>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98B4EFF-1FEC-0946-7DB1-15407D351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150" dirty="0"/>
          </a:p>
        </p:txBody>
      </p:sp>
      <p:sp>
        <p:nvSpPr>
          <p:cNvPr id="4" name="TextBox 3">
            <a:extLst>
              <a:ext uri="{FF2B5EF4-FFF2-40B4-BE49-F238E27FC236}">
                <a16:creationId xmlns:a16="http://schemas.microsoft.com/office/drawing/2014/main" id="{CA19B817-3C10-D110-CCAF-79E13BB62EC0}"/>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custDataLst>
      <p:tags r:id="rId10"/>
    </p:custDataLst>
    <p:extLst>
      <p:ext uri="{BB962C8B-B14F-4D97-AF65-F5344CB8AC3E}">
        <p14:creationId xmlns:p14="http://schemas.microsoft.com/office/powerpoint/2010/main" val="69888126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Lst>
  <p:hf hdr="0" ftr="0" dt="0"/>
  <p:txStyles>
    <p:titleStyle>
      <a:lvl1pPr algn="l" defTabSz="914400" rtl="0" eaLnBrk="1" latinLnBrk="0" hangingPunct="1">
        <a:lnSpc>
          <a:spcPct val="90000"/>
        </a:lnSpc>
        <a:spcBef>
          <a:spcPct val="0"/>
        </a:spcBef>
        <a:buNone/>
        <a:defRPr sz="2800" b="1" kern="1200">
          <a:solidFill>
            <a:schemeClr val="tx1"/>
          </a:solidFill>
          <a:latin typeface="Avenir Nxt2 W1G" panose="020B0503020202020204" pitchFamily="34" charset="0"/>
          <a:ea typeface="+mj-ea"/>
          <a:cs typeface="Arial" panose="020B0604020202020204" pitchFamily="34" charset="0"/>
        </a:defRPr>
      </a:lvl1pPr>
    </p:titleStyle>
    <p:body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800" kern="1200" spc="0">
          <a:solidFill>
            <a:schemeClr val="tx1"/>
          </a:solidFill>
          <a:latin typeface="Avenir Nxt2 W1G" panose="020B0503020202020204" pitchFamily="34" charset="0"/>
          <a:ea typeface="+mn-ea"/>
          <a:cs typeface="Arial" panose="020B0604020202020204" pitchFamily="34" charset="0"/>
        </a:defRPr>
      </a:lvl1pPr>
      <a:lvl2pPr marL="8343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venir Nxt2 W1G" panose="020B0503020202020204" pitchFamily="34" charset="0"/>
          <a:ea typeface="+mn-ea"/>
          <a:cs typeface="Arial" panose="020B0604020202020204" pitchFamily="34" charset="0"/>
        </a:defRPr>
      </a:lvl2pPr>
      <a:lvl3pPr marL="12915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3pPr>
      <a:lvl4pPr marL="17487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venir Nxt2 W1G"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4" pos="393">
          <p15:clr>
            <a:srgbClr val="F26B43"/>
          </p15:clr>
        </p15:guide>
        <p15:guide id="5" orient="horz" pos="3974">
          <p15:clr>
            <a:srgbClr val="F26B43"/>
          </p15:clr>
        </p15:guide>
        <p15:guide id="6" orient="horz" pos="3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chemeClr val="accent2"/>
                </a:solidFill>
                <a:latin typeface="Avenir Nxt2 W1G" panose="020B0503020202020204" pitchFamily="34" charset="0"/>
                <a:cs typeface="Arial" panose="020B0604020202020204" pitchFamily="34" charset="0"/>
              </a:rPr>
              <a:t>www.itu.int</a:t>
            </a:r>
            <a:r>
              <a:rPr lang="en-US" sz="1400" spc="50" baseline="0" dirty="0">
                <a:solidFill>
                  <a:schemeClr val="accent2"/>
                </a:solidFill>
                <a:latin typeface="Avenir Nxt2 W1G" panose="020B0503020202020204" pitchFamily="34" charset="0"/>
                <a:cs typeface="Arial" panose="020B0604020202020204" pitchFamily="34" charset="0"/>
              </a:rPr>
              <a:t>/</a:t>
            </a:r>
            <a:r>
              <a:rPr lang="en-US" sz="1400" spc="50" baseline="0" dirty="0" err="1">
                <a:solidFill>
                  <a:schemeClr val="accent2"/>
                </a:solidFill>
                <a:latin typeface="Avenir Nxt2 W1G" panose="020B0503020202020204" pitchFamily="34" charset="0"/>
                <a:cs typeface="Arial" panose="020B0604020202020204" pitchFamily="34" charset="0"/>
              </a:rPr>
              <a:t>bsg</a:t>
            </a:r>
            <a:endParaRPr lang="en-US" sz="1400" spc="50" baseline="0" dirty="0">
              <a:solidFill>
                <a:schemeClr val="accent2"/>
              </a:solidFill>
              <a:latin typeface="Avenir Nxt2 W1G" panose="020B0503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7662A7B-D8AC-460A-9C3E-1872390023D8}"/>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latin typeface="Avenir Nxt2 W1G" panose="020B0503020202020204" pitchFamily="34" charset="0"/>
              </a:rPr>
              <a:t>‹#›</a:t>
            </a:fld>
            <a:endParaRPr lang="en-US" sz="1300" dirty="0">
              <a:solidFill>
                <a:schemeClr val="tx1"/>
              </a:solidFill>
              <a:latin typeface="Avenir Nxt2 W1G" panose="020B0503020202020204" pitchFamily="34" charset="0"/>
            </a:endParaRPr>
          </a:p>
        </p:txBody>
      </p:sp>
      <p:pic>
        <p:nvPicPr>
          <p:cNvPr id="8" name="ITU logo blue">
            <a:extLst>
              <a:ext uri="{FF2B5EF4-FFF2-40B4-BE49-F238E27FC236}">
                <a16:creationId xmlns:a16="http://schemas.microsoft.com/office/drawing/2014/main" id="{2A4221A0-6DFC-4706-98A0-00CD79CED9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9" name="Picture 8" descr="A blue and black logo&#10;&#10;Description automatically generated">
            <a:extLst>
              <a:ext uri="{FF2B5EF4-FFF2-40B4-BE49-F238E27FC236}">
                <a16:creationId xmlns:a16="http://schemas.microsoft.com/office/drawing/2014/main" id="{B9E99882-6330-4D96-9B23-E433C52CE88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5"/>
    </p:custDataLst>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venir Nxt2 W1G" panose="020B0503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venir Nxt2 W1G" panose="020B0503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venir Nxt2 W1G" panose="020B0503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venir Nxt2 W1G" panose="020B0503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venir Nxt2 W1G" panose="020B0503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43FB8933-3AE5-487A-8B03-0B68C8923CB0}"/>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chemeClr val="accent2"/>
                </a:solidFill>
                <a:latin typeface="Avenir Nxt2 W1G" panose="020B0503020202020204" pitchFamily="34" charset="0"/>
                <a:cs typeface="Arial" panose="020B0604020202020204" pitchFamily="34" charset="0"/>
              </a:rPr>
              <a:t>www.itu.int</a:t>
            </a:r>
            <a:r>
              <a:rPr lang="en-US" sz="1400" spc="50" baseline="0" dirty="0">
                <a:solidFill>
                  <a:schemeClr val="accent2"/>
                </a:solidFill>
                <a:latin typeface="Avenir Nxt2 W1G" panose="020B0503020202020204" pitchFamily="34" charset="0"/>
                <a:cs typeface="Arial" panose="020B0604020202020204" pitchFamily="34" charset="0"/>
              </a:rPr>
              <a:t>/</a:t>
            </a:r>
            <a:r>
              <a:rPr lang="en-US" sz="1400" spc="50" baseline="0" dirty="0" err="1">
                <a:solidFill>
                  <a:schemeClr val="accent2"/>
                </a:solidFill>
                <a:latin typeface="Avenir Nxt2 W1G" panose="020B0503020202020204" pitchFamily="34" charset="0"/>
                <a:cs typeface="Arial" panose="020B0604020202020204" pitchFamily="34" charset="0"/>
              </a:rPr>
              <a:t>bsg</a:t>
            </a:r>
            <a:endParaRPr lang="en-US" sz="1400" spc="50" baseline="0" dirty="0">
              <a:solidFill>
                <a:schemeClr val="accent2"/>
              </a:solidFill>
              <a:latin typeface="Avenir Nxt2 W1G" panose="020B0503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D9BF5BD-2163-4157-A2AF-C24DDF31C8DA}"/>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latin typeface="Avenir Nxt2 W1G" panose="020B0503020202020204" pitchFamily="34" charset="0"/>
              </a:rPr>
              <a:t>‹#›</a:t>
            </a:fld>
            <a:endParaRPr lang="en-US" sz="1300" dirty="0">
              <a:solidFill>
                <a:schemeClr val="tx1"/>
              </a:solidFill>
              <a:latin typeface="Avenir Nxt2 W1G" panose="020B0503020202020204" pitchFamily="34" charset="0"/>
            </a:endParaRPr>
          </a:p>
        </p:txBody>
      </p:sp>
      <p:pic>
        <p:nvPicPr>
          <p:cNvPr id="5" name="ITU logo blue">
            <a:extLst>
              <a:ext uri="{FF2B5EF4-FFF2-40B4-BE49-F238E27FC236}">
                <a16:creationId xmlns:a16="http://schemas.microsoft.com/office/drawing/2014/main" id="{13FBE9A9-D110-4172-953B-01062F9E3E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6" name="Picture 5" descr="A blue and black logo&#10;&#10;Description automatically generated">
            <a:extLst>
              <a:ext uri="{FF2B5EF4-FFF2-40B4-BE49-F238E27FC236}">
                <a16:creationId xmlns:a16="http://schemas.microsoft.com/office/drawing/2014/main" id="{7FDDA8FA-B171-4D48-BD47-29F32A71545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4"/>
    </p:custDataLst>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b="0" i="1" kern="1200" spc="0">
          <a:solidFill>
            <a:schemeClr val="tx1"/>
          </a:solidFill>
          <a:latin typeface="Adelle CYR" panose="02000503060000020004" pitchFamily="2" charset="77"/>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23888" y="870450"/>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Box 2">
            <a:extLst>
              <a:ext uri="{FF2B5EF4-FFF2-40B4-BE49-F238E27FC236}">
                <a16:creationId xmlns:a16="http://schemas.microsoft.com/office/drawing/2014/main" id="{B4000E1E-D04F-9864-57F1-1F1BADAA2CAC}"/>
              </a:ext>
            </a:extLst>
          </p:cNvPr>
          <p:cNvSpPr txBox="1"/>
          <p:nvPr userDrawn="1"/>
        </p:nvSpPr>
        <p:spPr>
          <a:xfrm>
            <a:off x="9441170"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chemeClr val="accent2"/>
                </a:solidFill>
                <a:latin typeface="Avenir Nxt2 W1G" panose="020B0503020202020204" pitchFamily="34" charset="0"/>
                <a:cs typeface="Arial" panose="020B0604020202020204" pitchFamily="34" charset="0"/>
              </a:rPr>
              <a:t>www.itu.int</a:t>
            </a:r>
            <a:r>
              <a:rPr lang="en-US" sz="1400" spc="50" baseline="0" dirty="0">
                <a:solidFill>
                  <a:schemeClr val="accent2"/>
                </a:solidFill>
                <a:latin typeface="Avenir Nxt2 W1G" panose="020B0503020202020204" pitchFamily="34" charset="0"/>
                <a:cs typeface="Arial" panose="020B0604020202020204" pitchFamily="34" charset="0"/>
              </a:rPr>
              <a:t>/</a:t>
            </a:r>
            <a:r>
              <a:rPr lang="en-US" sz="1400" spc="50" baseline="0" dirty="0" err="1">
                <a:solidFill>
                  <a:schemeClr val="accent2"/>
                </a:solidFill>
                <a:latin typeface="Avenir Nxt2 W1G" panose="020B0503020202020204" pitchFamily="34" charset="0"/>
                <a:cs typeface="Arial" panose="020B0604020202020204" pitchFamily="34" charset="0"/>
              </a:rPr>
              <a:t>bsg</a:t>
            </a:r>
            <a:endParaRPr lang="en-US" sz="1400" spc="50" baseline="0" dirty="0">
              <a:solidFill>
                <a:schemeClr val="accent2"/>
              </a:solidFill>
              <a:latin typeface="Avenir Nxt2 W1G" panose="020B0503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C90E566-5E52-A699-825B-26D01E35FE5C}"/>
              </a:ext>
            </a:extLst>
          </p:cNvPr>
          <p:cNvSpPr>
            <a:spLocks noGrp="1"/>
          </p:cNvSpPr>
          <p:nvPr>
            <p:ph type="body" idx="1"/>
          </p:nvPr>
        </p:nvSpPr>
        <p:spPr>
          <a:xfrm>
            <a:off x="617625" y="18617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150" dirty="0"/>
          </a:p>
        </p:txBody>
      </p:sp>
      <p:pic>
        <p:nvPicPr>
          <p:cNvPr id="6" name="ITU logo blue">
            <a:extLst>
              <a:ext uri="{FF2B5EF4-FFF2-40B4-BE49-F238E27FC236}">
                <a16:creationId xmlns:a16="http://schemas.microsoft.com/office/drawing/2014/main" id="{759C7EDC-2C02-4D12-87CD-AC475968494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7" name="Picture 6" descr="A blue and black logo&#10;&#10;Description automatically generated">
            <a:extLst>
              <a:ext uri="{FF2B5EF4-FFF2-40B4-BE49-F238E27FC236}">
                <a16:creationId xmlns:a16="http://schemas.microsoft.com/office/drawing/2014/main" id="{3BA4FC01-4042-4AE3-9CCF-429ED177DE45}"/>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10"/>
    </p:custDataLst>
    <p:extLst>
      <p:ext uri="{BB962C8B-B14F-4D97-AF65-F5344CB8AC3E}">
        <p14:creationId xmlns:p14="http://schemas.microsoft.com/office/powerpoint/2010/main" val="133802064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25" r:id="rId5"/>
    <p:sldLayoutId id="2147483723" r:id="rId6"/>
    <p:sldLayoutId id="2147483724" r:id="rId7"/>
    <p:sldLayoutId id="2147483731" r:id="rId8"/>
  </p:sldLayoutIdLst>
  <p:hf hdr="0" ftr="0" dt="0"/>
  <p:txStyles>
    <p:titleStyle>
      <a:lvl1pPr algn="l" defTabSz="914400" rtl="0" eaLnBrk="1" latinLnBrk="0" hangingPunct="1">
        <a:lnSpc>
          <a:spcPct val="90000"/>
        </a:lnSpc>
        <a:spcBef>
          <a:spcPct val="0"/>
        </a:spcBef>
        <a:buNone/>
        <a:defRPr sz="2800" b="1" kern="1200">
          <a:solidFill>
            <a:schemeClr val="tx1"/>
          </a:solidFill>
          <a:latin typeface="Avenir Nxt2 W1G" panose="020B0503020202020204" pitchFamily="34" charset="0"/>
          <a:ea typeface="+mj-ea"/>
          <a:cs typeface="Arial" panose="020B0604020202020204" pitchFamily="34" charset="0"/>
        </a:defRPr>
      </a:lvl1pPr>
    </p:titleStyle>
    <p:bodyStyle>
      <a:lvl1pPr marL="377190" indent="-28575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venir Nxt2 W1G" panose="020B0503020202020204" pitchFamily="34" charset="0"/>
          <a:ea typeface="+mn-ea"/>
          <a:cs typeface="Arial" panose="020B0604020202020204" pitchFamily="34" charset="0"/>
        </a:defRPr>
      </a:lvl1pPr>
      <a:lvl2pPr marL="548640" indent="0" algn="l" defTabSz="914400" rtl="0" eaLnBrk="1" latinLnBrk="0" hangingPunct="1">
        <a:lnSpc>
          <a:spcPts val="2200"/>
        </a:lnSpc>
        <a:spcBef>
          <a:spcPts val="500"/>
        </a:spcBef>
        <a:buClr>
          <a:srgbClr val="009CD6"/>
        </a:buClr>
        <a:buSzPct val="110000"/>
        <a:buFont typeface="Arial" panose="020B0604020202020204" pitchFamily="34" charset="0"/>
        <a:buNone/>
        <a:defRPr sz="1800" kern="1200" spc="0">
          <a:solidFill>
            <a:schemeClr val="tx1"/>
          </a:solidFill>
          <a:latin typeface="Avenir Nxt2 W1G" panose="020B0503020202020204" pitchFamily="34" charset="0"/>
          <a:ea typeface="+mn-ea"/>
          <a:cs typeface="Arial" panose="020B0604020202020204" pitchFamily="34" charset="0"/>
        </a:defRPr>
      </a:lvl2pPr>
      <a:lvl3pPr marL="12915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3pPr>
      <a:lvl4pPr marL="17487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venir Nxt2 W1G"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4" pos="393" userDrawn="1">
          <p15:clr>
            <a:srgbClr val="F26B43"/>
          </p15:clr>
        </p15:guide>
        <p15:guide id="5" orient="horz" pos="3974" userDrawn="1">
          <p15:clr>
            <a:srgbClr val="F26B43"/>
          </p15:clr>
        </p15:guide>
        <p15:guide id="6" orient="horz" pos="34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441170"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chemeClr val="accent2"/>
                </a:solidFill>
                <a:latin typeface="Avenir Nxt2 W1G" panose="020B0503020202020204" pitchFamily="34" charset="0"/>
                <a:cs typeface="Arial" panose="020B0604020202020204" pitchFamily="34" charset="0"/>
              </a:rPr>
              <a:t>www.itu.int</a:t>
            </a:r>
            <a:r>
              <a:rPr lang="en-US" sz="1400" spc="50" baseline="0" dirty="0">
                <a:solidFill>
                  <a:schemeClr val="accent2"/>
                </a:solidFill>
                <a:latin typeface="Avenir Nxt2 W1G" panose="020B0503020202020204" pitchFamily="34" charset="0"/>
                <a:cs typeface="Arial" panose="020B0604020202020204" pitchFamily="34" charset="0"/>
              </a:rPr>
              <a:t>/</a:t>
            </a:r>
            <a:r>
              <a:rPr lang="en-US" sz="1400" spc="50" baseline="0" dirty="0" err="1">
                <a:solidFill>
                  <a:schemeClr val="accent2"/>
                </a:solidFill>
                <a:latin typeface="Avenir Nxt2 W1G" panose="020B0503020202020204" pitchFamily="34" charset="0"/>
                <a:cs typeface="Arial" panose="020B0604020202020204" pitchFamily="34" charset="0"/>
              </a:rPr>
              <a:t>bsg</a:t>
            </a:r>
            <a:endParaRPr lang="en-US" sz="1400" spc="50" baseline="0" dirty="0">
              <a:solidFill>
                <a:schemeClr val="accent2"/>
              </a:solidFill>
              <a:latin typeface="Avenir Nxt2 W1G" panose="020B0503020202020204" pitchFamily="34" charset="0"/>
              <a:cs typeface="Arial" panose="020B0604020202020204" pitchFamily="34" charset="0"/>
            </a:endParaRPr>
          </a:p>
        </p:txBody>
      </p:sp>
      <p:pic>
        <p:nvPicPr>
          <p:cNvPr id="5" name="ITU logo blue">
            <a:extLst>
              <a:ext uri="{FF2B5EF4-FFF2-40B4-BE49-F238E27FC236}">
                <a16:creationId xmlns:a16="http://schemas.microsoft.com/office/drawing/2014/main" id="{9925D3B2-389F-4751-8072-6CC0FBC3A38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7" name="Picture 6" descr="A blue and black logo&#10;&#10;Description automatically generated">
            <a:extLst>
              <a:ext uri="{FF2B5EF4-FFF2-40B4-BE49-F238E27FC236}">
                <a16:creationId xmlns:a16="http://schemas.microsoft.com/office/drawing/2014/main" id="{649639A8-1B80-4B6A-BA25-73B83B61EF5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5"/>
    </p:custDataLst>
    <p:extLst>
      <p:ext uri="{BB962C8B-B14F-4D97-AF65-F5344CB8AC3E}">
        <p14:creationId xmlns:p14="http://schemas.microsoft.com/office/powerpoint/2010/main" val="36265320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txStyles>
    <p:titleStyle>
      <a:lvl1pPr algn="l" defTabSz="914400" rtl="0" eaLnBrk="1" latinLnBrk="0" hangingPunct="1">
        <a:lnSpc>
          <a:spcPct val="90000"/>
        </a:lnSpc>
        <a:spcBef>
          <a:spcPct val="0"/>
        </a:spcBef>
        <a:buNone/>
        <a:defRPr sz="2800" b="1" kern="1200">
          <a:solidFill>
            <a:schemeClr val="tx1"/>
          </a:solidFill>
          <a:latin typeface="Avenir Nxt2 W1G" panose="020B0503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venir Nxt2 W1G" panose="020B0503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venir Nxt2 W1G" panose="020B0503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venir Nxt2 W1G" panose="020B0503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venir Nxt2 W1G" panose="020B0503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2" name="TextBox 1">
            <a:extLst>
              <a:ext uri="{FF2B5EF4-FFF2-40B4-BE49-F238E27FC236}">
                <a16:creationId xmlns:a16="http://schemas.microsoft.com/office/drawing/2014/main" id="{0BF2D689-E636-BA70-BC4B-F77AA901DA26}"/>
              </a:ext>
            </a:extLst>
          </p:cNvPr>
          <p:cNvSpPr txBox="1"/>
          <p:nvPr userDrawn="1"/>
        </p:nvSpPr>
        <p:spPr>
          <a:xfrm>
            <a:off x="9441170"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err="1">
                <a:solidFill>
                  <a:schemeClr val="accent2"/>
                </a:solidFill>
                <a:latin typeface="Avenir Nxt2 W1G" panose="020B0503020202020204" pitchFamily="34" charset="0"/>
                <a:cs typeface="Arial" panose="020B0604020202020204" pitchFamily="34" charset="0"/>
              </a:rPr>
              <a:t>www.itu.int</a:t>
            </a:r>
            <a:r>
              <a:rPr lang="en-US" sz="1400" spc="50" baseline="0" dirty="0">
                <a:solidFill>
                  <a:schemeClr val="accent2"/>
                </a:solidFill>
                <a:latin typeface="Avenir Nxt2 W1G" panose="020B0503020202020204" pitchFamily="34" charset="0"/>
                <a:cs typeface="Arial" panose="020B0604020202020204" pitchFamily="34" charset="0"/>
              </a:rPr>
              <a:t>/</a:t>
            </a:r>
            <a:r>
              <a:rPr lang="en-US" sz="1400" spc="50" baseline="0" dirty="0" err="1">
                <a:solidFill>
                  <a:schemeClr val="accent2"/>
                </a:solidFill>
                <a:latin typeface="Avenir Nxt2 W1G" panose="020B0503020202020204" pitchFamily="34" charset="0"/>
                <a:cs typeface="Arial" panose="020B0604020202020204" pitchFamily="34" charset="0"/>
              </a:rPr>
              <a:t>bsg</a:t>
            </a:r>
            <a:endParaRPr lang="en-US" sz="1400" spc="50" baseline="0" dirty="0">
              <a:solidFill>
                <a:schemeClr val="accent2"/>
              </a:solidFill>
              <a:latin typeface="Avenir Nxt2 W1G" panose="020B0503020202020204" pitchFamily="34" charset="0"/>
              <a:cs typeface="Arial" panose="020B0604020202020204" pitchFamily="34" charset="0"/>
            </a:endParaRPr>
          </a:p>
        </p:txBody>
      </p:sp>
      <p:pic>
        <p:nvPicPr>
          <p:cNvPr id="4" name="ITU logo blue">
            <a:extLst>
              <a:ext uri="{FF2B5EF4-FFF2-40B4-BE49-F238E27FC236}">
                <a16:creationId xmlns:a16="http://schemas.microsoft.com/office/drawing/2014/main" id="{949DCBA8-08B8-43DC-A6F7-7AAA60E651B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5" name="Picture 4" descr="A blue and black logo&#10;&#10;Description automatically generated">
            <a:extLst>
              <a:ext uri="{FF2B5EF4-FFF2-40B4-BE49-F238E27FC236}">
                <a16:creationId xmlns:a16="http://schemas.microsoft.com/office/drawing/2014/main" id="{EE19EE50-748E-4079-B8EF-5C8699671CF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4"/>
    </p:custDataLst>
    <p:extLst>
      <p:ext uri="{BB962C8B-B14F-4D97-AF65-F5344CB8AC3E}">
        <p14:creationId xmlns:p14="http://schemas.microsoft.com/office/powerpoint/2010/main" val="1191632621"/>
      </p:ext>
    </p:extLst>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delle CYR" panose="02000503060000020004" pitchFamily="50"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TU logo blue">
            <a:extLst>
              <a:ext uri="{FF2B5EF4-FFF2-40B4-BE49-F238E27FC236}">
                <a16:creationId xmlns:a16="http://schemas.microsoft.com/office/drawing/2014/main" id="{245ECB2A-EC24-4DC9-B971-6D69327FA4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27502" y="4948160"/>
            <a:ext cx="1323975" cy="1873596"/>
          </a:xfrm>
          <a:prstGeom prst="rect">
            <a:avLst/>
          </a:prstGeom>
        </p:spPr>
      </p:pic>
      <p:pic>
        <p:nvPicPr>
          <p:cNvPr id="3" name="Picture 2" descr="A blue and black logo&#10;&#10;Description automatically generated">
            <a:extLst>
              <a:ext uri="{FF2B5EF4-FFF2-40B4-BE49-F238E27FC236}">
                <a16:creationId xmlns:a16="http://schemas.microsoft.com/office/drawing/2014/main" id="{C709E87A-E344-4FDE-92F2-5A1CA1287BF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914" r="63052"/>
          <a:stretch/>
        </p:blipFill>
        <p:spPr>
          <a:xfrm>
            <a:off x="9949727" y="5539156"/>
            <a:ext cx="824493" cy="764091"/>
          </a:xfrm>
          <a:prstGeom prst="rect">
            <a:avLst/>
          </a:prstGeom>
        </p:spPr>
      </p:pic>
    </p:spTree>
    <p:custDataLst>
      <p:tags r:id="rId4"/>
    </p:custDataLst>
    <p:extLst>
      <p:ext uri="{BB962C8B-B14F-4D97-AF65-F5344CB8AC3E}">
        <p14:creationId xmlns:p14="http://schemas.microsoft.com/office/powerpoint/2010/main" val="62963138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09522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hf hdr="0" ftr="0" dt="0"/>
  <p:txStyles>
    <p:titleStyle>
      <a:lvl1pPr algn="ctr" rtl="0" eaLnBrk="0" fontAlgn="base" hangingPunct="0">
        <a:spcBef>
          <a:spcPct val="0"/>
        </a:spcBef>
        <a:spcAft>
          <a:spcPct val="0"/>
        </a:spcAft>
        <a:defRPr kumimoji="1" sz="4399">
          <a:solidFill>
            <a:schemeClr val="tx2"/>
          </a:solidFill>
          <a:latin typeface="+mj-lt"/>
          <a:ea typeface="+mj-ea"/>
          <a:cs typeface="+mj-cs"/>
        </a:defRPr>
      </a:lvl1pPr>
      <a:lvl2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399">
          <a:solidFill>
            <a:schemeClr val="tx2"/>
          </a:solidFill>
          <a:latin typeface="Arial" pitchFamily="34" charset="0"/>
          <a:ea typeface="ＭＳ Ｐゴシック" pitchFamily="50" charset="-128"/>
        </a:defRPr>
      </a:lvl5pPr>
      <a:lvl6pPr marL="455207" algn="ctr" rtl="0" fontAlgn="base">
        <a:spcBef>
          <a:spcPct val="0"/>
        </a:spcBef>
        <a:spcAft>
          <a:spcPct val="0"/>
        </a:spcAft>
        <a:defRPr kumimoji="1" sz="4399">
          <a:solidFill>
            <a:schemeClr val="tx2"/>
          </a:solidFill>
          <a:latin typeface="Arial" pitchFamily="34" charset="0"/>
          <a:ea typeface="ＭＳ Ｐゴシック" pitchFamily="50" charset="-128"/>
        </a:defRPr>
      </a:lvl6pPr>
      <a:lvl7pPr marL="910379" algn="ctr" rtl="0" fontAlgn="base">
        <a:spcBef>
          <a:spcPct val="0"/>
        </a:spcBef>
        <a:spcAft>
          <a:spcPct val="0"/>
        </a:spcAft>
        <a:defRPr kumimoji="1" sz="4399">
          <a:solidFill>
            <a:schemeClr val="tx2"/>
          </a:solidFill>
          <a:latin typeface="Arial" pitchFamily="34" charset="0"/>
          <a:ea typeface="ＭＳ Ｐゴシック" pitchFamily="50" charset="-128"/>
        </a:defRPr>
      </a:lvl7pPr>
      <a:lvl8pPr marL="1365563" algn="ctr" rtl="0" fontAlgn="base">
        <a:spcBef>
          <a:spcPct val="0"/>
        </a:spcBef>
        <a:spcAft>
          <a:spcPct val="0"/>
        </a:spcAft>
        <a:defRPr kumimoji="1" sz="4399">
          <a:solidFill>
            <a:schemeClr val="tx2"/>
          </a:solidFill>
          <a:latin typeface="Arial" pitchFamily="34" charset="0"/>
          <a:ea typeface="ＭＳ Ｐゴシック" pitchFamily="50" charset="-128"/>
        </a:defRPr>
      </a:lvl8pPr>
      <a:lvl9pPr marL="1820754" algn="ctr" rtl="0" fontAlgn="base">
        <a:spcBef>
          <a:spcPct val="0"/>
        </a:spcBef>
        <a:spcAft>
          <a:spcPct val="0"/>
        </a:spcAft>
        <a:defRPr kumimoji="1" sz="4399">
          <a:solidFill>
            <a:schemeClr val="tx2"/>
          </a:solidFill>
          <a:latin typeface="Arial" pitchFamily="34" charset="0"/>
          <a:ea typeface="ＭＳ Ｐゴシック" pitchFamily="50" charset="-128"/>
        </a:defRPr>
      </a:lvl9pPr>
    </p:titleStyle>
    <p:bodyStyle>
      <a:lvl1pPr marL="341405" indent="-341405" algn="l" rtl="0" eaLnBrk="0" fontAlgn="base" hangingPunct="0">
        <a:spcBef>
          <a:spcPct val="20000"/>
        </a:spcBef>
        <a:spcAft>
          <a:spcPct val="0"/>
        </a:spcAft>
        <a:buChar char="•"/>
        <a:defRPr kumimoji="1" sz="3299">
          <a:solidFill>
            <a:schemeClr val="tx1"/>
          </a:solidFill>
          <a:latin typeface="+mn-lt"/>
          <a:ea typeface="+mn-ea"/>
          <a:cs typeface="+mn-cs"/>
        </a:defRPr>
      </a:lvl1pPr>
      <a:lvl2pPr marL="739685" indent="-284504" algn="l" rtl="0" eaLnBrk="0" fontAlgn="base" hangingPunct="0">
        <a:spcBef>
          <a:spcPct val="20000"/>
        </a:spcBef>
        <a:spcAft>
          <a:spcPct val="0"/>
        </a:spcAft>
        <a:buChar char="–"/>
        <a:defRPr kumimoji="1" sz="2799">
          <a:solidFill>
            <a:schemeClr val="tx1"/>
          </a:solidFill>
          <a:latin typeface="+mn-lt"/>
          <a:ea typeface="+mn-ea"/>
        </a:defRPr>
      </a:lvl2pPr>
      <a:lvl3pPr marL="1137972" indent="-227603" algn="l" rtl="0" eaLnBrk="0" fontAlgn="base" hangingPunct="0">
        <a:spcBef>
          <a:spcPct val="20000"/>
        </a:spcBef>
        <a:spcAft>
          <a:spcPct val="0"/>
        </a:spcAft>
        <a:buChar char="•"/>
        <a:defRPr kumimoji="1" sz="2399">
          <a:solidFill>
            <a:schemeClr val="tx1"/>
          </a:solidFill>
          <a:latin typeface="+mn-lt"/>
          <a:ea typeface="+mn-ea"/>
        </a:defRPr>
      </a:lvl3pPr>
      <a:lvl4pPr marL="1593159" indent="-227603" algn="l" rtl="0" eaLnBrk="0" fontAlgn="base" hangingPunct="0">
        <a:spcBef>
          <a:spcPct val="20000"/>
        </a:spcBef>
        <a:spcAft>
          <a:spcPct val="0"/>
        </a:spcAft>
        <a:buChar char="–"/>
        <a:defRPr kumimoji="1" sz="1999">
          <a:solidFill>
            <a:schemeClr val="tx1"/>
          </a:solidFill>
          <a:latin typeface="+mn-lt"/>
          <a:ea typeface="+mn-ea"/>
        </a:defRPr>
      </a:lvl4pPr>
      <a:lvl5pPr marL="2048341" indent="-226016" algn="l" rtl="0" eaLnBrk="0" fontAlgn="base" hangingPunct="0">
        <a:spcBef>
          <a:spcPct val="20000"/>
        </a:spcBef>
        <a:spcAft>
          <a:spcPct val="0"/>
        </a:spcAft>
        <a:buChar char="»"/>
        <a:defRPr kumimoji="1" sz="1999">
          <a:solidFill>
            <a:schemeClr val="tx1"/>
          </a:solidFill>
          <a:latin typeface="+mn-lt"/>
          <a:ea typeface="+mn-ea"/>
        </a:defRPr>
      </a:lvl5pPr>
      <a:lvl6pPr marL="2503533" indent="-226016" algn="l" rtl="0" fontAlgn="base">
        <a:spcBef>
          <a:spcPct val="20000"/>
        </a:spcBef>
        <a:spcAft>
          <a:spcPct val="0"/>
        </a:spcAft>
        <a:buChar char="»"/>
        <a:defRPr kumimoji="1" sz="1999">
          <a:solidFill>
            <a:schemeClr val="tx1"/>
          </a:solidFill>
          <a:latin typeface="+mn-lt"/>
          <a:ea typeface="+mn-ea"/>
        </a:defRPr>
      </a:lvl6pPr>
      <a:lvl7pPr marL="2958726" indent="-226016" algn="l" rtl="0" fontAlgn="base">
        <a:spcBef>
          <a:spcPct val="20000"/>
        </a:spcBef>
        <a:spcAft>
          <a:spcPct val="0"/>
        </a:spcAft>
        <a:buChar char="»"/>
        <a:defRPr kumimoji="1" sz="1999">
          <a:solidFill>
            <a:schemeClr val="tx1"/>
          </a:solidFill>
          <a:latin typeface="+mn-lt"/>
          <a:ea typeface="+mn-ea"/>
        </a:defRPr>
      </a:lvl7pPr>
      <a:lvl8pPr marL="3413917" indent="-226016" algn="l" rtl="0" fontAlgn="base">
        <a:spcBef>
          <a:spcPct val="20000"/>
        </a:spcBef>
        <a:spcAft>
          <a:spcPct val="0"/>
        </a:spcAft>
        <a:buChar char="»"/>
        <a:defRPr kumimoji="1" sz="1999">
          <a:solidFill>
            <a:schemeClr val="tx1"/>
          </a:solidFill>
          <a:latin typeface="+mn-lt"/>
          <a:ea typeface="+mn-ea"/>
        </a:defRPr>
      </a:lvl8pPr>
      <a:lvl9pPr marL="3869100" indent="-226016" algn="l" rtl="0" fontAlgn="base">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0379" rtl="0" eaLnBrk="1" latinLnBrk="0" hangingPunct="1">
        <a:defRPr kumimoji="1" sz="1699" kern="1200">
          <a:solidFill>
            <a:schemeClr val="tx1"/>
          </a:solidFill>
          <a:latin typeface="+mn-lt"/>
          <a:ea typeface="+mn-ea"/>
          <a:cs typeface="+mn-cs"/>
        </a:defRPr>
      </a:lvl1pPr>
      <a:lvl2pPr marL="455207" algn="l" defTabSz="910379" rtl="0" eaLnBrk="1" latinLnBrk="0" hangingPunct="1">
        <a:defRPr kumimoji="1" sz="1699" kern="1200">
          <a:solidFill>
            <a:schemeClr val="tx1"/>
          </a:solidFill>
          <a:latin typeface="+mn-lt"/>
          <a:ea typeface="+mn-ea"/>
          <a:cs typeface="+mn-cs"/>
        </a:defRPr>
      </a:lvl2pPr>
      <a:lvl3pPr marL="910379" algn="l" defTabSz="910379" rtl="0" eaLnBrk="1" latinLnBrk="0" hangingPunct="1">
        <a:defRPr kumimoji="1" sz="1699" kern="1200">
          <a:solidFill>
            <a:schemeClr val="tx1"/>
          </a:solidFill>
          <a:latin typeface="+mn-lt"/>
          <a:ea typeface="+mn-ea"/>
          <a:cs typeface="+mn-cs"/>
        </a:defRPr>
      </a:lvl3pPr>
      <a:lvl4pPr marL="1365563" algn="l" defTabSz="910379" rtl="0" eaLnBrk="1" latinLnBrk="0" hangingPunct="1">
        <a:defRPr kumimoji="1" sz="1699" kern="1200">
          <a:solidFill>
            <a:schemeClr val="tx1"/>
          </a:solidFill>
          <a:latin typeface="+mn-lt"/>
          <a:ea typeface="+mn-ea"/>
          <a:cs typeface="+mn-cs"/>
        </a:defRPr>
      </a:lvl4pPr>
      <a:lvl5pPr marL="1820754" algn="l" defTabSz="910379" rtl="0" eaLnBrk="1" latinLnBrk="0" hangingPunct="1">
        <a:defRPr kumimoji="1" sz="1699" kern="1200">
          <a:solidFill>
            <a:schemeClr val="tx1"/>
          </a:solidFill>
          <a:latin typeface="+mn-lt"/>
          <a:ea typeface="+mn-ea"/>
          <a:cs typeface="+mn-cs"/>
        </a:defRPr>
      </a:lvl5pPr>
      <a:lvl6pPr marL="2275936" algn="l" defTabSz="910379" rtl="0" eaLnBrk="1" latinLnBrk="0" hangingPunct="1">
        <a:defRPr kumimoji="1" sz="1699" kern="1200">
          <a:solidFill>
            <a:schemeClr val="tx1"/>
          </a:solidFill>
          <a:latin typeface="+mn-lt"/>
          <a:ea typeface="+mn-ea"/>
          <a:cs typeface="+mn-cs"/>
        </a:defRPr>
      </a:lvl6pPr>
      <a:lvl7pPr marL="2731129" algn="l" defTabSz="910379" rtl="0" eaLnBrk="1" latinLnBrk="0" hangingPunct="1">
        <a:defRPr kumimoji="1" sz="1699" kern="1200">
          <a:solidFill>
            <a:schemeClr val="tx1"/>
          </a:solidFill>
          <a:latin typeface="+mn-lt"/>
          <a:ea typeface="+mn-ea"/>
          <a:cs typeface="+mn-cs"/>
        </a:defRPr>
      </a:lvl7pPr>
      <a:lvl8pPr marL="3186320" algn="l" defTabSz="910379" rtl="0" eaLnBrk="1" latinLnBrk="0" hangingPunct="1">
        <a:defRPr kumimoji="1" sz="1699" kern="1200">
          <a:solidFill>
            <a:schemeClr val="tx1"/>
          </a:solidFill>
          <a:latin typeface="+mn-lt"/>
          <a:ea typeface="+mn-ea"/>
          <a:cs typeface="+mn-cs"/>
        </a:defRPr>
      </a:lvl8pPr>
      <a:lvl9pPr marL="3641508" algn="l" defTabSz="910379" rtl="0" eaLnBrk="1" latinLnBrk="0" hangingPunct="1">
        <a:defRPr kumimoji="1" sz="16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23888" y="870450"/>
            <a:ext cx="10515600" cy="746442"/>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
        <p:nvSpPr>
          <p:cNvPr id="3" name="Text Placeholder 2">
            <a:extLst>
              <a:ext uri="{FF2B5EF4-FFF2-40B4-BE49-F238E27FC236}">
                <a16:creationId xmlns:a16="http://schemas.microsoft.com/office/drawing/2014/main" id="{A98B4EFF-1FEC-0946-7DB1-15407D351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dirty="0"/>
          </a:p>
        </p:txBody>
      </p:sp>
    </p:spTree>
    <p:extLst>
      <p:ext uri="{BB962C8B-B14F-4D97-AF65-F5344CB8AC3E}">
        <p14:creationId xmlns:p14="http://schemas.microsoft.com/office/powerpoint/2010/main" val="264940288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800" kern="1200" spc="0">
          <a:solidFill>
            <a:schemeClr val="tx1"/>
          </a:solidFill>
          <a:latin typeface="Arial" panose="020B0604020202020204" pitchFamily="34" charset="0"/>
          <a:ea typeface="+mn-ea"/>
          <a:cs typeface="Arial" panose="020B0604020202020204" pitchFamily="34" charset="0"/>
        </a:defRPr>
      </a:lvl1pPr>
      <a:lvl2pPr marL="8343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2915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7487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4" pos="393">
          <p15:clr>
            <a:srgbClr val="F26B43"/>
          </p15:clr>
        </p15:guide>
        <p15:guide id="5" orient="horz" pos="3974">
          <p15:clr>
            <a:srgbClr val="F26B43"/>
          </p15:clr>
        </p15:guide>
        <p15:guide id="6"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5.xml"/><Relationship Id="rId1" Type="http://schemas.openxmlformats.org/officeDocument/2006/relationships/tags" Target="../tags/tag49.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hyperlink" Target="https://www.itu.int/bsg/" TargetMode="External"/><Relationship Id="rId2" Type="http://schemas.microsoft.com/office/2007/relationships/media" Target="../media/media1.mp4"/><Relationship Id="rId1" Type="http://schemas.openxmlformats.org/officeDocument/2006/relationships/tags" Target="../tags/tag5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4.xml"/><Relationship Id="rId1" Type="http://schemas.openxmlformats.org/officeDocument/2006/relationships/tags" Target="../tags/tag4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849228" y="4658515"/>
            <a:ext cx="6180222" cy="708823"/>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lvl="0">
              <a:lnSpc>
                <a:spcPct val="100000"/>
              </a:lnSpc>
              <a:spcBef>
                <a:spcPts val="0"/>
              </a:spcBef>
              <a:defRPr/>
            </a:pPr>
            <a:r>
              <a:rPr lang="de-DE" sz="1600" dirty="0">
                <a:solidFill>
                  <a:schemeClr val="tx1"/>
                </a:solidFill>
                <a:latin typeface="Avenir Nxt2 W1G" panose="020B0503020202020204" pitchFamily="34" charset="0"/>
              </a:rPr>
              <a:t>Seizo Onoe</a:t>
            </a:r>
          </a:p>
          <a:p>
            <a:pPr lvl="0">
              <a:lnSpc>
                <a:spcPct val="100000"/>
              </a:lnSpc>
              <a:spcBef>
                <a:spcPts val="0"/>
              </a:spcBef>
              <a:defRPr/>
            </a:pPr>
            <a:r>
              <a:rPr lang="en-GB" sz="1600" dirty="0">
                <a:solidFill>
                  <a:schemeClr val="tx1"/>
                </a:solidFill>
                <a:latin typeface="Avenir Nxt2 W1G" panose="020B0503020202020204" pitchFamily="34" charset="0"/>
              </a:rPr>
              <a:t>Director of Telecommunication Standardization Bureau (TSB) </a:t>
            </a:r>
            <a:endParaRPr lang="de-DE" sz="1600" dirty="0">
              <a:solidFill>
                <a:schemeClr val="tx1"/>
              </a:solidFill>
              <a:latin typeface="Avenir Nxt2 W1G" panose="020B0503020202020204" pitchFamily="34" charset="0"/>
            </a:endParaRP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937797" y="4572001"/>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3" name="Title 9">
            <a:extLst>
              <a:ext uri="{FF2B5EF4-FFF2-40B4-BE49-F238E27FC236}">
                <a16:creationId xmlns:a16="http://schemas.microsoft.com/office/drawing/2014/main" id="{122F9856-ABF7-4797-98C9-74C4BD7B847C}"/>
              </a:ext>
            </a:extLst>
          </p:cNvPr>
          <p:cNvSpPr txBox="1">
            <a:spLocks/>
          </p:cNvSpPr>
          <p:nvPr/>
        </p:nvSpPr>
        <p:spPr>
          <a:xfrm>
            <a:off x="849228" y="6162675"/>
            <a:ext cx="4586648" cy="298021"/>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endParaRPr lang="en-US" sz="1800" dirty="0">
              <a:solidFill>
                <a:schemeClr val="tx1"/>
              </a:solidFill>
              <a:latin typeface="Avenir Nxt2 W1G" panose="020B0503020202020204" pitchFamily="34" charset="0"/>
            </a:endParaRPr>
          </a:p>
        </p:txBody>
      </p:sp>
      <p:sp>
        <p:nvSpPr>
          <p:cNvPr id="2" name="Title 9">
            <a:extLst>
              <a:ext uri="{FF2B5EF4-FFF2-40B4-BE49-F238E27FC236}">
                <a16:creationId xmlns:a16="http://schemas.microsoft.com/office/drawing/2014/main" id="{31D60619-753D-D34E-7BA8-4D02A63BA040}"/>
              </a:ext>
            </a:extLst>
          </p:cNvPr>
          <p:cNvSpPr txBox="1">
            <a:spLocks/>
          </p:cNvSpPr>
          <p:nvPr/>
        </p:nvSpPr>
        <p:spPr>
          <a:xfrm>
            <a:off x="802510" y="6315075"/>
            <a:ext cx="4586648" cy="298021"/>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1800" dirty="0">
                <a:solidFill>
                  <a:schemeClr val="tx1"/>
                </a:solidFill>
                <a:latin typeface="Avenir Nxt2 W1G" panose="020B0503020202020204" pitchFamily="34" charset="0"/>
              </a:rPr>
              <a:t>23 January 2024</a:t>
            </a:r>
          </a:p>
        </p:txBody>
      </p:sp>
      <p:sp>
        <p:nvSpPr>
          <p:cNvPr id="3" name="Title 9">
            <a:extLst>
              <a:ext uri="{FF2B5EF4-FFF2-40B4-BE49-F238E27FC236}">
                <a16:creationId xmlns:a16="http://schemas.microsoft.com/office/drawing/2014/main" id="{A44C9A3A-36C2-30AD-AFED-89DF3DBA1314}"/>
              </a:ext>
            </a:extLst>
          </p:cNvPr>
          <p:cNvSpPr txBox="1">
            <a:spLocks/>
          </p:cNvSpPr>
          <p:nvPr/>
        </p:nvSpPr>
        <p:spPr>
          <a:xfrm>
            <a:off x="802510" y="2403292"/>
            <a:ext cx="7968266" cy="1956760"/>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endParaRPr lang="en-GB" sz="3600" b="1" dirty="0">
              <a:solidFill>
                <a:schemeClr val="tx1"/>
              </a:solidFill>
              <a:latin typeface="Avenir Nxt2 W1G" panose="020B0503020202020204" pitchFamily="34" charset="0"/>
            </a:endParaRPr>
          </a:p>
          <a:p>
            <a:r>
              <a:rPr lang="en-GB" sz="3600" b="1" dirty="0">
                <a:solidFill>
                  <a:schemeClr val="tx1"/>
                </a:solidFill>
                <a:latin typeface="Avenir Nxt2 W1G" panose="020B0503020202020204" pitchFamily="34" charset="0"/>
              </a:rPr>
              <a:t>My Vision and</a:t>
            </a:r>
          </a:p>
          <a:p>
            <a:r>
              <a:rPr lang="en-GB" sz="3600" b="1" dirty="0">
                <a:solidFill>
                  <a:schemeClr val="tx1"/>
                </a:solidFill>
                <a:latin typeface="Avenir Nxt2 W1G" panose="020B0503020202020204" pitchFamily="34" charset="0"/>
              </a:rPr>
              <a:t>Bridging the Standardization Gap (BSG)</a:t>
            </a:r>
          </a:p>
          <a:p>
            <a:r>
              <a:rPr lang="en-GB" sz="3600" b="1" dirty="0">
                <a:solidFill>
                  <a:schemeClr val="tx1"/>
                </a:solidFill>
                <a:latin typeface="Avenir Nxt2 W1G" panose="020B0503020202020204" pitchFamily="34" charset="0"/>
              </a:rPr>
              <a:t>New Program</a:t>
            </a:r>
            <a:endParaRPr lang="en-US" sz="3600" b="1" dirty="0">
              <a:solidFill>
                <a:schemeClr val="tx1"/>
              </a:solidFill>
              <a:latin typeface="Avenir Nxt2 W1G" panose="020B0503020202020204" pitchFamily="34" charset="0"/>
            </a:endParaRPr>
          </a:p>
        </p:txBody>
      </p:sp>
    </p:spTree>
    <p:custDataLst>
      <p:tags r:id="rId1"/>
    </p:custDataLst>
    <p:extLst>
      <p:ext uri="{BB962C8B-B14F-4D97-AF65-F5344CB8AC3E}">
        <p14:creationId xmlns:p14="http://schemas.microsoft.com/office/powerpoint/2010/main" val="119680026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574A48-D1A1-4B7C-B7CC-D9F75FBDDFA8}"/>
              </a:ext>
            </a:extLst>
          </p:cNvPr>
          <p:cNvPicPr>
            <a:picLocks noChangeAspect="1"/>
          </p:cNvPicPr>
          <p:nvPr/>
        </p:nvPicPr>
        <p:blipFill>
          <a:blip r:embed="rId4"/>
          <a:stretch>
            <a:fillRect/>
          </a:stretch>
        </p:blipFill>
        <p:spPr>
          <a:xfrm>
            <a:off x="2553925" y="2765324"/>
            <a:ext cx="7446818" cy="3695077"/>
          </a:xfrm>
          <a:prstGeom prst="rect">
            <a:avLst/>
          </a:prstGeom>
        </p:spPr>
      </p:pic>
      <p:sp>
        <p:nvSpPr>
          <p:cNvPr id="5" name="Rectangle 4">
            <a:extLst>
              <a:ext uri="{FF2B5EF4-FFF2-40B4-BE49-F238E27FC236}">
                <a16:creationId xmlns:a16="http://schemas.microsoft.com/office/drawing/2014/main" id="{FDA5FF44-3E2B-43C3-A144-7781B5D494B0}"/>
              </a:ext>
            </a:extLst>
          </p:cNvPr>
          <p:cNvSpPr/>
          <p:nvPr/>
        </p:nvSpPr>
        <p:spPr>
          <a:xfrm>
            <a:off x="6997795" y="5216410"/>
            <a:ext cx="3727356" cy="1568387"/>
          </a:xfrm>
          <a:prstGeom prst="rect">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a:ea typeface="+mn-ea"/>
                <a:cs typeface="+mn-cs"/>
              </a:rPr>
              <a:t>Bridging the Standardization Gap </a:t>
            </a:r>
            <a:endPar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Arial" panose="020B0604020202020204"/>
                <a:ea typeface="+mn-ea"/>
                <a:cs typeface="+mn-cs"/>
              </a:rPr>
              <a:t> </a:t>
            </a: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for meaningful connectivity &amp; sustainable development </a:t>
            </a:r>
            <a:endParaRPr kumimoji="0" lang="en-US" sz="1600" b="1" i="0" u="none" strike="noStrike" kern="0" cap="none" spc="0" normalizeH="0" baseline="0" noProof="0" dirty="0">
              <a:ln>
                <a:noFill/>
              </a:ln>
              <a:solidFill>
                <a:srgbClr val="084D96"/>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through ITU-T standards</a:t>
            </a:r>
            <a:endParaRPr kumimoji="0" lang="en-US" sz="1600" b="1" i="0" u="none" strike="noStrike" kern="0" cap="none" spc="0" normalizeH="0" baseline="0" noProof="0" dirty="0">
              <a:ln>
                <a:noFill/>
              </a:ln>
              <a:solidFill>
                <a:srgbClr val="084D96"/>
              </a:solidFill>
              <a:effectLst/>
              <a:uLnTx/>
              <a:uFillTx/>
              <a:latin typeface="Arial" panose="020B0604020202020204"/>
              <a:ea typeface="+mn-ea"/>
              <a:cs typeface="Arial"/>
            </a:endParaRPr>
          </a:p>
        </p:txBody>
      </p:sp>
      <p:sp>
        <p:nvSpPr>
          <p:cNvPr id="6" name="Rectangle 5">
            <a:extLst>
              <a:ext uri="{FF2B5EF4-FFF2-40B4-BE49-F238E27FC236}">
                <a16:creationId xmlns:a16="http://schemas.microsoft.com/office/drawing/2014/main" id="{524D788B-0FCD-4EF8-AFD0-52159843187D}"/>
              </a:ext>
            </a:extLst>
          </p:cNvPr>
          <p:cNvSpPr/>
          <p:nvPr/>
        </p:nvSpPr>
        <p:spPr>
          <a:xfrm>
            <a:off x="4010082" y="2706134"/>
            <a:ext cx="2357767" cy="1457945"/>
          </a:xfrm>
          <a:prstGeom prst="rect">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Enhancing </a:t>
            </a:r>
            <a:endParaRPr kumimoji="0" lang="en-GB" sz="1600" b="1" i="0" u="none" strike="noStrike" kern="0" cap="none" spc="0" normalizeH="0" baseline="0" noProof="0" dirty="0">
              <a:ln>
                <a:noFill/>
              </a:ln>
              <a:solidFill>
                <a:srgbClr val="084D96"/>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adoption &amp; </a:t>
            </a:r>
            <a:r>
              <a:rPr kumimoji="0" lang="en-US" sz="1600" b="1" i="0" u="none" strike="noStrike" kern="0" cap="none" spc="0" normalizeH="0" baseline="0" noProof="0" dirty="0">
                <a:ln>
                  <a:noFill/>
                </a:ln>
                <a:solidFill>
                  <a:srgbClr val="C00000"/>
                </a:solidFill>
                <a:effectLst/>
                <a:uLnTx/>
                <a:uFillTx/>
                <a:latin typeface="Arial" panose="020B0604020202020204"/>
                <a:ea typeface="+mn-ea"/>
                <a:cs typeface="+mn-cs"/>
              </a:rPr>
              <a:t>implementation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of ITU-T standards</a:t>
            </a:r>
            <a:endParaRPr kumimoji="0" lang="en-GB" sz="1600" b="1" i="0" u="none" strike="noStrike" kern="0" cap="none" spc="0" normalizeH="0" baseline="0" noProof="0" dirty="0">
              <a:ln>
                <a:noFill/>
              </a:ln>
              <a:solidFill>
                <a:srgbClr val="084D96"/>
              </a:solidFill>
              <a:effectLst/>
              <a:uLnTx/>
              <a:uFillTx/>
              <a:latin typeface="Arial" panose="020B0604020202020204"/>
              <a:ea typeface="+mn-ea"/>
              <a:cs typeface="Arial"/>
            </a:endParaRPr>
          </a:p>
        </p:txBody>
      </p:sp>
      <p:sp>
        <p:nvSpPr>
          <p:cNvPr id="7" name="Rectangle 6">
            <a:extLst>
              <a:ext uri="{FF2B5EF4-FFF2-40B4-BE49-F238E27FC236}">
                <a16:creationId xmlns:a16="http://schemas.microsoft.com/office/drawing/2014/main" id="{999C8580-2334-48B7-AD4A-578886958C23}"/>
              </a:ext>
            </a:extLst>
          </p:cNvPr>
          <p:cNvSpPr/>
          <p:nvPr/>
        </p:nvSpPr>
        <p:spPr>
          <a:xfrm>
            <a:off x="1188372" y="2711000"/>
            <a:ext cx="2731105" cy="1453079"/>
          </a:xfrm>
          <a:prstGeom prst="rect">
            <a:avLst/>
          </a:prstGeom>
          <a:solidFill>
            <a:srgbClr val="FFFFFF"/>
          </a:solidFill>
          <a:ln w="9525" cap="flat" cmpd="sng" algn="ctr">
            <a:noFill/>
            <a:prstDash val="solid"/>
          </a:ln>
          <a:effectLst>
            <a:outerShdw blurRad="40000" dist="23000" dir="5400000" rotWithShape="0">
              <a:srgbClr val="000000">
                <a:alpha val="35000"/>
              </a:srgbClr>
            </a:outerShdw>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Empowering </a:t>
            </a:r>
            <a:endParaRPr kumimoji="0" lang="en-US" sz="1600" b="1" i="0" u="none" strike="noStrike" kern="0" cap="none" spc="0" normalizeH="0" baseline="0" noProof="0" dirty="0">
              <a:ln>
                <a:noFill/>
              </a:ln>
              <a:solidFill>
                <a:srgbClr val="C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effective engagement in </a:t>
            </a:r>
            <a:r>
              <a:rPr kumimoji="0" lang="en-US" sz="1600" b="1" i="0" u="none" strike="noStrike" kern="0" cap="none" spc="0" normalizeH="0" baseline="0" noProof="0" dirty="0">
                <a:ln>
                  <a:noFill/>
                </a:ln>
                <a:solidFill>
                  <a:srgbClr val="C00000"/>
                </a:solidFill>
                <a:effectLst/>
                <a:uLnTx/>
                <a:uFillTx/>
                <a:latin typeface="Arial" panose="020B0604020202020204"/>
                <a:ea typeface="+mn-ea"/>
                <a:cs typeface="+mn-cs"/>
              </a:rPr>
              <a:t>development</a:t>
            </a: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 </a:t>
            </a:r>
            <a:endParaRPr kumimoji="0" lang="en-US" sz="1600" b="1" i="0" u="none" strike="noStrike" kern="0" cap="none" spc="0" normalizeH="0" baseline="0" noProof="0" dirty="0">
              <a:ln>
                <a:noFill/>
              </a:ln>
              <a:solidFill>
                <a:srgbClr val="C0000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of ITU-T standards </a:t>
            </a:r>
            <a:endParaRPr kumimoji="0" lang="en-US" sz="1600" b="1" i="0" u="none" strike="noStrike" kern="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84D96"/>
                </a:solidFill>
                <a:effectLst/>
                <a:uLnTx/>
                <a:uFillTx/>
                <a:latin typeface="Arial" panose="020B0604020202020204"/>
                <a:ea typeface="+mn-ea"/>
                <a:cs typeface="+mn-cs"/>
              </a:rPr>
              <a:t>through enhanced</a:t>
            </a:r>
            <a:r>
              <a:rPr kumimoji="0" lang="en-US" sz="1600" b="1" i="0" u="none" strike="noStrike" kern="0" cap="none" spc="0" normalizeH="0" baseline="0" noProof="0" dirty="0">
                <a:ln>
                  <a:noFill/>
                </a:ln>
                <a:solidFill>
                  <a:srgbClr val="002060"/>
                </a:solidFill>
                <a:effectLst/>
                <a:uLnTx/>
                <a:uFillTx/>
                <a:latin typeface="Arial" panose="020B0604020202020204"/>
                <a:ea typeface="+mn-ea"/>
                <a:cs typeface="+mn-cs"/>
              </a:rPr>
              <a:t> </a:t>
            </a:r>
            <a:endParaRPr kumimoji="0" lang="en-US" sz="1600" b="1" i="0" u="none" strike="noStrike" kern="0" cap="none" spc="0" normalizeH="0" baseline="0" noProof="0" dirty="0">
              <a:ln>
                <a:noFill/>
              </a:ln>
              <a:solidFill>
                <a:srgbClr val="00206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panose="020B0604020202020204"/>
                <a:ea typeface="+mn-ea"/>
                <a:cs typeface="+mn-cs"/>
              </a:rPr>
              <a:t>capacity building</a:t>
            </a:r>
            <a:endParaRPr kumimoji="0" lang="en-US" sz="1600" b="1" i="0" u="none" strike="noStrike" kern="0" cap="none" spc="0" normalizeH="0" baseline="0" noProof="0" dirty="0">
              <a:ln>
                <a:noFill/>
              </a:ln>
              <a:solidFill>
                <a:srgbClr val="002060"/>
              </a:solidFill>
              <a:effectLst/>
              <a:uLnTx/>
              <a:uFillTx/>
              <a:latin typeface="Arial" panose="020B0604020202020204"/>
              <a:ea typeface="+mn-ea"/>
              <a:cs typeface="Arial"/>
            </a:endParaRPr>
          </a:p>
        </p:txBody>
      </p:sp>
      <p:pic>
        <p:nvPicPr>
          <p:cNvPr id="13" name="Picture 12">
            <a:extLst>
              <a:ext uri="{FF2B5EF4-FFF2-40B4-BE49-F238E27FC236}">
                <a16:creationId xmlns:a16="http://schemas.microsoft.com/office/drawing/2014/main" id="{2CDFE257-8F8F-9FB7-D1F1-FC80DA3F7208}"/>
              </a:ext>
            </a:extLst>
          </p:cNvPr>
          <p:cNvPicPr>
            <a:picLocks noChangeAspect="1"/>
          </p:cNvPicPr>
          <p:nvPr/>
        </p:nvPicPr>
        <p:blipFill>
          <a:blip r:embed="rId5"/>
          <a:stretch>
            <a:fillRect/>
          </a:stretch>
        </p:blipFill>
        <p:spPr>
          <a:xfrm>
            <a:off x="8133271" y="4448196"/>
            <a:ext cx="1018975" cy="840758"/>
          </a:xfrm>
          <a:prstGeom prst="rect">
            <a:avLst/>
          </a:prstGeom>
        </p:spPr>
      </p:pic>
      <p:sp>
        <p:nvSpPr>
          <p:cNvPr id="8" name="TextBox 7">
            <a:extLst>
              <a:ext uri="{FF2B5EF4-FFF2-40B4-BE49-F238E27FC236}">
                <a16:creationId xmlns:a16="http://schemas.microsoft.com/office/drawing/2014/main" id="{565A0836-8BB2-CB08-6F98-7345ABB34852}"/>
              </a:ext>
            </a:extLst>
          </p:cNvPr>
          <p:cNvSpPr txBox="1"/>
          <p:nvPr/>
        </p:nvSpPr>
        <p:spPr>
          <a:xfrm>
            <a:off x="0" y="1739263"/>
            <a:ext cx="326083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venir Nxt2 W1G" panose="020B0503020202020204"/>
                <a:ea typeface="+mn-ea"/>
                <a:cs typeface="Arial"/>
              </a:rPr>
              <a:t>New BSG Program</a:t>
            </a:r>
            <a:endParaRPr kumimoji="0" lang="en-GB" sz="2800" b="1" i="0" u="none" strike="noStrike" kern="1200" cap="none" spc="0" normalizeH="0" baseline="0" noProof="0" dirty="0">
              <a:ln>
                <a:noFill/>
              </a:ln>
              <a:solidFill>
                <a:srgbClr val="000000"/>
              </a:solidFill>
              <a:effectLst/>
              <a:uLnTx/>
              <a:uFillTx/>
              <a:latin typeface="Avenir Nxt2 W1G" panose="020B0503020202020204"/>
              <a:ea typeface="+mn-ea"/>
              <a:cs typeface="+mn-cs"/>
            </a:endParaRPr>
          </a:p>
        </p:txBody>
      </p:sp>
      <p:sp>
        <p:nvSpPr>
          <p:cNvPr id="2" name="TextBox 1">
            <a:extLst>
              <a:ext uri="{FF2B5EF4-FFF2-40B4-BE49-F238E27FC236}">
                <a16:creationId xmlns:a16="http://schemas.microsoft.com/office/drawing/2014/main" id="{CA266DFA-60CC-CD58-A305-946BE31F7ECA}"/>
              </a:ext>
            </a:extLst>
          </p:cNvPr>
          <p:cNvSpPr txBox="1"/>
          <p:nvPr/>
        </p:nvSpPr>
        <p:spPr>
          <a:xfrm>
            <a:off x="4661178" y="1903342"/>
            <a:ext cx="7668926" cy="923330"/>
          </a:xfrm>
          <a:prstGeom prst="rect">
            <a:avLst/>
          </a:prstGeom>
          <a:noFill/>
          <a:ln w="9525">
            <a:noFill/>
          </a:ln>
        </p:spPr>
        <p:txBody>
          <a:bodyPr wrap="square" rtlCol="0">
            <a:spAutoFit/>
          </a:bodyPr>
          <a:lstStyle>
            <a:defPPr>
              <a:defRPr lang="en-US"/>
            </a:defPPr>
            <a:lvl1pPr>
              <a:defRPr b="1">
                <a:latin typeface="Arial Narrow" panose="020B0606020202030204" pitchFamily="34" charset="0"/>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Thematic initiatives in implementation of standards (</a:t>
            </a:r>
            <a:r>
              <a:rPr kumimoji="0" lang="en-GB"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DFS, U4SSC, CDCP, MLS etc.</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Tools, Data Analytics &amp; Survey/Quiz</a:t>
            </a:r>
            <a:endPar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Strategic Events, Resource Mobilization &amp; Outreaching</a:t>
            </a:r>
          </a:p>
        </p:txBody>
      </p:sp>
      <p:sp>
        <p:nvSpPr>
          <p:cNvPr id="10" name="Speech Bubble: Oval 9">
            <a:extLst>
              <a:ext uri="{FF2B5EF4-FFF2-40B4-BE49-F238E27FC236}">
                <a16:creationId xmlns:a16="http://schemas.microsoft.com/office/drawing/2014/main" id="{46E2E58D-DD7A-EAB3-584E-C09A6B478B54}"/>
              </a:ext>
            </a:extLst>
          </p:cNvPr>
          <p:cNvSpPr/>
          <p:nvPr/>
        </p:nvSpPr>
        <p:spPr>
          <a:xfrm>
            <a:off x="3919477" y="1862222"/>
            <a:ext cx="754642" cy="470227"/>
          </a:xfrm>
          <a:prstGeom prst="wedgeEllipseCallout">
            <a:avLst>
              <a:gd name="adj1" fmla="val 23556"/>
              <a:gd name="adj2" fmla="val 644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9F0ADCA3-838A-AC1C-17E8-2E0A2C2D12DE}"/>
              </a:ext>
            </a:extLst>
          </p:cNvPr>
          <p:cNvSpPr txBox="1"/>
          <p:nvPr/>
        </p:nvSpPr>
        <p:spPr>
          <a:xfrm>
            <a:off x="3929002" y="1934705"/>
            <a:ext cx="7546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NEW</a:t>
            </a:r>
          </a:p>
        </p:txBody>
      </p:sp>
      <p:sp>
        <p:nvSpPr>
          <p:cNvPr id="3" name="TextBox 2">
            <a:extLst>
              <a:ext uri="{FF2B5EF4-FFF2-40B4-BE49-F238E27FC236}">
                <a16:creationId xmlns:a16="http://schemas.microsoft.com/office/drawing/2014/main" id="{2F76255F-9B97-C26D-1A7B-3F168D0EB2BB}"/>
              </a:ext>
            </a:extLst>
          </p:cNvPr>
          <p:cNvSpPr txBox="1"/>
          <p:nvPr/>
        </p:nvSpPr>
        <p:spPr>
          <a:xfrm>
            <a:off x="177690" y="4239902"/>
            <a:ext cx="3684108" cy="646331"/>
          </a:xfrm>
          <a:prstGeom prst="rect">
            <a:avLst/>
          </a:prstGeom>
          <a:noFill/>
          <a:ln w="9525">
            <a:noFill/>
          </a:ln>
        </p:spPr>
        <p:txBody>
          <a:bodyPr wrap="square" rtlCol="0">
            <a:spAutoFit/>
          </a:bodyPr>
          <a:lstStyle>
            <a:defPPr>
              <a:defRPr lang="en-US"/>
            </a:defPPr>
            <a:lvl1pPr>
              <a:defRPr b="1">
                <a:latin typeface="Arial Narrow" panose="020B0606020202030204" pitchFamily="34" charset="0"/>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Updated BSG trainings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Fellowship &amp; Language/Interpretation</a:t>
            </a:r>
          </a:p>
        </p:txBody>
      </p:sp>
      <p:sp>
        <p:nvSpPr>
          <p:cNvPr id="15" name="TextBox 14">
            <a:extLst>
              <a:ext uri="{FF2B5EF4-FFF2-40B4-BE49-F238E27FC236}">
                <a16:creationId xmlns:a16="http://schemas.microsoft.com/office/drawing/2014/main" id="{27510932-778D-8E3D-9752-4795176F78DB}"/>
              </a:ext>
            </a:extLst>
          </p:cNvPr>
          <p:cNvSpPr txBox="1"/>
          <p:nvPr/>
        </p:nvSpPr>
        <p:spPr>
          <a:xfrm>
            <a:off x="9279493" y="4415925"/>
            <a:ext cx="2779157"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Cooperation &amp; Partnership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Funding support</a:t>
            </a:r>
            <a:endParaRPr kumimoji="0" lang="en-GB" sz="18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9" name="Speech Bubble: Oval 8">
            <a:extLst>
              <a:ext uri="{FF2B5EF4-FFF2-40B4-BE49-F238E27FC236}">
                <a16:creationId xmlns:a16="http://schemas.microsoft.com/office/drawing/2014/main" id="{74B609E6-26D5-E0FA-A642-73676E0D74FD}"/>
              </a:ext>
            </a:extLst>
          </p:cNvPr>
          <p:cNvSpPr/>
          <p:nvPr/>
        </p:nvSpPr>
        <p:spPr>
          <a:xfrm>
            <a:off x="177690" y="3671352"/>
            <a:ext cx="754642" cy="470227"/>
          </a:xfrm>
          <a:prstGeom prst="wedgeEllipseCallout">
            <a:avLst>
              <a:gd name="adj1" fmla="val 23556"/>
              <a:gd name="adj2" fmla="val 644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03FE5EDB-4369-2630-E966-97BE26432671}"/>
              </a:ext>
            </a:extLst>
          </p:cNvPr>
          <p:cNvSpPr txBox="1"/>
          <p:nvPr/>
        </p:nvSpPr>
        <p:spPr>
          <a:xfrm>
            <a:off x="187215" y="3743835"/>
            <a:ext cx="7546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NEW</a:t>
            </a:r>
          </a:p>
        </p:txBody>
      </p:sp>
      <p:sp>
        <p:nvSpPr>
          <p:cNvPr id="14" name="Speech Bubble: Oval 13">
            <a:extLst>
              <a:ext uri="{FF2B5EF4-FFF2-40B4-BE49-F238E27FC236}">
                <a16:creationId xmlns:a16="http://schemas.microsoft.com/office/drawing/2014/main" id="{CC60A06A-698F-F6DE-80F7-676BF97A4B87}"/>
              </a:ext>
            </a:extLst>
          </p:cNvPr>
          <p:cNvSpPr/>
          <p:nvPr/>
        </p:nvSpPr>
        <p:spPr>
          <a:xfrm>
            <a:off x="9083458" y="3937228"/>
            <a:ext cx="754642" cy="470227"/>
          </a:xfrm>
          <a:prstGeom prst="wedgeEllipseCallout">
            <a:avLst>
              <a:gd name="adj1" fmla="val 23556"/>
              <a:gd name="adj2" fmla="val 644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39E74BEA-5F0F-A6EB-CEF1-B5AA123E3808}"/>
              </a:ext>
            </a:extLst>
          </p:cNvPr>
          <p:cNvSpPr txBox="1"/>
          <p:nvPr/>
        </p:nvSpPr>
        <p:spPr>
          <a:xfrm>
            <a:off x="9092983" y="4009711"/>
            <a:ext cx="75464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NEW</a:t>
            </a:r>
          </a:p>
        </p:txBody>
      </p:sp>
      <p:sp>
        <p:nvSpPr>
          <p:cNvPr id="17" name="タイトル 1">
            <a:extLst>
              <a:ext uri="{FF2B5EF4-FFF2-40B4-BE49-F238E27FC236}">
                <a16:creationId xmlns:a16="http://schemas.microsoft.com/office/drawing/2014/main" id="{0E5AD005-A5C7-1C9B-41F5-59758898F82F}"/>
              </a:ext>
            </a:extLst>
          </p:cNvPr>
          <p:cNvSpPr txBox="1">
            <a:spLocks/>
          </p:cNvSpPr>
          <p:nvPr/>
        </p:nvSpPr>
        <p:spPr>
          <a:xfrm>
            <a:off x="619161" y="21119"/>
            <a:ext cx="10953713" cy="647433"/>
          </a:xfrm>
          <a:prstGeom prst="rect">
            <a:avLst/>
          </a:prstGeom>
        </p:spPr>
        <p:txBody>
          <a:bodyPr anchor="ctr"/>
          <a:lstStyle>
            <a:lvl1pPr algn="l" defTabSz="914400" rtl="0" eaLnBrk="1" latinLnBrk="0" hangingPunct="1">
              <a:lnSpc>
                <a:spcPct val="90000"/>
              </a:lnSpc>
              <a:spcBef>
                <a:spcPct val="0"/>
              </a:spcBef>
              <a:buNone/>
              <a:defRPr sz="2800" b="1" kern="1200">
                <a:solidFill>
                  <a:schemeClr val="tx1"/>
                </a:solidFill>
                <a:latin typeface="Avenir Nxt2 W1G" panose="020B0503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altLang="ja-JP" sz="3200" b="1" i="0" u="none" strike="noStrike" kern="1200" cap="none" spc="0" normalizeH="0" baseline="0" noProof="0" dirty="0">
                <a:ln>
                  <a:noFill/>
                </a:ln>
                <a:solidFill>
                  <a:srgbClr val="000000"/>
                </a:solidFill>
                <a:effectLst/>
                <a:uLnTx/>
                <a:uFillTx/>
                <a:latin typeface="Avenir Nxt2 W1G" panose="020B0503020202020204" pitchFamily="34" charset="0"/>
                <a:ea typeface="+mj-ea"/>
                <a:cs typeface="Arial" panose="020B0604020202020204" pitchFamily="34" charset="0"/>
              </a:rPr>
              <a:t>Outreach Worldwide</a:t>
            </a:r>
            <a:endParaRPr kumimoji="1" lang="ja-JP" altLang="en-US" sz="3200" b="1" i="0" u="none" strike="noStrike" kern="1200" cap="none" spc="0" normalizeH="0" baseline="0" noProof="0" dirty="0">
              <a:ln>
                <a:noFill/>
              </a:ln>
              <a:solidFill>
                <a:srgbClr val="000000"/>
              </a:solidFill>
              <a:effectLst/>
              <a:uLnTx/>
              <a:uFillTx/>
              <a:latin typeface="Avenir Nxt2 W1G" panose="020B0503020202020204" pitchFamily="34" charset="0"/>
              <a:ea typeface="+mj-ea"/>
              <a:cs typeface="Arial" panose="020B0604020202020204" pitchFamily="34" charset="0"/>
            </a:endParaRPr>
          </a:p>
        </p:txBody>
      </p:sp>
      <p:sp>
        <p:nvSpPr>
          <p:cNvPr id="18" name="Text Placeholder 2">
            <a:extLst>
              <a:ext uri="{FF2B5EF4-FFF2-40B4-BE49-F238E27FC236}">
                <a16:creationId xmlns:a16="http://schemas.microsoft.com/office/drawing/2014/main" id="{3A6ABFF9-10A5-EFF0-F964-61B4459C297C}"/>
              </a:ext>
            </a:extLst>
          </p:cNvPr>
          <p:cNvSpPr txBox="1">
            <a:spLocks/>
          </p:cNvSpPr>
          <p:nvPr/>
        </p:nvSpPr>
        <p:spPr>
          <a:xfrm>
            <a:off x="329367" y="1108693"/>
            <a:ext cx="11533265" cy="620557"/>
          </a:xfrm>
          <a:prstGeom prst="rect">
            <a:avLst/>
          </a:prstGeom>
          <a:ln>
            <a:noFill/>
          </a:ln>
        </p:spPr>
        <p:txBody>
          <a:bodyPr anchor="b"/>
          <a:lstStyle>
            <a:lvl1pPr marL="91440" indent="0" algn="l" defTabSz="914400" rtl="0" eaLnBrk="1" latinLnBrk="0" hangingPunct="1">
              <a:lnSpc>
                <a:spcPts val="2200"/>
              </a:lnSpc>
              <a:spcBef>
                <a:spcPts val="1000"/>
              </a:spcBef>
              <a:buClr>
                <a:srgbClr val="009CD6"/>
              </a:buClr>
              <a:buSzPct val="110000"/>
              <a:buFont typeface="Arial" panose="020B0604020202020204" pitchFamily="34" charset="0"/>
              <a:buNone/>
              <a:defRPr sz="1800" kern="1200" spc="0">
                <a:solidFill>
                  <a:schemeClr val="tx1"/>
                </a:solidFill>
                <a:latin typeface="Avenir Nxt2 W1G" panose="020B0503020202020204" pitchFamily="34" charset="0"/>
                <a:ea typeface="+mn-ea"/>
                <a:cs typeface="Arial" panose="020B0604020202020204" pitchFamily="34" charset="0"/>
              </a:defRPr>
            </a:lvl1pPr>
            <a:lvl2pPr marL="8343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venir Nxt2 W1G" panose="020B0503020202020204" pitchFamily="34" charset="0"/>
                <a:ea typeface="+mn-ea"/>
                <a:cs typeface="Arial" panose="020B0604020202020204" pitchFamily="34" charset="0"/>
              </a:defRPr>
            </a:lvl2pPr>
            <a:lvl3pPr marL="12915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3pPr>
            <a:lvl4pPr marL="1748790" indent="-28575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venir Nxt2 W1G" panose="020B0503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venir Nxt2 W1G" panose="020B05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l" defTabSz="914400" rtl="0" eaLnBrk="1" fontAlgn="auto" latinLnBrk="0" hangingPunct="1">
              <a:lnSpc>
                <a:spcPts val="2200"/>
              </a:lnSpc>
              <a:spcBef>
                <a:spcPts val="1000"/>
              </a:spcBef>
              <a:spcAft>
                <a:spcPts val="0"/>
              </a:spcAft>
              <a:buClr>
                <a:srgbClr val="009CD6"/>
              </a:buClr>
              <a:buSzPct val="110000"/>
              <a:buFont typeface="Arial" panose="020B0604020202020204" pitchFamily="34" charset="0"/>
              <a:buNone/>
              <a:tabLst/>
              <a:defRPr/>
            </a:pPr>
            <a:r>
              <a:rPr kumimoji="0" lang="en-GB" sz="3600" b="0" i="1" u="none" strike="noStrike" kern="1200" cap="none" spc="0" normalizeH="0" baseline="0" noProof="0" dirty="0">
                <a:ln>
                  <a:noFill/>
                </a:ln>
                <a:solidFill>
                  <a:srgbClr val="000000"/>
                </a:solidFill>
                <a:effectLst/>
                <a:uLnTx/>
                <a:uFillTx/>
                <a:latin typeface="Adelle CYR Sb" panose="02000503060000020004" pitchFamily="2" charset="77"/>
                <a:ea typeface="+mn-ea"/>
                <a:cs typeface="Aharoni"/>
              </a:rPr>
              <a:t>It’s crucial to disseminate standards to every corner</a:t>
            </a:r>
            <a:br>
              <a:rPr kumimoji="0" lang="en-GB" sz="3600" b="0" i="1" u="none" strike="noStrike" kern="1200" cap="none" spc="0" normalizeH="0" baseline="0" noProof="0" dirty="0">
                <a:ln>
                  <a:noFill/>
                </a:ln>
                <a:solidFill>
                  <a:srgbClr val="000000"/>
                </a:solidFill>
                <a:effectLst/>
                <a:uLnTx/>
                <a:uFillTx/>
                <a:latin typeface="Adelle CYR Sb" panose="02000503060000020004" pitchFamily="2" charset="77"/>
                <a:ea typeface="+mn-ea"/>
                <a:cs typeface="Aharoni"/>
              </a:rPr>
            </a:br>
            <a:br>
              <a:rPr kumimoji="0" lang="en-GB" sz="3600" b="0" i="1" u="none" strike="noStrike" kern="1200" cap="none" spc="0" normalizeH="0" baseline="0" noProof="0" dirty="0">
                <a:ln>
                  <a:noFill/>
                </a:ln>
                <a:solidFill>
                  <a:srgbClr val="000000"/>
                </a:solidFill>
                <a:effectLst/>
                <a:uLnTx/>
                <a:uFillTx/>
                <a:latin typeface="Adelle CYR Sb" panose="02000503060000020004" pitchFamily="2" charset="77"/>
                <a:ea typeface="+mn-ea"/>
                <a:cs typeface="Aharoni"/>
              </a:rPr>
            </a:br>
            <a:r>
              <a:rPr kumimoji="0" lang="en-GB" sz="3600" b="0" i="1" u="none" strike="noStrike" kern="1200" cap="none" spc="0" normalizeH="0" baseline="0" noProof="0" dirty="0">
                <a:ln>
                  <a:noFill/>
                </a:ln>
                <a:solidFill>
                  <a:srgbClr val="000000"/>
                </a:solidFill>
                <a:effectLst/>
                <a:uLnTx/>
                <a:uFillTx/>
                <a:latin typeface="Adelle CYR Sb" panose="02000503060000020004" pitchFamily="2" charset="77"/>
                <a:ea typeface="+mn-ea"/>
                <a:cs typeface="Aharoni"/>
              </a:rPr>
              <a:t> globally.</a:t>
            </a:r>
          </a:p>
        </p:txBody>
      </p:sp>
    </p:spTree>
    <p:custDataLst>
      <p:tags r:id="rId1"/>
    </p:custDataLst>
    <p:extLst>
      <p:ext uri="{BB962C8B-B14F-4D97-AF65-F5344CB8AC3E}">
        <p14:creationId xmlns:p14="http://schemas.microsoft.com/office/powerpoint/2010/main" val="15923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TU Logo Animation_Brandhub (1) (1)">
            <a:hlinkClick r:id="" action="ppaction://media"/>
            <a:extLst>
              <a:ext uri="{FF2B5EF4-FFF2-40B4-BE49-F238E27FC236}">
                <a16:creationId xmlns:a16="http://schemas.microsoft.com/office/drawing/2014/main" id="{914AA868-9F53-1117-440B-4A474F73925F}"/>
              </a:ext>
            </a:extLst>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0" y="-8389"/>
            <a:ext cx="12192000" cy="6858000"/>
          </a:xfrm>
          <a:prstGeom prst="rect">
            <a:avLst/>
          </a:prstGeom>
        </p:spPr>
      </p:pic>
      <p:sp>
        <p:nvSpPr>
          <p:cNvPr id="2" name="TextBox 1">
            <a:extLst>
              <a:ext uri="{FF2B5EF4-FFF2-40B4-BE49-F238E27FC236}">
                <a16:creationId xmlns:a16="http://schemas.microsoft.com/office/drawing/2014/main" id="{AC4CAA3A-81AC-7CC8-7DE7-45657EC0BEAC}"/>
              </a:ext>
            </a:extLst>
          </p:cNvPr>
          <p:cNvSpPr txBox="1"/>
          <p:nvPr/>
        </p:nvSpPr>
        <p:spPr>
          <a:xfrm>
            <a:off x="3999854" y="5130579"/>
            <a:ext cx="41922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 Nxt2 W1G" panose="020B0503020202020204" pitchFamily="34" charset="0"/>
                <a:ea typeface="+mn-ea"/>
                <a:cs typeface="+mn-cs"/>
              </a:rPr>
              <a:t>Thank you!</a:t>
            </a:r>
            <a:endParaRPr kumimoji="0" lang="en-150" sz="3200" b="1" i="0" u="none" strike="noStrike" kern="1200" cap="none" spc="0" normalizeH="0" baseline="0" noProof="0" dirty="0">
              <a:ln>
                <a:noFill/>
              </a:ln>
              <a:solidFill>
                <a:srgbClr val="000000"/>
              </a:solidFill>
              <a:effectLst/>
              <a:uLnTx/>
              <a:uFillTx/>
              <a:latin typeface="Avenir Nxt2 W1G" panose="020B0503020202020204" pitchFamily="34" charset="0"/>
              <a:ea typeface="+mn-ea"/>
              <a:cs typeface="+mn-cs"/>
            </a:endParaRPr>
          </a:p>
        </p:txBody>
      </p:sp>
      <p:sp>
        <p:nvSpPr>
          <p:cNvPr id="4" name="TextBox 3">
            <a:extLst>
              <a:ext uri="{FF2B5EF4-FFF2-40B4-BE49-F238E27FC236}">
                <a16:creationId xmlns:a16="http://schemas.microsoft.com/office/drawing/2014/main" id="{E9799947-036E-8BE1-78AC-DC185BF8716D}"/>
              </a:ext>
            </a:extLst>
          </p:cNvPr>
          <p:cNvSpPr txBox="1"/>
          <p:nvPr/>
        </p:nvSpPr>
        <p:spPr>
          <a:xfrm>
            <a:off x="8259258" y="1188812"/>
            <a:ext cx="373339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 Nxt2 W1G" panose="020B0503020202020204" pitchFamily="34" charset="0"/>
                <a:ea typeface="+mn-ea"/>
                <a:cs typeface="+mn-cs"/>
              </a:rPr>
              <a:t>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venir Nxt2 W1G" panose="020B0503020202020204" pitchFamily="34" charset="0"/>
                <a:ea typeface="+mn-ea"/>
                <a:cs typeface="+mn-cs"/>
              </a:rPr>
              <a:t>new BSG website!</a:t>
            </a:r>
            <a:endParaRPr kumimoji="0" lang="en-150" sz="3200" b="1" i="0" u="none" strike="noStrike" kern="1200" cap="none" spc="0" normalizeH="0" baseline="0" noProof="0" dirty="0">
              <a:ln>
                <a:noFill/>
              </a:ln>
              <a:solidFill>
                <a:srgbClr val="000000"/>
              </a:solidFill>
              <a:effectLst/>
              <a:uLnTx/>
              <a:uFillTx/>
              <a:latin typeface="Avenir Nxt2 W1G" panose="020B0503020202020204" pitchFamily="34" charset="0"/>
              <a:ea typeface="+mn-ea"/>
              <a:cs typeface="+mn-cs"/>
            </a:endParaRPr>
          </a:p>
        </p:txBody>
      </p:sp>
      <p:pic>
        <p:nvPicPr>
          <p:cNvPr id="7" name="Picture 6" descr="A qr code with a white background&#10;&#10;Description automatically generated">
            <a:extLst>
              <a:ext uri="{FF2B5EF4-FFF2-40B4-BE49-F238E27FC236}">
                <a16:creationId xmlns:a16="http://schemas.microsoft.com/office/drawing/2014/main" id="{A7F12875-B027-FAD2-6892-F405B532E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009" y="2374084"/>
            <a:ext cx="2671894" cy="2671894"/>
          </a:xfrm>
          <a:prstGeom prst="rect">
            <a:avLst/>
          </a:prstGeom>
        </p:spPr>
      </p:pic>
      <p:sp>
        <p:nvSpPr>
          <p:cNvPr id="8" name="TextBox 7">
            <a:extLst>
              <a:ext uri="{FF2B5EF4-FFF2-40B4-BE49-F238E27FC236}">
                <a16:creationId xmlns:a16="http://schemas.microsoft.com/office/drawing/2014/main" id="{D3642325-24E4-FC6B-4F70-0CFB91B4540B}"/>
              </a:ext>
            </a:extLst>
          </p:cNvPr>
          <p:cNvSpPr txBox="1"/>
          <p:nvPr/>
        </p:nvSpPr>
        <p:spPr>
          <a:xfrm>
            <a:off x="8736377" y="5130579"/>
            <a:ext cx="2779157" cy="369332"/>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0000"/>
                </a:solidFill>
                <a:effectLst/>
                <a:uLnTx/>
                <a:uFillTx/>
                <a:ea typeface="+mn-ea"/>
                <a:cs typeface="+mn-cs"/>
                <a:hlinkClick r:id="rId7"/>
              </a:rPr>
              <a:t>https://www.itu.int/bsg/</a:t>
            </a:r>
            <a:endParaRPr kumimoji="0" lang="en-GB" sz="1800" b="0" i="0" u="none" strike="noStrike" kern="1200" cap="none" spc="0" normalizeH="0" baseline="0" noProof="0" dirty="0">
              <a:ln>
                <a:noFill/>
              </a:ln>
              <a:solidFill>
                <a:srgbClr val="000000"/>
              </a:solidFill>
              <a:effectLst/>
              <a:uLnTx/>
              <a:uFillTx/>
              <a:ea typeface="+mn-ea"/>
              <a:cs typeface="+mn-cs"/>
            </a:endParaRPr>
          </a:p>
        </p:txBody>
      </p:sp>
    </p:spTree>
    <p:custDataLst>
      <p:tags r:id="rId1"/>
    </p:custDataLst>
    <p:extLst>
      <p:ext uri="{BB962C8B-B14F-4D97-AF65-F5344CB8AC3E}">
        <p14:creationId xmlns:p14="http://schemas.microsoft.com/office/powerpoint/2010/main" val="141972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2C19BEB6-60D2-966F-882A-B6CF3785DAEB}"/>
              </a:ext>
            </a:extLst>
          </p:cNvPr>
          <p:cNvSpPr txBox="1"/>
          <p:nvPr/>
        </p:nvSpPr>
        <p:spPr>
          <a:xfrm>
            <a:off x="2101224" y="709131"/>
            <a:ext cx="772095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2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My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54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srgbClr val="000000">
                    <a:lumMod val="65000"/>
                    <a:lumOff val="35000"/>
                  </a:srgbClr>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Outreach worldwide</a:t>
            </a:r>
          </a:p>
        </p:txBody>
      </p:sp>
      <p:sp>
        <p:nvSpPr>
          <p:cNvPr id="6" name="Content Placeholder 1">
            <a:extLst>
              <a:ext uri="{FF2B5EF4-FFF2-40B4-BE49-F238E27FC236}">
                <a16:creationId xmlns:a16="http://schemas.microsoft.com/office/drawing/2014/main" id="{359CAA86-9814-EEF1-1B7B-3596DA113BA4}"/>
              </a:ext>
            </a:extLst>
          </p:cNvPr>
          <p:cNvSpPr txBox="1">
            <a:spLocks/>
          </p:cNvSpPr>
          <p:nvPr/>
        </p:nvSpPr>
        <p:spPr>
          <a:xfrm>
            <a:off x="1520946" y="4044950"/>
            <a:ext cx="9150108" cy="2377660"/>
          </a:xfrm>
          <a:prstGeom prst="rect">
            <a:avLst/>
          </a:prstGeom>
        </p:spPr>
        <p:txBody>
          <a:bodyPr vert="horz" lIns="91440" tIns="45720" rIns="91440" bIns="45720" numCol="1" spcCol="274320" rtlCol="0">
            <a:noAutofit/>
          </a:bodyPr>
          <a:lstStyle>
            <a:lvl1pPr marL="91440" indent="0" algn="ctr" defTabSz="914400" rtl="0" eaLnBrk="1" latinLnBrk="0" hangingPunct="1">
              <a:lnSpc>
                <a:spcPct val="100000"/>
              </a:lnSpc>
              <a:spcBef>
                <a:spcPts val="1000"/>
              </a:spcBef>
              <a:buClr>
                <a:srgbClr val="009CD6"/>
              </a:buClr>
              <a:buSzPct val="110000"/>
              <a:buFontTx/>
              <a:buNone/>
              <a:defRPr sz="3200" i="1" kern="1200" spc="20">
                <a:solidFill>
                  <a:schemeClr val="tx1"/>
                </a:solidFill>
                <a:latin typeface="Georgia" panose="02040502050405020303" pitchFamily="18" charset="0"/>
                <a:ea typeface="+mn-ea"/>
                <a:cs typeface="Arial" panose="020B0604020202020204" pitchFamily="34" charset="0"/>
              </a:defRPr>
            </a:lvl1pPr>
            <a:lvl2pPr marL="548640" indent="0" algn="l" defTabSz="914400" rtl="0" eaLnBrk="1" latinLnBrk="0" hangingPunct="1">
              <a:lnSpc>
                <a:spcPts val="2400"/>
              </a:lnSpc>
              <a:spcBef>
                <a:spcPts val="500"/>
              </a:spcBef>
              <a:buClr>
                <a:srgbClr val="009CD6"/>
              </a:buClr>
              <a:buSzPct val="110000"/>
              <a:buFontTx/>
              <a:buNone/>
              <a:defRPr sz="1800" kern="1200" spc="2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ts val="2400"/>
              </a:lnSpc>
              <a:spcBef>
                <a:spcPts val="500"/>
              </a:spcBef>
              <a:buClr>
                <a:srgbClr val="009CD6"/>
              </a:buClr>
              <a:buSzPct val="110000"/>
              <a:buFontTx/>
              <a:buNone/>
              <a:defRPr sz="1800" kern="1200" spc="2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ts val="2400"/>
              </a:lnSpc>
              <a:spcBef>
                <a:spcPts val="500"/>
              </a:spcBef>
              <a:buClr>
                <a:srgbClr val="009CD6"/>
              </a:buClr>
              <a:buSzPct val="110000"/>
              <a:buFontTx/>
              <a:buNone/>
              <a:defRPr sz="1800" kern="1200" spc="2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5B9BD5"/>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ctr" defTabSz="914400" rtl="0" eaLnBrk="1" fontAlgn="auto" latinLnBrk="0" hangingPunct="1">
              <a:lnSpc>
                <a:spcPct val="100000"/>
              </a:lnSpc>
              <a:spcBef>
                <a:spcPts val="1000"/>
              </a:spcBef>
              <a:spcAft>
                <a:spcPts val="0"/>
              </a:spcAft>
              <a:buClr>
                <a:srgbClr val="009CD6"/>
              </a:buClr>
              <a:buSzPct val="110000"/>
              <a:buFontTx/>
              <a:buNone/>
              <a:tabLst/>
              <a:defRPr/>
            </a:pPr>
            <a:r>
              <a:rPr kumimoji="0" lang="en-US" sz="3200" b="0" i="1" u="none" strike="noStrike" kern="1200" cap="none" spc="20" normalizeH="0" baseline="0" noProof="0" dirty="0">
                <a:ln>
                  <a:noFill/>
                </a:ln>
                <a:solidFill>
                  <a:sysClr val="windowText" lastClr="000000"/>
                </a:solidFill>
                <a:effectLst/>
                <a:uLnTx/>
                <a:uFillTx/>
                <a:latin typeface="Georgia" panose="02040502050405020303" pitchFamily="18" charset="0"/>
                <a:ea typeface="ＭＳ Ｐゴシック"/>
                <a:cs typeface="Arial" panose="020B0604020202020204" pitchFamily="34" charset="0"/>
              </a:rPr>
              <a:t>“</a:t>
            </a:r>
            <a:r>
              <a:rPr kumimoji="0" lang="en-GB" sz="3200" b="0" i="1" u="none" strike="noStrike" kern="1200" cap="none" spc="20" normalizeH="0" baseline="0" noProof="0" dirty="0">
                <a:ln>
                  <a:noFill/>
                </a:ln>
                <a:solidFill>
                  <a:sysClr val="windowText" lastClr="000000"/>
                </a:solidFill>
                <a:effectLst/>
                <a:uLnTx/>
                <a:uFillTx/>
                <a:latin typeface="Georgia" panose="02040502050405020303" pitchFamily="18" charset="0"/>
                <a:ea typeface="ＭＳ Ｐゴシック"/>
                <a:cs typeface="Arial" panose="020B0604020202020204" pitchFamily="34" charset="0"/>
              </a:rPr>
              <a:t>Standards and technologies are meaningful only after people could use them</a:t>
            </a:r>
            <a:r>
              <a:rPr kumimoji="0" lang="en-US" sz="3200" b="0" i="1" u="none" strike="noStrike" kern="1200" cap="none" spc="20" normalizeH="0" baseline="0" noProof="0" dirty="0">
                <a:ln>
                  <a:noFill/>
                </a:ln>
                <a:solidFill>
                  <a:sysClr val="windowText" lastClr="000000"/>
                </a:solidFill>
                <a:effectLst/>
                <a:uLnTx/>
                <a:uFillTx/>
                <a:latin typeface="Georgia" panose="02040502050405020303" pitchFamily="18" charset="0"/>
                <a:ea typeface="ＭＳ Ｐゴシック"/>
                <a:cs typeface="Arial" panose="020B0604020202020204" pitchFamily="34" charset="0"/>
              </a:rPr>
              <a:t>.            </a:t>
            </a:r>
            <a:r>
              <a:rPr kumimoji="0" lang="en-US" altLang="ja-JP" sz="3200" b="0" i="1" u="none" strike="noStrike" kern="1200" cap="none" spc="20" normalizeH="0" baseline="0" noProof="0" dirty="0">
                <a:ln>
                  <a:noFill/>
                </a:ln>
                <a:solidFill>
                  <a:sysClr val="windowText" lastClr="000000"/>
                </a:solidFill>
                <a:effectLst/>
                <a:uLnTx/>
                <a:uFillTx/>
                <a:latin typeface="Georgia" panose="02040502050405020303" pitchFamily="18" charset="0"/>
                <a:ea typeface="ＭＳ Ｐゴシック"/>
                <a:cs typeface="Arial" panose="020B0604020202020204" pitchFamily="34" charset="0"/>
              </a:rPr>
              <a:t>Enabling p</a:t>
            </a:r>
            <a:r>
              <a:rPr kumimoji="0" lang="en-US" sz="3200" b="0" i="1" u="none" strike="noStrike" kern="1200" cap="none" spc="20" normalizeH="0" baseline="0" noProof="0" dirty="0">
                <a:ln>
                  <a:noFill/>
                </a:ln>
                <a:solidFill>
                  <a:sysClr val="windowText" lastClr="000000"/>
                </a:solidFill>
                <a:effectLst/>
                <a:uLnTx/>
                <a:uFillTx/>
                <a:latin typeface="Georgia" panose="02040502050405020303" pitchFamily="18" charset="0"/>
                <a:ea typeface="ＭＳ Ｐゴシック"/>
                <a:cs typeface="Arial" panose="020B0604020202020204" pitchFamily="34" charset="0"/>
              </a:rPr>
              <a:t>eople around the world to benefit from technology – that’s what we do.”</a:t>
            </a:r>
          </a:p>
        </p:txBody>
      </p:sp>
      <p:pic>
        <p:nvPicPr>
          <p:cNvPr id="7" name="Picture Placeholder 7" descr="A person wearing glasses and a suit&#10;&#10;Description automatically generated with low confidence">
            <a:extLst>
              <a:ext uri="{FF2B5EF4-FFF2-40B4-BE49-F238E27FC236}">
                <a16:creationId xmlns:a16="http://schemas.microsoft.com/office/drawing/2014/main" id="{3462C89B-B36E-48ED-9025-7FA0E1128901}"/>
              </a:ext>
            </a:extLst>
          </p:cNvPr>
          <p:cNvPicPr>
            <a:picLocks noChangeAspect="1"/>
          </p:cNvPicPr>
          <p:nvPr/>
        </p:nvPicPr>
        <p:blipFill>
          <a:blip r:embed="rId2">
            <a:extLst>
              <a:ext uri="{28A0092B-C50C-407E-A947-70E740481C1C}">
                <a14:useLocalDpi xmlns:a14="http://schemas.microsoft.com/office/drawing/2010/main" val="0"/>
              </a:ext>
            </a:extLst>
          </a:blip>
          <a:srcRect t="8333" b="8333"/>
          <a:stretch>
            <a:fillRect/>
          </a:stretch>
        </p:blipFill>
        <p:spPr>
          <a:xfrm>
            <a:off x="2133600" y="561182"/>
            <a:ext cx="1244600" cy="1244600"/>
          </a:xfrm>
          <a:prstGeom prst="flowChartConnector">
            <a:avLst/>
          </a:prstGeom>
          <a:solidFill>
            <a:sysClr val="window" lastClr="FFFFFF">
              <a:lumMod val="85000"/>
            </a:sysClr>
          </a:solidFill>
        </p:spPr>
      </p:pic>
    </p:spTree>
    <p:extLst>
      <p:ext uri="{BB962C8B-B14F-4D97-AF65-F5344CB8AC3E}">
        <p14:creationId xmlns:p14="http://schemas.microsoft.com/office/powerpoint/2010/main" val="1921739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03E3B687-BE79-859D-C2F7-41112F096C4A}"/>
              </a:ext>
            </a:extLst>
          </p:cNvPr>
          <p:cNvSpPr/>
          <p:nvPr/>
        </p:nvSpPr>
        <p:spPr>
          <a:xfrm>
            <a:off x="1467042" y="107951"/>
            <a:ext cx="9597198" cy="6858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42" name="グループ化 41">
            <a:extLst>
              <a:ext uri="{FF2B5EF4-FFF2-40B4-BE49-F238E27FC236}">
                <a16:creationId xmlns:a16="http://schemas.microsoft.com/office/drawing/2014/main" id="{995D6D4C-A52D-F9D7-8438-C3253B1EDFE4}"/>
              </a:ext>
            </a:extLst>
          </p:cNvPr>
          <p:cNvGrpSpPr/>
          <p:nvPr/>
        </p:nvGrpSpPr>
        <p:grpSpPr>
          <a:xfrm>
            <a:off x="3826867" y="2214573"/>
            <a:ext cx="4672874" cy="4371398"/>
            <a:chOff x="3826867" y="2214573"/>
            <a:chExt cx="4672874" cy="4371398"/>
          </a:xfrm>
        </p:grpSpPr>
        <p:pic>
          <p:nvPicPr>
            <p:cNvPr id="2054" name="Picture 6" descr="√無料でダウンロード！ 図形 素材 フリー">
              <a:extLst>
                <a:ext uri="{FF2B5EF4-FFF2-40B4-BE49-F238E27FC236}">
                  <a16:creationId xmlns:a16="http://schemas.microsoft.com/office/drawing/2014/main" id="{92F3755F-14F0-D924-584B-504004C4AC03}"/>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520000">
              <a:off x="3826867" y="2214573"/>
              <a:ext cx="4672874" cy="4371398"/>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a:extLst>
                <a:ext uri="{FF2B5EF4-FFF2-40B4-BE49-F238E27FC236}">
                  <a16:creationId xmlns:a16="http://schemas.microsoft.com/office/drawing/2014/main" id="{BE039031-3764-5BE6-5DF9-399A49A2074E}"/>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260000">
              <a:off x="6035248" y="4231536"/>
              <a:ext cx="413855" cy="374812"/>
            </a:xfrm>
            <a:prstGeom prst="rect">
              <a:avLst/>
            </a:prstGeom>
          </p:spPr>
        </p:pic>
      </p:grpSp>
      <p:pic>
        <p:nvPicPr>
          <p:cNvPr id="2050" name="Picture 2" descr="kasword: かっこいい 矢印 アイコン">
            <a:extLst>
              <a:ext uri="{FF2B5EF4-FFF2-40B4-BE49-F238E27FC236}">
                <a16:creationId xmlns:a16="http://schemas.microsoft.com/office/drawing/2014/main" id="{8DCA08E1-0F3A-0813-A803-90F46E190F3E}"/>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00000" flipV="1">
            <a:off x="6383969" y="3051211"/>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asword: かっこいい 矢印 アイコン">
            <a:extLst>
              <a:ext uri="{FF2B5EF4-FFF2-40B4-BE49-F238E27FC236}">
                <a16:creationId xmlns:a16="http://schemas.microsoft.com/office/drawing/2014/main" id="{B6658A86-42A0-8147-9098-47D20A47A828}"/>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40000" flipV="1">
            <a:off x="7051661" y="2815171"/>
            <a:ext cx="2228118" cy="11071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kasword: かっこいい 矢印 アイコン">
            <a:extLst>
              <a:ext uri="{FF2B5EF4-FFF2-40B4-BE49-F238E27FC236}">
                <a16:creationId xmlns:a16="http://schemas.microsoft.com/office/drawing/2014/main" id="{65E82AC3-C956-F16D-F7C4-D78B245D3977}"/>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640000" flipV="1">
            <a:off x="6336141" y="4624980"/>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kasword: かっこいい 矢印 アイコン">
            <a:extLst>
              <a:ext uri="{FF2B5EF4-FFF2-40B4-BE49-F238E27FC236}">
                <a16:creationId xmlns:a16="http://schemas.microsoft.com/office/drawing/2014/main" id="{13CAC5CE-D80B-CBF5-FDC4-8B676E17ABB3}"/>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480000" flipV="1">
            <a:off x="6851048" y="4515761"/>
            <a:ext cx="2430512" cy="13421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kasword: かっこいい 矢印 アイコン">
            <a:extLst>
              <a:ext uri="{FF2B5EF4-FFF2-40B4-BE49-F238E27FC236}">
                <a16:creationId xmlns:a16="http://schemas.microsoft.com/office/drawing/2014/main" id="{55C450DC-E5B6-B568-7924-C0038DF0C0C6}"/>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alphaModFix amt="10000"/>
            <a:extLst>
              <a:ext uri="{28A0092B-C50C-407E-A947-70E740481C1C}">
                <a14:useLocalDpi xmlns:a14="http://schemas.microsoft.com/office/drawing/2010/main" val="0"/>
              </a:ext>
            </a:extLst>
          </a:blip>
          <a:srcRect/>
          <a:stretch>
            <a:fillRect/>
          </a:stretch>
        </p:blipFill>
        <p:spPr bwMode="auto">
          <a:xfrm rot="11520000" flipV="1">
            <a:off x="3732454" y="4342218"/>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kasword: かっこいい 矢印 アイコン">
            <a:extLst>
              <a:ext uri="{FF2B5EF4-FFF2-40B4-BE49-F238E27FC236}">
                <a16:creationId xmlns:a16="http://schemas.microsoft.com/office/drawing/2014/main" id="{8C98D47D-6888-13E1-5143-43CC0D05DFCF}"/>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alphaModFix amt="10000"/>
            <a:extLst>
              <a:ext uri="{28A0092B-C50C-407E-A947-70E740481C1C}">
                <a14:useLocalDpi xmlns:a14="http://schemas.microsoft.com/office/drawing/2010/main" val="0"/>
              </a:ext>
            </a:extLst>
          </a:blip>
          <a:srcRect/>
          <a:stretch>
            <a:fillRect/>
          </a:stretch>
        </p:blipFill>
        <p:spPr bwMode="auto">
          <a:xfrm rot="16920000" flipV="1">
            <a:off x="3839762" y="2897075"/>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asword: かっこいい 矢印 アイコン">
            <a:extLst>
              <a:ext uri="{FF2B5EF4-FFF2-40B4-BE49-F238E27FC236}">
                <a16:creationId xmlns:a16="http://schemas.microsoft.com/office/drawing/2014/main" id="{63E1C03E-F1FF-0C21-34F1-A623BE388591}"/>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680000" flipV="1">
            <a:off x="2920852" y="2745219"/>
            <a:ext cx="3900045" cy="290442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68DAE4D5-FC25-89D2-EB3E-1807CF592166}"/>
              </a:ext>
            </a:extLst>
          </p:cNvPr>
          <p:cNvSpPr/>
          <p:nvPr/>
        </p:nvSpPr>
        <p:spPr>
          <a:xfrm>
            <a:off x="1467042" y="1085427"/>
            <a:ext cx="9597198" cy="4687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3200" b="1" i="0" u="none" strike="noStrike" kern="120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rPr>
              <a:t>Standardization becomes truly valuable and meaningful only when the standards are widely spread. </a:t>
            </a:r>
          </a:p>
        </p:txBody>
      </p:sp>
      <p:sp>
        <p:nvSpPr>
          <p:cNvPr id="2" name="タイトル 1">
            <a:extLst>
              <a:ext uri="{FF2B5EF4-FFF2-40B4-BE49-F238E27FC236}">
                <a16:creationId xmlns:a16="http://schemas.microsoft.com/office/drawing/2014/main" id="{A7B1084F-8F8B-E1D3-2D19-FD2A7089EA5C}"/>
              </a:ext>
            </a:extLst>
          </p:cNvPr>
          <p:cNvSpPr>
            <a:spLocks noGrp="1"/>
          </p:cNvSpPr>
          <p:nvPr>
            <p:ph type="title"/>
          </p:nvPr>
        </p:nvSpPr>
        <p:spPr/>
        <p:txBody>
          <a:bodyPr/>
          <a:lstStyle/>
          <a:p>
            <a:r>
              <a:rPr lang="en-US" altLang="ja-JP" dirty="0"/>
              <a:t>Value of standardization</a:t>
            </a:r>
            <a:endParaRPr lang="ja-JP" altLang="en-US" dirty="0"/>
          </a:p>
        </p:txBody>
      </p:sp>
      <p:sp>
        <p:nvSpPr>
          <p:cNvPr id="17" name="四角形: 角を丸くする 16">
            <a:extLst>
              <a:ext uri="{FF2B5EF4-FFF2-40B4-BE49-F238E27FC236}">
                <a16:creationId xmlns:a16="http://schemas.microsoft.com/office/drawing/2014/main" id="{E4E75845-2DE7-DAC3-4D88-F7375A06DE0D}"/>
              </a:ext>
            </a:extLst>
          </p:cNvPr>
          <p:cNvSpPr/>
          <p:nvPr/>
        </p:nvSpPr>
        <p:spPr>
          <a:xfrm>
            <a:off x="2206829" y="3891201"/>
            <a:ext cx="2726186" cy="572377"/>
          </a:xfrm>
          <a:prstGeom prst="roundRect">
            <a:avLst/>
          </a:prstGeom>
          <a:solidFill>
            <a:srgbClr val="FFFFFF">
              <a:alpha val="7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Standardization</a:t>
            </a:r>
            <a:endPar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44487252-ECDA-3946-BD71-205199C737D6}"/>
              </a:ext>
            </a:extLst>
          </p:cNvPr>
          <p:cNvSpPr/>
          <p:nvPr/>
        </p:nvSpPr>
        <p:spPr>
          <a:xfrm>
            <a:off x="5073176" y="2744595"/>
            <a:ext cx="2595515" cy="572377"/>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Wide Adoption</a:t>
            </a:r>
          </a:p>
        </p:txBody>
      </p:sp>
      <p:sp>
        <p:nvSpPr>
          <p:cNvPr id="19" name="四角形: 角を丸くする 18">
            <a:extLst>
              <a:ext uri="{FF2B5EF4-FFF2-40B4-BE49-F238E27FC236}">
                <a16:creationId xmlns:a16="http://schemas.microsoft.com/office/drawing/2014/main" id="{C85D33EF-6661-3456-F5B1-FD3D2DF87701}"/>
              </a:ext>
            </a:extLst>
          </p:cNvPr>
          <p:cNvSpPr/>
          <p:nvPr/>
        </p:nvSpPr>
        <p:spPr>
          <a:xfrm>
            <a:off x="6787363" y="3713159"/>
            <a:ext cx="1391383" cy="928460"/>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Growth</a:t>
            </a:r>
          </a:p>
        </p:txBody>
      </p:sp>
      <p:sp>
        <p:nvSpPr>
          <p:cNvPr id="20" name="四角形: 角を丸くする 19">
            <a:extLst>
              <a:ext uri="{FF2B5EF4-FFF2-40B4-BE49-F238E27FC236}">
                <a16:creationId xmlns:a16="http://schemas.microsoft.com/office/drawing/2014/main" id="{A41D5899-5029-43EB-567C-E9806469C94C}"/>
              </a:ext>
            </a:extLst>
          </p:cNvPr>
          <p:cNvSpPr/>
          <p:nvPr/>
        </p:nvSpPr>
        <p:spPr>
          <a:xfrm>
            <a:off x="8307396" y="3722497"/>
            <a:ext cx="2157404" cy="919122"/>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Competition</a:t>
            </a:r>
            <a:endParaRPr kumimoji="1" lang="ja-JP" altLang="en-US" sz="140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D5D36E6F-3DA8-3BBB-B213-5693029B08A2}"/>
              </a:ext>
            </a:extLst>
          </p:cNvPr>
          <p:cNvSpPr/>
          <p:nvPr/>
        </p:nvSpPr>
        <p:spPr>
          <a:xfrm>
            <a:off x="5162034" y="5037809"/>
            <a:ext cx="1873733" cy="919122"/>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Cost/Price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Reduction </a:t>
            </a:r>
          </a:p>
        </p:txBody>
      </p:sp>
      <p:sp>
        <p:nvSpPr>
          <p:cNvPr id="22" name="四角形: 角を丸くする 21">
            <a:extLst>
              <a:ext uri="{FF2B5EF4-FFF2-40B4-BE49-F238E27FC236}">
                <a16:creationId xmlns:a16="http://schemas.microsoft.com/office/drawing/2014/main" id="{369F63D4-8377-0FBB-3584-B2C5D41BA1B5}"/>
              </a:ext>
            </a:extLst>
          </p:cNvPr>
          <p:cNvSpPr/>
          <p:nvPr/>
        </p:nvSpPr>
        <p:spPr>
          <a:xfrm>
            <a:off x="5105055" y="3604780"/>
            <a:ext cx="1857991" cy="12717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Universal Affordable services</a:t>
            </a:r>
            <a:endParaRPr kumimoji="1" lang="ja-JP" altLang="en-US" sz="12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50321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4">
            <a:extLst>
              <a:ext uri="{FF2B5EF4-FFF2-40B4-BE49-F238E27FC236}">
                <a16:creationId xmlns:a16="http://schemas.microsoft.com/office/drawing/2014/main" id="{070834BD-D805-4224-8EE5-45AC75945E69}"/>
              </a:ext>
            </a:extLst>
          </p:cNvPr>
          <p:cNvSpPr txBox="1">
            <a:spLocks/>
          </p:cNvSpPr>
          <p:nvPr/>
        </p:nvSpPr>
        <p:spPr>
          <a:xfrm>
            <a:off x="8258344" y="3861723"/>
            <a:ext cx="3769657" cy="250612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ITU-T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Bridging the Standardization Gap (BSG)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as essential tool for the dissemination of standards.</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Bringing the benefits of technology to the world by strengthening standard-making capabilities and assisting the application of standards in developing countries.</a:t>
            </a:r>
          </a:p>
        </p:txBody>
      </p:sp>
      <p:sp>
        <p:nvSpPr>
          <p:cNvPr id="29" name="Title 4">
            <a:extLst>
              <a:ext uri="{FF2B5EF4-FFF2-40B4-BE49-F238E27FC236}">
                <a16:creationId xmlns:a16="http://schemas.microsoft.com/office/drawing/2014/main" id="{EA0A2F02-B00D-4B10-B815-E5A66EA3F5CD}"/>
              </a:ext>
            </a:extLst>
          </p:cNvPr>
          <p:cNvSpPr txBox="1">
            <a:spLocks/>
          </p:cNvSpPr>
          <p:nvPr/>
        </p:nvSpPr>
        <p:spPr>
          <a:xfrm>
            <a:off x="4255604" y="3871474"/>
            <a:ext cx="3542176" cy="2304474"/>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Through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industry engagement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and  the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implementation of standards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industry.</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The industry  play a role in implementing the standards and contributing to technology </a:t>
            </a:r>
            <a:r>
              <a:rPr kumimoji="0" lang="en-GB" altLang="ja-JP"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diffusion.</a:t>
            </a: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The industry engagement drives the development of implementable standards and their adoption in practice.</a:t>
            </a:r>
          </a:p>
        </p:txBody>
      </p:sp>
      <p:sp>
        <p:nvSpPr>
          <p:cNvPr id="32" name="Title 4">
            <a:extLst>
              <a:ext uri="{FF2B5EF4-FFF2-40B4-BE49-F238E27FC236}">
                <a16:creationId xmlns:a16="http://schemas.microsoft.com/office/drawing/2014/main" id="{190F8ECF-2A8C-441E-9CFE-88404916361C}"/>
              </a:ext>
            </a:extLst>
          </p:cNvPr>
          <p:cNvSpPr txBox="1">
            <a:spLocks/>
          </p:cNvSpPr>
          <p:nvPr/>
        </p:nvSpPr>
        <p:spPr>
          <a:xfrm>
            <a:off x="471749" y="3869960"/>
            <a:ext cx="3254720" cy="189416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strengthening cooperation between multiple standardization bodies</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 </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To respond to rapid technological advancements and the expanding landscape of technical fields, we are now in an era where organizations with diverse roles and expertise to collaborate, rather than doing everything in a single organization.</a:t>
            </a: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p:txBody>
      </p:sp>
      <p:sp>
        <p:nvSpPr>
          <p:cNvPr id="39" name="Title 4">
            <a:extLst>
              <a:ext uri="{FF2B5EF4-FFF2-40B4-BE49-F238E27FC236}">
                <a16:creationId xmlns:a16="http://schemas.microsoft.com/office/drawing/2014/main" id="{99AFE2E8-329B-4ECE-842B-5E8942988A46}"/>
              </a:ext>
            </a:extLst>
          </p:cNvPr>
          <p:cNvSpPr txBox="1">
            <a:spLocks/>
          </p:cNvSpPr>
          <p:nvPr/>
        </p:nvSpPr>
        <p:spPr>
          <a:xfrm>
            <a:off x="332422" y="3198770"/>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Strengthening Cooperation</a:t>
            </a:r>
          </a:p>
        </p:txBody>
      </p:sp>
      <p:sp>
        <p:nvSpPr>
          <p:cNvPr id="40" name="Title 4">
            <a:extLst>
              <a:ext uri="{FF2B5EF4-FFF2-40B4-BE49-F238E27FC236}">
                <a16:creationId xmlns:a16="http://schemas.microsoft.com/office/drawing/2014/main" id="{F32EF107-780F-4DCE-804E-9D245796D662}"/>
              </a:ext>
            </a:extLst>
          </p:cNvPr>
          <p:cNvSpPr txBox="1">
            <a:spLocks/>
          </p:cNvSpPr>
          <p:nvPr/>
        </p:nvSpPr>
        <p:spPr>
          <a:xfrm>
            <a:off x="4138058" y="3198769"/>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Industry Engagement</a:t>
            </a:r>
          </a:p>
        </p:txBody>
      </p:sp>
      <p:sp>
        <p:nvSpPr>
          <p:cNvPr id="41" name="Title 4">
            <a:extLst>
              <a:ext uri="{FF2B5EF4-FFF2-40B4-BE49-F238E27FC236}">
                <a16:creationId xmlns:a16="http://schemas.microsoft.com/office/drawing/2014/main" id="{BAA63150-F2F9-445F-8719-DB97010C952B}"/>
              </a:ext>
            </a:extLst>
          </p:cNvPr>
          <p:cNvSpPr txBox="1">
            <a:spLocks/>
          </p:cNvSpPr>
          <p:nvPr/>
        </p:nvSpPr>
        <p:spPr>
          <a:xfrm>
            <a:off x="8188426" y="3202071"/>
            <a:ext cx="3839579"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Bridging the Standardization Gap</a:t>
            </a:r>
          </a:p>
        </p:txBody>
      </p:sp>
      <p:cxnSp>
        <p:nvCxnSpPr>
          <p:cNvPr id="47" name="Straight Connector 46">
            <a:extLst>
              <a:ext uri="{FF2B5EF4-FFF2-40B4-BE49-F238E27FC236}">
                <a16:creationId xmlns:a16="http://schemas.microsoft.com/office/drawing/2014/main" id="{3A29D6F2-CEFD-479B-B18B-7EFBA851DF3F}"/>
              </a:ext>
            </a:extLst>
          </p:cNvPr>
          <p:cNvCxnSpPr>
            <a:cxnSpLocks/>
          </p:cNvCxnSpPr>
          <p:nvPr/>
        </p:nvCxnSpPr>
        <p:spPr>
          <a:xfrm>
            <a:off x="8025268"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7534AD3-4CD8-432B-AF4A-9456120D47F1}"/>
              </a:ext>
            </a:extLst>
          </p:cNvPr>
          <p:cNvCxnSpPr>
            <a:cxnSpLocks/>
          </p:cNvCxnSpPr>
          <p:nvPr/>
        </p:nvCxnSpPr>
        <p:spPr>
          <a:xfrm>
            <a:off x="4022527"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1676DD4-BFAC-0390-BBF9-0A018BAEB9F1}"/>
              </a:ext>
            </a:extLst>
          </p:cNvPr>
          <p:cNvSpPr>
            <a:spLocks noGrp="1"/>
          </p:cNvSpPr>
          <p:nvPr>
            <p:ph type="body" sz="quarter" idx="10"/>
          </p:nvPr>
        </p:nvSpPr>
        <p:spPr>
          <a:xfrm>
            <a:off x="616074" y="313371"/>
            <a:ext cx="4527426" cy="308803"/>
          </a:xfrm>
        </p:spPr>
        <p:txBody>
          <a:bodyPr/>
          <a:lstStyle/>
          <a:p>
            <a:r>
              <a:rPr lang="en-GB" dirty="0"/>
              <a:t>But How?</a:t>
            </a:r>
            <a:endParaRPr lang="en-150" dirty="0"/>
          </a:p>
        </p:txBody>
      </p:sp>
      <p:grpSp>
        <p:nvGrpSpPr>
          <p:cNvPr id="15" name="Partnership">
            <a:extLst>
              <a:ext uri="{FF2B5EF4-FFF2-40B4-BE49-F238E27FC236}">
                <a16:creationId xmlns:a16="http://schemas.microsoft.com/office/drawing/2014/main" id="{B68150A1-F613-06C0-D048-F918BA14B508}"/>
              </a:ext>
            </a:extLst>
          </p:cNvPr>
          <p:cNvGrpSpPr/>
          <p:nvPr/>
        </p:nvGrpSpPr>
        <p:grpSpPr>
          <a:xfrm>
            <a:off x="1267958" y="1671308"/>
            <a:ext cx="1599274" cy="1178464"/>
            <a:chOff x="3166890" y="5623066"/>
            <a:chExt cx="457147" cy="352386"/>
          </a:xfrm>
          <a:solidFill>
            <a:srgbClr val="009CD6"/>
          </a:solidFill>
        </p:grpSpPr>
        <p:sp>
          <p:nvSpPr>
            <p:cNvPr id="16" name="Freeform: Shape 15">
              <a:extLst>
                <a:ext uri="{FF2B5EF4-FFF2-40B4-BE49-F238E27FC236}">
                  <a16:creationId xmlns:a16="http://schemas.microsoft.com/office/drawing/2014/main" id="{6B8AD396-BCEE-19F1-90C2-0C3B6FC831E5}"/>
                </a:ext>
              </a:extLst>
            </p:cNvPr>
            <p:cNvSpPr/>
            <p:nvPr/>
          </p:nvSpPr>
          <p:spPr>
            <a:xfrm>
              <a:off x="3166890" y="5643411"/>
              <a:ext cx="201923" cy="227171"/>
            </a:xfrm>
            <a:custGeom>
              <a:avLst/>
              <a:gdLst>
                <a:gd name="connsiteX0" fmla="*/ 86861 w 201923"/>
                <a:gd name="connsiteY0" fmla="*/ 227171 h 227171"/>
                <a:gd name="connsiteX1" fmla="*/ 81527 w 201923"/>
                <a:gd name="connsiteY1" fmla="*/ 225552 h 227171"/>
                <a:gd name="connsiteX2" fmla="*/ 4185 w 201923"/>
                <a:gd name="connsiteY2" fmla="*/ 173260 h 227171"/>
                <a:gd name="connsiteX3" fmla="*/ 660 w 201923"/>
                <a:gd name="connsiteY3" fmla="*/ 161925 h 227171"/>
                <a:gd name="connsiteX4" fmla="*/ 60668 w 201923"/>
                <a:gd name="connsiteY4" fmla="*/ 6096 h 227171"/>
                <a:gd name="connsiteX5" fmla="*/ 69526 w 201923"/>
                <a:gd name="connsiteY5" fmla="*/ 0 h 227171"/>
                <a:gd name="connsiteX6" fmla="*/ 192398 w 201923"/>
                <a:gd name="connsiteY6" fmla="*/ 0 h 227171"/>
                <a:gd name="connsiteX7" fmla="*/ 201923 w 201923"/>
                <a:gd name="connsiteY7" fmla="*/ 9525 h 227171"/>
                <a:gd name="connsiteX8" fmla="*/ 192398 w 201923"/>
                <a:gd name="connsiteY8" fmla="*/ 19050 h 227171"/>
                <a:gd name="connsiteX9" fmla="*/ 76098 w 201923"/>
                <a:gd name="connsiteY9" fmla="*/ 19050 h 227171"/>
                <a:gd name="connsiteX10" fmla="*/ 21234 w 201923"/>
                <a:gd name="connsiteY10" fmla="*/ 161735 h 227171"/>
                <a:gd name="connsiteX11" fmla="*/ 92291 w 201923"/>
                <a:gd name="connsiteY11" fmla="*/ 209741 h 227171"/>
                <a:gd name="connsiteX12" fmla="*/ 94862 w 201923"/>
                <a:gd name="connsiteY12" fmla="*/ 222980 h 227171"/>
                <a:gd name="connsiteX13" fmla="*/ 86957 w 201923"/>
                <a:gd name="connsiteY13" fmla="*/ 227171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23" h="227171">
                  <a:moveTo>
                    <a:pt x="86861" y="227171"/>
                  </a:moveTo>
                  <a:cubicBezTo>
                    <a:pt x="85052" y="227171"/>
                    <a:pt x="83147" y="226600"/>
                    <a:pt x="81527" y="225552"/>
                  </a:cubicBezTo>
                  <a:lnTo>
                    <a:pt x="4185" y="173260"/>
                  </a:lnTo>
                  <a:cubicBezTo>
                    <a:pt x="470" y="170783"/>
                    <a:pt x="-959" y="166116"/>
                    <a:pt x="660" y="161925"/>
                  </a:cubicBezTo>
                  <a:lnTo>
                    <a:pt x="60668" y="6096"/>
                  </a:lnTo>
                  <a:cubicBezTo>
                    <a:pt x="62096" y="2381"/>
                    <a:pt x="65621" y="0"/>
                    <a:pt x="69526" y="0"/>
                  </a:cubicBezTo>
                  <a:lnTo>
                    <a:pt x="192398" y="0"/>
                  </a:lnTo>
                  <a:cubicBezTo>
                    <a:pt x="197637" y="0"/>
                    <a:pt x="201923" y="4286"/>
                    <a:pt x="201923" y="9525"/>
                  </a:cubicBezTo>
                  <a:cubicBezTo>
                    <a:pt x="201923" y="14764"/>
                    <a:pt x="197637" y="19050"/>
                    <a:pt x="192398" y="19050"/>
                  </a:cubicBezTo>
                  <a:lnTo>
                    <a:pt x="76098" y="19050"/>
                  </a:lnTo>
                  <a:lnTo>
                    <a:pt x="21234" y="161735"/>
                  </a:lnTo>
                  <a:lnTo>
                    <a:pt x="92291" y="209741"/>
                  </a:lnTo>
                  <a:cubicBezTo>
                    <a:pt x="96672" y="212693"/>
                    <a:pt x="97815" y="218599"/>
                    <a:pt x="94862" y="222980"/>
                  </a:cubicBezTo>
                  <a:cubicBezTo>
                    <a:pt x="93053" y="225743"/>
                    <a:pt x="90005" y="227171"/>
                    <a:pt x="86957" y="22717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55139690-956A-9ED2-6D79-166D6F7B1628}"/>
                </a:ext>
              </a:extLst>
            </p:cNvPr>
            <p:cNvSpPr/>
            <p:nvPr/>
          </p:nvSpPr>
          <p:spPr>
            <a:xfrm>
              <a:off x="3281885" y="5623066"/>
              <a:ext cx="342152" cy="228180"/>
            </a:xfrm>
            <a:custGeom>
              <a:avLst/>
              <a:gdLst>
                <a:gd name="connsiteX0" fmla="*/ 290097 w 342152"/>
                <a:gd name="connsiteY0" fmla="*/ 228181 h 228180"/>
                <a:gd name="connsiteX1" fmla="*/ 283905 w 342152"/>
                <a:gd name="connsiteY1" fmla="*/ 225895 h 228180"/>
                <a:gd name="connsiteX2" fmla="*/ 138268 w 342152"/>
                <a:gd name="connsiteY2" fmla="*/ 102737 h 228180"/>
                <a:gd name="connsiteX3" fmla="*/ 112741 w 342152"/>
                <a:gd name="connsiteY3" fmla="*/ 112452 h 228180"/>
                <a:gd name="connsiteX4" fmla="*/ 79499 w 342152"/>
                <a:gd name="connsiteY4" fmla="*/ 149504 h 228180"/>
                <a:gd name="connsiteX5" fmla="*/ 3585 w 342152"/>
                <a:gd name="connsiteY5" fmla="*/ 152552 h 228180"/>
                <a:gd name="connsiteX6" fmla="*/ 727 w 342152"/>
                <a:gd name="connsiteY6" fmla="*/ 141408 h 228180"/>
                <a:gd name="connsiteX7" fmla="*/ 42351 w 342152"/>
                <a:gd name="connsiteY7" fmla="*/ 41681 h 228180"/>
                <a:gd name="connsiteX8" fmla="*/ 47019 w 342152"/>
                <a:gd name="connsiteY8" fmla="*/ 36728 h 228180"/>
                <a:gd name="connsiteX9" fmla="*/ 122456 w 342152"/>
                <a:gd name="connsiteY9" fmla="*/ 914 h 228180"/>
                <a:gd name="connsiteX10" fmla="*/ 127981 w 342152"/>
                <a:gd name="connsiteY10" fmla="*/ 57 h 228180"/>
                <a:gd name="connsiteX11" fmla="*/ 264379 w 342152"/>
                <a:gd name="connsiteY11" fmla="*/ 20345 h 228180"/>
                <a:gd name="connsiteX12" fmla="*/ 271618 w 342152"/>
                <a:gd name="connsiteY12" fmla="*/ 25679 h 228180"/>
                <a:gd name="connsiteX13" fmla="*/ 341246 w 342152"/>
                <a:gd name="connsiteY13" fmla="*/ 172841 h 228180"/>
                <a:gd name="connsiteX14" fmla="*/ 339341 w 342152"/>
                <a:gd name="connsiteY14" fmla="*/ 183699 h 228180"/>
                <a:gd name="connsiteX15" fmla="*/ 296764 w 342152"/>
                <a:gd name="connsiteY15" fmla="*/ 225323 h 228180"/>
                <a:gd name="connsiteX16" fmla="*/ 290097 w 342152"/>
                <a:gd name="connsiteY16" fmla="*/ 228086 h 228180"/>
                <a:gd name="connsiteX17" fmla="*/ 140173 w 342152"/>
                <a:gd name="connsiteY17" fmla="*/ 82258 h 228180"/>
                <a:gd name="connsiteX18" fmla="*/ 146364 w 342152"/>
                <a:gd name="connsiteY18" fmla="*/ 84544 h 228180"/>
                <a:gd name="connsiteX19" fmla="*/ 289620 w 342152"/>
                <a:gd name="connsiteY19" fmla="*/ 205797 h 228180"/>
                <a:gd name="connsiteX20" fmla="*/ 321148 w 342152"/>
                <a:gd name="connsiteY20" fmla="*/ 174936 h 228180"/>
                <a:gd name="connsiteX21" fmla="*/ 256569 w 342152"/>
                <a:gd name="connsiteY21" fmla="*/ 38538 h 228180"/>
                <a:gd name="connsiteX22" fmla="*/ 128076 w 342152"/>
                <a:gd name="connsiteY22" fmla="*/ 19393 h 228180"/>
                <a:gd name="connsiteX23" fmla="*/ 58544 w 342152"/>
                <a:gd name="connsiteY23" fmla="*/ 52349 h 228180"/>
                <a:gd name="connsiteX24" fmla="*/ 21396 w 342152"/>
                <a:gd name="connsiteY24" fmla="*/ 141313 h 228180"/>
                <a:gd name="connsiteX25" fmla="*/ 65878 w 342152"/>
                <a:gd name="connsiteY25" fmla="*/ 136074 h 228180"/>
                <a:gd name="connsiteX26" fmla="*/ 100168 w 342152"/>
                <a:gd name="connsiteY26" fmla="*/ 97974 h 228180"/>
                <a:gd name="connsiteX27" fmla="*/ 103883 w 342152"/>
                <a:gd name="connsiteY27" fmla="*/ 95402 h 228180"/>
                <a:gd name="connsiteX28" fmla="*/ 136744 w 342152"/>
                <a:gd name="connsiteY28" fmla="*/ 82829 h 228180"/>
                <a:gd name="connsiteX29" fmla="*/ 140173 w 342152"/>
                <a:gd name="connsiteY29" fmla="*/ 82163 h 2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152" h="228180">
                  <a:moveTo>
                    <a:pt x="290097" y="228181"/>
                  </a:moveTo>
                  <a:cubicBezTo>
                    <a:pt x="287906" y="228181"/>
                    <a:pt x="285715" y="227419"/>
                    <a:pt x="283905" y="225895"/>
                  </a:cubicBezTo>
                  <a:lnTo>
                    <a:pt x="138268" y="102737"/>
                  </a:lnTo>
                  <a:lnTo>
                    <a:pt x="112741" y="112452"/>
                  </a:lnTo>
                  <a:lnTo>
                    <a:pt x="79499" y="149504"/>
                  </a:lnTo>
                  <a:cubicBezTo>
                    <a:pt x="50448" y="176746"/>
                    <a:pt x="17205" y="163316"/>
                    <a:pt x="3585" y="152552"/>
                  </a:cubicBezTo>
                  <a:cubicBezTo>
                    <a:pt x="251" y="149885"/>
                    <a:pt x="-892" y="145313"/>
                    <a:pt x="727" y="141408"/>
                  </a:cubicBezTo>
                  <a:lnTo>
                    <a:pt x="42351" y="41681"/>
                  </a:lnTo>
                  <a:cubicBezTo>
                    <a:pt x="43304" y="39491"/>
                    <a:pt x="44923" y="37776"/>
                    <a:pt x="47019" y="36728"/>
                  </a:cubicBezTo>
                  <a:lnTo>
                    <a:pt x="122456" y="914"/>
                  </a:lnTo>
                  <a:cubicBezTo>
                    <a:pt x="124171" y="152"/>
                    <a:pt x="126076" y="-133"/>
                    <a:pt x="127981" y="57"/>
                  </a:cubicBezTo>
                  <a:lnTo>
                    <a:pt x="264379" y="20345"/>
                  </a:lnTo>
                  <a:cubicBezTo>
                    <a:pt x="267522" y="20822"/>
                    <a:pt x="270189" y="22822"/>
                    <a:pt x="271618" y="25679"/>
                  </a:cubicBezTo>
                  <a:lnTo>
                    <a:pt x="341246" y="172841"/>
                  </a:lnTo>
                  <a:cubicBezTo>
                    <a:pt x="342960" y="176555"/>
                    <a:pt x="342198" y="180842"/>
                    <a:pt x="339341" y="183699"/>
                  </a:cubicBezTo>
                  <a:lnTo>
                    <a:pt x="296764" y="225323"/>
                  </a:lnTo>
                  <a:cubicBezTo>
                    <a:pt x="294954" y="227133"/>
                    <a:pt x="292478" y="228086"/>
                    <a:pt x="290097" y="228086"/>
                  </a:cubicBezTo>
                  <a:close/>
                  <a:moveTo>
                    <a:pt x="140173" y="82258"/>
                  </a:moveTo>
                  <a:cubicBezTo>
                    <a:pt x="142364" y="82258"/>
                    <a:pt x="144555" y="83020"/>
                    <a:pt x="146364" y="84544"/>
                  </a:cubicBezTo>
                  <a:lnTo>
                    <a:pt x="289620" y="205797"/>
                  </a:lnTo>
                  <a:lnTo>
                    <a:pt x="321148" y="174936"/>
                  </a:lnTo>
                  <a:lnTo>
                    <a:pt x="256569" y="38538"/>
                  </a:lnTo>
                  <a:lnTo>
                    <a:pt x="128076" y="19393"/>
                  </a:lnTo>
                  <a:lnTo>
                    <a:pt x="58544" y="52349"/>
                  </a:lnTo>
                  <a:lnTo>
                    <a:pt x="21396" y="141313"/>
                  </a:lnTo>
                  <a:cubicBezTo>
                    <a:pt x="30635" y="146266"/>
                    <a:pt x="48733" y="152171"/>
                    <a:pt x="65878" y="136074"/>
                  </a:cubicBezTo>
                  <a:lnTo>
                    <a:pt x="100168" y="97974"/>
                  </a:lnTo>
                  <a:cubicBezTo>
                    <a:pt x="101216" y="96831"/>
                    <a:pt x="102454" y="95974"/>
                    <a:pt x="103883" y="95402"/>
                  </a:cubicBezTo>
                  <a:lnTo>
                    <a:pt x="136744" y="82829"/>
                  </a:lnTo>
                  <a:cubicBezTo>
                    <a:pt x="137887" y="82448"/>
                    <a:pt x="139030" y="82163"/>
                    <a:pt x="140173" y="8216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F7BEB647-D2A8-F8A9-4150-3B3186F5BCF2}"/>
                </a:ext>
              </a:extLst>
            </p:cNvPr>
            <p:cNvSpPr/>
            <p:nvPr/>
          </p:nvSpPr>
          <p:spPr>
            <a:xfrm>
              <a:off x="3443542" y="5800341"/>
              <a:ext cx="144532" cy="92529"/>
            </a:xfrm>
            <a:custGeom>
              <a:avLst/>
              <a:gdLst>
                <a:gd name="connsiteX0" fmla="*/ 108818 w 144532"/>
                <a:gd name="connsiteY0" fmla="*/ 92530 h 92529"/>
                <a:gd name="connsiteX1" fmla="*/ 98816 w 144532"/>
                <a:gd name="connsiteY1" fmla="*/ 90910 h 92529"/>
                <a:gd name="connsiteX2" fmla="*/ 96530 w 144532"/>
                <a:gd name="connsiteY2" fmla="*/ 89577 h 92529"/>
                <a:gd name="connsiteX3" fmla="*/ 3661 w 144532"/>
                <a:gd name="connsiteY3" fmla="*/ 16996 h 92529"/>
                <a:gd name="connsiteX4" fmla="*/ 2042 w 144532"/>
                <a:gd name="connsiteY4" fmla="*/ 3661 h 92529"/>
                <a:gd name="connsiteX5" fmla="*/ 15377 w 144532"/>
                <a:gd name="connsiteY5" fmla="*/ 2042 h 92529"/>
                <a:gd name="connsiteX6" fmla="*/ 106817 w 144532"/>
                <a:gd name="connsiteY6" fmla="*/ 73480 h 92529"/>
                <a:gd name="connsiteX7" fmla="*/ 123105 w 144532"/>
                <a:gd name="connsiteY7" fmla="*/ 65383 h 92529"/>
                <a:gd name="connsiteX8" fmla="*/ 116437 w 144532"/>
                <a:gd name="connsiteY8" fmla="*/ 43666 h 92529"/>
                <a:gd name="connsiteX9" fmla="*/ 115485 w 144532"/>
                <a:gd name="connsiteY9" fmla="*/ 30236 h 92529"/>
                <a:gd name="connsiteX10" fmla="*/ 128915 w 144532"/>
                <a:gd name="connsiteY10" fmla="*/ 29284 h 92529"/>
                <a:gd name="connsiteX11" fmla="*/ 137773 w 144532"/>
                <a:gd name="connsiteY11" fmla="*/ 77480 h 92529"/>
                <a:gd name="connsiteX12" fmla="*/ 108818 w 144532"/>
                <a:gd name="connsiteY12" fmla="*/ 92530 h 9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532" h="92529">
                  <a:moveTo>
                    <a:pt x="108818" y="92530"/>
                  </a:moveTo>
                  <a:cubicBezTo>
                    <a:pt x="103102" y="92530"/>
                    <a:pt x="99197" y="91006"/>
                    <a:pt x="98816" y="90910"/>
                  </a:cubicBezTo>
                  <a:cubicBezTo>
                    <a:pt x="97959" y="90529"/>
                    <a:pt x="97197" y="90148"/>
                    <a:pt x="96530" y="89577"/>
                  </a:cubicBezTo>
                  <a:lnTo>
                    <a:pt x="3661" y="16996"/>
                  </a:lnTo>
                  <a:cubicBezTo>
                    <a:pt x="-530" y="13758"/>
                    <a:pt x="-1196" y="7757"/>
                    <a:pt x="2042" y="3661"/>
                  </a:cubicBezTo>
                  <a:cubicBezTo>
                    <a:pt x="5281" y="-530"/>
                    <a:pt x="11281" y="-1196"/>
                    <a:pt x="15377" y="2042"/>
                  </a:cubicBezTo>
                  <a:lnTo>
                    <a:pt x="106817" y="73480"/>
                  </a:lnTo>
                  <a:cubicBezTo>
                    <a:pt x="109198" y="73861"/>
                    <a:pt x="115961" y="74051"/>
                    <a:pt x="123105" y="65383"/>
                  </a:cubicBezTo>
                  <a:cubicBezTo>
                    <a:pt x="130630" y="56239"/>
                    <a:pt x="116533" y="43762"/>
                    <a:pt x="116437" y="43666"/>
                  </a:cubicBezTo>
                  <a:cubicBezTo>
                    <a:pt x="112437" y="40237"/>
                    <a:pt x="112056" y="34237"/>
                    <a:pt x="115485" y="30236"/>
                  </a:cubicBezTo>
                  <a:cubicBezTo>
                    <a:pt x="118914" y="26236"/>
                    <a:pt x="124915" y="25855"/>
                    <a:pt x="128915" y="29284"/>
                  </a:cubicBezTo>
                  <a:cubicBezTo>
                    <a:pt x="138726" y="37761"/>
                    <a:pt x="153204" y="58811"/>
                    <a:pt x="137773" y="77480"/>
                  </a:cubicBezTo>
                  <a:cubicBezTo>
                    <a:pt x="127582" y="89863"/>
                    <a:pt x="116533" y="92530"/>
                    <a:pt x="108818" y="9253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022288F5-99AB-65B8-38BF-CE6CABEA59A1}"/>
                </a:ext>
              </a:extLst>
            </p:cNvPr>
            <p:cNvSpPr/>
            <p:nvPr/>
          </p:nvSpPr>
          <p:spPr>
            <a:xfrm>
              <a:off x="3427151" y="5859318"/>
              <a:ext cx="128433" cy="68319"/>
            </a:xfrm>
            <a:custGeom>
              <a:avLst/>
              <a:gdLst>
                <a:gd name="connsiteX0" fmla="*/ 88823 w 128433"/>
                <a:gd name="connsiteY0" fmla="*/ 68319 h 68319"/>
                <a:gd name="connsiteX1" fmla="*/ 77870 w 128433"/>
                <a:gd name="connsiteY1" fmla="*/ 67176 h 68319"/>
                <a:gd name="connsiteX2" fmla="*/ 74726 w 128433"/>
                <a:gd name="connsiteY2" fmla="*/ 65747 h 68319"/>
                <a:gd name="connsiteX3" fmla="*/ 4146 w 128433"/>
                <a:gd name="connsiteY3" fmla="*/ 17360 h 68319"/>
                <a:gd name="connsiteX4" fmla="*/ 1670 w 128433"/>
                <a:gd name="connsiteY4" fmla="*/ 4121 h 68319"/>
                <a:gd name="connsiteX5" fmla="*/ 14909 w 128433"/>
                <a:gd name="connsiteY5" fmla="*/ 1644 h 68319"/>
                <a:gd name="connsiteX6" fmla="*/ 83870 w 128433"/>
                <a:gd name="connsiteY6" fmla="*/ 48888 h 68319"/>
                <a:gd name="connsiteX7" fmla="*/ 102920 w 128433"/>
                <a:gd name="connsiteY7" fmla="*/ 45078 h 68319"/>
                <a:gd name="connsiteX8" fmla="*/ 109302 w 128433"/>
                <a:gd name="connsiteY8" fmla="*/ 23361 h 68319"/>
                <a:gd name="connsiteX9" fmla="*/ 118446 w 128433"/>
                <a:gd name="connsiteY9" fmla="*/ 13455 h 68319"/>
                <a:gd name="connsiteX10" fmla="*/ 128352 w 128433"/>
                <a:gd name="connsiteY10" fmla="*/ 22599 h 68319"/>
                <a:gd name="connsiteX11" fmla="*/ 114922 w 128433"/>
                <a:gd name="connsiteY11" fmla="*/ 59842 h 68319"/>
                <a:gd name="connsiteX12" fmla="*/ 88919 w 128433"/>
                <a:gd name="connsiteY12" fmla="*/ 68224 h 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33" h="68319">
                  <a:moveTo>
                    <a:pt x="88823" y="68319"/>
                  </a:moveTo>
                  <a:cubicBezTo>
                    <a:pt x="82727" y="68319"/>
                    <a:pt x="78251" y="67271"/>
                    <a:pt x="77870" y="67176"/>
                  </a:cubicBezTo>
                  <a:cubicBezTo>
                    <a:pt x="76727" y="66890"/>
                    <a:pt x="75679" y="66414"/>
                    <a:pt x="74726" y="65747"/>
                  </a:cubicBezTo>
                  <a:lnTo>
                    <a:pt x="4146" y="17360"/>
                  </a:lnTo>
                  <a:cubicBezTo>
                    <a:pt x="-235" y="14408"/>
                    <a:pt x="-1283" y="8407"/>
                    <a:pt x="1670" y="4121"/>
                  </a:cubicBezTo>
                  <a:cubicBezTo>
                    <a:pt x="4622" y="-166"/>
                    <a:pt x="10623" y="-1309"/>
                    <a:pt x="14909" y="1644"/>
                  </a:cubicBezTo>
                  <a:lnTo>
                    <a:pt x="83870" y="48888"/>
                  </a:lnTo>
                  <a:cubicBezTo>
                    <a:pt x="88347" y="49555"/>
                    <a:pt x="97301" y="49745"/>
                    <a:pt x="102920" y="45078"/>
                  </a:cubicBezTo>
                  <a:cubicBezTo>
                    <a:pt x="107683" y="41173"/>
                    <a:pt x="109778" y="33839"/>
                    <a:pt x="109302" y="23361"/>
                  </a:cubicBezTo>
                  <a:cubicBezTo>
                    <a:pt x="109112" y="18122"/>
                    <a:pt x="113112" y="13646"/>
                    <a:pt x="118446" y="13455"/>
                  </a:cubicBezTo>
                  <a:cubicBezTo>
                    <a:pt x="123685" y="13455"/>
                    <a:pt x="128162" y="17265"/>
                    <a:pt x="128352" y="22599"/>
                  </a:cubicBezTo>
                  <a:cubicBezTo>
                    <a:pt x="129114" y="39363"/>
                    <a:pt x="124542" y="51936"/>
                    <a:pt x="114922" y="59842"/>
                  </a:cubicBezTo>
                  <a:cubicBezTo>
                    <a:pt x="106635" y="66700"/>
                    <a:pt x="96443" y="68224"/>
                    <a:pt x="88919" y="6822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8BF52B2A-EBD3-56C0-2FA5-E7CC33926280}"/>
                </a:ext>
              </a:extLst>
            </p:cNvPr>
            <p:cNvSpPr/>
            <p:nvPr/>
          </p:nvSpPr>
          <p:spPr>
            <a:xfrm>
              <a:off x="3394230" y="5894952"/>
              <a:ext cx="127288" cy="62403"/>
            </a:xfrm>
            <a:custGeom>
              <a:avLst/>
              <a:gdLst>
                <a:gd name="connsiteX0" fmla="*/ 85644 w 127288"/>
                <a:gd name="connsiteY0" fmla="*/ 62403 h 62403"/>
                <a:gd name="connsiteX1" fmla="*/ 60022 w 127288"/>
                <a:gd name="connsiteY1" fmla="*/ 54116 h 62403"/>
                <a:gd name="connsiteX2" fmla="*/ 4301 w 127288"/>
                <a:gd name="connsiteY2" fmla="*/ 17540 h 62403"/>
                <a:gd name="connsiteX3" fmla="*/ 1538 w 127288"/>
                <a:gd name="connsiteY3" fmla="*/ 4301 h 62403"/>
                <a:gd name="connsiteX4" fmla="*/ 14778 w 127288"/>
                <a:gd name="connsiteY4" fmla="*/ 1538 h 62403"/>
                <a:gd name="connsiteX5" fmla="*/ 70880 w 127288"/>
                <a:gd name="connsiteY5" fmla="*/ 38305 h 62403"/>
                <a:gd name="connsiteX6" fmla="*/ 90692 w 127288"/>
                <a:gd name="connsiteY6" fmla="*/ 42401 h 62403"/>
                <a:gd name="connsiteX7" fmla="*/ 108885 w 127288"/>
                <a:gd name="connsiteY7" fmla="*/ 19636 h 62403"/>
                <a:gd name="connsiteX8" fmla="*/ 121077 w 127288"/>
                <a:gd name="connsiteY8" fmla="*/ 14016 h 62403"/>
                <a:gd name="connsiteX9" fmla="*/ 126697 w 127288"/>
                <a:gd name="connsiteY9" fmla="*/ 26208 h 62403"/>
                <a:gd name="connsiteX10" fmla="*/ 96026 w 127288"/>
                <a:gd name="connsiteY10" fmla="*/ 60689 h 62403"/>
                <a:gd name="connsiteX11" fmla="*/ 85549 w 127288"/>
                <a:gd name="connsiteY11" fmla="*/ 62213 h 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88" h="62403">
                  <a:moveTo>
                    <a:pt x="85644" y="62403"/>
                  </a:moveTo>
                  <a:cubicBezTo>
                    <a:pt x="71547" y="62403"/>
                    <a:pt x="60593" y="54593"/>
                    <a:pt x="60022" y="54116"/>
                  </a:cubicBezTo>
                  <a:lnTo>
                    <a:pt x="4301" y="17540"/>
                  </a:lnTo>
                  <a:cubicBezTo>
                    <a:pt x="-81" y="14683"/>
                    <a:pt x="-1319" y="8777"/>
                    <a:pt x="1538" y="4301"/>
                  </a:cubicBezTo>
                  <a:cubicBezTo>
                    <a:pt x="4396" y="-81"/>
                    <a:pt x="10301" y="-1319"/>
                    <a:pt x="14778" y="1538"/>
                  </a:cubicBezTo>
                  <a:lnTo>
                    <a:pt x="70880" y="38305"/>
                  </a:lnTo>
                  <a:cubicBezTo>
                    <a:pt x="70880" y="38305"/>
                    <a:pt x="81167" y="45449"/>
                    <a:pt x="90692" y="42401"/>
                  </a:cubicBezTo>
                  <a:cubicBezTo>
                    <a:pt x="99836" y="39543"/>
                    <a:pt x="105647" y="28399"/>
                    <a:pt x="108885" y="19636"/>
                  </a:cubicBezTo>
                  <a:cubicBezTo>
                    <a:pt x="110695" y="14683"/>
                    <a:pt x="116219" y="12206"/>
                    <a:pt x="121077" y="14016"/>
                  </a:cubicBezTo>
                  <a:cubicBezTo>
                    <a:pt x="126030" y="15826"/>
                    <a:pt x="128507" y="21350"/>
                    <a:pt x="126697" y="26208"/>
                  </a:cubicBezTo>
                  <a:cubicBezTo>
                    <a:pt x="119744" y="44972"/>
                    <a:pt x="109457" y="56593"/>
                    <a:pt x="96026" y="60689"/>
                  </a:cubicBezTo>
                  <a:cubicBezTo>
                    <a:pt x="92407" y="61736"/>
                    <a:pt x="88883" y="62213"/>
                    <a:pt x="85549" y="6221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0E1AFD3F-70E9-9517-E04F-93B56A82E36D}"/>
                </a:ext>
              </a:extLst>
            </p:cNvPr>
            <p:cNvSpPr/>
            <p:nvPr/>
          </p:nvSpPr>
          <p:spPr>
            <a:xfrm>
              <a:off x="3356804" y="5926868"/>
              <a:ext cx="105647" cy="36774"/>
            </a:xfrm>
            <a:custGeom>
              <a:avLst/>
              <a:gdLst>
                <a:gd name="connsiteX0" fmla="*/ 60015 w 105647"/>
                <a:gd name="connsiteY0" fmla="*/ 36774 h 36774"/>
                <a:gd name="connsiteX1" fmla="*/ 21915 w 105647"/>
                <a:gd name="connsiteY1" fmla="*/ 28106 h 36774"/>
                <a:gd name="connsiteX2" fmla="*/ 20677 w 105647"/>
                <a:gd name="connsiteY2" fmla="*/ 27440 h 36774"/>
                <a:gd name="connsiteX3" fmla="*/ 4580 w 105647"/>
                <a:gd name="connsiteY3" fmla="*/ 17629 h 36774"/>
                <a:gd name="connsiteX4" fmla="*/ 1341 w 105647"/>
                <a:gd name="connsiteY4" fmla="*/ 4580 h 36774"/>
                <a:gd name="connsiteX5" fmla="*/ 14390 w 105647"/>
                <a:gd name="connsiteY5" fmla="*/ 1341 h 36774"/>
                <a:gd name="connsiteX6" fmla="*/ 29916 w 105647"/>
                <a:gd name="connsiteY6" fmla="*/ 10771 h 36774"/>
                <a:gd name="connsiteX7" fmla="*/ 88019 w 105647"/>
                <a:gd name="connsiteY7" fmla="*/ 5056 h 36774"/>
                <a:gd name="connsiteX8" fmla="*/ 101068 w 105647"/>
                <a:gd name="connsiteY8" fmla="*/ 1913 h 36774"/>
                <a:gd name="connsiteX9" fmla="*/ 104306 w 105647"/>
                <a:gd name="connsiteY9" fmla="*/ 14867 h 36774"/>
                <a:gd name="connsiteX10" fmla="*/ 59920 w 105647"/>
                <a:gd name="connsiteY10" fmla="*/ 36679 h 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47" h="36774">
                  <a:moveTo>
                    <a:pt x="60015" y="36774"/>
                  </a:moveTo>
                  <a:cubicBezTo>
                    <a:pt x="49538" y="36774"/>
                    <a:pt x="36869" y="34393"/>
                    <a:pt x="21915" y="28106"/>
                  </a:cubicBezTo>
                  <a:cubicBezTo>
                    <a:pt x="21439" y="27916"/>
                    <a:pt x="21058" y="27725"/>
                    <a:pt x="20677" y="27440"/>
                  </a:cubicBezTo>
                  <a:lnTo>
                    <a:pt x="4580" y="17629"/>
                  </a:lnTo>
                  <a:cubicBezTo>
                    <a:pt x="103" y="14867"/>
                    <a:pt x="-1326" y="9056"/>
                    <a:pt x="1341" y="4580"/>
                  </a:cubicBezTo>
                  <a:cubicBezTo>
                    <a:pt x="4103" y="103"/>
                    <a:pt x="9914" y="-1326"/>
                    <a:pt x="14390" y="1341"/>
                  </a:cubicBezTo>
                  <a:lnTo>
                    <a:pt x="29916" y="10771"/>
                  </a:lnTo>
                  <a:cubicBezTo>
                    <a:pt x="72683" y="28487"/>
                    <a:pt x="87447" y="6104"/>
                    <a:pt x="88019" y="5056"/>
                  </a:cubicBezTo>
                  <a:cubicBezTo>
                    <a:pt x="90781" y="674"/>
                    <a:pt x="96686" y="-754"/>
                    <a:pt x="101068" y="1913"/>
                  </a:cubicBezTo>
                  <a:cubicBezTo>
                    <a:pt x="105545" y="4580"/>
                    <a:pt x="106973" y="10295"/>
                    <a:pt x="104306" y="14867"/>
                  </a:cubicBezTo>
                  <a:cubicBezTo>
                    <a:pt x="103640" y="16010"/>
                    <a:pt x="90971" y="36679"/>
                    <a:pt x="59920" y="366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81E7D9F8-9976-4D08-FAD7-502022FD2780}"/>
                </a:ext>
              </a:extLst>
            </p:cNvPr>
            <p:cNvSpPr/>
            <p:nvPr/>
          </p:nvSpPr>
          <p:spPr>
            <a:xfrm>
              <a:off x="3227670" y="5826371"/>
              <a:ext cx="93306" cy="109839"/>
            </a:xfrm>
            <a:custGeom>
              <a:avLst/>
              <a:gdLst>
                <a:gd name="connsiteX0" fmla="*/ 33225 w 93306"/>
                <a:gd name="connsiteY0" fmla="*/ 109649 h 109839"/>
                <a:gd name="connsiteX1" fmla="*/ 13889 w 93306"/>
                <a:gd name="connsiteY1" fmla="*/ 102410 h 109839"/>
                <a:gd name="connsiteX2" fmla="*/ 1602 w 93306"/>
                <a:gd name="connsiteY2" fmla="*/ 67358 h 109839"/>
                <a:gd name="connsiteX3" fmla="*/ 2459 w 93306"/>
                <a:gd name="connsiteY3" fmla="*/ 65834 h 109839"/>
                <a:gd name="connsiteX4" fmla="*/ 38654 w 93306"/>
                <a:gd name="connsiteY4" fmla="*/ 10208 h 109839"/>
                <a:gd name="connsiteX5" fmla="*/ 76278 w 93306"/>
                <a:gd name="connsiteY5" fmla="*/ 5636 h 109839"/>
                <a:gd name="connsiteX6" fmla="*/ 90566 w 93306"/>
                <a:gd name="connsiteY6" fmla="*/ 42783 h 109839"/>
                <a:gd name="connsiteX7" fmla="*/ 54656 w 93306"/>
                <a:gd name="connsiteY7" fmla="*/ 100219 h 109839"/>
                <a:gd name="connsiteX8" fmla="*/ 53228 w 93306"/>
                <a:gd name="connsiteY8" fmla="*/ 102029 h 109839"/>
                <a:gd name="connsiteX9" fmla="*/ 33225 w 93306"/>
                <a:gd name="connsiteY9" fmla="*/ 109839 h 109839"/>
                <a:gd name="connsiteX10" fmla="*/ 19128 w 93306"/>
                <a:gd name="connsiteY10" fmla="*/ 74978 h 109839"/>
                <a:gd name="connsiteX11" fmla="*/ 25796 w 93306"/>
                <a:gd name="connsiteY11" fmla="*/ 87455 h 109839"/>
                <a:gd name="connsiteX12" fmla="*/ 39512 w 93306"/>
                <a:gd name="connsiteY12" fmla="*/ 88503 h 109839"/>
                <a:gd name="connsiteX13" fmla="*/ 73230 w 93306"/>
                <a:gd name="connsiteY13" fmla="*/ 34877 h 109839"/>
                <a:gd name="connsiteX14" fmla="*/ 66086 w 93306"/>
                <a:gd name="connsiteY14" fmla="*/ 21638 h 109839"/>
                <a:gd name="connsiteX15" fmla="*/ 54371 w 93306"/>
                <a:gd name="connsiteY15" fmla="*/ 20876 h 109839"/>
                <a:gd name="connsiteX16" fmla="*/ 19223 w 93306"/>
                <a:gd name="connsiteY16" fmla="*/ 74978 h 1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06" h="109839">
                  <a:moveTo>
                    <a:pt x="33225" y="109649"/>
                  </a:moveTo>
                  <a:cubicBezTo>
                    <a:pt x="27224" y="109649"/>
                    <a:pt x="20557" y="107744"/>
                    <a:pt x="13889" y="102410"/>
                  </a:cubicBezTo>
                  <a:cubicBezTo>
                    <a:pt x="-1922" y="89741"/>
                    <a:pt x="-1255" y="74406"/>
                    <a:pt x="1602" y="67358"/>
                  </a:cubicBezTo>
                  <a:cubicBezTo>
                    <a:pt x="1792" y="66786"/>
                    <a:pt x="2078" y="66310"/>
                    <a:pt x="2459" y="65834"/>
                  </a:cubicBezTo>
                  <a:lnTo>
                    <a:pt x="38654" y="10208"/>
                  </a:lnTo>
                  <a:cubicBezTo>
                    <a:pt x="44179" y="2111"/>
                    <a:pt x="58657" y="-5604"/>
                    <a:pt x="76278" y="5636"/>
                  </a:cubicBezTo>
                  <a:cubicBezTo>
                    <a:pt x="92185" y="15732"/>
                    <a:pt x="96947" y="28210"/>
                    <a:pt x="90566" y="42783"/>
                  </a:cubicBezTo>
                  <a:cubicBezTo>
                    <a:pt x="88375" y="47927"/>
                    <a:pt x="64753" y="84693"/>
                    <a:pt x="54656" y="100219"/>
                  </a:cubicBezTo>
                  <a:cubicBezTo>
                    <a:pt x="54275" y="100886"/>
                    <a:pt x="53704" y="101457"/>
                    <a:pt x="53228" y="102029"/>
                  </a:cubicBezTo>
                  <a:cubicBezTo>
                    <a:pt x="49417" y="105648"/>
                    <a:pt x="42083" y="109839"/>
                    <a:pt x="33225" y="109839"/>
                  </a:cubicBezTo>
                  <a:close/>
                  <a:moveTo>
                    <a:pt x="19128" y="74978"/>
                  </a:moveTo>
                  <a:cubicBezTo>
                    <a:pt x="18747" y="76883"/>
                    <a:pt x="18747" y="81836"/>
                    <a:pt x="25796" y="87455"/>
                  </a:cubicBezTo>
                  <a:cubicBezTo>
                    <a:pt x="32082" y="92504"/>
                    <a:pt x="37035" y="90218"/>
                    <a:pt x="39512" y="88503"/>
                  </a:cubicBezTo>
                  <a:cubicBezTo>
                    <a:pt x="52656" y="68024"/>
                    <a:pt x="71325" y="38687"/>
                    <a:pt x="73230" y="34877"/>
                  </a:cubicBezTo>
                  <a:cubicBezTo>
                    <a:pt x="74849" y="31258"/>
                    <a:pt x="76278" y="28019"/>
                    <a:pt x="66086" y="21638"/>
                  </a:cubicBezTo>
                  <a:cubicBezTo>
                    <a:pt x="58942" y="17066"/>
                    <a:pt x="55704" y="19256"/>
                    <a:pt x="54371" y="20876"/>
                  </a:cubicBezTo>
                  <a:lnTo>
                    <a:pt x="19223" y="74978"/>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27493000-E073-5725-B675-791D7FD4D989}"/>
                </a:ext>
              </a:extLst>
            </p:cNvPr>
            <p:cNvSpPr/>
            <p:nvPr/>
          </p:nvSpPr>
          <p:spPr>
            <a:xfrm>
              <a:off x="3196332" y="5830563"/>
              <a:ext cx="73978" cy="72499"/>
            </a:xfrm>
            <a:custGeom>
              <a:avLst/>
              <a:gdLst>
                <a:gd name="connsiteX0" fmla="*/ 33225 w 73978"/>
                <a:gd name="connsiteY0" fmla="*/ 72500 h 72499"/>
                <a:gd name="connsiteX1" fmla="*/ 13889 w 73978"/>
                <a:gd name="connsiteY1" fmla="*/ 65261 h 72499"/>
                <a:gd name="connsiteX2" fmla="*/ 1602 w 73978"/>
                <a:gd name="connsiteY2" fmla="*/ 30209 h 72499"/>
                <a:gd name="connsiteX3" fmla="*/ 2459 w 73978"/>
                <a:gd name="connsiteY3" fmla="*/ 28685 h 72499"/>
                <a:gd name="connsiteX4" fmla="*/ 18271 w 73978"/>
                <a:gd name="connsiteY4" fmla="*/ 4301 h 72499"/>
                <a:gd name="connsiteX5" fmla="*/ 31415 w 73978"/>
                <a:gd name="connsiteY5" fmla="*/ 1538 h 72499"/>
                <a:gd name="connsiteX6" fmla="*/ 34178 w 73978"/>
                <a:gd name="connsiteY6" fmla="*/ 14683 h 72499"/>
                <a:gd name="connsiteX7" fmla="*/ 19033 w 73978"/>
                <a:gd name="connsiteY7" fmla="*/ 37924 h 72499"/>
                <a:gd name="connsiteX8" fmla="*/ 25700 w 73978"/>
                <a:gd name="connsiteY8" fmla="*/ 50306 h 72499"/>
                <a:gd name="connsiteX9" fmla="*/ 39416 w 73978"/>
                <a:gd name="connsiteY9" fmla="*/ 51259 h 72499"/>
                <a:gd name="connsiteX10" fmla="*/ 56466 w 73978"/>
                <a:gd name="connsiteY10" fmla="*/ 25256 h 72499"/>
                <a:gd name="connsiteX11" fmla="*/ 69611 w 73978"/>
                <a:gd name="connsiteY11" fmla="*/ 22398 h 72499"/>
                <a:gd name="connsiteX12" fmla="*/ 72468 w 73978"/>
                <a:gd name="connsiteY12" fmla="*/ 35543 h 72499"/>
                <a:gd name="connsiteX13" fmla="*/ 54561 w 73978"/>
                <a:gd name="connsiteY13" fmla="*/ 62879 h 72499"/>
                <a:gd name="connsiteX14" fmla="*/ 53132 w 73978"/>
                <a:gd name="connsiteY14" fmla="*/ 64594 h 72499"/>
                <a:gd name="connsiteX15" fmla="*/ 33130 w 73978"/>
                <a:gd name="connsiteY15" fmla="*/ 72404 h 7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978" h="72499">
                  <a:moveTo>
                    <a:pt x="33225" y="72500"/>
                  </a:moveTo>
                  <a:cubicBezTo>
                    <a:pt x="27224" y="72500"/>
                    <a:pt x="20557" y="70595"/>
                    <a:pt x="13889" y="65261"/>
                  </a:cubicBezTo>
                  <a:cubicBezTo>
                    <a:pt x="-1922" y="52592"/>
                    <a:pt x="-1255" y="37257"/>
                    <a:pt x="1602" y="30209"/>
                  </a:cubicBezTo>
                  <a:cubicBezTo>
                    <a:pt x="1793" y="29637"/>
                    <a:pt x="2078" y="29161"/>
                    <a:pt x="2459" y="28685"/>
                  </a:cubicBezTo>
                  <a:lnTo>
                    <a:pt x="18271" y="4301"/>
                  </a:lnTo>
                  <a:cubicBezTo>
                    <a:pt x="21128" y="-81"/>
                    <a:pt x="27034" y="-1319"/>
                    <a:pt x="31415" y="1538"/>
                  </a:cubicBezTo>
                  <a:cubicBezTo>
                    <a:pt x="35797" y="4396"/>
                    <a:pt x="37035" y="10301"/>
                    <a:pt x="34178" y="14683"/>
                  </a:cubicBezTo>
                  <a:lnTo>
                    <a:pt x="19033" y="37924"/>
                  </a:lnTo>
                  <a:cubicBezTo>
                    <a:pt x="18747" y="39543"/>
                    <a:pt x="18557" y="44591"/>
                    <a:pt x="25700" y="50306"/>
                  </a:cubicBezTo>
                  <a:cubicBezTo>
                    <a:pt x="31987" y="55355"/>
                    <a:pt x="37035" y="53069"/>
                    <a:pt x="39416" y="51259"/>
                  </a:cubicBezTo>
                  <a:cubicBezTo>
                    <a:pt x="41798" y="47639"/>
                    <a:pt x="49513" y="36019"/>
                    <a:pt x="56466" y="25256"/>
                  </a:cubicBezTo>
                  <a:cubicBezTo>
                    <a:pt x="59324" y="20874"/>
                    <a:pt x="65229" y="19541"/>
                    <a:pt x="69611" y="22398"/>
                  </a:cubicBezTo>
                  <a:cubicBezTo>
                    <a:pt x="73992" y="25256"/>
                    <a:pt x="75326" y="31161"/>
                    <a:pt x="72468" y="35543"/>
                  </a:cubicBezTo>
                  <a:cubicBezTo>
                    <a:pt x="63991" y="48592"/>
                    <a:pt x="54561" y="62879"/>
                    <a:pt x="54561" y="62879"/>
                  </a:cubicBezTo>
                  <a:cubicBezTo>
                    <a:pt x="54180" y="63451"/>
                    <a:pt x="53704" y="64022"/>
                    <a:pt x="53132" y="64594"/>
                  </a:cubicBezTo>
                  <a:cubicBezTo>
                    <a:pt x="49322" y="68118"/>
                    <a:pt x="41988" y="72404"/>
                    <a:pt x="33130" y="7240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35133B1E-079B-3382-856F-4326F72F2044}"/>
                </a:ext>
              </a:extLst>
            </p:cNvPr>
            <p:cNvSpPr/>
            <p:nvPr/>
          </p:nvSpPr>
          <p:spPr>
            <a:xfrm>
              <a:off x="3265389" y="5859289"/>
              <a:ext cx="88108" cy="100447"/>
            </a:xfrm>
            <a:custGeom>
              <a:avLst/>
              <a:gdLst>
                <a:gd name="connsiteX0" fmla="*/ 33225 w 88108"/>
                <a:gd name="connsiteY0" fmla="*/ 100448 h 100447"/>
                <a:gd name="connsiteX1" fmla="*/ 13889 w 88108"/>
                <a:gd name="connsiteY1" fmla="*/ 93114 h 100447"/>
                <a:gd name="connsiteX2" fmla="*/ 1602 w 88108"/>
                <a:gd name="connsiteY2" fmla="*/ 58062 h 100447"/>
                <a:gd name="connsiteX3" fmla="*/ 2459 w 88108"/>
                <a:gd name="connsiteY3" fmla="*/ 56538 h 100447"/>
                <a:gd name="connsiteX4" fmla="*/ 32177 w 88108"/>
                <a:gd name="connsiteY4" fmla="*/ 10818 h 100447"/>
                <a:gd name="connsiteX5" fmla="*/ 68468 w 88108"/>
                <a:gd name="connsiteY5" fmla="*/ 4055 h 100447"/>
                <a:gd name="connsiteX6" fmla="*/ 86089 w 88108"/>
                <a:gd name="connsiteY6" fmla="*/ 41583 h 100447"/>
                <a:gd name="connsiteX7" fmla="*/ 54656 w 88108"/>
                <a:gd name="connsiteY7" fmla="*/ 90923 h 100447"/>
                <a:gd name="connsiteX8" fmla="*/ 53228 w 88108"/>
                <a:gd name="connsiteY8" fmla="*/ 92542 h 100447"/>
                <a:gd name="connsiteX9" fmla="*/ 33225 w 88108"/>
                <a:gd name="connsiteY9" fmla="*/ 100353 h 100447"/>
                <a:gd name="connsiteX10" fmla="*/ 19128 w 88108"/>
                <a:gd name="connsiteY10" fmla="*/ 65777 h 100447"/>
                <a:gd name="connsiteX11" fmla="*/ 25796 w 88108"/>
                <a:gd name="connsiteY11" fmla="*/ 78255 h 100447"/>
                <a:gd name="connsiteX12" fmla="*/ 39511 w 88108"/>
                <a:gd name="connsiteY12" fmla="*/ 79207 h 100447"/>
                <a:gd name="connsiteX13" fmla="*/ 68658 w 88108"/>
                <a:gd name="connsiteY13" fmla="*/ 33773 h 100447"/>
                <a:gd name="connsiteX14" fmla="*/ 59228 w 88108"/>
                <a:gd name="connsiteY14" fmla="*/ 20628 h 100447"/>
                <a:gd name="connsiteX15" fmla="*/ 47798 w 88108"/>
                <a:gd name="connsiteY15" fmla="*/ 21676 h 100447"/>
                <a:gd name="connsiteX16" fmla="*/ 19223 w 88108"/>
                <a:gd name="connsiteY16" fmla="*/ 65682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108" h="100447">
                  <a:moveTo>
                    <a:pt x="33225" y="100448"/>
                  </a:moveTo>
                  <a:cubicBezTo>
                    <a:pt x="27224" y="100448"/>
                    <a:pt x="20557" y="98543"/>
                    <a:pt x="13889" y="93114"/>
                  </a:cubicBezTo>
                  <a:cubicBezTo>
                    <a:pt x="-1922" y="80445"/>
                    <a:pt x="-1255" y="65110"/>
                    <a:pt x="1602" y="58062"/>
                  </a:cubicBezTo>
                  <a:cubicBezTo>
                    <a:pt x="1793" y="57490"/>
                    <a:pt x="2078" y="57014"/>
                    <a:pt x="2459" y="56538"/>
                  </a:cubicBezTo>
                  <a:lnTo>
                    <a:pt x="32177" y="10818"/>
                  </a:lnTo>
                  <a:cubicBezTo>
                    <a:pt x="37607" y="3864"/>
                    <a:pt x="51418" y="-5470"/>
                    <a:pt x="68468" y="4055"/>
                  </a:cubicBezTo>
                  <a:cubicBezTo>
                    <a:pt x="94566" y="18628"/>
                    <a:pt x="87708" y="37869"/>
                    <a:pt x="86089" y="41583"/>
                  </a:cubicBezTo>
                  <a:cubicBezTo>
                    <a:pt x="83803" y="46727"/>
                    <a:pt x="63324" y="77778"/>
                    <a:pt x="54656" y="90923"/>
                  </a:cubicBezTo>
                  <a:cubicBezTo>
                    <a:pt x="54275" y="91494"/>
                    <a:pt x="53799" y="92066"/>
                    <a:pt x="53228" y="92542"/>
                  </a:cubicBezTo>
                  <a:cubicBezTo>
                    <a:pt x="49418" y="96162"/>
                    <a:pt x="42083" y="100353"/>
                    <a:pt x="33225" y="100353"/>
                  </a:cubicBezTo>
                  <a:close/>
                  <a:moveTo>
                    <a:pt x="19128" y="65777"/>
                  </a:moveTo>
                  <a:cubicBezTo>
                    <a:pt x="18747" y="67682"/>
                    <a:pt x="18747" y="72635"/>
                    <a:pt x="25796" y="78255"/>
                  </a:cubicBezTo>
                  <a:cubicBezTo>
                    <a:pt x="32082" y="83303"/>
                    <a:pt x="37130" y="81017"/>
                    <a:pt x="39511" y="79207"/>
                  </a:cubicBezTo>
                  <a:cubicBezTo>
                    <a:pt x="52751" y="59205"/>
                    <a:pt x="67134" y="37107"/>
                    <a:pt x="68658" y="33773"/>
                  </a:cubicBezTo>
                  <a:cubicBezTo>
                    <a:pt x="70373" y="29868"/>
                    <a:pt x="66848" y="24915"/>
                    <a:pt x="59228" y="20628"/>
                  </a:cubicBezTo>
                  <a:cubicBezTo>
                    <a:pt x="53323" y="17295"/>
                    <a:pt x="49608" y="19676"/>
                    <a:pt x="47798" y="21676"/>
                  </a:cubicBezTo>
                  <a:lnTo>
                    <a:pt x="19223" y="6568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BC53634D-9F2E-B757-8A3A-1D5CCEAF0B4B}"/>
                </a:ext>
              </a:extLst>
            </p:cNvPr>
            <p:cNvSpPr/>
            <p:nvPr/>
          </p:nvSpPr>
          <p:spPr>
            <a:xfrm>
              <a:off x="3303959" y="5890122"/>
              <a:ext cx="76547" cy="85331"/>
            </a:xfrm>
            <a:custGeom>
              <a:avLst/>
              <a:gdLst>
                <a:gd name="connsiteX0" fmla="*/ 30850 w 76547"/>
                <a:gd name="connsiteY0" fmla="*/ 85331 h 85331"/>
                <a:gd name="connsiteX1" fmla="*/ 13419 w 76547"/>
                <a:gd name="connsiteY1" fmla="*/ 79235 h 85331"/>
                <a:gd name="connsiteX2" fmla="*/ 1513 w 76547"/>
                <a:gd name="connsiteY2" fmla="*/ 47612 h 85331"/>
                <a:gd name="connsiteX3" fmla="*/ 2370 w 76547"/>
                <a:gd name="connsiteY3" fmla="*/ 45993 h 85331"/>
                <a:gd name="connsiteX4" fmla="*/ 28469 w 76547"/>
                <a:gd name="connsiteY4" fmla="*/ 6559 h 85331"/>
                <a:gd name="connsiteX5" fmla="*/ 30469 w 76547"/>
                <a:gd name="connsiteY5" fmla="*/ 4369 h 85331"/>
                <a:gd name="connsiteX6" fmla="*/ 61044 w 76547"/>
                <a:gd name="connsiteY6" fmla="*/ 4369 h 85331"/>
                <a:gd name="connsiteX7" fmla="*/ 73046 w 76547"/>
                <a:gd name="connsiteY7" fmla="*/ 43802 h 85331"/>
                <a:gd name="connsiteX8" fmla="*/ 50948 w 76547"/>
                <a:gd name="connsiteY8" fmla="*/ 76759 h 85331"/>
                <a:gd name="connsiteX9" fmla="*/ 49614 w 76547"/>
                <a:gd name="connsiteY9" fmla="*/ 78187 h 85331"/>
                <a:gd name="connsiteX10" fmla="*/ 30850 w 76547"/>
                <a:gd name="connsiteY10" fmla="*/ 85331 h 85331"/>
                <a:gd name="connsiteX11" fmla="*/ 19134 w 76547"/>
                <a:gd name="connsiteY11" fmla="*/ 55232 h 85331"/>
                <a:gd name="connsiteX12" fmla="*/ 24754 w 76547"/>
                <a:gd name="connsiteY12" fmla="*/ 63900 h 85331"/>
                <a:gd name="connsiteX13" fmla="*/ 36184 w 76547"/>
                <a:gd name="connsiteY13" fmla="*/ 64567 h 85331"/>
                <a:gd name="connsiteX14" fmla="*/ 55710 w 76547"/>
                <a:gd name="connsiteY14" fmla="*/ 35896 h 85331"/>
                <a:gd name="connsiteX15" fmla="*/ 52377 w 76547"/>
                <a:gd name="connsiteY15" fmla="*/ 21323 h 85331"/>
                <a:gd name="connsiteX16" fmla="*/ 42947 w 76547"/>
                <a:gd name="connsiteY16" fmla="*/ 19323 h 85331"/>
                <a:gd name="connsiteX17" fmla="*/ 19134 w 76547"/>
                <a:gd name="connsiteY17" fmla="*/ 55232 h 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47" h="85331">
                  <a:moveTo>
                    <a:pt x="30850" y="85331"/>
                  </a:moveTo>
                  <a:cubicBezTo>
                    <a:pt x="25421" y="85331"/>
                    <a:pt x="19420" y="83712"/>
                    <a:pt x="13419" y="79235"/>
                  </a:cubicBezTo>
                  <a:cubicBezTo>
                    <a:pt x="-1726" y="68091"/>
                    <a:pt x="-1249" y="54089"/>
                    <a:pt x="1513" y="47612"/>
                  </a:cubicBezTo>
                  <a:cubicBezTo>
                    <a:pt x="1703" y="47041"/>
                    <a:pt x="1989" y="46469"/>
                    <a:pt x="2370" y="45993"/>
                  </a:cubicBezTo>
                  <a:lnTo>
                    <a:pt x="28469" y="6559"/>
                  </a:lnTo>
                  <a:cubicBezTo>
                    <a:pt x="29040" y="5702"/>
                    <a:pt x="29707" y="5035"/>
                    <a:pt x="30469" y="4369"/>
                  </a:cubicBezTo>
                  <a:cubicBezTo>
                    <a:pt x="31707" y="3416"/>
                    <a:pt x="42947" y="-4966"/>
                    <a:pt x="61044" y="4369"/>
                  </a:cubicBezTo>
                  <a:cubicBezTo>
                    <a:pt x="75903" y="11893"/>
                    <a:pt x="80475" y="27038"/>
                    <a:pt x="73046" y="43802"/>
                  </a:cubicBezTo>
                  <a:cubicBezTo>
                    <a:pt x="71045" y="48279"/>
                    <a:pt x="58377" y="66376"/>
                    <a:pt x="50948" y="76759"/>
                  </a:cubicBezTo>
                  <a:cubicBezTo>
                    <a:pt x="50567" y="77330"/>
                    <a:pt x="50091" y="77806"/>
                    <a:pt x="49614" y="78187"/>
                  </a:cubicBezTo>
                  <a:cubicBezTo>
                    <a:pt x="46090" y="81426"/>
                    <a:pt x="39232" y="85331"/>
                    <a:pt x="30850" y="85331"/>
                  </a:cubicBezTo>
                  <a:close/>
                  <a:moveTo>
                    <a:pt x="19134" y="55232"/>
                  </a:moveTo>
                  <a:cubicBezTo>
                    <a:pt x="19039" y="56661"/>
                    <a:pt x="19420" y="59995"/>
                    <a:pt x="24754" y="63900"/>
                  </a:cubicBezTo>
                  <a:cubicBezTo>
                    <a:pt x="30088" y="67805"/>
                    <a:pt x="34184" y="65995"/>
                    <a:pt x="36184" y="64567"/>
                  </a:cubicBezTo>
                  <a:cubicBezTo>
                    <a:pt x="44757" y="52565"/>
                    <a:pt x="54377" y="38563"/>
                    <a:pt x="55710" y="35896"/>
                  </a:cubicBezTo>
                  <a:cubicBezTo>
                    <a:pt x="60378" y="25419"/>
                    <a:pt x="54948" y="22657"/>
                    <a:pt x="52377" y="21323"/>
                  </a:cubicBezTo>
                  <a:cubicBezTo>
                    <a:pt x="47519" y="18847"/>
                    <a:pt x="44376" y="18942"/>
                    <a:pt x="42947" y="19323"/>
                  </a:cubicBezTo>
                  <a:lnTo>
                    <a:pt x="19134" y="5523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6" name="Human earth">
            <a:extLst>
              <a:ext uri="{FF2B5EF4-FFF2-40B4-BE49-F238E27FC236}">
                <a16:creationId xmlns:a16="http://schemas.microsoft.com/office/drawing/2014/main" id="{52750EC4-5FBC-EED3-9D19-4AB87B075438}"/>
              </a:ext>
            </a:extLst>
          </p:cNvPr>
          <p:cNvGrpSpPr/>
          <p:nvPr/>
        </p:nvGrpSpPr>
        <p:grpSpPr>
          <a:xfrm>
            <a:off x="9301118" y="1575315"/>
            <a:ext cx="1410291" cy="1370127"/>
            <a:chOff x="6122490" y="4485596"/>
            <a:chExt cx="458533" cy="446245"/>
          </a:xfrm>
        </p:grpSpPr>
        <p:grpSp>
          <p:nvGrpSpPr>
            <p:cNvPr id="28" name="Graphic 12">
              <a:extLst>
                <a:ext uri="{FF2B5EF4-FFF2-40B4-BE49-F238E27FC236}">
                  <a16:creationId xmlns:a16="http://schemas.microsoft.com/office/drawing/2014/main" id="{E280EECA-C3E3-34D0-EFCF-0F8FD18287DD}"/>
                </a:ext>
              </a:extLst>
            </p:cNvPr>
            <p:cNvGrpSpPr/>
            <p:nvPr/>
          </p:nvGrpSpPr>
          <p:grpSpPr>
            <a:xfrm>
              <a:off x="6439195" y="4546365"/>
              <a:ext cx="141828" cy="385476"/>
              <a:chOff x="6439195" y="4546365"/>
              <a:chExt cx="141828" cy="385476"/>
            </a:xfrm>
            <a:solidFill>
              <a:srgbClr val="009CD6"/>
            </a:solidFill>
          </p:grpSpPr>
          <p:sp>
            <p:nvSpPr>
              <p:cNvPr id="38" name="Freeform: Shape 37">
                <a:extLst>
                  <a:ext uri="{FF2B5EF4-FFF2-40B4-BE49-F238E27FC236}">
                    <a16:creationId xmlns:a16="http://schemas.microsoft.com/office/drawing/2014/main" id="{7518B8E0-C60C-2825-13E5-1394236A8AFD}"/>
                  </a:ext>
                </a:extLst>
              </p:cNvPr>
              <p:cNvSpPr/>
              <p:nvPr/>
            </p:nvSpPr>
            <p:spPr>
              <a:xfrm>
                <a:off x="6459675" y="4546365"/>
                <a:ext cx="100965" cy="100393"/>
              </a:xfrm>
              <a:custGeom>
                <a:avLst/>
                <a:gdLst>
                  <a:gd name="connsiteX0" fmla="*/ 50483 w 100965"/>
                  <a:gd name="connsiteY0" fmla="*/ 100393 h 100393"/>
                  <a:gd name="connsiteX1" fmla="*/ 0 w 100965"/>
                  <a:gd name="connsiteY1" fmla="*/ 50197 h 100393"/>
                  <a:gd name="connsiteX2" fmla="*/ 50483 w 100965"/>
                  <a:gd name="connsiteY2" fmla="*/ 0 h 100393"/>
                  <a:gd name="connsiteX3" fmla="*/ 100965 w 100965"/>
                  <a:gd name="connsiteY3" fmla="*/ 50197 h 100393"/>
                  <a:gd name="connsiteX4" fmla="*/ 50483 w 100965"/>
                  <a:gd name="connsiteY4" fmla="*/ 100393 h 100393"/>
                  <a:gd name="connsiteX5" fmla="*/ 50483 w 100965"/>
                  <a:gd name="connsiteY5" fmla="*/ 18955 h 100393"/>
                  <a:gd name="connsiteX6" fmla="*/ 19050 w 100965"/>
                  <a:gd name="connsiteY6" fmla="*/ 50102 h 100393"/>
                  <a:gd name="connsiteX7" fmla="*/ 50483 w 100965"/>
                  <a:gd name="connsiteY7" fmla="*/ 81248 h 100393"/>
                  <a:gd name="connsiteX8" fmla="*/ 81915 w 100965"/>
                  <a:gd name="connsiteY8" fmla="*/ 50102 h 100393"/>
                  <a:gd name="connsiteX9" fmla="*/ 50483 w 100965"/>
                  <a:gd name="connsiteY9" fmla="*/ 18955 h 10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65" h="100393">
                    <a:moveTo>
                      <a:pt x="50483" y="100393"/>
                    </a:moveTo>
                    <a:cubicBezTo>
                      <a:pt x="22670" y="100393"/>
                      <a:pt x="0" y="77819"/>
                      <a:pt x="0" y="50197"/>
                    </a:cubicBezTo>
                    <a:cubicBezTo>
                      <a:pt x="0" y="22574"/>
                      <a:pt x="22670" y="0"/>
                      <a:pt x="50483" y="0"/>
                    </a:cubicBezTo>
                    <a:cubicBezTo>
                      <a:pt x="78296" y="0"/>
                      <a:pt x="100965" y="22574"/>
                      <a:pt x="100965" y="50197"/>
                    </a:cubicBezTo>
                    <a:cubicBezTo>
                      <a:pt x="100965" y="77819"/>
                      <a:pt x="78296" y="100393"/>
                      <a:pt x="50483" y="100393"/>
                    </a:cubicBezTo>
                    <a:close/>
                    <a:moveTo>
                      <a:pt x="50483" y="18955"/>
                    </a:moveTo>
                    <a:cubicBezTo>
                      <a:pt x="33147" y="18955"/>
                      <a:pt x="19050" y="32957"/>
                      <a:pt x="19050" y="50102"/>
                    </a:cubicBezTo>
                    <a:cubicBezTo>
                      <a:pt x="19050" y="67246"/>
                      <a:pt x="33147" y="81248"/>
                      <a:pt x="50483" y="81248"/>
                    </a:cubicBezTo>
                    <a:cubicBezTo>
                      <a:pt x="67819" y="81248"/>
                      <a:pt x="81915" y="67246"/>
                      <a:pt x="81915" y="50102"/>
                    </a:cubicBezTo>
                    <a:cubicBezTo>
                      <a:pt x="81915" y="32957"/>
                      <a:pt x="67819" y="18955"/>
                      <a:pt x="50483" y="189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ACC61898-A0F1-F14A-E62C-282C8F9C0414}"/>
                  </a:ext>
                </a:extLst>
              </p:cNvPr>
              <p:cNvSpPr/>
              <p:nvPr/>
            </p:nvSpPr>
            <p:spPr>
              <a:xfrm>
                <a:off x="6439195" y="4657713"/>
                <a:ext cx="141828" cy="274129"/>
              </a:xfrm>
              <a:custGeom>
                <a:avLst/>
                <a:gdLst>
                  <a:gd name="connsiteX0" fmla="*/ 101728 w 141828"/>
                  <a:gd name="connsiteY0" fmla="*/ 274034 h 274129"/>
                  <a:gd name="connsiteX1" fmla="*/ 101252 w 141828"/>
                  <a:gd name="connsiteY1" fmla="*/ 274034 h 274129"/>
                  <a:gd name="connsiteX2" fmla="*/ 92203 w 141828"/>
                  <a:gd name="connsiteY2" fmla="*/ 264033 h 274129"/>
                  <a:gd name="connsiteX3" fmla="*/ 98300 w 141828"/>
                  <a:gd name="connsiteY3" fmla="*/ 148590 h 274129"/>
                  <a:gd name="connsiteX4" fmla="*/ 98300 w 141828"/>
                  <a:gd name="connsiteY4" fmla="*/ 49244 h 274129"/>
                  <a:gd name="connsiteX5" fmla="*/ 107825 w 141828"/>
                  <a:gd name="connsiteY5" fmla="*/ 39719 h 274129"/>
                  <a:gd name="connsiteX6" fmla="*/ 117350 w 141828"/>
                  <a:gd name="connsiteY6" fmla="*/ 49244 h 274129"/>
                  <a:gd name="connsiteX7" fmla="*/ 117350 w 141828"/>
                  <a:gd name="connsiteY7" fmla="*/ 149162 h 274129"/>
                  <a:gd name="connsiteX8" fmla="*/ 111253 w 141828"/>
                  <a:gd name="connsiteY8" fmla="*/ 265081 h 274129"/>
                  <a:gd name="connsiteX9" fmla="*/ 101728 w 141828"/>
                  <a:gd name="connsiteY9" fmla="*/ 274130 h 274129"/>
                  <a:gd name="connsiteX10" fmla="*/ 40197 w 141828"/>
                  <a:gd name="connsiteY10" fmla="*/ 274034 h 274129"/>
                  <a:gd name="connsiteX11" fmla="*/ 30672 w 141828"/>
                  <a:gd name="connsiteY11" fmla="*/ 264986 h 274129"/>
                  <a:gd name="connsiteX12" fmla="*/ 24576 w 141828"/>
                  <a:gd name="connsiteY12" fmla="*/ 149543 h 274129"/>
                  <a:gd name="connsiteX13" fmla="*/ 24576 w 141828"/>
                  <a:gd name="connsiteY13" fmla="*/ 49149 h 274129"/>
                  <a:gd name="connsiteX14" fmla="*/ 34101 w 141828"/>
                  <a:gd name="connsiteY14" fmla="*/ 39624 h 274129"/>
                  <a:gd name="connsiteX15" fmla="*/ 43626 w 141828"/>
                  <a:gd name="connsiteY15" fmla="*/ 49149 h 274129"/>
                  <a:gd name="connsiteX16" fmla="*/ 43626 w 141828"/>
                  <a:gd name="connsiteY16" fmla="*/ 149066 h 274129"/>
                  <a:gd name="connsiteX17" fmla="*/ 49722 w 141828"/>
                  <a:gd name="connsiteY17" fmla="*/ 264033 h 274129"/>
                  <a:gd name="connsiteX18" fmla="*/ 40673 w 141828"/>
                  <a:gd name="connsiteY18" fmla="*/ 274034 h 274129"/>
                  <a:gd name="connsiteX19" fmla="*/ 40197 w 141828"/>
                  <a:gd name="connsiteY19" fmla="*/ 274034 h 274129"/>
                  <a:gd name="connsiteX20" fmla="*/ 70963 w 141828"/>
                  <a:gd name="connsiteY20" fmla="*/ 274034 h 274129"/>
                  <a:gd name="connsiteX21" fmla="*/ 61438 w 141828"/>
                  <a:gd name="connsiteY21" fmla="*/ 264509 h 274129"/>
                  <a:gd name="connsiteX22" fmla="*/ 61438 w 141828"/>
                  <a:gd name="connsiteY22" fmla="*/ 150971 h 274129"/>
                  <a:gd name="connsiteX23" fmla="*/ 70963 w 141828"/>
                  <a:gd name="connsiteY23" fmla="*/ 141446 h 274129"/>
                  <a:gd name="connsiteX24" fmla="*/ 80488 w 141828"/>
                  <a:gd name="connsiteY24" fmla="*/ 150971 h 274129"/>
                  <a:gd name="connsiteX25" fmla="*/ 80488 w 141828"/>
                  <a:gd name="connsiteY25" fmla="*/ 264509 h 274129"/>
                  <a:gd name="connsiteX26" fmla="*/ 70963 w 141828"/>
                  <a:gd name="connsiteY26" fmla="*/ 274034 h 274129"/>
                  <a:gd name="connsiteX27" fmla="*/ 9527 w 141828"/>
                  <a:gd name="connsiteY27" fmla="*/ 158972 h 274129"/>
                  <a:gd name="connsiteX28" fmla="*/ 9431 w 141828"/>
                  <a:gd name="connsiteY28" fmla="*/ 158972 h 274129"/>
                  <a:gd name="connsiteX29" fmla="*/ 2 w 141828"/>
                  <a:gd name="connsiteY29" fmla="*/ 149352 h 274129"/>
                  <a:gd name="connsiteX30" fmla="*/ 1240 w 141828"/>
                  <a:gd name="connsiteY30" fmla="*/ 36481 h 274129"/>
                  <a:gd name="connsiteX31" fmla="*/ 70868 w 141828"/>
                  <a:gd name="connsiteY31" fmla="*/ 0 h 274129"/>
                  <a:gd name="connsiteX32" fmla="*/ 70868 w 141828"/>
                  <a:gd name="connsiteY32" fmla="*/ 0 h 274129"/>
                  <a:gd name="connsiteX33" fmla="*/ 140591 w 141828"/>
                  <a:gd name="connsiteY33" fmla="*/ 36481 h 274129"/>
                  <a:gd name="connsiteX34" fmla="*/ 141829 w 141828"/>
                  <a:gd name="connsiteY34" fmla="*/ 149257 h 274129"/>
                  <a:gd name="connsiteX35" fmla="*/ 132399 w 141828"/>
                  <a:gd name="connsiteY35" fmla="*/ 158877 h 274129"/>
                  <a:gd name="connsiteX36" fmla="*/ 122779 w 141828"/>
                  <a:gd name="connsiteY36" fmla="*/ 149447 h 274129"/>
                  <a:gd name="connsiteX37" fmla="*/ 121541 w 141828"/>
                  <a:gd name="connsiteY37" fmla="*/ 36671 h 274129"/>
                  <a:gd name="connsiteX38" fmla="*/ 70868 w 141828"/>
                  <a:gd name="connsiteY38" fmla="*/ 19050 h 274129"/>
                  <a:gd name="connsiteX39" fmla="*/ 70868 w 141828"/>
                  <a:gd name="connsiteY39" fmla="*/ 19050 h 274129"/>
                  <a:gd name="connsiteX40" fmla="*/ 20290 w 141828"/>
                  <a:gd name="connsiteY40" fmla="*/ 36671 h 274129"/>
                  <a:gd name="connsiteX41" fmla="*/ 19052 w 141828"/>
                  <a:gd name="connsiteY41" fmla="*/ 149543 h 274129"/>
                  <a:gd name="connsiteX42" fmla="*/ 9527 w 141828"/>
                  <a:gd name="connsiteY42" fmla="*/ 158972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1828" h="274129">
                    <a:moveTo>
                      <a:pt x="101728" y="274034"/>
                    </a:moveTo>
                    <a:cubicBezTo>
                      <a:pt x="101728" y="274034"/>
                      <a:pt x="101348" y="274034"/>
                      <a:pt x="101252" y="274034"/>
                    </a:cubicBezTo>
                    <a:cubicBezTo>
                      <a:pt x="96014" y="273748"/>
                      <a:pt x="92013" y="269272"/>
                      <a:pt x="92203" y="264033"/>
                    </a:cubicBezTo>
                    <a:lnTo>
                      <a:pt x="98300" y="148590"/>
                    </a:lnTo>
                    <a:lnTo>
                      <a:pt x="98300" y="49244"/>
                    </a:lnTo>
                    <a:cubicBezTo>
                      <a:pt x="98300" y="44005"/>
                      <a:pt x="102586" y="39719"/>
                      <a:pt x="107825" y="39719"/>
                    </a:cubicBezTo>
                    <a:cubicBezTo>
                      <a:pt x="113063" y="39719"/>
                      <a:pt x="117350" y="44005"/>
                      <a:pt x="117350" y="49244"/>
                    </a:cubicBezTo>
                    <a:lnTo>
                      <a:pt x="117350" y="149162"/>
                    </a:lnTo>
                    <a:lnTo>
                      <a:pt x="111253" y="265081"/>
                    </a:lnTo>
                    <a:cubicBezTo>
                      <a:pt x="110967" y="270129"/>
                      <a:pt x="106777" y="274130"/>
                      <a:pt x="101728" y="274130"/>
                    </a:cubicBezTo>
                    <a:close/>
                    <a:moveTo>
                      <a:pt x="40197" y="274034"/>
                    </a:moveTo>
                    <a:cubicBezTo>
                      <a:pt x="35149" y="274034"/>
                      <a:pt x="30958" y="270129"/>
                      <a:pt x="30672" y="264986"/>
                    </a:cubicBezTo>
                    <a:lnTo>
                      <a:pt x="24576" y="149543"/>
                    </a:lnTo>
                    <a:lnTo>
                      <a:pt x="24576" y="49149"/>
                    </a:lnTo>
                    <a:cubicBezTo>
                      <a:pt x="24576" y="43910"/>
                      <a:pt x="28862" y="39624"/>
                      <a:pt x="34101" y="39624"/>
                    </a:cubicBezTo>
                    <a:cubicBezTo>
                      <a:pt x="39340" y="39624"/>
                      <a:pt x="43626" y="43910"/>
                      <a:pt x="43626" y="49149"/>
                    </a:cubicBezTo>
                    <a:lnTo>
                      <a:pt x="43626" y="149066"/>
                    </a:lnTo>
                    <a:lnTo>
                      <a:pt x="49722" y="264033"/>
                    </a:lnTo>
                    <a:cubicBezTo>
                      <a:pt x="50008" y="269272"/>
                      <a:pt x="46007" y="273748"/>
                      <a:pt x="40673" y="274034"/>
                    </a:cubicBezTo>
                    <a:cubicBezTo>
                      <a:pt x="40483" y="274034"/>
                      <a:pt x="40292" y="274034"/>
                      <a:pt x="40197" y="274034"/>
                    </a:cubicBezTo>
                    <a:close/>
                    <a:moveTo>
                      <a:pt x="70963" y="274034"/>
                    </a:moveTo>
                    <a:cubicBezTo>
                      <a:pt x="65724" y="274034"/>
                      <a:pt x="61438" y="269748"/>
                      <a:pt x="61438" y="264509"/>
                    </a:cubicBezTo>
                    <a:lnTo>
                      <a:pt x="61438" y="150971"/>
                    </a:lnTo>
                    <a:cubicBezTo>
                      <a:pt x="61438" y="145733"/>
                      <a:pt x="65724" y="141446"/>
                      <a:pt x="70963" y="141446"/>
                    </a:cubicBezTo>
                    <a:cubicBezTo>
                      <a:pt x="76202" y="141446"/>
                      <a:pt x="80488" y="145733"/>
                      <a:pt x="80488" y="150971"/>
                    </a:cubicBezTo>
                    <a:lnTo>
                      <a:pt x="80488" y="264509"/>
                    </a:lnTo>
                    <a:cubicBezTo>
                      <a:pt x="80488" y="269748"/>
                      <a:pt x="76202" y="274034"/>
                      <a:pt x="70963" y="274034"/>
                    </a:cubicBezTo>
                    <a:close/>
                    <a:moveTo>
                      <a:pt x="9527" y="158972"/>
                    </a:moveTo>
                    <a:lnTo>
                      <a:pt x="9431" y="158972"/>
                    </a:lnTo>
                    <a:cubicBezTo>
                      <a:pt x="4193" y="158972"/>
                      <a:pt x="-94" y="154591"/>
                      <a:pt x="2" y="149352"/>
                    </a:cubicBezTo>
                    <a:lnTo>
                      <a:pt x="1240" y="36481"/>
                    </a:lnTo>
                    <a:cubicBezTo>
                      <a:pt x="1525" y="11335"/>
                      <a:pt x="36387" y="0"/>
                      <a:pt x="70868" y="0"/>
                    </a:cubicBezTo>
                    <a:lnTo>
                      <a:pt x="70868" y="0"/>
                    </a:lnTo>
                    <a:cubicBezTo>
                      <a:pt x="105348" y="0"/>
                      <a:pt x="140305" y="11240"/>
                      <a:pt x="140591" y="36481"/>
                    </a:cubicBezTo>
                    <a:lnTo>
                      <a:pt x="141829" y="149257"/>
                    </a:lnTo>
                    <a:cubicBezTo>
                      <a:pt x="141829" y="154496"/>
                      <a:pt x="137638" y="158782"/>
                      <a:pt x="132399" y="158877"/>
                    </a:cubicBezTo>
                    <a:cubicBezTo>
                      <a:pt x="126779" y="158877"/>
                      <a:pt x="122779" y="154686"/>
                      <a:pt x="122779" y="149447"/>
                    </a:cubicBezTo>
                    <a:lnTo>
                      <a:pt x="121541" y="36671"/>
                    </a:lnTo>
                    <a:cubicBezTo>
                      <a:pt x="121541" y="28194"/>
                      <a:pt x="101062" y="19050"/>
                      <a:pt x="70868" y="19050"/>
                    </a:cubicBezTo>
                    <a:lnTo>
                      <a:pt x="70868" y="19050"/>
                    </a:lnTo>
                    <a:cubicBezTo>
                      <a:pt x="40768" y="19050"/>
                      <a:pt x="20385" y="28194"/>
                      <a:pt x="20290" y="36671"/>
                    </a:cubicBezTo>
                    <a:lnTo>
                      <a:pt x="19052" y="149543"/>
                    </a:lnTo>
                    <a:cubicBezTo>
                      <a:pt x="19052" y="154781"/>
                      <a:pt x="14765" y="158972"/>
                      <a:pt x="9527" y="15897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0" name="Graphic 12">
              <a:extLst>
                <a:ext uri="{FF2B5EF4-FFF2-40B4-BE49-F238E27FC236}">
                  <a16:creationId xmlns:a16="http://schemas.microsoft.com/office/drawing/2014/main" id="{E2581000-F3A4-0A88-98B8-315EA2249B6D}"/>
                </a:ext>
              </a:extLst>
            </p:cNvPr>
            <p:cNvGrpSpPr/>
            <p:nvPr/>
          </p:nvGrpSpPr>
          <p:grpSpPr>
            <a:xfrm>
              <a:off x="6122490" y="4485596"/>
              <a:ext cx="395799" cy="405479"/>
              <a:chOff x="6122490" y="4485596"/>
              <a:chExt cx="395799" cy="405479"/>
            </a:xfrm>
            <a:solidFill>
              <a:srgbClr val="009CD6"/>
            </a:solidFill>
          </p:grpSpPr>
          <p:sp>
            <p:nvSpPr>
              <p:cNvPr id="31" name="Freeform: Shape 30">
                <a:extLst>
                  <a:ext uri="{FF2B5EF4-FFF2-40B4-BE49-F238E27FC236}">
                    <a16:creationId xmlns:a16="http://schemas.microsoft.com/office/drawing/2014/main" id="{AE726C20-0AC1-C816-AE9E-5A24EB65DBE0}"/>
                  </a:ext>
                </a:extLst>
              </p:cNvPr>
              <p:cNvSpPr/>
              <p:nvPr/>
            </p:nvSpPr>
            <p:spPr>
              <a:xfrm>
                <a:off x="6122490" y="4485596"/>
                <a:ext cx="353161" cy="405479"/>
              </a:xfrm>
              <a:custGeom>
                <a:avLst/>
                <a:gdLst>
                  <a:gd name="connsiteX0" fmla="*/ 198596 w 353161"/>
                  <a:gd name="connsiteY0" fmla="*/ 405384 h 405479"/>
                  <a:gd name="connsiteX1" fmla="*/ 0 w 353161"/>
                  <a:gd name="connsiteY1" fmla="*/ 202692 h 405479"/>
                  <a:gd name="connsiteX2" fmla="*/ 198596 w 353161"/>
                  <a:gd name="connsiteY2" fmla="*/ 0 h 405479"/>
                  <a:gd name="connsiteX3" fmla="*/ 350996 w 353161"/>
                  <a:gd name="connsiteY3" fmla="*/ 72771 h 405479"/>
                  <a:gd name="connsiteX4" fmla="*/ 349663 w 353161"/>
                  <a:gd name="connsiteY4" fmla="*/ 86201 h 405479"/>
                  <a:gd name="connsiteX5" fmla="*/ 336232 w 353161"/>
                  <a:gd name="connsiteY5" fmla="*/ 84868 h 405479"/>
                  <a:gd name="connsiteX6" fmla="*/ 198501 w 353161"/>
                  <a:gd name="connsiteY6" fmla="*/ 19145 h 405479"/>
                  <a:gd name="connsiteX7" fmla="*/ 18955 w 353161"/>
                  <a:gd name="connsiteY7" fmla="*/ 202787 h 405479"/>
                  <a:gd name="connsiteX8" fmla="*/ 198501 w 353161"/>
                  <a:gd name="connsiteY8" fmla="*/ 386429 h 405479"/>
                  <a:gd name="connsiteX9" fmla="*/ 329851 w 353161"/>
                  <a:gd name="connsiteY9" fmla="*/ 328041 h 405479"/>
                  <a:gd name="connsiteX10" fmla="*/ 343281 w 353161"/>
                  <a:gd name="connsiteY10" fmla="*/ 327469 h 405479"/>
                  <a:gd name="connsiteX11" fmla="*/ 343948 w 353161"/>
                  <a:gd name="connsiteY11" fmla="*/ 340900 h 405479"/>
                  <a:gd name="connsiteX12" fmla="*/ 198596 w 353161"/>
                  <a:gd name="connsiteY12" fmla="*/ 405479 h 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61" h="405479">
                    <a:moveTo>
                      <a:pt x="198596" y="405384"/>
                    </a:moveTo>
                    <a:cubicBezTo>
                      <a:pt x="89059" y="405384"/>
                      <a:pt x="0" y="314420"/>
                      <a:pt x="0" y="202692"/>
                    </a:cubicBezTo>
                    <a:cubicBezTo>
                      <a:pt x="0" y="90964"/>
                      <a:pt x="89059" y="0"/>
                      <a:pt x="198596" y="0"/>
                    </a:cubicBezTo>
                    <a:cubicBezTo>
                      <a:pt x="257556" y="0"/>
                      <a:pt x="313182" y="26480"/>
                      <a:pt x="350996" y="72771"/>
                    </a:cubicBezTo>
                    <a:cubicBezTo>
                      <a:pt x="354330" y="76867"/>
                      <a:pt x="353759" y="82868"/>
                      <a:pt x="349663" y="86201"/>
                    </a:cubicBezTo>
                    <a:cubicBezTo>
                      <a:pt x="345567" y="89535"/>
                      <a:pt x="339566" y="88964"/>
                      <a:pt x="336232" y="84868"/>
                    </a:cubicBezTo>
                    <a:cubicBezTo>
                      <a:pt x="301943" y="43053"/>
                      <a:pt x="251841" y="19145"/>
                      <a:pt x="198501" y="19145"/>
                    </a:cubicBezTo>
                    <a:cubicBezTo>
                      <a:pt x="99441" y="19145"/>
                      <a:pt x="18955" y="101537"/>
                      <a:pt x="18955" y="202787"/>
                    </a:cubicBezTo>
                    <a:cubicBezTo>
                      <a:pt x="18955" y="304038"/>
                      <a:pt x="99536" y="386429"/>
                      <a:pt x="198501" y="386429"/>
                    </a:cubicBezTo>
                    <a:cubicBezTo>
                      <a:pt x="248126" y="386429"/>
                      <a:pt x="295942" y="365189"/>
                      <a:pt x="329851" y="328041"/>
                    </a:cubicBezTo>
                    <a:cubicBezTo>
                      <a:pt x="333375" y="324136"/>
                      <a:pt x="339471" y="323850"/>
                      <a:pt x="343281" y="327469"/>
                    </a:cubicBezTo>
                    <a:cubicBezTo>
                      <a:pt x="347186" y="330994"/>
                      <a:pt x="347472" y="336994"/>
                      <a:pt x="343948" y="340900"/>
                    </a:cubicBezTo>
                    <a:cubicBezTo>
                      <a:pt x="306514" y="381953"/>
                      <a:pt x="253460" y="405479"/>
                      <a:pt x="198596" y="4054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2623B660-D55B-5837-D9F2-5A143E1FFF59}"/>
                  </a:ext>
                </a:extLst>
              </p:cNvPr>
              <p:cNvSpPr/>
              <p:nvPr/>
            </p:nvSpPr>
            <p:spPr>
              <a:xfrm>
                <a:off x="6490503" y="4627675"/>
                <a:ext cx="27787" cy="49182"/>
              </a:xfrm>
              <a:custGeom>
                <a:avLst/>
                <a:gdLst>
                  <a:gd name="connsiteX0" fmla="*/ 18131 w 27787"/>
                  <a:gd name="connsiteY0" fmla="*/ 49183 h 49182"/>
                  <a:gd name="connsiteX1" fmla="*/ 8797 w 27787"/>
                  <a:gd name="connsiteY1" fmla="*/ 41277 h 49182"/>
                  <a:gd name="connsiteX2" fmla="*/ 1557 w 27787"/>
                  <a:gd name="connsiteY2" fmla="*/ 15750 h 49182"/>
                  <a:gd name="connsiteX3" fmla="*/ 510 w 27787"/>
                  <a:gd name="connsiteY3" fmla="*/ 12607 h 49182"/>
                  <a:gd name="connsiteX4" fmla="*/ 6511 w 27787"/>
                  <a:gd name="connsiteY4" fmla="*/ 510 h 49182"/>
                  <a:gd name="connsiteX5" fmla="*/ 18607 w 27787"/>
                  <a:gd name="connsiteY5" fmla="*/ 6511 h 49182"/>
                  <a:gd name="connsiteX6" fmla="*/ 19655 w 27787"/>
                  <a:gd name="connsiteY6" fmla="*/ 9654 h 49182"/>
                  <a:gd name="connsiteX7" fmla="*/ 27656 w 27787"/>
                  <a:gd name="connsiteY7" fmla="*/ 38038 h 49182"/>
                  <a:gd name="connsiteX8" fmla="*/ 19845 w 27787"/>
                  <a:gd name="connsiteY8" fmla="*/ 48992 h 49182"/>
                  <a:gd name="connsiteX9" fmla="*/ 18226 w 27787"/>
                  <a:gd name="connsiteY9" fmla="*/ 49087 h 4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87" h="49182">
                    <a:moveTo>
                      <a:pt x="18131" y="49183"/>
                    </a:moveTo>
                    <a:cubicBezTo>
                      <a:pt x="13559" y="49183"/>
                      <a:pt x="9559" y="45944"/>
                      <a:pt x="8797" y="41277"/>
                    </a:cubicBezTo>
                    <a:cubicBezTo>
                      <a:pt x="7368" y="33181"/>
                      <a:pt x="4986" y="25846"/>
                      <a:pt x="1557" y="15750"/>
                    </a:cubicBezTo>
                    <a:lnTo>
                      <a:pt x="510" y="12607"/>
                    </a:lnTo>
                    <a:cubicBezTo>
                      <a:pt x="-1205" y="7654"/>
                      <a:pt x="1557" y="2224"/>
                      <a:pt x="6511" y="510"/>
                    </a:cubicBezTo>
                    <a:cubicBezTo>
                      <a:pt x="11463" y="-1205"/>
                      <a:pt x="16893" y="1558"/>
                      <a:pt x="18607" y="6511"/>
                    </a:cubicBezTo>
                    <a:lnTo>
                      <a:pt x="19655" y="9654"/>
                    </a:lnTo>
                    <a:cubicBezTo>
                      <a:pt x="23179" y="20227"/>
                      <a:pt x="26037" y="28513"/>
                      <a:pt x="27656" y="38038"/>
                    </a:cubicBezTo>
                    <a:cubicBezTo>
                      <a:pt x="28513" y="43182"/>
                      <a:pt x="25084" y="48135"/>
                      <a:pt x="19845" y="48992"/>
                    </a:cubicBezTo>
                    <a:cubicBezTo>
                      <a:pt x="19274" y="48992"/>
                      <a:pt x="18798" y="49087"/>
                      <a:pt x="18226" y="490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BA740379-F36C-9F74-18A6-B6C9450DAC6F}"/>
                  </a:ext>
                </a:extLst>
              </p:cNvPr>
              <p:cNvSpPr/>
              <p:nvPr/>
            </p:nvSpPr>
            <p:spPr>
              <a:xfrm>
                <a:off x="6198669" y="4664420"/>
                <a:ext cx="144280" cy="193031"/>
              </a:xfrm>
              <a:custGeom>
                <a:avLst/>
                <a:gdLst>
                  <a:gd name="connsiteX0" fmla="*/ 97748 w 144280"/>
                  <a:gd name="connsiteY0" fmla="*/ 193032 h 193031"/>
                  <a:gd name="connsiteX1" fmla="*/ 37550 w 144280"/>
                  <a:gd name="connsiteY1" fmla="*/ 137215 h 193031"/>
                  <a:gd name="connsiteX2" fmla="*/ 23834 w 144280"/>
                  <a:gd name="connsiteY2" fmla="*/ 104354 h 193031"/>
                  <a:gd name="connsiteX3" fmla="*/ 18595 w 144280"/>
                  <a:gd name="connsiteY3" fmla="*/ 95591 h 193031"/>
                  <a:gd name="connsiteX4" fmla="*/ 7641 w 144280"/>
                  <a:gd name="connsiteY4" fmla="*/ 27011 h 193031"/>
                  <a:gd name="connsiteX5" fmla="*/ 7641 w 144280"/>
                  <a:gd name="connsiteY5" fmla="*/ 27011 h 193031"/>
                  <a:gd name="connsiteX6" fmla="*/ 81555 w 144280"/>
                  <a:gd name="connsiteY6" fmla="*/ 246 h 193031"/>
                  <a:gd name="connsiteX7" fmla="*/ 139277 w 144280"/>
                  <a:gd name="connsiteY7" fmla="*/ 28059 h 193031"/>
                  <a:gd name="connsiteX8" fmla="*/ 128704 w 144280"/>
                  <a:gd name="connsiteY8" fmla="*/ 71017 h 193031"/>
                  <a:gd name="connsiteX9" fmla="*/ 107082 w 144280"/>
                  <a:gd name="connsiteY9" fmla="*/ 101782 h 193031"/>
                  <a:gd name="connsiteX10" fmla="*/ 107844 w 144280"/>
                  <a:gd name="connsiteY10" fmla="*/ 169315 h 193031"/>
                  <a:gd name="connsiteX11" fmla="*/ 107558 w 144280"/>
                  <a:gd name="connsiteY11" fmla="*/ 188269 h 193031"/>
                  <a:gd name="connsiteX12" fmla="*/ 97748 w 144280"/>
                  <a:gd name="connsiteY12" fmla="*/ 192841 h 193031"/>
                  <a:gd name="connsiteX13" fmla="*/ 90985 w 144280"/>
                  <a:gd name="connsiteY13" fmla="*/ 180840 h 193031"/>
                  <a:gd name="connsiteX14" fmla="*/ 90985 w 144280"/>
                  <a:gd name="connsiteY14" fmla="*/ 180840 h 193031"/>
                  <a:gd name="connsiteX15" fmla="*/ 90985 w 144280"/>
                  <a:gd name="connsiteY15" fmla="*/ 180840 h 193031"/>
                  <a:gd name="connsiteX16" fmla="*/ 23548 w 144280"/>
                  <a:gd name="connsiteY16" fmla="*/ 37584 h 193031"/>
                  <a:gd name="connsiteX17" fmla="*/ 34978 w 144280"/>
                  <a:gd name="connsiteY17" fmla="*/ 85876 h 193031"/>
                  <a:gd name="connsiteX18" fmla="*/ 40216 w 144280"/>
                  <a:gd name="connsiteY18" fmla="*/ 94734 h 193031"/>
                  <a:gd name="connsiteX19" fmla="*/ 55552 w 144280"/>
                  <a:gd name="connsiteY19" fmla="*/ 131119 h 193031"/>
                  <a:gd name="connsiteX20" fmla="*/ 89080 w 144280"/>
                  <a:gd name="connsiteY20" fmla="*/ 173410 h 193031"/>
                  <a:gd name="connsiteX21" fmla="*/ 88508 w 144280"/>
                  <a:gd name="connsiteY21" fmla="*/ 97115 h 193031"/>
                  <a:gd name="connsiteX22" fmla="*/ 116702 w 144280"/>
                  <a:gd name="connsiteY22" fmla="*/ 56158 h 193031"/>
                  <a:gd name="connsiteX23" fmla="*/ 122036 w 144280"/>
                  <a:gd name="connsiteY23" fmla="*/ 36441 h 193031"/>
                  <a:gd name="connsiteX24" fmla="*/ 80222 w 144280"/>
                  <a:gd name="connsiteY24" fmla="*/ 19296 h 193031"/>
                  <a:gd name="connsiteX25" fmla="*/ 23453 w 144280"/>
                  <a:gd name="connsiteY25" fmla="*/ 37489 h 193031"/>
                  <a:gd name="connsiteX26" fmla="*/ 23453 w 144280"/>
                  <a:gd name="connsiteY26" fmla="*/ 37489 h 1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80" h="193031">
                    <a:moveTo>
                      <a:pt x="97748" y="193032"/>
                    </a:moveTo>
                    <a:cubicBezTo>
                      <a:pt x="56504" y="193032"/>
                      <a:pt x="46408" y="163409"/>
                      <a:pt x="37550" y="137215"/>
                    </a:cubicBezTo>
                    <a:cubicBezTo>
                      <a:pt x="33740" y="126166"/>
                      <a:pt x="29930" y="114641"/>
                      <a:pt x="23834" y="104354"/>
                    </a:cubicBezTo>
                    <a:lnTo>
                      <a:pt x="18595" y="95591"/>
                    </a:lnTo>
                    <a:cubicBezTo>
                      <a:pt x="3069" y="69683"/>
                      <a:pt x="-8170" y="50919"/>
                      <a:pt x="7641" y="27011"/>
                    </a:cubicBezTo>
                    <a:lnTo>
                      <a:pt x="7641" y="27011"/>
                    </a:lnTo>
                    <a:cubicBezTo>
                      <a:pt x="22309" y="4723"/>
                      <a:pt x="55457" y="-1373"/>
                      <a:pt x="81555" y="246"/>
                    </a:cubicBezTo>
                    <a:cubicBezTo>
                      <a:pt x="110035" y="2056"/>
                      <a:pt x="131657" y="12438"/>
                      <a:pt x="139277" y="28059"/>
                    </a:cubicBezTo>
                    <a:cubicBezTo>
                      <a:pt x="151468" y="53014"/>
                      <a:pt x="138801" y="63016"/>
                      <a:pt x="128704" y="71017"/>
                    </a:cubicBezTo>
                    <a:cubicBezTo>
                      <a:pt x="120703" y="77398"/>
                      <a:pt x="111559" y="84542"/>
                      <a:pt x="107082" y="101782"/>
                    </a:cubicBezTo>
                    <a:cubicBezTo>
                      <a:pt x="98415" y="134834"/>
                      <a:pt x="104606" y="157313"/>
                      <a:pt x="107844" y="169315"/>
                    </a:cubicBezTo>
                    <a:cubicBezTo>
                      <a:pt x="109940" y="176935"/>
                      <a:pt x="111559" y="183031"/>
                      <a:pt x="107558" y="188269"/>
                    </a:cubicBezTo>
                    <a:cubicBezTo>
                      <a:pt x="106225" y="189984"/>
                      <a:pt x="103272" y="192841"/>
                      <a:pt x="97748" y="192841"/>
                    </a:cubicBezTo>
                    <a:close/>
                    <a:moveTo>
                      <a:pt x="90985" y="180840"/>
                    </a:moveTo>
                    <a:lnTo>
                      <a:pt x="90985" y="180840"/>
                    </a:lnTo>
                    <a:lnTo>
                      <a:pt x="90985" y="180840"/>
                    </a:lnTo>
                    <a:close/>
                    <a:moveTo>
                      <a:pt x="23548" y="37584"/>
                    </a:moveTo>
                    <a:cubicBezTo>
                      <a:pt x="14785" y="50919"/>
                      <a:pt x="18976" y="59206"/>
                      <a:pt x="34978" y="85876"/>
                    </a:cubicBezTo>
                    <a:lnTo>
                      <a:pt x="40216" y="94734"/>
                    </a:lnTo>
                    <a:cubicBezTo>
                      <a:pt x="47265" y="106735"/>
                      <a:pt x="51742" y="119689"/>
                      <a:pt x="55552" y="131119"/>
                    </a:cubicBezTo>
                    <a:cubicBezTo>
                      <a:pt x="64029" y="155884"/>
                      <a:pt x="69840" y="170267"/>
                      <a:pt x="89080" y="173410"/>
                    </a:cubicBezTo>
                    <a:cubicBezTo>
                      <a:pt x="85270" y="159409"/>
                      <a:pt x="78888" y="134072"/>
                      <a:pt x="88508" y="97115"/>
                    </a:cubicBezTo>
                    <a:cubicBezTo>
                      <a:pt x="94604" y="73684"/>
                      <a:pt x="107368" y="63587"/>
                      <a:pt x="116702" y="56158"/>
                    </a:cubicBezTo>
                    <a:cubicBezTo>
                      <a:pt x="126227" y="48633"/>
                      <a:pt x="127466" y="47585"/>
                      <a:pt x="122036" y="36441"/>
                    </a:cubicBezTo>
                    <a:cubicBezTo>
                      <a:pt x="117750" y="27678"/>
                      <a:pt x="100510" y="20534"/>
                      <a:pt x="80222" y="19296"/>
                    </a:cubicBezTo>
                    <a:cubicBezTo>
                      <a:pt x="54504" y="17677"/>
                      <a:pt x="31740" y="25011"/>
                      <a:pt x="23453" y="37489"/>
                    </a:cubicBezTo>
                    <a:lnTo>
                      <a:pt x="23453" y="37489"/>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5B459C3D-AE83-D8B9-B919-4E0779D46FE3}"/>
                  </a:ext>
                </a:extLst>
              </p:cNvPr>
              <p:cNvSpPr/>
              <p:nvPr/>
            </p:nvSpPr>
            <p:spPr>
              <a:xfrm>
                <a:off x="6367568" y="4667723"/>
                <a:ext cx="80772" cy="189919"/>
              </a:xfrm>
              <a:custGeom>
                <a:avLst/>
                <a:gdLst>
                  <a:gd name="connsiteX0" fmla="*/ 56007 w 80772"/>
                  <a:gd name="connsiteY0" fmla="*/ 189729 h 189919"/>
                  <a:gd name="connsiteX1" fmla="*/ 55150 w 80772"/>
                  <a:gd name="connsiteY1" fmla="*/ 189729 h 189919"/>
                  <a:gd name="connsiteX2" fmla="*/ 20098 w 80772"/>
                  <a:gd name="connsiteY2" fmla="*/ 175632 h 189919"/>
                  <a:gd name="connsiteX3" fmla="*/ 24575 w 80772"/>
                  <a:gd name="connsiteY3" fmla="*/ 148867 h 189919"/>
                  <a:gd name="connsiteX4" fmla="*/ 30671 w 80772"/>
                  <a:gd name="connsiteY4" fmla="*/ 132484 h 189919"/>
                  <a:gd name="connsiteX5" fmla="*/ 30671 w 80772"/>
                  <a:gd name="connsiteY5" fmla="*/ 128864 h 189919"/>
                  <a:gd name="connsiteX6" fmla="*/ 30671 w 80772"/>
                  <a:gd name="connsiteY6" fmla="*/ 126864 h 189919"/>
                  <a:gd name="connsiteX7" fmla="*/ 29718 w 80772"/>
                  <a:gd name="connsiteY7" fmla="*/ 124673 h 189919"/>
                  <a:gd name="connsiteX8" fmla="*/ 19241 w 80772"/>
                  <a:gd name="connsiteY8" fmla="*/ 97527 h 189919"/>
                  <a:gd name="connsiteX9" fmla="*/ 15050 w 80772"/>
                  <a:gd name="connsiteY9" fmla="*/ 85906 h 189919"/>
                  <a:gd name="connsiteX10" fmla="*/ 0 w 80772"/>
                  <a:gd name="connsiteY10" fmla="*/ 29137 h 189919"/>
                  <a:gd name="connsiteX11" fmla="*/ 10763 w 80772"/>
                  <a:gd name="connsiteY11" fmla="*/ 4849 h 189919"/>
                  <a:gd name="connsiteX12" fmla="*/ 63246 w 80772"/>
                  <a:gd name="connsiteY12" fmla="*/ 8373 h 189919"/>
                  <a:gd name="connsiteX13" fmla="*/ 71533 w 80772"/>
                  <a:gd name="connsiteY13" fmla="*/ 11135 h 189919"/>
                  <a:gd name="connsiteX14" fmla="*/ 80772 w 80772"/>
                  <a:gd name="connsiteY14" fmla="*/ 20660 h 189919"/>
                  <a:gd name="connsiteX15" fmla="*/ 70961 w 80772"/>
                  <a:gd name="connsiteY15" fmla="*/ 30185 h 189919"/>
                  <a:gd name="connsiteX16" fmla="*/ 56769 w 80772"/>
                  <a:gd name="connsiteY16" fmla="*/ 26375 h 189919"/>
                  <a:gd name="connsiteX17" fmla="*/ 21717 w 80772"/>
                  <a:gd name="connsiteY17" fmla="*/ 20565 h 189919"/>
                  <a:gd name="connsiteX18" fmla="*/ 19050 w 80772"/>
                  <a:gd name="connsiteY18" fmla="*/ 29328 h 189919"/>
                  <a:gd name="connsiteX19" fmla="*/ 32861 w 80772"/>
                  <a:gd name="connsiteY19" fmla="*/ 79525 h 189919"/>
                  <a:gd name="connsiteX20" fmla="*/ 37148 w 80772"/>
                  <a:gd name="connsiteY20" fmla="*/ 91336 h 189919"/>
                  <a:gd name="connsiteX21" fmla="*/ 47244 w 80772"/>
                  <a:gd name="connsiteY21" fmla="*/ 117339 h 189919"/>
                  <a:gd name="connsiteX22" fmla="*/ 49816 w 80772"/>
                  <a:gd name="connsiteY22" fmla="*/ 129245 h 189919"/>
                  <a:gd name="connsiteX23" fmla="*/ 49816 w 80772"/>
                  <a:gd name="connsiteY23" fmla="*/ 132579 h 189919"/>
                  <a:gd name="connsiteX24" fmla="*/ 41434 w 80772"/>
                  <a:gd name="connsiteY24" fmla="*/ 158106 h 189919"/>
                  <a:gd name="connsiteX25" fmla="*/ 37338 w 80772"/>
                  <a:gd name="connsiteY25" fmla="*/ 166869 h 189919"/>
                  <a:gd name="connsiteX26" fmla="*/ 56865 w 80772"/>
                  <a:gd name="connsiteY26" fmla="*/ 170965 h 189919"/>
                  <a:gd name="connsiteX27" fmla="*/ 65532 w 80772"/>
                  <a:gd name="connsiteY27" fmla="*/ 181252 h 189919"/>
                  <a:gd name="connsiteX28" fmla="*/ 56007 w 80772"/>
                  <a:gd name="connsiteY28" fmla="*/ 189919 h 18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772" h="189919">
                    <a:moveTo>
                      <a:pt x="56007" y="189729"/>
                    </a:moveTo>
                    <a:cubicBezTo>
                      <a:pt x="56007" y="189729"/>
                      <a:pt x="55436" y="189729"/>
                      <a:pt x="55150" y="189729"/>
                    </a:cubicBezTo>
                    <a:cubicBezTo>
                      <a:pt x="35052" y="188014"/>
                      <a:pt x="24575" y="183728"/>
                      <a:pt x="20098" y="175632"/>
                    </a:cubicBezTo>
                    <a:cubicBezTo>
                      <a:pt x="15145" y="166393"/>
                      <a:pt x="20098" y="157058"/>
                      <a:pt x="24575" y="148867"/>
                    </a:cubicBezTo>
                    <a:cubicBezTo>
                      <a:pt x="27623" y="143247"/>
                      <a:pt x="30671" y="137437"/>
                      <a:pt x="30671" y="132484"/>
                    </a:cubicBezTo>
                    <a:lnTo>
                      <a:pt x="30671" y="128864"/>
                    </a:lnTo>
                    <a:cubicBezTo>
                      <a:pt x="30671" y="128007"/>
                      <a:pt x="30671" y="127340"/>
                      <a:pt x="30671" y="126864"/>
                    </a:cubicBezTo>
                    <a:cubicBezTo>
                      <a:pt x="30575" y="126578"/>
                      <a:pt x="30194" y="125816"/>
                      <a:pt x="29718" y="124673"/>
                    </a:cubicBezTo>
                    <a:cubicBezTo>
                      <a:pt x="28099" y="120863"/>
                      <a:pt x="24955" y="113624"/>
                      <a:pt x="19241" y="97527"/>
                    </a:cubicBezTo>
                    <a:cubicBezTo>
                      <a:pt x="17907" y="93622"/>
                      <a:pt x="16479" y="89812"/>
                      <a:pt x="15050" y="85906"/>
                    </a:cubicBezTo>
                    <a:cubicBezTo>
                      <a:pt x="7334" y="64761"/>
                      <a:pt x="0" y="44854"/>
                      <a:pt x="0" y="29137"/>
                    </a:cubicBezTo>
                    <a:cubicBezTo>
                      <a:pt x="0" y="15231"/>
                      <a:pt x="5810" y="8278"/>
                      <a:pt x="10763" y="4849"/>
                    </a:cubicBezTo>
                    <a:cubicBezTo>
                      <a:pt x="25241" y="-5343"/>
                      <a:pt x="48101" y="2848"/>
                      <a:pt x="63246" y="8373"/>
                    </a:cubicBezTo>
                    <a:cubicBezTo>
                      <a:pt x="66390" y="9516"/>
                      <a:pt x="70295" y="10945"/>
                      <a:pt x="71533" y="11135"/>
                    </a:cubicBezTo>
                    <a:cubicBezTo>
                      <a:pt x="76771" y="11135"/>
                      <a:pt x="80772" y="15421"/>
                      <a:pt x="80772" y="20660"/>
                    </a:cubicBezTo>
                    <a:cubicBezTo>
                      <a:pt x="80772" y="25899"/>
                      <a:pt x="76200" y="30185"/>
                      <a:pt x="70961" y="30185"/>
                    </a:cubicBezTo>
                    <a:cubicBezTo>
                      <a:pt x="67628" y="30185"/>
                      <a:pt x="64008" y="28947"/>
                      <a:pt x="56769" y="26375"/>
                    </a:cubicBezTo>
                    <a:cubicBezTo>
                      <a:pt x="48196" y="23327"/>
                      <a:pt x="28099" y="16088"/>
                      <a:pt x="21717" y="20565"/>
                    </a:cubicBezTo>
                    <a:cubicBezTo>
                      <a:pt x="19526" y="22089"/>
                      <a:pt x="19050" y="26185"/>
                      <a:pt x="19050" y="29328"/>
                    </a:cubicBezTo>
                    <a:cubicBezTo>
                      <a:pt x="19050" y="41710"/>
                      <a:pt x="26098" y="60951"/>
                      <a:pt x="32861" y="79525"/>
                    </a:cubicBezTo>
                    <a:cubicBezTo>
                      <a:pt x="34290" y="83430"/>
                      <a:pt x="35719" y="87430"/>
                      <a:pt x="37148" y="91336"/>
                    </a:cubicBezTo>
                    <a:cubicBezTo>
                      <a:pt x="42672" y="106957"/>
                      <a:pt x="45625" y="113719"/>
                      <a:pt x="47244" y="117339"/>
                    </a:cubicBezTo>
                    <a:cubicBezTo>
                      <a:pt x="49435" y="122482"/>
                      <a:pt x="49816" y="123816"/>
                      <a:pt x="49816" y="129245"/>
                    </a:cubicBezTo>
                    <a:lnTo>
                      <a:pt x="49816" y="132579"/>
                    </a:lnTo>
                    <a:cubicBezTo>
                      <a:pt x="49816" y="142390"/>
                      <a:pt x="45148" y="151057"/>
                      <a:pt x="41434" y="158106"/>
                    </a:cubicBezTo>
                    <a:cubicBezTo>
                      <a:pt x="39910" y="160868"/>
                      <a:pt x="37815" y="164869"/>
                      <a:pt x="37338" y="166869"/>
                    </a:cubicBezTo>
                    <a:cubicBezTo>
                      <a:pt x="38767" y="167726"/>
                      <a:pt x="43434" y="169822"/>
                      <a:pt x="56865" y="170965"/>
                    </a:cubicBezTo>
                    <a:cubicBezTo>
                      <a:pt x="62103" y="171441"/>
                      <a:pt x="66008" y="176013"/>
                      <a:pt x="65532" y="181252"/>
                    </a:cubicBezTo>
                    <a:cubicBezTo>
                      <a:pt x="65151" y="186205"/>
                      <a:pt x="60960" y="189919"/>
                      <a:pt x="56007" y="18991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E97EFBA0-7067-D509-9EC7-A6F2D6AC97B9}"/>
                  </a:ext>
                </a:extLst>
              </p:cNvPr>
              <p:cNvSpPr/>
              <p:nvPr/>
            </p:nvSpPr>
            <p:spPr>
              <a:xfrm>
                <a:off x="6362700" y="4495553"/>
                <a:ext cx="105967" cy="113010"/>
              </a:xfrm>
              <a:custGeom>
                <a:avLst/>
                <a:gdLst>
                  <a:gd name="connsiteX0" fmla="*/ 57732 w 105967"/>
                  <a:gd name="connsiteY0" fmla="*/ 113010 h 113010"/>
                  <a:gd name="connsiteX1" fmla="*/ 31157 w 105967"/>
                  <a:gd name="connsiteY1" fmla="*/ 92627 h 113010"/>
                  <a:gd name="connsiteX2" fmla="*/ 14108 w 105967"/>
                  <a:gd name="connsiteY2" fmla="*/ 71100 h 113010"/>
                  <a:gd name="connsiteX3" fmla="*/ 3916 w 105967"/>
                  <a:gd name="connsiteY3" fmla="*/ 27095 h 113010"/>
                  <a:gd name="connsiteX4" fmla="*/ 9535 w 105967"/>
                  <a:gd name="connsiteY4" fmla="*/ 7378 h 113010"/>
                  <a:gd name="connsiteX5" fmla="*/ 20965 w 105967"/>
                  <a:gd name="connsiteY5" fmla="*/ 234 h 113010"/>
                  <a:gd name="connsiteX6" fmla="*/ 28109 w 105967"/>
                  <a:gd name="connsiteY6" fmla="*/ 11664 h 113010"/>
                  <a:gd name="connsiteX7" fmla="*/ 22108 w 105967"/>
                  <a:gd name="connsiteY7" fmla="*/ 32905 h 113010"/>
                  <a:gd name="connsiteX8" fmla="*/ 27824 w 105967"/>
                  <a:gd name="connsiteY8" fmla="*/ 57765 h 113010"/>
                  <a:gd name="connsiteX9" fmla="*/ 46968 w 105967"/>
                  <a:gd name="connsiteY9" fmla="*/ 81864 h 113010"/>
                  <a:gd name="connsiteX10" fmla="*/ 61256 w 105967"/>
                  <a:gd name="connsiteY10" fmla="*/ 93198 h 113010"/>
                  <a:gd name="connsiteX11" fmla="*/ 99928 w 105967"/>
                  <a:gd name="connsiteY11" fmla="*/ 89484 h 113010"/>
                  <a:gd name="connsiteX12" fmla="*/ 105928 w 105967"/>
                  <a:gd name="connsiteY12" fmla="*/ 99961 h 113010"/>
                  <a:gd name="connsiteX13" fmla="*/ 97261 w 105967"/>
                  <a:gd name="connsiteY13" fmla="*/ 110343 h 113010"/>
                  <a:gd name="connsiteX14" fmla="*/ 88402 w 105967"/>
                  <a:gd name="connsiteY14" fmla="*/ 106057 h 113010"/>
                  <a:gd name="connsiteX15" fmla="*/ 67162 w 105967"/>
                  <a:gd name="connsiteY15" fmla="*/ 111391 h 113010"/>
                  <a:gd name="connsiteX16" fmla="*/ 57827 w 105967"/>
                  <a:gd name="connsiteY16" fmla="*/ 113010 h 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67" h="113010">
                    <a:moveTo>
                      <a:pt x="57732" y="113010"/>
                    </a:moveTo>
                    <a:cubicBezTo>
                      <a:pt x="45064" y="113010"/>
                      <a:pt x="38015" y="102723"/>
                      <a:pt x="31157" y="92627"/>
                    </a:cubicBezTo>
                    <a:cubicBezTo>
                      <a:pt x="26775" y="86150"/>
                      <a:pt x="21727" y="78816"/>
                      <a:pt x="14108" y="71100"/>
                    </a:cubicBezTo>
                    <a:cubicBezTo>
                      <a:pt x="-3514" y="53098"/>
                      <a:pt x="-1704" y="44621"/>
                      <a:pt x="3916" y="27095"/>
                    </a:cubicBezTo>
                    <a:cubicBezTo>
                      <a:pt x="5535" y="22047"/>
                      <a:pt x="7631" y="15665"/>
                      <a:pt x="9535" y="7378"/>
                    </a:cubicBezTo>
                    <a:cubicBezTo>
                      <a:pt x="10678" y="2235"/>
                      <a:pt x="15822" y="-909"/>
                      <a:pt x="20965" y="234"/>
                    </a:cubicBezTo>
                    <a:cubicBezTo>
                      <a:pt x="26109" y="1473"/>
                      <a:pt x="29252" y="6521"/>
                      <a:pt x="28109" y="11664"/>
                    </a:cubicBezTo>
                    <a:cubicBezTo>
                      <a:pt x="26014" y="20713"/>
                      <a:pt x="23823" y="27476"/>
                      <a:pt x="22108" y="32905"/>
                    </a:cubicBezTo>
                    <a:cubicBezTo>
                      <a:pt x="19060" y="42430"/>
                      <a:pt x="20965" y="50717"/>
                      <a:pt x="27824" y="57765"/>
                    </a:cubicBezTo>
                    <a:cubicBezTo>
                      <a:pt x="36586" y="66719"/>
                      <a:pt x="42301" y="75101"/>
                      <a:pt x="46968" y="81864"/>
                    </a:cubicBezTo>
                    <a:cubicBezTo>
                      <a:pt x="56017" y="95008"/>
                      <a:pt x="56779" y="94722"/>
                      <a:pt x="61256" y="93198"/>
                    </a:cubicBezTo>
                    <a:cubicBezTo>
                      <a:pt x="85926" y="85102"/>
                      <a:pt x="94308" y="85769"/>
                      <a:pt x="99928" y="89484"/>
                    </a:cubicBezTo>
                    <a:cubicBezTo>
                      <a:pt x="102404" y="91103"/>
                      <a:pt x="105357" y="94246"/>
                      <a:pt x="105928" y="99961"/>
                    </a:cubicBezTo>
                    <a:cubicBezTo>
                      <a:pt x="106405" y="105200"/>
                      <a:pt x="102499" y="109867"/>
                      <a:pt x="97261" y="110343"/>
                    </a:cubicBezTo>
                    <a:cubicBezTo>
                      <a:pt x="93641" y="110629"/>
                      <a:pt x="90308" y="108915"/>
                      <a:pt x="88402" y="106057"/>
                    </a:cubicBezTo>
                    <a:cubicBezTo>
                      <a:pt x="85545" y="106248"/>
                      <a:pt x="79354" y="107391"/>
                      <a:pt x="67162" y="111391"/>
                    </a:cubicBezTo>
                    <a:cubicBezTo>
                      <a:pt x="63732" y="112534"/>
                      <a:pt x="60590" y="113010"/>
                      <a:pt x="57827" y="11301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665761FD-0263-F6E2-DB83-C6BFBA3AC813}"/>
                  </a:ext>
                </a:extLst>
              </p:cNvPr>
              <p:cNvSpPr/>
              <p:nvPr/>
            </p:nvSpPr>
            <p:spPr>
              <a:xfrm>
                <a:off x="6138919" y="4502300"/>
                <a:ext cx="201129" cy="138172"/>
              </a:xfrm>
              <a:custGeom>
                <a:avLst/>
                <a:gdLst>
                  <a:gd name="connsiteX0" fmla="*/ 59580 w 201129"/>
                  <a:gd name="connsiteY0" fmla="*/ 138172 h 138172"/>
                  <a:gd name="connsiteX1" fmla="*/ 3573 w 201129"/>
                  <a:gd name="connsiteY1" fmla="*/ 117884 h 138172"/>
                  <a:gd name="connsiteX2" fmla="*/ 2050 w 201129"/>
                  <a:gd name="connsiteY2" fmla="*/ 104454 h 138172"/>
                  <a:gd name="connsiteX3" fmla="*/ 15480 w 201129"/>
                  <a:gd name="connsiteY3" fmla="*/ 102930 h 138172"/>
                  <a:gd name="connsiteX4" fmla="*/ 101395 w 201129"/>
                  <a:gd name="connsiteY4" fmla="*/ 103692 h 138172"/>
                  <a:gd name="connsiteX5" fmla="*/ 150163 w 201129"/>
                  <a:gd name="connsiteY5" fmla="*/ 96834 h 138172"/>
                  <a:gd name="connsiteX6" fmla="*/ 181882 w 201129"/>
                  <a:gd name="connsiteY6" fmla="*/ 96072 h 138172"/>
                  <a:gd name="connsiteX7" fmla="*/ 181882 w 201129"/>
                  <a:gd name="connsiteY7" fmla="*/ 96072 h 138172"/>
                  <a:gd name="connsiteX8" fmla="*/ 166261 w 201129"/>
                  <a:gd name="connsiteY8" fmla="*/ 65592 h 138172"/>
                  <a:gd name="connsiteX9" fmla="*/ 122541 w 201129"/>
                  <a:gd name="connsiteY9" fmla="*/ 34826 h 138172"/>
                  <a:gd name="connsiteX10" fmla="*/ 97585 w 201129"/>
                  <a:gd name="connsiteY10" fmla="*/ 14252 h 138172"/>
                  <a:gd name="connsiteX11" fmla="*/ 101491 w 201129"/>
                  <a:gd name="connsiteY11" fmla="*/ 2822 h 138172"/>
                  <a:gd name="connsiteX12" fmla="*/ 114921 w 201129"/>
                  <a:gd name="connsiteY12" fmla="*/ 2822 h 138172"/>
                  <a:gd name="connsiteX13" fmla="*/ 117683 w 201129"/>
                  <a:gd name="connsiteY13" fmla="*/ 10728 h 138172"/>
                  <a:gd name="connsiteX14" fmla="*/ 131113 w 201129"/>
                  <a:gd name="connsiteY14" fmla="*/ 17871 h 138172"/>
                  <a:gd name="connsiteX15" fmla="*/ 181691 w 201129"/>
                  <a:gd name="connsiteY15" fmla="*/ 54352 h 138172"/>
                  <a:gd name="connsiteX16" fmla="*/ 198550 w 201129"/>
                  <a:gd name="connsiteY16" fmla="*/ 105501 h 138172"/>
                  <a:gd name="connsiteX17" fmla="*/ 148544 w 201129"/>
                  <a:gd name="connsiteY17" fmla="*/ 115884 h 138172"/>
                  <a:gd name="connsiteX18" fmla="*/ 115016 w 201129"/>
                  <a:gd name="connsiteY18" fmla="*/ 117027 h 138172"/>
                  <a:gd name="connsiteX19" fmla="*/ 59580 w 201129"/>
                  <a:gd name="connsiteY19" fmla="*/ 138077 h 1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29" h="138172">
                    <a:moveTo>
                      <a:pt x="59580" y="138172"/>
                    </a:moveTo>
                    <a:cubicBezTo>
                      <a:pt x="41578" y="138172"/>
                      <a:pt x="21957" y="132552"/>
                      <a:pt x="3573" y="117884"/>
                    </a:cubicBezTo>
                    <a:cubicBezTo>
                      <a:pt x="-522" y="114645"/>
                      <a:pt x="-1189" y="108645"/>
                      <a:pt x="2050" y="104454"/>
                    </a:cubicBezTo>
                    <a:cubicBezTo>
                      <a:pt x="5383" y="100358"/>
                      <a:pt x="11289" y="99691"/>
                      <a:pt x="15480" y="102930"/>
                    </a:cubicBezTo>
                    <a:cubicBezTo>
                      <a:pt x="49770" y="130362"/>
                      <a:pt x="88346" y="117027"/>
                      <a:pt x="101395" y="103692"/>
                    </a:cubicBezTo>
                    <a:cubicBezTo>
                      <a:pt x="111396" y="93500"/>
                      <a:pt x="130256" y="95119"/>
                      <a:pt x="150163" y="96834"/>
                    </a:cubicBezTo>
                    <a:cubicBezTo>
                      <a:pt x="160164" y="97691"/>
                      <a:pt x="178834" y="99310"/>
                      <a:pt x="181882" y="96072"/>
                    </a:cubicBezTo>
                    <a:lnTo>
                      <a:pt x="181882" y="96072"/>
                    </a:lnTo>
                    <a:cubicBezTo>
                      <a:pt x="181882" y="96072"/>
                      <a:pt x="183977" y="89785"/>
                      <a:pt x="166261" y="65592"/>
                    </a:cubicBezTo>
                    <a:cubicBezTo>
                      <a:pt x="156069" y="51685"/>
                      <a:pt x="136638" y="41970"/>
                      <a:pt x="122541" y="34826"/>
                    </a:cubicBezTo>
                    <a:cubicBezTo>
                      <a:pt x="107872" y="27492"/>
                      <a:pt x="99014" y="23015"/>
                      <a:pt x="97585" y="14252"/>
                    </a:cubicBezTo>
                    <a:cubicBezTo>
                      <a:pt x="96918" y="10061"/>
                      <a:pt x="98252" y="6060"/>
                      <a:pt x="101491" y="2822"/>
                    </a:cubicBezTo>
                    <a:cubicBezTo>
                      <a:pt x="105206" y="-893"/>
                      <a:pt x="111206" y="-988"/>
                      <a:pt x="114921" y="2822"/>
                    </a:cubicBezTo>
                    <a:cubicBezTo>
                      <a:pt x="117112" y="5013"/>
                      <a:pt x="118064" y="7870"/>
                      <a:pt x="117683" y="10728"/>
                    </a:cubicBezTo>
                    <a:cubicBezTo>
                      <a:pt x="120921" y="12823"/>
                      <a:pt x="126637" y="15681"/>
                      <a:pt x="131113" y="17871"/>
                    </a:cubicBezTo>
                    <a:cubicBezTo>
                      <a:pt x="147020" y="25872"/>
                      <a:pt x="168833" y="36731"/>
                      <a:pt x="181691" y="54352"/>
                    </a:cubicBezTo>
                    <a:cubicBezTo>
                      <a:pt x="199789" y="79022"/>
                      <a:pt x="204837" y="94357"/>
                      <a:pt x="198550" y="105501"/>
                    </a:cubicBezTo>
                    <a:cubicBezTo>
                      <a:pt x="190645" y="119503"/>
                      <a:pt x="170261" y="117693"/>
                      <a:pt x="148544" y="115884"/>
                    </a:cubicBezTo>
                    <a:cubicBezTo>
                      <a:pt x="137400" y="114931"/>
                      <a:pt x="118731" y="113312"/>
                      <a:pt x="115016" y="117027"/>
                    </a:cubicBezTo>
                    <a:cubicBezTo>
                      <a:pt x="103777" y="128552"/>
                      <a:pt x="83108" y="138077"/>
                      <a:pt x="59580" y="13807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59" name="Smart Cities">
            <a:extLst>
              <a:ext uri="{FF2B5EF4-FFF2-40B4-BE49-F238E27FC236}">
                <a16:creationId xmlns:a16="http://schemas.microsoft.com/office/drawing/2014/main" id="{21C2F763-3C1F-7956-B251-E37448273596}"/>
              </a:ext>
            </a:extLst>
          </p:cNvPr>
          <p:cNvGrpSpPr/>
          <p:nvPr/>
        </p:nvGrpSpPr>
        <p:grpSpPr>
          <a:xfrm>
            <a:off x="5272823" y="1443682"/>
            <a:ext cx="1408555" cy="1501760"/>
            <a:chOff x="5089695" y="1183218"/>
            <a:chExt cx="456152" cy="463486"/>
          </a:xfrm>
          <a:solidFill>
            <a:srgbClr val="009CD6"/>
          </a:solidFill>
        </p:grpSpPr>
        <p:grpSp>
          <p:nvGrpSpPr>
            <p:cNvPr id="60" name="Graphic 2">
              <a:extLst>
                <a:ext uri="{FF2B5EF4-FFF2-40B4-BE49-F238E27FC236}">
                  <a16:creationId xmlns:a16="http://schemas.microsoft.com/office/drawing/2014/main" id="{157C07FF-9565-56AB-91AD-F0510530F594}"/>
                </a:ext>
              </a:extLst>
            </p:cNvPr>
            <p:cNvGrpSpPr/>
            <p:nvPr/>
          </p:nvGrpSpPr>
          <p:grpSpPr>
            <a:xfrm>
              <a:off x="5170513" y="1183218"/>
              <a:ext cx="293658" cy="172593"/>
              <a:chOff x="5170513" y="1183218"/>
              <a:chExt cx="293658" cy="172593"/>
            </a:xfrm>
            <a:solidFill>
              <a:srgbClr val="009CD6"/>
            </a:solidFill>
          </p:grpSpPr>
          <p:sp>
            <p:nvSpPr>
              <p:cNvPr id="65" name="Freeform: Shape 64">
                <a:extLst>
                  <a:ext uri="{FF2B5EF4-FFF2-40B4-BE49-F238E27FC236}">
                    <a16:creationId xmlns:a16="http://schemas.microsoft.com/office/drawing/2014/main" id="{9F7B17FA-5B3D-44DD-B04E-754E2CA1DE66}"/>
                  </a:ext>
                </a:extLst>
              </p:cNvPr>
              <p:cNvSpPr/>
              <p:nvPr/>
            </p:nvSpPr>
            <p:spPr>
              <a:xfrm>
                <a:off x="5246808" y="1314949"/>
                <a:ext cx="140877" cy="40862"/>
              </a:xfrm>
              <a:custGeom>
                <a:avLst/>
                <a:gdLst>
                  <a:gd name="connsiteX0" fmla="*/ 131494 w 140877"/>
                  <a:gd name="connsiteY0" fmla="*/ 40862 h 40862"/>
                  <a:gd name="connsiteX1" fmla="*/ 125589 w 140877"/>
                  <a:gd name="connsiteY1" fmla="*/ 38767 h 40862"/>
                  <a:gd name="connsiteX2" fmla="*/ 70534 w 140877"/>
                  <a:gd name="connsiteY2" fmla="*/ 19145 h 40862"/>
                  <a:gd name="connsiteX3" fmla="*/ 15480 w 140877"/>
                  <a:gd name="connsiteY3" fmla="*/ 38767 h 40862"/>
                  <a:gd name="connsiteX4" fmla="*/ 2050 w 140877"/>
                  <a:gd name="connsiteY4" fmla="*/ 37243 h 40862"/>
                  <a:gd name="connsiteX5" fmla="*/ 3574 w 140877"/>
                  <a:gd name="connsiteY5" fmla="*/ 23813 h 40862"/>
                  <a:gd name="connsiteX6" fmla="*/ 70439 w 140877"/>
                  <a:gd name="connsiteY6" fmla="*/ 0 h 40862"/>
                  <a:gd name="connsiteX7" fmla="*/ 137304 w 140877"/>
                  <a:gd name="connsiteY7" fmla="*/ 23813 h 40862"/>
                  <a:gd name="connsiteX8" fmla="*/ 138828 w 140877"/>
                  <a:gd name="connsiteY8" fmla="*/ 37243 h 40862"/>
                  <a:gd name="connsiteX9" fmla="*/ 131399 w 140877"/>
                  <a:gd name="connsiteY9" fmla="*/ 40862 h 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77" h="40862">
                    <a:moveTo>
                      <a:pt x="131494" y="40862"/>
                    </a:moveTo>
                    <a:cubicBezTo>
                      <a:pt x="129399" y="40862"/>
                      <a:pt x="127303" y="40196"/>
                      <a:pt x="125589" y="38767"/>
                    </a:cubicBezTo>
                    <a:cubicBezTo>
                      <a:pt x="109492" y="25908"/>
                      <a:pt x="90537" y="19145"/>
                      <a:pt x="70534" y="19145"/>
                    </a:cubicBezTo>
                    <a:cubicBezTo>
                      <a:pt x="50532" y="19145"/>
                      <a:pt x="31577" y="25908"/>
                      <a:pt x="15480" y="38767"/>
                    </a:cubicBezTo>
                    <a:cubicBezTo>
                      <a:pt x="11384" y="42101"/>
                      <a:pt x="5383" y="41339"/>
                      <a:pt x="2050" y="37243"/>
                    </a:cubicBezTo>
                    <a:cubicBezTo>
                      <a:pt x="-1189" y="33147"/>
                      <a:pt x="-522" y="27146"/>
                      <a:pt x="3574" y="23813"/>
                    </a:cubicBezTo>
                    <a:cubicBezTo>
                      <a:pt x="23100" y="8287"/>
                      <a:pt x="46150" y="0"/>
                      <a:pt x="70439" y="0"/>
                    </a:cubicBezTo>
                    <a:cubicBezTo>
                      <a:pt x="94728" y="0"/>
                      <a:pt x="117874" y="8192"/>
                      <a:pt x="137304" y="23813"/>
                    </a:cubicBezTo>
                    <a:cubicBezTo>
                      <a:pt x="141400" y="27051"/>
                      <a:pt x="142067" y="33052"/>
                      <a:pt x="138828" y="37243"/>
                    </a:cubicBezTo>
                    <a:cubicBezTo>
                      <a:pt x="136924" y="39624"/>
                      <a:pt x="134161" y="40862"/>
                      <a:pt x="131399" y="4086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0C34DE69-5857-79AA-FCBD-1F9F920670C4}"/>
                  </a:ext>
                </a:extLst>
              </p:cNvPr>
              <p:cNvSpPr/>
              <p:nvPr/>
            </p:nvSpPr>
            <p:spPr>
              <a:xfrm>
                <a:off x="5170513" y="1183218"/>
                <a:ext cx="293658" cy="67818"/>
              </a:xfrm>
              <a:custGeom>
                <a:avLst/>
                <a:gdLst>
                  <a:gd name="connsiteX0" fmla="*/ 284085 w 293658"/>
                  <a:gd name="connsiteY0" fmla="*/ 67818 h 67818"/>
                  <a:gd name="connsiteX1" fmla="*/ 278179 w 293658"/>
                  <a:gd name="connsiteY1" fmla="*/ 65723 h 67818"/>
                  <a:gd name="connsiteX2" fmla="*/ 146830 w 293658"/>
                  <a:gd name="connsiteY2" fmla="*/ 19145 h 67818"/>
                  <a:gd name="connsiteX3" fmla="*/ 15480 w 293658"/>
                  <a:gd name="connsiteY3" fmla="*/ 65723 h 67818"/>
                  <a:gd name="connsiteX4" fmla="*/ 2049 w 293658"/>
                  <a:gd name="connsiteY4" fmla="*/ 64199 h 67818"/>
                  <a:gd name="connsiteX5" fmla="*/ 3573 w 293658"/>
                  <a:gd name="connsiteY5" fmla="*/ 50768 h 67818"/>
                  <a:gd name="connsiteX6" fmla="*/ 146830 w 293658"/>
                  <a:gd name="connsiteY6" fmla="*/ 0 h 67818"/>
                  <a:gd name="connsiteX7" fmla="*/ 290085 w 293658"/>
                  <a:gd name="connsiteY7" fmla="*/ 50768 h 67818"/>
                  <a:gd name="connsiteX8" fmla="*/ 291609 w 293658"/>
                  <a:gd name="connsiteY8" fmla="*/ 64199 h 67818"/>
                  <a:gd name="connsiteX9" fmla="*/ 284180 w 293658"/>
                  <a:gd name="connsiteY9" fmla="*/ 67818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658" h="67818">
                    <a:moveTo>
                      <a:pt x="284085" y="67818"/>
                    </a:moveTo>
                    <a:cubicBezTo>
                      <a:pt x="281989" y="67818"/>
                      <a:pt x="279894" y="67151"/>
                      <a:pt x="278179" y="65723"/>
                    </a:cubicBezTo>
                    <a:cubicBezTo>
                      <a:pt x="239984" y="35243"/>
                      <a:pt x="194550" y="19145"/>
                      <a:pt x="146830" y="19145"/>
                    </a:cubicBezTo>
                    <a:cubicBezTo>
                      <a:pt x="99109" y="19145"/>
                      <a:pt x="53675" y="35243"/>
                      <a:pt x="15480" y="65723"/>
                    </a:cubicBezTo>
                    <a:cubicBezTo>
                      <a:pt x="11384" y="68961"/>
                      <a:pt x="5383" y="68294"/>
                      <a:pt x="2049" y="64199"/>
                    </a:cubicBezTo>
                    <a:cubicBezTo>
                      <a:pt x="-1189" y="60103"/>
                      <a:pt x="-522" y="54102"/>
                      <a:pt x="3573" y="50768"/>
                    </a:cubicBezTo>
                    <a:cubicBezTo>
                      <a:pt x="45198" y="17526"/>
                      <a:pt x="94728" y="0"/>
                      <a:pt x="146830" y="0"/>
                    </a:cubicBezTo>
                    <a:cubicBezTo>
                      <a:pt x="198931" y="0"/>
                      <a:pt x="248461" y="17526"/>
                      <a:pt x="290085" y="50768"/>
                    </a:cubicBezTo>
                    <a:cubicBezTo>
                      <a:pt x="294181" y="54007"/>
                      <a:pt x="294848" y="60008"/>
                      <a:pt x="291609" y="64199"/>
                    </a:cubicBezTo>
                    <a:cubicBezTo>
                      <a:pt x="289705" y="66580"/>
                      <a:pt x="286942" y="67818"/>
                      <a:pt x="284180" y="67818"/>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3A0AC6BB-37D8-6F15-10CE-EAF1CF1B3111}"/>
                  </a:ext>
                </a:extLst>
              </p:cNvPr>
              <p:cNvSpPr/>
              <p:nvPr/>
            </p:nvSpPr>
            <p:spPr>
              <a:xfrm>
                <a:off x="5208613" y="1249131"/>
                <a:ext cx="217268" cy="54292"/>
              </a:xfrm>
              <a:custGeom>
                <a:avLst/>
                <a:gdLst>
                  <a:gd name="connsiteX0" fmla="*/ 207790 w 217268"/>
                  <a:gd name="connsiteY0" fmla="*/ 54293 h 54292"/>
                  <a:gd name="connsiteX1" fmla="*/ 201884 w 217268"/>
                  <a:gd name="connsiteY1" fmla="*/ 52197 h 54292"/>
                  <a:gd name="connsiteX2" fmla="*/ 108730 w 217268"/>
                  <a:gd name="connsiteY2" fmla="*/ 19050 h 54292"/>
                  <a:gd name="connsiteX3" fmla="*/ 15480 w 217268"/>
                  <a:gd name="connsiteY3" fmla="*/ 52197 h 54292"/>
                  <a:gd name="connsiteX4" fmla="*/ 2049 w 217268"/>
                  <a:gd name="connsiteY4" fmla="*/ 50673 h 54292"/>
                  <a:gd name="connsiteX5" fmla="*/ 3573 w 217268"/>
                  <a:gd name="connsiteY5" fmla="*/ 37243 h 54292"/>
                  <a:gd name="connsiteX6" fmla="*/ 108634 w 217268"/>
                  <a:gd name="connsiteY6" fmla="*/ 0 h 54292"/>
                  <a:gd name="connsiteX7" fmla="*/ 213695 w 217268"/>
                  <a:gd name="connsiteY7" fmla="*/ 37243 h 54292"/>
                  <a:gd name="connsiteX8" fmla="*/ 215219 w 217268"/>
                  <a:gd name="connsiteY8" fmla="*/ 50673 h 54292"/>
                  <a:gd name="connsiteX9" fmla="*/ 207790 w 217268"/>
                  <a:gd name="connsiteY9" fmla="*/ 54293 h 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268" h="54292">
                    <a:moveTo>
                      <a:pt x="207790" y="54293"/>
                    </a:moveTo>
                    <a:cubicBezTo>
                      <a:pt x="205694" y="54293"/>
                      <a:pt x="203598" y="53626"/>
                      <a:pt x="201884" y="52197"/>
                    </a:cubicBezTo>
                    <a:cubicBezTo>
                      <a:pt x="174738" y="30575"/>
                      <a:pt x="142543" y="19050"/>
                      <a:pt x="108730" y="19050"/>
                    </a:cubicBezTo>
                    <a:cubicBezTo>
                      <a:pt x="74916" y="19050"/>
                      <a:pt x="42626" y="30480"/>
                      <a:pt x="15480" y="52197"/>
                    </a:cubicBezTo>
                    <a:cubicBezTo>
                      <a:pt x="11384" y="55435"/>
                      <a:pt x="5383" y="54769"/>
                      <a:pt x="2049" y="50673"/>
                    </a:cubicBezTo>
                    <a:cubicBezTo>
                      <a:pt x="-1189" y="46577"/>
                      <a:pt x="-522" y="40577"/>
                      <a:pt x="3573" y="37243"/>
                    </a:cubicBezTo>
                    <a:cubicBezTo>
                      <a:pt x="34149" y="12859"/>
                      <a:pt x="70439" y="0"/>
                      <a:pt x="108634" y="0"/>
                    </a:cubicBezTo>
                    <a:cubicBezTo>
                      <a:pt x="146830" y="0"/>
                      <a:pt x="183215" y="12859"/>
                      <a:pt x="213695" y="37243"/>
                    </a:cubicBezTo>
                    <a:cubicBezTo>
                      <a:pt x="217791" y="40481"/>
                      <a:pt x="218457" y="46482"/>
                      <a:pt x="215219" y="50673"/>
                    </a:cubicBezTo>
                    <a:cubicBezTo>
                      <a:pt x="213314" y="53054"/>
                      <a:pt x="210552" y="54293"/>
                      <a:pt x="207790" y="5429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1" name="Freeform: Shape 60">
              <a:extLst>
                <a:ext uri="{FF2B5EF4-FFF2-40B4-BE49-F238E27FC236}">
                  <a16:creationId xmlns:a16="http://schemas.microsoft.com/office/drawing/2014/main" id="{FA97FB90-3793-C166-EDE5-23D71403E239}"/>
                </a:ext>
              </a:extLst>
            </p:cNvPr>
            <p:cNvSpPr/>
            <p:nvPr/>
          </p:nvSpPr>
          <p:spPr>
            <a:xfrm>
              <a:off x="5309341" y="1361050"/>
              <a:ext cx="19050" cy="285654"/>
            </a:xfrm>
            <a:custGeom>
              <a:avLst/>
              <a:gdLst>
                <a:gd name="connsiteX0" fmla="*/ 9525 w 19050"/>
                <a:gd name="connsiteY0" fmla="*/ 285655 h 285654"/>
                <a:gd name="connsiteX1" fmla="*/ 0 w 19050"/>
                <a:gd name="connsiteY1" fmla="*/ 276130 h 285654"/>
                <a:gd name="connsiteX2" fmla="*/ 0 w 19050"/>
                <a:gd name="connsiteY2" fmla="*/ 9525 h 285654"/>
                <a:gd name="connsiteX3" fmla="*/ 9525 w 19050"/>
                <a:gd name="connsiteY3" fmla="*/ 0 h 285654"/>
                <a:gd name="connsiteX4" fmla="*/ 19050 w 19050"/>
                <a:gd name="connsiteY4" fmla="*/ 9525 h 285654"/>
                <a:gd name="connsiteX5" fmla="*/ 19050 w 19050"/>
                <a:gd name="connsiteY5" fmla="*/ 276130 h 285654"/>
                <a:gd name="connsiteX6" fmla="*/ 9525 w 19050"/>
                <a:gd name="connsiteY6" fmla="*/ 285655 h 28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654">
                  <a:moveTo>
                    <a:pt x="9525" y="285655"/>
                  </a:moveTo>
                  <a:cubicBezTo>
                    <a:pt x="4286" y="285655"/>
                    <a:pt x="0" y="281369"/>
                    <a:pt x="0" y="276130"/>
                  </a:cubicBezTo>
                  <a:lnTo>
                    <a:pt x="0" y="9525"/>
                  </a:lnTo>
                  <a:cubicBezTo>
                    <a:pt x="0" y="4286"/>
                    <a:pt x="4286" y="0"/>
                    <a:pt x="9525" y="0"/>
                  </a:cubicBezTo>
                  <a:cubicBezTo>
                    <a:pt x="14764" y="0"/>
                    <a:pt x="19050" y="4286"/>
                    <a:pt x="19050" y="9525"/>
                  </a:cubicBezTo>
                  <a:lnTo>
                    <a:pt x="19050" y="276130"/>
                  </a:lnTo>
                  <a:cubicBezTo>
                    <a:pt x="19050" y="281369"/>
                    <a:pt x="14764" y="285655"/>
                    <a:pt x="9525" y="2856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F1D78D3B-99DB-A539-BF7D-A30562FD6EBC}"/>
                </a:ext>
              </a:extLst>
            </p:cNvPr>
            <p:cNvSpPr/>
            <p:nvPr/>
          </p:nvSpPr>
          <p:spPr>
            <a:xfrm>
              <a:off x="5309341" y="1409532"/>
              <a:ext cx="136112" cy="229076"/>
            </a:xfrm>
            <a:custGeom>
              <a:avLst/>
              <a:gdLst>
                <a:gd name="connsiteX0" fmla="*/ 126587 w 136112"/>
                <a:gd name="connsiteY0" fmla="*/ 229076 h 229076"/>
                <a:gd name="connsiteX1" fmla="*/ 117062 w 136112"/>
                <a:gd name="connsiteY1" fmla="*/ 219551 h 229076"/>
                <a:gd name="connsiteX2" fmla="*/ 117062 w 136112"/>
                <a:gd name="connsiteY2" fmla="*/ 19050 h 229076"/>
                <a:gd name="connsiteX3" fmla="*/ 9525 w 136112"/>
                <a:gd name="connsiteY3" fmla="*/ 19050 h 229076"/>
                <a:gd name="connsiteX4" fmla="*/ 0 w 136112"/>
                <a:gd name="connsiteY4" fmla="*/ 9525 h 229076"/>
                <a:gd name="connsiteX5" fmla="*/ 9525 w 136112"/>
                <a:gd name="connsiteY5" fmla="*/ 0 h 229076"/>
                <a:gd name="connsiteX6" fmla="*/ 126587 w 136112"/>
                <a:gd name="connsiteY6" fmla="*/ 0 h 229076"/>
                <a:gd name="connsiteX7" fmla="*/ 136112 w 136112"/>
                <a:gd name="connsiteY7" fmla="*/ 9525 h 229076"/>
                <a:gd name="connsiteX8" fmla="*/ 136112 w 136112"/>
                <a:gd name="connsiteY8" fmla="*/ 219551 h 229076"/>
                <a:gd name="connsiteX9" fmla="*/ 126587 w 136112"/>
                <a:gd name="connsiteY9" fmla="*/ 229076 h 2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12" h="229076">
                  <a:moveTo>
                    <a:pt x="126587" y="229076"/>
                  </a:moveTo>
                  <a:cubicBezTo>
                    <a:pt x="121348" y="229076"/>
                    <a:pt x="117062" y="224790"/>
                    <a:pt x="117062" y="219551"/>
                  </a:cubicBezTo>
                  <a:lnTo>
                    <a:pt x="117062" y="19050"/>
                  </a:lnTo>
                  <a:lnTo>
                    <a:pt x="9525" y="19050"/>
                  </a:lnTo>
                  <a:cubicBezTo>
                    <a:pt x="4286" y="19050"/>
                    <a:pt x="0" y="14764"/>
                    <a:pt x="0" y="9525"/>
                  </a:cubicBezTo>
                  <a:cubicBezTo>
                    <a:pt x="0" y="4286"/>
                    <a:pt x="4286" y="0"/>
                    <a:pt x="9525" y="0"/>
                  </a:cubicBezTo>
                  <a:lnTo>
                    <a:pt x="126587" y="0"/>
                  </a:lnTo>
                  <a:cubicBezTo>
                    <a:pt x="131826" y="0"/>
                    <a:pt x="136112" y="4286"/>
                    <a:pt x="136112" y="9525"/>
                  </a:cubicBezTo>
                  <a:lnTo>
                    <a:pt x="136112" y="219551"/>
                  </a:lnTo>
                  <a:cubicBezTo>
                    <a:pt x="136112" y="224790"/>
                    <a:pt x="131826" y="229076"/>
                    <a:pt x="126587" y="229076"/>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870539A5-CAD5-E189-18EE-3D7BA4773F02}"/>
                </a:ext>
              </a:extLst>
            </p:cNvPr>
            <p:cNvSpPr/>
            <p:nvPr/>
          </p:nvSpPr>
          <p:spPr>
            <a:xfrm>
              <a:off x="5192279" y="1441822"/>
              <a:ext cx="134492" cy="196786"/>
            </a:xfrm>
            <a:custGeom>
              <a:avLst/>
              <a:gdLst>
                <a:gd name="connsiteX0" fmla="*/ 9525 w 134492"/>
                <a:gd name="connsiteY0" fmla="*/ 196787 h 196786"/>
                <a:gd name="connsiteX1" fmla="*/ 0 w 134492"/>
                <a:gd name="connsiteY1" fmla="*/ 187262 h 196786"/>
                <a:gd name="connsiteX2" fmla="*/ 0 w 134492"/>
                <a:gd name="connsiteY2" fmla="*/ 9525 h 196786"/>
                <a:gd name="connsiteX3" fmla="*/ 9525 w 134492"/>
                <a:gd name="connsiteY3" fmla="*/ 0 h 196786"/>
                <a:gd name="connsiteX4" fmla="*/ 124968 w 134492"/>
                <a:gd name="connsiteY4" fmla="*/ 0 h 196786"/>
                <a:gd name="connsiteX5" fmla="*/ 134493 w 134492"/>
                <a:gd name="connsiteY5" fmla="*/ 9525 h 196786"/>
                <a:gd name="connsiteX6" fmla="*/ 124968 w 134492"/>
                <a:gd name="connsiteY6" fmla="*/ 19050 h 196786"/>
                <a:gd name="connsiteX7" fmla="*/ 19050 w 134492"/>
                <a:gd name="connsiteY7" fmla="*/ 19050 h 196786"/>
                <a:gd name="connsiteX8" fmla="*/ 19050 w 134492"/>
                <a:gd name="connsiteY8" fmla="*/ 187262 h 196786"/>
                <a:gd name="connsiteX9" fmla="*/ 9525 w 134492"/>
                <a:gd name="connsiteY9" fmla="*/ 196787 h 1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92" h="196786">
                  <a:moveTo>
                    <a:pt x="9525" y="196787"/>
                  </a:moveTo>
                  <a:cubicBezTo>
                    <a:pt x="4286" y="196787"/>
                    <a:pt x="0" y="192500"/>
                    <a:pt x="0" y="187262"/>
                  </a:cubicBezTo>
                  <a:lnTo>
                    <a:pt x="0" y="9525"/>
                  </a:lnTo>
                  <a:cubicBezTo>
                    <a:pt x="0" y="4286"/>
                    <a:pt x="4286" y="0"/>
                    <a:pt x="9525" y="0"/>
                  </a:cubicBezTo>
                  <a:lnTo>
                    <a:pt x="124968" y="0"/>
                  </a:lnTo>
                  <a:cubicBezTo>
                    <a:pt x="130207" y="0"/>
                    <a:pt x="134493" y="4286"/>
                    <a:pt x="134493" y="9525"/>
                  </a:cubicBezTo>
                  <a:cubicBezTo>
                    <a:pt x="134493" y="14764"/>
                    <a:pt x="130207" y="19050"/>
                    <a:pt x="124968" y="19050"/>
                  </a:cubicBezTo>
                  <a:lnTo>
                    <a:pt x="19050" y="19050"/>
                  </a:lnTo>
                  <a:lnTo>
                    <a:pt x="19050" y="187262"/>
                  </a:lnTo>
                  <a:cubicBezTo>
                    <a:pt x="19050" y="192500"/>
                    <a:pt x="14764" y="196787"/>
                    <a:pt x="9525" y="1967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E433DA12-0B02-05B7-1E9C-A0477315E6DE}"/>
                </a:ext>
              </a:extLst>
            </p:cNvPr>
            <p:cNvSpPr/>
            <p:nvPr/>
          </p:nvSpPr>
          <p:spPr>
            <a:xfrm>
              <a:off x="5089695" y="1490304"/>
              <a:ext cx="456152" cy="156400"/>
            </a:xfrm>
            <a:custGeom>
              <a:avLst/>
              <a:gdLst>
                <a:gd name="connsiteX0" fmla="*/ 446627 w 456152"/>
                <a:gd name="connsiteY0" fmla="*/ 156401 h 156400"/>
                <a:gd name="connsiteX1" fmla="*/ 9525 w 456152"/>
                <a:gd name="connsiteY1" fmla="*/ 156401 h 156400"/>
                <a:gd name="connsiteX2" fmla="*/ 0 w 456152"/>
                <a:gd name="connsiteY2" fmla="*/ 146876 h 156400"/>
                <a:gd name="connsiteX3" fmla="*/ 0 w 456152"/>
                <a:gd name="connsiteY3" fmla="*/ 26670 h 156400"/>
                <a:gd name="connsiteX4" fmla="*/ 9525 w 456152"/>
                <a:gd name="connsiteY4" fmla="*/ 17145 h 156400"/>
                <a:gd name="connsiteX5" fmla="*/ 104680 w 456152"/>
                <a:gd name="connsiteY5" fmla="*/ 17145 h 156400"/>
                <a:gd name="connsiteX6" fmla="*/ 114205 w 456152"/>
                <a:gd name="connsiteY6" fmla="*/ 26670 h 156400"/>
                <a:gd name="connsiteX7" fmla="*/ 104680 w 456152"/>
                <a:gd name="connsiteY7" fmla="*/ 36195 h 156400"/>
                <a:gd name="connsiteX8" fmla="*/ 19050 w 456152"/>
                <a:gd name="connsiteY8" fmla="*/ 36195 h 156400"/>
                <a:gd name="connsiteX9" fmla="*/ 19050 w 456152"/>
                <a:gd name="connsiteY9" fmla="*/ 137351 h 156400"/>
                <a:gd name="connsiteX10" fmla="*/ 437102 w 456152"/>
                <a:gd name="connsiteY10" fmla="*/ 137351 h 156400"/>
                <a:gd name="connsiteX11" fmla="*/ 437102 w 456152"/>
                <a:gd name="connsiteY11" fmla="*/ 19050 h 156400"/>
                <a:gd name="connsiteX12" fmla="*/ 356901 w 456152"/>
                <a:gd name="connsiteY12" fmla="*/ 19050 h 156400"/>
                <a:gd name="connsiteX13" fmla="*/ 347376 w 456152"/>
                <a:gd name="connsiteY13" fmla="*/ 9525 h 156400"/>
                <a:gd name="connsiteX14" fmla="*/ 356901 w 456152"/>
                <a:gd name="connsiteY14" fmla="*/ 0 h 156400"/>
                <a:gd name="connsiteX15" fmla="*/ 446627 w 456152"/>
                <a:gd name="connsiteY15" fmla="*/ 0 h 156400"/>
                <a:gd name="connsiteX16" fmla="*/ 456152 w 456152"/>
                <a:gd name="connsiteY16" fmla="*/ 9525 h 156400"/>
                <a:gd name="connsiteX17" fmla="*/ 456152 w 456152"/>
                <a:gd name="connsiteY17" fmla="*/ 146876 h 156400"/>
                <a:gd name="connsiteX18" fmla="*/ 446627 w 456152"/>
                <a:gd name="connsiteY18" fmla="*/ 156401 h 15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152" h="156400">
                  <a:moveTo>
                    <a:pt x="446627" y="156401"/>
                  </a:moveTo>
                  <a:lnTo>
                    <a:pt x="9525" y="156401"/>
                  </a:lnTo>
                  <a:cubicBezTo>
                    <a:pt x="4286" y="156401"/>
                    <a:pt x="0" y="152114"/>
                    <a:pt x="0" y="146876"/>
                  </a:cubicBezTo>
                  <a:lnTo>
                    <a:pt x="0" y="26670"/>
                  </a:lnTo>
                  <a:cubicBezTo>
                    <a:pt x="0" y="21431"/>
                    <a:pt x="4286" y="17145"/>
                    <a:pt x="9525" y="17145"/>
                  </a:cubicBezTo>
                  <a:lnTo>
                    <a:pt x="104680" y="17145"/>
                  </a:lnTo>
                  <a:cubicBezTo>
                    <a:pt x="109918" y="17145"/>
                    <a:pt x="114205" y="21431"/>
                    <a:pt x="114205" y="26670"/>
                  </a:cubicBezTo>
                  <a:cubicBezTo>
                    <a:pt x="114205" y="31909"/>
                    <a:pt x="109918" y="36195"/>
                    <a:pt x="104680" y="36195"/>
                  </a:cubicBezTo>
                  <a:lnTo>
                    <a:pt x="19050" y="36195"/>
                  </a:lnTo>
                  <a:lnTo>
                    <a:pt x="19050" y="137351"/>
                  </a:lnTo>
                  <a:lnTo>
                    <a:pt x="437102" y="137351"/>
                  </a:lnTo>
                  <a:lnTo>
                    <a:pt x="437102" y="19050"/>
                  </a:lnTo>
                  <a:lnTo>
                    <a:pt x="356901" y="19050"/>
                  </a:lnTo>
                  <a:cubicBezTo>
                    <a:pt x="351663" y="19050"/>
                    <a:pt x="347376" y="14764"/>
                    <a:pt x="347376" y="9525"/>
                  </a:cubicBezTo>
                  <a:cubicBezTo>
                    <a:pt x="347376" y="4286"/>
                    <a:pt x="351663" y="0"/>
                    <a:pt x="356901" y="0"/>
                  </a:cubicBezTo>
                  <a:lnTo>
                    <a:pt x="446627" y="0"/>
                  </a:lnTo>
                  <a:cubicBezTo>
                    <a:pt x="451866" y="0"/>
                    <a:pt x="456152" y="4286"/>
                    <a:pt x="456152" y="9525"/>
                  </a:cubicBezTo>
                  <a:lnTo>
                    <a:pt x="456152" y="146876"/>
                  </a:lnTo>
                  <a:cubicBezTo>
                    <a:pt x="456152" y="152114"/>
                    <a:pt x="451866" y="156401"/>
                    <a:pt x="446627" y="15640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 name="Title 3">
            <a:extLst>
              <a:ext uri="{FF2B5EF4-FFF2-40B4-BE49-F238E27FC236}">
                <a16:creationId xmlns:a16="http://schemas.microsoft.com/office/drawing/2014/main" id="{7E9E153F-E5EC-6B90-A2F2-1005CD7AA08E}"/>
              </a:ext>
            </a:extLst>
          </p:cNvPr>
          <p:cNvSpPr>
            <a:spLocks noGrp="1"/>
          </p:cNvSpPr>
          <p:nvPr>
            <p:ph type="title"/>
          </p:nvPr>
        </p:nvSpPr>
        <p:spPr>
          <a:xfrm>
            <a:off x="1757478" y="125368"/>
            <a:ext cx="8760986" cy="480131"/>
          </a:xfrm>
        </p:spPr>
        <p:txBody>
          <a:bodyPr/>
          <a:lstStyle/>
          <a:p>
            <a:pPr algn="ctr"/>
            <a:r>
              <a:rPr lang="en-GB" dirty="0"/>
              <a:t>But How?</a:t>
            </a:r>
          </a:p>
        </p:txBody>
      </p:sp>
      <p:sp>
        <p:nvSpPr>
          <p:cNvPr id="5" name="四角形: 角を丸くする 4">
            <a:extLst>
              <a:ext uri="{FF2B5EF4-FFF2-40B4-BE49-F238E27FC236}">
                <a16:creationId xmlns:a16="http://schemas.microsoft.com/office/drawing/2014/main" id="{A41BB787-3666-FC13-BC05-8C840D6AD7BC}"/>
              </a:ext>
            </a:extLst>
          </p:cNvPr>
          <p:cNvSpPr/>
          <p:nvPr/>
        </p:nvSpPr>
        <p:spPr>
          <a:xfrm>
            <a:off x="208389" y="4658782"/>
            <a:ext cx="3725268" cy="1894166"/>
          </a:xfrm>
          <a:prstGeom prst="roundRect">
            <a:avLst/>
          </a:prstGeom>
          <a:solidFill>
            <a:srgbClr val="BBE5F5">
              <a:alpha val="69804"/>
            </a:srgb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374151"/>
                </a:solidFill>
                <a:effectLst/>
                <a:uLnTx/>
                <a:uFillTx/>
                <a:latin typeface="Söhne"/>
                <a:ea typeface="+mn-ea"/>
                <a:cs typeface="+mn-cs"/>
              </a:rPr>
              <a:t>Collaboration leveraging each other's strengths is crucial. ITU's greatest advantage lies in its global reach.</a:t>
            </a:r>
            <a:endParaRPr kumimoji="1" lang="ja-JP" altLang="en-US" sz="24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6" name="直線コネクタ 5">
            <a:extLst>
              <a:ext uri="{FF2B5EF4-FFF2-40B4-BE49-F238E27FC236}">
                <a16:creationId xmlns:a16="http://schemas.microsoft.com/office/drawing/2014/main" id="{96289EEE-A1AB-6415-FC94-D0213E01171D}"/>
              </a:ext>
            </a:extLst>
          </p:cNvPr>
          <p:cNvCxnSpPr>
            <a:cxnSpLocks/>
          </p:cNvCxnSpPr>
          <p:nvPr/>
        </p:nvCxnSpPr>
        <p:spPr>
          <a:xfrm>
            <a:off x="633113" y="3678381"/>
            <a:ext cx="29282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3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4">
            <a:extLst>
              <a:ext uri="{FF2B5EF4-FFF2-40B4-BE49-F238E27FC236}">
                <a16:creationId xmlns:a16="http://schemas.microsoft.com/office/drawing/2014/main" id="{070834BD-D805-4224-8EE5-45AC75945E69}"/>
              </a:ext>
            </a:extLst>
          </p:cNvPr>
          <p:cNvSpPr txBox="1">
            <a:spLocks/>
          </p:cNvSpPr>
          <p:nvPr/>
        </p:nvSpPr>
        <p:spPr>
          <a:xfrm>
            <a:off x="8258344" y="3861723"/>
            <a:ext cx="3769657" cy="250612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ITU-T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Bridging the Standardization Gap (BSG)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as essential tool for the dissemination of standards.</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Bringing the benefits of technology to the world by strengthening standard-making capabilities and assisting the application of standards in developing countries.</a:t>
            </a:r>
          </a:p>
        </p:txBody>
      </p:sp>
      <p:sp>
        <p:nvSpPr>
          <p:cNvPr id="29" name="Title 4">
            <a:extLst>
              <a:ext uri="{FF2B5EF4-FFF2-40B4-BE49-F238E27FC236}">
                <a16:creationId xmlns:a16="http://schemas.microsoft.com/office/drawing/2014/main" id="{EA0A2F02-B00D-4B10-B815-E5A66EA3F5CD}"/>
              </a:ext>
            </a:extLst>
          </p:cNvPr>
          <p:cNvSpPr txBox="1">
            <a:spLocks/>
          </p:cNvSpPr>
          <p:nvPr/>
        </p:nvSpPr>
        <p:spPr>
          <a:xfrm>
            <a:off x="4255604" y="3871474"/>
            <a:ext cx="3542176" cy="2304474"/>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Through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industry engagement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and  the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implementation of standards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industry.</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The industry  play a role in implementing the standards and contributing to technology </a:t>
            </a:r>
            <a:r>
              <a:rPr kumimoji="0" lang="en-GB" altLang="ja-JP"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diffusion.</a:t>
            </a: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The industry engagement drives the development of implementable standards and their adoption in practice.</a:t>
            </a:r>
          </a:p>
        </p:txBody>
      </p:sp>
      <p:sp>
        <p:nvSpPr>
          <p:cNvPr id="32" name="Title 4">
            <a:extLst>
              <a:ext uri="{FF2B5EF4-FFF2-40B4-BE49-F238E27FC236}">
                <a16:creationId xmlns:a16="http://schemas.microsoft.com/office/drawing/2014/main" id="{190F8ECF-2A8C-441E-9CFE-88404916361C}"/>
              </a:ext>
            </a:extLst>
          </p:cNvPr>
          <p:cNvSpPr txBox="1">
            <a:spLocks/>
          </p:cNvSpPr>
          <p:nvPr/>
        </p:nvSpPr>
        <p:spPr>
          <a:xfrm>
            <a:off x="471749" y="3869960"/>
            <a:ext cx="3254720" cy="189416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strengthening cooperation between multiple standardization bodies</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 </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To respond to rapid technological advancements and the expanding landscape of technical fields, we are now in an era where organizations with diverse roles and expertise to collaborate, rather than doing everything in a single organization.</a:t>
            </a: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p:txBody>
      </p:sp>
      <p:sp>
        <p:nvSpPr>
          <p:cNvPr id="39" name="Title 4">
            <a:extLst>
              <a:ext uri="{FF2B5EF4-FFF2-40B4-BE49-F238E27FC236}">
                <a16:creationId xmlns:a16="http://schemas.microsoft.com/office/drawing/2014/main" id="{99AFE2E8-329B-4ECE-842B-5E8942988A46}"/>
              </a:ext>
            </a:extLst>
          </p:cNvPr>
          <p:cNvSpPr txBox="1">
            <a:spLocks/>
          </p:cNvSpPr>
          <p:nvPr/>
        </p:nvSpPr>
        <p:spPr>
          <a:xfrm>
            <a:off x="332422" y="3198770"/>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Strengthening Cooperation</a:t>
            </a:r>
          </a:p>
        </p:txBody>
      </p:sp>
      <p:sp>
        <p:nvSpPr>
          <p:cNvPr id="40" name="Title 4">
            <a:extLst>
              <a:ext uri="{FF2B5EF4-FFF2-40B4-BE49-F238E27FC236}">
                <a16:creationId xmlns:a16="http://schemas.microsoft.com/office/drawing/2014/main" id="{F32EF107-780F-4DCE-804E-9D245796D662}"/>
              </a:ext>
            </a:extLst>
          </p:cNvPr>
          <p:cNvSpPr txBox="1">
            <a:spLocks/>
          </p:cNvSpPr>
          <p:nvPr/>
        </p:nvSpPr>
        <p:spPr>
          <a:xfrm>
            <a:off x="4138058" y="3198769"/>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Industry Engagement</a:t>
            </a:r>
          </a:p>
        </p:txBody>
      </p:sp>
      <p:sp>
        <p:nvSpPr>
          <p:cNvPr id="41" name="Title 4">
            <a:extLst>
              <a:ext uri="{FF2B5EF4-FFF2-40B4-BE49-F238E27FC236}">
                <a16:creationId xmlns:a16="http://schemas.microsoft.com/office/drawing/2014/main" id="{BAA63150-F2F9-445F-8719-DB97010C952B}"/>
              </a:ext>
            </a:extLst>
          </p:cNvPr>
          <p:cNvSpPr txBox="1">
            <a:spLocks/>
          </p:cNvSpPr>
          <p:nvPr/>
        </p:nvSpPr>
        <p:spPr>
          <a:xfrm>
            <a:off x="8188426" y="3202071"/>
            <a:ext cx="3839579"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Bridging the Standardization Gap</a:t>
            </a:r>
          </a:p>
        </p:txBody>
      </p:sp>
      <p:cxnSp>
        <p:nvCxnSpPr>
          <p:cNvPr id="47" name="Straight Connector 46">
            <a:extLst>
              <a:ext uri="{FF2B5EF4-FFF2-40B4-BE49-F238E27FC236}">
                <a16:creationId xmlns:a16="http://schemas.microsoft.com/office/drawing/2014/main" id="{3A29D6F2-CEFD-479B-B18B-7EFBA851DF3F}"/>
              </a:ext>
            </a:extLst>
          </p:cNvPr>
          <p:cNvCxnSpPr>
            <a:cxnSpLocks/>
          </p:cNvCxnSpPr>
          <p:nvPr/>
        </p:nvCxnSpPr>
        <p:spPr>
          <a:xfrm>
            <a:off x="8025268"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7534AD3-4CD8-432B-AF4A-9456120D47F1}"/>
              </a:ext>
            </a:extLst>
          </p:cNvPr>
          <p:cNvCxnSpPr>
            <a:cxnSpLocks/>
          </p:cNvCxnSpPr>
          <p:nvPr/>
        </p:nvCxnSpPr>
        <p:spPr>
          <a:xfrm>
            <a:off x="4022527"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1676DD4-BFAC-0390-BBF9-0A018BAEB9F1}"/>
              </a:ext>
            </a:extLst>
          </p:cNvPr>
          <p:cNvSpPr>
            <a:spLocks noGrp="1"/>
          </p:cNvSpPr>
          <p:nvPr>
            <p:ph type="body" sz="quarter" idx="10"/>
          </p:nvPr>
        </p:nvSpPr>
        <p:spPr>
          <a:xfrm>
            <a:off x="616074" y="313371"/>
            <a:ext cx="4527426" cy="308803"/>
          </a:xfrm>
        </p:spPr>
        <p:txBody>
          <a:bodyPr/>
          <a:lstStyle/>
          <a:p>
            <a:r>
              <a:rPr lang="en-GB" dirty="0"/>
              <a:t>But How?</a:t>
            </a:r>
            <a:endParaRPr lang="en-150" dirty="0"/>
          </a:p>
        </p:txBody>
      </p:sp>
      <p:grpSp>
        <p:nvGrpSpPr>
          <p:cNvPr id="15" name="Partnership">
            <a:extLst>
              <a:ext uri="{FF2B5EF4-FFF2-40B4-BE49-F238E27FC236}">
                <a16:creationId xmlns:a16="http://schemas.microsoft.com/office/drawing/2014/main" id="{B68150A1-F613-06C0-D048-F918BA14B508}"/>
              </a:ext>
            </a:extLst>
          </p:cNvPr>
          <p:cNvGrpSpPr/>
          <p:nvPr/>
        </p:nvGrpSpPr>
        <p:grpSpPr>
          <a:xfrm>
            <a:off x="1267958" y="1671308"/>
            <a:ext cx="1599274" cy="1178464"/>
            <a:chOff x="3166890" y="5623066"/>
            <a:chExt cx="457147" cy="352386"/>
          </a:xfrm>
          <a:solidFill>
            <a:srgbClr val="009CD6"/>
          </a:solidFill>
        </p:grpSpPr>
        <p:sp>
          <p:nvSpPr>
            <p:cNvPr id="16" name="Freeform: Shape 15">
              <a:extLst>
                <a:ext uri="{FF2B5EF4-FFF2-40B4-BE49-F238E27FC236}">
                  <a16:creationId xmlns:a16="http://schemas.microsoft.com/office/drawing/2014/main" id="{6B8AD396-BCEE-19F1-90C2-0C3B6FC831E5}"/>
                </a:ext>
              </a:extLst>
            </p:cNvPr>
            <p:cNvSpPr/>
            <p:nvPr/>
          </p:nvSpPr>
          <p:spPr>
            <a:xfrm>
              <a:off x="3166890" y="5643411"/>
              <a:ext cx="201923" cy="227171"/>
            </a:xfrm>
            <a:custGeom>
              <a:avLst/>
              <a:gdLst>
                <a:gd name="connsiteX0" fmla="*/ 86861 w 201923"/>
                <a:gd name="connsiteY0" fmla="*/ 227171 h 227171"/>
                <a:gd name="connsiteX1" fmla="*/ 81527 w 201923"/>
                <a:gd name="connsiteY1" fmla="*/ 225552 h 227171"/>
                <a:gd name="connsiteX2" fmla="*/ 4185 w 201923"/>
                <a:gd name="connsiteY2" fmla="*/ 173260 h 227171"/>
                <a:gd name="connsiteX3" fmla="*/ 660 w 201923"/>
                <a:gd name="connsiteY3" fmla="*/ 161925 h 227171"/>
                <a:gd name="connsiteX4" fmla="*/ 60668 w 201923"/>
                <a:gd name="connsiteY4" fmla="*/ 6096 h 227171"/>
                <a:gd name="connsiteX5" fmla="*/ 69526 w 201923"/>
                <a:gd name="connsiteY5" fmla="*/ 0 h 227171"/>
                <a:gd name="connsiteX6" fmla="*/ 192398 w 201923"/>
                <a:gd name="connsiteY6" fmla="*/ 0 h 227171"/>
                <a:gd name="connsiteX7" fmla="*/ 201923 w 201923"/>
                <a:gd name="connsiteY7" fmla="*/ 9525 h 227171"/>
                <a:gd name="connsiteX8" fmla="*/ 192398 w 201923"/>
                <a:gd name="connsiteY8" fmla="*/ 19050 h 227171"/>
                <a:gd name="connsiteX9" fmla="*/ 76098 w 201923"/>
                <a:gd name="connsiteY9" fmla="*/ 19050 h 227171"/>
                <a:gd name="connsiteX10" fmla="*/ 21234 w 201923"/>
                <a:gd name="connsiteY10" fmla="*/ 161735 h 227171"/>
                <a:gd name="connsiteX11" fmla="*/ 92291 w 201923"/>
                <a:gd name="connsiteY11" fmla="*/ 209741 h 227171"/>
                <a:gd name="connsiteX12" fmla="*/ 94862 w 201923"/>
                <a:gd name="connsiteY12" fmla="*/ 222980 h 227171"/>
                <a:gd name="connsiteX13" fmla="*/ 86957 w 201923"/>
                <a:gd name="connsiteY13" fmla="*/ 227171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23" h="227171">
                  <a:moveTo>
                    <a:pt x="86861" y="227171"/>
                  </a:moveTo>
                  <a:cubicBezTo>
                    <a:pt x="85052" y="227171"/>
                    <a:pt x="83147" y="226600"/>
                    <a:pt x="81527" y="225552"/>
                  </a:cubicBezTo>
                  <a:lnTo>
                    <a:pt x="4185" y="173260"/>
                  </a:lnTo>
                  <a:cubicBezTo>
                    <a:pt x="470" y="170783"/>
                    <a:pt x="-959" y="166116"/>
                    <a:pt x="660" y="161925"/>
                  </a:cubicBezTo>
                  <a:lnTo>
                    <a:pt x="60668" y="6096"/>
                  </a:lnTo>
                  <a:cubicBezTo>
                    <a:pt x="62096" y="2381"/>
                    <a:pt x="65621" y="0"/>
                    <a:pt x="69526" y="0"/>
                  </a:cubicBezTo>
                  <a:lnTo>
                    <a:pt x="192398" y="0"/>
                  </a:lnTo>
                  <a:cubicBezTo>
                    <a:pt x="197637" y="0"/>
                    <a:pt x="201923" y="4286"/>
                    <a:pt x="201923" y="9525"/>
                  </a:cubicBezTo>
                  <a:cubicBezTo>
                    <a:pt x="201923" y="14764"/>
                    <a:pt x="197637" y="19050"/>
                    <a:pt x="192398" y="19050"/>
                  </a:cubicBezTo>
                  <a:lnTo>
                    <a:pt x="76098" y="19050"/>
                  </a:lnTo>
                  <a:lnTo>
                    <a:pt x="21234" y="161735"/>
                  </a:lnTo>
                  <a:lnTo>
                    <a:pt x="92291" y="209741"/>
                  </a:lnTo>
                  <a:cubicBezTo>
                    <a:pt x="96672" y="212693"/>
                    <a:pt x="97815" y="218599"/>
                    <a:pt x="94862" y="222980"/>
                  </a:cubicBezTo>
                  <a:cubicBezTo>
                    <a:pt x="93053" y="225743"/>
                    <a:pt x="90005" y="227171"/>
                    <a:pt x="86957" y="22717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55139690-956A-9ED2-6D79-166D6F7B1628}"/>
                </a:ext>
              </a:extLst>
            </p:cNvPr>
            <p:cNvSpPr/>
            <p:nvPr/>
          </p:nvSpPr>
          <p:spPr>
            <a:xfrm>
              <a:off x="3281885" y="5623066"/>
              <a:ext cx="342152" cy="228180"/>
            </a:xfrm>
            <a:custGeom>
              <a:avLst/>
              <a:gdLst>
                <a:gd name="connsiteX0" fmla="*/ 290097 w 342152"/>
                <a:gd name="connsiteY0" fmla="*/ 228181 h 228180"/>
                <a:gd name="connsiteX1" fmla="*/ 283905 w 342152"/>
                <a:gd name="connsiteY1" fmla="*/ 225895 h 228180"/>
                <a:gd name="connsiteX2" fmla="*/ 138268 w 342152"/>
                <a:gd name="connsiteY2" fmla="*/ 102737 h 228180"/>
                <a:gd name="connsiteX3" fmla="*/ 112741 w 342152"/>
                <a:gd name="connsiteY3" fmla="*/ 112452 h 228180"/>
                <a:gd name="connsiteX4" fmla="*/ 79499 w 342152"/>
                <a:gd name="connsiteY4" fmla="*/ 149504 h 228180"/>
                <a:gd name="connsiteX5" fmla="*/ 3585 w 342152"/>
                <a:gd name="connsiteY5" fmla="*/ 152552 h 228180"/>
                <a:gd name="connsiteX6" fmla="*/ 727 w 342152"/>
                <a:gd name="connsiteY6" fmla="*/ 141408 h 228180"/>
                <a:gd name="connsiteX7" fmla="*/ 42351 w 342152"/>
                <a:gd name="connsiteY7" fmla="*/ 41681 h 228180"/>
                <a:gd name="connsiteX8" fmla="*/ 47019 w 342152"/>
                <a:gd name="connsiteY8" fmla="*/ 36728 h 228180"/>
                <a:gd name="connsiteX9" fmla="*/ 122456 w 342152"/>
                <a:gd name="connsiteY9" fmla="*/ 914 h 228180"/>
                <a:gd name="connsiteX10" fmla="*/ 127981 w 342152"/>
                <a:gd name="connsiteY10" fmla="*/ 57 h 228180"/>
                <a:gd name="connsiteX11" fmla="*/ 264379 w 342152"/>
                <a:gd name="connsiteY11" fmla="*/ 20345 h 228180"/>
                <a:gd name="connsiteX12" fmla="*/ 271618 w 342152"/>
                <a:gd name="connsiteY12" fmla="*/ 25679 h 228180"/>
                <a:gd name="connsiteX13" fmla="*/ 341246 w 342152"/>
                <a:gd name="connsiteY13" fmla="*/ 172841 h 228180"/>
                <a:gd name="connsiteX14" fmla="*/ 339341 w 342152"/>
                <a:gd name="connsiteY14" fmla="*/ 183699 h 228180"/>
                <a:gd name="connsiteX15" fmla="*/ 296764 w 342152"/>
                <a:gd name="connsiteY15" fmla="*/ 225323 h 228180"/>
                <a:gd name="connsiteX16" fmla="*/ 290097 w 342152"/>
                <a:gd name="connsiteY16" fmla="*/ 228086 h 228180"/>
                <a:gd name="connsiteX17" fmla="*/ 140173 w 342152"/>
                <a:gd name="connsiteY17" fmla="*/ 82258 h 228180"/>
                <a:gd name="connsiteX18" fmla="*/ 146364 w 342152"/>
                <a:gd name="connsiteY18" fmla="*/ 84544 h 228180"/>
                <a:gd name="connsiteX19" fmla="*/ 289620 w 342152"/>
                <a:gd name="connsiteY19" fmla="*/ 205797 h 228180"/>
                <a:gd name="connsiteX20" fmla="*/ 321148 w 342152"/>
                <a:gd name="connsiteY20" fmla="*/ 174936 h 228180"/>
                <a:gd name="connsiteX21" fmla="*/ 256569 w 342152"/>
                <a:gd name="connsiteY21" fmla="*/ 38538 h 228180"/>
                <a:gd name="connsiteX22" fmla="*/ 128076 w 342152"/>
                <a:gd name="connsiteY22" fmla="*/ 19393 h 228180"/>
                <a:gd name="connsiteX23" fmla="*/ 58544 w 342152"/>
                <a:gd name="connsiteY23" fmla="*/ 52349 h 228180"/>
                <a:gd name="connsiteX24" fmla="*/ 21396 w 342152"/>
                <a:gd name="connsiteY24" fmla="*/ 141313 h 228180"/>
                <a:gd name="connsiteX25" fmla="*/ 65878 w 342152"/>
                <a:gd name="connsiteY25" fmla="*/ 136074 h 228180"/>
                <a:gd name="connsiteX26" fmla="*/ 100168 w 342152"/>
                <a:gd name="connsiteY26" fmla="*/ 97974 h 228180"/>
                <a:gd name="connsiteX27" fmla="*/ 103883 w 342152"/>
                <a:gd name="connsiteY27" fmla="*/ 95402 h 228180"/>
                <a:gd name="connsiteX28" fmla="*/ 136744 w 342152"/>
                <a:gd name="connsiteY28" fmla="*/ 82829 h 228180"/>
                <a:gd name="connsiteX29" fmla="*/ 140173 w 342152"/>
                <a:gd name="connsiteY29" fmla="*/ 82163 h 2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152" h="228180">
                  <a:moveTo>
                    <a:pt x="290097" y="228181"/>
                  </a:moveTo>
                  <a:cubicBezTo>
                    <a:pt x="287906" y="228181"/>
                    <a:pt x="285715" y="227419"/>
                    <a:pt x="283905" y="225895"/>
                  </a:cubicBezTo>
                  <a:lnTo>
                    <a:pt x="138268" y="102737"/>
                  </a:lnTo>
                  <a:lnTo>
                    <a:pt x="112741" y="112452"/>
                  </a:lnTo>
                  <a:lnTo>
                    <a:pt x="79499" y="149504"/>
                  </a:lnTo>
                  <a:cubicBezTo>
                    <a:pt x="50448" y="176746"/>
                    <a:pt x="17205" y="163316"/>
                    <a:pt x="3585" y="152552"/>
                  </a:cubicBezTo>
                  <a:cubicBezTo>
                    <a:pt x="251" y="149885"/>
                    <a:pt x="-892" y="145313"/>
                    <a:pt x="727" y="141408"/>
                  </a:cubicBezTo>
                  <a:lnTo>
                    <a:pt x="42351" y="41681"/>
                  </a:lnTo>
                  <a:cubicBezTo>
                    <a:pt x="43304" y="39491"/>
                    <a:pt x="44923" y="37776"/>
                    <a:pt x="47019" y="36728"/>
                  </a:cubicBezTo>
                  <a:lnTo>
                    <a:pt x="122456" y="914"/>
                  </a:lnTo>
                  <a:cubicBezTo>
                    <a:pt x="124171" y="152"/>
                    <a:pt x="126076" y="-133"/>
                    <a:pt x="127981" y="57"/>
                  </a:cubicBezTo>
                  <a:lnTo>
                    <a:pt x="264379" y="20345"/>
                  </a:lnTo>
                  <a:cubicBezTo>
                    <a:pt x="267522" y="20822"/>
                    <a:pt x="270189" y="22822"/>
                    <a:pt x="271618" y="25679"/>
                  </a:cubicBezTo>
                  <a:lnTo>
                    <a:pt x="341246" y="172841"/>
                  </a:lnTo>
                  <a:cubicBezTo>
                    <a:pt x="342960" y="176555"/>
                    <a:pt x="342198" y="180842"/>
                    <a:pt x="339341" y="183699"/>
                  </a:cubicBezTo>
                  <a:lnTo>
                    <a:pt x="296764" y="225323"/>
                  </a:lnTo>
                  <a:cubicBezTo>
                    <a:pt x="294954" y="227133"/>
                    <a:pt x="292478" y="228086"/>
                    <a:pt x="290097" y="228086"/>
                  </a:cubicBezTo>
                  <a:close/>
                  <a:moveTo>
                    <a:pt x="140173" y="82258"/>
                  </a:moveTo>
                  <a:cubicBezTo>
                    <a:pt x="142364" y="82258"/>
                    <a:pt x="144555" y="83020"/>
                    <a:pt x="146364" y="84544"/>
                  </a:cubicBezTo>
                  <a:lnTo>
                    <a:pt x="289620" y="205797"/>
                  </a:lnTo>
                  <a:lnTo>
                    <a:pt x="321148" y="174936"/>
                  </a:lnTo>
                  <a:lnTo>
                    <a:pt x="256569" y="38538"/>
                  </a:lnTo>
                  <a:lnTo>
                    <a:pt x="128076" y="19393"/>
                  </a:lnTo>
                  <a:lnTo>
                    <a:pt x="58544" y="52349"/>
                  </a:lnTo>
                  <a:lnTo>
                    <a:pt x="21396" y="141313"/>
                  </a:lnTo>
                  <a:cubicBezTo>
                    <a:pt x="30635" y="146266"/>
                    <a:pt x="48733" y="152171"/>
                    <a:pt x="65878" y="136074"/>
                  </a:cubicBezTo>
                  <a:lnTo>
                    <a:pt x="100168" y="97974"/>
                  </a:lnTo>
                  <a:cubicBezTo>
                    <a:pt x="101216" y="96831"/>
                    <a:pt x="102454" y="95974"/>
                    <a:pt x="103883" y="95402"/>
                  </a:cubicBezTo>
                  <a:lnTo>
                    <a:pt x="136744" y="82829"/>
                  </a:lnTo>
                  <a:cubicBezTo>
                    <a:pt x="137887" y="82448"/>
                    <a:pt x="139030" y="82163"/>
                    <a:pt x="140173" y="8216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F7BEB647-D2A8-F8A9-4150-3B3186F5BCF2}"/>
                </a:ext>
              </a:extLst>
            </p:cNvPr>
            <p:cNvSpPr/>
            <p:nvPr/>
          </p:nvSpPr>
          <p:spPr>
            <a:xfrm>
              <a:off x="3443542" y="5800341"/>
              <a:ext cx="144532" cy="92529"/>
            </a:xfrm>
            <a:custGeom>
              <a:avLst/>
              <a:gdLst>
                <a:gd name="connsiteX0" fmla="*/ 108818 w 144532"/>
                <a:gd name="connsiteY0" fmla="*/ 92530 h 92529"/>
                <a:gd name="connsiteX1" fmla="*/ 98816 w 144532"/>
                <a:gd name="connsiteY1" fmla="*/ 90910 h 92529"/>
                <a:gd name="connsiteX2" fmla="*/ 96530 w 144532"/>
                <a:gd name="connsiteY2" fmla="*/ 89577 h 92529"/>
                <a:gd name="connsiteX3" fmla="*/ 3661 w 144532"/>
                <a:gd name="connsiteY3" fmla="*/ 16996 h 92529"/>
                <a:gd name="connsiteX4" fmla="*/ 2042 w 144532"/>
                <a:gd name="connsiteY4" fmla="*/ 3661 h 92529"/>
                <a:gd name="connsiteX5" fmla="*/ 15377 w 144532"/>
                <a:gd name="connsiteY5" fmla="*/ 2042 h 92529"/>
                <a:gd name="connsiteX6" fmla="*/ 106817 w 144532"/>
                <a:gd name="connsiteY6" fmla="*/ 73480 h 92529"/>
                <a:gd name="connsiteX7" fmla="*/ 123105 w 144532"/>
                <a:gd name="connsiteY7" fmla="*/ 65383 h 92529"/>
                <a:gd name="connsiteX8" fmla="*/ 116437 w 144532"/>
                <a:gd name="connsiteY8" fmla="*/ 43666 h 92529"/>
                <a:gd name="connsiteX9" fmla="*/ 115485 w 144532"/>
                <a:gd name="connsiteY9" fmla="*/ 30236 h 92529"/>
                <a:gd name="connsiteX10" fmla="*/ 128915 w 144532"/>
                <a:gd name="connsiteY10" fmla="*/ 29284 h 92529"/>
                <a:gd name="connsiteX11" fmla="*/ 137773 w 144532"/>
                <a:gd name="connsiteY11" fmla="*/ 77480 h 92529"/>
                <a:gd name="connsiteX12" fmla="*/ 108818 w 144532"/>
                <a:gd name="connsiteY12" fmla="*/ 92530 h 9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532" h="92529">
                  <a:moveTo>
                    <a:pt x="108818" y="92530"/>
                  </a:moveTo>
                  <a:cubicBezTo>
                    <a:pt x="103102" y="92530"/>
                    <a:pt x="99197" y="91006"/>
                    <a:pt x="98816" y="90910"/>
                  </a:cubicBezTo>
                  <a:cubicBezTo>
                    <a:pt x="97959" y="90529"/>
                    <a:pt x="97197" y="90148"/>
                    <a:pt x="96530" y="89577"/>
                  </a:cubicBezTo>
                  <a:lnTo>
                    <a:pt x="3661" y="16996"/>
                  </a:lnTo>
                  <a:cubicBezTo>
                    <a:pt x="-530" y="13758"/>
                    <a:pt x="-1196" y="7757"/>
                    <a:pt x="2042" y="3661"/>
                  </a:cubicBezTo>
                  <a:cubicBezTo>
                    <a:pt x="5281" y="-530"/>
                    <a:pt x="11281" y="-1196"/>
                    <a:pt x="15377" y="2042"/>
                  </a:cubicBezTo>
                  <a:lnTo>
                    <a:pt x="106817" y="73480"/>
                  </a:lnTo>
                  <a:cubicBezTo>
                    <a:pt x="109198" y="73861"/>
                    <a:pt x="115961" y="74051"/>
                    <a:pt x="123105" y="65383"/>
                  </a:cubicBezTo>
                  <a:cubicBezTo>
                    <a:pt x="130630" y="56239"/>
                    <a:pt x="116533" y="43762"/>
                    <a:pt x="116437" y="43666"/>
                  </a:cubicBezTo>
                  <a:cubicBezTo>
                    <a:pt x="112437" y="40237"/>
                    <a:pt x="112056" y="34237"/>
                    <a:pt x="115485" y="30236"/>
                  </a:cubicBezTo>
                  <a:cubicBezTo>
                    <a:pt x="118914" y="26236"/>
                    <a:pt x="124915" y="25855"/>
                    <a:pt x="128915" y="29284"/>
                  </a:cubicBezTo>
                  <a:cubicBezTo>
                    <a:pt x="138726" y="37761"/>
                    <a:pt x="153204" y="58811"/>
                    <a:pt x="137773" y="77480"/>
                  </a:cubicBezTo>
                  <a:cubicBezTo>
                    <a:pt x="127582" y="89863"/>
                    <a:pt x="116533" y="92530"/>
                    <a:pt x="108818" y="9253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022288F5-99AB-65B8-38BF-CE6CABEA59A1}"/>
                </a:ext>
              </a:extLst>
            </p:cNvPr>
            <p:cNvSpPr/>
            <p:nvPr/>
          </p:nvSpPr>
          <p:spPr>
            <a:xfrm>
              <a:off x="3427151" y="5859318"/>
              <a:ext cx="128433" cy="68319"/>
            </a:xfrm>
            <a:custGeom>
              <a:avLst/>
              <a:gdLst>
                <a:gd name="connsiteX0" fmla="*/ 88823 w 128433"/>
                <a:gd name="connsiteY0" fmla="*/ 68319 h 68319"/>
                <a:gd name="connsiteX1" fmla="*/ 77870 w 128433"/>
                <a:gd name="connsiteY1" fmla="*/ 67176 h 68319"/>
                <a:gd name="connsiteX2" fmla="*/ 74726 w 128433"/>
                <a:gd name="connsiteY2" fmla="*/ 65747 h 68319"/>
                <a:gd name="connsiteX3" fmla="*/ 4146 w 128433"/>
                <a:gd name="connsiteY3" fmla="*/ 17360 h 68319"/>
                <a:gd name="connsiteX4" fmla="*/ 1670 w 128433"/>
                <a:gd name="connsiteY4" fmla="*/ 4121 h 68319"/>
                <a:gd name="connsiteX5" fmla="*/ 14909 w 128433"/>
                <a:gd name="connsiteY5" fmla="*/ 1644 h 68319"/>
                <a:gd name="connsiteX6" fmla="*/ 83870 w 128433"/>
                <a:gd name="connsiteY6" fmla="*/ 48888 h 68319"/>
                <a:gd name="connsiteX7" fmla="*/ 102920 w 128433"/>
                <a:gd name="connsiteY7" fmla="*/ 45078 h 68319"/>
                <a:gd name="connsiteX8" fmla="*/ 109302 w 128433"/>
                <a:gd name="connsiteY8" fmla="*/ 23361 h 68319"/>
                <a:gd name="connsiteX9" fmla="*/ 118446 w 128433"/>
                <a:gd name="connsiteY9" fmla="*/ 13455 h 68319"/>
                <a:gd name="connsiteX10" fmla="*/ 128352 w 128433"/>
                <a:gd name="connsiteY10" fmla="*/ 22599 h 68319"/>
                <a:gd name="connsiteX11" fmla="*/ 114922 w 128433"/>
                <a:gd name="connsiteY11" fmla="*/ 59842 h 68319"/>
                <a:gd name="connsiteX12" fmla="*/ 88919 w 128433"/>
                <a:gd name="connsiteY12" fmla="*/ 68224 h 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33" h="68319">
                  <a:moveTo>
                    <a:pt x="88823" y="68319"/>
                  </a:moveTo>
                  <a:cubicBezTo>
                    <a:pt x="82727" y="68319"/>
                    <a:pt x="78251" y="67271"/>
                    <a:pt x="77870" y="67176"/>
                  </a:cubicBezTo>
                  <a:cubicBezTo>
                    <a:pt x="76727" y="66890"/>
                    <a:pt x="75679" y="66414"/>
                    <a:pt x="74726" y="65747"/>
                  </a:cubicBezTo>
                  <a:lnTo>
                    <a:pt x="4146" y="17360"/>
                  </a:lnTo>
                  <a:cubicBezTo>
                    <a:pt x="-235" y="14408"/>
                    <a:pt x="-1283" y="8407"/>
                    <a:pt x="1670" y="4121"/>
                  </a:cubicBezTo>
                  <a:cubicBezTo>
                    <a:pt x="4622" y="-166"/>
                    <a:pt x="10623" y="-1309"/>
                    <a:pt x="14909" y="1644"/>
                  </a:cubicBezTo>
                  <a:lnTo>
                    <a:pt x="83870" y="48888"/>
                  </a:lnTo>
                  <a:cubicBezTo>
                    <a:pt x="88347" y="49555"/>
                    <a:pt x="97301" y="49745"/>
                    <a:pt x="102920" y="45078"/>
                  </a:cubicBezTo>
                  <a:cubicBezTo>
                    <a:pt x="107683" y="41173"/>
                    <a:pt x="109778" y="33839"/>
                    <a:pt x="109302" y="23361"/>
                  </a:cubicBezTo>
                  <a:cubicBezTo>
                    <a:pt x="109112" y="18122"/>
                    <a:pt x="113112" y="13646"/>
                    <a:pt x="118446" y="13455"/>
                  </a:cubicBezTo>
                  <a:cubicBezTo>
                    <a:pt x="123685" y="13455"/>
                    <a:pt x="128162" y="17265"/>
                    <a:pt x="128352" y="22599"/>
                  </a:cubicBezTo>
                  <a:cubicBezTo>
                    <a:pt x="129114" y="39363"/>
                    <a:pt x="124542" y="51936"/>
                    <a:pt x="114922" y="59842"/>
                  </a:cubicBezTo>
                  <a:cubicBezTo>
                    <a:pt x="106635" y="66700"/>
                    <a:pt x="96443" y="68224"/>
                    <a:pt x="88919" y="6822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8BF52B2A-EBD3-56C0-2FA5-E7CC33926280}"/>
                </a:ext>
              </a:extLst>
            </p:cNvPr>
            <p:cNvSpPr/>
            <p:nvPr/>
          </p:nvSpPr>
          <p:spPr>
            <a:xfrm>
              <a:off x="3394230" y="5894952"/>
              <a:ext cx="127288" cy="62403"/>
            </a:xfrm>
            <a:custGeom>
              <a:avLst/>
              <a:gdLst>
                <a:gd name="connsiteX0" fmla="*/ 85644 w 127288"/>
                <a:gd name="connsiteY0" fmla="*/ 62403 h 62403"/>
                <a:gd name="connsiteX1" fmla="*/ 60022 w 127288"/>
                <a:gd name="connsiteY1" fmla="*/ 54116 h 62403"/>
                <a:gd name="connsiteX2" fmla="*/ 4301 w 127288"/>
                <a:gd name="connsiteY2" fmla="*/ 17540 h 62403"/>
                <a:gd name="connsiteX3" fmla="*/ 1538 w 127288"/>
                <a:gd name="connsiteY3" fmla="*/ 4301 h 62403"/>
                <a:gd name="connsiteX4" fmla="*/ 14778 w 127288"/>
                <a:gd name="connsiteY4" fmla="*/ 1538 h 62403"/>
                <a:gd name="connsiteX5" fmla="*/ 70880 w 127288"/>
                <a:gd name="connsiteY5" fmla="*/ 38305 h 62403"/>
                <a:gd name="connsiteX6" fmla="*/ 90692 w 127288"/>
                <a:gd name="connsiteY6" fmla="*/ 42401 h 62403"/>
                <a:gd name="connsiteX7" fmla="*/ 108885 w 127288"/>
                <a:gd name="connsiteY7" fmla="*/ 19636 h 62403"/>
                <a:gd name="connsiteX8" fmla="*/ 121077 w 127288"/>
                <a:gd name="connsiteY8" fmla="*/ 14016 h 62403"/>
                <a:gd name="connsiteX9" fmla="*/ 126697 w 127288"/>
                <a:gd name="connsiteY9" fmla="*/ 26208 h 62403"/>
                <a:gd name="connsiteX10" fmla="*/ 96026 w 127288"/>
                <a:gd name="connsiteY10" fmla="*/ 60689 h 62403"/>
                <a:gd name="connsiteX11" fmla="*/ 85549 w 127288"/>
                <a:gd name="connsiteY11" fmla="*/ 62213 h 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88" h="62403">
                  <a:moveTo>
                    <a:pt x="85644" y="62403"/>
                  </a:moveTo>
                  <a:cubicBezTo>
                    <a:pt x="71547" y="62403"/>
                    <a:pt x="60593" y="54593"/>
                    <a:pt x="60022" y="54116"/>
                  </a:cubicBezTo>
                  <a:lnTo>
                    <a:pt x="4301" y="17540"/>
                  </a:lnTo>
                  <a:cubicBezTo>
                    <a:pt x="-81" y="14683"/>
                    <a:pt x="-1319" y="8777"/>
                    <a:pt x="1538" y="4301"/>
                  </a:cubicBezTo>
                  <a:cubicBezTo>
                    <a:pt x="4396" y="-81"/>
                    <a:pt x="10301" y="-1319"/>
                    <a:pt x="14778" y="1538"/>
                  </a:cubicBezTo>
                  <a:lnTo>
                    <a:pt x="70880" y="38305"/>
                  </a:lnTo>
                  <a:cubicBezTo>
                    <a:pt x="70880" y="38305"/>
                    <a:pt x="81167" y="45449"/>
                    <a:pt x="90692" y="42401"/>
                  </a:cubicBezTo>
                  <a:cubicBezTo>
                    <a:pt x="99836" y="39543"/>
                    <a:pt x="105647" y="28399"/>
                    <a:pt x="108885" y="19636"/>
                  </a:cubicBezTo>
                  <a:cubicBezTo>
                    <a:pt x="110695" y="14683"/>
                    <a:pt x="116219" y="12206"/>
                    <a:pt x="121077" y="14016"/>
                  </a:cubicBezTo>
                  <a:cubicBezTo>
                    <a:pt x="126030" y="15826"/>
                    <a:pt x="128507" y="21350"/>
                    <a:pt x="126697" y="26208"/>
                  </a:cubicBezTo>
                  <a:cubicBezTo>
                    <a:pt x="119744" y="44972"/>
                    <a:pt x="109457" y="56593"/>
                    <a:pt x="96026" y="60689"/>
                  </a:cubicBezTo>
                  <a:cubicBezTo>
                    <a:pt x="92407" y="61736"/>
                    <a:pt x="88883" y="62213"/>
                    <a:pt x="85549" y="6221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0E1AFD3F-70E9-9517-E04F-93B56A82E36D}"/>
                </a:ext>
              </a:extLst>
            </p:cNvPr>
            <p:cNvSpPr/>
            <p:nvPr/>
          </p:nvSpPr>
          <p:spPr>
            <a:xfrm>
              <a:off x="3356804" y="5926868"/>
              <a:ext cx="105647" cy="36774"/>
            </a:xfrm>
            <a:custGeom>
              <a:avLst/>
              <a:gdLst>
                <a:gd name="connsiteX0" fmla="*/ 60015 w 105647"/>
                <a:gd name="connsiteY0" fmla="*/ 36774 h 36774"/>
                <a:gd name="connsiteX1" fmla="*/ 21915 w 105647"/>
                <a:gd name="connsiteY1" fmla="*/ 28106 h 36774"/>
                <a:gd name="connsiteX2" fmla="*/ 20677 w 105647"/>
                <a:gd name="connsiteY2" fmla="*/ 27440 h 36774"/>
                <a:gd name="connsiteX3" fmla="*/ 4580 w 105647"/>
                <a:gd name="connsiteY3" fmla="*/ 17629 h 36774"/>
                <a:gd name="connsiteX4" fmla="*/ 1341 w 105647"/>
                <a:gd name="connsiteY4" fmla="*/ 4580 h 36774"/>
                <a:gd name="connsiteX5" fmla="*/ 14390 w 105647"/>
                <a:gd name="connsiteY5" fmla="*/ 1341 h 36774"/>
                <a:gd name="connsiteX6" fmla="*/ 29916 w 105647"/>
                <a:gd name="connsiteY6" fmla="*/ 10771 h 36774"/>
                <a:gd name="connsiteX7" fmla="*/ 88019 w 105647"/>
                <a:gd name="connsiteY7" fmla="*/ 5056 h 36774"/>
                <a:gd name="connsiteX8" fmla="*/ 101068 w 105647"/>
                <a:gd name="connsiteY8" fmla="*/ 1913 h 36774"/>
                <a:gd name="connsiteX9" fmla="*/ 104306 w 105647"/>
                <a:gd name="connsiteY9" fmla="*/ 14867 h 36774"/>
                <a:gd name="connsiteX10" fmla="*/ 59920 w 105647"/>
                <a:gd name="connsiteY10" fmla="*/ 36679 h 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47" h="36774">
                  <a:moveTo>
                    <a:pt x="60015" y="36774"/>
                  </a:moveTo>
                  <a:cubicBezTo>
                    <a:pt x="49538" y="36774"/>
                    <a:pt x="36869" y="34393"/>
                    <a:pt x="21915" y="28106"/>
                  </a:cubicBezTo>
                  <a:cubicBezTo>
                    <a:pt x="21439" y="27916"/>
                    <a:pt x="21058" y="27725"/>
                    <a:pt x="20677" y="27440"/>
                  </a:cubicBezTo>
                  <a:lnTo>
                    <a:pt x="4580" y="17629"/>
                  </a:lnTo>
                  <a:cubicBezTo>
                    <a:pt x="103" y="14867"/>
                    <a:pt x="-1326" y="9056"/>
                    <a:pt x="1341" y="4580"/>
                  </a:cubicBezTo>
                  <a:cubicBezTo>
                    <a:pt x="4103" y="103"/>
                    <a:pt x="9914" y="-1326"/>
                    <a:pt x="14390" y="1341"/>
                  </a:cubicBezTo>
                  <a:lnTo>
                    <a:pt x="29916" y="10771"/>
                  </a:lnTo>
                  <a:cubicBezTo>
                    <a:pt x="72683" y="28487"/>
                    <a:pt x="87447" y="6104"/>
                    <a:pt x="88019" y="5056"/>
                  </a:cubicBezTo>
                  <a:cubicBezTo>
                    <a:pt x="90781" y="674"/>
                    <a:pt x="96686" y="-754"/>
                    <a:pt x="101068" y="1913"/>
                  </a:cubicBezTo>
                  <a:cubicBezTo>
                    <a:pt x="105545" y="4580"/>
                    <a:pt x="106973" y="10295"/>
                    <a:pt x="104306" y="14867"/>
                  </a:cubicBezTo>
                  <a:cubicBezTo>
                    <a:pt x="103640" y="16010"/>
                    <a:pt x="90971" y="36679"/>
                    <a:pt x="59920" y="366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81E7D9F8-9976-4D08-FAD7-502022FD2780}"/>
                </a:ext>
              </a:extLst>
            </p:cNvPr>
            <p:cNvSpPr/>
            <p:nvPr/>
          </p:nvSpPr>
          <p:spPr>
            <a:xfrm>
              <a:off x="3227670" y="5826371"/>
              <a:ext cx="93306" cy="109839"/>
            </a:xfrm>
            <a:custGeom>
              <a:avLst/>
              <a:gdLst>
                <a:gd name="connsiteX0" fmla="*/ 33225 w 93306"/>
                <a:gd name="connsiteY0" fmla="*/ 109649 h 109839"/>
                <a:gd name="connsiteX1" fmla="*/ 13889 w 93306"/>
                <a:gd name="connsiteY1" fmla="*/ 102410 h 109839"/>
                <a:gd name="connsiteX2" fmla="*/ 1602 w 93306"/>
                <a:gd name="connsiteY2" fmla="*/ 67358 h 109839"/>
                <a:gd name="connsiteX3" fmla="*/ 2459 w 93306"/>
                <a:gd name="connsiteY3" fmla="*/ 65834 h 109839"/>
                <a:gd name="connsiteX4" fmla="*/ 38654 w 93306"/>
                <a:gd name="connsiteY4" fmla="*/ 10208 h 109839"/>
                <a:gd name="connsiteX5" fmla="*/ 76278 w 93306"/>
                <a:gd name="connsiteY5" fmla="*/ 5636 h 109839"/>
                <a:gd name="connsiteX6" fmla="*/ 90566 w 93306"/>
                <a:gd name="connsiteY6" fmla="*/ 42783 h 109839"/>
                <a:gd name="connsiteX7" fmla="*/ 54656 w 93306"/>
                <a:gd name="connsiteY7" fmla="*/ 100219 h 109839"/>
                <a:gd name="connsiteX8" fmla="*/ 53228 w 93306"/>
                <a:gd name="connsiteY8" fmla="*/ 102029 h 109839"/>
                <a:gd name="connsiteX9" fmla="*/ 33225 w 93306"/>
                <a:gd name="connsiteY9" fmla="*/ 109839 h 109839"/>
                <a:gd name="connsiteX10" fmla="*/ 19128 w 93306"/>
                <a:gd name="connsiteY10" fmla="*/ 74978 h 109839"/>
                <a:gd name="connsiteX11" fmla="*/ 25796 w 93306"/>
                <a:gd name="connsiteY11" fmla="*/ 87455 h 109839"/>
                <a:gd name="connsiteX12" fmla="*/ 39512 w 93306"/>
                <a:gd name="connsiteY12" fmla="*/ 88503 h 109839"/>
                <a:gd name="connsiteX13" fmla="*/ 73230 w 93306"/>
                <a:gd name="connsiteY13" fmla="*/ 34877 h 109839"/>
                <a:gd name="connsiteX14" fmla="*/ 66086 w 93306"/>
                <a:gd name="connsiteY14" fmla="*/ 21638 h 109839"/>
                <a:gd name="connsiteX15" fmla="*/ 54371 w 93306"/>
                <a:gd name="connsiteY15" fmla="*/ 20876 h 109839"/>
                <a:gd name="connsiteX16" fmla="*/ 19223 w 93306"/>
                <a:gd name="connsiteY16" fmla="*/ 74978 h 1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06" h="109839">
                  <a:moveTo>
                    <a:pt x="33225" y="109649"/>
                  </a:moveTo>
                  <a:cubicBezTo>
                    <a:pt x="27224" y="109649"/>
                    <a:pt x="20557" y="107744"/>
                    <a:pt x="13889" y="102410"/>
                  </a:cubicBezTo>
                  <a:cubicBezTo>
                    <a:pt x="-1922" y="89741"/>
                    <a:pt x="-1255" y="74406"/>
                    <a:pt x="1602" y="67358"/>
                  </a:cubicBezTo>
                  <a:cubicBezTo>
                    <a:pt x="1792" y="66786"/>
                    <a:pt x="2078" y="66310"/>
                    <a:pt x="2459" y="65834"/>
                  </a:cubicBezTo>
                  <a:lnTo>
                    <a:pt x="38654" y="10208"/>
                  </a:lnTo>
                  <a:cubicBezTo>
                    <a:pt x="44179" y="2111"/>
                    <a:pt x="58657" y="-5604"/>
                    <a:pt x="76278" y="5636"/>
                  </a:cubicBezTo>
                  <a:cubicBezTo>
                    <a:pt x="92185" y="15732"/>
                    <a:pt x="96947" y="28210"/>
                    <a:pt x="90566" y="42783"/>
                  </a:cubicBezTo>
                  <a:cubicBezTo>
                    <a:pt x="88375" y="47927"/>
                    <a:pt x="64753" y="84693"/>
                    <a:pt x="54656" y="100219"/>
                  </a:cubicBezTo>
                  <a:cubicBezTo>
                    <a:pt x="54275" y="100886"/>
                    <a:pt x="53704" y="101457"/>
                    <a:pt x="53228" y="102029"/>
                  </a:cubicBezTo>
                  <a:cubicBezTo>
                    <a:pt x="49417" y="105648"/>
                    <a:pt x="42083" y="109839"/>
                    <a:pt x="33225" y="109839"/>
                  </a:cubicBezTo>
                  <a:close/>
                  <a:moveTo>
                    <a:pt x="19128" y="74978"/>
                  </a:moveTo>
                  <a:cubicBezTo>
                    <a:pt x="18747" y="76883"/>
                    <a:pt x="18747" y="81836"/>
                    <a:pt x="25796" y="87455"/>
                  </a:cubicBezTo>
                  <a:cubicBezTo>
                    <a:pt x="32082" y="92504"/>
                    <a:pt x="37035" y="90218"/>
                    <a:pt x="39512" y="88503"/>
                  </a:cubicBezTo>
                  <a:cubicBezTo>
                    <a:pt x="52656" y="68024"/>
                    <a:pt x="71325" y="38687"/>
                    <a:pt x="73230" y="34877"/>
                  </a:cubicBezTo>
                  <a:cubicBezTo>
                    <a:pt x="74849" y="31258"/>
                    <a:pt x="76278" y="28019"/>
                    <a:pt x="66086" y="21638"/>
                  </a:cubicBezTo>
                  <a:cubicBezTo>
                    <a:pt x="58942" y="17066"/>
                    <a:pt x="55704" y="19256"/>
                    <a:pt x="54371" y="20876"/>
                  </a:cubicBezTo>
                  <a:lnTo>
                    <a:pt x="19223" y="74978"/>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27493000-E073-5725-B675-791D7FD4D989}"/>
                </a:ext>
              </a:extLst>
            </p:cNvPr>
            <p:cNvSpPr/>
            <p:nvPr/>
          </p:nvSpPr>
          <p:spPr>
            <a:xfrm>
              <a:off x="3196332" y="5830563"/>
              <a:ext cx="73978" cy="72499"/>
            </a:xfrm>
            <a:custGeom>
              <a:avLst/>
              <a:gdLst>
                <a:gd name="connsiteX0" fmla="*/ 33225 w 73978"/>
                <a:gd name="connsiteY0" fmla="*/ 72500 h 72499"/>
                <a:gd name="connsiteX1" fmla="*/ 13889 w 73978"/>
                <a:gd name="connsiteY1" fmla="*/ 65261 h 72499"/>
                <a:gd name="connsiteX2" fmla="*/ 1602 w 73978"/>
                <a:gd name="connsiteY2" fmla="*/ 30209 h 72499"/>
                <a:gd name="connsiteX3" fmla="*/ 2459 w 73978"/>
                <a:gd name="connsiteY3" fmla="*/ 28685 h 72499"/>
                <a:gd name="connsiteX4" fmla="*/ 18271 w 73978"/>
                <a:gd name="connsiteY4" fmla="*/ 4301 h 72499"/>
                <a:gd name="connsiteX5" fmla="*/ 31415 w 73978"/>
                <a:gd name="connsiteY5" fmla="*/ 1538 h 72499"/>
                <a:gd name="connsiteX6" fmla="*/ 34178 w 73978"/>
                <a:gd name="connsiteY6" fmla="*/ 14683 h 72499"/>
                <a:gd name="connsiteX7" fmla="*/ 19033 w 73978"/>
                <a:gd name="connsiteY7" fmla="*/ 37924 h 72499"/>
                <a:gd name="connsiteX8" fmla="*/ 25700 w 73978"/>
                <a:gd name="connsiteY8" fmla="*/ 50306 h 72499"/>
                <a:gd name="connsiteX9" fmla="*/ 39416 w 73978"/>
                <a:gd name="connsiteY9" fmla="*/ 51259 h 72499"/>
                <a:gd name="connsiteX10" fmla="*/ 56466 w 73978"/>
                <a:gd name="connsiteY10" fmla="*/ 25256 h 72499"/>
                <a:gd name="connsiteX11" fmla="*/ 69611 w 73978"/>
                <a:gd name="connsiteY11" fmla="*/ 22398 h 72499"/>
                <a:gd name="connsiteX12" fmla="*/ 72468 w 73978"/>
                <a:gd name="connsiteY12" fmla="*/ 35543 h 72499"/>
                <a:gd name="connsiteX13" fmla="*/ 54561 w 73978"/>
                <a:gd name="connsiteY13" fmla="*/ 62879 h 72499"/>
                <a:gd name="connsiteX14" fmla="*/ 53132 w 73978"/>
                <a:gd name="connsiteY14" fmla="*/ 64594 h 72499"/>
                <a:gd name="connsiteX15" fmla="*/ 33130 w 73978"/>
                <a:gd name="connsiteY15" fmla="*/ 72404 h 7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978" h="72499">
                  <a:moveTo>
                    <a:pt x="33225" y="72500"/>
                  </a:moveTo>
                  <a:cubicBezTo>
                    <a:pt x="27224" y="72500"/>
                    <a:pt x="20557" y="70595"/>
                    <a:pt x="13889" y="65261"/>
                  </a:cubicBezTo>
                  <a:cubicBezTo>
                    <a:pt x="-1922" y="52592"/>
                    <a:pt x="-1255" y="37257"/>
                    <a:pt x="1602" y="30209"/>
                  </a:cubicBezTo>
                  <a:cubicBezTo>
                    <a:pt x="1793" y="29637"/>
                    <a:pt x="2078" y="29161"/>
                    <a:pt x="2459" y="28685"/>
                  </a:cubicBezTo>
                  <a:lnTo>
                    <a:pt x="18271" y="4301"/>
                  </a:lnTo>
                  <a:cubicBezTo>
                    <a:pt x="21128" y="-81"/>
                    <a:pt x="27034" y="-1319"/>
                    <a:pt x="31415" y="1538"/>
                  </a:cubicBezTo>
                  <a:cubicBezTo>
                    <a:pt x="35797" y="4396"/>
                    <a:pt x="37035" y="10301"/>
                    <a:pt x="34178" y="14683"/>
                  </a:cubicBezTo>
                  <a:lnTo>
                    <a:pt x="19033" y="37924"/>
                  </a:lnTo>
                  <a:cubicBezTo>
                    <a:pt x="18747" y="39543"/>
                    <a:pt x="18557" y="44591"/>
                    <a:pt x="25700" y="50306"/>
                  </a:cubicBezTo>
                  <a:cubicBezTo>
                    <a:pt x="31987" y="55355"/>
                    <a:pt x="37035" y="53069"/>
                    <a:pt x="39416" y="51259"/>
                  </a:cubicBezTo>
                  <a:cubicBezTo>
                    <a:pt x="41798" y="47639"/>
                    <a:pt x="49513" y="36019"/>
                    <a:pt x="56466" y="25256"/>
                  </a:cubicBezTo>
                  <a:cubicBezTo>
                    <a:pt x="59324" y="20874"/>
                    <a:pt x="65229" y="19541"/>
                    <a:pt x="69611" y="22398"/>
                  </a:cubicBezTo>
                  <a:cubicBezTo>
                    <a:pt x="73992" y="25256"/>
                    <a:pt x="75326" y="31161"/>
                    <a:pt x="72468" y="35543"/>
                  </a:cubicBezTo>
                  <a:cubicBezTo>
                    <a:pt x="63991" y="48592"/>
                    <a:pt x="54561" y="62879"/>
                    <a:pt x="54561" y="62879"/>
                  </a:cubicBezTo>
                  <a:cubicBezTo>
                    <a:pt x="54180" y="63451"/>
                    <a:pt x="53704" y="64022"/>
                    <a:pt x="53132" y="64594"/>
                  </a:cubicBezTo>
                  <a:cubicBezTo>
                    <a:pt x="49322" y="68118"/>
                    <a:pt x="41988" y="72404"/>
                    <a:pt x="33130" y="7240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35133B1E-079B-3382-856F-4326F72F2044}"/>
                </a:ext>
              </a:extLst>
            </p:cNvPr>
            <p:cNvSpPr/>
            <p:nvPr/>
          </p:nvSpPr>
          <p:spPr>
            <a:xfrm>
              <a:off x="3265389" y="5859289"/>
              <a:ext cx="88108" cy="100447"/>
            </a:xfrm>
            <a:custGeom>
              <a:avLst/>
              <a:gdLst>
                <a:gd name="connsiteX0" fmla="*/ 33225 w 88108"/>
                <a:gd name="connsiteY0" fmla="*/ 100448 h 100447"/>
                <a:gd name="connsiteX1" fmla="*/ 13889 w 88108"/>
                <a:gd name="connsiteY1" fmla="*/ 93114 h 100447"/>
                <a:gd name="connsiteX2" fmla="*/ 1602 w 88108"/>
                <a:gd name="connsiteY2" fmla="*/ 58062 h 100447"/>
                <a:gd name="connsiteX3" fmla="*/ 2459 w 88108"/>
                <a:gd name="connsiteY3" fmla="*/ 56538 h 100447"/>
                <a:gd name="connsiteX4" fmla="*/ 32177 w 88108"/>
                <a:gd name="connsiteY4" fmla="*/ 10818 h 100447"/>
                <a:gd name="connsiteX5" fmla="*/ 68468 w 88108"/>
                <a:gd name="connsiteY5" fmla="*/ 4055 h 100447"/>
                <a:gd name="connsiteX6" fmla="*/ 86089 w 88108"/>
                <a:gd name="connsiteY6" fmla="*/ 41583 h 100447"/>
                <a:gd name="connsiteX7" fmla="*/ 54656 w 88108"/>
                <a:gd name="connsiteY7" fmla="*/ 90923 h 100447"/>
                <a:gd name="connsiteX8" fmla="*/ 53228 w 88108"/>
                <a:gd name="connsiteY8" fmla="*/ 92542 h 100447"/>
                <a:gd name="connsiteX9" fmla="*/ 33225 w 88108"/>
                <a:gd name="connsiteY9" fmla="*/ 100353 h 100447"/>
                <a:gd name="connsiteX10" fmla="*/ 19128 w 88108"/>
                <a:gd name="connsiteY10" fmla="*/ 65777 h 100447"/>
                <a:gd name="connsiteX11" fmla="*/ 25796 w 88108"/>
                <a:gd name="connsiteY11" fmla="*/ 78255 h 100447"/>
                <a:gd name="connsiteX12" fmla="*/ 39511 w 88108"/>
                <a:gd name="connsiteY12" fmla="*/ 79207 h 100447"/>
                <a:gd name="connsiteX13" fmla="*/ 68658 w 88108"/>
                <a:gd name="connsiteY13" fmla="*/ 33773 h 100447"/>
                <a:gd name="connsiteX14" fmla="*/ 59228 w 88108"/>
                <a:gd name="connsiteY14" fmla="*/ 20628 h 100447"/>
                <a:gd name="connsiteX15" fmla="*/ 47798 w 88108"/>
                <a:gd name="connsiteY15" fmla="*/ 21676 h 100447"/>
                <a:gd name="connsiteX16" fmla="*/ 19223 w 88108"/>
                <a:gd name="connsiteY16" fmla="*/ 65682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108" h="100447">
                  <a:moveTo>
                    <a:pt x="33225" y="100448"/>
                  </a:moveTo>
                  <a:cubicBezTo>
                    <a:pt x="27224" y="100448"/>
                    <a:pt x="20557" y="98543"/>
                    <a:pt x="13889" y="93114"/>
                  </a:cubicBezTo>
                  <a:cubicBezTo>
                    <a:pt x="-1922" y="80445"/>
                    <a:pt x="-1255" y="65110"/>
                    <a:pt x="1602" y="58062"/>
                  </a:cubicBezTo>
                  <a:cubicBezTo>
                    <a:pt x="1793" y="57490"/>
                    <a:pt x="2078" y="57014"/>
                    <a:pt x="2459" y="56538"/>
                  </a:cubicBezTo>
                  <a:lnTo>
                    <a:pt x="32177" y="10818"/>
                  </a:lnTo>
                  <a:cubicBezTo>
                    <a:pt x="37607" y="3864"/>
                    <a:pt x="51418" y="-5470"/>
                    <a:pt x="68468" y="4055"/>
                  </a:cubicBezTo>
                  <a:cubicBezTo>
                    <a:pt x="94566" y="18628"/>
                    <a:pt x="87708" y="37869"/>
                    <a:pt x="86089" y="41583"/>
                  </a:cubicBezTo>
                  <a:cubicBezTo>
                    <a:pt x="83803" y="46727"/>
                    <a:pt x="63324" y="77778"/>
                    <a:pt x="54656" y="90923"/>
                  </a:cubicBezTo>
                  <a:cubicBezTo>
                    <a:pt x="54275" y="91494"/>
                    <a:pt x="53799" y="92066"/>
                    <a:pt x="53228" y="92542"/>
                  </a:cubicBezTo>
                  <a:cubicBezTo>
                    <a:pt x="49418" y="96162"/>
                    <a:pt x="42083" y="100353"/>
                    <a:pt x="33225" y="100353"/>
                  </a:cubicBezTo>
                  <a:close/>
                  <a:moveTo>
                    <a:pt x="19128" y="65777"/>
                  </a:moveTo>
                  <a:cubicBezTo>
                    <a:pt x="18747" y="67682"/>
                    <a:pt x="18747" y="72635"/>
                    <a:pt x="25796" y="78255"/>
                  </a:cubicBezTo>
                  <a:cubicBezTo>
                    <a:pt x="32082" y="83303"/>
                    <a:pt x="37130" y="81017"/>
                    <a:pt x="39511" y="79207"/>
                  </a:cubicBezTo>
                  <a:cubicBezTo>
                    <a:pt x="52751" y="59205"/>
                    <a:pt x="67134" y="37107"/>
                    <a:pt x="68658" y="33773"/>
                  </a:cubicBezTo>
                  <a:cubicBezTo>
                    <a:pt x="70373" y="29868"/>
                    <a:pt x="66848" y="24915"/>
                    <a:pt x="59228" y="20628"/>
                  </a:cubicBezTo>
                  <a:cubicBezTo>
                    <a:pt x="53323" y="17295"/>
                    <a:pt x="49608" y="19676"/>
                    <a:pt x="47798" y="21676"/>
                  </a:cubicBezTo>
                  <a:lnTo>
                    <a:pt x="19223" y="6568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BC53634D-9F2E-B757-8A3A-1D5CCEAF0B4B}"/>
                </a:ext>
              </a:extLst>
            </p:cNvPr>
            <p:cNvSpPr/>
            <p:nvPr/>
          </p:nvSpPr>
          <p:spPr>
            <a:xfrm>
              <a:off x="3303959" y="5890122"/>
              <a:ext cx="76547" cy="85331"/>
            </a:xfrm>
            <a:custGeom>
              <a:avLst/>
              <a:gdLst>
                <a:gd name="connsiteX0" fmla="*/ 30850 w 76547"/>
                <a:gd name="connsiteY0" fmla="*/ 85331 h 85331"/>
                <a:gd name="connsiteX1" fmla="*/ 13419 w 76547"/>
                <a:gd name="connsiteY1" fmla="*/ 79235 h 85331"/>
                <a:gd name="connsiteX2" fmla="*/ 1513 w 76547"/>
                <a:gd name="connsiteY2" fmla="*/ 47612 h 85331"/>
                <a:gd name="connsiteX3" fmla="*/ 2370 w 76547"/>
                <a:gd name="connsiteY3" fmla="*/ 45993 h 85331"/>
                <a:gd name="connsiteX4" fmla="*/ 28469 w 76547"/>
                <a:gd name="connsiteY4" fmla="*/ 6559 h 85331"/>
                <a:gd name="connsiteX5" fmla="*/ 30469 w 76547"/>
                <a:gd name="connsiteY5" fmla="*/ 4369 h 85331"/>
                <a:gd name="connsiteX6" fmla="*/ 61044 w 76547"/>
                <a:gd name="connsiteY6" fmla="*/ 4369 h 85331"/>
                <a:gd name="connsiteX7" fmla="*/ 73046 w 76547"/>
                <a:gd name="connsiteY7" fmla="*/ 43802 h 85331"/>
                <a:gd name="connsiteX8" fmla="*/ 50948 w 76547"/>
                <a:gd name="connsiteY8" fmla="*/ 76759 h 85331"/>
                <a:gd name="connsiteX9" fmla="*/ 49614 w 76547"/>
                <a:gd name="connsiteY9" fmla="*/ 78187 h 85331"/>
                <a:gd name="connsiteX10" fmla="*/ 30850 w 76547"/>
                <a:gd name="connsiteY10" fmla="*/ 85331 h 85331"/>
                <a:gd name="connsiteX11" fmla="*/ 19134 w 76547"/>
                <a:gd name="connsiteY11" fmla="*/ 55232 h 85331"/>
                <a:gd name="connsiteX12" fmla="*/ 24754 w 76547"/>
                <a:gd name="connsiteY12" fmla="*/ 63900 h 85331"/>
                <a:gd name="connsiteX13" fmla="*/ 36184 w 76547"/>
                <a:gd name="connsiteY13" fmla="*/ 64567 h 85331"/>
                <a:gd name="connsiteX14" fmla="*/ 55710 w 76547"/>
                <a:gd name="connsiteY14" fmla="*/ 35896 h 85331"/>
                <a:gd name="connsiteX15" fmla="*/ 52377 w 76547"/>
                <a:gd name="connsiteY15" fmla="*/ 21323 h 85331"/>
                <a:gd name="connsiteX16" fmla="*/ 42947 w 76547"/>
                <a:gd name="connsiteY16" fmla="*/ 19323 h 85331"/>
                <a:gd name="connsiteX17" fmla="*/ 19134 w 76547"/>
                <a:gd name="connsiteY17" fmla="*/ 55232 h 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47" h="85331">
                  <a:moveTo>
                    <a:pt x="30850" y="85331"/>
                  </a:moveTo>
                  <a:cubicBezTo>
                    <a:pt x="25421" y="85331"/>
                    <a:pt x="19420" y="83712"/>
                    <a:pt x="13419" y="79235"/>
                  </a:cubicBezTo>
                  <a:cubicBezTo>
                    <a:pt x="-1726" y="68091"/>
                    <a:pt x="-1249" y="54089"/>
                    <a:pt x="1513" y="47612"/>
                  </a:cubicBezTo>
                  <a:cubicBezTo>
                    <a:pt x="1703" y="47041"/>
                    <a:pt x="1989" y="46469"/>
                    <a:pt x="2370" y="45993"/>
                  </a:cubicBezTo>
                  <a:lnTo>
                    <a:pt x="28469" y="6559"/>
                  </a:lnTo>
                  <a:cubicBezTo>
                    <a:pt x="29040" y="5702"/>
                    <a:pt x="29707" y="5035"/>
                    <a:pt x="30469" y="4369"/>
                  </a:cubicBezTo>
                  <a:cubicBezTo>
                    <a:pt x="31707" y="3416"/>
                    <a:pt x="42947" y="-4966"/>
                    <a:pt x="61044" y="4369"/>
                  </a:cubicBezTo>
                  <a:cubicBezTo>
                    <a:pt x="75903" y="11893"/>
                    <a:pt x="80475" y="27038"/>
                    <a:pt x="73046" y="43802"/>
                  </a:cubicBezTo>
                  <a:cubicBezTo>
                    <a:pt x="71045" y="48279"/>
                    <a:pt x="58377" y="66376"/>
                    <a:pt x="50948" y="76759"/>
                  </a:cubicBezTo>
                  <a:cubicBezTo>
                    <a:pt x="50567" y="77330"/>
                    <a:pt x="50091" y="77806"/>
                    <a:pt x="49614" y="78187"/>
                  </a:cubicBezTo>
                  <a:cubicBezTo>
                    <a:pt x="46090" y="81426"/>
                    <a:pt x="39232" y="85331"/>
                    <a:pt x="30850" y="85331"/>
                  </a:cubicBezTo>
                  <a:close/>
                  <a:moveTo>
                    <a:pt x="19134" y="55232"/>
                  </a:moveTo>
                  <a:cubicBezTo>
                    <a:pt x="19039" y="56661"/>
                    <a:pt x="19420" y="59995"/>
                    <a:pt x="24754" y="63900"/>
                  </a:cubicBezTo>
                  <a:cubicBezTo>
                    <a:pt x="30088" y="67805"/>
                    <a:pt x="34184" y="65995"/>
                    <a:pt x="36184" y="64567"/>
                  </a:cubicBezTo>
                  <a:cubicBezTo>
                    <a:pt x="44757" y="52565"/>
                    <a:pt x="54377" y="38563"/>
                    <a:pt x="55710" y="35896"/>
                  </a:cubicBezTo>
                  <a:cubicBezTo>
                    <a:pt x="60378" y="25419"/>
                    <a:pt x="54948" y="22657"/>
                    <a:pt x="52377" y="21323"/>
                  </a:cubicBezTo>
                  <a:cubicBezTo>
                    <a:pt x="47519" y="18847"/>
                    <a:pt x="44376" y="18942"/>
                    <a:pt x="42947" y="19323"/>
                  </a:cubicBezTo>
                  <a:lnTo>
                    <a:pt x="19134" y="5523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6" name="Human earth">
            <a:extLst>
              <a:ext uri="{FF2B5EF4-FFF2-40B4-BE49-F238E27FC236}">
                <a16:creationId xmlns:a16="http://schemas.microsoft.com/office/drawing/2014/main" id="{52750EC4-5FBC-EED3-9D19-4AB87B075438}"/>
              </a:ext>
            </a:extLst>
          </p:cNvPr>
          <p:cNvGrpSpPr/>
          <p:nvPr/>
        </p:nvGrpSpPr>
        <p:grpSpPr>
          <a:xfrm>
            <a:off x="9301118" y="1575315"/>
            <a:ext cx="1410291" cy="1370127"/>
            <a:chOff x="6122490" y="4485596"/>
            <a:chExt cx="458533" cy="446245"/>
          </a:xfrm>
        </p:grpSpPr>
        <p:grpSp>
          <p:nvGrpSpPr>
            <p:cNvPr id="28" name="Graphic 12">
              <a:extLst>
                <a:ext uri="{FF2B5EF4-FFF2-40B4-BE49-F238E27FC236}">
                  <a16:creationId xmlns:a16="http://schemas.microsoft.com/office/drawing/2014/main" id="{E280EECA-C3E3-34D0-EFCF-0F8FD18287DD}"/>
                </a:ext>
              </a:extLst>
            </p:cNvPr>
            <p:cNvGrpSpPr/>
            <p:nvPr/>
          </p:nvGrpSpPr>
          <p:grpSpPr>
            <a:xfrm>
              <a:off x="6439195" y="4546365"/>
              <a:ext cx="141828" cy="385476"/>
              <a:chOff x="6439195" y="4546365"/>
              <a:chExt cx="141828" cy="385476"/>
            </a:xfrm>
            <a:solidFill>
              <a:srgbClr val="009CD6"/>
            </a:solidFill>
          </p:grpSpPr>
          <p:sp>
            <p:nvSpPr>
              <p:cNvPr id="38" name="Freeform: Shape 37">
                <a:extLst>
                  <a:ext uri="{FF2B5EF4-FFF2-40B4-BE49-F238E27FC236}">
                    <a16:creationId xmlns:a16="http://schemas.microsoft.com/office/drawing/2014/main" id="{7518B8E0-C60C-2825-13E5-1394236A8AFD}"/>
                  </a:ext>
                </a:extLst>
              </p:cNvPr>
              <p:cNvSpPr/>
              <p:nvPr/>
            </p:nvSpPr>
            <p:spPr>
              <a:xfrm>
                <a:off x="6459675" y="4546365"/>
                <a:ext cx="100965" cy="100393"/>
              </a:xfrm>
              <a:custGeom>
                <a:avLst/>
                <a:gdLst>
                  <a:gd name="connsiteX0" fmla="*/ 50483 w 100965"/>
                  <a:gd name="connsiteY0" fmla="*/ 100393 h 100393"/>
                  <a:gd name="connsiteX1" fmla="*/ 0 w 100965"/>
                  <a:gd name="connsiteY1" fmla="*/ 50197 h 100393"/>
                  <a:gd name="connsiteX2" fmla="*/ 50483 w 100965"/>
                  <a:gd name="connsiteY2" fmla="*/ 0 h 100393"/>
                  <a:gd name="connsiteX3" fmla="*/ 100965 w 100965"/>
                  <a:gd name="connsiteY3" fmla="*/ 50197 h 100393"/>
                  <a:gd name="connsiteX4" fmla="*/ 50483 w 100965"/>
                  <a:gd name="connsiteY4" fmla="*/ 100393 h 100393"/>
                  <a:gd name="connsiteX5" fmla="*/ 50483 w 100965"/>
                  <a:gd name="connsiteY5" fmla="*/ 18955 h 100393"/>
                  <a:gd name="connsiteX6" fmla="*/ 19050 w 100965"/>
                  <a:gd name="connsiteY6" fmla="*/ 50102 h 100393"/>
                  <a:gd name="connsiteX7" fmla="*/ 50483 w 100965"/>
                  <a:gd name="connsiteY7" fmla="*/ 81248 h 100393"/>
                  <a:gd name="connsiteX8" fmla="*/ 81915 w 100965"/>
                  <a:gd name="connsiteY8" fmla="*/ 50102 h 100393"/>
                  <a:gd name="connsiteX9" fmla="*/ 50483 w 100965"/>
                  <a:gd name="connsiteY9" fmla="*/ 18955 h 10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65" h="100393">
                    <a:moveTo>
                      <a:pt x="50483" y="100393"/>
                    </a:moveTo>
                    <a:cubicBezTo>
                      <a:pt x="22670" y="100393"/>
                      <a:pt x="0" y="77819"/>
                      <a:pt x="0" y="50197"/>
                    </a:cubicBezTo>
                    <a:cubicBezTo>
                      <a:pt x="0" y="22574"/>
                      <a:pt x="22670" y="0"/>
                      <a:pt x="50483" y="0"/>
                    </a:cubicBezTo>
                    <a:cubicBezTo>
                      <a:pt x="78296" y="0"/>
                      <a:pt x="100965" y="22574"/>
                      <a:pt x="100965" y="50197"/>
                    </a:cubicBezTo>
                    <a:cubicBezTo>
                      <a:pt x="100965" y="77819"/>
                      <a:pt x="78296" y="100393"/>
                      <a:pt x="50483" y="100393"/>
                    </a:cubicBezTo>
                    <a:close/>
                    <a:moveTo>
                      <a:pt x="50483" y="18955"/>
                    </a:moveTo>
                    <a:cubicBezTo>
                      <a:pt x="33147" y="18955"/>
                      <a:pt x="19050" y="32957"/>
                      <a:pt x="19050" y="50102"/>
                    </a:cubicBezTo>
                    <a:cubicBezTo>
                      <a:pt x="19050" y="67246"/>
                      <a:pt x="33147" y="81248"/>
                      <a:pt x="50483" y="81248"/>
                    </a:cubicBezTo>
                    <a:cubicBezTo>
                      <a:pt x="67819" y="81248"/>
                      <a:pt x="81915" y="67246"/>
                      <a:pt x="81915" y="50102"/>
                    </a:cubicBezTo>
                    <a:cubicBezTo>
                      <a:pt x="81915" y="32957"/>
                      <a:pt x="67819" y="18955"/>
                      <a:pt x="50483" y="189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ACC61898-A0F1-F14A-E62C-282C8F9C0414}"/>
                  </a:ext>
                </a:extLst>
              </p:cNvPr>
              <p:cNvSpPr/>
              <p:nvPr/>
            </p:nvSpPr>
            <p:spPr>
              <a:xfrm>
                <a:off x="6439195" y="4657713"/>
                <a:ext cx="141828" cy="274129"/>
              </a:xfrm>
              <a:custGeom>
                <a:avLst/>
                <a:gdLst>
                  <a:gd name="connsiteX0" fmla="*/ 101728 w 141828"/>
                  <a:gd name="connsiteY0" fmla="*/ 274034 h 274129"/>
                  <a:gd name="connsiteX1" fmla="*/ 101252 w 141828"/>
                  <a:gd name="connsiteY1" fmla="*/ 274034 h 274129"/>
                  <a:gd name="connsiteX2" fmla="*/ 92203 w 141828"/>
                  <a:gd name="connsiteY2" fmla="*/ 264033 h 274129"/>
                  <a:gd name="connsiteX3" fmla="*/ 98300 w 141828"/>
                  <a:gd name="connsiteY3" fmla="*/ 148590 h 274129"/>
                  <a:gd name="connsiteX4" fmla="*/ 98300 w 141828"/>
                  <a:gd name="connsiteY4" fmla="*/ 49244 h 274129"/>
                  <a:gd name="connsiteX5" fmla="*/ 107825 w 141828"/>
                  <a:gd name="connsiteY5" fmla="*/ 39719 h 274129"/>
                  <a:gd name="connsiteX6" fmla="*/ 117350 w 141828"/>
                  <a:gd name="connsiteY6" fmla="*/ 49244 h 274129"/>
                  <a:gd name="connsiteX7" fmla="*/ 117350 w 141828"/>
                  <a:gd name="connsiteY7" fmla="*/ 149162 h 274129"/>
                  <a:gd name="connsiteX8" fmla="*/ 111253 w 141828"/>
                  <a:gd name="connsiteY8" fmla="*/ 265081 h 274129"/>
                  <a:gd name="connsiteX9" fmla="*/ 101728 w 141828"/>
                  <a:gd name="connsiteY9" fmla="*/ 274130 h 274129"/>
                  <a:gd name="connsiteX10" fmla="*/ 40197 w 141828"/>
                  <a:gd name="connsiteY10" fmla="*/ 274034 h 274129"/>
                  <a:gd name="connsiteX11" fmla="*/ 30672 w 141828"/>
                  <a:gd name="connsiteY11" fmla="*/ 264986 h 274129"/>
                  <a:gd name="connsiteX12" fmla="*/ 24576 w 141828"/>
                  <a:gd name="connsiteY12" fmla="*/ 149543 h 274129"/>
                  <a:gd name="connsiteX13" fmla="*/ 24576 w 141828"/>
                  <a:gd name="connsiteY13" fmla="*/ 49149 h 274129"/>
                  <a:gd name="connsiteX14" fmla="*/ 34101 w 141828"/>
                  <a:gd name="connsiteY14" fmla="*/ 39624 h 274129"/>
                  <a:gd name="connsiteX15" fmla="*/ 43626 w 141828"/>
                  <a:gd name="connsiteY15" fmla="*/ 49149 h 274129"/>
                  <a:gd name="connsiteX16" fmla="*/ 43626 w 141828"/>
                  <a:gd name="connsiteY16" fmla="*/ 149066 h 274129"/>
                  <a:gd name="connsiteX17" fmla="*/ 49722 w 141828"/>
                  <a:gd name="connsiteY17" fmla="*/ 264033 h 274129"/>
                  <a:gd name="connsiteX18" fmla="*/ 40673 w 141828"/>
                  <a:gd name="connsiteY18" fmla="*/ 274034 h 274129"/>
                  <a:gd name="connsiteX19" fmla="*/ 40197 w 141828"/>
                  <a:gd name="connsiteY19" fmla="*/ 274034 h 274129"/>
                  <a:gd name="connsiteX20" fmla="*/ 70963 w 141828"/>
                  <a:gd name="connsiteY20" fmla="*/ 274034 h 274129"/>
                  <a:gd name="connsiteX21" fmla="*/ 61438 w 141828"/>
                  <a:gd name="connsiteY21" fmla="*/ 264509 h 274129"/>
                  <a:gd name="connsiteX22" fmla="*/ 61438 w 141828"/>
                  <a:gd name="connsiteY22" fmla="*/ 150971 h 274129"/>
                  <a:gd name="connsiteX23" fmla="*/ 70963 w 141828"/>
                  <a:gd name="connsiteY23" fmla="*/ 141446 h 274129"/>
                  <a:gd name="connsiteX24" fmla="*/ 80488 w 141828"/>
                  <a:gd name="connsiteY24" fmla="*/ 150971 h 274129"/>
                  <a:gd name="connsiteX25" fmla="*/ 80488 w 141828"/>
                  <a:gd name="connsiteY25" fmla="*/ 264509 h 274129"/>
                  <a:gd name="connsiteX26" fmla="*/ 70963 w 141828"/>
                  <a:gd name="connsiteY26" fmla="*/ 274034 h 274129"/>
                  <a:gd name="connsiteX27" fmla="*/ 9527 w 141828"/>
                  <a:gd name="connsiteY27" fmla="*/ 158972 h 274129"/>
                  <a:gd name="connsiteX28" fmla="*/ 9431 w 141828"/>
                  <a:gd name="connsiteY28" fmla="*/ 158972 h 274129"/>
                  <a:gd name="connsiteX29" fmla="*/ 2 w 141828"/>
                  <a:gd name="connsiteY29" fmla="*/ 149352 h 274129"/>
                  <a:gd name="connsiteX30" fmla="*/ 1240 w 141828"/>
                  <a:gd name="connsiteY30" fmla="*/ 36481 h 274129"/>
                  <a:gd name="connsiteX31" fmla="*/ 70868 w 141828"/>
                  <a:gd name="connsiteY31" fmla="*/ 0 h 274129"/>
                  <a:gd name="connsiteX32" fmla="*/ 70868 w 141828"/>
                  <a:gd name="connsiteY32" fmla="*/ 0 h 274129"/>
                  <a:gd name="connsiteX33" fmla="*/ 140591 w 141828"/>
                  <a:gd name="connsiteY33" fmla="*/ 36481 h 274129"/>
                  <a:gd name="connsiteX34" fmla="*/ 141829 w 141828"/>
                  <a:gd name="connsiteY34" fmla="*/ 149257 h 274129"/>
                  <a:gd name="connsiteX35" fmla="*/ 132399 w 141828"/>
                  <a:gd name="connsiteY35" fmla="*/ 158877 h 274129"/>
                  <a:gd name="connsiteX36" fmla="*/ 122779 w 141828"/>
                  <a:gd name="connsiteY36" fmla="*/ 149447 h 274129"/>
                  <a:gd name="connsiteX37" fmla="*/ 121541 w 141828"/>
                  <a:gd name="connsiteY37" fmla="*/ 36671 h 274129"/>
                  <a:gd name="connsiteX38" fmla="*/ 70868 w 141828"/>
                  <a:gd name="connsiteY38" fmla="*/ 19050 h 274129"/>
                  <a:gd name="connsiteX39" fmla="*/ 70868 w 141828"/>
                  <a:gd name="connsiteY39" fmla="*/ 19050 h 274129"/>
                  <a:gd name="connsiteX40" fmla="*/ 20290 w 141828"/>
                  <a:gd name="connsiteY40" fmla="*/ 36671 h 274129"/>
                  <a:gd name="connsiteX41" fmla="*/ 19052 w 141828"/>
                  <a:gd name="connsiteY41" fmla="*/ 149543 h 274129"/>
                  <a:gd name="connsiteX42" fmla="*/ 9527 w 141828"/>
                  <a:gd name="connsiteY42" fmla="*/ 158972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1828" h="274129">
                    <a:moveTo>
                      <a:pt x="101728" y="274034"/>
                    </a:moveTo>
                    <a:cubicBezTo>
                      <a:pt x="101728" y="274034"/>
                      <a:pt x="101348" y="274034"/>
                      <a:pt x="101252" y="274034"/>
                    </a:cubicBezTo>
                    <a:cubicBezTo>
                      <a:pt x="96014" y="273748"/>
                      <a:pt x="92013" y="269272"/>
                      <a:pt x="92203" y="264033"/>
                    </a:cubicBezTo>
                    <a:lnTo>
                      <a:pt x="98300" y="148590"/>
                    </a:lnTo>
                    <a:lnTo>
                      <a:pt x="98300" y="49244"/>
                    </a:lnTo>
                    <a:cubicBezTo>
                      <a:pt x="98300" y="44005"/>
                      <a:pt x="102586" y="39719"/>
                      <a:pt x="107825" y="39719"/>
                    </a:cubicBezTo>
                    <a:cubicBezTo>
                      <a:pt x="113063" y="39719"/>
                      <a:pt x="117350" y="44005"/>
                      <a:pt x="117350" y="49244"/>
                    </a:cubicBezTo>
                    <a:lnTo>
                      <a:pt x="117350" y="149162"/>
                    </a:lnTo>
                    <a:lnTo>
                      <a:pt x="111253" y="265081"/>
                    </a:lnTo>
                    <a:cubicBezTo>
                      <a:pt x="110967" y="270129"/>
                      <a:pt x="106777" y="274130"/>
                      <a:pt x="101728" y="274130"/>
                    </a:cubicBezTo>
                    <a:close/>
                    <a:moveTo>
                      <a:pt x="40197" y="274034"/>
                    </a:moveTo>
                    <a:cubicBezTo>
                      <a:pt x="35149" y="274034"/>
                      <a:pt x="30958" y="270129"/>
                      <a:pt x="30672" y="264986"/>
                    </a:cubicBezTo>
                    <a:lnTo>
                      <a:pt x="24576" y="149543"/>
                    </a:lnTo>
                    <a:lnTo>
                      <a:pt x="24576" y="49149"/>
                    </a:lnTo>
                    <a:cubicBezTo>
                      <a:pt x="24576" y="43910"/>
                      <a:pt x="28862" y="39624"/>
                      <a:pt x="34101" y="39624"/>
                    </a:cubicBezTo>
                    <a:cubicBezTo>
                      <a:pt x="39340" y="39624"/>
                      <a:pt x="43626" y="43910"/>
                      <a:pt x="43626" y="49149"/>
                    </a:cubicBezTo>
                    <a:lnTo>
                      <a:pt x="43626" y="149066"/>
                    </a:lnTo>
                    <a:lnTo>
                      <a:pt x="49722" y="264033"/>
                    </a:lnTo>
                    <a:cubicBezTo>
                      <a:pt x="50008" y="269272"/>
                      <a:pt x="46007" y="273748"/>
                      <a:pt x="40673" y="274034"/>
                    </a:cubicBezTo>
                    <a:cubicBezTo>
                      <a:pt x="40483" y="274034"/>
                      <a:pt x="40292" y="274034"/>
                      <a:pt x="40197" y="274034"/>
                    </a:cubicBezTo>
                    <a:close/>
                    <a:moveTo>
                      <a:pt x="70963" y="274034"/>
                    </a:moveTo>
                    <a:cubicBezTo>
                      <a:pt x="65724" y="274034"/>
                      <a:pt x="61438" y="269748"/>
                      <a:pt x="61438" y="264509"/>
                    </a:cubicBezTo>
                    <a:lnTo>
                      <a:pt x="61438" y="150971"/>
                    </a:lnTo>
                    <a:cubicBezTo>
                      <a:pt x="61438" y="145733"/>
                      <a:pt x="65724" y="141446"/>
                      <a:pt x="70963" y="141446"/>
                    </a:cubicBezTo>
                    <a:cubicBezTo>
                      <a:pt x="76202" y="141446"/>
                      <a:pt x="80488" y="145733"/>
                      <a:pt x="80488" y="150971"/>
                    </a:cubicBezTo>
                    <a:lnTo>
                      <a:pt x="80488" y="264509"/>
                    </a:lnTo>
                    <a:cubicBezTo>
                      <a:pt x="80488" y="269748"/>
                      <a:pt x="76202" y="274034"/>
                      <a:pt x="70963" y="274034"/>
                    </a:cubicBezTo>
                    <a:close/>
                    <a:moveTo>
                      <a:pt x="9527" y="158972"/>
                    </a:moveTo>
                    <a:lnTo>
                      <a:pt x="9431" y="158972"/>
                    </a:lnTo>
                    <a:cubicBezTo>
                      <a:pt x="4193" y="158972"/>
                      <a:pt x="-94" y="154591"/>
                      <a:pt x="2" y="149352"/>
                    </a:cubicBezTo>
                    <a:lnTo>
                      <a:pt x="1240" y="36481"/>
                    </a:lnTo>
                    <a:cubicBezTo>
                      <a:pt x="1525" y="11335"/>
                      <a:pt x="36387" y="0"/>
                      <a:pt x="70868" y="0"/>
                    </a:cubicBezTo>
                    <a:lnTo>
                      <a:pt x="70868" y="0"/>
                    </a:lnTo>
                    <a:cubicBezTo>
                      <a:pt x="105348" y="0"/>
                      <a:pt x="140305" y="11240"/>
                      <a:pt x="140591" y="36481"/>
                    </a:cubicBezTo>
                    <a:lnTo>
                      <a:pt x="141829" y="149257"/>
                    </a:lnTo>
                    <a:cubicBezTo>
                      <a:pt x="141829" y="154496"/>
                      <a:pt x="137638" y="158782"/>
                      <a:pt x="132399" y="158877"/>
                    </a:cubicBezTo>
                    <a:cubicBezTo>
                      <a:pt x="126779" y="158877"/>
                      <a:pt x="122779" y="154686"/>
                      <a:pt x="122779" y="149447"/>
                    </a:cubicBezTo>
                    <a:lnTo>
                      <a:pt x="121541" y="36671"/>
                    </a:lnTo>
                    <a:cubicBezTo>
                      <a:pt x="121541" y="28194"/>
                      <a:pt x="101062" y="19050"/>
                      <a:pt x="70868" y="19050"/>
                    </a:cubicBezTo>
                    <a:lnTo>
                      <a:pt x="70868" y="19050"/>
                    </a:lnTo>
                    <a:cubicBezTo>
                      <a:pt x="40768" y="19050"/>
                      <a:pt x="20385" y="28194"/>
                      <a:pt x="20290" y="36671"/>
                    </a:cubicBezTo>
                    <a:lnTo>
                      <a:pt x="19052" y="149543"/>
                    </a:lnTo>
                    <a:cubicBezTo>
                      <a:pt x="19052" y="154781"/>
                      <a:pt x="14765" y="158972"/>
                      <a:pt x="9527" y="15897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0" name="Graphic 12">
              <a:extLst>
                <a:ext uri="{FF2B5EF4-FFF2-40B4-BE49-F238E27FC236}">
                  <a16:creationId xmlns:a16="http://schemas.microsoft.com/office/drawing/2014/main" id="{E2581000-F3A4-0A88-98B8-315EA2249B6D}"/>
                </a:ext>
              </a:extLst>
            </p:cNvPr>
            <p:cNvGrpSpPr/>
            <p:nvPr/>
          </p:nvGrpSpPr>
          <p:grpSpPr>
            <a:xfrm>
              <a:off x="6122490" y="4485596"/>
              <a:ext cx="395799" cy="405479"/>
              <a:chOff x="6122490" y="4485596"/>
              <a:chExt cx="395799" cy="405479"/>
            </a:xfrm>
            <a:solidFill>
              <a:srgbClr val="009CD6"/>
            </a:solidFill>
          </p:grpSpPr>
          <p:sp>
            <p:nvSpPr>
              <p:cNvPr id="31" name="Freeform: Shape 30">
                <a:extLst>
                  <a:ext uri="{FF2B5EF4-FFF2-40B4-BE49-F238E27FC236}">
                    <a16:creationId xmlns:a16="http://schemas.microsoft.com/office/drawing/2014/main" id="{AE726C20-0AC1-C816-AE9E-5A24EB65DBE0}"/>
                  </a:ext>
                </a:extLst>
              </p:cNvPr>
              <p:cNvSpPr/>
              <p:nvPr/>
            </p:nvSpPr>
            <p:spPr>
              <a:xfrm>
                <a:off x="6122490" y="4485596"/>
                <a:ext cx="353161" cy="405479"/>
              </a:xfrm>
              <a:custGeom>
                <a:avLst/>
                <a:gdLst>
                  <a:gd name="connsiteX0" fmla="*/ 198596 w 353161"/>
                  <a:gd name="connsiteY0" fmla="*/ 405384 h 405479"/>
                  <a:gd name="connsiteX1" fmla="*/ 0 w 353161"/>
                  <a:gd name="connsiteY1" fmla="*/ 202692 h 405479"/>
                  <a:gd name="connsiteX2" fmla="*/ 198596 w 353161"/>
                  <a:gd name="connsiteY2" fmla="*/ 0 h 405479"/>
                  <a:gd name="connsiteX3" fmla="*/ 350996 w 353161"/>
                  <a:gd name="connsiteY3" fmla="*/ 72771 h 405479"/>
                  <a:gd name="connsiteX4" fmla="*/ 349663 w 353161"/>
                  <a:gd name="connsiteY4" fmla="*/ 86201 h 405479"/>
                  <a:gd name="connsiteX5" fmla="*/ 336232 w 353161"/>
                  <a:gd name="connsiteY5" fmla="*/ 84868 h 405479"/>
                  <a:gd name="connsiteX6" fmla="*/ 198501 w 353161"/>
                  <a:gd name="connsiteY6" fmla="*/ 19145 h 405479"/>
                  <a:gd name="connsiteX7" fmla="*/ 18955 w 353161"/>
                  <a:gd name="connsiteY7" fmla="*/ 202787 h 405479"/>
                  <a:gd name="connsiteX8" fmla="*/ 198501 w 353161"/>
                  <a:gd name="connsiteY8" fmla="*/ 386429 h 405479"/>
                  <a:gd name="connsiteX9" fmla="*/ 329851 w 353161"/>
                  <a:gd name="connsiteY9" fmla="*/ 328041 h 405479"/>
                  <a:gd name="connsiteX10" fmla="*/ 343281 w 353161"/>
                  <a:gd name="connsiteY10" fmla="*/ 327469 h 405479"/>
                  <a:gd name="connsiteX11" fmla="*/ 343948 w 353161"/>
                  <a:gd name="connsiteY11" fmla="*/ 340900 h 405479"/>
                  <a:gd name="connsiteX12" fmla="*/ 198596 w 353161"/>
                  <a:gd name="connsiteY12" fmla="*/ 405479 h 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61" h="405479">
                    <a:moveTo>
                      <a:pt x="198596" y="405384"/>
                    </a:moveTo>
                    <a:cubicBezTo>
                      <a:pt x="89059" y="405384"/>
                      <a:pt x="0" y="314420"/>
                      <a:pt x="0" y="202692"/>
                    </a:cubicBezTo>
                    <a:cubicBezTo>
                      <a:pt x="0" y="90964"/>
                      <a:pt x="89059" y="0"/>
                      <a:pt x="198596" y="0"/>
                    </a:cubicBezTo>
                    <a:cubicBezTo>
                      <a:pt x="257556" y="0"/>
                      <a:pt x="313182" y="26480"/>
                      <a:pt x="350996" y="72771"/>
                    </a:cubicBezTo>
                    <a:cubicBezTo>
                      <a:pt x="354330" y="76867"/>
                      <a:pt x="353759" y="82868"/>
                      <a:pt x="349663" y="86201"/>
                    </a:cubicBezTo>
                    <a:cubicBezTo>
                      <a:pt x="345567" y="89535"/>
                      <a:pt x="339566" y="88964"/>
                      <a:pt x="336232" y="84868"/>
                    </a:cubicBezTo>
                    <a:cubicBezTo>
                      <a:pt x="301943" y="43053"/>
                      <a:pt x="251841" y="19145"/>
                      <a:pt x="198501" y="19145"/>
                    </a:cubicBezTo>
                    <a:cubicBezTo>
                      <a:pt x="99441" y="19145"/>
                      <a:pt x="18955" y="101537"/>
                      <a:pt x="18955" y="202787"/>
                    </a:cubicBezTo>
                    <a:cubicBezTo>
                      <a:pt x="18955" y="304038"/>
                      <a:pt x="99536" y="386429"/>
                      <a:pt x="198501" y="386429"/>
                    </a:cubicBezTo>
                    <a:cubicBezTo>
                      <a:pt x="248126" y="386429"/>
                      <a:pt x="295942" y="365189"/>
                      <a:pt x="329851" y="328041"/>
                    </a:cubicBezTo>
                    <a:cubicBezTo>
                      <a:pt x="333375" y="324136"/>
                      <a:pt x="339471" y="323850"/>
                      <a:pt x="343281" y="327469"/>
                    </a:cubicBezTo>
                    <a:cubicBezTo>
                      <a:pt x="347186" y="330994"/>
                      <a:pt x="347472" y="336994"/>
                      <a:pt x="343948" y="340900"/>
                    </a:cubicBezTo>
                    <a:cubicBezTo>
                      <a:pt x="306514" y="381953"/>
                      <a:pt x="253460" y="405479"/>
                      <a:pt x="198596" y="4054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2623B660-D55B-5837-D9F2-5A143E1FFF59}"/>
                  </a:ext>
                </a:extLst>
              </p:cNvPr>
              <p:cNvSpPr/>
              <p:nvPr/>
            </p:nvSpPr>
            <p:spPr>
              <a:xfrm>
                <a:off x="6490503" y="4627675"/>
                <a:ext cx="27787" cy="49182"/>
              </a:xfrm>
              <a:custGeom>
                <a:avLst/>
                <a:gdLst>
                  <a:gd name="connsiteX0" fmla="*/ 18131 w 27787"/>
                  <a:gd name="connsiteY0" fmla="*/ 49183 h 49182"/>
                  <a:gd name="connsiteX1" fmla="*/ 8797 w 27787"/>
                  <a:gd name="connsiteY1" fmla="*/ 41277 h 49182"/>
                  <a:gd name="connsiteX2" fmla="*/ 1557 w 27787"/>
                  <a:gd name="connsiteY2" fmla="*/ 15750 h 49182"/>
                  <a:gd name="connsiteX3" fmla="*/ 510 w 27787"/>
                  <a:gd name="connsiteY3" fmla="*/ 12607 h 49182"/>
                  <a:gd name="connsiteX4" fmla="*/ 6511 w 27787"/>
                  <a:gd name="connsiteY4" fmla="*/ 510 h 49182"/>
                  <a:gd name="connsiteX5" fmla="*/ 18607 w 27787"/>
                  <a:gd name="connsiteY5" fmla="*/ 6511 h 49182"/>
                  <a:gd name="connsiteX6" fmla="*/ 19655 w 27787"/>
                  <a:gd name="connsiteY6" fmla="*/ 9654 h 49182"/>
                  <a:gd name="connsiteX7" fmla="*/ 27656 w 27787"/>
                  <a:gd name="connsiteY7" fmla="*/ 38038 h 49182"/>
                  <a:gd name="connsiteX8" fmla="*/ 19845 w 27787"/>
                  <a:gd name="connsiteY8" fmla="*/ 48992 h 49182"/>
                  <a:gd name="connsiteX9" fmla="*/ 18226 w 27787"/>
                  <a:gd name="connsiteY9" fmla="*/ 49087 h 4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87" h="49182">
                    <a:moveTo>
                      <a:pt x="18131" y="49183"/>
                    </a:moveTo>
                    <a:cubicBezTo>
                      <a:pt x="13559" y="49183"/>
                      <a:pt x="9559" y="45944"/>
                      <a:pt x="8797" y="41277"/>
                    </a:cubicBezTo>
                    <a:cubicBezTo>
                      <a:pt x="7368" y="33181"/>
                      <a:pt x="4986" y="25846"/>
                      <a:pt x="1557" y="15750"/>
                    </a:cubicBezTo>
                    <a:lnTo>
                      <a:pt x="510" y="12607"/>
                    </a:lnTo>
                    <a:cubicBezTo>
                      <a:pt x="-1205" y="7654"/>
                      <a:pt x="1557" y="2224"/>
                      <a:pt x="6511" y="510"/>
                    </a:cubicBezTo>
                    <a:cubicBezTo>
                      <a:pt x="11463" y="-1205"/>
                      <a:pt x="16893" y="1558"/>
                      <a:pt x="18607" y="6511"/>
                    </a:cubicBezTo>
                    <a:lnTo>
                      <a:pt x="19655" y="9654"/>
                    </a:lnTo>
                    <a:cubicBezTo>
                      <a:pt x="23179" y="20227"/>
                      <a:pt x="26037" y="28513"/>
                      <a:pt x="27656" y="38038"/>
                    </a:cubicBezTo>
                    <a:cubicBezTo>
                      <a:pt x="28513" y="43182"/>
                      <a:pt x="25084" y="48135"/>
                      <a:pt x="19845" y="48992"/>
                    </a:cubicBezTo>
                    <a:cubicBezTo>
                      <a:pt x="19274" y="48992"/>
                      <a:pt x="18798" y="49087"/>
                      <a:pt x="18226" y="490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BA740379-F36C-9F74-18A6-B6C9450DAC6F}"/>
                  </a:ext>
                </a:extLst>
              </p:cNvPr>
              <p:cNvSpPr/>
              <p:nvPr/>
            </p:nvSpPr>
            <p:spPr>
              <a:xfrm>
                <a:off x="6198669" y="4664420"/>
                <a:ext cx="144280" cy="193031"/>
              </a:xfrm>
              <a:custGeom>
                <a:avLst/>
                <a:gdLst>
                  <a:gd name="connsiteX0" fmla="*/ 97748 w 144280"/>
                  <a:gd name="connsiteY0" fmla="*/ 193032 h 193031"/>
                  <a:gd name="connsiteX1" fmla="*/ 37550 w 144280"/>
                  <a:gd name="connsiteY1" fmla="*/ 137215 h 193031"/>
                  <a:gd name="connsiteX2" fmla="*/ 23834 w 144280"/>
                  <a:gd name="connsiteY2" fmla="*/ 104354 h 193031"/>
                  <a:gd name="connsiteX3" fmla="*/ 18595 w 144280"/>
                  <a:gd name="connsiteY3" fmla="*/ 95591 h 193031"/>
                  <a:gd name="connsiteX4" fmla="*/ 7641 w 144280"/>
                  <a:gd name="connsiteY4" fmla="*/ 27011 h 193031"/>
                  <a:gd name="connsiteX5" fmla="*/ 7641 w 144280"/>
                  <a:gd name="connsiteY5" fmla="*/ 27011 h 193031"/>
                  <a:gd name="connsiteX6" fmla="*/ 81555 w 144280"/>
                  <a:gd name="connsiteY6" fmla="*/ 246 h 193031"/>
                  <a:gd name="connsiteX7" fmla="*/ 139277 w 144280"/>
                  <a:gd name="connsiteY7" fmla="*/ 28059 h 193031"/>
                  <a:gd name="connsiteX8" fmla="*/ 128704 w 144280"/>
                  <a:gd name="connsiteY8" fmla="*/ 71017 h 193031"/>
                  <a:gd name="connsiteX9" fmla="*/ 107082 w 144280"/>
                  <a:gd name="connsiteY9" fmla="*/ 101782 h 193031"/>
                  <a:gd name="connsiteX10" fmla="*/ 107844 w 144280"/>
                  <a:gd name="connsiteY10" fmla="*/ 169315 h 193031"/>
                  <a:gd name="connsiteX11" fmla="*/ 107558 w 144280"/>
                  <a:gd name="connsiteY11" fmla="*/ 188269 h 193031"/>
                  <a:gd name="connsiteX12" fmla="*/ 97748 w 144280"/>
                  <a:gd name="connsiteY12" fmla="*/ 192841 h 193031"/>
                  <a:gd name="connsiteX13" fmla="*/ 90985 w 144280"/>
                  <a:gd name="connsiteY13" fmla="*/ 180840 h 193031"/>
                  <a:gd name="connsiteX14" fmla="*/ 90985 w 144280"/>
                  <a:gd name="connsiteY14" fmla="*/ 180840 h 193031"/>
                  <a:gd name="connsiteX15" fmla="*/ 90985 w 144280"/>
                  <a:gd name="connsiteY15" fmla="*/ 180840 h 193031"/>
                  <a:gd name="connsiteX16" fmla="*/ 23548 w 144280"/>
                  <a:gd name="connsiteY16" fmla="*/ 37584 h 193031"/>
                  <a:gd name="connsiteX17" fmla="*/ 34978 w 144280"/>
                  <a:gd name="connsiteY17" fmla="*/ 85876 h 193031"/>
                  <a:gd name="connsiteX18" fmla="*/ 40216 w 144280"/>
                  <a:gd name="connsiteY18" fmla="*/ 94734 h 193031"/>
                  <a:gd name="connsiteX19" fmla="*/ 55552 w 144280"/>
                  <a:gd name="connsiteY19" fmla="*/ 131119 h 193031"/>
                  <a:gd name="connsiteX20" fmla="*/ 89080 w 144280"/>
                  <a:gd name="connsiteY20" fmla="*/ 173410 h 193031"/>
                  <a:gd name="connsiteX21" fmla="*/ 88508 w 144280"/>
                  <a:gd name="connsiteY21" fmla="*/ 97115 h 193031"/>
                  <a:gd name="connsiteX22" fmla="*/ 116702 w 144280"/>
                  <a:gd name="connsiteY22" fmla="*/ 56158 h 193031"/>
                  <a:gd name="connsiteX23" fmla="*/ 122036 w 144280"/>
                  <a:gd name="connsiteY23" fmla="*/ 36441 h 193031"/>
                  <a:gd name="connsiteX24" fmla="*/ 80222 w 144280"/>
                  <a:gd name="connsiteY24" fmla="*/ 19296 h 193031"/>
                  <a:gd name="connsiteX25" fmla="*/ 23453 w 144280"/>
                  <a:gd name="connsiteY25" fmla="*/ 37489 h 193031"/>
                  <a:gd name="connsiteX26" fmla="*/ 23453 w 144280"/>
                  <a:gd name="connsiteY26" fmla="*/ 37489 h 1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80" h="193031">
                    <a:moveTo>
                      <a:pt x="97748" y="193032"/>
                    </a:moveTo>
                    <a:cubicBezTo>
                      <a:pt x="56504" y="193032"/>
                      <a:pt x="46408" y="163409"/>
                      <a:pt x="37550" y="137215"/>
                    </a:cubicBezTo>
                    <a:cubicBezTo>
                      <a:pt x="33740" y="126166"/>
                      <a:pt x="29930" y="114641"/>
                      <a:pt x="23834" y="104354"/>
                    </a:cubicBezTo>
                    <a:lnTo>
                      <a:pt x="18595" y="95591"/>
                    </a:lnTo>
                    <a:cubicBezTo>
                      <a:pt x="3069" y="69683"/>
                      <a:pt x="-8170" y="50919"/>
                      <a:pt x="7641" y="27011"/>
                    </a:cubicBezTo>
                    <a:lnTo>
                      <a:pt x="7641" y="27011"/>
                    </a:lnTo>
                    <a:cubicBezTo>
                      <a:pt x="22309" y="4723"/>
                      <a:pt x="55457" y="-1373"/>
                      <a:pt x="81555" y="246"/>
                    </a:cubicBezTo>
                    <a:cubicBezTo>
                      <a:pt x="110035" y="2056"/>
                      <a:pt x="131657" y="12438"/>
                      <a:pt x="139277" y="28059"/>
                    </a:cubicBezTo>
                    <a:cubicBezTo>
                      <a:pt x="151468" y="53014"/>
                      <a:pt x="138801" y="63016"/>
                      <a:pt x="128704" y="71017"/>
                    </a:cubicBezTo>
                    <a:cubicBezTo>
                      <a:pt x="120703" y="77398"/>
                      <a:pt x="111559" y="84542"/>
                      <a:pt x="107082" y="101782"/>
                    </a:cubicBezTo>
                    <a:cubicBezTo>
                      <a:pt x="98415" y="134834"/>
                      <a:pt x="104606" y="157313"/>
                      <a:pt x="107844" y="169315"/>
                    </a:cubicBezTo>
                    <a:cubicBezTo>
                      <a:pt x="109940" y="176935"/>
                      <a:pt x="111559" y="183031"/>
                      <a:pt x="107558" y="188269"/>
                    </a:cubicBezTo>
                    <a:cubicBezTo>
                      <a:pt x="106225" y="189984"/>
                      <a:pt x="103272" y="192841"/>
                      <a:pt x="97748" y="192841"/>
                    </a:cubicBezTo>
                    <a:close/>
                    <a:moveTo>
                      <a:pt x="90985" y="180840"/>
                    </a:moveTo>
                    <a:lnTo>
                      <a:pt x="90985" y="180840"/>
                    </a:lnTo>
                    <a:lnTo>
                      <a:pt x="90985" y="180840"/>
                    </a:lnTo>
                    <a:close/>
                    <a:moveTo>
                      <a:pt x="23548" y="37584"/>
                    </a:moveTo>
                    <a:cubicBezTo>
                      <a:pt x="14785" y="50919"/>
                      <a:pt x="18976" y="59206"/>
                      <a:pt x="34978" y="85876"/>
                    </a:cubicBezTo>
                    <a:lnTo>
                      <a:pt x="40216" y="94734"/>
                    </a:lnTo>
                    <a:cubicBezTo>
                      <a:pt x="47265" y="106735"/>
                      <a:pt x="51742" y="119689"/>
                      <a:pt x="55552" y="131119"/>
                    </a:cubicBezTo>
                    <a:cubicBezTo>
                      <a:pt x="64029" y="155884"/>
                      <a:pt x="69840" y="170267"/>
                      <a:pt x="89080" y="173410"/>
                    </a:cubicBezTo>
                    <a:cubicBezTo>
                      <a:pt x="85270" y="159409"/>
                      <a:pt x="78888" y="134072"/>
                      <a:pt x="88508" y="97115"/>
                    </a:cubicBezTo>
                    <a:cubicBezTo>
                      <a:pt x="94604" y="73684"/>
                      <a:pt x="107368" y="63587"/>
                      <a:pt x="116702" y="56158"/>
                    </a:cubicBezTo>
                    <a:cubicBezTo>
                      <a:pt x="126227" y="48633"/>
                      <a:pt x="127466" y="47585"/>
                      <a:pt x="122036" y="36441"/>
                    </a:cubicBezTo>
                    <a:cubicBezTo>
                      <a:pt x="117750" y="27678"/>
                      <a:pt x="100510" y="20534"/>
                      <a:pt x="80222" y="19296"/>
                    </a:cubicBezTo>
                    <a:cubicBezTo>
                      <a:pt x="54504" y="17677"/>
                      <a:pt x="31740" y="25011"/>
                      <a:pt x="23453" y="37489"/>
                    </a:cubicBezTo>
                    <a:lnTo>
                      <a:pt x="23453" y="37489"/>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5B459C3D-AE83-D8B9-B919-4E0779D46FE3}"/>
                  </a:ext>
                </a:extLst>
              </p:cNvPr>
              <p:cNvSpPr/>
              <p:nvPr/>
            </p:nvSpPr>
            <p:spPr>
              <a:xfrm>
                <a:off x="6367568" y="4667723"/>
                <a:ext cx="80772" cy="189919"/>
              </a:xfrm>
              <a:custGeom>
                <a:avLst/>
                <a:gdLst>
                  <a:gd name="connsiteX0" fmla="*/ 56007 w 80772"/>
                  <a:gd name="connsiteY0" fmla="*/ 189729 h 189919"/>
                  <a:gd name="connsiteX1" fmla="*/ 55150 w 80772"/>
                  <a:gd name="connsiteY1" fmla="*/ 189729 h 189919"/>
                  <a:gd name="connsiteX2" fmla="*/ 20098 w 80772"/>
                  <a:gd name="connsiteY2" fmla="*/ 175632 h 189919"/>
                  <a:gd name="connsiteX3" fmla="*/ 24575 w 80772"/>
                  <a:gd name="connsiteY3" fmla="*/ 148867 h 189919"/>
                  <a:gd name="connsiteX4" fmla="*/ 30671 w 80772"/>
                  <a:gd name="connsiteY4" fmla="*/ 132484 h 189919"/>
                  <a:gd name="connsiteX5" fmla="*/ 30671 w 80772"/>
                  <a:gd name="connsiteY5" fmla="*/ 128864 h 189919"/>
                  <a:gd name="connsiteX6" fmla="*/ 30671 w 80772"/>
                  <a:gd name="connsiteY6" fmla="*/ 126864 h 189919"/>
                  <a:gd name="connsiteX7" fmla="*/ 29718 w 80772"/>
                  <a:gd name="connsiteY7" fmla="*/ 124673 h 189919"/>
                  <a:gd name="connsiteX8" fmla="*/ 19241 w 80772"/>
                  <a:gd name="connsiteY8" fmla="*/ 97527 h 189919"/>
                  <a:gd name="connsiteX9" fmla="*/ 15050 w 80772"/>
                  <a:gd name="connsiteY9" fmla="*/ 85906 h 189919"/>
                  <a:gd name="connsiteX10" fmla="*/ 0 w 80772"/>
                  <a:gd name="connsiteY10" fmla="*/ 29137 h 189919"/>
                  <a:gd name="connsiteX11" fmla="*/ 10763 w 80772"/>
                  <a:gd name="connsiteY11" fmla="*/ 4849 h 189919"/>
                  <a:gd name="connsiteX12" fmla="*/ 63246 w 80772"/>
                  <a:gd name="connsiteY12" fmla="*/ 8373 h 189919"/>
                  <a:gd name="connsiteX13" fmla="*/ 71533 w 80772"/>
                  <a:gd name="connsiteY13" fmla="*/ 11135 h 189919"/>
                  <a:gd name="connsiteX14" fmla="*/ 80772 w 80772"/>
                  <a:gd name="connsiteY14" fmla="*/ 20660 h 189919"/>
                  <a:gd name="connsiteX15" fmla="*/ 70961 w 80772"/>
                  <a:gd name="connsiteY15" fmla="*/ 30185 h 189919"/>
                  <a:gd name="connsiteX16" fmla="*/ 56769 w 80772"/>
                  <a:gd name="connsiteY16" fmla="*/ 26375 h 189919"/>
                  <a:gd name="connsiteX17" fmla="*/ 21717 w 80772"/>
                  <a:gd name="connsiteY17" fmla="*/ 20565 h 189919"/>
                  <a:gd name="connsiteX18" fmla="*/ 19050 w 80772"/>
                  <a:gd name="connsiteY18" fmla="*/ 29328 h 189919"/>
                  <a:gd name="connsiteX19" fmla="*/ 32861 w 80772"/>
                  <a:gd name="connsiteY19" fmla="*/ 79525 h 189919"/>
                  <a:gd name="connsiteX20" fmla="*/ 37148 w 80772"/>
                  <a:gd name="connsiteY20" fmla="*/ 91336 h 189919"/>
                  <a:gd name="connsiteX21" fmla="*/ 47244 w 80772"/>
                  <a:gd name="connsiteY21" fmla="*/ 117339 h 189919"/>
                  <a:gd name="connsiteX22" fmla="*/ 49816 w 80772"/>
                  <a:gd name="connsiteY22" fmla="*/ 129245 h 189919"/>
                  <a:gd name="connsiteX23" fmla="*/ 49816 w 80772"/>
                  <a:gd name="connsiteY23" fmla="*/ 132579 h 189919"/>
                  <a:gd name="connsiteX24" fmla="*/ 41434 w 80772"/>
                  <a:gd name="connsiteY24" fmla="*/ 158106 h 189919"/>
                  <a:gd name="connsiteX25" fmla="*/ 37338 w 80772"/>
                  <a:gd name="connsiteY25" fmla="*/ 166869 h 189919"/>
                  <a:gd name="connsiteX26" fmla="*/ 56865 w 80772"/>
                  <a:gd name="connsiteY26" fmla="*/ 170965 h 189919"/>
                  <a:gd name="connsiteX27" fmla="*/ 65532 w 80772"/>
                  <a:gd name="connsiteY27" fmla="*/ 181252 h 189919"/>
                  <a:gd name="connsiteX28" fmla="*/ 56007 w 80772"/>
                  <a:gd name="connsiteY28" fmla="*/ 189919 h 18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772" h="189919">
                    <a:moveTo>
                      <a:pt x="56007" y="189729"/>
                    </a:moveTo>
                    <a:cubicBezTo>
                      <a:pt x="56007" y="189729"/>
                      <a:pt x="55436" y="189729"/>
                      <a:pt x="55150" y="189729"/>
                    </a:cubicBezTo>
                    <a:cubicBezTo>
                      <a:pt x="35052" y="188014"/>
                      <a:pt x="24575" y="183728"/>
                      <a:pt x="20098" y="175632"/>
                    </a:cubicBezTo>
                    <a:cubicBezTo>
                      <a:pt x="15145" y="166393"/>
                      <a:pt x="20098" y="157058"/>
                      <a:pt x="24575" y="148867"/>
                    </a:cubicBezTo>
                    <a:cubicBezTo>
                      <a:pt x="27623" y="143247"/>
                      <a:pt x="30671" y="137437"/>
                      <a:pt x="30671" y="132484"/>
                    </a:cubicBezTo>
                    <a:lnTo>
                      <a:pt x="30671" y="128864"/>
                    </a:lnTo>
                    <a:cubicBezTo>
                      <a:pt x="30671" y="128007"/>
                      <a:pt x="30671" y="127340"/>
                      <a:pt x="30671" y="126864"/>
                    </a:cubicBezTo>
                    <a:cubicBezTo>
                      <a:pt x="30575" y="126578"/>
                      <a:pt x="30194" y="125816"/>
                      <a:pt x="29718" y="124673"/>
                    </a:cubicBezTo>
                    <a:cubicBezTo>
                      <a:pt x="28099" y="120863"/>
                      <a:pt x="24955" y="113624"/>
                      <a:pt x="19241" y="97527"/>
                    </a:cubicBezTo>
                    <a:cubicBezTo>
                      <a:pt x="17907" y="93622"/>
                      <a:pt x="16479" y="89812"/>
                      <a:pt x="15050" y="85906"/>
                    </a:cubicBezTo>
                    <a:cubicBezTo>
                      <a:pt x="7334" y="64761"/>
                      <a:pt x="0" y="44854"/>
                      <a:pt x="0" y="29137"/>
                    </a:cubicBezTo>
                    <a:cubicBezTo>
                      <a:pt x="0" y="15231"/>
                      <a:pt x="5810" y="8278"/>
                      <a:pt x="10763" y="4849"/>
                    </a:cubicBezTo>
                    <a:cubicBezTo>
                      <a:pt x="25241" y="-5343"/>
                      <a:pt x="48101" y="2848"/>
                      <a:pt x="63246" y="8373"/>
                    </a:cubicBezTo>
                    <a:cubicBezTo>
                      <a:pt x="66390" y="9516"/>
                      <a:pt x="70295" y="10945"/>
                      <a:pt x="71533" y="11135"/>
                    </a:cubicBezTo>
                    <a:cubicBezTo>
                      <a:pt x="76771" y="11135"/>
                      <a:pt x="80772" y="15421"/>
                      <a:pt x="80772" y="20660"/>
                    </a:cubicBezTo>
                    <a:cubicBezTo>
                      <a:pt x="80772" y="25899"/>
                      <a:pt x="76200" y="30185"/>
                      <a:pt x="70961" y="30185"/>
                    </a:cubicBezTo>
                    <a:cubicBezTo>
                      <a:pt x="67628" y="30185"/>
                      <a:pt x="64008" y="28947"/>
                      <a:pt x="56769" y="26375"/>
                    </a:cubicBezTo>
                    <a:cubicBezTo>
                      <a:pt x="48196" y="23327"/>
                      <a:pt x="28099" y="16088"/>
                      <a:pt x="21717" y="20565"/>
                    </a:cubicBezTo>
                    <a:cubicBezTo>
                      <a:pt x="19526" y="22089"/>
                      <a:pt x="19050" y="26185"/>
                      <a:pt x="19050" y="29328"/>
                    </a:cubicBezTo>
                    <a:cubicBezTo>
                      <a:pt x="19050" y="41710"/>
                      <a:pt x="26098" y="60951"/>
                      <a:pt x="32861" y="79525"/>
                    </a:cubicBezTo>
                    <a:cubicBezTo>
                      <a:pt x="34290" y="83430"/>
                      <a:pt x="35719" y="87430"/>
                      <a:pt x="37148" y="91336"/>
                    </a:cubicBezTo>
                    <a:cubicBezTo>
                      <a:pt x="42672" y="106957"/>
                      <a:pt x="45625" y="113719"/>
                      <a:pt x="47244" y="117339"/>
                    </a:cubicBezTo>
                    <a:cubicBezTo>
                      <a:pt x="49435" y="122482"/>
                      <a:pt x="49816" y="123816"/>
                      <a:pt x="49816" y="129245"/>
                    </a:cubicBezTo>
                    <a:lnTo>
                      <a:pt x="49816" y="132579"/>
                    </a:lnTo>
                    <a:cubicBezTo>
                      <a:pt x="49816" y="142390"/>
                      <a:pt x="45148" y="151057"/>
                      <a:pt x="41434" y="158106"/>
                    </a:cubicBezTo>
                    <a:cubicBezTo>
                      <a:pt x="39910" y="160868"/>
                      <a:pt x="37815" y="164869"/>
                      <a:pt x="37338" y="166869"/>
                    </a:cubicBezTo>
                    <a:cubicBezTo>
                      <a:pt x="38767" y="167726"/>
                      <a:pt x="43434" y="169822"/>
                      <a:pt x="56865" y="170965"/>
                    </a:cubicBezTo>
                    <a:cubicBezTo>
                      <a:pt x="62103" y="171441"/>
                      <a:pt x="66008" y="176013"/>
                      <a:pt x="65532" y="181252"/>
                    </a:cubicBezTo>
                    <a:cubicBezTo>
                      <a:pt x="65151" y="186205"/>
                      <a:pt x="60960" y="189919"/>
                      <a:pt x="56007" y="18991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E97EFBA0-7067-D509-9EC7-A6F2D6AC97B9}"/>
                  </a:ext>
                </a:extLst>
              </p:cNvPr>
              <p:cNvSpPr/>
              <p:nvPr/>
            </p:nvSpPr>
            <p:spPr>
              <a:xfrm>
                <a:off x="6362700" y="4495553"/>
                <a:ext cx="105967" cy="113010"/>
              </a:xfrm>
              <a:custGeom>
                <a:avLst/>
                <a:gdLst>
                  <a:gd name="connsiteX0" fmla="*/ 57732 w 105967"/>
                  <a:gd name="connsiteY0" fmla="*/ 113010 h 113010"/>
                  <a:gd name="connsiteX1" fmla="*/ 31157 w 105967"/>
                  <a:gd name="connsiteY1" fmla="*/ 92627 h 113010"/>
                  <a:gd name="connsiteX2" fmla="*/ 14108 w 105967"/>
                  <a:gd name="connsiteY2" fmla="*/ 71100 h 113010"/>
                  <a:gd name="connsiteX3" fmla="*/ 3916 w 105967"/>
                  <a:gd name="connsiteY3" fmla="*/ 27095 h 113010"/>
                  <a:gd name="connsiteX4" fmla="*/ 9535 w 105967"/>
                  <a:gd name="connsiteY4" fmla="*/ 7378 h 113010"/>
                  <a:gd name="connsiteX5" fmla="*/ 20965 w 105967"/>
                  <a:gd name="connsiteY5" fmla="*/ 234 h 113010"/>
                  <a:gd name="connsiteX6" fmla="*/ 28109 w 105967"/>
                  <a:gd name="connsiteY6" fmla="*/ 11664 h 113010"/>
                  <a:gd name="connsiteX7" fmla="*/ 22108 w 105967"/>
                  <a:gd name="connsiteY7" fmla="*/ 32905 h 113010"/>
                  <a:gd name="connsiteX8" fmla="*/ 27824 w 105967"/>
                  <a:gd name="connsiteY8" fmla="*/ 57765 h 113010"/>
                  <a:gd name="connsiteX9" fmla="*/ 46968 w 105967"/>
                  <a:gd name="connsiteY9" fmla="*/ 81864 h 113010"/>
                  <a:gd name="connsiteX10" fmla="*/ 61256 w 105967"/>
                  <a:gd name="connsiteY10" fmla="*/ 93198 h 113010"/>
                  <a:gd name="connsiteX11" fmla="*/ 99928 w 105967"/>
                  <a:gd name="connsiteY11" fmla="*/ 89484 h 113010"/>
                  <a:gd name="connsiteX12" fmla="*/ 105928 w 105967"/>
                  <a:gd name="connsiteY12" fmla="*/ 99961 h 113010"/>
                  <a:gd name="connsiteX13" fmla="*/ 97261 w 105967"/>
                  <a:gd name="connsiteY13" fmla="*/ 110343 h 113010"/>
                  <a:gd name="connsiteX14" fmla="*/ 88402 w 105967"/>
                  <a:gd name="connsiteY14" fmla="*/ 106057 h 113010"/>
                  <a:gd name="connsiteX15" fmla="*/ 67162 w 105967"/>
                  <a:gd name="connsiteY15" fmla="*/ 111391 h 113010"/>
                  <a:gd name="connsiteX16" fmla="*/ 57827 w 105967"/>
                  <a:gd name="connsiteY16" fmla="*/ 113010 h 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67" h="113010">
                    <a:moveTo>
                      <a:pt x="57732" y="113010"/>
                    </a:moveTo>
                    <a:cubicBezTo>
                      <a:pt x="45064" y="113010"/>
                      <a:pt x="38015" y="102723"/>
                      <a:pt x="31157" y="92627"/>
                    </a:cubicBezTo>
                    <a:cubicBezTo>
                      <a:pt x="26775" y="86150"/>
                      <a:pt x="21727" y="78816"/>
                      <a:pt x="14108" y="71100"/>
                    </a:cubicBezTo>
                    <a:cubicBezTo>
                      <a:pt x="-3514" y="53098"/>
                      <a:pt x="-1704" y="44621"/>
                      <a:pt x="3916" y="27095"/>
                    </a:cubicBezTo>
                    <a:cubicBezTo>
                      <a:pt x="5535" y="22047"/>
                      <a:pt x="7631" y="15665"/>
                      <a:pt x="9535" y="7378"/>
                    </a:cubicBezTo>
                    <a:cubicBezTo>
                      <a:pt x="10678" y="2235"/>
                      <a:pt x="15822" y="-909"/>
                      <a:pt x="20965" y="234"/>
                    </a:cubicBezTo>
                    <a:cubicBezTo>
                      <a:pt x="26109" y="1473"/>
                      <a:pt x="29252" y="6521"/>
                      <a:pt x="28109" y="11664"/>
                    </a:cubicBezTo>
                    <a:cubicBezTo>
                      <a:pt x="26014" y="20713"/>
                      <a:pt x="23823" y="27476"/>
                      <a:pt x="22108" y="32905"/>
                    </a:cubicBezTo>
                    <a:cubicBezTo>
                      <a:pt x="19060" y="42430"/>
                      <a:pt x="20965" y="50717"/>
                      <a:pt x="27824" y="57765"/>
                    </a:cubicBezTo>
                    <a:cubicBezTo>
                      <a:pt x="36586" y="66719"/>
                      <a:pt x="42301" y="75101"/>
                      <a:pt x="46968" y="81864"/>
                    </a:cubicBezTo>
                    <a:cubicBezTo>
                      <a:pt x="56017" y="95008"/>
                      <a:pt x="56779" y="94722"/>
                      <a:pt x="61256" y="93198"/>
                    </a:cubicBezTo>
                    <a:cubicBezTo>
                      <a:pt x="85926" y="85102"/>
                      <a:pt x="94308" y="85769"/>
                      <a:pt x="99928" y="89484"/>
                    </a:cubicBezTo>
                    <a:cubicBezTo>
                      <a:pt x="102404" y="91103"/>
                      <a:pt x="105357" y="94246"/>
                      <a:pt x="105928" y="99961"/>
                    </a:cubicBezTo>
                    <a:cubicBezTo>
                      <a:pt x="106405" y="105200"/>
                      <a:pt x="102499" y="109867"/>
                      <a:pt x="97261" y="110343"/>
                    </a:cubicBezTo>
                    <a:cubicBezTo>
                      <a:pt x="93641" y="110629"/>
                      <a:pt x="90308" y="108915"/>
                      <a:pt x="88402" y="106057"/>
                    </a:cubicBezTo>
                    <a:cubicBezTo>
                      <a:pt x="85545" y="106248"/>
                      <a:pt x="79354" y="107391"/>
                      <a:pt x="67162" y="111391"/>
                    </a:cubicBezTo>
                    <a:cubicBezTo>
                      <a:pt x="63732" y="112534"/>
                      <a:pt x="60590" y="113010"/>
                      <a:pt x="57827" y="11301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665761FD-0263-F6E2-DB83-C6BFBA3AC813}"/>
                  </a:ext>
                </a:extLst>
              </p:cNvPr>
              <p:cNvSpPr/>
              <p:nvPr/>
            </p:nvSpPr>
            <p:spPr>
              <a:xfrm>
                <a:off x="6138919" y="4502300"/>
                <a:ext cx="201129" cy="138172"/>
              </a:xfrm>
              <a:custGeom>
                <a:avLst/>
                <a:gdLst>
                  <a:gd name="connsiteX0" fmla="*/ 59580 w 201129"/>
                  <a:gd name="connsiteY0" fmla="*/ 138172 h 138172"/>
                  <a:gd name="connsiteX1" fmla="*/ 3573 w 201129"/>
                  <a:gd name="connsiteY1" fmla="*/ 117884 h 138172"/>
                  <a:gd name="connsiteX2" fmla="*/ 2050 w 201129"/>
                  <a:gd name="connsiteY2" fmla="*/ 104454 h 138172"/>
                  <a:gd name="connsiteX3" fmla="*/ 15480 w 201129"/>
                  <a:gd name="connsiteY3" fmla="*/ 102930 h 138172"/>
                  <a:gd name="connsiteX4" fmla="*/ 101395 w 201129"/>
                  <a:gd name="connsiteY4" fmla="*/ 103692 h 138172"/>
                  <a:gd name="connsiteX5" fmla="*/ 150163 w 201129"/>
                  <a:gd name="connsiteY5" fmla="*/ 96834 h 138172"/>
                  <a:gd name="connsiteX6" fmla="*/ 181882 w 201129"/>
                  <a:gd name="connsiteY6" fmla="*/ 96072 h 138172"/>
                  <a:gd name="connsiteX7" fmla="*/ 181882 w 201129"/>
                  <a:gd name="connsiteY7" fmla="*/ 96072 h 138172"/>
                  <a:gd name="connsiteX8" fmla="*/ 166261 w 201129"/>
                  <a:gd name="connsiteY8" fmla="*/ 65592 h 138172"/>
                  <a:gd name="connsiteX9" fmla="*/ 122541 w 201129"/>
                  <a:gd name="connsiteY9" fmla="*/ 34826 h 138172"/>
                  <a:gd name="connsiteX10" fmla="*/ 97585 w 201129"/>
                  <a:gd name="connsiteY10" fmla="*/ 14252 h 138172"/>
                  <a:gd name="connsiteX11" fmla="*/ 101491 w 201129"/>
                  <a:gd name="connsiteY11" fmla="*/ 2822 h 138172"/>
                  <a:gd name="connsiteX12" fmla="*/ 114921 w 201129"/>
                  <a:gd name="connsiteY12" fmla="*/ 2822 h 138172"/>
                  <a:gd name="connsiteX13" fmla="*/ 117683 w 201129"/>
                  <a:gd name="connsiteY13" fmla="*/ 10728 h 138172"/>
                  <a:gd name="connsiteX14" fmla="*/ 131113 w 201129"/>
                  <a:gd name="connsiteY14" fmla="*/ 17871 h 138172"/>
                  <a:gd name="connsiteX15" fmla="*/ 181691 w 201129"/>
                  <a:gd name="connsiteY15" fmla="*/ 54352 h 138172"/>
                  <a:gd name="connsiteX16" fmla="*/ 198550 w 201129"/>
                  <a:gd name="connsiteY16" fmla="*/ 105501 h 138172"/>
                  <a:gd name="connsiteX17" fmla="*/ 148544 w 201129"/>
                  <a:gd name="connsiteY17" fmla="*/ 115884 h 138172"/>
                  <a:gd name="connsiteX18" fmla="*/ 115016 w 201129"/>
                  <a:gd name="connsiteY18" fmla="*/ 117027 h 138172"/>
                  <a:gd name="connsiteX19" fmla="*/ 59580 w 201129"/>
                  <a:gd name="connsiteY19" fmla="*/ 138077 h 1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29" h="138172">
                    <a:moveTo>
                      <a:pt x="59580" y="138172"/>
                    </a:moveTo>
                    <a:cubicBezTo>
                      <a:pt x="41578" y="138172"/>
                      <a:pt x="21957" y="132552"/>
                      <a:pt x="3573" y="117884"/>
                    </a:cubicBezTo>
                    <a:cubicBezTo>
                      <a:pt x="-522" y="114645"/>
                      <a:pt x="-1189" y="108645"/>
                      <a:pt x="2050" y="104454"/>
                    </a:cubicBezTo>
                    <a:cubicBezTo>
                      <a:pt x="5383" y="100358"/>
                      <a:pt x="11289" y="99691"/>
                      <a:pt x="15480" y="102930"/>
                    </a:cubicBezTo>
                    <a:cubicBezTo>
                      <a:pt x="49770" y="130362"/>
                      <a:pt x="88346" y="117027"/>
                      <a:pt x="101395" y="103692"/>
                    </a:cubicBezTo>
                    <a:cubicBezTo>
                      <a:pt x="111396" y="93500"/>
                      <a:pt x="130256" y="95119"/>
                      <a:pt x="150163" y="96834"/>
                    </a:cubicBezTo>
                    <a:cubicBezTo>
                      <a:pt x="160164" y="97691"/>
                      <a:pt x="178834" y="99310"/>
                      <a:pt x="181882" y="96072"/>
                    </a:cubicBezTo>
                    <a:lnTo>
                      <a:pt x="181882" y="96072"/>
                    </a:lnTo>
                    <a:cubicBezTo>
                      <a:pt x="181882" y="96072"/>
                      <a:pt x="183977" y="89785"/>
                      <a:pt x="166261" y="65592"/>
                    </a:cubicBezTo>
                    <a:cubicBezTo>
                      <a:pt x="156069" y="51685"/>
                      <a:pt x="136638" y="41970"/>
                      <a:pt x="122541" y="34826"/>
                    </a:cubicBezTo>
                    <a:cubicBezTo>
                      <a:pt x="107872" y="27492"/>
                      <a:pt x="99014" y="23015"/>
                      <a:pt x="97585" y="14252"/>
                    </a:cubicBezTo>
                    <a:cubicBezTo>
                      <a:pt x="96918" y="10061"/>
                      <a:pt x="98252" y="6060"/>
                      <a:pt x="101491" y="2822"/>
                    </a:cubicBezTo>
                    <a:cubicBezTo>
                      <a:pt x="105206" y="-893"/>
                      <a:pt x="111206" y="-988"/>
                      <a:pt x="114921" y="2822"/>
                    </a:cubicBezTo>
                    <a:cubicBezTo>
                      <a:pt x="117112" y="5013"/>
                      <a:pt x="118064" y="7870"/>
                      <a:pt x="117683" y="10728"/>
                    </a:cubicBezTo>
                    <a:cubicBezTo>
                      <a:pt x="120921" y="12823"/>
                      <a:pt x="126637" y="15681"/>
                      <a:pt x="131113" y="17871"/>
                    </a:cubicBezTo>
                    <a:cubicBezTo>
                      <a:pt x="147020" y="25872"/>
                      <a:pt x="168833" y="36731"/>
                      <a:pt x="181691" y="54352"/>
                    </a:cubicBezTo>
                    <a:cubicBezTo>
                      <a:pt x="199789" y="79022"/>
                      <a:pt x="204837" y="94357"/>
                      <a:pt x="198550" y="105501"/>
                    </a:cubicBezTo>
                    <a:cubicBezTo>
                      <a:pt x="190645" y="119503"/>
                      <a:pt x="170261" y="117693"/>
                      <a:pt x="148544" y="115884"/>
                    </a:cubicBezTo>
                    <a:cubicBezTo>
                      <a:pt x="137400" y="114931"/>
                      <a:pt x="118731" y="113312"/>
                      <a:pt x="115016" y="117027"/>
                    </a:cubicBezTo>
                    <a:cubicBezTo>
                      <a:pt x="103777" y="128552"/>
                      <a:pt x="83108" y="138077"/>
                      <a:pt x="59580" y="13807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59" name="Smart Cities">
            <a:extLst>
              <a:ext uri="{FF2B5EF4-FFF2-40B4-BE49-F238E27FC236}">
                <a16:creationId xmlns:a16="http://schemas.microsoft.com/office/drawing/2014/main" id="{21C2F763-3C1F-7956-B251-E37448273596}"/>
              </a:ext>
            </a:extLst>
          </p:cNvPr>
          <p:cNvGrpSpPr/>
          <p:nvPr/>
        </p:nvGrpSpPr>
        <p:grpSpPr>
          <a:xfrm>
            <a:off x="5272823" y="1443682"/>
            <a:ext cx="1408555" cy="1501760"/>
            <a:chOff x="5089695" y="1183218"/>
            <a:chExt cx="456152" cy="463486"/>
          </a:xfrm>
          <a:solidFill>
            <a:srgbClr val="009CD6"/>
          </a:solidFill>
        </p:grpSpPr>
        <p:grpSp>
          <p:nvGrpSpPr>
            <p:cNvPr id="60" name="Graphic 2">
              <a:extLst>
                <a:ext uri="{FF2B5EF4-FFF2-40B4-BE49-F238E27FC236}">
                  <a16:creationId xmlns:a16="http://schemas.microsoft.com/office/drawing/2014/main" id="{157C07FF-9565-56AB-91AD-F0510530F594}"/>
                </a:ext>
              </a:extLst>
            </p:cNvPr>
            <p:cNvGrpSpPr/>
            <p:nvPr/>
          </p:nvGrpSpPr>
          <p:grpSpPr>
            <a:xfrm>
              <a:off x="5170513" y="1183218"/>
              <a:ext cx="293658" cy="172593"/>
              <a:chOff x="5170513" y="1183218"/>
              <a:chExt cx="293658" cy="172593"/>
            </a:xfrm>
            <a:solidFill>
              <a:srgbClr val="009CD6"/>
            </a:solidFill>
          </p:grpSpPr>
          <p:sp>
            <p:nvSpPr>
              <p:cNvPr id="65" name="Freeform: Shape 64">
                <a:extLst>
                  <a:ext uri="{FF2B5EF4-FFF2-40B4-BE49-F238E27FC236}">
                    <a16:creationId xmlns:a16="http://schemas.microsoft.com/office/drawing/2014/main" id="{9F7B17FA-5B3D-44DD-B04E-754E2CA1DE66}"/>
                  </a:ext>
                </a:extLst>
              </p:cNvPr>
              <p:cNvSpPr/>
              <p:nvPr/>
            </p:nvSpPr>
            <p:spPr>
              <a:xfrm>
                <a:off x="5246808" y="1314949"/>
                <a:ext cx="140877" cy="40862"/>
              </a:xfrm>
              <a:custGeom>
                <a:avLst/>
                <a:gdLst>
                  <a:gd name="connsiteX0" fmla="*/ 131494 w 140877"/>
                  <a:gd name="connsiteY0" fmla="*/ 40862 h 40862"/>
                  <a:gd name="connsiteX1" fmla="*/ 125589 w 140877"/>
                  <a:gd name="connsiteY1" fmla="*/ 38767 h 40862"/>
                  <a:gd name="connsiteX2" fmla="*/ 70534 w 140877"/>
                  <a:gd name="connsiteY2" fmla="*/ 19145 h 40862"/>
                  <a:gd name="connsiteX3" fmla="*/ 15480 w 140877"/>
                  <a:gd name="connsiteY3" fmla="*/ 38767 h 40862"/>
                  <a:gd name="connsiteX4" fmla="*/ 2050 w 140877"/>
                  <a:gd name="connsiteY4" fmla="*/ 37243 h 40862"/>
                  <a:gd name="connsiteX5" fmla="*/ 3574 w 140877"/>
                  <a:gd name="connsiteY5" fmla="*/ 23813 h 40862"/>
                  <a:gd name="connsiteX6" fmla="*/ 70439 w 140877"/>
                  <a:gd name="connsiteY6" fmla="*/ 0 h 40862"/>
                  <a:gd name="connsiteX7" fmla="*/ 137304 w 140877"/>
                  <a:gd name="connsiteY7" fmla="*/ 23813 h 40862"/>
                  <a:gd name="connsiteX8" fmla="*/ 138828 w 140877"/>
                  <a:gd name="connsiteY8" fmla="*/ 37243 h 40862"/>
                  <a:gd name="connsiteX9" fmla="*/ 131399 w 140877"/>
                  <a:gd name="connsiteY9" fmla="*/ 40862 h 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77" h="40862">
                    <a:moveTo>
                      <a:pt x="131494" y="40862"/>
                    </a:moveTo>
                    <a:cubicBezTo>
                      <a:pt x="129399" y="40862"/>
                      <a:pt x="127303" y="40196"/>
                      <a:pt x="125589" y="38767"/>
                    </a:cubicBezTo>
                    <a:cubicBezTo>
                      <a:pt x="109492" y="25908"/>
                      <a:pt x="90537" y="19145"/>
                      <a:pt x="70534" y="19145"/>
                    </a:cubicBezTo>
                    <a:cubicBezTo>
                      <a:pt x="50532" y="19145"/>
                      <a:pt x="31577" y="25908"/>
                      <a:pt x="15480" y="38767"/>
                    </a:cubicBezTo>
                    <a:cubicBezTo>
                      <a:pt x="11384" y="42101"/>
                      <a:pt x="5383" y="41339"/>
                      <a:pt x="2050" y="37243"/>
                    </a:cubicBezTo>
                    <a:cubicBezTo>
                      <a:pt x="-1189" y="33147"/>
                      <a:pt x="-522" y="27146"/>
                      <a:pt x="3574" y="23813"/>
                    </a:cubicBezTo>
                    <a:cubicBezTo>
                      <a:pt x="23100" y="8287"/>
                      <a:pt x="46150" y="0"/>
                      <a:pt x="70439" y="0"/>
                    </a:cubicBezTo>
                    <a:cubicBezTo>
                      <a:pt x="94728" y="0"/>
                      <a:pt x="117874" y="8192"/>
                      <a:pt x="137304" y="23813"/>
                    </a:cubicBezTo>
                    <a:cubicBezTo>
                      <a:pt x="141400" y="27051"/>
                      <a:pt x="142067" y="33052"/>
                      <a:pt x="138828" y="37243"/>
                    </a:cubicBezTo>
                    <a:cubicBezTo>
                      <a:pt x="136924" y="39624"/>
                      <a:pt x="134161" y="40862"/>
                      <a:pt x="131399" y="4086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0C34DE69-5857-79AA-FCBD-1F9F920670C4}"/>
                  </a:ext>
                </a:extLst>
              </p:cNvPr>
              <p:cNvSpPr/>
              <p:nvPr/>
            </p:nvSpPr>
            <p:spPr>
              <a:xfrm>
                <a:off x="5170513" y="1183218"/>
                <a:ext cx="293658" cy="67818"/>
              </a:xfrm>
              <a:custGeom>
                <a:avLst/>
                <a:gdLst>
                  <a:gd name="connsiteX0" fmla="*/ 284085 w 293658"/>
                  <a:gd name="connsiteY0" fmla="*/ 67818 h 67818"/>
                  <a:gd name="connsiteX1" fmla="*/ 278179 w 293658"/>
                  <a:gd name="connsiteY1" fmla="*/ 65723 h 67818"/>
                  <a:gd name="connsiteX2" fmla="*/ 146830 w 293658"/>
                  <a:gd name="connsiteY2" fmla="*/ 19145 h 67818"/>
                  <a:gd name="connsiteX3" fmla="*/ 15480 w 293658"/>
                  <a:gd name="connsiteY3" fmla="*/ 65723 h 67818"/>
                  <a:gd name="connsiteX4" fmla="*/ 2049 w 293658"/>
                  <a:gd name="connsiteY4" fmla="*/ 64199 h 67818"/>
                  <a:gd name="connsiteX5" fmla="*/ 3573 w 293658"/>
                  <a:gd name="connsiteY5" fmla="*/ 50768 h 67818"/>
                  <a:gd name="connsiteX6" fmla="*/ 146830 w 293658"/>
                  <a:gd name="connsiteY6" fmla="*/ 0 h 67818"/>
                  <a:gd name="connsiteX7" fmla="*/ 290085 w 293658"/>
                  <a:gd name="connsiteY7" fmla="*/ 50768 h 67818"/>
                  <a:gd name="connsiteX8" fmla="*/ 291609 w 293658"/>
                  <a:gd name="connsiteY8" fmla="*/ 64199 h 67818"/>
                  <a:gd name="connsiteX9" fmla="*/ 284180 w 293658"/>
                  <a:gd name="connsiteY9" fmla="*/ 67818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658" h="67818">
                    <a:moveTo>
                      <a:pt x="284085" y="67818"/>
                    </a:moveTo>
                    <a:cubicBezTo>
                      <a:pt x="281989" y="67818"/>
                      <a:pt x="279894" y="67151"/>
                      <a:pt x="278179" y="65723"/>
                    </a:cubicBezTo>
                    <a:cubicBezTo>
                      <a:pt x="239984" y="35243"/>
                      <a:pt x="194550" y="19145"/>
                      <a:pt x="146830" y="19145"/>
                    </a:cubicBezTo>
                    <a:cubicBezTo>
                      <a:pt x="99109" y="19145"/>
                      <a:pt x="53675" y="35243"/>
                      <a:pt x="15480" y="65723"/>
                    </a:cubicBezTo>
                    <a:cubicBezTo>
                      <a:pt x="11384" y="68961"/>
                      <a:pt x="5383" y="68294"/>
                      <a:pt x="2049" y="64199"/>
                    </a:cubicBezTo>
                    <a:cubicBezTo>
                      <a:pt x="-1189" y="60103"/>
                      <a:pt x="-522" y="54102"/>
                      <a:pt x="3573" y="50768"/>
                    </a:cubicBezTo>
                    <a:cubicBezTo>
                      <a:pt x="45198" y="17526"/>
                      <a:pt x="94728" y="0"/>
                      <a:pt x="146830" y="0"/>
                    </a:cubicBezTo>
                    <a:cubicBezTo>
                      <a:pt x="198931" y="0"/>
                      <a:pt x="248461" y="17526"/>
                      <a:pt x="290085" y="50768"/>
                    </a:cubicBezTo>
                    <a:cubicBezTo>
                      <a:pt x="294181" y="54007"/>
                      <a:pt x="294848" y="60008"/>
                      <a:pt x="291609" y="64199"/>
                    </a:cubicBezTo>
                    <a:cubicBezTo>
                      <a:pt x="289705" y="66580"/>
                      <a:pt x="286942" y="67818"/>
                      <a:pt x="284180" y="67818"/>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3A0AC6BB-37D8-6F15-10CE-EAF1CF1B3111}"/>
                  </a:ext>
                </a:extLst>
              </p:cNvPr>
              <p:cNvSpPr/>
              <p:nvPr/>
            </p:nvSpPr>
            <p:spPr>
              <a:xfrm>
                <a:off x="5208613" y="1249131"/>
                <a:ext cx="217268" cy="54292"/>
              </a:xfrm>
              <a:custGeom>
                <a:avLst/>
                <a:gdLst>
                  <a:gd name="connsiteX0" fmla="*/ 207790 w 217268"/>
                  <a:gd name="connsiteY0" fmla="*/ 54293 h 54292"/>
                  <a:gd name="connsiteX1" fmla="*/ 201884 w 217268"/>
                  <a:gd name="connsiteY1" fmla="*/ 52197 h 54292"/>
                  <a:gd name="connsiteX2" fmla="*/ 108730 w 217268"/>
                  <a:gd name="connsiteY2" fmla="*/ 19050 h 54292"/>
                  <a:gd name="connsiteX3" fmla="*/ 15480 w 217268"/>
                  <a:gd name="connsiteY3" fmla="*/ 52197 h 54292"/>
                  <a:gd name="connsiteX4" fmla="*/ 2049 w 217268"/>
                  <a:gd name="connsiteY4" fmla="*/ 50673 h 54292"/>
                  <a:gd name="connsiteX5" fmla="*/ 3573 w 217268"/>
                  <a:gd name="connsiteY5" fmla="*/ 37243 h 54292"/>
                  <a:gd name="connsiteX6" fmla="*/ 108634 w 217268"/>
                  <a:gd name="connsiteY6" fmla="*/ 0 h 54292"/>
                  <a:gd name="connsiteX7" fmla="*/ 213695 w 217268"/>
                  <a:gd name="connsiteY7" fmla="*/ 37243 h 54292"/>
                  <a:gd name="connsiteX8" fmla="*/ 215219 w 217268"/>
                  <a:gd name="connsiteY8" fmla="*/ 50673 h 54292"/>
                  <a:gd name="connsiteX9" fmla="*/ 207790 w 217268"/>
                  <a:gd name="connsiteY9" fmla="*/ 54293 h 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268" h="54292">
                    <a:moveTo>
                      <a:pt x="207790" y="54293"/>
                    </a:moveTo>
                    <a:cubicBezTo>
                      <a:pt x="205694" y="54293"/>
                      <a:pt x="203598" y="53626"/>
                      <a:pt x="201884" y="52197"/>
                    </a:cubicBezTo>
                    <a:cubicBezTo>
                      <a:pt x="174738" y="30575"/>
                      <a:pt x="142543" y="19050"/>
                      <a:pt x="108730" y="19050"/>
                    </a:cubicBezTo>
                    <a:cubicBezTo>
                      <a:pt x="74916" y="19050"/>
                      <a:pt x="42626" y="30480"/>
                      <a:pt x="15480" y="52197"/>
                    </a:cubicBezTo>
                    <a:cubicBezTo>
                      <a:pt x="11384" y="55435"/>
                      <a:pt x="5383" y="54769"/>
                      <a:pt x="2049" y="50673"/>
                    </a:cubicBezTo>
                    <a:cubicBezTo>
                      <a:pt x="-1189" y="46577"/>
                      <a:pt x="-522" y="40577"/>
                      <a:pt x="3573" y="37243"/>
                    </a:cubicBezTo>
                    <a:cubicBezTo>
                      <a:pt x="34149" y="12859"/>
                      <a:pt x="70439" y="0"/>
                      <a:pt x="108634" y="0"/>
                    </a:cubicBezTo>
                    <a:cubicBezTo>
                      <a:pt x="146830" y="0"/>
                      <a:pt x="183215" y="12859"/>
                      <a:pt x="213695" y="37243"/>
                    </a:cubicBezTo>
                    <a:cubicBezTo>
                      <a:pt x="217791" y="40481"/>
                      <a:pt x="218457" y="46482"/>
                      <a:pt x="215219" y="50673"/>
                    </a:cubicBezTo>
                    <a:cubicBezTo>
                      <a:pt x="213314" y="53054"/>
                      <a:pt x="210552" y="54293"/>
                      <a:pt x="207790" y="5429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1" name="Freeform: Shape 60">
              <a:extLst>
                <a:ext uri="{FF2B5EF4-FFF2-40B4-BE49-F238E27FC236}">
                  <a16:creationId xmlns:a16="http://schemas.microsoft.com/office/drawing/2014/main" id="{FA97FB90-3793-C166-EDE5-23D71403E239}"/>
                </a:ext>
              </a:extLst>
            </p:cNvPr>
            <p:cNvSpPr/>
            <p:nvPr/>
          </p:nvSpPr>
          <p:spPr>
            <a:xfrm>
              <a:off x="5309341" y="1361050"/>
              <a:ext cx="19050" cy="285654"/>
            </a:xfrm>
            <a:custGeom>
              <a:avLst/>
              <a:gdLst>
                <a:gd name="connsiteX0" fmla="*/ 9525 w 19050"/>
                <a:gd name="connsiteY0" fmla="*/ 285655 h 285654"/>
                <a:gd name="connsiteX1" fmla="*/ 0 w 19050"/>
                <a:gd name="connsiteY1" fmla="*/ 276130 h 285654"/>
                <a:gd name="connsiteX2" fmla="*/ 0 w 19050"/>
                <a:gd name="connsiteY2" fmla="*/ 9525 h 285654"/>
                <a:gd name="connsiteX3" fmla="*/ 9525 w 19050"/>
                <a:gd name="connsiteY3" fmla="*/ 0 h 285654"/>
                <a:gd name="connsiteX4" fmla="*/ 19050 w 19050"/>
                <a:gd name="connsiteY4" fmla="*/ 9525 h 285654"/>
                <a:gd name="connsiteX5" fmla="*/ 19050 w 19050"/>
                <a:gd name="connsiteY5" fmla="*/ 276130 h 285654"/>
                <a:gd name="connsiteX6" fmla="*/ 9525 w 19050"/>
                <a:gd name="connsiteY6" fmla="*/ 285655 h 28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654">
                  <a:moveTo>
                    <a:pt x="9525" y="285655"/>
                  </a:moveTo>
                  <a:cubicBezTo>
                    <a:pt x="4286" y="285655"/>
                    <a:pt x="0" y="281369"/>
                    <a:pt x="0" y="276130"/>
                  </a:cubicBezTo>
                  <a:lnTo>
                    <a:pt x="0" y="9525"/>
                  </a:lnTo>
                  <a:cubicBezTo>
                    <a:pt x="0" y="4286"/>
                    <a:pt x="4286" y="0"/>
                    <a:pt x="9525" y="0"/>
                  </a:cubicBezTo>
                  <a:cubicBezTo>
                    <a:pt x="14764" y="0"/>
                    <a:pt x="19050" y="4286"/>
                    <a:pt x="19050" y="9525"/>
                  </a:cubicBezTo>
                  <a:lnTo>
                    <a:pt x="19050" y="276130"/>
                  </a:lnTo>
                  <a:cubicBezTo>
                    <a:pt x="19050" y="281369"/>
                    <a:pt x="14764" y="285655"/>
                    <a:pt x="9525" y="2856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F1D78D3B-99DB-A539-BF7D-A30562FD6EBC}"/>
                </a:ext>
              </a:extLst>
            </p:cNvPr>
            <p:cNvSpPr/>
            <p:nvPr/>
          </p:nvSpPr>
          <p:spPr>
            <a:xfrm>
              <a:off x="5309341" y="1409532"/>
              <a:ext cx="136112" cy="229076"/>
            </a:xfrm>
            <a:custGeom>
              <a:avLst/>
              <a:gdLst>
                <a:gd name="connsiteX0" fmla="*/ 126587 w 136112"/>
                <a:gd name="connsiteY0" fmla="*/ 229076 h 229076"/>
                <a:gd name="connsiteX1" fmla="*/ 117062 w 136112"/>
                <a:gd name="connsiteY1" fmla="*/ 219551 h 229076"/>
                <a:gd name="connsiteX2" fmla="*/ 117062 w 136112"/>
                <a:gd name="connsiteY2" fmla="*/ 19050 h 229076"/>
                <a:gd name="connsiteX3" fmla="*/ 9525 w 136112"/>
                <a:gd name="connsiteY3" fmla="*/ 19050 h 229076"/>
                <a:gd name="connsiteX4" fmla="*/ 0 w 136112"/>
                <a:gd name="connsiteY4" fmla="*/ 9525 h 229076"/>
                <a:gd name="connsiteX5" fmla="*/ 9525 w 136112"/>
                <a:gd name="connsiteY5" fmla="*/ 0 h 229076"/>
                <a:gd name="connsiteX6" fmla="*/ 126587 w 136112"/>
                <a:gd name="connsiteY6" fmla="*/ 0 h 229076"/>
                <a:gd name="connsiteX7" fmla="*/ 136112 w 136112"/>
                <a:gd name="connsiteY7" fmla="*/ 9525 h 229076"/>
                <a:gd name="connsiteX8" fmla="*/ 136112 w 136112"/>
                <a:gd name="connsiteY8" fmla="*/ 219551 h 229076"/>
                <a:gd name="connsiteX9" fmla="*/ 126587 w 136112"/>
                <a:gd name="connsiteY9" fmla="*/ 229076 h 2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12" h="229076">
                  <a:moveTo>
                    <a:pt x="126587" y="229076"/>
                  </a:moveTo>
                  <a:cubicBezTo>
                    <a:pt x="121348" y="229076"/>
                    <a:pt x="117062" y="224790"/>
                    <a:pt x="117062" y="219551"/>
                  </a:cubicBezTo>
                  <a:lnTo>
                    <a:pt x="117062" y="19050"/>
                  </a:lnTo>
                  <a:lnTo>
                    <a:pt x="9525" y="19050"/>
                  </a:lnTo>
                  <a:cubicBezTo>
                    <a:pt x="4286" y="19050"/>
                    <a:pt x="0" y="14764"/>
                    <a:pt x="0" y="9525"/>
                  </a:cubicBezTo>
                  <a:cubicBezTo>
                    <a:pt x="0" y="4286"/>
                    <a:pt x="4286" y="0"/>
                    <a:pt x="9525" y="0"/>
                  </a:cubicBezTo>
                  <a:lnTo>
                    <a:pt x="126587" y="0"/>
                  </a:lnTo>
                  <a:cubicBezTo>
                    <a:pt x="131826" y="0"/>
                    <a:pt x="136112" y="4286"/>
                    <a:pt x="136112" y="9525"/>
                  </a:cubicBezTo>
                  <a:lnTo>
                    <a:pt x="136112" y="219551"/>
                  </a:lnTo>
                  <a:cubicBezTo>
                    <a:pt x="136112" y="224790"/>
                    <a:pt x="131826" y="229076"/>
                    <a:pt x="126587" y="229076"/>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870539A5-CAD5-E189-18EE-3D7BA4773F02}"/>
                </a:ext>
              </a:extLst>
            </p:cNvPr>
            <p:cNvSpPr/>
            <p:nvPr/>
          </p:nvSpPr>
          <p:spPr>
            <a:xfrm>
              <a:off x="5192279" y="1441822"/>
              <a:ext cx="134492" cy="196786"/>
            </a:xfrm>
            <a:custGeom>
              <a:avLst/>
              <a:gdLst>
                <a:gd name="connsiteX0" fmla="*/ 9525 w 134492"/>
                <a:gd name="connsiteY0" fmla="*/ 196787 h 196786"/>
                <a:gd name="connsiteX1" fmla="*/ 0 w 134492"/>
                <a:gd name="connsiteY1" fmla="*/ 187262 h 196786"/>
                <a:gd name="connsiteX2" fmla="*/ 0 w 134492"/>
                <a:gd name="connsiteY2" fmla="*/ 9525 h 196786"/>
                <a:gd name="connsiteX3" fmla="*/ 9525 w 134492"/>
                <a:gd name="connsiteY3" fmla="*/ 0 h 196786"/>
                <a:gd name="connsiteX4" fmla="*/ 124968 w 134492"/>
                <a:gd name="connsiteY4" fmla="*/ 0 h 196786"/>
                <a:gd name="connsiteX5" fmla="*/ 134493 w 134492"/>
                <a:gd name="connsiteY5" fmla="*/ 9525 h 196786"/>
                <a:gd name="connsiteX6" fmla="*/ 124968 w 134492"/>
                <a:gd name="connsiteY6" fmla="*/ 19050 h 196786"/>
                <a:gd name="connsiteX7" fmla="*/ 19050 w 134492"/>
                <a:gd name="connsiteY7" fmla="*/ 19050 h 196786"/>
                <a:gd name="connsiteX8" fmla="*/ 19050 w 134492"/>
                <a:gd name="connsiteY8" fmla="*/ 187262 h 196786"/>
                <a:gd name="connsiteX9" fmla="*/ 9525 w 134492"/>
                <a:gd name="connsiteY9" fmla="*/ 196787 h 1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92" h="196786">
                  <a:moveTo>
                    <a:pt x="9525" y="196787"/>
                  </a:moveTo>
                  <a:cubicBezTo>
                    <a:pt x="4286" y="196787"/>
                    <a:pt x="0" y="192500"/>
                    <a:pt x="0" y="187262"/>
                  </a:cubicBezTo>
                  <a:lnTo>
                    <a:pt x="0" y="9525"/>
                  </a:lnTo>
                  <a:cubicBezTo>
                    <a:pt x="0" y="4286"/>
                    <a:pt x="4286" y="0"/>
                    <a:pt x="9525" y="0"/>
                  </a:cubicBezTo>
                  <a:lnTo>
                    <a:pt x="124968" y="0"/>
                  </a:lnTo>
                  <a:cubicBezTo>
                    <a:pt x="130207" y="0"/>
                    <a:pt x="134493" y="4286"/>
                    <a:pt x="134493" y="9525"/>
                  </a:cubicBezTo>
                  <a:cubicBezTo>
                    <a:pt x="134493" y="14764"/>
                    <a:pt x="130207" y="19050"/>
                    <a:pt x="124968" y="19050"/>
                  </a:cubicBezTo>
                  <a:lnTo>
                    <a:pt x="19050" y="19050"/>
                  </a:lnTo>
                  <a:lnTo>
                    <a:pt x="19050" y="187262"/>
                  </a:lnTo>
                  <a:cubicBezTo>
                    <a:pt x="19050" y="192500"/>
                    <a:pt x="14764" y="196787"/>
                    <a:pt x="9525" y="1967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E433DA12-0B02-05B7-1E9C-A0477315E6DE}"/>
                </a:ext>
              </a:extLst>
            </p:cNvPr>
            <p:cNvSpPr/>
            <p:nvPr/>
          </p:nvSpPr>
          <p:spPr>
            <a:xfrm>
              <a:off x="5089695" y="1490304"/>
              <a:ext cx="456152" cy="156400"/>
            </a:xfrm>
            <a:custGeom>
              <a:avLst/>
              <a:gdLst>
                <a:gd name="connsiteX0" fmla="*/ 446627 w 456152"/>
                <a:gd name="connsiteY0" fmla="*/ 156401 h 156400"/>
                <a:gd name="connsiteX1" fmla="*/ 9525 w 456152"/>
                <a:gd name="connsiteY1" fmla="*/ 156401 h 156400"/>
                <a:gd name="connsiteX2" fmla="*/ 0 w 456152"/>
                <a:gd name="connsiteY2" fmla="*/ 146876 h 156400"/>
                <a:gd name="connsiteX3" fmla="*/ 0 w 456152"/>
                <a:gd name="connsiteY3" fmla="*/ 26670 h 156400"/>
                <a:gd name="connsiteX4" fmla="*/ 9525 w 456152"/>
                <a:gd name="connsiteY4" fmla="*/ 17145 h 156400"/>
                <a:gd name="connsiteX5" fmla="*/ 104680 w 456152"/>
                <a:gd name="connsiteY5" fmla="*/ 17145 h 156400"/>
                <a:gd name="connsiteX6" fmla="*/ 114205 w 456152"/>
                <a:gd name="connsiteY6" fmla="*/ 26670 h 156400"/>
                <a:gd name="connsiteX7" fmla="*/ 104680 w 456152"/>
                <a:gd name="connsiteY7" fmla="*/ 36195 h 156400"/>
                <a:gd name="connsiteX8" fmla="*/ 19050 w 456152"/>
                <a:gd name="connsiteY8" fmla="*/ 36195 h 156400"/>
                <a:gd name="connsiteX9" fmla="*/ 19050 w 456152"/>
                <a:gd name="connsiteY9" fmla="*/ 137351 h 156400"/>
                <a:gd name="connsiteX10" fmla="*/ 437102 w 456152"/>
                <a:gd name="connsiteY10" fmla="*/ 137351 h 156400"/>
                <a:gd name="connsiteX11" fmla="*/ 437102 w 456152"/>
                <a:gd name="connsiteY11" fmla="*/ 19050 h 156400"/>
                <a:gd name="connsiteX12" fmla="*/ 356901 w 456152"/>
                <a:gd name="connsiteY12" fmla="*/ 19050 h 156400"/>
                <a:gd name="connsiteX13" fmla="*/ 347376 w 456152"/>
                <a:gd name="connsiteY13" fmla="*/ 9525 h 156400"/>
                <a:gd name="connsiteX14" fmla="*/ 356901 w 456152"/>
                <a:gd name="connsiteY14" fmla="*/ 0 h 156400"/>
                <a:gd name="connsiteX15" fmla="*/ 446627 w 456152"/>
                <a:gd name="connsiteY15" fmla="*/ 0 h 156400"/>
                <a:gd name="connsiteX16" fmla="*/ 456152 w 456152"/>
                <a:gd name="connsiteY16" fmla="*/ 9525 h 156400"/>
                <a:gd name="connsiteX17" fmla="*/ 456152 w 456152"/>
                <a:gd name="connsiteY17" fmla="*/ 146876 h 156400"/>
                <a:gd name="connsiteX18" fmla="*/ 446627 w 456152"/>
                <a:gd name="connsiteY18" fmla="*/ 156401 h 15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152" h="156400">
                  <a:moveTo>
                    <a:pt x="446627" y="156401"/>
                  </a:moveTo>
                  <a:lnTo>
                    <a:pt x="9525" y="156401"/>
                  </a:lnTo>
                  <a:cubicBezTo>
                    <a:pt x="4286" y="156401"/>
                    <a:pt x="0" y="152114"/>
                    <a:pt x="0" y="146876"/>
                  </a:cubicBezTo>
                  <a:lnTo>
                    <a:pt x="0" y="26670"/>
                  </a:lnTo>
                  <a:cubicBezTo>
                    <a:pt x="0" y="21431"/>
                    <a:pt x="4286" y="17145"/>
                    <a:pt x="9525" y="17145"/>
                  </a:cubicBezTo>
                  <a:lnTo>
                    <a:pt x="104680" y="17145"/>
                  </a:lnTo>
                  <a:cubicBezTo>
                    <a:pt x="109918" y="17145"/>
                    <a:pt x="114205" y="21431"/>
                    <a:pt x="114205" y="26670"/>
                  </a:cubicBezTo>
                  <a:cubicBezTo>
                    <a:pt x="114205" y="31909"/>
                    <a:pt x="109918" y="36195"/>
                    <a:pt x="104680" y="36195"/>
                  </a:cubicBezTo>
                  <a:lnTo>
                    <a:pt x="19050" y="36195"/>
                  </a:lnTo>
                  <a:lnTo>
                    <a:pt x="19050" y="137351"/>
                  </a:lnTo>
                  <a:lnTo>
                    <a:pt x="437102" y="137351"/>
                  </a:lnTo>
                  <a:lnTo>
                    <a:pt x="437102" y="19050"/>
                  </a:lnTo>
                  <a:lnTo>
                    <a:pt x="356901" y="19050"/>
                  </a:lnTo>
                  <a:cubicBezTo>
                    <a:pt x="351663" y="19050"/>
                    <a:pt x="347376" y="14764"/>
                    <a:pt x="347376" y="9525"/>
                  </a:cubicBezTo>
                  <a:cubicBezTo>
                    <a:pt x="347376" y="4286"/>
                    <a:pt x="351663" y="0"/>
                    <a:pt x="356901" y="0"/>
                  </a:cubicBezTo>
                  <a:lnTo>
                    <a:pt x="446627" y="0"/>
                  </a:lnTo>
                  <a:cubicBezTo>
                    <a:pt x="451866" y="0"/>
                    <a:pt x="456152" y="4286"/>
                    <a:pt x="456152" y="9525"/>
                  </a:cubicBezTo>
                  <a:lnTo>
                    <a:pt x="456152" y="146876"/>
                  </a:lnTo>
                  <a:cubicBezTo>
                    <a:pt x="456152" y="152114"/>
                    <a:pt x="451866" y="156401"/>
                    <a:pt x="446627" y="15640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 name="Title 3">
            <a:extLst>
              <a:ext uri="{FF2B5EF4-FFF2-40B4-BE49-F238E27FC236}">
                <a16:creationId xmlns:a16="http://schemas.microsoft.com/office/drawing/2014/main" id="{7E9E153F-E5EC-6B90-A2F2-1005CD7AA08E}"/>
              </a:ext>
            </a:extLst>
          </p:cNvPr>
          <p:cNvSpPr>
            <a:spLocks noGrp="1"/>
          </p:cNvSpPr>
          <p:nvPr>
            <p:ph type="title"/>
          </p:nvPr>
        </p:nvSpPr>
        <p:spPr>
          <a:xfrm>
            <a:off x="1757478" y="125368"/>
            <a:ext cx="8760986" cy="480131"/>
          </a:xfrm>
        </p:spPr>
        <p:txBody>
          <a:bodyPr/>
          <a:lstStyle/>
          <a:p>
            <a:pPr algn="ctr"/>
            <a:r>
              <a:rPr lang="en-GB" dirty="0"/>
              <a:t>But How?</a:t>
            </a:r>
          </a:p>
        </p:txBody>
      </p:sp>
      <p:cxnSp>
        <p:nvCxnSpPr>
          <p:cNvPr id="4" name="直線コネクタ 3">
            <a:extLst>
              <a:ext uri="{FF2B5EF4-FFF2-40B4-BE49-F238E27FC236}">
                <a16:creationId xmlns:a16="http://schemas.microsoft.com/office/drawing/2014/main" id="{450CEAFF-5A4B-C1AE-A022-444267E5D571}"/>
              </a:ext>
            </a:extLst>
          </p:cNvPr>
          <p:cNvCxnSpPr>
            <a:cxnSpLocks/>
          </p:cNvCxnSpPr>
          <p:nvPr/>
        </p:nvCxnSpPr>
        <p:spPr>
          <a:xfrm>
            <a:off x="4696691" y="3678381"/>
            <a:ext cx="2400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53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4A8CDC0-C7E0-3305-FD14-6A5C1CDA24CD}"/>
              </a:ext>
            </a:extLst>
          </p:cNvPr>
          <p:cNvSpPr/>
          <p:nvPr/>
        </p:nvSpPr>
        <p:spPr>
          <a:xfrm>
            <a:off x="1467042" y="107951"/>
            <a:ext cx="9597198" cy="6858000"/>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正方形/長方形 37">
            <a:extLst>
              <a:ext uri="{FF2B5EF4-FFF2-40B4-BE49-F238E27FC236}">
                <a16:creationId xmlns:a16="http://schemas.microsoft.com/office/drawing/2014/main" id="{6E6B87ED-354F-C2B4-82C8-5CCB78AF6B3C}"/>
              </a:ext>
            </a:extLst>
          </p:cNvPr>
          <p:cNvSpPr/>
          <p:nvPr/>
        </p:nvSpPr>
        <p:spPr>
          <a:xfrm>
            <a:off x="5045025" y="2012951"/>
            <a:ext cx="5562924" cy="4732354"/>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6" name="グループ化 5">
            <a:extLst>
              <a:ext uri="{FF2B5EF4-FFF2-40B4-BE49-F238E27FC236}">
                <a16:creationId xmlns:a16="http://schemas.microsoft.com/office/drawing/2014/main" id="{A67BBBDF-3078-6F95-08A4-C18E220C951C}"/>
              </a:ext>
            </a:extLst>
          </p:cNvPr>
          <p:cNvGrpSpPr/>
          <p:nvPr/>
        </p:nvGrpSpPr>
        <p:grpSpPr>
          <a:xfrm>
            <a:off x="3826867" y="2214573"/>
            <a:ext cx="4672874" cy="4371398"/>
            <a:chOff x="3826867" y="2214573"/>
            <a:chExt cx="4672874" cy="4371398"/>
          </a:xfrm>
        </p:grpSpPr>
        <p:pic>
          <p:nvPicPr>
            <p:cNvPr id="7" name="Picture 6" descr="√無料でダウンロード！ 図形 素材 フリー">
              <a:extLst>
                <a:ext uri="{FF2B5EF4-FFF2-40B4-BE49-F238E27FC236}">
                  <a16:creationId xmlns:a16="http://schemas.microsoft.com/office/drawing/2014/main" id="{2E8DFA8F-F2DC-9DDE-BB9D-DCAF4E036988}"/>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520000">
              <a:off x="3826867" y="2214573"/>
              <a:ext cx="4672874" cy="4371398"/>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0449CB4A-F8D7-CB80-5E97-FD9FC44C6B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260000">
              <a:off x="6035248" y="4231536"/>
              <a:ext cx="413855" cy="374812"/>
            </a:xfrm>
            <a:prstGeom prst="rect">
              <a:avLst/>
            </a:prstGeom>
          </p:spPr>
        </p:pic>
      </p:grpSp>
      <p:pic>
        <p:nvPicPr>
          <p:cNvPr id="11" name="Picture 2" descr="kasword: かっこいい 矢印 アイコン">
            <a:extLst>
              <a:ext uri="{FF2B5EF4-FFF2-40B4-BE49-F238E27FC236}">
                <a16:creationId xmlns:a16="http://schemas.microsoft.com/office/drawing/2014/main" id="{D90C1608-016C-471C-B008-71C52BBCAD5C}"/>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00000" flipV="1">
            <a:off x="6383969" y="3051211"/>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asword: かっこいい 矢印 アイコン">
            <a:extLst>
              <a:ext uri="{FF2B5EF4-FFF2-40B4-BE49-F238E27FC236}">
                <a16:creationId xmlns:a16="http://schemas.microsoft.com/office/drawing/2014/main" id="{0ECA6183-9802-6402-982A-70BDF327548F}"/>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40000" flipV="1">
            <a:off x="7051661" y="2815171"/>
            <a:ext cx="2228118" cy="11071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asword: かっこいい 矢印 アイコン">
            <a:extLst>
              <a:ext uri="{FF2B5EF4-FFF2-40B4-BE49-F238E27FC236}">
                <a16:creationId xmlns:a16="http://schemas.microsoft.com/office/drawing/2014/main" id="{72A96111-93FB-3B97-0FE4-D846D29D17A0}"/>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640000" flipV="1">
            <a:off x="6336141" y="4624980"/>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asword: かっこいい 矢印 アイコン">
            <a:extLst>
              <a:ext uri="{FF2B5EF4-FFF2-40B4-BE49-F238E27FC236}">
                <a16:creationId xmlns:a16="http://schemas.microsoft.com/office/drawing/2014/main" id="{4A2F1099-1F7F-ABC6-6EFD-9963026FDBE3}"/>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480000" flipV="1">
            <a:off x="6851048" y="4515761"/>
            <a:ext cx="2430512" cy="13421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asword: かっこいい 矢印 アイコン">
            <a:extLst>
              <a:ext uri="{FF2B5EF4-FFF2-40B4-BE49-F238E27FC236}">
                <a16:creationId xmlns:a16="http://schemas.microsoft.com/office/drawing/2014/main" id="{0FDE748B-47EB-A9CC-FFF4-0DC48151FEA4}"/>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alphaModFix amt="10000"/>
            <a:extLst>
              <a:ext uri="{28A0092B-C50C-407E-A947-70E740481C1C}">
                <a14:useLocalDpi xmlns:a14="http://schemas.microsoft.com/office/drawing/2010/main" val="0"/>
              </a:ext>
            </a:extLst>
          </a:blip>
          <a:srcRect/>
          <a:stretch>
            <a:fillRect/>
          </a:stretch>
        </p:blipFill>
        <p:spPr bwMode="auto">
          <a:xfrm rot="11520000" flipV="1">
            <a:off x="3732454" y="4342218"/>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asword: かっこいい 矢印 アイコン">
            <a:extLst>
              <a:ext uri="{FF2B5EF4-FFF2-40B4-BE49-F238E27FC236}">
                <a16:creationId xmlns:a16="http://schemas.microsoft.com/office/drawing/2014/main" id="{456E41D9-932D-1FD4-352A-95350758D8DF}"/>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alphaModFix amt="10000"/>
            <a:extLst>
              <a:ext uri="{28A0092B-C50C-407E-A947-70E740481C1C}">
                <a14:useLocalDpi xmlns:a14="http://schemas.microsoft.com/office/drawing/2010/main" val="0"/>
              </a:ext>
            </a:extLst>
          </a:blip>
          <a:srcRect/>
          <a:stretch>
            <a:fillRect/>
          </a:stretch>
        </p:blipFill>
        <p:spPr bwMode="auto">
          <a:xfrm rot="16920000" flipV="1">
            <a:off x="3839762" y="2897075"/>
            <a:ext cx="1917999" cy="11071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asword: かっこいい 矢印 アイコン">
            <a:extLst>
              <a:ext uri="{FF2B5EF4-FFF2-40B4-BE49-F238E27FC236}">
                <a16:creationId xmlns:a16="http://schemas.microsoft.com/office/drawing/2014/main" id="{4E6EC334-1BEA-7818-4774-6B40D230BA82}"/>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680000" flipV="1">
            <a:off x="2920852" y="2745219"/>
            <a:ext cx="3900045" cy="2904428"/>
          </a:xfrm>
          <a:prstGeom prst="rect">
            <a:avLst/>
          </a:prstGeom>
          <a:noFill/>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33BD2D4B-81EA-A570-CC7A-FBCA6E72462A}"/>
              </a:ext>
            </a:extLst>
          </p:cNvPr>
          <p:cNvSpPr/>
          <p:nvPr/>
        </p:nvSpPr>
        <p:spPr>
          <a:xfrm>
            <a:off x="2206829" y="3891201"/>
            <a:ext cx="2726186" cy="572377"/>
          </a:xfrm>
          <a:prstGeom prst="roundRect">
            <a:avLst/>
          </a:prstGeom>
          <a:solidFill>
            <a:srgbClr val="FFFFFF">
              <a:alpha val="70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Standardization</a:t>
            </a:r>
            <a:endParaRPr kumimoji="1" lang="ja-JP" altLang="en-US" sz="14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9155B859-BD03-DEE9-6FD6-357ABDDC8FE3}"/>
              </a:ext>
            </a:extLst>
          </p:cNvPr>
          <p:cNvSpPr/>
          <p:nvPr/>
        </p:nvSpPr>
        <p:spPr>
          <a:xfrm>
            <a:off x="5073176" y="2744595"/>
            <a:ext cx="2595515" cy="572377"/>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Wide Adoption</a:t>
            </a:r>
          </a:p>
        </p:txBody>
      </p:sp>
      <p:sp>
        <p:nvSpPr>
          <p:cNvPr id="33" name="四角形: 角を丸くする 32">
            <a:extLst>
              <a:ext uri="{FF2B5EF4-FFF2-40B4-BE49-F238E27FC236}">
                <a16:creationId xmlns:a16="http://schemas.microsoft.com/office/drawing/2014/main" id="{BAB76436-4C56-05A5-AD00-4B21C9BBAC0C}"/>
              </a:ext>
            </a:extLst>
          </p:cNvPr>
          <p:cNvSpPr/>
          <p:nvPr/>
        </p:nvSpPr>
        <p:spPr>
          <a:xfrm>
            <a:off x="6787363" y="3713159"/>
            <a:ext cx="1391383" cy="928460"/>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Market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Growth</a:t>
            </a:r>
          </a:p>
        </p:txBody>
      </p:sp>
      <p:sp>
        <p:nvSpPr>
          <p:cNvPr id="34" name="四角形: 角を丸くする 33">
            <a:extLst>
              <a:ext uri="{FF2B5EF4-FFF2-40B4-BE49-F238E27FC236}">
                <a16:creationId xmlns:a16="http://schemas.microsoft.com/office/drawing/2014/main" id="{F099F645-CD3B-3C0D-D6C7-FEBA42C1A965}"/>
              </a:ext>
            </a:extLst>
          </p:cNvPr>
          <p:cNvSpPr/>
          <p:nvPr/>
        </p:nvSpPr>
        <p:spPr>
          <a:xfrm>
            <a:off x="8307396" y="3722497"/>
            <a:ext cx="2157404" cy="919122"/>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Healthy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Competition</a:t>
            </a:r>
            <a:endParaRPr kumimoji="1" lang="ja-JP" altLang="en-US" sz="140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endParaRPr>
          </a:p>
        </p:txBody>
      </p:sp>
      <p:sp>
        <p:nvSpPr>
          <p:cNvPr id="35" name="四角形: 角を丸くする 34">
            <a:extLst>
              <a:ext uri="{FF2B5EF4-FFF2-40B4-BE49-F238E27FC236}">
                <a16:creationId xmlns:a16="http://schemas.microsoft.com/office/drawing/2014/main" id="{D9F37B0E-AE24-02FB-410E-791A52C84FF3}"/>
              </a:ext>
            </a:extLst>
          </p:cNvPr>
          <p:cNvSpPr/>
          <p:nvPr/>
        </p:nvSpPr>
        <p:spPr>
          <a:xfrm>
            <a:off x="5162034" y="5037809"/>
            <a:ext cx="1873733" cy="919122"/>
          </a:xfrm>
          <a:prstGeom prst="roundRect">
            <a:avLst/>
          </a:prstGeom>
          <a:solidFill>
            <a:srgbClr val="FFFFFF">
              <a:alpha val="70000"/>
            </a:srgb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Cost/Price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4472C4"/>
                </a:solidFill>
                <a:effectLst/>
                <a:uLnTx/>
                <a:uFillTx/>
                <a:latin typeface="メイリオ" panose="020B0604030504040204" pitchFamily="50" charset="-128"/>
                <a:ea typeface="メイリオ" panose="020B0604030504040204" pitchFamily="50" charset="-128"/>
                <a:cs typeface="+mn-cs"/>
              </a:rPr>
              <a:t>Reduction </a:t>
            </a:r>
          </a:p>
        </p:txBody>
      </p:sp>
      <p:sp>
        <p:nvSpPr>
          <p:cNvPr id="36" name="四角形: 角を丸くする 35">
            <a:extLst>
              <a:ext uri="{FF2B5EF4-FFF2-40B4-BE49-F238E27FC236}">
                <a16:creationId xmlns:a16="http://schemas.microsoft.com/office/drawing/2014/main" id="{0E15DAB0-8A4E-64BD-28E0-3ADE95B61F32}"/>
              </a:ext>
            </a:extLst>
          </p:cNvPr>
          <p:cNvSpPr/>
          <p:nvPr/>
        </p:nvSpPr>
        <p:spPr>
          <a:xfrm>
            <a:off x="5105055" y="3604780"/>
            <a:ext cx="1857991" cy="12717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Universal Affordable services</a:t>
            </a:r>
            <a:endParaRPr kumimoji="1" lang="ja-JP" altLang="en-US" sz="12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68DAE4D5-FC25-89D2-EB3E-1807CF592166}"/>
              </a:ext>
            </a:extLst>
          </p:cNvPr>
          <p:cNvSpPr/>
          <p:nvPr/>
        </p:nvSpPr>
        <p:spPr>
          <a:xfrm>
            <a:off x="1467042" y="1085427"/>
            <a:ext cx="9597198" cy="4687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3200" b="1" i="0" u="none" strike="noStrike" kern="120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rPr>
              <a:t>Industry engagement is crucial for </a:t>
            </a:r>
            <a:r>
              <a:rPr kumimoji="1" lang="en-US" altLang="ja-JP" sz="3200" b="1" i="0" u="sng" strike="noStrike" kern="120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rPr>
              <a:t>implementing the standards</a:t>
            </a:r>
            <a:r>
              <a:rPr kumimoji="1" lang="en-US" altLang="ja-JP" sz="3200" b="1" i="0" u="none" strike="noStrike" kern="120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rPr>
              <a:t>.</a:t>
            </a:r>
          </a:p>
        </p:txBody>
      </p:sp>
      <p:sp>
        <p:nvSpPr>
          <p:cNvPr id="2" name="タイトル 1">
            <a:extLst>
              <a:ext uri="{FF2B5EF4-FFF2-40B4-BE49-F238E27FC236}">
                <a16:creationId xmlns:a16="http://schemas.microsoft.com/office/drawing/2014/main" id="{A7B1084F-8F8B-E1D3-2D19-FD2A7089EA5C}"/>
              </a:ext>
            </a:extLst>
          </p:cNvPr>
          <p:cNvSpPr>
            <a:spLocks noGrp="1"/>
          </p:cNvSpPr>
          <p:nvPr>
            <p:ph type="title"/>
          </p:nvPr>
        </p:nvSpPr>
        <p:spPr/>
        <p:txBody>
          <a:bodyPr/>
          <a:lstStyle/>
          <a:p>
            <a:r>
              <a:rPr lang="en-US" altLang="ja-JP" dirty="0"/>
              <a:t>Value of standardization</a:t>
            </a:r>
            <a:endParaRPr lang="ja-JP" altLang="en-US" dirty="0"/>
          </a:p>
        </p:txBody>
      </p:sp>
      <p:sp>
        <p:nvSpPr>
          <p:cNvPr id="4" name="正方形/長方形 3">
            <a:extLst>
              <a:ext uri="{FF2B5EF4-FFF2-40B4-BE49-F238E27FC236}">
                <a16:creationId xmlns:a16="http://schemas.microsoft.com/office/drawing/2014/main" id="{9F991F46-0461-C528-1E4C-837AF400AAE8}"/>
              </a:ext>
            </a:extLst>
          </p:cNvPr>
          <p:cNvSpPr/>
          <p:nvPr/>
        </p:nvSpPr>
        <p:spPr>
          <a:xfrm>
            <a:off x="1727200" y="1273387"/>
            <a:ext cx="8378613" cy="4687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400" b="1" i="0" u="none" strike="noStrike" kern="120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834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4">
            <a:extLst>
              <a:ext uri="{FF2B5EF4-FFF2-40B4-BE49-F238E27FC236}">
                <a16:creationId xmlns:a16="http://schemas.microsoft.com/office/drawing/2014/main" id="{070834BD-D805-4224-8EE5-45AC75945E69}"/>
              </a:ext>
            </a:extLst>
          </p:cNvPr>
          <p:cNvSpPr txBox="1">
            <a:spLocks/>
          </p:cNvSpPr>
          <p:nvPr/>
        </p:nvSpPr>
        <p:spPr>
          <a:xfrm>
            <a:off x="8258344" y="3861723"/>
            <a:ext cx="3769657" cy="250612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ITU-T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Bridging the Standardization Gap (BSG)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as essential tool for the dissemination of standards.</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Bringing the benefits of technology to the world by strengthening standard-making capabilities and assisting the application of standards in developing countries.</a:t>
            </a:r>
          </a:p>
        </p:txBody>
      </p:sp>
      <p:sp>
        <p:nvSpPr>
          <p:cNvPr id="29" name="Title 4">
            <a:extLst>
              <a:ext uri="{FF2B5EF4-FFF2-40B4-BE49-F238E27FC236}">
                <a16:creationId xmlns:a16="http://schemas.microsoft.com/office/drawing/2014/main" id="{EA0A2F02-B00D-4B10-B815-E5A66EA3F5CD}"/>
              </a:ext>
            </a:extLst>
          </p:cNvPr>
          <p:cNvSpPr txBox="1">
            <a:spLocks/>
          </p:cNvSpPr>
          <p:nvPr/>
        </p:nvSpPr>
        <p:spPr>
          <a:xfrm>
            <a:off x="4255604" y="3871474"/>
            <a:ext cx="3542176" cy="2304474"/>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Through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industry engagement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and  the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implementation of standards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industry.</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The industry  play a role in implementing the standards and contributing to technology </a:t>
            </a:r>
            <a:r>
              <a:rPr kumimoji="0" lang="en-GB" altLang="ja-JP"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diffusion.</a:t>
            </a: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The industry engagement drives the development of implementable standards and their adoption in practice.</a:t>
            </a:r>
          </a:p>
        </p:txBody>
      </p:sp>
      <p:sp>
        <p:nvSpPr>
          <p:cNvPr id="32" name="Title 4">
            <a:extLst>
              <a:ext uri="{FF2B5EF4-FFF2-40B4-BE49-F238E27FC236}">
                <a16:creationId xmlns:a16="http://schemas.microsoft.com/office/drawing/2014/main" id="{190F8ECF-2A8C-441E-9CFE-88404916361C}"/>
              </a:ext>
            </a:extLst>
          </p:cNvPr>
          <p:cNvSpPr txBox="1">
            <a:spLocks/>
          </p:cNvSpPr>
          <p:nvPr/>
        </p:nvSpPr>
        <p:spPr>
          <a:xfrm>
            <a:off x="471749" y="3869960"/>
            <a:ext cx="3254720" cy="189416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strengthening cooperation between multiple standardization bodies</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 </a:t>
            </a:r>
          </a:p>
          <a:p>
            <a:pPr marL="0" marR="0" lvl="0" indent="0" algn="ctr" defTabSz="914400" rtl="0" eaLnBrk="1" fontAlgn="auto" latinLnBrk="0" hangingPunct="1">
              <a:lnSpc>
                <a:spcPts val="1800"/>
              </a:lnSpc>
              <a:spcBef>
                <a:spcPct val="0"/>
              </a:spcBef>
              <a:spcAft>
                <a:spcPts val="0"/>
              </a:spcAft>
              <a:buClrTx/>
              <a:buSzTx/>
              <a:buFontTx/>
              <a:buNone/>
              <a:tabLst/>
              <a:defRPr/>
            </a:pP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To respond to rapid technological advancements and the expanding landscape of technical fields, we are now in an era where organizations with diverse roles and expertise to collaborate, rather than doing everything in a single organization.</a:t>
            </a:r>
            <a:endPar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endParaRPr>
          </a:p>
        </p:txBody>
      </p:sp>
      <p:sp>
        <p:nvSpPr>
          <p:cNvPr id="39" name="Title 4">
            <a:extLst>
              <a:ext uri="{FF2B5EF4-FFF2-40B4-BE49-F238E27FC236}">
                <a16:creationId xmlns:a16="http://schemas.microsoft.com/office/drawing/2014/main" id="{99AFE2E8-329B-4ECE-842B-5E8942988A46}"/>
              </a:ext>
            </a:extLst>
          </p:cNvPr>
          <p:cNvSpPr txBox="1">
            <a:spLocks/>
          </p:cNvSpPr>
          <p:nvPr/>
        </p:nvSpPr>
        <p:spPr>
          <a:xfrm>
            <a:off x="332422" y="3198770"/>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Strengthening Cooperation</a:t>
            </a:r>
          </a:p>
        </p:txBody>
      </p:sp>
      <p:sp>
        <p:nvSpPr>
          <p:cNvPr id="40" name="Title 4">
            <a:extLst>
              <a:ext uri="{FF2B5EF4-FFF2-40B4-BE49-F238E27FC236}">
                <a16:creationId xmlns:a16="http://schemas.microsoft.com/office/drawing/2014/main" id="{F32EF107-780F-4DCE-804E-9D245796D662}"/>
              </a:ext>
            </a:extLst>
          </p:cNvPr>
          <p:cNvSpPr txBox="1">
            <a:spLocks/>
          </p:cNvSpPr>
          <p:nvPr/>
        </p:nvSpPr>
        <p:spPr>
          <a:xfrm>
            <a:off x="4138058" y="3198769"/>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Industry Engagement</a:t>
            </a:r>
          </a:p>
        </p:txBody>
      </p:sp>
      <p:sp>
        <p:nvSpPr>
          <p:cNvPr id="41" name="Title 4">
            <a:extLst>
              <a:ext uri="{FF2B5EF4-FFF2-40B4-BE49-F238E27FC236}">
                <a16:creationId xmlns:a16="http://schemas.microsoft.com/office/drawing/2014/main" id="{BAA63150-F2F9-445F-8719-DB97010C952B}"/>
              </a:ext>
            </a:extLst>
          </p:cNvPr>
          <p:cNvSpPr txBox="1">
            <a:spLocks/>
          </p:cNvSpPr>
          <p:nvPr/>
        </p:nvSpPr>
        <p:spPr>
          <a:xfrm>
            <a:off x="8188426" y="3202071"/>
            <a:ext cx="3839579"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Bridging the Standardization Gap</a:t>
            </a:r>
          </a:p>
        </p:txBody>
      </p:sp>
      <p:cxnSp>
        <p:nvCxnSpPr>
          <p:cNvPr id="47" name="Straight Connector 46">
            <a:extLst>
              <a:ext uri="{FF2B5EF4-FFF2-40B4-BE49-F238E27FC236}">
                <a16:creationId xmlns:a16="http://schemas.microsoft.com/office/drawing/2014/main" id="{3A29D6F2-CEFD-479B-B18B-7EFBA851DF3F}"/>
              </a:ext>
            </a:extLst>
          </p:cNvPr>
          <p:cNvCxnSpPr>
            <a:cxnSpLocks/>
          </p:cNvCxnSpPr>
          <p:nvPr/>
        </p:nvCxnSpPr>
        <p:spPr>
          <a:xfrm>
            <a:off x="8025268"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7534AD3-4CD8-432B-AF4A-9456120D47F1}"/>
              </a:ext>
            </a:extLst>
          </p:cNvPr>
          <p:cNvCxnSpPr>
            <a:cxnSpLocks/>
          </p:cNvCxnSpPr>
          <p:nvPr/>
        </p:nvCxnSpPr>
        <p:spPr>
          <a:xfrm>
            <a:off x="4022527"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1676DD4-BFAC-0390-BBF9-0A018BAEB9F1}"/>
              </a:ext>
            </a:extLst>
          </p:cNvPr>
          <p:cNvSpPr>
            <a:spLocks noGrp="1"/>
          </p:cNvSpPr>
          <p:nvPr>
            <p:ph type="body" sz="quarter" idx="10"/>
          </p:nvPr>
        </p:nvSpPr>
        <p:spPr>
          <a:xfrm>
            <a:off x="616074" y="313371"/>
            <a:ext cx="4527426" cy="308803"/>
          </a:xfrm>
        </p:spPr>
        <p:txBody>
          <a:bodyPr/>
          <a:lstStyle/>
          <a:p>
            <a:r>
              <a:rPr lang="en-GB" dirty="0"/>
              <a:t>But How?</a:t>
            </a:r>
            <a:endParaRPr lang="en-150" dirty="0"/>
          </a:p>
        </p:txBody>
      </p:sp>
      <p:grpSp>
        <p:nvGrpSpPr>
          <p:cNvPr id="15" name="Partnership">
            <a:extLst>
              <a:ext uri="{FF2B5EF4-FFF2-40B4-BE49-F238E27FC236}">
                <a16:creationId xmlns:a16="http://schemas.microsoft.com/office/drawing/2014/main" id="{B68150A1-F613-06C0-D048-F918BA14B508}"/>
              </a:ext>
            </a:extLst>
          </p:cNvPr>
          <p:cNvGrpSpPr/>
          <p:nvPr/>
        </p:nvGrpSpPr>
        <p:grpSpPr>
          <a:xfrm>
            <a:off x="1267958" y="1671308"/>
            <a:ext cx="1599274" cy="1178464"/>
            <a:chOff x="3166890" y="5623066"/>
            <a:chExt cx="457147" cy="352386"/>
          </a:xfrm>
          <a:solidFill>
            <a:srgbClr val="009CD6"/>
          </a:solidFill>
        </p:grpSpPr>
        <p:sp>
          <p:nvSpPr>
            <p:cNvPr id="16" name="Freeform: Shape 15">
              <a:extLst>
                <a:ext uri="{FF2B5EF4-FFF2-40B4-BE49-F238E27FC236}">
                  <a16:creationId xmlns:a16="http://schemas.microsoft.com/office/drawing/2014/main" id="{6B8AD396-BCEE-19F1-90C2-0C3B6FC831E5}"/>
                </a:ext>
              </a:extLst>
            </p:cNvPr>
            <p:cNvSpPr/>
            <p:nvPr/>
          </p:nvSpPr>
          <p:spPr>
            <a:xfrm>
              <a:off x="3166890" y="5643411"/>
              <a:ext cx="201923" cy="227171"/>
            </a:xfrm>
            <a:custGeom>
              <a:avLst/>
              <a:gdLst>
                <a:gd name="connsiteX0" fmla="*/ 86861 w 201923"/>
                <a:gd name="connsiteY0" fmla="*/ 227171 h 227171"/>
                <a:gd name="connsiteX1" fmla="*/ 81527 w 201923"/>
                <a:gd name="connsiteY1" fmla="*/ 225552 h 227171"/>
                <a:gd name="connsiteX2" fmla="*/ 4185 w 201923"/>
                <a:gd name="connsiteY2" fmla="*/ 173260 h 227171"/>
                <a:gd name="connsiteX3" fmla="*/ 660 w 201923"/>
                <a:gd name="connsiteY3" fmla="*/ 161925 h 227171"/>
                <a:gd name="connsiteX4" fmla="*/ 60668 w 201923"/>
                <a:gd name="connsiteY4" fmla="*/ 6096 h 227171"/>
                <a:gd name="connsiteX5" fmla="*/ 69526 w 201923"/>
                <a:gd name="connsiteY5" fmla="*/ 0 h 227171"/>
                <a:gd name="connsiteX6" fmla="*/ 192398 w 201923"/>
                <a:gd name="connsiteY6" fmla="*/ 0 h 227171"/>
                <a:gd name="connsiteX7" fmla="*/ 201923 w 201923"/>
                <a:gd name="connsiteY7" fmla="*/ 9525 h 227171"/>
                <a:gd name="connsiteX8" fmla="*/ 192398 w 201923"/>
                <a:gd name="connsiteY8" fmla="*/ 19050 h 227171"/>
                <a:gd name="connsiteX9" fmla="*/ 76098 w 201923"/>
                <a:gd name="connsiteY9" fmla="*/ 19050 h 227171"/>
                <a:gd name="connsiteX10" fmla="*/ 21234 w 201923"/>
                <a:gd name="connsiteY10" fmla="*/ 161735 h 227171"/>
                <a:gd name="connsiteX11" fmla="*/ 92291 w 201923"/>
                <a:gd name="connsiteY11" fmla="*/ 209741 h 227171"/>
                <a:gd name="connsiteX12" fmla="*/ 94862 w 201923"/>
                <a:gd name="connsiteY12" fmla="*/ 222980 h 227171"/>
                <a:gd name="connsiteX13" fmla="*/ 86957 w 201923"/>
                <a:gd name="connsiteY13" fmla="*/ 227171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23" h="227171">
                  <a:moveTo>
                    <a:pt x="86861" y="227171"/>
                  </a:moveTo>
                  <a:cubicBezTo>
                    <a:pt x="85052" y="227171"/>
                    <a:pt x="83147" y="226600"/>
                    <a:pt x="81527" y="225552"/>
                  </a:cubicBezTo>
                  <a:lnTo>
                    <a:pt x="4185" y="173260"/>
                  </a:lnTo>
                  <a:cubicBezTo>
                    <a:pt x="470" y="170783"/>
                    <a:pt x="-959" y="166116"/>
                    <a:pt x="660" y="161925"/>
                  </a:cubicBezTo>
                  <a:lnTo>
                    <a:pt x="60668" y="6096"/>
                  </a:lnTo>
                  <a:cubicBezTo>
                    <a:pt x="62096" y="2381"/>
                    <a:pt x="65621" y="0"/>
                    <a:pt x="69526" y="0"/>
                  </a:cubicBezTo>
                  <a:lnTo>
                    <a:pt x="192398" y="0"/>
                  </a:lnTo>
                  <a:cubicBezTo>
                    <a:pt x="197637" y="0"/>
                    <a:pt x="201923" y="4286"/>
                    <a:pt x="201923" y="9525"/>
                  </a:cubicBezTo>
                  <a:cubicBezTo>
                    <a:pt x="201923" y="14764"/>
                    <a:pt x="197637" y="19050"/>
                    <a:pt x="192398" y="19050"/>
                  </a:cubicBezTo>
                  <a:lnTo>
                    <a:pt x="76098" y="19050"/>
                  </a:lnTo>
                  <a:lnTo>
                    <a:pt x="21234" y="161735"/>
                  </a:lnTo>
                  <a:lnTo>
                    <a:pt x="92291" y="209741"/>
                  </a:lnTo>
                  <a:cubicBezTo>
                    <a:pt x="96672" y="212693"/>
                    <a:pt x="97815" y="218599"/>
                    <a:pt x="94862" y="222980"/>
                  </a:cubicBezTo>
                  <a:cubicBezTo>
                    <a:pt x="93053" y="225743"/>
                    <a:pt x="90005" y="227171"/>
                    <a:pt x="86957" y="22717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55139690-956A-9ED2-6D79-166D6F7B1628}"/>
                </a:ext>
              </a:extLst>
            </p:cNvPr>
            <p:cNvSpPr/>
            <p:nvPr/>
          </p:nvSpPr>
          <p:spPr>
            <a:xfrm>
              <a:off x="3281885" y="5623066"/>
              <a:ext cx="342152" cy="228180"/>
            </a:xfrm>
            <a:custGeom>
              <a:avLst/>
              <a:gdLst>
                <a:gd name="connsiteX0" fmla="*/ 290097 w 342152"/>
                <a:gd name="connsiteY0" fmla="*/ 228181 h 228180"/>
                <a:gd name="connsiteX1" fmla="*/ 283905 w 342152"/>
                <a:gd name="connsiteY1" fmla="*/ 225895 h 228180"/>
                <a:gd name="connsiteX2" fmla="*/ 138268 w 342152"/>
                <a:gd name="connsiteY2" fmla="*/ 102737 h 228180"/>
                <a:gd name="connsiteX3" fmla="*/ 112741 w 342152"/>
                <a:gd name="connsiteY3" fmla="*/ 112452 h 228180"/>
                <a:gd name="connsiteX4" fmla="*/ 79499 w 342152"/>
                <a:gd name="connsiteY4" fmla="*/ 149504 h 228180"/>
                <a:gd name="connsiteX5" fmla="*/ 3585 w 342152"/>
                <a:gd name="connsiteY5" fmla="*/ 152552 h 228180"/>
                <a:gd name="connsiteX6" fmla="*/ 727 w 342152"/>
                <a:gd name="connsiteY6" fmla="*/ 141408 h 228180"/>
                <a:gd name="connsiteX7" fmla="*/ 42351 w 342152"/>
                <a:gd name="connsiteY7" fmla="*/ 41681 h 228180"/>
                <a:gd name="connsiteX8" fmla="*/ 47019 w 342152"/>
                <a:gd name="connsiteY8" fmla="*/ 36728 h 228180"/>
                <a:gd name="connsiteX9" fmla="*/ 122456 w 342152"/>
                <a:gd name="connsiteY9" fmla="*/ 914 h 228180"/>
                <a:gd name="connsiteX10" fmla="*/ 127981 w 342152"/>
                <a:gd name="connsiteY10" fmla="*/ 57 h 228180"/>
                <a:gd name="connsiteX11" fmla="*/ 264379 w 342152"/>
                <a:gd name="connsiteY11" fmla="*/ 20345 h 228180"/>
                <a:gd name="connsiteX12" fmla="*/ 271618 w 342152"/>
                <a:gd name="connsiteY12" fmla="*/ 25679 h 228180"/>
                <a:gd name="connsiteX13" fmla="*/ 341246 w 342152"/>
                <a:gd name="connsiteY13" fmla="*/ 172841 h 228180"/>
                <a:gd name="connsiteX14" fmla="*/ 339341 w 342152"/>
                <a:gd name="connsiteY14" fmla="*/ 183699 h 228180"/>
                <a:gd name="connsiteX15" fmla="*/ 296764 w 342152"/>
                <a:gd name="connsiteY15" fmla="*/ 225323 h 228180"/>
                <a:gd name="connsiteX16" fmla="*/ 290097 w 342152"/>
                <a:gd name="connsiteY16" fmla="*/ 228086 h 228180"/>
                <a:gd name="connsiteX17" fmla="*/ 140173 w 342152"/>
                <a:gd name="connsiteY17" fmla="*/ 82258 h 228180"/>
                <a:gd name="connsiteX18" fmla="*/ 146364 w 342152"/>
                <a:gd name="connsiteY18" fmla="*/ 84544 h 228180"/>
                <a:gd name="connsiteX19" fmla="*/ 289620 w 342152"/>
                <a:gd name="connsiteY19" fmla="*/ 205797 h 228180"/>
                <a:gd name="connsiteX20" fmla="*/ 321148 w 342152"/>
                <a:gd name="connsiteY20" fmla="*/ 174936 h 228180"/>
                <a:gd name="connsiteX21" fmla="*/ 256569 w 342152"/>
                <a:gd name="connsiteY21" fmla="*/ 38538 h 228180"/>
                <a:gd name="connsiteX22" fmla="*/ 128076 w 342152"/>
                <a:gd name="connsiteY22" fmla="*/ 19393 h 228180"/>
                <a:gd name="connsiteX23" fmla="*/ 58544 w 342152"/>
                <a:gd name="connsiteY23" fmla="*/ 52349 h 228180"/>
                <a:gd name="connsiteX24" fmla="*/ 21396 w 342152"/>
                <a:gd name="connsiteY24" fmla="*/ 141313 h 228180"/>
                <a:gd name="connsiteX25" fmla="*/ 65878 w 342152"/>
                <a:gd name="connsiteY25" fmla="*/ 136074 h 228180"/>
                <a:gd name="connsiteX26" fmla="*/ 100168 w 342152"/>
                <a:gd name="connsiteY26" fmla="*/ 97974 h 228180"/>
                <a:gd name="connsiteX27" fmla="*/ 103883 w 342152"/>
                <a:gd name="connsiteY27" fmla="*/ 95402 h 228180"/>
                <a:gd name="connsiteX28" fmla="*/ 136744 w 342152"/>
                <a:gd name="connsiteY28" fmla="*/ 82829 h 228180"/>
                <a:gd name="connsiteX29" fmla="*/ 140173 w 342152"/>
                <a:gd name="connsiteY29" fmla="*/ 82163 h 2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152" h="228180">
                  <a:moveTo>
                    <a:pt x="290097" y="228181"/>
                  </a:moveTo>
                  <a:cubicBezTo>
                    <a:pt x="287906" y="228181"/>
                    <a:pt x="285715" y="227419"/>
                    <a:pt x="283905" y="225895"/>
                  </a:cubicBezTo>
                  <a:lnTo>
                    <a:pt x="138268" y="102737"/>
                  </a:lnTo>
                  <a:lnTo>
                    <a:pt x="112741" y="112452"/>
                  </a:lnTo>
                  <a:lnTo>
                    <a:pt x="79499" y="149504"/>
                  </a:lnTo>
                  <a:cubicBezTo>
                    <a:pt x="50448" y="176746"/>
                    <a:pt x="17205" y="163316"/>
                    <a:pt x="3585" y="152552"/>
                  </a:cubicBezTo>
                  <a:cubicBezTo>
                    <a:pt x="251" y="149885"/>
                    <a:pt x="-892" y="145313"/>
                    <a:pt x="727" y="141408"/>
                  </a:cubicBezTo>
                  <a:lnTo>
                    <a:pt x="42351" y="41681"/>
                  </a:lnTo>
                  <a:cubicBezTo>
                    <a:pt x="43304" y="39491"/>
                    <a:pt x="44923" y="37776"/>
                    <a:pt x="47019" y="36728"/>
                  </a:cubicBezTo>
                  <a:lnTo>
                    <a:pt x="122456" y="914"/>
                  </a:lnTo>
                  <a:cubicBezTo>
                    <a:pt x="124171" y="152"/>
                    <a:pt x="126076" y="-133"/>
                    <a:pt x="127981" y="57"/>
                  </a:cubicBezTo>
                  <a:lnTo>
                    <a:pt x="264379" y="20345"/>
                  </a:lnTo>
                  <a:cubicBezTo>
                    <a:pt x="267522" y="20822"/>
                    <a:pt x="270189" y="22822"/>
                    <a:pt x="271618" y="25679"/>
                  </a:cubicBezTo>
                  <a:lnTo>
                    <a:pt x="341246" y="172841"/>
                  </a:lnTo>
                  <a:cubicBezTo>
                    <a:pt x="342960" y="176555"/>
                    <a:pt x="342198" y="180842"/>
                    <a:pt x="339341" y="183699"/>
                  </a:cubicBezTo>
                  <a:lnTo>
                    <a:pt x="296764" y="225323"/>
                  </a:lnTo>
                  <a:cubicBezTo>
                    <a:pt x="294954" y="227133"/>
                    <a:pt x="292478" y="228086"/>
                    <a:pt x="290097" y="228086"/>
                  </a:cubicBezTo>
                  <a:close/>
                  <a:moveTo>
                    <a:pt x="140173" y="82258"/>
                  </a:moveTo>
                  <a:cubicBezTo>
                    <a:pt x="142364" y="82258"/>
                    <a:pt x="144555" y="83020"/>
                    <a:pt x="146364" y="84544"/>
                  </a:cubicBezTo>
                  <a:lnTo>
                    <a:pt x="289620" y="205797"/>
                  </a:lnTo>
                  <a:lnTo>
                    <a:pt x="321148" y="174936"/>
                  </a:lnTo>
                  <a:lnTo>
                    <a:pt x="256569" y="38538"/>
                  </a:lnTo>
                  <a:lnTo>
                    <a:pt x="128076" y="19393"/>
                  </a:lnTo>
                  <a:lnTo>
                    <a:pt x="58544" y="52349"/>
                  </a:lnTo>
                  <a:lnTo>
                    <a:pt x="21396" y="141313"/>
                  </a:lnTo>
                  <a:cubicBezTo>
                    <a:pt x="30635" y="146266"/>
                    <a:pt x="48733" y="152171"/>
                    <a:pt x="65878" y="136074"/>
                  </a:cubicBezTo>
                  <a:lnTo>
                    <a:pt x="100168" y="97974"/>
                  </a:lnTo>
                  <a:cubicBezTo>
                    <a:pt x="101216" y="96831"/>
                    <a:pt x="102454" y="95974"/>
                    <a:pt x="103883" y="95402"/>
                  </a:cubicBezTo>
                  <a:lnTo>
                    <a:pt x="136744" y="82829"/>
                  </a:lnTo>
                  <a:cubicBezTo>
                    <a:pt x="137887" y="82448"/>
                    <a:pt x="139030" y="82163"/>
                    <a:pt x="140173" y="8216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F7BEB647-D2A8-F8A9-4150-3B3186F5BCF2}"/>
                </a:ext>
              </a:extLst>
            </p:cNvPr>
            <p:cNvSpPr/>
            <p:nvPr/>
          </p:nvSpPr>
          <p:spPr>
            <a:xfrm>
              <a:off x="3443542" y="5800341"/>
              <a:ext cx="144532" cy="92529"/>
            </a:xfrm>
            <a:custGeom>
              <a:avLst/>
              <a:gdLst>
                <a:gd name="connsiteX0" fmla="*/ 108818 w 144532"/>
                <a:gd name="connsiteY0" fmla="*/ 92530 h 92529"/>
                <a:gd name="connsiteX1" fmla="*/ 98816 w 144532"/>
                <a:gd name="connsiteY1" fmla="*/ 90910 h 92529"/>
                <a:gd name="connsiteX2" fmla="*/ 96530 w 144532"/>
                <a:gd name="connsiteY2" fmla="*/ 89577 h 92529"/>
                <a:gd name="connsiteX3" fmla="*/ 3661 w 144532"/>
                <a:gd name="connsiteY3" fmla="*/ 16996 h 92529"/>
                <a:gd name="connsiteX4" fmla="*/ 2042 w 144532"/>
                <a:gd name="connsiteY4" fmla="*/ 3661 h 92529"/>
                <a:gd name="connsiteX5" fmla="*/ 15377 w 144532"/>
                <a:gd name="connsiteY5" fmla="*/ 2042 h 92529"/>
                <a:gd name="connsiteX6" fmla="*/ 106817 w 144532"/>
                <a:gd name="connsiteY6" fmla="*/ 73480 h 92529"/>
                <a:gd name="connsiteX7" fmla="*/ 123105 w 144532"/>
                <a:gd name="connsiteY7" fmla="*/ 65383 h 92529"/>
                <a:gd name="connsiteX8" fmla="*/ 116437 w 144532"/>
                <a:gd name="connsiteY8" fmla="*/ 43666 h 92529"/>
                <a:gd name="connsiteX9" fmla="*/ 115485 w 144532"/>
                <a:gd name="connsiteY9" fmla="*/ 30236 h 92529"/>
                <a:gd name="connsiteX10" fmla="*/ 128915 w 144532"/>
                <a:gd name="connsiteY10" fmla="*/ 29284 h 92529"/>
                <a:gd name="connsiteX11" fmla="*/ 137773 w 144532"/>
                <a:gd name="connsiteY11" fmla="*/ 77480 h 92529"/>
                <a:gd name="connsiteX12" fmla="*/ 108818 w 144532"/>
                <a:gd name="connsiteY12" fmla="*/ 92530 h 9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532" h="92529">
                  <a:moveTo>
                    <a:pt x="108818" y="92530"/>
                  </a:moveTo>
                  <a:cubicBezTo>
                    <a:pt x="103102" y="92530"/>
                    <a:pt x="99197" y="91006"/>
                    <a:pt x="98816" y="90910"/>
                  </a:cubicBezTo>
                  <a:cubicBezTo>
                    <a:pt x="97959" y="90529"/>
                    <a:pt x="97197" y="90148"/>
                    <a:pt x="96530" y="89577"/>
                  </a:cubicBezTo>
                  <a:lnTo>
                    <a:pt x="3661" y="16996"/>
                  </a:lnTo>
                  <a:cubicBezTo>
                    <a:pt x="-530" y="13758"/>
                    <a:pt x="-1196" y="7757"/>
                    <a:pt x="2042" y="3661"/>
                  </a:cubicBezTo>
                  <a:cubicBezTo>
                    <a:pt x="5281" y="-530"/>
                    <a:pt x="11281" y="-1196"/>
                    <a:pt x="15377" y="2042"/>
                  </a:cubicBezTo>
                  <a:lnTo>
                    <a:pt x="106817" y="73480"/>
                  </a:lnTo>
                  <a:cubicBezTo>
                    <a:pt x="109198" y="73861"/>
                    <a:pt x="115961" y="74051"/>
                    <a:pt x="123105" y="65383"/>
                  </a:cubicBezTo>
                  <a:cubicBezTo>
                    <a:pt x="130630" y="56239"/>
                    <a:pt x="116533" y="43762"/>
                    <a:pt x="116437" y="43666"/>
                  </a:cubicBezTo>
                  <a:cubicBezTo>
                    <a:pt x="112437" y="40237"/>
                    <a:pt x="112056" y="34237"/>
                    <a:pt x="115485" y="30236"/>
                  </a:cubicBezTo>
                  <a:cubicBezTo>
                    <a:pt x="118914" y="26236"/>
                    <a:pt x="124915" y="25855"/>
                    <a:pt x="128915" y="29284"/>
                  </a:cubicBezTo>
                  <a:cubicBezTo>
                    <a:pt x="138726" y="37761"/>
                    <a:pt x="153204" y="58811"/>
                    <a:pt x="137773" y="77480"/>
                  </a:cubicBezTo>
                  <a:cubicBezTo>
                    <a:pt x="127582" y="89863"/>
                    <a:pt x="116533" y="92530"/>
                    <a:pt x="108818" y="9253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022288F5-99AB-65B8-38BF-CE6CABEA59A1}"/>
                </a:ext>
              </a:extLst>
            </p:cNvPr>
            <p:cNvSpPr/>
            <p:nvPr/>
          </p:nvSpPr>
          <p:spPr>
            <a:xfrm>
              <a:off x="3427151" y="5859318"/>
              <a:ext cx="128433" cy="68319"/>
            </a:xfrm>
            <a:custGeom>
              <a:avLst/>
              <a:gdLst>
                <a:gd name="connsiteX0" fmla="*/ 88823 w 128433"/>
                <a:gd name="connsiteY0" fmla="*/ 68319 h 68319"/>
                <a:gd name="connsiteX1" fmla="*/ 77870 w 128433"/>
                <a:gd name="connsiteY1" fmla="*/ 67176 h 68319"/>
                <a:gd name="connsiteX2" fmla="*/ 74726 w 128433"/>
                <a:gd name="connsiteY2" fmla="*/ 65747 h 68319"/>
                <a:gd name="connsiteX3" fmla="*/ 4146 w 128433"/>
                <a:gd name="connsiteY3" fmla="*/ 17360 h 68319"/>
                <a:gd name="connsiteX4" fmla="*/ 1670 w 128433"/>
                <a:gd name="connsiteY4" fmla="*/ 4121 h 68319"/>
                <a:gd name="connsiteX5" fmla="*/ 14909 w 128433"/>
                <a:gd name="connsiteY5" fmla="*/ 1644 h 68319"/>
                <a:gd name="connsiteX6" fmla="*/ 83870 w 128433"/>
                <a:gd name="connsiteY6" fmla="*/ 48888 h 68319"/>
                <a:gd name="connsiteX7" fmla="*/ 102920 w 128433"/>
                <a:gd name="connsiteY7" fmla="*/ 45078 h 68319"/>
                <a:gd name="connsiteX8" fmla="*/ 109302 w 128433"/>
                <a:gd name="connsiteY8" fmla="*/ 23361 h 68319"/>
                <a:gd name="connsiteX9" fmla="*/ 118446 w 128433"/>
                <a:gd name="connsiteY9" fmla="*/ 13455 h 68319"/>
                <a:gd name="connsiteX10" fmla="*/ 128352 w 128433"/>
                <a:gd name="connsiteY10" fmla="*/ 22599 h 68319"/>
                <a:gd name="connsiteX11" fmla="*/ 114922 w 128433"/>
                <a:gd name="connsiteY11" fmla="*/ 59842 h 68319"/>
                <a:gd name="connsiteX12" fmla="*/ 88919 w 128433"/>
                <a:gd name="connsiteY12" fmla="*/ 68224 h 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33" h="68319">
                  <a:moveTo>
                    <a:pt x="88823" y="68319"/>
                  </a:moveTo>
                  <a:cubicBezTo>
                    <a:pt x="82727" y="68319"/>
                    <a:pt x="78251" y="67271"/>
                    <a:pt x="77870" y="67176"/>
                  </a:cubicBezTo>
                  <a:cubicBezTo>
                    <a:pt x="76727" y="66890"/>
                    <a:pt x="75679" y="66414"/>
                    <a:pt x="74726" y="65747"/>
                  </a:cubicBezTo>
                  <a:lnTo>
                    <a:pt x="4146" y="17360"/>
                  </a:lnTo>
                  <a:cubicBezTo>
                    <a:pt x="-235" y="14408"/>
                    <a:pt x="-1283" y="8407"/>
                    <a:pt x="1670" y="4121"/>
                  </a:cubicBezTo>
                  <a:cubicBezTo>
                    <a:pt x="4622" y="-166"/>
                    <a:pt x="10623" y="-1309"/>
                    <a:pt x="14909" y="1644"/>
                  </a:cubicBezTo>
                  <a:lnTo>
                    <a:pt x="83870" y="48888"/>
                  </a:lnTo>
                  <a:cubicBezTo>
                    <a:pt x="88347" y="49555"/>
                    <a:pt x="97301" y="49745"/>
                    <a:pt x="102920" y="45078"/>
                  </a:cubicBezTo>
                  <a:cubicBezTo>
                    <a:pt x="107683" y="41173"/>
                    <a:pt x="109778" y="33839"/>
                    <a:pt x="109302" y="23361"/>
                  </a:cubicBezTo>
                  <a:cubicBezTo>
                    <a:pt x="109112" y="18122"/>
                    <a:pt x="113112" y="13646"/>
                    <a:pt x="118446" y="13455"/>
                  </a:cubicBezTo>
                  <a:cubicBezTo>
                    <a:pt x="123685" y="13455"/>
                    <a:pt x="128162" y="17265"/>
                    <a:pt x="128352" y="22599"/>
                  </a:cubicBezTo>
                  <a:cubicBezTo>
                    <a:pt x="129114" y="39363"/>
                    <a:pt x="124542" y="51936"/>
                    <a:pt x="114922" y="59842"/>
                  </a:cubicBezTo>
                  <a:cubicBezTo>
                    <a:pt x="106635" y="66700"/>
                    <a:pt x="96443" y="68224"/>
                    <a:pt x="88919" y="6822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8BF52B2A-EBD3-56C0-2FA5-E7CC33926280}"/>
                </a:ext>
              </a:extLst>
            </p:cNvPr>
            <p:cNvSpPr/>
            <p:nvPr/>
          </p:nvSpPr>
          <p:spPr>
            <a:xfrm>
              <a:off x="3394230" y="5894952"/>
              <a:ext cx="127288" cy="62403"/>
            </a:xfrm>
            <a:custGeom>
              <a:avLst/>
              <a:gdLst>
                <a:gd name="connsiteX0" fmla="*/ 85644 w 127288"/>
                <a:gd name="connsiteY0" fmla="*/ 62403 h 62403"/>
                <a:gd name="connsiteX1" fmla="*/ 60022 w 127288"/>
                <a:gd name="connsiteY1" fmla="*/ 54116 h 62403"/>
                <a:gd name="connsiteX2" fmla="*/ 4301 w 127288"/>
                <a:gd name="connsiteY2" fmla="*/ 17540 h 62403"/>
                <a:gd name="connsiteX3" fmla="*/ 1538 w 127288"/>
                <a:gd name="connsiteY3" fmla="*/ 4301 h 62403"/>
                <a:gd name="connsiteX4" fmla="*/ 14778 w 127288"/>
                <a:gd name="connsiteY4" fmla="*/ 1538 h 62403"/>
                <a:gd name="connsiteX5" fmla="*/ 70880 w 127288"/>
                <a:gd name="connsiteY5" fmla="*/ 38305 h 62403"/>
                <a:gd name="connsiteX6" fmla="*/ 90692 w 127288"/>
                <a:gd name="connsiteY6" fmla="*/ 42401 h 62403"/>
                <a:gd name="connsiteX7" fmla="*/ 108885 w 127288"/>
                <a:gd name="connsiteY7" fmla="*/ 19636 h 62403"/>
                <a:gd name="connsiteX8" fmla="*/ 121077 w 127288"/>
                <a:gd name="connsiteY8" fmla="*/ 14016 h 62403"/>
                <a:gd name="connsiteX9" fmla="*/ 126697 w 127288"/>
                <a:gd name="connsiteY9" fmla="*/ 26208 h 62403"/>
                <a:gd name="connsiteX10" fmla="*/ 96026 w 127288"/>
                <a:gd name="connsiteY10" fmla="*/ 60689 h 62403"/>
                <a:gd name="connsiteX11" fmla="*/ 85549 w 127288"/>
                <a:gd name="connsiteY11" fmla="*/ 62213 h 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88" h="62403">
                  <a:moveTo>
                    <a:pt x="85644" y="62403"/>
                  </a:moveTo>
                  <a:cubicBezTo>
                    <a:pt x="71547" y="62403"/>
                    <a:pt x="60593" y="54593"/>
                    <a:pt x="60022" y="54116"/>
                  </a:cubicBezTo>
                  <a:lnTo>
                    <a:pt x="4301" y="17540"/>
                  </a:lnTo>
                  <a:cubicBezTo>
                    <a:pt x="-81" y="14683"/>
                    <a:pt x="-1319" y="8777"/>
                    <a:pt x="1538" y="4301"/>
                  </a:cubicBezTo>
                  <a:cubicBezTo>
                    <a:pt x="4396" y="-81"/>
                    <a:pt x="10301" y="-1319"/>
                    <a:pt x="14778" y="1538"/>
                  </a:cubicBezTo>
                  <a:lnTo>
                    <a:pt x="70880" y="38305"/>
                  </a:lnTo>
                  <a:cubicBezTo>
                    <a:pt x="70880" y="38305"/>
                    <a:pt x="81167" y="45449"/>
                    <a:pt x="90692" y="42401"/>
                  </a:cubicBezTo>
                  <a:cubicBezTo>
                    <a:pt x="99836" y="39543"/>
                    <a:pt x="105647" y="28399"/>
                    <a:pt x="108885" y="19636"/>
                  </a:cubicBezTo>
                  <a:cubicBezTo>
                    <a:pt x="110695" y="14683"/>
                    <a:pt x="116219" y="12206"/>
                    <a:pt x="121077" y="14016"/>
                  </a:cubicBezTo>
                  <a:cubicBezTo>
                    <a:pt x="126030" y="15826"/>
                    <a:pt x="128507" y="21350"/>
                    <a:pt x="126697" y="26208"/>
                  </a:cubicBezTo>
                  <a:cubicBezTo>
                    <a:pt x="119744" y="44972"/>
                    <a:pt x="109457" y="56593"/>
                    <a:pt x="96026" y="60689"/>
                  </a:cubicBezTo>
                  <a:cubicBezTo>
                    <a:pt x="92407" y="61736"/>
                    <a:pt x="88883" y="62213"/>
                    <a:pt x="85549" y="6221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0E1AFD3F-70E9-9517-E04F-93B56A82E36D}"/>
                </a:ext>
              </a:extLst>
            </p:cNvPr>
            <p:cNvSpPr/>
            <p:nvPr/>
          </p:nvSpPr>
          <p:spPr>
            <a:xfrm>
              <a:off x="3356804" y="5926868"/>
              <a:ext cx="105647" cy="36774"/>
            </a:xfrm>
            <a:custGeom>
              <a:avLst/>
              <a:gdLst>
                <a:gd name="connsiteX0" fmla="*/ 60015 w 105647"/>
                <a:gd name="connsiteY0" fmla="*/ 36774 h 36774"/>
                <a:gd name="connsiteX1" fmla="*/ 21915 w 105647"/>
                <a:gd name="connsiteY1" fmla="*/ 28106 h 36774"/>
                <a:gd name="connsiteX2" fmla="*/ 20677 w 105647"/>
                <a:gd name="connsiteY2" fmla="*/ 27440 h 36774"/>
                <a:gd name="connsiteX3" fmla="*/ 4580 w 105647"/>
                <a:gd name="connsiteY3" fmla="*/ 17629 h 36774"/>
                <a:gd name="connsiteX4" fmla="*/ 1341 w 105647"/>
                <a:gd name="connsiteY4" fmla="*/ 4580 h 36774"/>
                <a:gd name="connsiteX5" fmla="*/ 14390 w 105647"/>
                <a:gd name="connsiteY5" fmla="*/ 1341 h 36774"/>
                <a:gd name="connsiteX6" fmla="*/ 29916 w 105647"/>
                <a:gd name="connsiteY6" fmla="*/ 10771 h 36774"/>
                <a:gd name="connsiteX7" fmla="*/ 88019 w 105647"/>
                <a:gd name="connsiteY7" fmla="*/ 5056 h 36774"/>
                <a:gd name="connsiteX8" fmla="*/ 101068 w 105647"/>
                <a:gd name="connsiteY8" fmla="*/ 1913 h 36774"/>
                <a:gd name="connsiteX9" fmla="*/ 104306 w 105647"/>
                <a:gd name="connsiteY9" fmla="*/ 14867 h 36774"/>
                <a:gd name="connsiteX10" fmla="*/ 59920 w 105647"/>
                <a:gd name="connsiteY10" fmla="*/ 36679 h 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47" h="36774">
                  <a:moveTo>
                    <a:pt x="60015" y="36774"/>
                  </a:moveTo>
                  <a:cubicBezTo>
                    <a:pt x="49538" y="36774"/>
                    <a:pt x="36869" y="34393"/>
                    <a:pt x="21915" y="28106"/>
                  </a:cubicBezTo>
                  <a:cubicBezTo>
                    <a:pt x="21439" y="27916"/>
                    <a:pt x="21058" y="27725"/>
                    <a:pt x="20677" y="27440"/>
                  </a:cubicBezTo>
                  <a:lnTo>
                    <a:pt x="4580" y="17629"/>
                  </a:lnTo>
                  <a:cubicBezTo>
                    <a:pt x="103" y="14867"/>
                    <a:pt x="-1326" y="9056"/>
                    <a:pt x="1341" y="4580"/>
                  </a:cubicBezTo>
                  <a:cubicBezTo>
                    <a:pt x="4103" y="103"/>
                    <a:pt x="9914" y="-1326"/>
                    <a:pt x="14390" y="1341"/>
                  </a:cubicBezTo>
                  <a:lnTo>
                    <a:pt x="29916" y="10771"/>
                  </a:lnTo>
                  <a:cubicBezTo>
                    <a:pt x="72683" y="28487"/>
                    <a:pt x="87447" y="6104"/>
                    <a:pt x="88019" y="5056"/>
                  </a:cubicBezTo>
                  <a:cubicBezTo>
                    <a:pt x="90781" y="674"/>
                    <a:pt x="96686" y="-754"/>
                    <a:pt x="101068" y="1913"/>
                  </a:cubicBezTo>
                  <a:cubicBezTo>
                    <a:pt x="105545" y="4580"/>
                    <a:pt x="106973" y="10295"/>
                    <a:pt x="104306" y="14867"/>
                  </a:cubicBezTo>
                  <a:cubicBezTo>
                    <a:pt x="103640" y="16010"/>
                    <a:pt x="90971" y="36679"/>
                    <a:pt x="59920" y="366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81E7D9F8-9976-4D08-FAD7-502022FD2780}"/>
                </a:ext>
              </a:extLst>
            </p:cNvPr>
            <p:cNvSpPr/>
            <p:nvPr/>
          </p:nvSpPr>
          <p:spPr>
            <a:xfrm>
              <a:off x="3227670" y="5826371"/>
              <a:ext cx="93306" cy="109839"/>
            </a:xfrm>
            <a:custGeom>
              <a:avLst/>
              <a:gdLst>
                <a:gd name="connsiteX0" fmla="*/ 33225 w 93306"/>
                <a:gd name="connsiteY0" fmla="*/ 109649 h 109839"/>
                <a:gd name="connsiteX1" fmla="*/ 13889 w 93306"/>
                <a:gd name="connsiteY1" fmla="*/ 102410 h 109839"/>
                <a:gd name="connsiteX2" fmla="*/ 1602 w 93306"/>
                <a:gd name="connsiteY2" fmla="*/ 67358 h 109839"/>
                <a:gd name="connsiteX3" fmla="*/ 2459 w 93306"/>
                <a:gd name="connsiteY3" fmla="*/ 65834 h 109839"/>
                <a:gd name="connsiteX4" fmla="*/ 38654 w 93306"/>
                <a:gd name="connsiteY4" fmla="*/ 10208 h 109839"/>
                <a:gd name="connsiteX5" fmla="*/ 76278 w 93306"/>
                <a:gd name="connsiteY5" fmla="*/ 5636 h 109839"/>
                <a:gd name="connsiteX6" fmla="*/ 90566 w 93306"/>
                <a:gd name="connsiteY6" fmla="*/ 42783 h 109839"/>
                <a:gd name="connsiteX7" fmla="*/ 54656 w 93306"/>
                <a:gd name="connsiteY7" fmla="*/ 100219 h 109839"/>
                <a:gd name="connsiteX8" fmla="*/ 53228 w 93306"/>
                <a:gd name="connsiteY8" fmla="*/ 102029 h 109839"/>
                <a:gd name="connsiteX9" fmla="*/ 33225 w 93306"/>
                <a:gd name="connsiteY9" fmla="*/ 109839 h 109839"/>
                <a:gd name="connsiteX10" fmla="*/ 19128 w 93306"/>
                <a:gd name="connsiteY10" fmla="*/ 74978 h 109839"/>
                <a:gd name="connsiteX11" fmla="*/ 25796 w 93306"/>
                <a:gd name="connsiteY11" fmla="*/ 87455 h 109839"/>
                <a:gd name="connsiteX12" fmla="*/ 39512 w 93306"/>
                <a:gd name="connsiteY12" fmla="*/ 88503 h 109839"/>
                <a:gd name="connsiteX13" fmla="*/ 73230 w 93306"/>
                <a:gd name="connsiteY13" fmla="*/ 34877 h 109839"/>
                <a:gd name="connsiteX14" fmla="*/ 66086 w 93306"/>
                <a:gd name="connsiteY14" fmla="*/ 21638 h 109839"/>
                <a:gd name="connsiteX15" fmla="*/ 54371 w 93306"/>
                <a:gd name="connsiteY15" fmla="*/ 20876 h 109839"/>
                <a:gd name="connsiteX16" fmla="*/ 19223 w 93306"/>
                <a:gd name="connsiteY16" fmla="*/ 74978 h 1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06" h="109839">
                  <a:moveTo>
                    <a:pt x="33225" y="109649"/>
                  </a:moveTo>
                  <a:cubicBezTo>
                    <a:pt x="27224" y="109649"/>
                    <a:pt x="20557" y="107744"/>
                    <a:pt x="13889" y="102410"/>
                  </a:cubicBezTo>
                  <a:cubicBezTo>
                    <a:pt x="-1922" y="89741"/>
                    <a:pt x="-1255" y="74406"/>
                    <a:pt x="1602" y="67358"/>
                  </a:cubicBezTo>
                  <a:cubicBezTo>
                    <a:pt x="1792" y="66786"/>
                    <a:pt x="2078" y="66310"/>
                    <a:pt x="2459" y="65834"/>
                  </a:cubicBezTo>
                  <a:lnTo>
                    <a:pt x="38654" y="10208"/>
                  </a:lnTo>
                  <a:cubicBezTo>
                    <a:pt x="44179" y="2111"/>
                    <a:pt x="58657" y="-5604"/>
                    <a:pt x="76278" y="5636"/>
                  </a:cubicBezTo>
                  <a:cubicBezTo>
                    <a:pt x="92185" y="15732"/>
                    <a:pt x="96947" y="28210"/>
                    <a:pt x="90566" y="42783"/>
                  </a:cubicBezTo>
                  <a:cubicBezTo>
                    <a:pt x="88375" y="47927"/>
                    <a:pt x="64753" y="84693"/>
                    <a:pt x="54656" y="100219"/>
                  </a:cubicBezTo>
                  <a:cubicBezTo>
                    <a:pt x="54275" y="100886"/>
                    <a:pt x="53704" y="101457"/>
                    <a:pt x="53228" y="102029"/>
                  </a:cubicBezTo>
                  <a:cubicBezTo>
                    <a:pt x="49417" y="105648"/>
                    <a:pt x="42083" y="109839"/>
                    <a:pt x="33225" y="109839"/>
                  </a:cubicBezTo>
                  <a:close/>
                  <a:moveTo>
                    <a:pt x="19128" y="74978"/>
                  </a:moveTo>
                  <a:cubicBezTo>
                    <a:pt x="18747" y="76883"/>
                    <a:pt x="18747" y="81836"/>
                    <a:pt x="25796" y="87455"/>
                  </a:cubicBezTo>
                  <a:cubicBezTo>
                    <a:pt x="32082" y="92504"/>
                    <a:pt x="37035" y="90218"/>
                    <a:pt x="39512" y="88503"/>
                  </a:cubicBezTo>
                  <a:cubicBezTo>
                    <a:pt x="52656" y="68024"/>
                    <a:pt x="71325" y="38687"/>
                    <a:pt x="73230" y="34877"/>
                  </a:cubicBezTo>
                  <a:cubicBezTo>
                    <a:pt x="74849" y="31258"/>
                    <a:pt x="76278" y="28019"/>
                    <a:pt x="66086" y="21638"/>
                  </a:cubicBezTo>
                  <a:cubicBezTo>
                    <a:pt x="58942" y="17066"/>
                    <a:pt x="55704" y="19256"/>
                    <a:pt x="54371" y="20876"/>
                  </a:cubicBezTo>
                  <a:lnTo>
                    <a:pt x="19223" y="74978"/>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27493000-E073-5725-B675-791D7FD4D989}"/>
                </a:ext>
              </a:extLst>
            </p:cNvPr>
            <p:cNvSpPr/>
            <p:nvPr/>
          </p:nvSpPr>
          <p:spPr>
            <a:xfrm>
              <a:off x="3196332" y="5830563"/>
              <a:ext cx="73978" cy="72499"/>
            </a:xfrm>
            <a:custGeom>
              <a:avLst/>
              <a:gdLst>
                <a:gd name="connsiteX0" fmla="*/ 33225 w 73978"/>
                <a:gd name="connsiteY0" fmla="*/ 72500 h 72499"/>
                <a:gd name="connsiteX1" fmla="*/ 13889 w 73978"/>
                <a:gd name="connsiteY1" fmla="*/ 65261 h 72499"/>
                <a:gd name="connsiteX2" fmla="*/ 1602 w 73978"/>
                <a:gd name="connsiteY2" fmla="*/ 30209 h 72499"/>
                <a:gd name="connsiteX3" fmla="*/ 2459 w 73978"/>
                <a:gd name="connsiteY3" fmla="*/ 28685 h 72499"/>
                <a:gd name="connsiteX4" fmla="*/ 18271 w 73978"/>
                <a:gd name="connsiteY4" fmla="*/ 4301 h 72499"/>
                <a:gd name="connsiteX5" fmla="*/ 31415 w 73978"/>
                <a:gd name="connsiteY5" fmla="*/ 1538 h 72499"/>
                <a:gd name="connsiteX6" fmla="*/ 34178 w 73978"/>
                <a:gd name="connsiteY6" fmla="*/ 14683 h 72499"/>
                <a:gd name="connsiteX7" fmla="*/ 19033 w 73978"/>
                <a:gd name="connsiteY7" fmla="*/ 37924 h 72499"/>
                <a:gd name="connsiteX8" fmla="*/ 25700 w 73978"/>
                <a:gd name="connsiteY8" fmla="*/ 50306 h 72499"/>
                <a:gd name="connsiteX9" fmla="*/ 39416 w 73978"/>
                <a:gd name="connsiteY9" fmla="*/ 51259 h 72499"/>
                <a:gd name="connsiteX10" fmla="*/ 56466 w 73978"/>
                <a:gd name="connsiteY10" fmla="*/ 25256 h 72499"/>
                <a:gd name="connsiteX11" fmla="*/ 69611 w 73978"/>
                <a:gd name="connsiteY11" fmla="*/ 22398 h 72499"/>
                <a:gd name="connsiteX12" fmla="*/ 72468 w 73978"/>
                <a:gd name="connsiteY12" fmla="*/ 35543 h 72499"/>
                <a:gd name="connsiteX13" fmla="*/ 54561 w 73978"/>
                <a:gd name="connsiteY13" fmla="*/ 62879 h 72499"/>
                <a:gd name="connsiteX14" fmla="*/ 53132 w 73978"/>
                <a:gd name="connsiteY14" fmla="*/ 64594 h 72499"/>
                <a:gd name="connsiteX15" fmla="*/ 33130 w 73978"/>
                <a:gd name="connsiteY15" fmla="*/ 72404 h 7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978" h="72499">
                  <a:moveTo>
                    <a:pt x="33225" y="72500"/>
                  </a:moveTo>
                  <a:cubicBezTo>
                    <a:pt x="27224" y="72500"/>
                    <a:pt x="20557" y="70595"/>
                    <a:pt x="13889" y="65261"/>
                  </a:cubicBezTo>
                  <a:cubicBezTo>
                    <a:pt x="-1922" y="52592"/>
                    <a:pt x="-1255" y="37257"/>
                    <a:pt x="1602" y="30209"/>
                  </a:cubicBezTo>
                  <a:cubicBezTo>
                    <a:pt x="1793" y="29637"/>
                    <a:pt x="2078" y="29161"/>
                    <a:pt x="2459" y="28685"/>
                  </a:cubicBezTo>
                  <a:lnTo>
                    <a:pt x="18271" y="4301"/>
                  </a:lnTo>
                  <a:cubicBezTo>
                    <a:pt x="21128" y="-81"/>
                    <a:pt x="27034" y="-1319"/>
                    <a:pt x="31415" y="1538"/>
                  </a:cubicBezTo>
                  <a:cubicBezTo>
                    <a:pt x="35797" y="4396"/>
                    <a:pt x="37035" y="10301"/>
                    <a:pt x="34178" y="14683"/>
                  </a:cubicBezTo>
                  <a:lnTo>
                    <a:pt x="19033" y="37924"/>
                  </a:lnTo>
                  <a:cubicBezTo>
                    <a:pt x="18747" y="39543"/>
                    <a:pt x="18557" y="44591"/>
                    <a:pt x="25700" y="50306"/>
                  </a:cubicBezTo>
                  <a:cubicBezTo>
                    <a:pt x="31987" y="55355"/>
                    <a:pt x="37035" y="53069"/>
                    <a:pt x="39416" y="51259"/>
                  </a:cubicBezTo>
                  <a:cubicBezTo>
                    <a:pt x="41798" y="47639"/>
                    <a:pt x="49513" y="36019"/>
                    <a:pt x="56466" y="25256"/>
                  </a:cubicBezTo>
                  <a:cubicBezTo>
                    <a:pt x="59324" y="20874"/>
                    <a:pt x="65229" y="19541"/>
                    <a:pt x="69611" y="22398"/>
                  </a:cubicBezTo>
                  <a:cubicBezTo>
                    <a:pt x="73992" y="25256"/>
                    <a:pt x="75326" y="31161"/>
                    <a:pt x="72468" y="35543"/>
                  </a:cubicBezTo>
                  <a:cubicBezTo>
                    <a:pt x="63991" y="48592"/>
                    <a:pt x="54561" y="62879"/>
                    <a:pt x="54561" y="62879"/>
                  </a:cubicBezTo>
                  <a:cubicBezTo>
                    <a:pt x="54180" y="63451"/>
                    <a:pt x="53704" y="64022"/>
                    <a:pt x="53132" y="64594"/>
                  </a:cubicBezTo>
                  <a:cubicBezTo>
                    <a:pt x="49322" y="68118"/>
                    <a:pt x="41988" y="72404"/>
                    <a:pt x="33130" y="7240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35133B1E-079B-3382-856F-4326F72F2044}"/>
                </a:ext>
              </a:extLst>
            </p:cNvPr>
            <p:cNvSpPr/>
            <p:nvPr/>
          </p:nvSpPr>
          <p:spPr>
            <a:xfrm>
              <a:off x="3265389" y="5859289"/>
              <a:ext cx="88108" cy="100447"/>
            </a:xfrm>
            <a:custGeom>
              <a:avLst/>
              <a:gdLst>
                <a:gd name="connsiteX0" fmla="*/ 33225 w 88108"/>
                <a:gd name="connsiteY0" fmla="*/ 100448 h 100447"/>
                <a:gd name="connsiteX1" fmla="*/ 13889 w 88108"/>
                <a:gd name="connsiteY1" fmla="*/ 93114 h 100447"/>
                <a:gd name="connsiteX2" fmla="*/ 1602 w 88108"/>
                <a:gd name="connsiteY2" fmla="*/ 58062 h 100447"/>
                <a:gd name="connsiteX3" fmla="*/ 2459 w 88108"/>
                <a:gd name="connsiteY3" fmla="*/ 56538 h 100447"/>
                <a:gd name="connsiteX4" fmla="*/ 32177 w 88108"/>
                <a:gd name="connsiteY4" fmla="*/ 10818 h 100447"/>
                <a:gd name="connsiteX5" fmla="*/ 68468 w 88108"/>
                <a:gd name="connsiteY5" fmla="*/ 4055 h 100447"/>
                <a:gd name="connsiteX6" fmla="*/ 86089 w 88108"/>
                <a:gd name="connsiteY6" fmla="*/ 41583 h 100447"/>
                <a:gd name="connsiteX7" fmla="*/ 54656 w 88108"/>
                <a:gd name="connsiteY7" fmla="*/ 90923 h 100447"/>
                <a:gd name="connsiteX8" fmla="*/ 53228 w 88108"/>
                <a:gd name="connsiteY8" fmla="*/ 92542 h 100447"/>
                <a:gd name="connsiteX9" fmla="*/ 33225 w 88108"/>
                <a:gd name="connsiteY9" fmla="*/ 100353 h 100447"/>
                <a:gd name="connsiteX10" fmla="*/ 19128 w 88108"/>
                <a:gd name="connsiteY10" fmla="*/ 65777 h 100447"/>
                <a:gd name="connsiteX11" fmla="*/ 25796 w 88108"/>
                <a:gd name="connsiteY11" fmla="*/ 78255 h 100447"/>
                <a:gd name="connsiteX12" fmla="*/ 39511 w 88108"/>
                <a:gd name="connsiteY12" fmla="*/ 79207 h 100447"/>
                <a:gd name="connsiteX13" fmla="*/ 68658 w 88108"/>
                <a:gd name="connsiteY13" fmla="*/ 33773 h 100447"/>
                <a:gd name="connsiteX14" fmla="*/ 59228 w 88108"/>
                <a:gd name="connsiteY14" fmla="*/ 20628 h 100447"/>
                <a:gd name="connsiteX15" fmla="*/ 47798 w 88108"/>
                <a:gd name="connsiteY15" fmla="*/ 21676 h 100447"/>
                <a:gd name="connsiteX16" fmla="*/ 19223 w 88108"/>
                <a:gd name="connsiteY16" fmla="*/ 65682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108" h="100447">
                  <a:moveTo>
                    <a:pt x="33225" y="100448"/>
                  </a:moveTo>
                  <a:cubicBezTo>
                    <a:pt x="27224" y="100448"/>
                    <a:pt x="20557" y="98543"/>
                    <a:pt x="13889" y="93114"/>
                  </a:cubicBezTo>
                  <a:cubicBezTo>
                    <a:pt x="-1922" y="80445"/>
                    <a:pt x="-1255" y="65110"/>
                    <a:pt x="1602" y="58062"/>
                  </a:cubicBezTo>
                  <a:cubicBezTo>
                    <a:pt x="1793" y="57490"/>
                    <a:pt x="2078" y="57014"/>
                    <a:pt x="2459" y="56538"/>
                  </a:cubicBezTo>
                  <a:lnTo>
                    <a:pt x="32177" y="10818"/>
                  </a:lnTo>
                  <a:cubicBezTo>
                    <a:pt x="37607" y="3864"/>
                    <a:pt x="51418" y="-5470"/>
                    <a:pt x="68468" y="4055"/>
                  </a:cubicBezTo>
                  <a:cubicBezTo>
                    <a:pt x="94566" y="18628"/>
                    <a:pt x="87708" y="37869"/>
                    <a:pt x="86089" y="41583"/>
                  </a:cubicBezTo>
                  <a:cubicBezTo>
                    <a:pt x="83803" y="46727"/>
                    <a:pt x="63324" y="77778"/>
                    <a:pt x="54656" y="90923"/>
                  </a:cubicBezTo>
                  <a:cubicBezTo>
                    <a:pt x="54275" y="91494"/>
                    <a:pt x="53799" y="92066"/>
                    <a:pt x="53228" y="92542"/>
                  </a:cubicBezTo>
                  <a:cubicBezTo>
                    <a:pt x="49418" y="96162"/>
                    <a:pt x="42083" y="100353"/>
                    <a:pt x="33225" y="100353"/>
                  </a:cubicBezTo>
                  <a:close/>
                  <a:moveTo>
                    <a:pt x="19128" y="65777"/>
                  </a:moveTo>
                  <a:cubicBezTo>
                    <a:pt x="18747" y="67682"/>
                    <a:pt x="18747" y="72635"/>
                    <a:pt x="25796" y="78255"/>
                  </a:cubicBezTo>
                  <a:cubicBezTo>
                    <a:pt x="32082" y="83303"/>
                    <a:pt x="37130" y="81017"/>
                    <a:pt x="39511" y="79207"/>
                  </a:cubicBezTo>
                  <a:cubicBezTo>
                    <a:pt x="52751" y="59205"/>
                    <a:pt x="67134" y="37107"/>
                    <a:pt x="68658" y="33773"/>
                  </a:cubicBezTo>
                  <a:cubicBezTo>
                    <a:pt x="70373" y="29868"/>
                    <a:pt x="66848" y="24915"/>
                    <a:pt x="59228" y="20628"/>
                  </a:cubicBezTo>
                  <a:cubicBezTo>
                    <a:pt x="53323" y="17295"/>
                    <a:pt x="49608" y="19676"/>
                    <a:pt x="47798" y="21676"/>
                  </a:cubicBezTo>
                  <a:lnTo>
                    <a:pt x="19223" y="6568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BC53634D-9F2E-B757-8A3A-1D5CCEAF0B4B}"/>
                </a:ext>
              </a:extLst>
            </p:cNvPr>
            <p:cNvSpPr/>
            <p:nvPr/>
          </p:nvSpPr>
          <p:spPr>
            <a:xfrm>
              <a:off x="3303959" y="5890122"/>
              <a:ext cx="76547" cy="85331"/>
            </a:xfrm>
            <a:custGeom>
              <a:avLst/>
              <a:gdLst>
                <a:gd name="connsiteX0" fmla="*/ 30850 w 76547"/>
                <a:gd name="connsiteY0" fmla="*/ 85331 h 85331"/>
                <a:gd name="connsiteX1" fmla="*/ 13419 w 76547"/>
                <a:gd name="connsiteY1" fmla="*/ 79235 h 85331"/>
                <a:gd name="connsiteX2" fmla="*/ 1513 w 76547"/>
                <a:gd name="connsiteY2" fmla="*/ 47612 h 85331"/>
                <a:gd name="connsiteX3" fmla="*/ 2370 w 76547"/>
                <a:gd name="connsiteY3" fmla="*/ 45993 h 85331"/>
                <a:gd name="connsiteX4" fmla="*/ 28469 w 76547"/>
                <a:gd name="connsiteY4" fmla="*/ 6559 h 85331"/>
                <a:gd name="connsiteX5" fmla="*/ 30469 w 76547"/>
                <a:gd name="connsiteY5" fmla="*/ 4369 h 85331"/>
                <a:gd name="connsiteX6" fmla="*/ 61044 w 76547"/>
                <a:gd name="connsiteY6" fmla="*/ 4369 h 85331"/>
                <a:gd name="connsiteX7" fmla="*/ 73046 w 76547"/>
                <a:gd name="connsiteY7" fmla="*/ 43802 h 85331"/>
                <a:gd name="connsiteX8" fmla="*/ 50948 w 76547"/>
                <a:gd name="connsiteY8" fmla="*/ 76759 h 85331"/>
                <a:gd name="connsiteX9" fmla="*/ 49614 w 76547"/>
                <a:gd name="connsiteY9" fmla="*/ 78187 h 85331"/>
                <a:gd name="connsiteX10" fmla="*/ 30850 w 76547"/>
                <a:gd name="connsiteY10" fmla="*/ 85331 h 85331"/>
                <a:gd name="connsiteX11" fmla="*/ 19134 w 76547"/>
                <a:gd name="connsiteY11" fmla="*/ 55232 h 85331"/>
                <a:gd name="connsiteX12" fmla="*/ 24754 w 76547"/>
                <a:gd name="connsiteY12" fmla="*/ 63900 h 85331"/>
                <a:gd name="connsiteX13" fmla="*/ 36184 w 76547"/>
                <a:gd name="connsiteY13" fmla="*/ 64567 h 85331"/>
                <a:gd name="connsiteX14" fmla="*/ 55710 w 76547"/>
                <a:gd name="connsiteY14" fmla="*/ 35896 h 85331"/>
                <a:gd name="connsiteX15" fmla="*/ 52377 w 76547"/>
                <a:gd name="connsiteY15" fmla="*/ 21323 h 85331"/>
                <a:gd name="connsiteX16" fmla="*/ 42947 w 76547"/>
                <a:gd name="connsiteY16" fmla="*/ 19323 h 85331"/>
                <a:gd name="connsiteX17" fmla="*/ 19134 w 76547"/>
                <a:gd name="connsiteY17" fmla="*/ 55232 h 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47" h="85331">
                  <a:moveTo>
                    <a:pt x="30850" y="85331"/>
                  </a:moveTo>
                  <a:cubicBezTo>
                    <a:pt x="25421" y="85331"/>
                    <a:pt x="19420" y="83712"/>
                    <a:pt x="13419" y="79235"/>
                  </a:cubicBezTo>
                  <a:cubicBezTo>
                    <a:pt x="-1726" y="68091"/>
                    <a:pt x="-1249" y="54089"/>
                    <a:pt x="1513" y="47612"/>
                  </a:cubicBezTo>
                  <a:cubicBezTo>
                    <a:pt x="1703" y="47041"/>
                    <a:pt x="1989" y="46469"/>
                    <a:pt x="2370" y="45993"/>
                  </a:cubicBezTo>
                  <a:lnTo>
                    <a:pt x="28469" y="6559"/>
                  </a:lnTo>
                  <a:cubicBezTo>
                    <a:pt x="29040" y="5702"/>
                    <a:pt x="29707" y="5035"/>
                    <a:pt x="30469" y="4369"/>
                  </a:cubicBezTo>
                  <a:cubicBezTo>
                    <a:pt x="31707" y="3416"/>
                    <a:pt x="42947" y="-4966"/>
                    <a:pt x="61044" y="4369"/>
                  </a:cubicBezTo>
                  <a:cubicBezTo>
                    <a:pt x="75903" y="11893"/>
                    <a:pt x="80475" y="27038"/>
                    <a:pt x="73046" y="43802"/>
                  </a:cubicBezTo>
                  <a:cubicBezTo>
                    <a:pt x="71045" y="48279"/>
                    <a:pt x="58377" y="66376"/>
                    <a:pt x="50948" y="76759"/>
                  </a:cubicBezTo>
                  <a:cubicBezTo>
                    <a:pt x="50567" y="77330"/>
                    <a:pt x="50091" y="77806"/>
                    <a:pt x="49614" y="78187"/>
                  </a:cubicBezTo>
                  <a:cubicBezTo>
                    <a:pt x="46090" y="81426"/>
                    <a:pt x="39232" y="85331"/>
                    <a:pt x="30850" y="85331"/>
                  </a:cubicBezTo>
                  <a:close/>
                  <a:moveTo>
                    <a:pt x="19134" y="55232"/>
                  </a:moveTo>
                  <a:cubicBezTo>
                    <a:pt x="19039" y="56661"/>
                    <a:pt x="19420" y="59995"/>
                    <a:pt x="24754" y="63900"/>
                  </a:cubicBezTo>
                  <a:cubicBezTo>
                    <a:pt x="30088" y="67805"/>
                    <a:pt x="34184" y="65995"/>
                    <a:pt x="36184" y="64567"/>
                  </a:cubicBezTo>
                  <a:cubicBezTo>
                    <a:pt x="44757" y="52565"/>
                    <a:pt x="54377" y="38563"/>
                    <a:pt x="55710" y="35896"/>
                  </a:cubicBezTo>
                  <a:cubicBezTo>
                    <a:pt x="60378" y="25419"/>
                    <a:pt x="54948" y="22657"/>
                    <a:pt x="52377" y="21323"/>
                  </a:cubicBezTo>
                  <a:cubicBezTo>
                    <a:pt x="47519" y="18847"/>
                    <a:pt x="44376" y="18942"/>
                    <a:pt x="42947" y="19323"/>
                  </a:cubicBezTo>
                  <a:lnTo>
                    <a:pt x="19134" y="5523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6" name="Human earth">
            <a:extLst>
              <a:ext uri="{FF2B5EF4-FFF2-40B4-BE49-F238E27FC236}">
                <a16:creationId xmlns:a16="http://schemas.microsoft.com/office/drawing/2014/main" id="{52750EC4-5FBC-EED3-9D19-4AB87B075438}"/>
              </a:ext>
            </a:extLst>
          </p:cNvPr>
          <p:cNvGrpSpPr/>
          <p:nvPr/>
        </p:nvGrpSpPr>
        <p:grpSpPr>
          <a:xfrm>
            <a:off x="9301118" y="1575315"/>
            <a:ext cx="1410291" cy="1370127"/>
            <a:chOff x="6122490" y="4485596"/>
            <a:chExt cx="458533" cy="446245"/>
          </a:xfrm>
        </p:grpSpPr>
        <p:grpSp>
          <p:nvGrpSpPr>
            <p:cNvPr id="28" name="Graphic 12">
              <a:extLst>
                <a:ext uri="{FF2B5EF4-FFF2-40B4-BE49-F238E27FC236}">
                  <a16:creationId xmlns:a16="http://schemas.microsoft.com/office/drawing/2014/main" id="{E280EECA-C3E3-34D0-EFCF-0F8FD18287DD}"/>
                </a:ext>
              </a:extLst>
            </p:cNvPr>
            <p:cNvGrpSpPr/>
            <p:nvPr/>
          </p:nvGrpSpPr>
          <p:grpSpPr>
            <a:xfrm>
              <a:off x="6439195" y="4546365"/>
              <a:ext cx="141828" cy="385476"/>
              <a:chOff x="6439195" y="4546365"/>
              <a:chExt cx="141828" cy="385476"/>
            </a:xfrm>
            <a:solidFill>
              <a:srgbClr val="009CD6"/>
            </a:solidFill>
          </p:grpSpPr>
          <p:sp>
            <p:nvSpPr>
              <p:cNvPr id="38" name="Freeform: Shape 37">
                <a:extLst>
                  <a:ext uri="{FF2B5EF4-FFF2-40B4-BE49-F238E27FC236}">
                    <a16:creationId xmlns:a16="http://schemas.microsoft.com/office/drawing/2014/main" id="{7518B8E0-C60C-2825-13E5-1394236A8AFD}"/>
                  </a:ext>
                </a:extLst>
              </p:cNvPr>
              <p:cNvSpPr/>
              <p:nvPr/>
            </p:nvSpPr>
            <p:spPr>
              <a:xfrm>
                <a:off x="6459675" y="4546365"/>
                <a:ext cx="100965" cy="100393"/>
              </a:xfrm>
              <a:custGeom>
                <a:avLst/>
                <a:gdLst>
                  <a:gd name="connsiteX0" fmla="*/ 50483 w 100965"/>
                  <a:gd name="connsiteY0" fmla="*/ 100393 h 100393"/>
                  <a:gd name="connsiteX1" fmla="*/ 0 w 100965"/>
                  <a:gd name="connsiteY1" fmla="*/ 50197 h 100393"/>
                  <a:gd name="connsiteX2" fmla="*/ 50483 w 100965"/>
                  <a:gd name="connsiteY2" fmla="*/ 0 h 100393"/>
                  <a:gd name="connsiteX3" fmla="*/ 100965 w 100965"/>
                  <a:gd name="connsiteY3" fmla="*/ 50197 h 100393"/>
                  <a:gd name="connsiteX4" fmla="*/ 50483 w 100965"/>
                  <a:gd name="connsiteY4" fmla="*/ 100393 h 100393"/>
                  <a:gd name="connsiteX5" fmla="*/ 50483 w 100965"/>
                  <a:gd name="connsiteY5" fmla="*/ 18955 h 100393"/>
                  <a:gd name="connsiteX6" fmla="*/ 19050 w 100965"/>
                  <a:gd name="connsiteY6" fmla="*/ 50102 h 100393"/>
                  <a:gd name="connsiteX7" fmla="*/ 50483 w 100965"/>
                  <a:gd name="connsiteY7" fmla="*/ 81248 h 100393"/>
                  <a:gd name="connsiteX8" fmla="*/ 81915 w 100965"/>
                  <a:gd name="connsiteY8" fmla="*/ 50102 h 100393"/>
                  <a:gd name="connsiteX9" fmla="*/ 50483 w 100965"/>
                  <a:gd name="connsiteY9" fmla="*/ 18955 h 10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65" h="100393">
                    <a:moveTo>
                      <a:pt x="50483" y="100393"/>
                    </a:moveTo>
                    <a:cubicBezTo>
                      <a:pt x="22670" y="100393"/>
                      <a:pt x="0" y="77819"/>
                      <a:pt x="0" y="50197"/>
                    </a:cubicBezTo>
                    <a:cubicBezTo>
                      <a:pt x="0" y="22574"/>
                      <a:pt x="22670" y="0"/>
                      <a:pt x="50483" y="0"/>
                    </a:cubicBezTo>
                    <a:cubicBezTo>
                      <a:pt x="78296" y="0"/>
                      <a:pt x="100965" y="22574"/>
                      <a:pt x="100965" y="50197"/>
                    </a:cubicBezTo>
                    <a:cubicBezTo>
                      <a:pt x="100965" y="77819"/>
                      <a:pt x="78296" y="100393"/>
                      <a:pt x="50483" y="100393"/>
                    </a:cubicBezTo>
                    <a:close/>
                    <a:moveTo>
                      <a:pt x="50483" y="18955"/>
                    </a:moveTo>
                    <a:cubicBezTo>
                      <a:pt x="33147" y="18955"/>
                      <a:pt x="19050" y="32957"/>
                      <a:pt x="19050" y="50102"/>
                    </a:cubicBezTo>
                    <a:cubicBezTo>
                      <a:pt x="19050" y="67246"/>
                      <a:pt x="33147" y="81248"/>
                      <a:pt x="50483" y="81248"/>
                    </a:cubicBezTo>
                    <a:cubicBezTo>
                      <a:pt x="67819" y="81248"/>
                      <a:pt x="81915" y="67246"/>
                      <a:pt x="81915" y="50102"/>
                    </a:cubicBezTo>
                    <a:cubicBezTo>
                      <a:pt x="81915" y="32957"/>
                      <a:pt x="67819" y="18955"/>
                      <a:pt x="50483" y="189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ACC61898-A0F1-F14A-E62C-282C8F9C0414}"/>
                  </a:ext>
                </a:extLst>
              </p:cNvPr>
              <p:cNvSpPr/>
              <p:nvPr/>
            </p:nvSpPr>
            <p:spPr>
              <a:xfrm>
                <a:off x="6439195" y="4657713"/>
                <a:ext cx="141828" cy="274129"/>
              </a:xfrm>
              <a:custGeom>
                <a:avLst/>
                <a:gdLst>
                  <a:gd name="connsiteX0" fmla="*/ 101728 w 141828"/>
                  <a:gd name="connsiteY0" fmla="*/ 274034 h 274129"/>
                  <a:gd name="connsiteX1" fmla="*/ 101252 w 141828"/>
                  <a:gd name="connsiteY1" fmla="*/ 274034 h 274129"/>
                  <a:gd name="connsiteX2" fmla="*/ 92203 w 141828"/>
                  <a:gd name="connsiteY2" fmla="*/ 264033 h 274129"/>
                  <a:gd name="connsiteX3" fmla="*/ 98300 w 141828"/>
                  <a:gd name="connsiteY3" fmla="*/ 148590 h 274129"/>
                  <a:gd name="connsiteX4" fmla="*/ 98300 w 141828"/>
                  <a:gd name="connsiteY4" fmla="*/ 49244 h 274129"/>
                  <a:gd name="connsiteX5" fmla="*/ 107825 w 141828"/>
                  <a:gd name="connsiteY5" fmla="*/ 39719 h 274129"/>
                  <a:gd name="connsiteX6" fmla="*/ 117350 w 141828"/>
                  <a:gd name="connsiteY6" fmla="*/ 49244 h 274129"/>
                  <a:gd name="connsiteX7" fmla="*/ 117350 w 141828"/>
                  <a:gd name="connsiteY7" fmla="*/ 149162 h 274129"/>
                  <a:gd name="connsiteX8" fmla="*/ 111253 w 141828"/>
                  <a:gd name="connsiteY8" fmla="*/ 265081 h 274129"/>
                  <a:gd name="connsiteX9" fmla="*/ 101728 w 141828"/>
                  <a:gd name="connsiteY9" fmla="*/ 274130 h 274129"/>
                  <a:gd name="connsiteX10" fmla="*/ 40197 w 141828"/>
                  <a:gd name="connsiteY10" fmla="*/ 274034 h 274129"/>
                  <a:gd name="connsiteX11" fmla="*/ 30672 w 141828"/>
                  <a:gd name="connsiteY11" fmla="*/ 264986 h 274129"/>
                  <a:gd name="connsiteX12" fmla="*/ 24576 w 141828"/>
                  <a:gd name="connsiteY12" fmla="*/ 149543 h 274129"/>
                  <a:gd name="connsiteX13" fmla="*/ 24576 w 141828"/>
                  <a:gd name="connsiteY13" fmla="*/ 49149 h 274129"/>
                  <a:gd name="connsiteX14" fmla="*/ 34101 w 141828"/>
                  <a:gd name="connsiteY14" fmla="*/ 39624 h 274129"/>
                  <a:gd name="connsiteX15" fmla="*/ 43626 w 141828"/>
                  <a:gd name="connsiteY15" fmla="*/ 49149 h 274129"/>
                  <a:gd name="connsiteX16" fmla="*/ 43626 w 141828"/>
                  <a:gd name="connsiteY16" fmla="*/ 149066 h 274129"/>
                  <a:gd name="connsiteX17" fmla="*/ 49722 w 141828"/>
                  <a:gd name="connsiteY17" fmla="*/ 264033 h 274129"/>
                  <a:gd name="connsiteX18" fmla="*/ 40673 w 141828"/>
                  <a:gd name="connsiteY18" fmla="*/ 274034 h 274129"/>
                  <a:gd name="connsiteX19" fmla="*/ 40197 w 141828"/>
                  <a:gd name="connsiteY19" fmla="*/ 274034 h 274129"/>
                  <a:gd name="connsiteX20" fmla="*/ 70963 w 141828"/>
                  <a:gd name="connsiteY20" fmla="*/ 274034 h 274129"/>
                  <a:gd name="connsiteX21" fmla="*/ 61438 w 141828"/>
                  <a:gd name="connsiteY21" fmla="*/ 264509 h 274129"/>
                  <a:gd name="connsiteX22" fmla="*/ 61438 w 141828"/>
                  <a:gd name="connsiteY22" fmla="*/ 150971 h 274129"/>
                  <a:gd name="connsiteX23" fmla="*/ 70963 w 141828"/>
                  <a:gd name="connsiteY23" fmla="*/ 141446 h 274129"/>
                  <a:gd name="connsiteX24" fmla="*/ 80488 w 141828"/>
                  <a:gd name="connsiteY24" fmla="*/ 150971 h 274129"/>
                  <a:gd name="connsiteX25" fmla="*/ 80488 w 141828"/>
                  <a:gd name="connsiteY25" fmla="*/ 264509 h 274129"/>
                  <a:gd name="connsiteX26" fmla="*/ 70963 w 141828"/>
                  <a:gd name="connsiteY26" fmla="*/ 274034 h 274129"/>
                  <a:gd name="connsiteX27" fmla="*/ 9527 w 141828"/>
                  <a:gd name="connsiteY27" fmla="*/ 158972 h 274129"/>
                  <a:gd name="connsiteX28" fmla="*/ 9431 w 141828"/>
                  <a:gd name="connsiteY28" fmla="*/ 158972 h 274129"/>
                  <a:gd name="connsiteX29" fmla="*/ 2 w 141828"/>
                  <a:gd name="connsiteY29" fmla="*/ 149352 h 274129"/>
                  <a:gd name="connsiteX30" fmla="*/ 1240 w 141828"/>
                  <a:gd name="connsiteY30" fmla="*/ 36481 h 274129"/>
                  <a:gd name="connsiteX31" fmla="*/ 70868 w 141828"/>
                  <a:gd name="connsiteY31" fmla="*/ 0 h 274129"/>
                  <a:gd name="connsiteX32" fmla="*/ 70868 w 141828"/>
                  <a:gd name="connsiteY32" fmla="*/ 0 h 274129"/>
                  <a:gd name="connsiteX33" fmla="*/ 140591 w 141828"/>
                  <a:gd name="connsiteY33" fmla="*/ 36481 h 274129"/>
                  <a:gd name="connsiteX34" fmla="*/ 141829 w 141828"/>
                  <a:gd name="connsiteY34" fmla="*/ 149257 h 274129"/>
                  <a:gd name="connsiteX35" fmla="*/ 132399 w 141828"/>
                  <a:gd name="connsiteY35" fmla="*/ 158877 h 274129"/>
                  <a:gd name="connsiteX36" fmla="*/ 122779 w 141828"/>
                  <a:gd name="connsiteY36" fmla="*/ 149447 h 274129"/>
                  <a:gd name="connsiteX37" fmla="*/ 121541 w 141828"/>
                  <a:gd name="connsiteY37" fmla="*/ 36671 h 274129"/>
                  <a:gd name="connsiteX38" fmla="*/ 70868 w 141828"/>
                  <a:gd name="connsiteY38" fmla="*/ 19050 h 274129"/>
                  <a:gd name="connsiteX39" fmla="*/ 70868 w 141828"/>
                  <a:gd name="connsiteY39" fmla="*/ 19050 h 274129"/>
                  <a:gd name="connsiteX40" fmla="*/ 20290 w 141828"/>
                  <a:gd name="connsiteY40" fmla="*/ 36671 h 274129"/>
                  <a:gd name="connsiteX41" fmla="*/ 19052 w 141828"/>
                  <a:gd name="connsiteY41" fmla="*/ 149543 h 274129"/>
                  <a:gd name="connsiteX42" fmla="*/ 9527 w 141828"/>
                  <a:gd name="connsiteY42" fmla="*/ 158972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1828" h="274129">
                    <a:moveTo>
                      <a:pt x="101728" y="274034"/>
                    </a:moveTo>
                    <a:cubicBezTo>
                      <a:pt x="101728" y="274034"/>
                      <a:pt x="101348" y="274034"/>
                      <a:pt x="101252" y="274034"/>
                    </a:cubicBezTo>
                    <a:cubicBezTo>
                      <a:pt x="96014" y="273748"/>
                      <a:pt x="92013" y="269272"/>
                      <a:pt x="92203" y="264033"/>
                    </a:cubicBezTo>
                    <a:lnTo>
                      <a:pt x="98300" y="148590"/>
                    </a:lnTo>
                    <a:lnTo>
                      <a:pt x="98300" y="49244"/>
                    </a:lnTo>
                    <a:cubicBezTo>
                      <a:pt x="98300" y="44005"/>
                      <a:pt x="102586" y="39719"/>
                      <a:pt x="107825" y="39719"/>
                    </a:cubicBezTo>
                    <a:cubicBezTo>
                      <a:pt x="113063" y="39719"/>
                      <a:pt x="117350" y="44005"/>
                      <a:pt x="117350" y="49244"/>
                    </a:cubicBezTo>
                    <a:lnTo>
                      <a:pt x="117350" y="149162"/>
                    </a:lnTo>
                    <a:lnTo>
                      <a:pt x="111253" y="265081"/>
                    </a:lnTo>
                    <a:cubicBezTo>
                      <a:pt x="110967" y="270129"/>
                      <a:pt x="106777" y="274130"/>
                      <a:pt x="101728" y="274130"/>
                    </a:cubicBezTo>
                    <a:close/>
                    <a:moveTo>
                      <a:pt x="40197" y="274034"/>
                    </a:moveTo>
                    <a:cubicBezTo>
                      <a:pt x="35149" y="274034"/>
                      <a:pt x="30958" y="270129"/>
                      <a:pt x="30672" y="264986"/>
                    </a:cubicBezTo>
                    <a:lnTo>
                      <a:pt x="24576" y="149543"/>
                    </a:lnTo>
                    <a:lnTo>
                      <a:pt x="24576" y="49149"/>
                    </a:lnTo>
                    <a:cubicBezTo>
                      <a:pt x="24576" y="43910"/>
                      <a:pt x="28862" y="39624"/>
                      <a:pt x="34101" y="39624"/>
                    </a:cubicBezTo>
                    <a:cubicBezTo>
                      <a:pt x="39340" y="39624"/>
                      <a:pt x="43626" y="43910"/>
                      <a:pt x="43626" y="49149"/>
                    </a:cubicBezTo>
                    <a:lnTo>
                      <a:pt x="43626" y="149066"/>
                    </a:lnTo>
                    <a:lnTo>
                      <a:pt x="49722" y="264033"/>
                    </a:lnTo>
                    <a:cubicBezTo>
                      <a:pt x="50008" y="269272"/>
                      <a:pt x="46007" y="273748"/>
                      <a:pt x="40673" y="274034"/>
                    </a:cubicBezTo>
                    <a:cubicBezTo>
                      <a:pt x="40483" y="274034"/>
                      <a:pt x="40292" y="274034"/>
                      <a:pt x="40197" y="274034"/>
                    </a:cubicBezTo>
                    <a:close/>
                    <a:moveTo>
                      <a:pt x="70963" y="274034"/>
                    </a:moveTo>
                    <a:cubicBezTo>
                      <a:pt x="65724" y="274034"/>
                      <a:pt x="61438" y="269748"/>
                      <a:pt x="61438" y="264509"/>
                    </a:cubicBezTo>
                    <a:lnTo>
                      <a:pt x="61438" y="150971"/>
                    </a:lnTo>
                    <a:cubicBezTo>
                      <a:pt x="61438" y="145733"/>
                      <a:pt x="65724" y="141446"/>
                      <a:pt x="70963" y="141446"/>
                    </a:cubicBezTo>
                    <a:cubicBezTo>
                      <a:pt x="76202" y="141446"/>
                      <a:pt x="80488" y="145733"/>
                      <a:pt x="80488" y="150971"/>
                    </a:cubicBezTo>
                    <a:lnTo>
                      <a:pt x="80488" y="264509"/>
                    </a:lnTo>
                    <a:cubicBezTo>
                      <a:pt x="80488" y="269748"/>
                      <a:pt x="76202" y="274034"/>
                      <a:pt x="70963" y="274034"/>
                    </a:cubicBezTo>
                    <a:close/>
                    <a:moveTo>
                      <a:pt x="9527" y="158972"/>
                    </a:moveTo>
                    <a:lnTo>
                      <a:pt x="9431" y="158972"/>
                    </a:lnTo>
                    <a:cubicBezTo>
                      <a:pt x="4193" y="158972"/>
                      <a:pt x="-94" y="154591"/>
                      <a:pt x="2" y="149352"/>
                    </a:cubicBezTo>
                    <a:lnTo>
                      <a:pt x="1240" y="36481"/>
                    </a:lnTo>
                    <a:cubicBezTo>
                      <a:pt x="1525" y="11335"/>
                      <a:pt x="36387" y="0"/>
                      <a:pt x="70868" y="0"/>
                    </a:cubicBezTo>
                    <a:lnTo>
                      <a:pt x="70868" y="0"/>
                    </a:lnTo>
                    <a:cubicBezTo>
                      <a:pt x="105348" y="0"/>
                      <a:pt x="140305" y="11240"/>
                      <a:pt x="140591" y="36481"/>
                    </a:cubicBezTo>
                    <a:lnTo>
                      <a:pt x="141829" y="149257"/>
                    </a:lnTo>
                    <a:cubicBezTo>
                      <a:pt x="141829" y="154496"/>
                      <a:pt x="137638" y="158782"/>
                      <a:pt x="132399" y="158877"/>
                    </a:cubicBezTo>
                    <a:cubicBezTo>
                      <a:pt x="126779" y="158877"/>
                      <a:pt x="122779" y="154686"/>
                      <a:pt x="122779" y="149447"/>
                    </a:cubicBezTo>
                    <a:lnTo>
                      <a:pt x="121541" y="36671"/>
                    </a:lnTo>
                    <a:cubicBezTo>
                      <a:pt x="121541" y="28194"/>
                      <a:pt x="101062" y="19050"/>
                      <a:pt x="70868" y="19050"/>
                    </a:cubicBezTo>
                    <a:lnTo>
                      <a:pt x="70868" y="19050"/>
                    </a:lnTo>
                    <a:cubicBezTo>
                      <a:pt x="40768" y="19050"/>
                      <a:pt x="20385" y="28194"/>
                      <a:pt x="20290" y="36671"/>
                    </a:cubicBezTo>
                    <a:lnTo>
                      <a:pt x="19052" y="149543"/>
                    </a:lnTo>
                    <a:cubicBezTo>
                      <a:pt x="19052" y="154781"/>
                      <a:pt x="14765" y="158972"/>
                      <a:pt x="9527" y="15897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0" name="Graphic 12">
              <a:extLst>
                <a:ext uri="{FF2B5EF4-FFF2-40B4-BE49-F238E27FC236}">
                  <a16:creationId xmlns:a16="http://schemas.microsoft.com/office/drawing/2014/main" id="{E2581000-F3A4-0A88-98B8-315EA2249B6D}"/>
                </a:ext>
              </a:extLst>
            </p:cNvPr>
            <p:cNvGrpSpPr/>
            <p:nvPr/>
          </p:nvGrpSpPr>
          <p:grpSpPr>
            <a:xfrm>
              <a:off x="6122490" y="4485596"/>
              <a:ext cx="395799" cy="405479"/>
              <a:chOff x="6122490" y="4485596"/>
              <a:chExt cx="395799" cy="405479"/>
            </a:xfrm>
            <a:solidFill>
              <a:srgbClr val="009CD6"/>
            </a:solidFill>
          </p:grpSpPr>
          <p:sp>
            <p:nvSpPr>
              <p:cNvPr id="31" name="Freeform: Shape 30">
                <a:extLst>
                  <a:ext uri="{FF2B5EF4-FFF2-40B4-BE49-F238E27FC236}">
                    <a16:creationId xmlns:a16="http://schemas.microsoft.com/office/drawing/2014/main" id="{AE726C20-0AC1-C816-AE9E-5A24EB65DBE0}"/>
                  </a:ext>
                </a:extLst>
              </p:cNvPr>
              <p:cNvSpPr/>
              <p:nvPr/>
            </p:nvSpPr>
            <p:spPr>
              <a:xfrm>
                <a:off x="6122490" y="4485596"/>
                <a:ext cx="353161" cy="405479"/>
              </a:xfrm>
              <a:custGeom>
                <a:avLst/>
                <a:gdLst>
                  <a:gd name="connsiteX0" fmla="*/ 198596 w 353161"/>
                  <a:gd name="connsiteY0" fmla="*/ 405384 h 405479"/>
                  <a:gd name="connsiteX1" fmla="*/ 0 w 353161"/>
                  <a:gd name="connsiteY1" fmla="*/ 202692 h 405479"/>
                  <a:gd name="connsiteX2" fmla="*/ 198596 w 353161"/>
                  <a:gd name="connsiteY2" fmla="*/ 0 h 405479"/>
                  <a:gd name="connsiteX3" fmla="*/ 350996 w 353161"/>
                  <a:gd name="connsiteY3" fmla="*/ 72771 h 405479"/>
                  <a:gd name="connsiteX4" fmla="*/ 349663 w 353161"/>
                  <a:gd name="connsiteY4" fmla="*/ 86201 h 405479"/>
                  <a:gd name="connsiteX5" fmla="*/ 336232 w 353161"/>
                  <a:gd name="connsiteY5" fmla="*/ 84868 h 405479"/>
                  <a:gd name="connsiteX6" fmla="*/ 198501 w 353161"/>
                  <a:gd name="connsiteY6" fmla="*/ 19145 h 405479"/>
                  <a:gd name="connsiteX7" fmla="*/ 18955 w 353161"/>
                  <a:gd name="connsiteY7" fmla="*/ 202787 h 405479"/>
                  <a:gd name="connsiteX8" fmla="*/ 198501 w 353161"/>
                  <a:gd name="connsiteY8" fmla="*/ 386429 h 405479"/>
                  <a:gd name="connsiteX9" fmla="*/ 329851 w 353161"/>
                  <a:gd name="connsiteY9" fmla="*/ 328041 h 405479"/>
                  <a:gd name="connsiteX10" fmla="*/ 343281 w 353161"/>
                  <a:gd name="connsiteY10" fmla="*/ 327469 h 405479"/>
                  <a:gd name="connsiteX11" fmla="*/ 343948 w 353161"/>
                  <a:gd name="connsiteY11" fmla="*/ 340900 h 405479"/>
                  <a:gd name="connsiteX12" fmla="*/ 198596 w 353161"/>
                  <a:gd name="connsiteY12" fmla="*/ 405479 h 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61" h="405479">
                    <a:moveTo>
                      <a:pt x="198596" y="405384"/>
                    </a:moveTo>
                    <a:cubicBezTo>
                      <a:pt x="89059" y="405384"/>
                      <a:pt x="0" y="314420"/>
                      <a:pt x="0" y="202692"/>
                    </a:cubicBezTo>
                    <a:cubicBezTo>
                      <a:pt x="0" y="90964"/>
                      <a:pt x="89059" y="0"/>
                      <a:pt x="198596" y="0"/>
                    </a:cubicBezTo>
                    <a:cubicBezTo>
                      <a:pt x="257556" y="0"/>
                      <a:pt x="313182" y="26480"/>
                      <a:pt x="350996" y="72771"/>
                    </a:cubicBezTo>
                    <a:cubicBezTo>
                      <a:pt x="354330" y="76867"/>
                      <a:pt x="353759" y="82868"/>
                      <a:pt x="349663" y="86201"/>
                    </a:cubicBezTo>
                    <a:cubicBezTo>
                      <a:pt x="345567" y="89535"/>
                      <a:pt x="339566" y="88964"/>
                      <a:pt x="336232" y="84868"/>
                    </a:cubicBezTo>
                    <a:cubicBezTo>
                      <a:pt x="301943" y="43053"/>
                      <a:pt x="251841" y="19145"/>
                      <a:pt x="198501" y="19145"/>
                    </a:cubicBezTo>
                    <a:cubicBezTo>
                      <a:pt x="99441" y="19145"/>
                      <a:pt x="18955" y="101537"/>
                      <a:pt x="18955" y="202787"/>
                    </a:cubicBezTo>
                    <a:cubicBezTo>
                      <a:pt x="18955" y="304038"/>
                      <a:pt x="99536" y="386429"/>
                      <a:pt x="198501" y="386429"/>
                    </a:cubicBezTo>
                    <a:cubicBezTo>
                      <a:pt x="248126" y="386429"/>
                      <a:pt x="295942" y="365189"/>
                      <a:pt x="329851" y="328041"/>
                    </a:cubicBezTo>
                    <a:cubicBezTo>
                      <a:pt x="333375" y="324136"/>
                      <a:pt x="339471" y="323850"/>
                      <a:pt x="343281" y="327469"/>
                    </a:cubicBezTo>
                    <a:cubicBezTo>
                      <a:pt x="347186" y="330994"/>
                      <a:pt x="347472" y="336994"/>
                      <a:pt x="343948" y="340900"/>
                    </a:cubicBezTo>
                    <a:cubicBezTo>
                      <a:pt x="306514" y="381953"/>
                      <a:pt x="253460" y="405479"/>
                      <a:pt x="198596" y="4054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2623B660-D55B-5837-D9F2-5A143E1FFF59}"/>
                  </a:ext>
                </a:extLst>
              </p:cNvPr>
              <p:cNvSpPr/>
              <p:nvPr/>
            </p:nvSpPr>
            <p:spPr>
              <a:xfrm>
                <a:off x="6490503" y="4627675"/>
                <a:ext cx="27787" cy="49182"/>
              </a:xfrm>
              <a:custGeom>
                <a:avLst/>
                <a:gdLst>
                  <a:gd name="connsiteX0" fmla="*/ 18131 w 27787"/>
                  <a:gd name="connsiteY0" fmla="*/ 49183 h 49182"/>
                  <a:gd name="connsiteX1" fmla="*/ 8797 w 27787"/>
                  <a:gd name="connsiteY1" fmla="*/ 41277 h 49182"/>
                  <a:gd name="connsiteX2" fmla="*/ 1557 w 27787"/>
                  <a:gd name="connsiteY2" fmla="*/ 15750 h 49182"/>
                  <a:gd name="connsiteX3" fmla="*/ 510 w 27787"/>
                  <a:gd name="connsiteY3" fmla="*/ 12607 h 49182"/>
                  <a:gd name="connsiteX4" fmla="*/ 6511 w 27787"/>
                  <a:gd name="connsiteY4" fmla="*/ 510 h 49182"/>
                  <a:gd name="connsiteX5" fmla="*/ 18607 w 27787"/>
                  <a:gd name="connsiteY5" fmla="*/ 6511 h 49182"/>
                  <a:gd name="connsiteX6" fmla="*/ 19655 w 27787"/>
                  <a:gd name="connsiteY6" fmla="*/ 9654 h 49182"/>
                  <a:gd name="connsiteX7" fmla="*/ 27656 w 27787"/>
                  <a:gd name="connsiteY7" fmla="*/ 38038 h 49182"/>
                  <a:gd name="connsiteX8" fmla="*/ 19845 w 27787"/>
                  <a:gd name="connsiteY8" fmla="*/ 48992 h 49182"/>
                  <a:gd name="connsiteX9" fmla="*/ 18226 w 27787"/>
                  <a:gd name="connsiteY9" fmla="*/ 49087 h 4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87" h="49182">
                    <a:moveTo>
                      <a:pt x="18131" y="49183"/>
                    </a:moveTo>
                    <a:cubicBezTo>
                      <a:pt x="13559" y="49183"/>
                      <a:pt x="9559" y="45944"/>
                      <a:pt x="8797" y="41277"/>
                    </a:cubicBezTo>
                    <a:cubicBezTo>
                      <a:pt x="7368" y="33181"/>
                      <a:pt x="4986" y="25846"/>
                      <a:pt x="1557" y="15750"/>
                    </a:cubicBezTo>
                    <a:lnTo>
                      <a:pt x="510" y="12607"/>
                    </a:lnTo>
                    <a:cubicBezTo>
                      <a:pt x="-1205" y="7654"/>
                      <a:pt x="1557" y="2224"/>
                      <a:pt x="6511" y="510"/>
                    </a:cubicBezTo>
                    <a:cubicBezTo>
                      <a:pt x="11463" y="-1205"/>
                      <a:pt x="16893" y="1558"/>
                      <a:pt x="18607" y="6511"/>
                    </a:cubicBezTo>
                    <a:lnTo>
                      <a:pt x="19655" y="9654"/>
                    </a:lnTo>
                    <a:cubicBezTo>
                      <a:pt x="23179" y="20227"/>
                      <a:pt x="26037" y="28513"/>
                      <a:pt x="27656" y="38038"/>
                    </a:cubicBezTo>
                    <a:cubicBezTo>
                      <a:pt x="28513" y="43182"/>
                      <a:pt x="25084" y="48135"/>
                      <a:pt x="19845" y="48992"/>
                    </a:cubicBezTo>
                    <a:cubicBezTo>
                      <a:pt x="19274" y="48992"/>
                      <a:pt x="18798" y="49087"/>
                      <a:pt x="18226" y="490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BA740379-F36C-9F74-18A6-B6C9450DAC6F}"/>
                  </a:ext>
                </a:extLst>
              </p:cNvPr>
              <p:cNvSpPr/>
              <p:nvPr/>
            </p:nvSpPr>
            <p:spPr>
              <a:xfrm>
                <a:off x="6198669" y="4664420"/>
                <a:ext cx="144280" cy="193031"/>
              </a:xfrm>
              <a:custGeom>
                <a:avLst/>
                <a:gdLst>
                  <a:gd name="connsiteX0" fmla="*/ 97748 w 144280"/>
                  <a:gd name="connsiteY0" fmla="*/ 193032 h 193031"/>
                  <a:gd name="connsiteX1" fmla="*/ 37550 w 144280"/>
                  <a:gd name="connsiteY1" fmla="*/ 137215 h 193031"/>
                  <a:gd name="connsiteX2" fmla="*/ 23834 w 144280"/>
                  <a:gd name="connsiteY2" fmla="*/ 104354 h 193031"/>
                  <a:gd name="connsiteX3" fmla="*/ 18595 w 144280"/>
                  <a:gd name="connsiteY3" fmla="*/ 95591 h 193031"/>
                  <a:gd name="connsiteX4" fmla="*/ 7641 w 144280"/>
                  <a:gd name="connsiteY4" fmla="*/ 27011 h 193031"/>
                  <a:gd name="connsiteX5" fmla="*/ 7641 w 144280"/>
                  <a:gd name="connsiteY5" fmla="*/ 27011 h 193031"/>
                  <a:gd name="connsiteX6" fmla="*/ 81555 w 144280"/>
                  <a:gd name="connsiteY6" fmla="*/ 246 h 193031"/>
                  <a:gd name="connsiteX7" fmla="*/ 139277 w 144280"/>
                  <a:gd name="connsiteY7" fmla="*/ 28059 h 193031"/>
                  <a:gd name="connsiteX8" fmla="*/ 128704 w 144280"/>
                  <a:gd name="connsiteY8" fmla="*/ 71017 h 193031"/>
                  <a:gd name="connsiteX9" fmla="*/ 107082 w 144280"/>
                  <a:gd name="connsiteY9" fmla="*/ 101782 h 193031"/>
                  <a:gd name="connsiteX10" fmla="*/ 107844 w 144280"/>
                  <a:gd name="connsiteY10" fmla="*/ 169315 h 193031"/>
                  <a:gd name="connsiteX11" fmla="*/ 107558 w 144280"/>
                  <a:gd name="connsiteY11" fmla="*/ 188269 h 193031"/>
                  <a:gd name="connsiteX12" fmla="*/ 97748 w 144280"/>
                  <a:gd name="connsiteY12" fmla="*/ 192841 h 193031"/>
                  <a:gd name="connsiteX13" fmla="*/ 90985 w 144280"/>
                  <a:gd name="connsiteY13" fmla="*/ 180840 h 193031"/>
                  <a:gd name="connsiteX14" fmla="*/ 90985 w 144280"/>
                  <a:gd name="connsiteY14" fmla="*/ 180840 h 193031"/>
                  <a:gd name="connsiteX15" fmla="*/ 90985 w 144280"/>
                  <a:gd name="connsiteY15" fmla="*/ 180840 h 193031"/>
                  <a:gd name="connsiteX16" fmla="*/ 23548 w 144280"/>
                  <a:gd name="connsiteY16" fmla="*/ 37584 h 193031"/>
                  <a:gd name="connsiteX17" fmla="*/ 34978 w 144280"/>
                  <a:gd name="connsiteY17" fmla="*/ 85876 h 193031"/>
                  <a:gd name="connsiteX18" fmla="*/ 40216 w 144280"/>
                  <a:gd name="connsiteY18" fmla="*/ 94734 h 193031"/>
                  <a:gd name="connsiteX19" fmla="*/ 55552 w 144280"/>
                  <a:gd name="connsiteY19" fmla="*/ 131119 h 193031"/>
                  <a:gd name="connsiteX20" fmla="*/ 89080 w 144280"/>
                  <a:gd name="connsiteY20" fmla="*/ 173410 h 193031"/>
                  <a:gd name="connsiteX21" fmla="*/ 88508 w 144280"/>
                  <a:gd name="connsiteY21" fmla="*/ 97115 h 193031"/>
                  <a:gd name="connsiteX22" fmla="*/ 116702 w 144280"/>
                  <a:gd name="connsiteY22" fmla="*/ 56158 h 193031"/>
                  <a:gd name="connsiteX23" fmla="*/ 122036 w 144280"/>
                  <a:gd name="connsiteY23" fmla="*/ 36441 h 193031"/>
                  <a:gd name="connsiteX24" fmla="*/ 80222 w 144280"/>
                  <a:gd name="connsiteY24" fmla="*/ 19296 h 193031"/>
                  <a:gd name="connsiteX25" fmla="*/ 23453 w 144280"/>
                  <a:gd name="connsiteY25" fmla="*/ 37489 h 193031"/>
                  <a:gd name="connsiteX26" fmla="*/ 23453 w 144280"/>
                  <a:gd name="connsiteY26" fmla="*/ 37489 h 1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80" h="193031">
                    <a:moveTo>
                      <a:pt x="97748" y="193032"/>
                    </a:moveTo>
                    <a:cubicBezTo>
                      <a:pt x="56504" y="193032"/>
                      <a:pt x="46408" y="163409"/>
                      <a:pt x="37550" y="137215"/>
                    </a:cubicBezTo>
                    <a:cubicBezTo>
                      <a:pt x="33740" y="126166"/>
                      <a:pt x="29930" y="114641"/>
                      <a:pt x="23834" y="104354"/>
                    </a:cubicBezTo>
                    <a:lnTo>
                      <a:pt x="18595" y="95591"/>
                    </a:lnTo>
                    <a:cubicBezTo>
                      <a:pt x="3069" y="69683"/>
                      <a:pt x="-8170" y="50919"/>
                      <a:pt x="7641" y="27011"/>
                    </a:cubicBezTo>
                    <a:lnTo>
                      <a:pt x="7641" y="27011"/>
                    </a:lnTo>
                    <a:cubicBezTo>
                      <a:pt x="22309" y="4723"/>
                      <a:pt x="55457" y="-1373"/>
                      <a:pt x="81555" y="246"/>
                    </a:cubicBezTo>
                    <a:cubicBezTo>
                      <a:pt x="110035" y="2056"/>
                      <a:pt x="131657" y="12438"/>
                      <a:pt x="139277" y="28059"/>
                    </a:cubicBezTo>
                    <a:cubicBezTo>
                      <a:pt x="151468" y="53014"/>
                      <a:pt x="138801" y="63016"/>
                      <a:pt x="128704" y="71017"/>
                    </a:cubicBezTo>
                    <a:cubicBezTo>
                      <a:pt x="120703" y="77398"/>
                      <a:pt x="111559" y="84542"/>
                      <a:pt x="107082" y="101782"/>
                    </a:cubicBezTo>
                    <a:cubicBezTo>
                      <a:pt x="98415" y="134834"/>
                      <a:pt x="104606" y="157313"/>
                      <a:pt x="107844" y="169315"/>
                    </a:cubicBezTo>
                    <a:cubicBezTo>
                      <a:pt x="109940" y="176935"/>
                      <a:pt x="111559" y="183031"/>
                      <a:pt x="107558" y="188269"/>
                    </a:cubicBezTo>
                    <a:cubicBezTo>
                      <a:pt x="106225" y="189984"/>
                      <a:pt x="103272" y="192841"/>
                      <a:pt x="97748" y="192841"/>
                    </a:cubicBezTo>
                    <a:close/>
                    <a:moveTo>
                      <a:pt x="90985" y="180840"/>
                    </a:moveTo>
                    <a:lnTo>
                      <a:pt x="90985" y="180840"/>
                    </a:lnTo>
                    <a:lnTo>
                      <a:pt x="90985" y="180840"/>
                    </a:lnTo>
                    <a:close/>
                    <a:moveTo>
                      <a:pt x="23548" y="37584"/>
                    </a:moveTo>
                    <a:cubicBezTo>
                      <a:pt x="14785" y="50919"/>
                      <a:pt x="18976" y="59206"/>
                      <a:pt x="34978" y="85876"/>
                    </a:cubicBezTo>
                    <a:lnTo>
                      <a:pt x="40216" y="94734"/>
                    </a:lnTo>
                    <a:cubicBezTo>
                      <a:pt x="47265" y="106735"/>
                      <a:pt x="51742" y="119689"/>
                      <a:pt x="55552" y="131119"/>
                    </a:cubicBezTo>
                    <a:cubicBezTo>
                      <a:pt x="64029" y="155884"/>
                      <a:pt x="69840" y="170267"/>
                      <a:pt x="89080" y="173410"/>
                    </a:cubicBezTo>
                    <a:cubicBezTo>
                      <a:pt x="85270" y="159409"/>
                      <a:pt x="78888" y="134072"/>
                      <a:pt x="88508" y="97115"/>
                    </a:cubicBezTo>
                    <a:cubicBezTo>
                      <a:pt x="94604" y="73684"/>
                      <a:pt x="107368" y="63587"/>
                      <a:pt x="116702" y="56158"/>
                    </a:cubicBezTo>
                    <a:cubicBezTo>
                      <a:pt x="126227" y="48633"/>
                      <a:pt x="127466" y="47585"/>
                      <a:pt x="122036" y="36441"/>
                    </a:cubicBezTo>
                    <a:cubicBezTo>
                      <a:pt x="117750" y="27678"/>
                      <a:pt x="100510" y="20534"/>
                      <a:pt x="80222" y="19296"/>
                    </a:cubicBezTo>
                    <a:cubicBezTo>
                      <a:pt x="54504" y="17677"/>
                      <a:pt x="31740" y="25011"/>
                      <a:pt x="23453" y="37489"/>
                    </a:cubicBezTo>
                    <a:lnTo>
                      <a:pt x="23453" y="37489"/>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5B459C3D-AE83-D8B9-B919-4E0779D46FE3}"/>
                  </a:ext>
                </a:extLst>
              </p:cNvPr>
              <p:cNvSpPr/>
              <p:nvPr/>
            </p:nvSpPr>
            <p:spPr>
              <a:xfrm>
                <a:off x="6367568" y="4667723"/>
                <a:ext cx="80772" cy="189919"/>
              </a:xfrm>
              <a:custGeom>
                <a:avLst/>
                <a:gdLst>
                  <a:gd name="connsiteX0" fmla="*/ 56007 w 80772"/>
                  <a:gd name="connsiteY0" fmla="*/ 189729 h 189919"/>
                  <a:gd name="connsiteX1" fmla="*/ 55150 w 80772"/>
                  <a:gd name="connsiteY1" fmla="*/ 189729 h 189919"/>
                  <a:gd name="connsiteX2" fmla="*/ 20098 w 80772"/>
                  <a:gd name="connsiteY2" fmla="*/ 175632 h 189919"/>
                  <a:gd name="connsiteX3" fmla="*/ 24575 w 80772"/>
                  <a:gd name="connsiteY3" fmla="*/ 148867 h 189919"/>
                  <a:gd name="connsiteX4" fmla="*/ 30671 w 80772"/>
                  <a:gd name="connsiteY4" fmla="*/ 132484 h 189919"/>
                  <a:gd name="connsiteX5" fmla="*/ 30671 w 80772"/>
                  <a:gd name="connsiteY5" fmla="*/ 128864 h 189919"/>
                  <a:gd name="connsiteX6" fmla="*/ 30671 w 80772"/>
                  <a:gd name="connsiteY6" fmla="*/ 126864 h 189919"/>
                  <a:gd name="connsiteX7" fmla="*/ 29718 w 80772"/>
                  <a:gd name="connsiteY7" fmla="*/ 124673 h 189919"/>
                  <a:gd name="connsiteX8" fmla="*/ 19241 w 80772"/>
                  <a:gd name="connsiteY8" fmla="*/ 97527 h 189919"/>
                  <a:gd name="connsiteX9" fmla="*/ 15050 w 80772"/>
                  <a:gd name="connsiteY9" fmla="*/ 85906 h 189919"/>
                  <a:gd name="connsiteX10" fmla="*/ 0 w 80772"/>
                  <a:gd name="connsiteY10" fmla="*/ 29137 h 189919"/>
                  <a:gd name="connsiteX11" fmla="*/ 10763 w 80772"/>
                  <a:gd name="connsiteY11" fmla="*/ 4849 h 189919"/>
                  <a:gd name="connsiteX12" fmla="*/ 63246 w 80772"/>
                  <a:gd name="connsiteY12" fmla="*/ 8373 h 189919"/>
                  <a:gd name="connsiteX13" fmla="*/ 71533 w 80772"/>
                  <a:gd name="connsiteY13" fmla="*/ 11135 h 189919"/>
                  <a:gd name="connsiteX14" fmla="*/ 80772 w 80772"/>
                  <a:gd name="connsiteY14" fmla="*/ 20660 h 189919"/>
                  <a:gd name="connsiteX15" fmla="*/ 70961 w 80772"/>
                  <a:gd name="connsiteY15" fmla="*/ 30185 h 189919"/>
                  <a:gd name="connsiteX16" fmla="*/ 56769 w 80772"/>
                  <a:gd name="connsiteY16" fmla="*/ 26375 h 189919"/>
                  <a:gd name="connsiteX17" fmla="*/ 21717 w 80772"/>
                  <a:gd name="connsiteY17" fmla="*/ 20565 h 189919"/>
                  <a:gd name="connsiteX18" fmla="*/ 19050 w 80772"/>
                  <a:gd name="connsiteY18" fmla="*/ 29328 h 189919"/>
                  <a:gd name="connsiteX19" fmla="*/ 32861 w 80772"/>
                  <a:gd name="connsiteY19" fmla="*/ 79525 h 189919"/>
                  <a:gd name="connsiteX20" fmla="*/ 37148 w 80772"/>
                  <a:gd name="connsiteY20" fmla="*/ 91336 h 189919"/>
                  <a:gd name="connsiteX21" fmla="*/ 47244 w 80772"/>
                  <a:gd name="connsiteY21" fmla="*/ 117339 h 189919"/>
                  <a:gd name="connsiteX22" fmla="*/ 49816 w 80772"/>
                  <a:gd name="connsiteY22" fmla="*/ 129245 h 189919"/>
                  <a:gd name="connsiteX23" fmla="*/ 49816 w 80772"/>
                  <a:gd name="connsiteY23" fmla="*/ 132579 h 189919"/>
                  <a:gd name="connsiteX24" fmla="*/ 41434 w 80772"/>
                  <a:gd name="connsiteY24" fmla="*/ 158106 h 189919"/>
                  <a:gd name="connsiteX25" fmla="*/ 37338 w 80772"/>
                  <a:gd name="connsiteY25" fmla="*/ 166869 h 189919"/>
                  <a:gd name="connsiteX26" fmla="*/ 56865 w 80772"/>
                  <a:gd name="connsiteY26" fmla="*/ 170965 h 189919"/>
                  <a:gd name="connsiteX27" fmla="*/ 65532 w 80772"/>
                  <a:gd name="connsiteY27" fmla="*/ 181252 h 189919"/>
                  <a:gd name="connsiteX28" fmla="*/ 56007 w 80772"/>
                  <a:gd name="connsiteY28" fmla="*/ 189919 h 18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772" h="189919">
                    <a:moveTo>
                      <a:pt x="56007" y="189729"/>
                    </a:moveTo>
                    <a:cubicBezTo>
                      <a:pt x="56007" y="189729"/>
                      <a:pt x="55436" y="189729"/>
                      <a:pt x="55150" y="189729"/>
                    </a:cubicBezTo>
                    <a:cubicBezTo>
                      <a:pt x="35052" y="188014"/>
                      <a:pt x="24575" y="183728"/>
                      <a:pt x="20098" y="175632"/>
                    </a:cubicBezTo>
                    <a:cubicBezTo>
                      <a:pt x="15145" y="166393"/>
                      <a:pt x="20098" y="157058"/>
                      <a:pt x="24575" y="148867"/>
                    </a:cubicBezTo>
                    <a:cubicBezTo>
                      <a:pt x="27623" y="143247"/>
                      <a:pt x="30671" y="137437"/>
                      <a:pt x="30671" y="132484"/>
                    </a:cubicBezTo>
                    <a:lnTo>
                      <a:pt x="30671" y="128864"/>
                    </a:lnTo>
                    <a:cubicBezTo>
                      <a:pt x="30671" y="128007"/>
                      <a:pt x="30671" y="127340"/>
                      <a:pt x="30671" y="126864"/>
                    </a:cubicBezTo>
                    <a:cubicBezTo>
                      <a:pt x="30575" y="126578"/>
                      <a:pt x="30194" y="125816"/>
                      <a:pt x="29718" y="124673"/>
                    </a:cubicBezTo>
                    <a:cubicBezTo>
                      <a:pt x="28099" y="120863"/>
                      <a:pt x="24955" y="113624"/>
                      <a:pt x="19241" y="97527"/>
                    </a:cubicBezTo>
                    <a:cubicBezTo>
                      <a:pt x="17907" y="93622"/>
                      <a:pt x="16479" y="89812"/>
                      <a:pt x="15050" y="85906"/>
                    </a:cubicBezTo>
                    <a:cubicBezTo>
                      <a:pt x="7334" y="64761"/>
                      <a:pt x="0" y="44854"/>
                      <a:pt x="0" y="29137"/>
                    </a:cubicBezTo>
                    <a:cubicBezTo>
                      <a:pt x="0" y="15231"/>
                      <a:pt x="5810" y="8278"/>
                      <a:pt x="10763" y="4849"/>
                    </a:cubicBezTo>
                    <a:cubicBezTo>
                      <a:pt x="25241" y="-5343"/>
                      <a:pt x="48101" y="2848"/>
                      <a:pt x="63246" y="8373"/>
                    </a:cubicBezTo>
                    <a:cubicBezTo>
                      <a:pt x="66390" y="9516"/>
                      <a:pt x="70295" y="10945"/>
                      <a:pt x="71533" y="11135"/>
                    </a:cubicBezTo>
                    <a:cubicBezTo>
                      <a:pt x="76771" y="11135"/>
                      <a:pt x="80772" y="15421"/>
                      <a:pt x="80772" y="20660"/>
                    </a:cubicBezTo>
                    <a:cubicBezTo>
                      <a:pt x="80772" y="25899"/>
                      <a:pt x="76200" y="30185"/>
                      <a:pt x="70961" y="30185"/>
                    </a:cubicBezTo>
                    <a:cubicBezTo>
                      <a:pt x="67628" y="30185"/>
                      <a:pt x="64008" y="28947"/>
                      <a:pt x="56769" y="26375"/>
                    </a:cubicBezTo>
                    <a:cubicBezTo>
                      <a:pt x="48196" y="23327"/>
                      <a:pt x="28099" y="16088"/>
                      <a:pt x="21717" y="20565"/>
                    </a:cubicBezTo>
                    <a:cubicBezTo>
                      <a:pt x="19526" y="22089"/>
                      <a:pt x="19050" y="26185"/>
                      <a:pt x="19050" y="29328"/>
                    </a:cubicBezTo>
                    <a:cubicBezTo>
                      <a:pt x="19050" y="41710"/>
                      <a:pt x="26098" y="60951"/>
                      <a:pt x="32861" y="79525"/>
                    </a:cubicBezTo>
                    <a:cubicBezTo>
                      <a:pt x="34290" y="83430"/>
                      <a:pt x="35719" y="87430"/>
                      <a:pt x="37148" y="91336"/>
                    </a:cubicBezTo>
                    <a:cubicBezTo>
                      <a:pt x="42672" y="106957"/>
                      <a:pt x="45625" y="113719"/>
                      <a:pt x="47244" y="117339"/>
                    </a:cubicBezTo>
                    <a:cubicBezTo>
                      <a:pt x="49435" y="122482"/>
                      <a:pt x="49816" y="123816"/>
                      <a:pt x="49816" y="129245"/>
                    </a:cubicBezTo>
                    <a:lnTo>
                      <a:pt x="49816" y="132579"/>
                    </a:lnTo>
                    <a:cubicBezTo>
                      <a:pt x="49816" y="142390"/>
                      <a:pt x="45148" y="151057"/>
                      <a:pt x="41434" y="158106"/>
                    </a:cubicBezTo>
                    <a:cubicBezTo>
                      <a:pt x="39910" y="160868"/>
                      <a:pt x="37815" y="164869"/>
                      <a:pt x="37338" y="166869"/>
                    </a:cubicBezTo>
                    <a:cubicBezTo>
                      <a:pt x="38767" y="167726"/>
                      <a:pt x="43434" y="169822"/>
                      <a:pt x="56865" y="170965"/>
                    </a:cubicBezTo>
                    <a:cubicBezTo>
                      <a:pt x="62103" y="171441"/>
                      <a:pt x="66008" y="176013"/>
                      <a:pt x="65532" y="181252"/>
                    </a:cubicBezTo>
                    <a:cubicBezTo>
                      <a:pt x="65151" y="186205"/>
                      <a:pt x="60960" y="189919"/>
                      <a:pt x="56007" y="18991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E97EFBA0-7067-D509-9EC7-A6F2D6AC97B9}"/>
                  </a:ext>
                </a:extLst>
              </p:cNvPr>
              <p:cNvSpPr/>
              <p:nvPr/>
            </p:nvSpPr>
            <p:spPr>
              <a:xfrm>
                <a:off x="6362700" y="4495553"/>
                <a:ext cx="105967" cy="113010"/>
              </a:xfrm>
              <a:custGeom>
                <a:avLst/>
                <a:gdLst>
                  <a:gd name="connsiteX0" fmla="*/ 57732 w 105967"/>
                  <a:gd name="connsiteY0" fmla="*/ 113010 h 113010"/>
                  <a:gd name="connsiteX1" fmla="*/ 31157 w 105967"/>
                  <a:gd name="connsiteY1" fmla="*/ 92627 h 113010"/>
                  <a:gd name="connsiteX2" fmla="*/ 14108 w 105967"/>
                  <a:gd name="connsiteY2" fmla="*/ 71100 h 113010"/>
                  <a:gd name="connsiteX3" fmla="*/ 3916 w 105967"/>
                  <a:gd name="connsiteY3" fmla="*/ 27095 h 113010"/>
                  <a:gd name="connsiteX4" fmla="*/ 9535 w 105967"/>
                  <a:gd name="connsiteY4" fmla="*/ 7378 h 113010"/>
                  <a:gd name="connsiteX5" fmla="*/ 20965 w 105967"/>
                  <a:gd name="connsiteY5" fmla="*/ 234 h 113010"/>
                  <a:gd name="connsiteX6" fmla="*/ 28109 w 105967"/>
                  <a:gd name="connsiteY6" fmla="*/ 11664 h 113010"/>
                  <a:gd name="connsiteX7" fmla="*/ 22108 w 105967"/>
                  <a:gd name="connsiteY7" fmla="*/ 32905 h 113010"/>
                  <a:gd name="connsiteX8" fmla="*/ 27824 w 105967"/>
                  <a:gd name="connsiteY8" fmla="*/ 57765 h 113010"/>
                  <a:gd name="connsiteX9" fmla="*/ 46968 w 105967"/>
                  <a:gd name="connsiteY9" fmla="*/ 81864 h 113010"/>
                  <a:gd name="connsiteX10" fmla="*/ 61256 w 105967"/>
                  <a:gd name="connsiteY10" fmla="*/ 93198 h 113010"/>
                  <a:gd name="connsiteX11" fmla="*/ 99928 w 105967"/>
                  <a:gd name="connsiteY11" fmla="*/ 89484 h 113010"/>
                  <a:gd name="connsiteX12" fmla="*/ 105928 w 105967"/>
                  <a:gd name="connsiteY12" fmla="*/ 99961 h 113010"/>
                  <a:gd name="connsiteX13" fmla="*/ 97261 w 105967"/>
                  <a:gd name="connsiteY13" fmla="*/ 110343 h 113010"/>
                  <a:gd name="connsiteX14" fmla="*/ 88402 w 105967"/>
                  <a:gd name="connsiteY14" fmla="*/ 106057 h 113010"/>
                  <a:gd name="connsiteX15" fmla="*/ 67162 w 105967"/>
                  <a:gd name="connsiteY15" fmla="*/ 111391 h 113010"/>
                  <a:gd name="connsiteX16" fmla="*/ 57827 w 105967"/>
                  <a:gd name="connsiteY16" fmla="*/ 113010 h 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67" h="113010">
                    <a:moveTo>
                      <a:pt x="57732" y="113010"/>
                    </a:moveTo>
                    <a:cubicBezTo>
                      <a:pt x="45064" y="113010"/>
                      <a:pt x="38015" y="102723"/>
                      <a:pt x="31157" y="92627"/>
                    </a:cubicBezTo>
                    <a:cubicBezTo>
                      <a:pt x="26775" y="86150"/>
                      <a:pt x="21727" y="78816"/>
                      <a:pt x="14108" y="71100"/>
                    </a:cubicBezTo>
                    <a:cubicBezTo>
                      <a:pt x="-3514" y="53098"/>
                      <a:pt x="-1704" y="44621"/>
                      <a:pt x="3916" y="27095"/>
                    </a:cubicBezTo>
                    <a:cubicBezTo>
                      <a:pt x="5535" y="22047"/>
                      <a:pt x="7631" y="15665"/>
                      <a:pt x="9535" y="7378"/>
                    </a:cubicBezTo>
                    <a:cubicBezTo>
                      <a:pt x="10678" y="2235"/>
                      <a:pt x="15822" y="-909"/>
                      <a:pt x="20965" y="234"/>
                    </a:cubicBezTo>
                    <a:cubicBezTo>
                      <a:pt x="26109" y="1473"/>
                      <a:pt x="29252" y="6521"/>
                      <a:pt x="28109" y="11664"/>
                    </a:cubicBezTo>
                    <a:cubicBezTo>
                      <a:pt x="26014" y="20713"/>
                      <a:pt x="23823" y="27476"/>
                      <a:pt x="22108" y="32905"/>
                    </a:cubicBezTo>
                    <a:cubicBezTo>
                      <a:pt x="19060" y="42430"/>
                      <a:pt x="20965" y="50717"/>
                      <a:pt x="27824" y="57765"/>
                    </a:cubicBezTo>
                    <a:cubicBezTo>
                      <a:pt x="36586" y="66719"/>
                      <a:pt x="42301" y="75101"/>
                      <a:pt x="46968" y="81864"/>
                    </a:cubicBezTo>
                    <a:cubicBezTo>
                      <a:pt x="56017" y="95008"/>
                      <a:pt x="56779" y="94722"/>
                      <a:pt x="61256" y="93198"/>
                    </a:cubicBezTo>
                    <a:cubicBezTo>
                      <a:pt x="85926" y="85102"/>
                      <a:pt x="94308" y="85769"/>
                      <a:pt x="99928" y="89484"/>
                    </a:cubicBezTo>
                    <a:cubicBezTo>
                      <a:pt x="102404" y="91103"/>
                      <a:pt x="105357" y="94246"/>
                      <a:pt x="105928" y="99961"/>
                    </a:cubicBezTo>
                    <a:cubicBezTo>
                      <a:pt x="106405" y="105200"/>
                      <a:pt x="102499" y="109867"/>
                      <a:pt x="97261" y="110343"/>
                    </a:cubicBezTo>
                    <a:cubicBezTo>
                      <a:pt x="93641" y="110629"/>
                      <a:pt x="90308" y="108915"/>
                      <a:pt x="88402" y="106057"/>
                    </a:cubicBezTo>
                    <a:cubicBezTo>
                      <a:pt x="85545" y="106248"/>
                      <a:pt x="79354" y="107391"/>
                      <a:pt x="67162" y="111391"/>
                    </a:cubicBezTo>
                    <a:cubicBezTo>
                      <a:pt x="63732" y="112534"/>
                      <a:pt x="60590" y="113010"/>
                      <a:pt x="57827" y="11301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665761FD-0263-F6E2-DB83-C6BFBA3AC813}"/>
                  </a:ext>
                </a:extLst>
              </p:cNvPr>
              <p:cNvSpPr/>
              <p:nvPr/>
            </p:nvSpPr>
            <p:spPr>
              <a:xfrm>
                <a:off x="6138919" y="4502300"/>
                <a:ext cx="201129" cy="138172"/>
              </a:xfrm>
              <a:custGeom>
                <a:avLst/>
                <a:gdLst>
                  <a:gd name="connsiteX0" fmla="*/ 59580 w 201129"/>
                  <a:gd name="connsiteY0" fmla="*/ 138172 h 138172"/>
                  <a:gd name="connsiteX1" fmla="*/ 3573 w 201129"/>
                  <a:gd name="connsiteY1" fmla="*/ 117884 h 138172"/>
                  <a:gd name="connsiteX2" fmla="*/ 2050 w 201129"/>
                  <a:gd name="connsiteY2" fmla="*/ 104454 h 138172"/>
                  <a:gd name="connsiteX3" fmla="*/ 15480 w 201129"/>
                  <a:gd name="connsiteY3" fmla="*/ 102930 h 138172"/>
                  <a:gd name="connsiteX4" fmla="*/ 101395 w 201129"/>
                  <a:gd name="connsiteY4" fmla="*/ 103692 h 138172"/>
                  <a:gd name="connsiteX5" fmla="*/ 150163 w 201129"/>
                  <a:gd name="connsiteY5" fmla="*/ 96834 h 138172"/>
                  <a:gd name="connsiteX6" fmla="*/ 181882 w 201129"/>
                  <a:gd name="connsiteY6" fmla="*/ 96072 h 138172"/>
                  <a:gd name="connsiteX7" fmla="*/ 181882 w 201129"/>
                  <a:gd name="connsiteY7" fmla="*/ 96072 h 138172"/>
                  <a:gd name="connsiteX8" fmla="*/ 166261 w 201129"/>
                  <a:gd name="connsiteY8" fmla="*/ 65592 h 138172"/>
                  <a:gd name="connsiteX9" fmla="*/ 122541 w 201129"/>
                  <a:gd name="connsiteY9" fmla="*/ 34826 h 138172"/>
                  <a:gd name="connsiteX10" fmla="*/ 97585 w 201129"/>
                  <a:gd name="connsiteY10" fmla="*/ 14252 h 138172"/>
                  <a:gd name="connsiteX11" fmla="*/ 101491 w 201129"/>
                  <a:gd name="connsiteY11" fmla="*/ 2822 h 138172"/>
                  <a:gd name="connsiteX12" fmla="*/ 114921 w 201129"/>
                  <a:gd name="connsiteY12" fmla="*/ 2822 h 138172"/>
                  <a:gd name="connsiteX13" fmla="*/ 117683 w 201129"/>
                  <a:gd name="connsiteY13" fmla="*/ 10728 h 138172"/>
                  <a:gd name="connsiteX14" fmla="*/ 131113 w 201129"/>
                  <a:gd name="connsiteY14" fmla="*/ 17871 h 138172"/>
                  <a:gd name="connsiteX15" fmla="*/ 181691 w 201129"/>
                  <a:gd name="connsiteY15" fmla="*/ 54352 h 138172"/>
                  <a:gd name="connsiteX16" fmla="*/ 198550 w 201129"/>
                  <a:gd name="connsiteY16" fmla="*/ 105501 h 138172"/>
                  <a:gd name="connsiteX17" fmla="*/ 148544 w 201129"/>
                  <a:gd name="connsiteY17" fmla="*/ 115884 h 138172"/>
                  <a:gd name="connsiteX18" fmla="*/ 115016 w 201129"/>
                  <a:gd name="connsiteY18" fmla="*/ 117027 h 138172"/>
                  <a:gd name="connsiteX19" fmla="*/ 59580 w 201129"/>
                  <a:gd name="connsiteY19" fmla="*/ 138077 h 1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29" h="138172">
                    <a:moveTo>
                      <a:pt x="59580" y="138172"/>
                    </a:moveTo>
                    <a:cubicBezTo>
                      <a:pt x="41578" y="138172"/>
                      <a:pt x="21957" y="132552"/>
                      <a:pt x="3573" y="117884"/>
                    </a:cubicBezTo>
                    <a:cubicBezTo>
                      <a:pt x="-522" y="114645"/>
                      <a:pt x="-1189" y="108645"/>
                      <a:pt x="2050" y="104454"/>
                    </a:cubicBezTo>
                    <a:cubicBezTo>
                      <a:pt x="5383" y="100358"/>
                      <a:pt x="11289" y="99691"/>
                      <a:pt x="15480" y="102930"/>
                    </a:cubicBezTo>
                    <a:cubicBezTo>
                      <a:pt x="49770" y="130362"/>
                      <a:pt x="88346" y="117027"/>
                      <a:pt x="101395" y="103692"/>
                    </a:cubicBezTo>
                    <a:cubicBezTo>
                      <a:pt x="111396" y="93500"/>
                      <a:pt x="130256" y="95119"/>
                      <a:pt x="150163" y="96834"/>
                    </a:cubicBezTo>
                    <a:cubicBezTo>
                      <a:pt x="160164" y="97691"/>
                      <a:pt x="178834" y="99310"/>
                      <a:pt x="181882" y="96072"/>
                    </a:cubicBezTo>
                    <a:lnTo>
                      <a:pt x="181882" y="96072"/>
                    </a:lnTo>
                    <a:cubicBezTo>
                      <a:pt x="181882" y="96072"/>
                      <a:pt x="183977" y="89785"/>
                      <a:pt x="166261" y="65592"/>
                    </a:cubicBezTo>
                    <a:cubicBezTo>
                      <a:pt x="156069" y="51685"/>
                      <a:pt x="136638" y="41970"/>
                      <a:pt x="122541" y="34826"/>
                    </a:cubicBezTo>
                    <a:cubicBezTo>
                      <a:pt x="107872" y="27492"/>
                      <a:pt x="99014" y="23015"/>
                      <a:pt x="97585" y="14252"/>
                    </a:cubicBezTo>
                    <a:cubicBezTo>
                      <a:pt x="96918" y="10061"/>
                      <a:pt x="98252" y="6060"/>
                      <a:pt x="101491" y="2822"/>
                    </a:cubicBezTo>
                    <a:cubicBezTo>
                      <a:pt x="105206" y="-893"/>
                      <a:pt x="111206" y="-988"/>
                      <a:pt x="114921" y="2822"/>
                    </a:cubicBezTo>
                    <a:cubicBezTo>
                      <a:pt x="117112" y="5013"/>
                      <a:pt x="118064" y="7870"/>
                      <a:pt x="117683" y="10728"/>
                    </a:cubicBezTo>
                    <a:cubicBezTo>
                      <a:pt x="120921" y="12823"/>
                      <a:pt x="126637" y="15681"/>
                      <a:pt x="131113" y="17871"/>
                    </a:cubicBezTo>
                    <a:cubicBezTo>
                      <a:pt x="147020" y="25872"/>
                      <a:pt x="168833" y="36731"/>
                      <a:pt x="181691" y="54352"/>
                    </a:cubicBezTo>
                    <a:cubicBezTo>
                      <a:pt x="199789" y="79022"/>
                      <a:pt x="204837" y="94357"/>
                      <a:pt x="198550" y="105501"/>
                    </a:cubicBezTo>
                    <a:cubicBezTo>
                      <a:pt x="190645" y="119503"/>
                      <a:pt x="170261" y="117693"/>
                      <a:pt x="148544" y="115884"/>
                    </a:cubicBezTo>
                    <a:cubicBezTo>
                      <a:pt x="137400" y="114931"/>
                      <a:pt x="118731" y="113312"/>
                      <a:pt x="115016" y="117027"/>
                    </a:cubicBezTo>
                    <a:cubicBezTo>
                      <a:pt x="103777" y="128552"/>
                      <a:pt x="83108" y="138077"/>
                      <a:pt x="59580" y="13807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59" name="Smart Cities">
            <a:extLst>
              <a:ext uri="{FF2B5EF4-FFF2-40B4-BE49-F238E27FC236}">
                <a16:creationId xmlns:a16="http://schemas.microsoft.com/office/drawing/2014/main" id="{21C2F763-3C1F-7956-B251-E37448273596}"/>
              </a:ext>
            </a:extLst>
          </p:cNvPr>
          <p:cNvGrpSpPr/>
          <p:nvPr/>
        </p:nvGrpSpPr>
        <p:grpSpPr>
          <a:xfrm>
            <a:off x="5272823" y="1443682"/>
            <a:ext cx="1408555" cy="1501760"/>
            <a:chOff x="5089695" y="1183218"/>
            <a:chExt cx="456152" cy="463486"/>
          </a:xfrm>
          <a:solidFill>
            <a:srgbClr val="009CD6"/>
          </a:solidFill>
        </p:grpSpPr>
        <p:grpSp>
          <p:nvGrpSpPr>
            <p:cNvPr id="60" name="Graphic 2">
              <a:extLst>
                <a:ext uri="{FF2B5EF4-FFF2-40B4-BE49-F238E27FC236}">
                  <a16:creationId xmlns:a16="http://schemas.microsoft.com/office/drawing/2014/main" id="{157C07FF-9565-56AB-91AD-F0510530F594}"/>
                </a:ext>
              </a:extLst>
            </p:cNvPr>
            <p:cNvGrpSpPr/>
            <p:nvPr/>
          </p:nvGrpSpPr>
          <p:grpSpPr>
            <a:xfrm>
              <a:off x="5170513" y="1183218"/>
              <a:ext cx="293658" cy="172593"/>
              <a:chOff x="5170513" y="1183218"/>
              <a:chExt cx="293658" cy="172593"/>
            </a:xfrm>
            <a:solidFill>
              <a:srgbClr val="009CD6"/>
            </a:solidFill>
          </p:grpSpPr>
          <p:sp>
            <p:nvSpPr>
              <p:cNvPr id="65" name="Freeform: Shape 64">
                <a:extLst>
                  <a:ext uri="{FF2B5EF4-FFF2-40B4-BE49-F238E27FC236}">
                    <a16:creationId xmlns:a16="http://schemas.microsoft.com/office/drawing/2014/main" id="{9F7B17FA-5B3D-44DD-B04E-754E2CA1DE66}"/>
                  </a:ext>
                </a:extLst>
              </p:cNvPr>
              <p:cNvSpPr/>
              <p:nvPr/>
            </p:nvSpPr>
            <p:spPr>
              <a:xfrm>
                <a:off x="5246808" y="1314949"/>
                <a:ext cx="140877" cy="40862"/>
              </a:xfrm>
              <a:custGeom>
                <a:avLst/>
                <a:gdLst>
                  <a:gd name="connsiteX0" fmla="*/ 131494 w 140877"/>
                  <a:gd name="connsiteY0" fmla="*/ 40862 h 40862"/>
                  <a:gd name="connsiteX1" fmla="*/ 125589 w 140877"/>
                  <a:gd name="connsiteY1" fmla="*/ 38767 h 40862"/>
                  <a:gd name="connsiteX2" fmla="*/ 70534 w 140877"/>
                  <a:gd name="connsiteY2" fmla="*/ 19145 h 40862"/>
                  <a:gd name="connsiteX3" fmla="*/ 15480 w 140877"/>
                  <a:gd name="connsiteY3" fmla="*/ 38767 h 40862"/>
                  <a:gd name="connsiteX4" fmla="*/ 2050 w 140877"/>
                  <a:gd name="connsiteY4" fmla="*/ 37243 h 40862"/>
                  <a:gd name="connsiteX5" fmla="*/ 3574 w 140877"/>
                  <a:gd name="connsiteY5" fmla="*/ 23813 h 40862"/>
                  <a:gd name="connsiteX6" fmla="*/ 70439 w 140877"/>
                  <a:gd name="connsiteY6" fmla="*/ 0 h 40862"/>
                  <a:gd name="connsiteX7" fmla="*/ 137304 w 140877"/>
                  <a:gd name="connsiteY7" fmla="*/ 23813 h 40862"/>
                  <a:gd name="connsiteX8" fmla="*/ 138828 w 140877"/>
                  <a:gd name="connsiteY8" fmla="*/ 37243 h 40862"/>
                  <a:gd name="connsiteX9" fmla="*/ 131399 w 140877"/>
                  <a:gd name="connsiteY9" fmla="*/ 40862 h 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77" h="40862">
                    <a:moveTo>
                      <a:pt x="131494" y="40862"/>
                    </a:moveTo>
                    <a:cubicBezTo>
                      <a:pt x="129399" y="40862"/>
                      <a:pt x="127303" y="40196"/>
                      <a:pt x="125589" y="38767"/>
                    </a:cubicBezTo>
                    <a:cubicBezTo>
                      <a:pt x="109492" y="25908"/>
                      <a:pt x="90537" y="19145"/>
                      <a:pt x="70534" y="19145"/>
                    </a:cubicBezTo>
                    <a:cubicBezTo>
                      <a:pt x="50532" y="19145"/>
                      <a:pt x="31577" y="25908"/>
                      <a:pt x="15480" y="38767"/>
                    </a:cubicBezTo>
                    <a:cubicBezTo>
                      <a:pt x="11384" y="42101"/>
                      <a:pt x="5383" y="41339"/>
                      <a:pt x="2050" y="37243"/>
                    </a:cubicBezTo>
                    <a:cubicBezTo>
                      <a:pt x="-1189" y="33147"/>
                      <a:pt x="-522" y="27146"/>
                      <a:pt x="3574" y="23813"/>
                    </a:cubicBezTo>
                    <a:cubicBezTo>
                      <a:pt x="23100" y="8287"/>
                      <a:pt x="46150" y="0"/>
                      <a:pt x="70439" y="0"/>
                    </a:cubicBezTo>
                    <a:cubicBezTo>
                      <a:pt x="94728" y="0"/>
                      <a:pt x="117874" y="8192"/>
                      <a:pt x="137304" y="23813"/>
                    </a:cubicBezTo>
                    <a:cubicBezTo>
                      <a:pt x="141400" y="27051"/>
                      <a:pt x="142067" y="33052"/>
                      <a:pt x="138828" y="37243"/>
                    </a:cubicBezTo>
                    <a:cubicBezTo>
                      <a:pt x="136924" y="39624"/>
                      <a:pt x="134161" y="40862"/>
                      <a:pt x="131399" y="4086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0C34DE69-5857-79AA-FCBD-1F9F920670C4}"/>
                  </a:ext>
                </a:extLst>
              </p:cNvPr>
              <p:cNvSpPr/>
              <p:nvPr/>
            </p:nvSpPr>
            <p:spPr>
              <a:xfrm>
                <a:off x="5170513" y="1183218"/>
                <a:ext cx="293658" cy="67818"/>
              </a:xfrm>
              <a:custGeom>
                <a:avLst/>
                <a:gdLst>
                  <a:gd name="connsiteX0" fmla="*/ 284085 w 293658"/>
                  <a:gd name="connsiteY0" fmla="*/ 67818 h 67818"/>
                  <a:gd name="connsiteX1" fmla="*/ 278179 w 293658"/>
                  <a:gd name="connsiteY1" fmla="*/ 65723 h 67818"/>
                  <a:gd name="connsiteX2" fmla="*/ 146830 w 293658"/>
                  <a:gd name="connsiteY2" fmla="*/ 19145 h 67818"/>
                  <a:gd name="connsiteX3" fmla="*/ 15480 w 293658"/>
                  <a:gd name="connsiteY3" fmla="*/ 65723 h 67818"/>
                  <a:gd name="connsiteX4" fmla="*/ 2049 w 293658"/>
                  <a:gd name="connsiteY4" fmla="*/ 64199 h 67818"/>
                  <a:gd name="connsiteX5" fmla="*/ 3573 w 293658"/>
                  <a:gd name="connsiteY5" fmla="*/ 50768 h 67818"/>
                  <a:gd name="connsiteX6" fmla="*/ 146830 w 293658"/>
                  <a:gd name="connsiteY6" fmla="*/ 0 h 67818"/>
                  <a:gd name="connsiteX7" fmla="*/ 290085 w 293658"/>
                  <a:gd name="connsiteY7" fmla="*/ 50768 h 67818"/>
                  <a:gd name="connsiteX8" fmla="*/ 291609 w 293658"/>
                  <a:gd name="connsiteY8" fmla="*/ 64199 h 67818"/>
                  <a:gd name="connsiteX9" fmla="*/ 284180 w 293658"/>
                  <a:gd name="connsiteY9" fmla="*/ 67818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658" h="67818">
                    <a:moveTo>
                      <a:pt x="284085" y="67818"/>
                    </a:moveTo>
                    <a:cubicBezTo>
                      <a:pt x="281989" y="67818"/>
                      <a:pt x="279894" y="67151"/>
                      <a:pt x="278179" y="65723"/>
                    </a:cubicBezTo>
                    <a:cubicBezTo>
                      <a:pt x="239984" y="35243"/>
                      <a:pt x="194550" y="19145"/>
                      <a:pt x="146830" y="19145"/>
                    </a:cubicBezTo>
                    <a:cubicBezTo>
                      <a:pt x="99109" y="19145"/>
                      <a:pt x="53675" y="35243"/>
                      <a:pt x="15480" y="65723"/>
                    </a:cubicBezTo>
                    <a:cubicBezTo>
                      <a:pt x="11384" y="68961"/>
                      <a:pt x="5383" y="68294"/>
                      <a:pt x="2049" y="64199"/>
                    </a:cubicBezTo>
                    <a:cubicBezTo>
                      <a:pt x="-1189" y="60103"/>
                      <a:pt x="-522" y="54102"/>
                      <a:pt x="3573" y="50768"/>
                    </a:cubicBezTo>
                    <a:cubicBezTo>
                      <a:pt x="45198" y="17526"/>
                      <a:pt x="94728" y="0"/>
                      <a:pt x="146830" y="0"/>
                    </a:cubicBezTo>
                    <a:cubicBezTo>
                      <a:pt x="198931" y="0"/>
                      <a:pt x="248461" y="17526"/>
                      <a:pt x="290085" y="50768"/>
                    </a:cubicBezTo>
                    <a:cubicBezTo>
                      <a:pt x="294181" y="54007"/>
                      <a:pt x="294848" y="60008"/>
                      <a:pt x="291609" y="64199"/>
                    </a:cubicBezTo>
                    <a:cubicBezTo>
                      <a:pt x="289705" y="66580"/>
                      <a:pt x="286942" y="67818"/>
                      <a:pt x="284180" y="67818"/>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Shape 66">
                <a:extLst>
                  <a:ext uri="{FF2B5EF4-FFF2-40B4-BE49-F238E27FC236}">
                    <a16:creationId xmlns:a16="http://schemas.microsoft.com/office/drawing/2014/main" id="{3A0AC6BB-37D8-6F15-10CE-EAF1CF1B3111}"/>
                  </a:ext>
                </a:extLst>
              </p:cNvPr>
              <p:cNvSpPr/>
              <p:nvPr/>
            </p:nvSpPr>
            <p:spPr>
              <a:xfrm>
                <a:off x="5208613" y="1249131"/>
                <a:ext cx="217268" cy="54292"/>
              </a:xfrm>
              <a:custGeom>
                <a:avLst/>
                <a:gdLst>
                  <a:gd name="connsiteX0" fmla="*/ 207790 w 217268"/>
                  <a:gd name="connsiteY0" fmla="*/ 54293 h 54292"/>
                  <a:gd name="connsiteX1" fmla="*/ 201884 w 217268"/>
                  <a:gd name="connsiteY1" fmla="*/ 52197 h 54292"/>
                  <a:gd name="connsiteX2" fmla="*/ 108730 w 217268"/>
                  <a:gd name="connsiteY2" fmla="*/ 19050 h 54292"/>
                  <a:gd name="connsiteX3" fmla="*/ 15480 w 217268"/>
                  <a:gd name="connsiteY3" fmla="*/ 52197 h 54292"/>
                  <a:gd name="connsiteX4" fmla="*/ 2049 w 217268"/>
                  <a:gd name="connsiteY4" fmla="*/ 50673 h 54292"/>
                  <a:gd name="connsiteX5" fmla="*/ 3573 w 217268"/>
                  <a:gd name="connsiteY5" fmla="*/ 37243 h 54292"/>
                  <a:gd name="connsiteX6" fmla="*/ 108634 w 217268"/>
                  <a:gd name="connsiteY6" fmla="*/ 0 h 54292"/>
                  <a:gd name="connsiteX7" fmla="*/ 213695 w 217268"/>
                  <a:gd name="connsiteY7" fmla="*/ 37243 h 54292"/>
                  <a:gd name="connsiteX8" fmla="*/ 215219 w 217268"/>
                  <a:gd name="connsiteY8" fmla="*/ 50673 h 54292"/>
                  <a:gd name="connsiteX9" fmla="*/ 207790 w 217268"/>
                  <a:gd name="connsiteY9" fmla="*/ 54293 h 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268" h="54292">
                    <a:moveTo>
                      <a:pt x="207790" y="54293"/>
                    </a:moveTo>
                    <a:cubicBezTo>
                      <a:pt x="205694" y="54293"/>
                      <a:pt x="203598" y="53626"/>
                      <a:pt x="201884" y="52197"/>
                    </a:cubicBezTo>
                    <a:cubicBezTo>
                      <a:pt x="174738" y="30575"/>
                      <a:pt x="142543" y="19050"/>
                      <a:pt x="108730" y="19050"/>
                    </a:cubicBezTo>
                    <a:cubicBezTo>
                      <a:pt x="74916" y="19050"/>
                      <a:pt x="42626" y="30480"/>
                      <a:pt x="15480" y="52197"/>
                    </a:cubicBezTo>
                    <a:cubicBezTo>
                      <a:pt x="11384" y="55435"/>
                      <a:pt x="5383" y="54769"/>
                      <a:pt x="2049" y="50673"/>
                    </a:cubicBezTo>
                    <a:cubicBezTo>
                      <a:pt x="-1189" y="46577"/>
                      <a:pt x="-522" y="40577"/>
                      <a:pt x="3573" y="37243"/>
                    </a:cubicBezTo>
                    <a:cubicBezTo>
                      <a:pt x="34149" y="12859"/>
                      <a:pt x="70439" y="0"/>
                      <a:pt x="108634" y="0"/>
                    </a:cubicBezTo>
                    <a:cubicBezTo>
                      <a:pt x="146830" y="0"/>
                      <a:pt x="183215" y="12859"/>
                      <a:pt x="213695" y="37243"/>
                    </a:cubicBezTo>
                    <a:cubicBezTo>
                      <a:pt x="217791" y="40481"/>
                      <a:pt x="218457" y="46482"/>
                      <a:pt x="215219" y="50673"/>
                    </a:cubicBezTo>
                    <a:cubicBezTo>
                      <a:pt x="213314" y="53054"/>
                      <a:pt x="210552" y="54293"/>
                      <a:pt x="207790" y="5429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1" name="Freeform: Shape 60">
              <a:extLst>
                <a:ext uri="{FF2B5EF4-FFF2-40B4-BE49-F238E27FC236}">
                  <a16:creationId xmlns:a16="http://schemas.microsoft.com/office/drawing/2014/main" id="{FA97FB90-3793-C166-EDE5-23D71403E239}"/>
                </a:ext>
              </a:extLst>
            </p:cNvPr>
            <p:cNvSpPr/>
            <p:nvPr/>
          </p:nvSpPr>
          <p:spPr>
            <a:xfrm>
              <a:off x="5309341" y="1361050"/>
              <a:ext cx="19050" cy="285654"/>
            </a:xfrm>
            <a:custGeom>
              <a:avLst/>
              <a:gdLst>
                <a:gd name="connsiteX0" fmla="*/ 9525 w 19050"/>
                <a:gd name="connsiteY0" fmla="*/ 285655 h 285654"/>
                <a:gd name="connsiteX1" fmla="*/ 0 w 19050"/>
                <a:gd name="connsiteY1" fmla="*/ 276130 h 285654"/>
                <a:gd name="connsiteX2" fmla="*/ 0 w 19050"/>
                <a:gd name="connsiteY2" fmla="*/ 9525 h 285654"/>
                <a:gd name="connsiteX3" fmla="*/ 9525 w 19050"/>
                <a:gd name="connsiteY3" fmla="*/ 0 h 285654"/>
                <a:gd name="connsiteX4" fmla="*/ 19050 w 19050"/>
                <a:gd name="connsiteY4" fmla="*/ 9525 h 285654"/>
                <a:gd name="connsiteX5" fmla="*/ 19050 w 19050"/>
                <a:gd name="connsiteY5" fmla="*/ 276130 h 285654"/>
                <a:gd name="connsiteX6" fmla="*/ 9525 w 19050"/>
                <a:gd name="connsiteY6" fmla="*/ 285655 h 28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654">
                  <a:moveTo>
                    <a:pt x="9525" y="285655"/>
                  </a:moveTo>
                  <a:cubicBezTo>
                    <a:pt x="4286" y="285655"/>
                    <a:pt x="0" y="281369"/>
                    <a:pt x="0" y="276130"/>
                  </a:cubicBezTo>
                  <a:lnTo>
                    <a:pt x="0" y="9525"/>
                  </a:lnTo>
                  <a:cubicBezTo>
                    <a:pt x="0" y="4286"/>
                    <a:pt x="4286" y="0"/>
                    <a:pt x="9525" y="0"/>
                  </a:cubicBezTo>
                  <a:cubicBezTo>
                    <a:pt x="14764" y="0"/>
                    <a:pt x="19050" y="4286"/>
                    <a:pt x="19050" y="9525"/>
                  </a:cubicBezTo>
                  <a:lnTo>
                    <a:pt x="19050" y="276130"/>
                  </a:lnTo>
                  <a:cubicBezTo>
                    <a:pt x="19050" y="281369"/>
                    <a:pt x="14764" y="285655"/>
                    <a:pt x="9525" y="2856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F1D78D3B-99DB-A539-BF7D-A30562FD6EBC}"/>
                </a:ext>
              </a:extLst>
            </p:cNvPr>
            <p:cNvSpPr/>
            <p:nvPr/>
          </p:nvSpPr>
          <p:spPr>
            <a:xfrm>
              <a:off x="5309341" y="1409532"/>
              <a:ext cx="136112" cy="229076"/>
            </a:xfrm>
            <a:custGeom>
              <a:avLst/>
              <a:gdLst>
                <a:gd name="connsiteX0" fmla="*/ 126587 w 136112"/>
                <a:gd name="connsiteY0" fmla="*/ 229076 h 229076"/>
                <a:gd name="connsiteX1" fmla="*/ 117062 w 136112"/>
                <a:gd name="connsiteY1" fmla="*/ 219551 h 229076"/>
                <a:gd name="connsiteX2" fmla="*/ 117062 w 136112"/>
                <a:gd name="connsiteY2" fmla="*/ 19050 h 229076"/>
                <a:gd name="connsiteX3" fmla="*/ 9525 w 136112"/>
                <a:gd name="connsiteY3" fmla="*/ 19050 h 229076"/>
                <a:gd name="connsiteX4" fmla="*/ 0 w 136112"/>
                <a:gd name="connsiteY4" fmla="*/ 9525 h 229076"/>
                <a:gd name="connsiteX5" fmla="*/ 9525 w 136112"/>
                <a:gd name="connsiteY5" fmla="*/ 0 h 229076"/>
                <a:gd name="connsiteX6" fmla="*/ 126587 w 136112"/>
                <a:gd name="connsiteY6" fmla="*/ 0 h 229076"/>
                <a:gd name="connsiteX7" fmla="*/ 136112 w 136112"/>
                <a:gd name="connsiteY7" fmla="*/ 9525 h 229076"/>
                <a:gd name="connsiteX8" fmla="*/ 136112 w 136112"/>
                <a:gd name="connsiteY8" fmla="*/ 219551 h 229076"/>
                <a:gd name="connsiteX9" fmla="*/ 126587 w 136112"/>
                <a:gd name="connsiteY9" fmla="*/ 229076 h 2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12" h="229076">
                  <a:moveTo>
                    <a:pt x="126587" y="229076"/>
                  </a:moveTo>
                  <a:cubicBezTo>
                    <a:pt x="121348" y="229076"/>
                    <a:pt x="117062" y="224790"/>
                    <a:pt x="117062" y="219551"/>
                  </a:cubicBezTo>
                  <a:lnTo>
                    <a:pt x="117062" y="19050"/>
                  </a:lnTo>
                  <a:lnTo>
                    <a:pt x="9525" y="19050"/>
                  </a:lnTo>
                  <a:cubicBezTo>
                    <a:pt x="4286" y="19050"/>
                    <a:pt x="0" y="14764"/>
                    <a:pt x="0" y="9525"/>
                  </a:cubicBezTo>
                  <a:cubicBezTo>
                    <a:pt x="0" y="4286"/>
                    <a:pt x="4286" y="0"/>
                    <a:pt x="9525" y="0"/>
                  </a:cubicBezTo>
                  <a:lnTo>
                    <a:pt x="126587" y="0"/>
                  </a:lnTo>
                  <a:cubicBezTo>
                    <a:pt x="131826" y="0"/>
                    <a:pt x="136112" y="4286"/>
                    <a:pt x="136112" y="9525"/>
                  </a:cubicBezTo>
                  <a:lnTo>
                    <a:pt x="136112" y="219551"/>
                  </a:lnTo>
                  <a:cubicBezTo>
                    <a:pt x="136112" y="224790"/>
                    <a:pt x="131826" y="229076"/>
                    <a:pt x="126587" y="229076"/>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870539A5-CAD5-E189-18EE-3D7BA4773F02}"/>
                </a:ext>
              </a:extLst>
            </p:cNvPr>
            <p:cNvSpPr/>
            <p:nvPr/>
          </p:nvSpPr>
          <p:spPr>
            <a:xfrm>
              <a:off x="5192279" y="1441822"/>
              <a:ext cx="134492" cy="196786"/>
            </a:xfrm>
            <a:custGeom>
              <a:avLst/>
              <a:gdLst>
                <a:gd name="connsiteX0" fmla="*/ 9525 w 134492"/>
                <a:gd name="connsiteY0" fmla="*/ 196787 h 196786"/>
                <a:gd name="connsiteX1" fmla="*/ 0 w 134492"/>
                <a:gd name="connsiteY1" fmla="*/ 187262 h 196786"/>
                <a:gd name="connsiteX2" fmla="*/ 0 w 134492"/>
                <a:gd name="connsiteY2" fmla="*/ 9525 h 196786"/>
                <a:gd name="connsiteX3" fmla="*/ 9525 w 134492"/>
                <a:gd name="connsiteY3" fmla="*/ 0 h 196786"/>
                <a:gd name="connsiteX4" fmla="*/ 124968 w 134492"/>
                <a:gd name="connsiteY4" fmla="*/ 0 h 196786"/>
                <a:gd name="connsiteX5" fmla="*/ 134493 w 134492"/>
                <a:gd name="connsiteY5" fmla="*/ 9525 h 196786"/>
                <a:gd name="connsiteX6" fmla="*/ 124968 w 134492"/>
                <a:gd name="connsiteY6" fmla="*/ 19050 h 196786"/>
                <a:gd name="connsiteX7" fmla="*/ 19050 w 134492"/>
                <a:gd name="connsiteY7" fmla="*/ 19050 h 196786"/>
                <a:gd name="connsiteX8" fmla="*/ 19050 w 134492"/>
                <a:gd name="connsiteY8" fmla="*/ 187262 h 196786"/>
                <a:gd name="connsiteX9" fmla="*/ 9525 w 134492"/>
                <a:gd name="connsiteY9" fmla="*/ 196787 h 1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92" h="196786">
                  <a:moveTo>
                    <a:pt x="9525" y="196787"/>
                  </a:moveTo>
                  <a:cubicBezTo>
                    <a:pt x="4286" y="196787"/>
                    <a:pt x="0" y="192500"/>
                    <a:pt x="0" y="187262"/>
                  </a:cubicBezTo>
                  <a:lnTo>
                    <a:pt x="0" y="9525"/>
                  </a:lnTo>
                  <a:cubicBezTo>
                    <a:pt x="0" y="4286"/>
                    <a:pt x="4286" y="0"/>
                    <a:pt x="9525" y="0"/>
                  </a:cubicBezTo>
                  <a:lnTo>
                    <a:pt x="124968" y="0"/>
                  </a:lnTo>
                  <a:cubicBezTo>
                    <a:pt x="130207" y="0"/>
                    <a:pt x="134493" y="4286"/>
                    <a:pt x="134493" y="9525"/>
                  </a:cubicBezTo>
                  <a:cubicBezTo>
                    <a:pt x="134493" y="14764"/>
                    <a:pt x="130207" y="19050"/>
                    <a:pt x="124968" y="19050"/>
                  </a:cubicBezTo>
                  <a:lnTo>
                    <a:pt x="19050" y="19050"/>
                  </a:lnTo>
                  <a:lnTo>
                    <a:pt x="19050" y="187262"/>
                  </a:lnTo>
                  <a:cubicBezTo>
                    <a:pt x="19050" y="192500"/>
                    <a:pt x="14764" y="196787"/>
                    <a:pt x="9525" y="1967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E433DA12-0B02-05B7-1E9C-A0477315E6DE}"/>
                </a:ext>
              </a:extLst>
            </p:cNvPr>
            <p:cNvSpPr/>
            <p:nvPr/>
          </p:nvSpPr>
          <p:spPr>
            <a:xfrm>
              <a:off x="5089695" y="1490304"/>
              <a:ext cx="456152" cy="156400"/>
            </a:xfrm>
            <a:custGeom>
              <a:avLst/>
              <a:gdLst>
                <a:gd name="connsiteX0" fmla="*/ 446627 w 456152"/>
                <a:gd name="connsiteY0" fmla="*/ 156401 h 156400"/>
                <a:gd name="connsiteX1" fmla="*/ 9525 w 456152"/>
                <a:gd name="connsiteY1" fmla="*/ 156401 h 156400"/>
                <a:gd name="connsiteX2" fmla="*/ 0 w 456152"/>
                <a:gd name="connsiteY2" fmla="*/ 146876 h 156400"/>
                <a:gd name="connsiteX3" fmla="*/ 0 w 456152"/>
                <a:gd name="connsiteY3" fmla="*/ 26670 h 156400"/>
                <a:gd name="connsiteX4" fmla="*/ 9525 w 456152"/>
                <a:gd name="connsiteY4" fmla="*/ 17145 h 156400"/>
                <a:gd name="connsiteX5" fmla="*/ 104680 w 456152"/>
                <a:gd name="connsiteY5" fmla="*/ 17145 h 156400"/>
                <a:gd name="connsiteX6" fmla="*/ 114205 w 456152"/>
                <a:gd name="connsiteY6" fmla="*/ 26670 h 156400"/>
                <a:gd name="connsiteX7" fmla="*/ 104680 w 456152"/>
                <a:gd name="connsiteY7" fmla="*/ 36195 h 156400"/>
                <a:gd name="connsiteX8" fmla="*/ 19050 w 456152"/>
                <a:gd name="connsiteY8" fmla="*/ 36195 h 156400"/>
                <a:gd name="connsiteX9" fmla="*/ 19050 w 456152"/>
                <a:gd name="connsiteY9" fmla="*/ 137351 h 156400"/>
                <a:gd name="connsiteX10" fmla="*/ 437102 w 456152"/>
                <a:gd name="connsiteY10" fmla="*/ 137351 h 156400"/>
                <a:gd name="connsiteX11" fmla="*/ 437102 w 456152"/>
                <a:gd name="connsiteY11" fmla="*/ 19050 h 156400"/>
                <a:gd name="connsiteX12" fmla="*/ 356901 w 456152"/>
                <a:gd name="connsiteY12" fmla="*/ 19050 h 156400"/>
                <a:gd name="connsiteX13" fmla="*/ 347376 w 456152"/>
                <a:gd name="connsiteY13" fmla="*/ 9525 h 156400"/>
                <a:gd name="connsiteX14" fmla="*/ 356901 w 456152"/>
                <a:gd name="connsiteY14" fmla="*/ 0 h 156400"/>
                <a:gd name="connsiteX15" fmla="*/ 446627 w 456152"/>
                <a:gd name="connsiteY15" fmla="*/ 0 h 156400"/>
                <a:gd name="connsiteX16" fmla="*/ 456152 w 456152"/>
                <a:gd name="connsiteY16" fmla="*/ 9525 h 156400"/>
                <a:gd name="connsiteX17" fmla="*/ 456152 w 456152"/>
                <a:gd name="connsiteY17" fmla="*/ 146876 h 156400"/>
                <a:gd name="connsiteX18" fmla="*/ 446627 w 456152"/>
                <a:gd name="connsiteY18" fmla="*/ 156401 h 15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152" h="156400">
                  <a:moveTo>
                    <a:pt x="446627" y="156401"/>
                  </a:moveTo>
                  <a:lnTo>
                    <a:pt x="9525" y="156401"/>
                  </a:lnTo>
                  <a:cubicBezTo>
                    <a:pt x="4286" y="156401"/>
                    <a:pt x="0" y="152114"/>
                    <a:pt x="0" y="146876"/>
                  </a:cubicBezTo>
                  <a:lnTo>
                    <a:pt x="0" y="26670"/>
                  </a:lnTo>
                  <a:cubicBezTo>
                    <a:pt x="0" y="21431"/>
                    <a:pt x="4286" y="17145"/>
                    <a:pt x="9525" y="17145"/>
                  </a:cubicBezTo>
                  <a:lnTo>
                    <a:pt x="104680" y="17145"/>
                  </a:lnTo>
                  <a:cubicBezTo>
                    <a:pt x="109918" y="17145"/>
                    <a:pt x="114205" y="21431"/>
                    <a:pt x="114205" y="26670"/>
                  </a:cubicBezTo>
                  <a:cubicBezTo>
                    <a:pt x="114205" y="31909"/>
                    <a:pt x="109918" y="36195"/>
                    <a:pt x="104680" y="36195"/>
                  </a:cubicBezTo>
                  <a:lnTo>
                    <a:pt x="19050" y="36195"/>
                  </a:lnTo>
                  <a:lnTo>
                    <a:pt x="19050" y="137351"/>
                  </a:lnTo>
                  <a:lnTo>
                    <a:pt x="437102" y="137351"/>
                  </a:lnTo>
                  <a:lnTo>
                    <a:pt x="437102" y="19050"/>
                  </a:lnTo>
                  <a:lnTo>
                    <a:pt x="356901" y="19050"/>
                  </a:lnTo>
                  <a:cubicBezTo>
                    <a:pt x="351663" y="19050"/>
                    <a:pt x="347376" y="14764"/>
                    <a:pt x="347376" y="9525"/>
                  </a:cubicBezTo>
                  <a:cubicBezTo>
                    <a:pt x="347376" y="4286"/>
                    <a:pt x="351663" y="0"/>
                    <a:pt x="356901" y="0"/>
                  </a:cubicBezTo>
                  <a:lnTo>
                    <a:pt x="446627" y="0"/>
                  </a:lnTo>
                  <a:cubicBezTo>
                    <a:pt x="451866" y="0"/>
                    <a:pt x="456152" y="4286"/>
                    <a:pt x="456152" y="9525"/>
                  </a:cubicBezTo>
                  <a:lnTo>
                    <a:pt x="456152" y="146876"/>
                  </a:lnTo>
                  <a:cubicBezTo>
                    <a:pt x="456152" y="152114"/>
                    <a:pt x="451866" y="156401"/>
                    <a:pt x="446627" y="15640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 name="Title 3">
            <a:extLst>
              <a:ext uri="{FF2B5EF4-FFF2-40B4-BE49-F238E27FC236}">
                <a16:creationId xmlns:a16="http://schemas.microsoft.com/office/drawing/2014/main" id="{7E9E153F-E5EC-6B90-A2F2-1005CD7AA08E}"/>
              </a:ext>
            </a:extLst>
          </p:cNvPr>
          <p:cNvSpPr>
            <a:spLocks noGrp="1"/>
          </p:cNvSpPr>
          <p:nvPr>
            <p:ph type="title"/>
          </p:nvPr>
        </p:nvSpPr>
        <p:spPr>
          <a:xfrm>
            <a:off x="1757478" y="125368"/>
            <a:ext cx="8760986" cy="480131"/>
          </a:xfrm>
        </p:spPr>
        <p:txBody>
          <a:bodyPr/>
          <a:lstStyle/>
          <a:p>
            <a:pPr algn="ctr"/>
            <a:r>
              <a:rPr lang="en-GB" dirty="0"/>
              <a:t>But How?</a:t>
            </a:r>
          </a:p>
        </p:txBody>
      </p:sp>
      <p:cxnSp>
        <p:nvCxnSpPr>
          <p:cNvPr id="4" name="直線コネクタ 3">
            <a:extLst>
              <a:ext uri="{FF2B5EF4-FFF2-40B4-BE49-F238E27FC236}">
                <a16:creationId xmlns:a16="http://schemas.microsoft.com/office/drawing/2014/main" id="{450CEAFF-5A4B-C1AE-A022-444267E5D571}"/>
              </a:ext>
            </a:extLst>
          </p:cNvPr>
          <p:cNvCxnSpPr>
            <a:cxnSpLocks/>
          </p:cNvCxnSpPr>
          <p:nvPr/>
        </p:nvCxnSpPr>
        <p:spPr>
          <a:xfrm>
            <a:off x="8287219" y="3678381"/>
            <a:ext cx="36288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302467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4">
            <a:extLst>
              <a:ext uri="{FF2B5EF4-FFF2-40B4-BE49-F238E27FC236}">
                <a16:creationId xmlns:a16="http://schemas.microsoft.com/office/drawing/2014/main" id="{070834BD-D805-4224-8EE5-45AC75945E69}"/>
              </a:ext>
            </a:extLst>
          </p:cNvPr>
          <p:cNvSpPr txBox="1">
            <a:spLocks/>
          </p:cNvSpPr>
          <p:nvPr/>
        </p:nvSpPr>
        <p:spPr>
          <a:xfrm>
            <a:off x="7086418" y="3928127"/>
            <a:ext cx="3463456" cy="1750070"/>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Implementing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effective organizational management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through efficient resource allocation</a:t>
            </a:r>
            <a:r>
              <a:rPr kumimoji="0" lang="ja-JP" altLang="en-US"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　</a:t>
            </a:r>
            <a:r>
              <a:rPr kumimoji="0" lang="it-IT" altLang="ja-JP"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in a </a:t>
            </a:r>
            <a:r>
              <a:rPr kumimoji="0" lang="it-IT" altLang="ja-JP"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transparent</a:t>
            </a:r>
            <a:r>
              <a:rPr kumimoji="0" lang="it-IT" altLang="ja-JP"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 manner</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a:t>
            </a: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Improve organizational performance, including setting priorities, reducing waste and improving processes.</a:t>
            </a:r>
          </a:p>
        </p:txBody>
      </p:sp>
      <p:sp>
        <p:nvSpPr>
          <p:cNvPr id="32" name="Title 4">
            <a:extLst>
              <a:ext uri="{FF2B5EF4-FFF2-40B4-BE49-F238E27FC236}">
                <a16:creationId xmlns:a16="http://schemas.microsoft.com/office/drawing/2014/main" id="{190F8ECF-2A8C-441E-9CFE-88404916361C}"/>
              </a:ext>
            </a:extLst>
          </p:cNvPr>
          <p:cNvSpPr txBox="1">
            <a:spLocks/>
          </p:cNvSpPr>
          <p:nvPr/>
        </p:nvSpPr>
        <p:spPr>
          <a:xfrm>
            <a:off x="1540476" y="3898796"/>
            <a:ext cx="3904728" cy="1894166"/>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Promoting </a:t>
            </a:r>
            <a:r>
              <a:rPr kumimoji="0" lang="en-GB" sz="1500" b="1"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diversity </a:t>
            </a: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by encouraging multi-stakeholder participation in standardization processes.</a:t>
            </a:r>
          </a:p>
          <a:p>
            <a:pPr marL="0" marR="0" lvl="0" indent="0" algn="ctr" defTabSz="914400" rtl="0" eaLnBrk="1" fontAlgn="auto" latinLnBrk="0" hangingPunct="1">
              <a:lnSpc>
                <a:spcPts val="1800"/>
              </a:lnSpc>
              <a:spcBef>
                <a:spcPct val="0"/>
              </a:spcBef>
              <a:spcAft>
                <a:spcPts val="0"/>
              </a:spcAft>
              <a:buClrTx/>
              <a:buSzTx/>
              <a:buFontTx/>
              <a:buNone/>
              <a:tabLst/>
              <a:defRPr/>
            </a:pPr>
            <a:r>
              <a:rPr kumimoji="0" lang="en-GB" sz="1500" b="0" i="1"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j-ea"/>
                <a:cs typeface="Arial" panose="020B0604020202020204" pitchFamily="34" charset="0"/>
              </a:rPr>
              <a:t>Diverse members need to be involved, including developed/developing countries, regions, gender, large/small enterprises, etc.</a:t>
            </a:r>
          </a:p>
        </p:txBody>
      </p:sp>
      <p:sp>
        <p:nvSpPr>
          <p:cNvPr id="39" name="Title 4">
            <a:extLst>
              <a:ext uri="{FF2B5EF4-FFF2-40B4-BE49-F238E27FC236}">
                <a16:creationId xmlns:a16="http://schemas.microsoft.com/office/drawing/2014/main" id="{99AFE2E8-329B-4ECE-842B-5E8942988A46}"/>
              </a:ext>
            </a:extLst>
          </p:cNvPr>
          <p:cNvSpPr txBox="1">
            <a:spLocks/>
          </p:cNvSpPr>
          <p:nvPr/>
        </p:nvSpPr>
        <p:spPr>
          <a:xfrm>
            <a:off x="1775477" y="3203976"/>
            <a:ext cx="3533374"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Open and Inclusive</a:t>
            </a:r>
          </a:p>
        </p:txBody>
      </p:sp>
      <p:sp>
        <p:nvSpPr>
          <p:cNvPr id="41" name="Title 4">
            <a:extLst>
              <a:ext uri="{FF2B5EF4-FFF2-40B4-BE49-F238E27FC236}">
                <a16:creationId xmlns:a16="http://schemas.microsoft.com/office/drawing/2014/main" id="{BAA63150-F2F9-445F-8719-DB97010C952B}"/>
              </a:ext>
            </a:extLst>
          </p:cNvPr>
          <p:cNvSpPr txBox="1">
            <a:spLocks/>
          </p:cNvSpPr>
          <p:nvPr/>
        </p:nvSpPr>
        <p:spPr>
          <a:xfrm>
            <a:off x="6572653" y="3203975"/>
            <a:ext cx="4501746" cy="49431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Efficient, Effective and Transparent</a:t>
            </a:r>
          </a:p>
        </p:txBody>
      </p:sp>
      <p:sp>
        <p:nvSpPr>
          <p:cNvPr id="11" name="Text Placeholder 10">
            <a:extLst>
              <a:ext uri="{FF2B5EF4-FFF2-40B4-BE49-F238E27FC236}">
                <a16:creationId xmlns:a16="http://schemas.microsoft.com/office/drawing/2014/main" id="{A1676DD4-BFAC-0390-BBF9-0A018BAEB9F1}"/>
              </a:ext>
            </a:extLst>
          </p:cNvPr>
          <p:cNvSpPr>
            <a:spLocks noGrp="1"/>
          </p:cNvSpPr>
          <p:nvPr>
            <p:ph type="body" sz="quarter" idx="10"/>
          </p:nvPr>
        </p:nvSpPr>
        <p:spPr>
          <a:xfrm>
            <a:off x="616074" y="313371"/>
            <a:ext cx="5606926" cy="308803"/>
          </a:xfrm>
        </p:spPr>
        <p:txBody>
          <a:bodyPr/>
          <a:lstStyle/>
          <a:p>
            <a:r>
              <a:rPr lang="en-US" dirty="0"/>
              <a:t>What lies at the foundation</a:t>
            </a:r>
            <a:endParaRPr lang="en-150" dirty="0"/>
          </a:p>
        </p:txBody>
      </p:sp>
      <p:cxnSp>
        <p:nvCxnSpPr>
          <p:cNvPr id="2" name="Straight Connector 1">
            <a:extLst>
              <a:ext uri="{FF2B5EF4-FFF2-40B4-BE49-F238E27FC236}">
                <a16:creationId xmlns:a16="http://schemas.microsoft.com/office/drawing/2014/main" id="{3256DFAE-74C2-1351-10E1-5BAB7115F8E2}"/>
              </a:ext>
            </a:extLst>
          </p:cNvPr>
          <p:cNvCxnSpPr>
            <a:cxnSpLocks/>
          </p:cNvCxnSpPr>
          <p:nvPr/>
        </p:nvCxnSpPr>
        <p:spPr>
          <a:xfrm>
            <a:off x="6081983" y="1170773"/>
            <a:ext cx="0" cy="5005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Inclusiveness">
            <a:extLst>
              <a:ext uri="{FF2B5EF4-FFF2-40B4-BE49-F238E27FC236}">
                <a16:creationId xmlns:a16="http://schemas.microsoft.com/office/drawing/2014/main" id="{60DECC45-2772-F589-AEFF-90D6459EA515}"/>
              </a:ext>
            </a:extLst>
          </p:cNvPr>
          <p:cNvGrpSpPr/>
          <p:nvPr/>
        </p:nvGrpSpPr>
        <p:grpSpPr>
          <a:xfrm>
            <a:off x="2790396" y="1524284"/>
            <a:ext cx="1403553" cy="1479188"/>
            <a:chOff x="10091081" y="4477404"/>
            <a:chExt cx="438340" cy="457390"/>
          </a:xfrm>
          <a:solidFill>
            <a:srgbClr val="009CD6"/>
          </a:solidFill>
        </p:grpSpPr>
        <p:sp>
          <p:nvSpPr>
            <p:cNvPr id="4" name="Freeform: Shape 3">
              <a:extLst>
                <a:ext uri="{FF2B5EF4-FFF2-40B4-BE49-F238E27FC236}">
                  <a16:creationId xmlns:a16="http://schemas.microsoft.com/office/drawing/2014/main" id="{D704504C-C999-1EDF-DAF0-54C13BAC57D8}"/>
                </a:ext>
              </a:extLst>
            </p:cNvPr>
            <p:cNvSpPr/>
            <p:nvPr/>
          </p:nvSpPr>
          <p:spPr>
            <a:xfrm>
              <a:off x="10100892" y="4601610"/>
              <a:ext cx="189928" cy="103250"/>
            </a:xfrm>
            <a:custGeom>
              <a:avLst/>
              <a:gdLst>
                <a:gd name="connsiteX0" fmla="*/ 180308 w 189928"/>
                <a:gd name="connsiteY0" fmla="*/ 103251 h 103250"/>
                <a:gd name="connsiteX1" fmla="*/ 9620 w 189928"/>
                <a:gd name="connsiteY1" fmla="*/ 103251 h 103250"/>
                <a:gd name="connsiteX2" fmla="*/ 0 w 189928"/>
                <a:gd name="connsiteY2" fmla="*/ 93631 h 103250"/>
                <a:gd name="connsiteX3" fmla="*/ 0 w 189928"/>
                <a:gd name="connsiteY3" fmla="*/ 51721 h 103250"/>
                <a:gd name="connsiteX4" fmla="*/ 2762 w 189928"/>
                <a:gd name="connsiteY4" fmla="*/ 45053 h 103250"/>
                <a:gd name="connsiteX5" fmla="*/ 44005 w 189928"/>
                <a:gd name="connsiteY5" fmla="*/ 2858 h 103250"/>
                <a:gd name="connsiteX6" fmla="*/ 50864 w 189928"/>
                <a:gd name="connsiteY6" fmla="*/ 0 h 103250"/>
                <a:gd name="connsiteX7" fmla="*/ 139065 w 189928"/>
                <a:gd name="connsiteY7" fmla="*/ 0 h 103250"/>
                <a:gd name="connsiteX8" fmla="*/ 145923 w 189928"/>
                <a:gd name="connsiteY8" fmla="*/ 2858 h 103250"/>
                <a:gd name="connsiteX9" fmla="*/ 187166 w 189928"/>
                <a:gd name="connsiteY9" fmla="*/ 45053 h 103250"/>
                <a:gd name="connsiteX10" fmla="*/ 189929 w 189928"/>
                <a:gd name="connsiteY10" fmla="*/ 51721 h 103250"/>
                <a:gd name="connsiteX11" fmla="*/ 189929 w 189928"/>
                <a:gd name="connsiteY11" fmla="*/ 93631 h 103250"/>
                <a:gd name="connsiteX12" fmla="*/ 180308 w 189928"/>
                <a:gd name="connsiteY12" fmla="*/ 103251 h 103250"/>
                <a:gd name="connsiteX13" fmla="*/ 19241 w 189928"/>
                <a:gd name="connsiteY13" fmla="*/ 84011 h 103250"/>
                <a:gd name="connsiteX14" fmla="*/ 170783 w 189928"/>
                <a:gd name="connsiteY14" fmla="*/ 84011 h 103250"/>
                <a:gd name="connsiteX15" fmla="*/ 170783 w 189928"/>
                <a:gd name="connsiteY15" fmla="*/ 55626 h 103250"/>
                <a:gd name="connsiteX16" fmla="*/ 135064 w 189928"/>
                <a:gd name="connsiteY16" fmla="*/ 19050 h 103250"/>
                <a:gd name="connsiteX17" fmla="*/ 54959 w 189928"/>
                <a:gd name="connsiteY17" fmla="*/ 19050 h 103250"/>
                <a:gd name="connsiteX18" fmla="*/ 19241 w 189928"/>
                <a:gd name="connsiteY18" fmla="*/ 55626 h 103250"/>
                <a:gd name="connsiteX19" fmla="*/ 19241 w 189928"/>
                <a:gd name="connsiteY19" fmla="*/ 84011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0">
                  <a:moveTo>
                    <a:pt x="180308" y="103251"/>
                  </a:moveTo>
                  <a:lnTo>
                    <a:pt x="9620" y="103251"/>
                  </a:lnTo>
                  <a:cubicBezTo>
                    <a:pt x="4286" y="103251"/>
                    <a:pt x="0" y="98965"/>
                    <a:pt x="0" y="93631"/>
                  </a:cubicBezTo>
                  <a:lnTo>
                    <a:pt x="0" y="51721"/>
                  </a:lnTo>
                  <a:cubicBezTo>
                    <a:pt x="0" y="49244"/>
                    <a:pt x="952" y="46768"/>
                    <a:pt x="2762" y="45053"/>
                  </a:cubicBezTo>
                  <a:lnTo>
                    <a:pt x="44005" y="2858"/>
                  </a:lnTo>
                  <a:cubicBezTo>
                    <a:pt x="45815" y="1048"/>
                    <a:pt x="48292" y="0"/>
                    <a:pt x="50864" y="0"/>
                  </a:cubicBezTo>
                  <a:lnTo>
                    <a:pt x="139065" y="0"/>
                  </a:lnTo>
                  <a:cubicBezTo>
                    <a:pt x="141637" y="0"/>
                    <a:pt x="144113" y="1048"/>
                    <a:pt x="145923" y="2858"/>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aphic 12">
              <a:extLst>
                <a:ext uri="{FF2B5EF4-FFF2-40B4-BE49-F238E27FC236}">
                  <a16:creationId xmlns:a16="http://schemas.microsoft.com/office/drawing/2014/main" id="{9EB2EBA5-EB38-3D44-6359-E59BB6C0EF4B}"/>
                </a:ext>
              </a:extLst>
            </p:cNvPr>
            <p:cNvGrpSpPr/>
            <p:nvPr/>
          </p:nvGrpSpPr>
          <p:grpSpPr>
            <a:xfrm>
              <a:off x="10100892" y="4790396"/>
              <a:ext cx="189928" cy="143446"/>
              <a:chOff x="10100892" y="4790396"/>
              <a:chExt cx="189928" cy="143446"/>
            </a:xfrm>
            <a:solidFill>
              <a:srgbClr val="009CD6"/>
            </a:solidFill>
          </p:grpSpPr>
          <p:sp>
            <p:nvSpPr>
              <p:cNvPr id="55" name="Freeform: Shape 54">
                <a:extLst>
                  <a:ext uri="{FF2B5EF4-FFF2-40B4-BE49-F238E27FC236}">
                    <a16:creationId xmlns:a16="http://schemas.microsoft.com/office/drawing/2014/main" id="{244803C9-13B5-8C3A-3ABF-6E7DD434C2E7}"/>
                  </a:ext>
                </a:extLst>
              </p:cNvPr>
              <p:cNvSpPr/>
              <p:nvPr/>
            </p:nvSpPr>
            <p:spPr>
              <a:xfrm>
                <a:off x="10100892" y="4830591"/>
                <a:ext cx="189928" cy="103251"/>
              </a:xfrm>
              <a:custGeom>
                <a:avLst/>
                <a:gdLst>
                  <a:gd name="connsiteX0" fmla="*/ 180308 w 189928"/>
                  <a:gd name="connsiteY0" fmla="*/ 103251 h 103251"/>
                  <a:gd name="connsiteX1" fmla="*/ 9620 w 189928"/>
                  <a:gd name="connsiteY1" fmla="*/ 103251 h 103251"/>
                  <a:gd name="connsiteX2" fmla="*/ 0 w 189928"/>
                  <a:gd name="connsiteY2" fmla="*/ 93631 h 103251"/>
                  <a:gd name="connsiteX3" fmla="*/ 0 w 189928"/>
                  <a:gd name="connsiteY3" fmla="*/ 51721 h 103251"/>
                  <a:gd name="connsiteX4" fmla="*/ 2762 w 189928"/>
                  <a:gd name="connsiteY4" fmla="*/ 45053 h 103251"/>
                  <a:gd name="connsiteX5" fmla="*/ 44005 w 189928"/>
                  <a:gd name="connsiteY5" fmla="*/ 2858 h 103251"/>
                  <a:gd name="connsiteX6" fmla="*/ 50864 w 189928"/>
                  <a:gd name="connsiteY6" fmla="*/ 0 h 103251"/>
                  <a:gd name="connsiteX7" fmla="*/ 139065 w 189928"/>
                  <a:gd name="connsiteY7" fmla="*/ 0 h 103251"/>
                  <a:gd name="connsiteX8" fmla="*/ 145923 w 189928"/>
                  <a:gd name="connsiteY8" fmla="*/ 2858 h 103251"/>
                  <a:gd name="connsiteX9" fmla="*/ 187166 w 189928"/>
                  <a:gd name="connsiteY9" fmla="*/ 45053 h 103251"/>
                  <a:gd name="connsiteX10" fmla="*/ 189929 w 189928"/>
                  <a:gd name="connsiteY10" fmla="*/ 51721 h 103251"/>
                  <a:gd name="connsiteX11" fmla="*/ 189929 w 189928"/>
                  <a:gd name="connsiteY11" fmla="*/ 93631 h 103251"/>
                  <a:gd name="connsiteX12" fmla="*/ 180308 w 189928"/>
                  <a:gd name="connsiteY12" fmla="*/ 103251 h 103251"/>
                  <a:gd name="connsiteX13" fmla="*/ 19241 w 189928"/>
                  <a:gd name="connsiteY13" fmla="*/ 84011 h 103251"/>
                  <a:gd name="connsiteX14" fmla="*/ 170783 w 189928"/>
                  <a:gd name="connsiteY14" fmla="*/ 84011 h 103251"/>
                  <a:gd name="connsiteX15" fmla="*/ 170783 w 189928"/>
                  <a:gd name="connsiteY15" fmla="*/ 55626 h 103251"/>
                  <a:gd name="connsiteX16" fmla="*/ 135064 w 189928"/>
                  <a:gd name="connsiteY16" fmla="*/ 19050 h 103251"/>
                  <a:gd name="connsiteX17" fmla="*/ 54959 w 189928"/>
                  <a:gd name="connsiteY17" fmla="*/ 19050 h 103251"/>
                  <a:gd name="connsiteX18" fmla="*/ 19241 w 189928"/>
                  <a:gd name="connsiteY18" fmla="*/ 55626 h 103251"/>
                  <a:gd name="connsiteX19" fmla="*/ 19241 w 189928"/>
                  <a:gd name="connsiteY19" fmla="*/ 84011 h 1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1">
                    <a:moveTo>
                      <a:pt x="180308" y="103251"/>
                    </a:moveTo>
                    <a:lnTo>
                      <a:pt x="9620" y="103251"/>
                    </a:lnTo>
                    <a:cubicBezTo>
                      <a:pt x="4286" y="103251"/>
                      <a:pt x="0" y="98965"/>
                      <a:pt x="0" y="93631"/>
                    </a:cubicBezTo>
                    <a:lnTo>
                      <a:pt x="0" y="51721"/>
                    </a:lnTo>
                    <a:cubicBezTo>
                      <a:pt x="0" y="49244"/>
                      <a:pt x="952" y="46768"/>
                      <a:pt x="2762" y="45053"/>
                    </a:cubicBezTo>
                    <a:lnTo>
                      <a:pt x="44005" y="2858"/>
                    </a:lnTo>
                    <a:cubicBezTo>
                      <a:pt x="45815" y="1048"/>
                      <a:pt x="48292" y="0"/>
                      <a:pt x="50864" y="0"/>
                    </a:cubicBezTo>
                    <a:lnTo>
                      <a:pt x="139065" y="0"/>
                    </a:lnTo>
                    <a:cubicBezTo>
                      <a:pt x="141637" y="0"/>
                      <a:pt x="144113" y="1048"/>
                      <a:pt x="145923" y="2858"/>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95EC373E-2A5C-705E-C3AD-A45D5B0E9973}"/>
                  </a:ext>
                </a:extLst>
              </p:cNvPr>
              <p:cNvSpPr/>
              <p:nvPr/>
            </p:nvSpPr>
            <p:spPr>
              <a:xfrm>
                <a:off x="10144517" y="4790396"/>
                <a:ext cx="102869" cy="101345"/>
              </a:xfrm>
              <a:custGeom>
                <a:avLst/>
                <a:gdLst>
                  <a:gd name="connsiteX0" fmla="*/ 51435 w 102869"/>
                  <a:gd name="connsiteY0" fmla="*/ 101346 h 101345"/>
                  <a:gd name="connsiteX1" fmla="*/ 0 w 102869"/>
                  <a:gd name="connsiteY1" fmla="*/ 50673 h 101345"/>
                  <a:gd name="connsiteX2" fmla="*/ 51435 w 102869"/>
                  <a:gd name="connsiteY2" fmla="*/ 0 h 101345"/>
                  <a:gd name="connsiteX3" fmla="*/ 102870 w 102869"/>
                  <a:gd name="connsiteY3" fmla="*/ 50673 h 101345"/>
                  <a:gd name="connsiteX4" fmla="*/ 51435 w 102869"/>
                  <a:gd name="connsiteY4" fmla="*/ 101346 h 101345"/>
                  <a:gd name="connsiteX5" fmla="*/ 51435 w 102869"/>
                  <a:gd name="connsiteY5" fmla="*/ 19241 h 101345"/>
                  <a:gd name="connsiteX6" fmla="*/ 19240 w 102869"/>
                  <a:gd name="connsiteY6" fmla="*/ 50673 h 101345"/>
                  <a:gd name="connsiteX7" fmla="*/ 51435 w 102869"/>
                  <a:gd name="connsiteY7" fmla="*/ 82105 h 101345"/>
                  <a:gd name="connsiteX8" fmla="*/ 83629 w 102869"/>
                  <a:gd name="connsiteY8" fmla="*/ 50673 h 101345"/>
                  <a:gd name="connsiteX9" fmla="*/ 51435 w 102869"/>
                  <a:gd name="connsiteY9" fmla="*/ 19241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69" h="101345">
                    <a:moveTo>
                      <a:pt x="51435" y="101346"/>
                    </a:moveTo>
                    <a:cubicBezTo>
                      <a:pt x="23050" y="101346"/>
                      <a:pt x="0" y="78581"/>
                      <a:pt x="0" y="50673"/>
                    </a:cubicBezTo>
                    <a:cubicBezTo>
                      <a:pt x="0" y="22765"/>
                      <a:pt x="23050" y="0"/>
                      <a:pt x="51435" y="0"/>
                    </a:cubicBezTo>
                    <a:cubicBezTo>
                      <a:pt x="79820" y="0"/>
                      <a:pt x="102870" y="22765"/>
                      <a:pt x="102870" y="50673"/>
                    </a:cubicBezTo>
                    <a:cubicBezTo>
                      <a:pt x="102870" y="78581"/>
                      <a:pt x="79820" y="101346"/>
                      <a:pt x="51435" y="101346"/>
                    </a:cubicBezTo>
                    <a:close/>
                    <a:moveTo>
                      <a:pt x="51435" y="19241"/>
                    </a:moveTo>
                    <a:cubicBezTo>
                      <a:pt x="33623" y="19241"/>
                      <a:pt x="19240" y="33338"/>
                      <a:pt x="19240" y="50673"/>
                    </a:cubicBezTo>
                    <a:cubicBezTo>
                      <a:pt x="19240" y="68008"/>
                      <a:pt x="33718" y="82105"/>
                      <a:pt x="51435" y="82105"/>
                    </a:cubicBezTo>
                    <a:cubicBezTo>
                      <a:pt x="69152" y="82105"/>
                      <a:pt x="83629" y="68008"/>
                      <a:pt x="83629" y="50673"/>
                    </a:cubicBezTo>
                    <a:cubicBezTo>
                      <a:pt x="83629" y="33338"/>
                      <a:pt x="69152" y="19241"/>
                      <a:pt x="51435" y="1924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 name="Freeform: Shape 5">
              <a:extLst>
                <a:ext uri="{FF2B5EF4-FFF2-40B4-BE49-F238E27FC236}">
                  <a16:creationId xmlns:a16="http://schemas.microsoft.com/office/drawing/2014/main" id="{7AAB33C6-4F84-9341-BF44-0DA51890D275}"/>
                </a:ext>
              </a:extLst>
            </p:cNvPr>
            <p:cNvSpPr/>
            <p:nvPr/>
          </p:nvSpPr>
          <p:spPr>
            <a:xfrm>
              <a:off x="10142135" y="4477404"/>
              <a:ext cx="107441" cy="126777"/>
            </a:xfrm>
            <a:custGeom>
              <a:avLst/>
              <a:gdLst>
                <a:gd name="connsiteX0" fmla="*/ 53721 w 107441"/>
                <a:gd name="connsiteY0" fmla="*/ 126778 h 126777"/>
                <a:gd name="connsiteX1" fmla="*/ 381 w 107441"/>
                <a:gd name="connsiteY1" fmla="*/ 79439 h 126777"/>
                <a:gd name="connsiteX2" fmla="*/ 0 w 107441"/>
                <a:gd name="connsiteY2" fmla="*/ 76962 h 126777"/>
                <a:gd name="connsiteX3" fmla="*/ 0 w 107441"/>
                <a:gd name="connsiteY3" fmla="*/ 52864 h 126777"/>
                <a:gd name="connsiteX4" fmla="*/ 53721 w 107441"/>
                <a:gd name="connsiteY4" fmla="*/ 0 h 126777"/>
                <a:gd name="connsiteX5" fmla="*/ 107442 w 107441"/>
                <a:gd name="connsiteY5" fmla="*/ 52864 h 126777"/>
                <a:gd name="connsiteX6" fmla="*/ 107442 w 107441"/>
                <a:gd name="connsiteY6" fmla="*/ 76962 h 126777"/>
                <a:gd name="connsiteX7" fmla="*/ 107061 w 107441"/>
                <a:gd name="connsiteY7" fmla="*/ 79534 h 126777"/>
                <a:gd name="connsiteX8" fmla="*/ 53721 w 107441"/>
                <a:gd name="connsiteY8" fmla="*/ 126778 h 126777"/>
                <a:gd name="connsiteX9" fmla="*/ 19240 w 107441"/>
                <a:gd name="connsiteY9" fmla="*/ 75248 h 126777"/>
                <a:gd name="connsiteX10" fmla="*/ 19335 w 107441"/>
                <a:gd name="connsiteY10" fmla="*/ 76295 h 126777"/>
                <a:gd name="connsiteX11" fmla="*/ 53721 w 107441"/>
                <a:gd name="connsiteY11" fmla="*/ 107632 h 126777"/>
                <a:gd name="connsiteX12" fmla="*/ 88106 w 107441"/>
                <a:gd name="connsiteY12" fmla="*/ 76295 h 126777"/>
                <a:gd name="connsiteX13" fmla="*/ 88202 w 107441"/>
                <a:gd name="connsiteY13" fmla="*/ 75248 h 126777"/>
                <a:gd name="connsiteX14" fmla="*/ 88202 w 107441"/>
                <a:gd name="connsiteY14" fmla="*/ 52864 h 126777"/>
                <a:gd name="connsiteX15" fmla="*/ 53721 w 107441"/>
                <a:gd name="connsiteY15" fmla="*/ 19241 h 126777"/>
                <a:gd name="connsiteX16" fmla="*/ 19240 w 107441"/>
                <a:gd name="connsiteY16" fmla="*/ 52864 h 126777"/>
                <a:gd name="connsiteX17" fmla="*/ 19240 w 107441"/>
                <a:gd name="connsiteY17" fmla="*/ 75248 h 126777"/>
                <a:gd name="connsiteX18" fmla="*/ 97821 w 107441"/>
                <a:gd name="connsiteY18" fmla="*/ 76962 h 126777"/>
                <a:gd name="connsiteX19" fmla="*/ 97821 w 107441"/>
                <a:gd name="connsiteY19" fmla="*/ 76962 h 126777"/>
                <a:gd name="connsiteX20" fmla="*/ 97821 w 107441"/>
                <a:gd name="connsiteY20" fmla="*/ 76962 h 1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777">
                  <a:moveTo>
                    <a:pt x="53721" y="126778"/>
                  </a:moveTo>
                  <a:cubicBezTo>
                    <a:pt x="26289" y="126778"/>
                    <a:pt x="3238" y="106109"/>
                    <a:pt x="381" y="79439"/>
                  </a:cubicBezTo>
                  <a:cubicBezTo>
                    <a:pt x="190" y="78676"/>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6" y="78772"/>
                    <a:pt x="107061" y="79534"/>
                  </a:cubicBezTo>
                  <a:cubicBezTo>
                    <a:pt x="104204" y="106204"/>
                    <a:pt x="81153" y="126778"/>
                    <a:pt x="53721" y="126778"/>
                  </a:cubicBezTo>
                  <a:close/>
                  <a:moveTo>
                    <a:pt x="19240" y="75248"/>
                  </a:moveTo>
                  <a:cubicBezTo>
                    <a:pt x="19240" y="75248"/>
                    <a:pt x="19335" y="75914"/>
                    <a:pt x="19335" y="76295"/>
                  </a:cubicBezTo>
                  <a:cubicBezTo>
                    <a:pt x="20574" y="93821"/>
                    <a:pt x="35623" y="107632"/>
                    <a:pt x="53721" y="107632"/>
                  </a:cubicBezTo>
                  <a:cubicBezTo>
                    <a:pt x="71818" y="107632"/>
                    <a:pt x="86773" y="93917"/>
                    <a:pt x="88106" y="76295"/>
                  </a:cubicBezTo>
                  <a:cubicBezTo>
                    <a:pt x="88106" y="75914"/>
                    <a:pt x="88106" y="75629"/>
                    <a:pt x="88202" y="75248"/>
                  </a:cubicBezTo>
                  <a:lnTo>
                    <a:pt x="88202" y="52864"/>
                  </a:lnTo>
                  <a:cubicBezTo>
                    <a:pt x="88202" y="34290"/>
                    <a:pt x="72771" y="19241"/>
                    <a:pt x="53721" y="19241"/>
                  </a:cubicBezTo>
                  <a:cubicBezTo>
                    <a:pt x="34671" y="19241"/>
                    <a:pt x="19240" y="34385"/>
                    <a:pt x="19240" y="52864"/>
                  </a:cubicBezTo>
                  <a:lnTo>
                    <a:pt x="19240" y="75248"/>
                  </a:lnTo>
                  <a:close/>
                  <a:moveTo>
                    <a:pt x="97821" y="76962"/>
                  </a:moveTo>
                  <a:lnTo>
                    <a:pt x="97821" y="76962"/>
                  </a:lnTo>
                  <a:lnTo>
                    <a:pt x="97821"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 name="Graphic 12">
              <a:extLst>
                <a:ext uri="{FF2B5EF4-FFF2-40B4-BE49-F238E27FC236}">
                  <a16:creationId xmlns:a16="http://schemas.microsoft.com/office/drawing/2014/main" id="{B5E68CF5-45EA-A181-1B99-C33AAF7E58C3}"/>
                </a:ext>
              </a:extLst>
            </p:cNvPr>
            <p:cNvGrpSpPr/>
            <p:nvPr/>
          </p:nvGrpSpPr>
          <p:grpSpPr>
            <a:xfrm>
              <a:off x="10142231" y="4657903"/>
              <a:ext cx="132397" cy="176307"/>
              <a:chOff x="10142231" y="4657903"/>
              <a:chExt cx="132397" cy="176307"/>
            </a:xfrm>
            <a:solidFill>
              <a:srgbClr val="009CD6"/>
            </a:solidFill>
          </p:grpSpPr>
          <p:sp>
            <p:nvSpPr>
              <p:cNvPr id="53" name="Freeform: Shape 52">
                <a:extLst>
                  <a:ext uri="{FF2B5EF4-FFF2-40B4-BE49-F238E27FC236}">
                    <a16:creationId xmlns:a16="http://schemas.microsoft.com/office/drawing/2014/main" id="{444D274D-AE36-7278-B2A6-DE44C84E2A78}"/>
                  </a:ext>
                </a:extLst>
              </p:cNvPr>
              <p:cNvSpPr/>
              <p:nvPr/>
            </p:nvSpPr>
            <p:spPr>
              <a:xfrm>
                <a:off x="10142231" y="4707338"/>
                <a:ext cx="107441" cy="126872"/>
              </a:xfrm>
              <a:custGeom>
                <a:avLst/>
                <a:gdLst>
                  <a:gd name="connsiteX0" fmla="*/ 53721 w 107441"/>
                  <a:gd name="connsiteY0" fmla="*/ 126778 h 126872"/>
                  <a:gd name="connsiteX1" fmla="*/ 381 w 107441"/>
                  <a:gd name="connsiteY1" fmla="*/ 79439 h 126872"/>
                  <a:gd name="connsiteX2" fmla="*/ 0 w 107441"/>
                  <a:gd name="connsiteY2" fmla="*/ 76962 h 126872"/>
                  <a:gd name="connsiteX3" fmla="*/ 0 w 107441"/>
                  <a:gd name="connsiteY3" fmla="*/ 52864 h 126872"/>
                  <a:gd name="connsiteX4" fmla="*/ 53721 w 107441"/>
                  <a:gd name="connsiteY4" fmla="*/ 0 h 126872"/>
                  <a:gd name="connsiteX5" fmla="*/ 107442 w 107441"/>
                  <a:gd name="connsiteY5" fmla="*/ 52864 h 126872"/>
                  <a:gd name="connsiteX6" fmla="*/ 107442 w 107441"/>
                  <a:gd name="connsiteY6" fmla="*/ 76962 h 126872"/>
                  <a:gd name="connsiteX7" fmla="*/ 107061 w 107441"/>
                  <a:gd name="connsiteY7" fmla="*/ 79534 h 126872"/>
                  <a:gd name="connsiteX8" fmla="*/ 53721 w 107441"/>
                  <a:gd name="connsiteY8" fmla="*/ 126873 h 126872"/>
                  <a:gd name="connsiteX9" fmla="*/ 19240 w 107441"/>
                  <a:gd name="connsiteY9" fmla="*/ 75248 h 126872"/>
                  <a:gd name="connsiteX10" fmla="*/ 19335 w 107441"/>
                  <a:gd name="connsiteY10" fmla="*/ 76200 h 126872"/>
                  <a:gd name="connsiteX11" fmla="*/ 53721 w 107441"/>
                  <a:gd name="connsiteY11" fmla="*/ 107537 h 126872"/>
                  <a:gd name="connsiteX12" fmla="*/ 88106 w 107441"/>
                  <a:gd name="connsiteY12" fmla="*/ 76200 h 126872"/>
                  <a:gd name="connsiteX13" fmla="*/ 88201 w 107441"/>
                  <a:gd name="connsiteY13" fmla="*/ 75152 h 126872"/>
                  <a:gd name="connsiteX14" fmla="*/ 88201 w 107441"/>
                  <a:gd name="connsiteY14" fmla="*/ 52769 h 126872"/>
                  <a:gd name="connsiteX15" fmla="*/ 53721 w 107441"/>
                  <a:gd name="connsiteY15" fmla="*/ 19145 h 126872"/>
                  <a:gd name="connsiteX16" fmla="*/ 19240 w 107441"/>
                  <a:gd name="connsiteY16" fmla="*/ 52769 h 126872"/>
                  <a:gd name="connsiteX17" fmla="*/ 19240 w 107441"/>
                  <a:gd name="connsiteY17" fmla="*/ 75152 h 126872"/>
                  <a:gd name="connsiteX18" fmla="*/ 97821 w 107441"/>
                  <a:gd name="connsiteY18" fmla="*/ 76962 h 126872"/>
                  <a:gd name="connsiteX19" fmla="*/ 97821 w 107441"/>
                  <a:gd name="connsiteY19" fmla="*/ 76962 h 126872"/>
                  <a:gd name="connsiteX20" fmla="*/ 97821 w 107441"/>
                  <a:gd name="connsiteY20" fmla="*/ 76962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872">
                    <a:moveTo>
                      <a:pt x="53721" y="126778"/>
                    </a:moveTo>
                    <a:cubicBezTo>
                      <a:pt x="26289" y="126778"/>
                      <a:pt x="3238" y="106108"/>
                      <a:pt x="381" y="79439"/>
                    </a:cubicBezTo>
                    <a:cubicBezTo>
                      <a:pt x="190" y="78677"/>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6" y="78677"/>
                      <a:pt x="107061" y="79534"/>
                    </a:cubicBezTo>
                    <a:cubicBezTo>
                      <a:pt x="104204" y="106204"/>
                      <a:pt x="81153" y="126873"/>
                      <a:pt x="53721" y="126873"/>
                    </a:cubicBezTo>
                    <a:close/>
                    <a:moveTo>
                      <a:pt x="19240" y="75248"/>
                    </a:moveTo>
                    <a:cubicBezTo>
                      <a:pt x="19240" y="75248"/>
                      <a:pt x="19240" y="75914"/>
                      <a:pt x="19335" y="76200"/>
                    </a:cubicBezTo>
                    <a:cubicBezTo>
                      <a:pt x="20574" y="93726"/>
                      <a:pt x="35623" y="107537"/>
                      <a:pt x="53721" y="107537"/>
                    </a:cubicBezTo>
                    <a:cubicBezTo>
                      <a:pt x="71818" y="107537"/>
                      <a:pt x="86868" y="93821"/>
                      <a:pt x="88106" y="76200"/>
                    </a:cubicBezTo>
                    <a:cubicBezTo>
                      <a:pt x="88106" y="75819"/>
                      <a:pt x="88106" y="75533"/>
                      <a:pt x="88201" y="75152"/>
                    </a:cubicBezTo>
                    <a:lnTo>
                      <a:pt x="88201" y="52769"/>
                    </a:lnTo>
                    <a:cubicBezTo>
                      <a:pt x="88201" y="34195"/>
                      <a:pt x="72771" y="19145"/>
                      <a:pt x="53721" y="19145"/>
                    </a:cubicBezTo>
                    <a:cubicBezTo>
                      <a:pt x="34671" y="19145"/>
                      <a:pt x="19240" y="34195"/>
                      <a:pt x="19240" y="52769"/>
                    </a:cubicBezTo>
                    <a:lnTo>
                      <a:pt x="19240" y="75152"/>
                    </a:lnTo>
                    <a:close/>
                    <a:moveTo>
                      <a:pt x="97821" y="76962"/>
                    </a:moveTo>
                    <a:lnTo>
                      <a:pt x="97821" y="76962"/>
                    </a:lnTo>
                    <a:lnTo>
                      <a:pt x="97821"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4D55EDCD-A158-F8EE-1414-9C8E99AB4984}"/>
                  </a:ext>
                </a:extLst>
              </p:cNvPr>
              <p:cNvSpPr/>
              <p:nvPr/>
            </p:nvSpPr>
            <p:spPr>
              <a:xfrm>
                <a:off x="10173282" y="4657903"/>
                <a:ext cx="101346" cy="99822"/>
              </a:xfrm>
              <a:custGeom>
                <a:avLst/>
                <a:gdLst>
                  <a:gd name="connsiteX0" fmla="*/ 50673 w 101346"/>
                  <a:gd name="connsiteY0" fmla="*/ 99822 h 99822"/>
                  <a:gd name="connsiteX1" fmla="*/ 0 w 101346"/>
                  <a:gd name="connsiteY1" fmla="*/ 49911 h 99822"/>
                  <a:gd name="connsiteX2" fmla="*/ 50673 w 101346"/>
                  <a:gd name="connsiteY2" fmla="*/ 0 h 99822"/>
                  <a:gd name="connsiteX3" fmla="*/ 101346 w 101346"/>
                  <a:gd name="connsiteY3" fmla="*/ 49911 h 99822"/>
                  <a:gd name="connsiteX4" fmla="*/ 50673 w 101346"/>
                  <a:gd name="connsiteY4" fmla="*/ 99822 h 99822"/>
                  <a:gd name="connsiteX5" fmla="*/ 50673 w 101346"/>
                  <a:gd name="connsiteY5" fmla="*/ 19145 h 99822"/>
                  <a:gd name="connsiteX6" fmla="*/ 19241 w 101346"/>
                  <a:gd name="connsiteY6" fmla="*/ 49911 h 99822"/>
                  <a:gd name="connsiteX7" fmla="*/ 50673 w 101346"/>
                  <a:gd name="connsiteY7" fmla="*/ 80677 h 99822"/>
                  <a:gd name="connsiteX8" fmla="*/ 82201 w 101346"/>
                  <a:gd name="connsiteY8" fmla="*/ 49911 h 99822"/>
                  <a:gd name="connsiteX9" fmla="*/ 50673 w 101346"/>
                  <a:gd name="connsiteY9" fmla="*/ 19145 h 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346" h="99822">
                    <a:moveTo>
                      <a:pt x="50673" y="99822"/>
                    </a:moveTo>
                    <a:cubicBezTo>
                      <a:pt x="22765" y="99822"/>
                      <a:pt x="0" y="77438"/>
                      <a:pt x="0" y="49911"/>
                    </a:cubicBezTo>
                    <a:cubicBezTo>
                      <a:pt x="0" y="22384"/>
                      <a:pt x="22765" y="0"/>
                      <a:pt x="50673" y="0"/>
                    </a:cubicBezTo>
                    <a:cubicBezTo>
                      <a:pt x="78581" y="0"/>
                      <a:pt x="101346" y="22384"/>
                      <a:pt x="101346" y="49911"/>
                    </a:cubicBezTo>
                    <a:cubicBezTo>
                      <a:pt x="101346" y="77438"/>
                      <a:pt x="78581" y="99822"/>
                      <a:pt x="50673" y="99822"/>
                    </a:cubicBezTo>
                    <a:close/>
                    <a:moveTo>
                      <a:pt x="50673" y="19145"/>
                    </a:moveTo>
                    <a:cubicBezTo>
                      <a:pt x="33338" y="19145"/>
                      <a:pt x="19241" y="32957"/>
                      <a:pt x="19241" y="49911"/>
                    </a:cubicBezTo>
                    <a:cubicBezTo>
                      <a:pt x="19241" y="66866"/>
                      <a:pt x="33338" y="80677"/>
                      <a:pt x="50673" y="80677"/>
                    </a:cubicBezTo>
                    <a:cubicBezTo>
                      <a:pt x="68009" y="80677"/>
                      <a:pt x="82201" y="66866"/>
                      <a:pt x="82201" y="49911"/>
                    </a:cubicBezTo>
                    <a:cubicBezTo>
                      <a:pt x="82201" y="32957"/>
                      <a:pt x="68104" y="19145"/>
                      <a:pt x="50673" y="1914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Freeform: Shape 7">
              <a:extLst>
                <a:ext uri="{FF2B5EF4-FFF2-40B4-BE49-F238E27FC236}">
                  <a16:creationId xmlns:a16="http://schemas.microsoft.com/office/drawing/2014/main" id="{3ED86CAA-2A7B-CD9B-2ED8-C28C2BD0496B}"/>
                </a:ext>
              </a:extLst>
            </p:cNvPr>
            <p:cNvSpPr/>
            <p:nvPr/>
          </p:nvSpPr>
          <p:spPr>
            <a:xfrm>
              <a:off x="10142326" y="4511409"/>
              <a:ext cx="106203" cy="19240"/>
            </a:xfrm>
            <a:custGeom>
              <a:avLst/>
              <a:gdLst>
                <a:gd name="connsiteX0" fmla="*/ 96584 w 106203"/>
                <a:gd name="connsiteY0" fmla="*/ 19241 h 19240"/>
                <a:gd name="connsiteX1" fmla="*/ 9620 w 106203"/>
                <a:gd name="connsiteY1" fmla="*/ 19241 h 19240"/>
                <a:gd name="connsiteX2" fmla="*/ 0 w 106203"/>
                <a:gd name="connsiteY2" fmla="*/ 9620 h 19240"/>
                <a:gd name="connsiteX3" fmla="*/ 9620 w 106203"/>
                <a:gd name="connsiteY3" fmla="*/ 0 h 19240"/>
                <a:gd name="connsiteX4" fmla="*/ 96584 w 106203"/>
                <a:gd name="connsiteY4" fmla="*/ 0 h 19240"/>
                <a:gd name="connsiteX5" fmla="*/ 106204 w 106203"/>
                <a:gd name="connsiteY5" fmla="*/ 9620 h 19240"/>
                <a:gd name="connsiteX6" fmla="*/ 96584 w 106203"/>
                <a:gd name="connsiteY6" fmla="*/ 19241 h 1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03" h="19240">
                  <a:moveTo>
                    <a:pt x="96584" y="19241"/>
                  </a:moveTo>
                  <a:lnTo>
                    <a:pt x="9620" y="19241"/>
                  </a:lnTo>
                  <a:cubicBezTo>
                    <a:pt x="4286" y="19241"/>
                    <a:pt x="0" y="14954"/>
                    <a:pt x="0" y="9620"/>
                  </a:cubicBezTo>
                  <a:cubicBezTo>
                    <a:pt x="0" y="4286"/>
                    <a:pt x="4286" y="0"/>
                    <a:pt x="9620" y="0"/>
                  </a:cubicBezTo>
                  <a:lnTo>
                    <a:pt x="96584" y="0"/>
                  </a:lnTo>
                  <a:cubicBezTo>
                    <a:pt x="101918" y="0"/>
                    <a:pt x="106204" y="4286"/>
                    <a:pt x="106204" y="9620"/>
                  </a:cubicBezTo>
                  <a:cubicBezTo>
                    <a:pt x="106204" y="14954"/>
                    <a:pt x="101918" y="19241"/>
                    <a:pt x="96584" y="1924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1A38BB5F-8465-362C-AF82-1A0B9F3B4772}"/>
                </a:ext>
              </a:extLst>
            </p:cNvPr>
            <p:cNvSpPr/>
            <p:nvPr/>
          </p:nvSpPr>
          <p:spPr>
            <a:xfrm>
              <a:off x="10230432" y="4547985"/>
              <a:ext cx="70294" cy="44291"/>
            </a:xfrm>
            <a:custGeom>
              <a:avLst/>
              <a:gdLst>
                <a:gd name="connsiteX0" fmla="*/ 35147 w 70294"/>
                <a:gd name="connsiteY0" fmla="*/ 44291 h 44291"/>
                <a:gd name="connsiteX1" fmla="*/ 0 w 70294"/>
                <a:gd name="connsiteY1" fmla="*/ 9620 h 44291"/>
                <a:gd name="connsiteX2" fmla="*/ 9620 w 70294"/>
                <a:gd name="connsiteY2" fmla="*/ 0 h 44291"/>
                <a:gd name="connsiteX3" fmla="*/ 19241 w 70294"/>
                <a:gd name="connsiteY3" fmla="*/ 9620 h 44291"/>
                <a:gd name="connsiteX4" fmla="*/ 35147 w 70294"/>
                <a:gd name="connsiteY4" fmla="*/ 25051 h 44291"/>
                <a:gd name="connsiteX5" fmla="*/ 51054 w 70294"/>
                <a:gd name="connsiteY5" fmla="*/ 9620 h 44291"/>
                <a:gd name="connsiteX6" fmla="*/ 60674 w 70294"/>
                <a:gd name="connsiteY6" fmla="*/ 0 h 44291"/>
                <a:gd name="connsiteX7" fmla="*/ 70295 w 70294"/>
                <a:gd name="connsiteY7" fmla="*/ 9620 h 44291"/>
                <a:gd name="connsiteX8" fmla="*/ 35147 w 70294"/>
                <a:gd name="connsiteY8" fmla="*/ 44291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94" h="44291">
                  <a:moveTo>
                    <a:pt x="35147" y="44291"/>
                  </a:moveTo>
                  <a:cubicBezTo>
                    <a:pt x="15812" y="44291"/>
                    <a:pt x="0" y="28765"/>
                    <a:pt x="0" y="9620"/>
                  </a:cubicBezTo>
                  <a:cubicBezTo>
                    <a:pt x="0" y="4286"/>
                    <a:pt x="4286" y="0"/>
                    <a:pt x="9620" y="0"/>
                  </a:cubicBezTo>
                  <a:cubicBezTo>
                    <a:pt x="14954" y="0"/>
                    <a:pt x="19241" y="4286"/>
                    <a:pt x="19241" y="9620"/>
                  </a:cubicBezTo>
                  <a:cubicBezTo>
                    <a:pt x="19241" y="18097"/>
                    <a:pt x="26384" y="25051"/>
                    <a:pt x="35147" y="25051"/>
                  </a:cubicBezTo>
                  <a:cubicBezTo>
                    <a:pt x="43911" y="25051"/>
                    <a:pt x="51054" y="18097"/>
                    <a:pt x="51054" y="9620"/>
                  </a:cubicBezTo>
                  <a:cubicBezTo>
                    <a:pt x="51054" y="4286"/>
                    <a:pt x="55340" y="0"/>
                    <a:pt x="60674" y="0"/>
                  </a:cubicBezTo>
                  <a:cubicBezTo>
                    <a:pt x="66009" y="0"/>
                    <a:pt x="70295" y="4286"/>
                    <a:pt x="70295" y="9620"/>
                  </a:cubicBezTo>
                  <a:cubicBezTo>
                    <a:pt x="70295" y="28765"/>
                    <a:pt x="54483" y="44291"/>
                    <a:pt x="35147" y="4429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D3064E05-F8D8-1A08-4580-136E02F52F3D}"/>
                </a:ext>
              </a:extLst>
            </p:cNvPr>
            <p:cNvSpPr/>
            <p:nvPr/>
          </p:nvSpPr>
          <p:spPr>
            <a:xfrm>
              <a:off x="10091081" y="4547985"/>
              <a:ext cx="70294" cy="44291"/>
            </a:xfrm>
            <a:custGeom>
              <a:avLst/>
              <a:gdLst>
                <a:gd name="connsiteX0" fmla="*/ 35147 w 70294"/>
                <a:gd name="connsiteY0" fmla="*/ 44291 h 44291"/>
                <a:gd name="connsiteX1" fmla="*/ 0 w 70294"/>
                <a:gd name="connsiteY1" fmla="*/ 9620 h 44291"/>
                <a:gd name="connsiteX2" fmla="*/ 9620 w 70294"/>
                <a:gd name="connsiteY2" fmla="*/ 0 h 44291"/>
                <a:gd name="connsiteX3" fmla="*/ 19241 w 70294"/>
                <a:gd name="connsiteY3" fmla="*/ 9620 h 44291"/>
                <a:gd name="connsiteX4" fmla="*/ 35147 w 70294"/>
                <a:gd name="connsiteY4" fmla="*/ 25051 h 44291"/>
                <a:gd name="connsiteX5" fmla="*/ 51054 w 70294"/>
                <a:gd name="connsiteY5" fmla="*/ 9620 h 44291"/>
                <a:gd name="connsiteX6" fmla="*/ 60675 w 70294"/>
                <a:gd name="connsiteY6" fmla="*/ 0 h 44291"/>
                <a:gd name="connsiteX7" fmla="*/ 70295 w 70294"/>
                <a:gd name="connsiteY7" fmla="*/ 9620 h 44291"/>
                <a:gd name="connsiteX8" fmla="*/ 35147 w 70294"/>
                <a:gd name="connsiteY8" fmla="*/ 44291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94" h="44291">
                  <a:moveTo>
                    <a:pt x="35147" y="44291"/>
                  </a:moveTo>
                  <a:cubicBezTo>
                    <a:pt x="15812" y="44291"/>
                    <a:pt x="0" y="28765"/>
                    <a:pt x="0" y="9620"/>
                  </a:cubicBezTo>
                  <a:cubicBezTo>
                    <a:pt x="0" y="4286"/>
                    <a:pt x="4286" y="0"/>
                    <a:pt x="9620" y="0"/>
                  </a:cubicBezTo>
                  <a:cubicBezTo>
                    <a:pt x="14954" y="0"/>
                    <a:pt x="19241" y="4286"/>
                    <a:pt x="19241" y="9620"/>
                  </a:cubicBezTo>
                  <a:cubicBezTo>
                    <a:pt x="19241" y="18097"/>
                    <a:pt x="26384" y="25051"/>
                    <a:pt x="35147" y="25051"/>
                  </a:cubicBezTo>
                  <a:cubicBezTo>
                    <a:pt x="43911" y="25051"/>
                    <a:pt x="51054" y="18097"/>
                    <a:pt x="51054" y="9620"/>
                  </a:cubicBezTo>
                  <a:cubicBezTo>
                    <a:pt x="51054" y="4286"/>
                    <a:pt x="55341" y="0"/>
                    <a:pt x="60675" y="0"/>
                  </a:cubicBezTo>
                  <a:cubicBezTo>
                    <a:pt x="66009" y="0"/>
                    <a:pt x="70295" y="4286"/>
                    <a:pt x="70295" y="9620"/>
                  </a:cubicBezTo>
                  <a:cubicBezTo>
                    <a:pt x="70295" y="28765"/>
                    <a:pt x="54483" y="44291"/>
                    <a:pt x="35147" y="4429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1">
              <a:extLst>
                <a:ext uri="{FF2B5EF4-FFF2-40B4-BE49-F238E27FC236}">
                  <a16:creationId xmlns:a16="http://schemas.microsoft.com/office/drawing/2014/main" id="{88C9D022-FAEE-D0A5-2F33-25BBB705B58D}"/>
                </a:ext>
              </a:extLst>
            </p:cNvPr>
            <p:cNvSpPr/>
            <p:nvPr/>
          </p:nvSpPr>
          <p:spPr>
            <a:xfrm>
              <a:off x="10339493" y="4831544"/>
              <a:ext cx="189928" cy="103251"/>
            </a:xfrm>
            <a:custGeom>
              <a:avLst/>
              <a:gdLst>
                <a:gd name="connsiteX0" fmla="*/ 180308 w 189928"/>
                <a:gd name="connsiteY0" fmla="*/ 103251 h 103251"/>
                <a:gd name="connsiteX1" fmla="*/ 9620 w 189928"/>
                <a:gd name="connsiteY1" fmla="*/ 103251 h 103251"/>
                <a:gd name="connsiteX2" fmla="*/ 0 w 189928"/>
                <a:gd name="connsiteY2" fmla="*/ 93631 h 103251"/>
                <a:gd name="connsiteX3" fmla="*/ 0 w 189928"/>
                <a:gd name="connsiteY3" fmla="*/ 51721 h 103251"/>
                <a:gd name="connsiteX4" fmla="*/ 2763 w 189928"/>
                <a:gd name="connsiteY4" fmla="*/ 45053 h 103251"/>
                <a:gd name="connsiteX5" fmla="*/ 44005 w 189928"/>
                <a:gd name="connsiteY5" fmla="*/ 2857 h 103251"/>
                <a:gd name="connsiteX6" fmla="*/ 50864 w 189928"/>
                <a:gd name="connsiteY6" fmla="*/ 0 h 103251"/>
                <a:gd name="connsiteX7" fmla="*/ 139065 w 189928"/>
                <a:gd name="connsiteY7" fmla="*/ 0 h 103251"/>
                <a:gd name="connsiteX8" fmla="*/ 145923 w 189928"/>
                <a:gd name="connsiteY8" fmla="*/ 2857 h 103251"/>
                <a:gd name="connsiteX9" fmla="*/ 187166 w 189928"/>
                <a:gd name="connsiteY9" fmla="*/ 45053 h 103251"/>
                <a:gd name="connsiteX10" fmla="*/ 189929 w 189928"/>
                <a:gd name="connsiteY10" fmla="*/ 51721 h 103251"/>
                <a:gd name="connsiteX11" fmla="*/ 189929 w 189928"/>
                <a:gd name="connsiteY11" fmla="*/ 93631 h 103251"/>
                <a:gd name="connsiteX12" fmla="*/ 180308 w 189928"/>
                <a:gd name="connsiteY12" fmla="*/ 103251 h 103251"/>
                <a:gd name="connsiteX13" fmla="*/ 19241 w 189928"/>
                <a:gd name="connsiteY13" fmla="*/ 84011 h 103251"/>
                <a:gd name="connsiteX14" fmla="*/ 170783 w 189928"/>
                <a:gd name="connsiteY14" fmla="*/ 84011 h 103251"/>
                <a:gd name="connsiteX15" fmla="*/ 170783 w 189928"/>
                <a:gd name="connsiteY15" fmla="*/ 55626 h 103251"/>
                <a:gd name="connsiteX16" fmla="*/ 135064 w 189928"/>
                <a:gd name="connsiteY16" fmla="*/ 19050 h 103251"/>
                <a:gd name="connsiteX17" fmla="*/ 54959 w 189928"/>
                <a:gd name="connsiteY17" fmla="*/ 19050 h 103251"/>
                <a:gd name="connsiteX18" fmla="*/ 19241 w 189928"/>
                <a:gd name="connsiteY18" fmla="*/ 55626 h 103251"/>
                <a:gd name="connsiteX19" fmla="*/ 19241 w 189928"/>
                <a:gd name="connsiteY19" fmla="*/ 84011 h 1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1">
                  <a:moveTo>
                    <a:pt x="180308" y="103251"/>
                  </a:moveTo>
                  <a:lnTo>
                    <a:pt x="9620" y="103251"/>
                  </a:lnTo>
                  <a:cubicBezTo>
                    <a:pt x="4286" y="103251"/>
                    <a:pt x="0" y="98965"/>
                    <a:pt x="0" y="93631"/>
                  </a:cubicBezTo>
                  <a:lnTo>
                    <a:pt x="0" y="51721"/>
                  </a:lnTo>
                  <a:cubicBezTo>
                    <a:pt x="0" y="49244"/>
                    <a:pt x="953" y="46768"/>
                    <a:pt x="2763" y="45053"/>
                  </a:cubicBezTo>
                  <a:lnTo>
                    <a:pt x="44005" y="2857"/>
                  </a:lnTo>
                  <a:cubicBezTo>
                    <a:pt x="45815" y="1048"/>
                    <a:pt x="48292" y="0"/>
                    <a:pt x="50864" y="0"/>
                  </a:cubicBezTo>
                  <a:lnTo>
                    <a:pt x="139065" y="0"/>
                  </a:lnTo>
                  <a:cubicBezTo>
                    <a:pt x="141637" y="0"/>
                    <a:pt x="144113" y="1048"/>
                    <a:pt x="145923" y="2857"/>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 name="Graphic 12">
              <a:extLst>
                <a:ext uri="{FF2B5EF4-FFF2-40B4-BE49-F238E27FC236}">
                  <a16:creationId xmlns:a16="http://schemas.microsoft.com/office/drawing/2014/main" id="{1A9ECB0E-E6D0-468A-7BE0-C7B66CFB4BBF}"/>
                </a:ext>
              </a:extLst>
            </p:cNvPr>
            <p:cNvGrpSpPr/>
            <p:nvPr/>
          </p:nvGrpSpPr>
          <p:grpSpPr>
            <a:xfrm>
              <a:off x="10339493" y="4562653"/>
              <a:ext cx="189928" cy="141255"/>
              <a:chOff x="10339493" y="4562653"/>
              <a:chExt cx="189928" cy="141255"/>
            </a:xfrm>
            <a:solidFill>
              <a:srgbClr val="009CD6"/>
            </a:solidFill>
          </p:grpSpPr>
          <p:sp>
            <p:nvSpPr>
              <p:cNvPr id="50" name="Freeform: Shape 49">
                <a:extLst>
                  <a:ext uri="{FF2B5EF4-FFF2-40B4-BE49-F238E27FC236}">
                    <a16:creationId xmlns:a16="http://schemas.microsoft.com/office/drawing/2014/main" id="{D52E41B0-E612-E876-8A7E-0EBE977BEAA2}"/>
                  </a:ext>
                </a:extLst>
              </p:cNvPr>
              <p:cNvSpPr/>
              <p:nvPr/>
            </p:nvSpPr>
            <p:spPr>
              <a:xfrm>
                <a:off x="10339493" y="4600658"/>
                <a:ext cx="189928" cy="103250"/>
              </a:xfrm>
              <a:custGeom>
                <a:avLst/>
                <a:gdLst>
                  <a:gd name="connsiteX0" fmla="*/ 180308 w 189928"/>
                  <a:gd name="connsiteY0" fmla="*/ 103251 h 103250"/>
                  <a:gd name="connsiteX1" fmla="*/ 9620 w 189928"/>
                  <a:gd name="connsiteY1" fmla="*/ 103251 h 103250"/>
                  <a:gd name="connsiteX2" fmla="*/ 0 w 189928"/>
                  <a:gd name="connsiteY2" fmla="*/ 93631 h 103250"/>
                  <a:gd name="connsiteX3" fmla="*/ 0 w 189928"/>
                  <a:gd name="connsiteY3" fmla="*/ 51721 h 103250"/>
                  <a:gd name="connsiteX4" fmla="*/ 2763 w 189928"/>
                  <a:gd name="connsiteY4" fmla="*/ 45053 h 103250"/>
                  <a:gd name="connsiteX5" fmla="*/ 44005 w 189928"/>
                  <a:gd name="connsiteY5" fmla="*/ 2858 h 103250"/>
                  <a:gd name="connsiteX6" fmla="*/ 50864 w 189928"/>
                  <a:gd name="connsiteY6" fmla="*/ 0 h 103250"/>
                  <a:gd name="connsiteX7" fmla="*/ 139065 w 189928"/>
                  <a:gd name="connsiteY7" fmla="*/ 0 h 103250"/>
                  <a:gd name="connsiteX8" fmla="*/ 145923 w 189928"/>
                  <a:gd name="connsiteY8" fmla="*/ 2858 h 103250"/>
                  <a:gd name="connsiteX9" fmla="*/ 187166 w 189928"/>
                  <a:gd name="connsiteY9" fmla="*/ 45053 h 103250"/>
                  <a:gd name="connsiteX10" fmla="*/ 189929 w 189928"/>
                  <a:gd name="connsiteY10" fmla="*/ 51721 h 103250"/>
                  <a:gd name="connsiteX11" fmla="*/ 189929 w 189928"/>
                  <a:gd name="connsiteY11" fmla="*/ 93631 h 103250"/>
                  <a:gd name="connsiteX12" fmla="*/ 180308 w 189928"/>
                  <a:gd name="connsiteY12" fmla="*/ 103251 h 103250"/>
                  <a:gd name="connsiteX13" fmla="*/ 19241 w 189928"/>
                  <a:gd name="connsiteY13" fmla="*/ 84011 h 103250"/>
                  <a:gd name="connsiteX14" fmla="*/ 170783 w 189928"/>
                  <a:gd name="connsiteY14" fmla="*/ 84011 h 103250"/>
                  <a:gd name="connsiteX15" fmla="*/ 170783 w 189928"/>
                  <a:gd name="connsiteY15" fmla="*/ 55626 h 103250"/>
                  <a:gd name="connsiteX16" fmla="*/ 135064 w 189928"/>
                  <a:gd name="connsiteY16" fmla="*/ 19050 h 103250"/>
                  <a:gd name="connsiteX17" fmla="*/ 54959 w 189928"/>
                  <a:gd name="connsiteY17" fmla="*/ 19050 h 103250"/>
                  <a:gd name="connsiteX18" fmla="*/ 19241 w 189928"/>
                  <a:gd name="connsiteY18" fmla="*/ 55626 h 103250"/>
                  <a:gd name="connsiteX19" fmla="*/ 19241 w 189928"/>
                  <a:gd name="connsiteY19" fmla="*/ 84011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0">
                    <a:moveTo>
                      <a:pt x="180308" y="103251"/>
                    </a:moveTo>
                    <a:lnTo>
                      <a:pt x="9620" y="103251"/>
                    </a:lnTo>
                    <a:cubicBezTo>
                      <a:pt x="4286" y="103251"/>
                      <a:pt x="0" y="98965"/>
                      <a:pt x="0" y="93631"/>
                    </a:cubicBezTo>
                    <a:lnTo>
                      <a:pt x="0" y="51721"/>
                    </a:lnTo>
                    <a:cubicBezTo>
                      <a:pt x="0" y="49244"/>
                      <a:pt x="953" y="46768"/>
                      <a:pt x="2763" y="45053"/>
                    </a:cubicBezTo>
                    <a:lnTo>
                      <a:pt x="44005" y="2858"/>
                    </a:lnTo>
                    <a:cubicBezTo>
                      <a:pt x="45815" y="1048"/>
                      <a:pt x="48292" y="0"/>
                      <a:pt x="50864" y="0"/>
                    </a:cubicBezTo>
                    <a:lnTo>
                      <a:pt x="139065" y="0"/>
                    </a:lnTo>
                    <a:cubicBezTo>
                      <a:pt x="141637" y="0"/>
                      <a:pt x="144113" y="1048"/>
                      <a:pt x="145923" y="2858"/>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C139BA65-AFFE-03DB-6569-3D0A74A69B36}"/>
                  </a:ext>
                </a:extLst>
              </p:cNvPr>
              <p:cNvSpPr/>
              <p:nvPr/>
            </p:nvSpPr>
            <p:spPr>
              <a:xfrm>
                <a:off x="10383118" y="4562653"/>
                <a:ext cx="102869" cy="101346"/>
              </a:xfrm>
              <a:custGeom>
                <a:avLst/>
                <a:gdLst>
                  <a:gd name="connsiteX0" fmla="*/ 51435 w 102869"/>
                  <a:gd name="connsiteY0" fmla="*/ 101346 h 101346"/>
                  <a:gd name="connsiteX1" fmla="*/ 0 w 102869"/>
                  <a:gd name="connsiteY1" fmla="*/ 50673 h 101346"/>
                  <a:gd name="connsiteX2" fmla="*/ 51435 w 102869"/>
                  <a:gd name="connsiteY2" fmla="*/ 0 h 101346"/>
                  <a:gd name="connsiteX3" fmla="*/ 102870 w 102869"/>
                  <a:gd name="connsiteY3" fmla="*/ 50673 h 101346"/>
                  <a:gd name="connsiteX4" fmla="*/ 51435 w 102869"/>
                  <a:gd name="connsiteY4" fmla="*/ 101346 h 101346"/>
                  <a:gd name="connsiteX5" fmla="*/ 51435 w 102869"/>
                  <a:gd name="connsiteY5" fmla="*/ 19240 h 101346"/>
                  <a:gd name="connsiteX6" fmla="*/ 19145 w 102869"/>
                  <a:gd name="connsiteY6" fmla="*/ 50673 h 101346"/>
                  <a:gd name="connsiteX7" fmla="*/ 51435 w 102869"/>
                  <a:gd name="connsiteY7" fmla="*/ 82106 h 101346"/>
                  <a:gd name="connsiteX8" fmla="*/ 83629 w 102869"/>
                  <a:gd name="connsiteY8" fmla="*/ 50673 h 101346"/>
                  <a:gd name="connsiteX9" fmla="*/ 51435 w 102869"/>
                  <a:gd name="connsiteY9" fmla="*/ 19240 h 1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69" h="101346">
                    <a:moveTo>
                      <a:pt x="51435" y="101346"/>
                    </a:moveTo>
                    <a:cubicBezTo>
                      <a:pt x="23050" y="101346"/>
                      <a:pt x="0" y="78581"/>
                      <a:pt x="0" y="50673"/>
                    </a:cubicBezTo>
                    <a:cubicBezTo>
                      <a:pt x="0" y="22765"/>
                      <a:pt x="23050" y="0"/>
                      <a:pt x="51435" y="0"/>
                    </a:cubicBezTo>
                    <a:cubicBezTo>
                      <a:pt x="79820" y="0"/>
                      <a:pt x="102870" y="22765"/>
                      <a:pt x="102870" y="50673"/>
                    </a:cubicBezTo>
                    <a:cubicBezTo>
                      <a:pt x="102870" y="78581"/>
                      <a:pt x="79820" y="101346"/>
                      <a:pt x="51435" y="101346"/>
                    </a:cubicBezTo>
                    <a:close/>
                    <a:moveTo>
                      <a:pt x="51435" y="19240"/>
                    </a:moveTo>
                    <a:cubicBezTo>
                      <a:pt x="33623" y="19240"/>
                      <a:pt x="19145" y="33338"/>
                      <a:pt x="19145" y="50673"/>
                    </a:cubicBezTo>
                    <a:cubicBezTo>
                      <a:pt x="19145" y="68009"/>
                      <a:pt x="33623" y="82106"/>
                      <a:pt x="51435" y="82106"/>
                    </a:cubicBezTo>
                    <a:cubicBezTo>
                      <a:pt x="69247" y="82106"/>
                      <a:pt x="83629" y="68009"/>
                      <a:pt x="83629" y="50673"/>
                    </a:cubicBezTo>
                    <a:cubicBezTo>
                      <a:pt x="83629" y="33338"/>
                      <a:pt x="69152" y="19240"/>
                      <a:pt x="51435" y="1924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4" name="Freeform: Shape 13">
              <a:extLst>
                <a:ext uri="{FF2B5EF4-FFF2-40B4-BE49-F238E27FC236}">
                  <a16:creationId xmlns:a16="http://schemas.microsoft.com/office/drawing/2014/main" id="{C75D9B1A-945B-EC44-96E0-F5167AD9958B}"/>
                </a:ext>
              </a:extLst>
            </p:cNvPr>
            <p:cNvSpPr/>
            <p:nvPr/>
          </p:nvSpPr>
          <p:spPr>
            <a:xfrm>
              <a:off x="10380737" y="4707338"/>
              <a:ext cx="107441" cy="126777"/>
            </a:xfrm>
            <a:custGeom>
              <a:avLst/>
              <a:gdLst>
                <a:gd name="connsiteX0" fmla="*/ 53721 w 107441"/>
                <a:gd name="connsiteY0" fmla="*/ 126778 h 126777"/>
                <a:gd name="connsiteX1" fmla="*/ 381 w 107441"/>
                <a:gd name="connsiteY1" fmla="*/ 79439 h 126777"/>
                <a:gd name="connsiteX2" fmla="*/ 0 w 107441"/>
                <a:gd name="connsiteY2" fmla="*/ 76962 h 126777"/>
                <a:gd name="connsiteX3" fmla="*/ 0 w 107441"/>
                <a:gd name="connsiteY3" fmla="*/ 52864 h 126777"/>
                <a:gd name="connsiteX4" fmla="*/ 53721 w 107441"/>
                <a:gd name="connsiteY4" fmla="*/ 0 h 126777"/>
                <a:gd name="connsiteX5" fmla="*/ 107442 w 107441"/>
                <a:gd name="connsiteY5" fmla="*/ 52864 h 126777"/>
                <a:gd name="connsiteX6" fmla="*/ 107442 w 107441"/>
                <a:gd name="connsiteY6" fmla="*/ 76962 h 126777"/>
                <a:gd name="connsiteX7" fmla="*/ 107061 w 107441"/>
                <a:gd name="connsiteY7" fmla="*/ 79534 h 126777"/>
                <a:gd name="connsiteX8" fmla="*/ 53721 w 107441"/>
                <a:gd name="connsiteY8" fmla="*/ 126778 h 126777"/>
                <a:gd name="connsiteX9" fmla="*/ 19241 w 107441"/>
                <a:gd name="connsiteY9" fmla="*/ 75248 h 126777"/>
                <a:gd name="connsiteX10" fmla="*/ 19335 w 107441"/>
                <a:gd name="connsiteY10" fmla="*/ 76295 h 126777"/>
                <a:gd name="connsiteX11" fmla="*/ 53721 w 107441"/>
                <a:gd name="connsiteY11" fmla="*/ 107632 h 126777"/>
                <a:gd name="connsiteX12" fmla="*/ 88106 w 107441"/>
                <a:gd name="connsiteY12" fmla="*/ 76295 h 126777"/>
                <a:gd name="connsiteX13" fmla="*/ 88202 w 107441"/>
                <a:gd name="connsiteY13" fmla="*/ 75248 h 126777"/>
                <a:gd name="connsiteX14" fmla="*/ 88202 w 107441"/>
                <a:gd name="connsiteY14" fmla="*/ 52864 h 126777"/>
                <a:gd name="connsiteX15" fmla="*/ 53721 w 107441"/>
                <a:gd name="connsiteY15" fmla="*/ 19241 h 126777"/>
                <a:gd name="connsiteX16" fmla="*/ 19241 w 107441"/>
                <a:gd name="connsiteY16" fmla="*/ 52864 h 126777"/>
                <a:gd name="connsiteX17" fmla="*/ 19241 w 107441"/>
                <a:gd name="connsiteY17" fmla="*/ 75248 h 126777"/>
                <a:gd name="connsiteX18" fmla="*/ 97822 w 107441"/>
                <a:gd name="connsiteY18" fmla="*/ 76962 h 126777"/>
                <a:gd name="connsiteX19" fmla="*/ 97822 w 107441"/>
                <a:gd name="connsiteY19" fmla="*/ 76962 h 126777"/>
                <a:gd name="connsiteX20" fmla="*/ 97822 w 107441"/>
                <a:gd name="connsiteY20" fmla="*/ 76962 h 1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777">
                  <a:moveTo>
                    <a:pt x="53721" y="126778"/>
                  </a:moveTo>
                  <a:cubicBezTo>
                    <a:pt x="26289" y="126778"/>
                    <a:pt x="3238" y="106108"/>
                    <a:pt x="381" y="79439"/>
                  </a:cubicBezTo>
                  <a:cubicBezTo>
                    <a:pt x="191" y="78677"/>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7" y="78772"/>
                    <a:pt x="107061" y="79534"/>
                  </a:cubicBezTo>
                  <a:cubicBezTo>
                    <a:pt x="104204" y="106204"/>
                    <a:pt x="81153" y="126778"/>
                    <a:pt x="53721" y="126778"/>
                  </a:cubicBezTo>
                  <a:close/>
                  <a:moveTo>
                    <a:pt x="19241" y="75248"/>
                  </a:moveTo>
                  <a:cubicBezTo>
                    <a:pt x="19241" y="75248"/>
                    <a:pt x="19335" y="75914"/>
                    <a:pt x="19335" y="76295"/>
                  </a:cubicBezTo>
                  <a:cubicBezTo>
                    <a:pt x="20574" y="93821"/>
                    <a:pt x="35623" y="107632"/>
                    <a:pt x="53721" y="107632"/>
                  </a:cubicBezTo>
                  <a:cubicBezTo>
                    <a:pt x="71818" y="107632"/>
                    <a:pt x="86868" y="93917"/>
                    <a:pt x="88106" y="76295"/>
                  </a:cubicBezTo>
                  <a:cubicBezTo>
                    <a:pt x="88106" y="75914"/>
                    <a:pt x="88106" y="75628"/>
                    <a:pt x="88202" y="75248"/>
                  </a:cubicBezTo>
                  <a:lnTo>
                    <a:pt x="88202" y="52864"/>
                  </a:lnTo>
                  <a:cubicBezTo>
                    <a:pt x="88202" y="34290"/>
                    <a:pt x="72771" y="19241"/>
                    <a:pt x="53721" y="19241"/>
                  </a:cubicBezTo>
                  <a:cubicBezTo>
                    <a:pt x="34671" y="19241"/>
                    <a:pt x="19241" y="34290"/>
                    <a:pt x="19241" y="52864"/>
                  </a:cubicBezTo>
                  <a:lnTo>
                    <a:pt x="19241" y="75248"/>
                  </a:lnTo>
                  <a:close/>
                  <a:moveTo>
                    <a:pt x="97822" y="76962"/>
                  </a:moveTo>
                  <a:lnTo>
                    <a:pt x="97822" y="76962"/>
                  </a:lnTo>
                  <a:lnTo>
                    <a:pt x="97822"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39493847-866D-48C3-F0AF-D6FD3CCE4FFC}"/>
                </a:ext>
              </a:extLst>
            </p:cNvPr>
            <p:cNvSpPr/>
            <p:nvPr/>
          </p:nvSpPr>
          <p:spPr>
            <a:xfrm>
              <a:off x="10380832" y="4477404"/>
              <a:ext cx="107441" cy="126777"/>
            </a:xfrm>
            <a:custGeom>
              <a:avLst/>
              <a:gdLst>
                <a:gd name="connsiteX0" fmla="*/ 53721 w 107441"/>
                <a:gd name="connsiteY0" fmla="*/ 126778 h 126777"/>
                <a:gd name="connsiteX1" fmla="*/ 381 w 107441"/>
                <a:gd name="connsiteY1" fmla="*/ 79439 h 126777"/>
                <a:gd name="connsiteX2" fmla="*/ 0 w 107441"/>
                <a:gd name="connsiteY2" fmla="*/ 76962 h 126777"/>
                <a:gd name="connsiteX3" fmla="*/ 0 w 107441"/>
                <a:gd name="connsiteY3" fmla="*/ 52864 h 126777"/>
                <a:gd name="connsiteX4" fmla="*/ 53721 w 107441"/>
                <a:gd name="connsiteY4" fmla="*/ 0 h 126777"/>
                <a:gd name="connsiteX5" fmla="*/ 107442 w 107441"/>
                <a:gd name="connsiteY5" fmla="*/ 52864 h 126777"/>
                <a:gd name="connsiteX6" fmla="*/ 107442 w 107441"/>
                <a:gd name="connsiteY6" fmla="*/ 76962 h 126777"/>
                <a:gd name="connsiteX7" fmla="*/ 107061 w 107441"/>
                <a:gd name="connsiteY7" fmla="*/ 79534 h 126777"/>
                <a:gd name="connsiteX8" fmla="*/ 53721 w 107441"/>
                <a:gd name="connsiteY8" fmla="*/ 126778 h 126777"/>
                <a:gd name="connsiteX9" fmla="*/ 19240 w 107441"/>
                <a:gd name="connsiteY9" fmla="*/ 75248 h 126777"/>
                <a:gd name="connsiteX10" fmla="*/ 19335 w 107441"/>
                <a:gd name="connsiteY10" fmla="*/ 76295 h 126777"/>
                <a:gd name="connsiteX11" fmla="*/ 53721 w 107441"/>
                <a:gd name="connsiteY11" fmla="*/ 107632 h 126777"/>
                <a:gd name="connsiteX12" fmla="*/ 88106 w 107441"/>
                <a:gd name="connsiteY12" fmla="*/ 76295 h 126777"/>
                <a:gd name="connsiteX13" fmla="*/ 88202 w 107441"/>
                <a:gd name="connsiteY13" fmla="*/ 75248 h 126777"/>
                <a:gd name="connsiteX14" fmla="*/ 88202 w 107441"/>
                <a:gd name="connsiteY14" fmla="*/ 52864 h 126777"/>
                <a:gd name="connsiteX15" fmla="*/ 53721 w 107441"/>
                <a:gd name="connsiteY15" fmla="*/ 19241 h 126777"/>
                <a:gd name="connsiteX16" fmla="*/ 19240 w 107441"/>
                <a:gd name="connsiteY16" fmla="*/ 52864 h 126777"/>
                <a:gd name="connsiteX17" fmla="*/ 19240 w 107441"/>
                <a:gd name="connsiteY17" fmla="*/ 75248 h 126777"/>
                <a:gd name="connsiteX18" fmla="*/ 97821 w 107441"/>
                <a:gd name="connsiteY18" fmla="*/ 76962 h 126777"/>
                <a:gd name="connsiteX19" fmla="*/ 97821 w 107441"/>
                <a:gd name="connsiteY19" fmla="*/ 76962 h 126777"/>
                <a:gd name="connsiteX20" fmla="*/ 97821 w 107441"/>
                <a:gd name="connsiteY20" fmla="*/ 76962 h 1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777">
                  <a:moveTo>
                    <a:pt x="53721" y="126778"/>
                  </a:moveTo>
                  <a:cubicBezTo>
                    <a:pt x="26289" y="126778"/>
                    <a:pt x="3238" y="106109"/>
                    <a:pt x="381" y="79439"/>
                  </a:cubicBezTo>
                  <a:cubicBezTo>
                    <a:pt x="190" y="78676"/>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6" y="78772"/>
                    <a:pt x="107061" y="79534"/>
                  </a:cubicBezTo>
                  <a:cubicBezTo>
                    <a:pt x="104204" y="106204"/>
                    <a:pt x="81153" y="126778"/>
                    <a:pt x="53721" y="126778"/>
                  </a:cubicBezTo>
                  <a:close/>
                  <a:moveTo>
                    <a:pt x="19240" y="75248"/>
                  </a:moveTo>
                  <a:cubicBezTo>
                    <a:pt x="19240" y="75248"/>
                    <a:pt x="19335" y="75914"/>
                    <a:pt x="19335" y="76295"/>
                  </a:cubicBezTo>
                  <a:cubicBezTo>
                    <a:pt x="20574" y="93821"/>
                    <a:pt x="35623" y="107632"/>
                    <a:pt x="53721" y="107632"/>
                  </a:cubicBezTo>
                  <a:cubicBezTo>
                    <a:pt x="71818" y="107632"/>
                    <a:pt x="86773" y="93917"/>
                    <a:pt x="88106" y="76295"/>
                  </a:cubicBezTo>
                  <a:cubicBezTo>
                    <a:pt x="88106" y="75914"/>
                    <a:pt x="88106" y="75629"/>
                    <a:pt x="88202" y="75248"/>
                  </a:cubicBezTo>
                  <a:lnTo>
                    <a:pt x="88202" y="52864"/>
                  </a:lnTo>
                  <a:cubicBezTo>
                    <a:pt x="88202" y="34290"/>
                    <a:pt x="72771" y="19241"/>
                    <a:pt x="53721" y="19241"/>
                  </a:cubicBezTo>
                  <a:cubicBezTo>
                    <a:pt x="34671" y="19241"/>
                    <a:pt x="19240" y="34385"/>
                    <a:pt x="19240" y="52864"/>
                  </a:cubicBezTo>
                  <a:lnTo>
                    <a:pt x="19240" y="75248"/>
                  </a:lnTo>
                  <a:close/>
                  <a:moveTo>
                    <a:pt x="97821" y="76962"/>
                  </a:moveTo>
                  <a:lnTo>
                    <a:pt x="97821" y="76962"/>
                  </a:lnTo>
                  <a:lnTo>
                    <a:pt x="97821"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23BA0C42-A8EA-79F9-1AAD-32087E3C80B9}"/>
                </a:ext>
              </a:extLst>
            </p:cNvPr>
            <p:cNvSpPr/>
            <p:nvPr/>
          </p:nvSpPr>
          <p:spPr>
            <a:xfrm>
              <a:off x="10166138" y="4712577"/>
              <a:ext cx="19240" cy="62960"/>
            </a:xfrm>
            <a:custGeom>
              <a:avLst/>
              <a:gdLst>
                <a:gd name="connsiteX0" fmla="*/ 9620 w 19240"/>
                <a:gd name="connsiteY0" fmla="*/ 62960 h 62960"/>
                <a:gd name="connsiteX1" fmla="*/ 0 w 19240"/>
                <a:gd name="connsiteY1" fmla="*/ 53340 h 62960"/>
                <a:gd name="connsiteX2" fmla="*/ 0 w 19240"/>
                <a:gd name="connsiteY2" fmla="*/ 9620 h 62960"/>
                <a:gd name="connsiteX3" fmla="*/ 9620 w 19240"/>
                <a:gd name="connsiteY3" fmla="*/ 0 h 62960"/>
                <a:gd name="connsiteX4" fmla="*/ 19241 w 19240"/>
                <a:gd name="connsiteY4" fmla="*/ 9620 h 62960"/>
                <a:gd name="connsiteX5" fmla="*/ 19241 w 19240"/>
                <a:gd name="connsiteY5" fmla="*/ 53340 h 62960"/>
                <a:gd name="connsiteX6" fmla="*/ 9620 w 19240"/>
                <a:gd name="connsiteY6" fmla="*/ 62960 h 6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62960">
                  <a:moveTo>
                    <a:pt x="9620" y="62960"/>
                  </a:moveTo>
                  <a:cubicBezTo>
                    <a:pt x="4286" y="62960"/>
                    <a:pt x="0" y="58674"/>
                    <a:pt x="0" y="53340"/>
                  </a:cubicBezTo>
                  <a:lnTo>
                    <a:pt x="0" y="9620"/>
                  </a:lnTo>
                  <a:cubicBezTo>
                    <a:pt x="0" y="4286"/>
                    <a:pt x="4286" y="0"/>
                    <a:pt x="9620" y="0"/>
                  </a:cubicBezTo>
                  <a:cubicBezTo>
                    <a:pt x="14954" y="0"/>
                    <a:pt x="19241" y="4286"/>
                    <a:pt x="19241" y="9620"/>
                  </a:cubicBezTo>
                  <a:lnTo>
                    <a:pt x="19241" y="53340"/>
                  </a:lnTo>
                  <a:cubicBezTo>
                    <a:pt x="19241" y="58674"/>
                    <a:pt x="14954" y="62960"/>
                    <a:pt x="9620" y="6296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4B4483F2-A79B-7CBC-1139-78123D3F920F}"/>
                </a:ext>
              </a:extLst>
            </p:cNvPr>
            <p:cNvSpPr/>
            <p:nvPr/>
          </p:nvSpPr>
          <p:spPr>
            <a:xfrm>
              <a:off x="10186331" y="4600562"/>
              <a:ext cx="19240" cy="104298"/>
            </a:xfrm>
            <a:custGeom>
              <a:avLst/>
              <a:gdLst>
                <a:gd name="connsiteX0" fmla="*/ 9620 w 19240"/>
                <a:gd name="connsiteY0" fmla="*/ 104299 h 104298"/>
                <a:gd name="connsiteX1" fmla="*/ 0 w 19240"/>
                <a:gd name="connsiteY1" fmla="*/ 94678 h 104298"/>
                <a:gd name="connsiteX2" fmla="*/ 0 w 19240"/>
                <a:gd name="connsiteY2" fmla="*/ 9620 h 104298"/>
                <a:gd name="connsiteX3" fmla="*/ 9620 w 19240"/>
                <a:gd name="connsiteY3" fmla="*/ 0 h 104298"/>
                <a:gd name="connsiteX4" fmla="*/ 19241 w 19240"/>
                <a:gd name="connsiteY4" fmla="*/ 9620 h 104298"/>
                <a:gd name="connsiteX5" fmla="*/ 19241 w 19240"/>
                <a:gd name="connsiteY5" fmla="*/ 94678 h 104298"/>
                <a:gd name="connsiteX6" fmla="*/ 9620 w 19240"/>
                <a:gd name="connsiteY6" fmla="*/ 104299 h 1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104298">
                  <a:moveTo>
                    <a:pt x="9620" y="104299"/>
                  </a:moveTo>
                  <a:cubicBezTo>
                    <a:pt x="4286" y="104299"/>
                    <a:pt x="0" y="100013"/>
                    <a:pt x="0" y="94678"/>
                  </a:cubicBezTo>
                  <a:lnTo>
                    <a:pt x="0" y="9620"/>
                  </a:lnTo>
                  <a:cubicBezTo>
                    <a:pt x="0" y="4286"/>
                    <a:pt x="4286" y="0"/>
                    <a:pt x="9620" y="0"/>
                  </a:cubicBezTo>
                  <a:cubicBezTo>
                    <a:pt x="14954" y="0"/>
                    <a:pt x="19241" y="4286"/>
                    <a:pt x="19241" y="9620"/>
                  </a:cubicBezTo>
                  <a:lnTo>
                    <a:pt x="19241" y="94678"/>
                  </a:lnTo>
                  <a:cubicBezTo>
                    <a:pt x="19241" y="100013"/>
                    <a:pt x="14954" y="104299"/>
                    <a:pt x="9620" y="10429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482A1102-E18E-45FF-DE9D-1F0B017706E9}"/>
                </a:ext>
              </a:extLst>
            </p:cNvPr>
            <p:cNvSpPr/>
            <p:nvPr/>
          </p:nvSpPr>
          <p:spPr>
            <a:xfrm>
              <a:off x="10381689" y="4496560"/>
              <a:ext cx="96821" cy="40756"/>
            </a:xfrm>
            <a:custGeom>
              <a:avLst/>
              <a:gdLst>
                <a:gd name="connsiteX0" fmla="*/ 9620 w 96821"/>
                <a:gd name="connsiteY0" fmla="*/ 40756 h 40756"/>
                <a:gd name="connsiteX1" fmla="*/ 0 w 96821"/>
                <a:gd name="connsiteY1" fmla="*/ 31136 h 40756"/>
                <a:gd name="connsiteX2" fmla="*/ 9620 w 96821"/>
                <a:gd name="connsiteY2" fmla="*/ 21516 h 40756"/>
                <a:gd name="connsiteX3" fmla="*/ 80582 w 96821"/>
                <a:gd name="connsiteY3" fmla="*/ 2656 h 40756"/>
                <a:gd name="connsiteX4" fmla="*/ 94107 w 96821"/>
                <a:gd name="connsiteY4" fmla="*/ 2847 h 40756"/>
                <a:gd name="connsiteX5" fmla="*/ 94107 w 96821"/>
                <a:gd name="connsiteY5" fmla="*/ 16277 h 40756"/>
                <a:gd name="connsiteX6" fmla="*/ 9716 w 96821"/>
                <a:gd name="connsiteY6" fmla="*/ 40661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21" h="40756">
                  <a:moveTo>
                    <a:pt x="9620" y="40756"/>
                  </a:moveTo>
                  <a:cubicBezTo>
                    <a:pt x="4286" y="40756"/>
                    <a:pt x="0" y="36470"/>
                    <a:pt x="0" y="31136"/>
                  </a:cubicBezTo>
                  <a:cubicBezTo>
                    <a:pt x="0" y="25802"/>
                    <a:pt x="4286" y="21516"/>
                    <a:pt x="9620" y="21516"/>
                  </a:cubicBezTo>
                  <a:cubicBezTo>
                    <a:pt x="60103" y="21516"/>
                    <a:pt x="80296" y="2847"/>
                    <a:pt x="80582" y="2656"/>
                  </a:cubicBezTo>
                  <a:cubicBezTo>
                    <a:pt x="84392" y="-963"/>
                    <a:pt x="90488" y="-868"/>
                    <a:pt x="94107" y="2847"/>
                  </a:cubicBezTo>
                  <a:cubicBezTo>
                    <a:pt x="97727" y="6657"/>
                    <a:pt x="97727" y="12562"/>
                    <a:pt x="94107" y="16277"/>
                  </a:cubicBezTo>
                  <a:cubicBezTo>
                    <a:pt x="93059" y="17229"/>
                    <a:pt x="68866" y="40661"/>
                    <a:pt x="9716" y="4066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4DBD79F6-87E6-EBDA-1245-BDAE75E08DAA}"/>
                </a:ext>
              </a:extLst>
            </p:cNvPr>
            <p:cNvSpPr/>
            <p:nvPr/>
          </p:nvSpPr>
          <p:spPr>
            <a:xfrm>
              <a:off x="10379403" y="4875454"/>
              <a:ext cx="19050" cy="57150"/>
            </a:xfrm>
            <a:custGeom>
              <a:avLst/>
              <a:gdLst>
                <a:gd name="connsiteX0" fmla="*/ 9525 w 19050"/>
                <a:gd name="connsiteY0" fmla="*/ 57150 h 57150"/>
                <a:gd name="connsiteX1" fmla="*/ 0 w 19050"/>
                <a:gd name="connsiteY1" fmla="*/ 47625 h 57150"/>
                <a:gd name="connsiteX2" fmla="*/ 0 w 19050"/>
                <a:gd name="connsiteY2" fmla="*/ 9525 h 57150"/>
                <a:gd name="connsiteX3" fmla="*/ 9525 w 19050"/>
                <a:gd name="connsiteY3" fmla="*/ 0 h 57150"/>
                <a:gd name="connsiteX4" fmla="*/ 19050 w 19050"/>
                <a:gd name="connsiteY4" fmla="*/ 9525 h 57150"/>
                <a:gd name="connsiteX5" fmla="*/ 19050 w 19050"/>
                <a:gd name="connsiteY5" fmla="*/ 47625 h 57150"/>
                <a:gd name="connsiteX6" fmla="*/ 9525 w 19050"/>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57150">
                  <a:moveTo>
                    <a:pt x="9525" y="57150"/>
                  </a:moveTo>
                  <a:cubicBezTo>
                    <a:pt x="4286" y="57150"/>
                    <a:pt x="0" y="52864"/>
                    <a:pt x="0" y="47625"/>
                  </a:cubicBezTo>
                  <a:lnTo>
                    <a:pt x="0" y="9525"/>
                  </a:lnTo>
                  <a:cubicBezTo>
                    <a:pt x="0" y="4286"/>
                    <a:pt x="4286" y="0"/>
                    <a:pt x="9525" y="0"/>
                  </a:cubicBezTo>
                  <a:cubicBezTo>
                    <a:pt x="14764" y="0"/>
                    <a:pt x="19050" y="4286"/>
                    <a:pt x="19050" y="9525"/>
                  </a:cubicBezTo>
                  <a:lnTo>
                    <a:pt x="19050" y="47625"/>
                  </a:lnTo>
                  <a:cubicBezTo>
                    <a:pt x="19050" y="52864"/>
                    <a:pt x="14764" y="57150"/>
                    <a:pt x="9525" y="5715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9CC20D07-C377-492A-F85F-A1D1CB2465A7}"/>
                </a:ext>
              </a:extLst>
            </p:cNvPr>
            <p:cNvSpPr/>
            <p:nvPr/>
          </p:nvSpPr>
          <p:spPr>
            <a:xfrm>
              <a:off x="10465128" y="4875454"/>
              <a:ext cx="19050" cy="57150"/>
            </a:xfrm>
            <a:custGeom>
              <a:avLst/>
              <a:gdLst>
                <a:gd name="connsiteX0" fmla="*/ 9525 w 19050"/>
                <a:gd name="connsiteY0" fmla="*/ 57150 h 57150"/>
                <a:gd name="connsiteX1" fmla="*/ 0 w 19050"/>
                <a:gd name="connsiteY1" fmla="*/ 47625 h 57150"/>
                <a:gd name="connsiteX2" fmla="*/ 0 w 19050"/>
                <a:gd name="connsiteY2" fmla="*/ 9525 h 57150"/>
                <a:gd name="connsiteX3" fmla="*/ 9525 w 19050"/>
                <a:gd name="connsiteY3" fmla="*/ 0 h 57150"/>
                <a:gd name="connsiteX4" fmla="*/ 19050 w 19050"/>
                <a:gd name="connsiteY4" fmla="*/ 9525 h 57150"/>
                <a:gd name="connsiteX5" fmla="*/ 19050 w 19050"/>
                <a:gd name="connsiteY5" fmla="*/ 47625 h 57150"/>
                <a:gd name="connsiteX6" fmla="*/ 9525 w 19050"/>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57150">
                  <a:moveTo>
                    <a:pt x="9525" y="57150"/>
                  </a:moveTo>
                  <a:cubicBezTo>
                    <a:pt x="4286" y="57150"/>
                    <a:pt x="0" y="52864"/>
                    <a:pt x="0" y="47625"/>
                  </a:cubicBezTo>
                  <a:lnTo>
                    <a:pt x="0" y="9525"/>
                  </a:lnTo>
                  <a:cubicBezTo>
                    <a:pt x="0" y="4286"/>
                    <a:pt x="4286" y="0"/>
                    <a:pt x="9525" y="0"/>
                  </a:cubicBezTo>
                  <a:cubicBezTo>
                    <a:pt x="14764" y="0"/>
                    <a:pt x="19050" y="4286"/>
                    <a:pt x="19050" y="9525"/>
                  </a:cubicBezTo>
                  <a:lnTo>
                    <a:pt x="19050" y="47625"/>
                  </a:lnTo>
                  <a:cubicBezTo>
                    <a:pt x="19050" y="52864"/>
                    <a:pt x="14764" y="57150"/>
                    <a:pt x="9525" y="5715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7" name="Group 56">
            <a:extLst>
              <a:ext uri="{FF2B5EF4-FFF2-40B4-BE49-F238E27FC236}">
                <a16:creationId xmlns:a16="http://schemas.microsoft.com/office/drawing/2014/main" id="{87645ED8-1172-11B7-7579-093A79FE7EC9}"/>
              </a:ext>
            </a:extLst>
          </p:cNvPr>
          <p:cNvGrpSpPr/>
          <p:nvPr/>
        </p:nvGrpSpPr>
        <p:grpSpPr>
          <a:xfrm>
            <a:off x="8046608" y="1455022"/>
            <a:ext cx="1478499" cy="1519120"/>
            <a:chOff x="6683102" y="4408327"/>
            <a:chExt cx="420170" cy="457008"/>
          </a:xfrm>
        </p:grpSpPr>
        <p:grpSp>
          <p:nvGrpSpPr>
            <p:cNvPr id="58" name="Graphic 2821">
              <a:extLst>
                <a:ext uri="{FF2B5EF4-FFF2-40B4-BE49-F238E27FC236}">
                  <a16:creationId xmlns:a16="http://schemas.microsoft.com/office/drawing/2014/main" id="{01CD7059-D871-91A6-B164-12F123E99D4D}"/>
                </a:ext>
              </a:extLst>
            </p:cNvPr>
            <p:cNvGrpSpPr/>
            <p:nvPr/>
          </p:nvGrpSpPr>
          <p:grpSpPr>
            <a:xfrm>
              <a:off x="6683102" y="4408327"/>
              <a:ext cx="420170" cy="457008"/>
              <a:chOff x="6683102" y="4408327"/>
              <a:chExt cx="420170" cy="457008"/>
            </a:xfrm>
            <a:solidFill>
              <a:srgbClr val="009CD6"/>
            </a:solidFill>
          </p:grpSpPr>
          <p:grpSp>
            <p:nvGrpSpPr>
              <p:cNvPr id="71" name="Graphic 2821">
                <a:extLst>
                  <a:ext uri="{FF2B5EF4-FFF2-40B4-BE49-F238E27FC236}">
                    <a16:creationId xmlns:a16="http://schemas.microsoft.com/office/drawing/2014/main" id="{FAE3B6E2-FDD8-1D0D-1880-9BB0907CB359}"/>
                  </a:ext>
                </a:extLst>
              </p:cNvPr>
              <p:cNvGrpSpPr/>
              <p:nvPr/>
            </p:nvGrpSpPr>
            <p:grpSpPr>
              <a:xfrm>
                <a:off x="6690407" y="4408327"/>
                <a:ext cx="412865" cy="396429"/>
                <a:chOff x="6690407" y="4408327"/>
                <a:chExt cx="412865" cy="396429"/>
              </a:xfrm>
              <a:solidFill>
                <a:srgbClr val="009CD6"/>
              </a:solidFill>
            </p:grpSpPr>
            <p:sp>
              <p:nvSpPr>
                <p:cNvPr id="75" name="Freeform: Shape 74">
                  <a:extLst>
                    <a:ext uri="{FF2B5EF4-FFF2-40B4-BE49-F238E27FC236}">
                      <a16:creationId xmlns:a16="http://schemas.microsoft.com/office/drawing/2014/main" id="{DBED0B15-3D3A-A1E4-268C-2863F4694BC9}"/>
                    </a:ext>
                  </a:extLst>
                </p:cNvPr>
                <p:cNvSpPr/>
                <p:nvPr/>
              </p:nvSpPr>
              <p:spPr>
                <a:xfrm>
                  <a:off x="7020240" y="4712002"/>
                  <a:ext cx="83032" cy="81990"/>
                </a:xfrm>
                <a:custGeom>
                  <a:avLst/>
                  <a:gdLst>
                    <a:gd name="connsiteX0" fmla="*/ 16917 w 83032"/>
                    <a:gd name="connsiteY0" fmla="*/ 81991 h 81990"/>
                    <a:gd name="connsiteX1" fmla="*/ 12250 w 83032"/>
                    <a:gd name="connsiteY1" fmla="*/ 80753 h 81990"/>
                    <a:gd name="connsiteX2" fmla="*/ 7487 w 83032"/>
                    <a:gd name="connsiteY2" fmla="*/ 73514 h 81990"/>
                    <a:gd name="connsiteX3" fmla="*/ 58 w 83032"/>
                    <a:gd name="connsiteY3" fmla="*/ 10649 h 81990"/>
                    <a:gd name="connsiteX4" fmla="*/ 8440 w 83032"/>
                    <a:gd name="connsiteY4" fmla="*/ 76 h 81990"/>
                    <a:gd name="connsiteX5" fmla="*/ 19013 w 83032"/>
                    <a:gd name="connsiteY5" fmla="*/ 8458 h 81990"/>
                    <a:gd name="connsiteX6" fmla="*/ 24918 w 83032"/>
                    <a:gd name="connsiteY6" fmla="*/ 58369 h 81990"/>
                    <a:gd name="connsiteX7" fmla="*/ 69495 w 83032"/>
                    <a:gd name="connsiteY7" fmla="*/ 37795 h 81990"/>
                    <a:gd name="connsiteX8" fmla="*/ 82164 w 83032"/>
                    <a:gd name="connsiteY8" fmla="*/ 42462 h 81990"/>
                    <a:gd name="connsiteX9" fmla="*/ 77496 w 83032"/>
                    <a:gd name="connsiteY9" fmla="*/ 55130 h 81990"/>
                    <a:gd name="connsiteX10" fmla="*/ 21013 w 83032"/>
                    <a:gd name="connsiteY10" fmla="*/ 81134 h 81990"/>
                    <a:gd name="connsiteX11" fmla="*/ 17012 w 83032"/>
                    <a:gd name="connsiteY11" fmla="*/ 81991 h 8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32" h="81990">
                      <a:moveTo>
                        <a:pt x="16917" y="81991"/>
                      </a:moveTo>
                      <a:cubicBezTo>
                        <a:pt x="15298" y="81991"/>
                        <a:pt x="13679" y="81610"/>
                        <a:pt x="12250" y="80753"/>
                      </a:cubicBezTo>
                      <a:cubicBezTo>
                        <a:pt x="9583" y="79229"/>
                        <a:pt x="7773" y="76562"/>
                        <a:pt x="7487" y="73514"/>
                      </a:cubicBezTo>
                      <a:lnTo>
                        <a:pt x="58" y="10649"/>
                      </a:lnTo>
                      <a:cubicBezTo>
                        <a:pt x="-513" y="5410"/>
                        <a:pt x="3201" y="647"/>
                        <a:pt x="8440" y="76"/>
                      </a:cubicBezTo>
                      <a:cubicBezTo>
                        <a:pt x="13584" y="-591"/>
                        <a:pt x="18346" y="3219"/>
                        <a:pt x="19013" y="8458"/>
                      </a:cubicBezTo>
                      <a:lnTo>
                        <a:pt x="24918" y="58369"/>
                      </a:lnTo>
                      <a:lnTo>
                        <a:pt x="69495" y="37795"/>
                      </a:lnTo>
                      <a:cubicBezTo>
                        <a:pt x="74258" y="35604"/>
                        <a:pt x="79973" y="37700"/>
                        <a:pt x="82164" y="42462"/>
                      </a:cubicBezTo>
                      <a:cubicBezTo>
                        <a:pt x="84354" y="47225"/>
                        <a:pt x="82259" y="52940"/>
                        <a:pt x="77496" y="55130"/>
                      </a:cubicBezTo>
                      <a:lnTo>
                        <a:pt x="21013" y="81134"/>
                      </a:lnTo>
                      <a:cubicBezTo>
                        <a:pt x="19775" y="81705"/>
                        <a:pt x="18346" y="81991"/>
                        <a:pt x="17012" y="8199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Shape 75">
                  <a:extLst>
                    <a:ext uri="{FF2B5EF4-FFF2-40B4-BE49-F238E27FC236}">
                      <a16:creationId xmlns:a16="http://schemas.microsoft.com/office/drawing/2014/main" id="{A0DD9D71-A843-0603-ED2E-08A1E7C554A5}"/>
                    </a:ext>
                  </a:extLst>
                </p:cNvPr>
                <p:cNvSpPr/>
                <p:nvPr/>
              </p:nvSpPr>
              <p:spPr>
                <a:xfrm>
                  <a:off x="6858482" y="4408327"/>
                  <a:ext cx="71634" cy="94010"/>
                </a:xfrm>
                <a:custGeom>
                  <a:avLst/>
                  <a:gdLst>
                    <a:gd name="connsiteX0" fmla="*/ 9511 w 71634"/>
                    <a:gd name="connsiteY0" fmla="*/ 93820 h 94010"/>
                    <a:gd name="connsiteX1" fmla="*/ 1510 w 71634"/>
                    <a:gd name="connsiteY1" fmla="*/ 89438 h 94010"/>
                    <a:gd name="connsiteX2" fmla="*/ 4367 w 71634"/>
                    <a:gd name="connsiteY2" fmla="*/ 76294 h 94010"/>
                    <a:gd name="connsiteX3" fmla="*/ 46278 w 71634"/>
                    <a:gd name="connsiteY3" fmla="*/ 49529 h 94010"/>
                    <a:gd name="connsiteX4" fmla="*/ 8749 w 71634"/>
                    <a:gd name="connsiteY4" fmla="*/ 16667 h 94010"/>
                    <a:gd name="connsiteX5" fmla="*/ 7892 w 71634"/>
                    <a:gd name="connsiteY5" fmla="*/ 3237 h 94010"/>
                    <a:gd name="connsiteX6" fmla="*/ 21322 w 71634"/>
                    <a:gd name="connsiteY6" fmla="*/ 2380 h 94010"/>
                    <a:gd name="connsiteX7" fmla="*/ 68375 w 71634"/>
                    <a:gd name="connsiteY7" fmla="*/ 43623 h 94010"/>
                    <a:gd name="connsiteX8" fmla="*/ 71614 w 71634"/>
                    <a:gd name="connsiteY8" fmla="*/ 51529 h 94010"/>
                    <a:gd name="connsiteX9" fmla="*/ 67232 w 71634"/>
                    <a:gd name="connsiteY9" fmla="*/ 58863 h 94010"/>
                    <a:gd name="connsiteX10" fmla="*/ 14655 w 71634"/>
                    <a:gd name="connsiteY10" fmla="*/ 92486 h 94010"/>
                    <a:gd name="connsiteX11" fmla="*/ 9511 w 71634"/>
                    <a:gd name="connsiteY11" fmla="*/ 94010 h 9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34" h="94010">
                      <a:moveTo>
                        <a:pt x="9511" y="93820"/>
                      </a:moveTo>
                      <a:cubicBezTo>
                        <a:pt x="6368" y="93820"/>
                        <a:pt x="3320" y="92296"/>
                        <a:pt x="1510" y="89438"/>
                      </a:cubicBezTo>
                      <a:cubicBezTo>
                        <a:pt x="-1347" y="84962"/>
                        <a:pt x="-14" y="79151"/>
                        <a:pt x="4367" y="76294"/>
                      </a:cubicBezTo>
                      <a:lnTo>
                        <a:pt x="46278" y="49529"/>
                      </a:lnTo>
                      <a:lnTo>
                        <a:pt x="8749" y="16667"/>
                      </a:lnTo>
                      <a:cubicBezTo>
                        <a:pt x="4748" y="13238"/>
                        <a:pt x="4367" y="7142"/>
                        <a:pt x="7892" y="3237"/>
                      </a:cubicBezTo>
                      <a:cubicBezTo>
                        <a:pt x="11321" y="-668"/>
                        <a:pt x="17417" y="-1144"/>
                        <a:pt x="21322" y="2380"/>
                      </a:cubicBezTo>
                      <a:lnTo>
                        <a:pt x="68375" y="43623"/>
                      </a:lnTo>
                      <a:cubicBezTo>
                        <a:pt x="70662" y="45623"/>
                        <a:pt x="71805" y="48481"/>
                        <a:pt x="71614" y="51529"/>
                      </a:cubicBezTo>
                      <a:cubicBezTo>
                        <a:pt x="71423" y="54482"/>
                        <a:pt x="69804" y="57244"/>
                        <a:pt x="67232" y="58863"/>
                      </a:cubicBezTo>
                      <a:lnTo>
                        <a:pt x="14655" y="92486"/>
                      </a:lnTo>
                      <a:cubicBezTo>
                        <a:pt x="13035" y="93534"/>
                        <a:pt x="11321" y="94010"/>
                        <a:pt x="9511" y="9401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C872563C-A5D7-1198-A014-3E90A371D549}"/>
                    </a:ext>
                  </a:extLst>
                </p:cNvPr>
                <p:cNvSpPr/>
                <p:nvPr/>
              </p:nvSpPr>
              <p:spPr>
                <a:xfrm>
                  <a:off x="6690407" y="4722678"/>
                  <a:ext cx="82177" cy="82078"/>
                </a:xfrm>
                <a:custGeom>
                  <a:avLst/>
                  <a:gdLst>
                    <a:gd name="connsiteX0" fmla="*/ 9470 w 82177"/>
                    <a:gd name="connsiteY0" fmla="*/ 82078 h 82078"/>
                    <a:gd name="connsiteX1" fmla="*/ 8613 w 82177"/>
                    <a:gd name="connsiteY1" fmla="*/ 82078 h 82078"/>
                    <a:gd name="connsiteX2" fmla="*/ 40 w 82177"/>
                    <a:gd name="connsiteY2" fmla="*/ 71696 h 82078"/>
                    <a:gd name="connsiteX3" fmla="*/ 5946 w 82177"/>
                    <a:gd name="connsiteY3" fmla="*/ 8641 h 82078"/>
                    <a:gd name="connsiteX4" fmla="*/ 10613 w 82177"/>
                    <a:gd name="connsiteY4" fmla="*/ 1306 h 82078"/>
                    <a:gd name="connsiteX5" fmla="*/ 19281 w 82177"/>
                    <a:gd name="connsiteY5" fmla="*/ 735 h 82078"/>
                    <a:gd name="connsiteX6" fmla="*/ 76431 w 82177"/>
                    <a:gd name="connsiteY6" fmla="*/ 25309 h 82078"/>
                    <a:gd name="connsiteX7" fmla="*/ 81384 w 82177"/>
                    <a:gd name="connsiteY7" fmla="*/ 37787 h 82078"/>
                    <a:gd name="connsiteX8" fmla="*/ 68906 w 82177"/>
                    <a:gd name="connsiteY8" fmla="*/ 42740 h 82078"/>
                    <a:gd name="connsiteX9" fmla="*/ 23853 w 82177"/>
                    <a:gd name="connsiteY9" fmla="*/ 23309 h 82078"/>
                    <a:gd name="connsiteX10" fmla="*/ 19185 w 82177"/>
                    <a:gd name="connsiteY10" fmla="*/ 73315 h 82078"/>
                    <a:gd name="connsiteX11" fmla="*/ 9756 w 82177"/>
                    <a:gd name="connsiteY11" fmla="*/ 81983 h 8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177" h="82078">
                      <a:moveTo>
                        <a:pt x="9470" y="82078"/>
                      </a:moveTo>
                      <a:cubicBezTo>
                        <a:pt x="9470" y="82078"/>
                        <a:pt x="8898" y="82078"/>
                        <a:pt x="8613" y="82078"/>
                      </a:cubicBezTo>
                      <a:cubicBezTo>
                        <a:pt x="3374" y="81602"/>
                        <a:pt x="-436" y="76935"/>
                        <a:pt x="40" y="71696"/>
                      </a:cubicBezTo>
                      <a:lnTo>
                        <a:pt x="5946" y="8641"/>
                      </a:lnTo>
                      <a:cubicBezTo>
                        <a:pt x="6231" y="5593"/>
                        <a:pt x="7946" y="2926"/>
                        <a:pt x="10613" y="1306"/>
                      </a:cubicBezTo>
                      <a:cubicBezTo>
                        <a:pt x="13280" y="-218"/>
                        <a:pt x="16423" y="-408"/>
                        <a:pt x="19281" y="735"/>
                      </a:cubicBezTo>
                      <a:lnTo>
                        <a:pt x="76431" y="25309"/>
                      </a:lnTo>
                      <a:cubicBezTo>
                        <a:pt x="81288" y="27405"/>
                        <a:pt x="83479" y="33025"/>
                        <a:pt x="81384" y="37787"/>
                      </a:cubicBezTo>
                      <a:cubicBezTo>
                        <a:pt x="79288" y="42645"/>
                        <a:pt x="73668" y="44836"/>
                        <a:pt x="68906" y="42740"/>
                      </a:cubicBezTo>
                      <a:lnTo>
                        <a:pt x="23853" y="23309"/>
                      </a:lnTo>
                      <a:lnTo>
                        <a:pt x="19185" y="73315"/>
                      </a:lnTo>
                      <a:cubicBezTo>
                        <a:pt x="18709" y="78268"/>
                        <a:pt x="14613" y="81983"/>
                        <a:pt x="9756" y="8198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2" name="Freeform: Shape 71">
                <a:extLst>
                  <a:ext uri="{FF2B5EF4-FFF2-40B4-BE49-F238E27FC236}">
                    <a16:creationId xmlns:a16="http://schemas.microsoft.com/office/drawing/2014/main" id="{8CAF5B15-8F0A-32F7-840A-AE7D65851B31}"/>
                  </a:ext>
                </a:extLst>
              </p:cNvPr>
              <p:cNvSpPr/>
              <p:nvPr/>
            </p:nvSpPr>
            <p:spPr>
              <a:xfrm>
                <a:off x="6906466" y="4448418"/>
                <a:ext cx="186787" cy="295187"/>
              </a:xfrm>
              <a:custGeom>
                <a:avLst/>
                <a:gdLst>
                  <a:gd name="connsiteX0" fmla="*/ 161933 w 186787"/>
                  <a:gd name="connsiteY0" fmla="*/ 295093 h 295187"/>
                  <a:gd name="connsiteX1" fmla="*/ 158314 w 186787"/>
                  <a:gd name="connsiteY1" fmla="*/ 294331 h 295187"/>
                  <a:gd name="connsiteX2" fmla="*/ 153170 w 186787"/>
                  <a:gd name="connsiteY2" fmla="*/ 281853 h 295187"/>
                  <a:gd name="connsiteX3" fmla="*/ 57539 w 186787"/>
                  <a:gd name="connsiteY3" fmla="*/ 33536 h 295187"/>
                  <a:gd name="connsiteX4" fmla="*/ 8105 w 186787"/>
                  <a:gd name="connsiteY4" fmla="*/ 18868 h 295187"/>
                  <a:gd name="connsiteX5" fmla="*/ 103 w 186787"/>
                  <a:gd name="connsiteY5" fmla="*/ 8104 h 295187"/>
                  <a:gd name="connsiteX6" fmla="*/ 10867 w 186787"/>
                  <a:gd name="connsiteY6" fmla="*/ 103 h 295187"/>
                  <a:gd name="connsiteX7" fmla="*/ 65445 w 186787"/>
                  <a:gd name="connsiteY7" fmla="*/ 16296 h 295187"/>
                  <a:gd name="connsiteX8" fmla="*/ 170696 w 186787"/>
                  <a:gd name="connsiteY8" fmla="*/ 289283 h 295187"/>
                  <a:gd name="connsiteX9" fmla="*/ 161933 w 186787"/>
                  <a:gd name="connsiteY9" fmla="*/ 295188 h 2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87" h="295187">
                    <a:moveTo>
                      <a:pt x="161933" y="295093"/>
                    </a:moveTo>
                    <a:cubicBezTo>
                      <a:pt x="160695" y="295093"/>
                      <a:pt x="159457" y="294902"/>
                      <a:pt x="158314" y="294331"/>
                    </a:cubicBezTo>
                    <a:cubicBezTo>
                      <a:pt x="153456" y="292331"/>
                      <a:pt x="151170" y="286711"/>
                      <a:pt x="153170" y="281853"/>
                    </a:cubicBezTo>
                    <a:cubicBezTo>
                      <a:pt x="192604" y="186889"/>
                      <a:pt x="149646" y="75541"/>
                      <a:pt x="57539" y="33536"/>
                    </a:cubicBezTo>
                    <a:cubicBezTo>
                      <a:pt x="41728" y="26297"/>
                      <a:pt x="25059" y="21439"/>
                      <a:pt x="8105" y="18868"/>
                    </a:cubicBezTo>
                    <a:cubicBezTo>
                      <a:pt x="2866" y="18106"/>
                      <a:pt x="-658" y="13248"/>
                      <a:pt x="103" y="8104"/>
                    </a:cubicBezTo>
                    <a:cubicBezTo>
                      <a:pt x="866" y="2866"/>
                      <a:pt x="5723" y="-659"/>
                      <a:pt x="10867" y="103"/>
                    </a:cubicBezTo>
                    <a:cubicBezTo>
                      <a:pt x="29631" y="2866"/>
                      <a:pt x="48014" y="8295"/>
                      <a:pt x="65445" y="16296"/>
                    </a:cubicBezTo>
                    <a:cubicBezTo>
                      <a:pt x="166791" y="62492"/>
                      <a:pt x="214035" y="184984"/>
                      <a:pt x="170696" y="289283"/>
                    </a:cubicBezTo>
                    <a:cubicBezTo>
                      <a:pt x="169172" y="292902"/>
                      <a:pt x="165648" y="295188"/>
                      <a:pt x="161933" y="295188"/>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Freeform: Shape 72">
                <a:extLst>
                  <a:ext uri="{FF2B5EF4-FFF2-40B4-BE49-F238E27FC236}">
                    <a16:creationId xmlns:a16="http://schemas.microsoft.com/office/drawing/2014/main" id="{9667B03A-6FC5-581F-6FBD-B4B328EAD0BA}"/>
                  </a:ext>
                </a:extLst>
              </p:cNvPr>
              <p:cNvSpPr/>
              <p:nvPr/>
            </p:nvSpPr>
            <p:spPr>
              <a:xfrm>
                <a:off x="6683102" y="4447946"/>
                <a:ext cx="190302" cy="295278"/>
              </a:xfrm>
              <a:custGeom>
                <a:avLst/>
                <a:gdLst>
                  <a:gd name="connsiteX0" fmla="*/ 24776 w 190302"/>
                  <a:gd name="connsiteY0" fmla="*/ 295279 h 295278"/>
                  <a:gd name="connsiteX1" fmla="*/ 16013 w 190302"/>
                  <a:gd name="connsiteY1" fmla="*/ 289373 h 295278"/>
                  <a:gd name="connsiteX2" fmla="*/ 17728 w 190302"/>
                  <a:gd name="connsiteY2" fmla="*/ 122686 h 295278"/>
                  <a:gd name="connsiteX3" fmla="*/ 179557 w 190302"/>
                  <a:gd name="connsiteY3" fmla="*/ 99 h 295278"/>
                  <a:gd name="connsiteX4" fmla="*/ 190225 w 190302"/>
                  <a:gd name="connsiteY4" fmla="*/ 8291 h 295278"/>
                  <a:gd name="connsiteX5" fmla="*/ 182034 w 190302"/>
                  <a:gd name="connsiteY5" fmla="*/ 18959 h 295278"/>
                  <a:gd name="connsiteX6" fmla="*/ 35253 w 190302"/>
                  <a:gd name="connsiteY6" fmla="*/ 130306 h 295278"/>
                  <a:gd name="connsiteX7" fmla="*/ 33729 w 190302"/>
                  <a:gd name="connsiteY7" fmla="*/ 282039 h 295278"/>
                  <a:gd name="connsiteX8" fmla="*/ 28586 w 190302"/>
                  <a:gd name="connsiteY8" fmla="*/ 294517 h 295278"/>
                  <a:gd name="connsiteX9" fmla="*/ 24966 w 190302"/>
                  <a:gd name="connsiteY9" fmla="*/ 295279 h 29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302" h="295278">
                    <a:moveTo>
                      <a:pt x="24776" y="295279"/>
                    </a:moveTo>
                    <a:cubicBezTo>
                      <a:pt x="21061" y="295279"/>
                      <a:pt x="17442" y="293088"/>
                      <a:pt x="16013" y="289373"/>
                    </a:cubicBezTo>
                    <a:cubicBezTo>
                      <a:pt x="-5895" y="236129"/>
                      <a:pt x="-5323" y="175454"/>
                      <a:pt x="17728" y="122686"/>
                    </a:cubicBezTo>
                    <a:cubicBezTo>
                      <a:pt x="47160" y="55249"/>
                      <a:pt x="107644" y="9434"/>
                      <a:pt x="179557" y="99"/>
                    </a:cubicBezTo>
                    <a:cubicBezTo>
                      <a:pt x="184701" y="-663"/>
                      <a:pt x="189558" y="3052"/>
                      <a:pt x="190225" y="8291"/>
                    </a:cubicBezTo>
                    <a:cubicBezTo>
                      <a:pt x="190892" y="13529"/>
                      <a:pt x="187177" y="18292"/>
                      <a:pt x="182034" y="18959"/>
                    </a:cubicBezTo>
                    <a:cubicBezTo>
                      <a:pt x="116883" y="27436"/>
                      <a:pt x="62019" y="68965"/>
                      <a:pt x="35253" y="130306"/>
                    </a:cubicBezTo>
                    <a:cubicBezTo>
                      <a:pt x="14298" y="178312"/>
                      <a:pt x="13727" y="233652"/>
                      <a:pt x="33729" y="282039"/>
                    </a:cubicBezTo>
                    <a:cubicBezTo>
                      <a:pt x="35730" y="286897"/>
                      <a:pt x="33444" y="292517"/>
                      <a:pt x="28586" y="294517"/>
                    </a:cubicBezTo>
                    <a:cubicBezTo>
                      <a:pt x="27443" y="294993"/>
                      <a:pt x="26205" y="295279"/>
                      <a:pt x="24966" y="2952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Shape 73">
                <a:extLst>
                  <a:ext uri="{FF2B5EF4-FFF2-40B4-BE49-F238E27FC236}">
                    <a16:creationId xmlns:a16="http://schemas.microsoft.com/office/drawing/2014/main" id="{96627AFB-5296-A94B-CD9E-4D0B97A422B5}"/>
                  </a:ext>
                </a:extLst>
              </p:cNvPr>
              <p:cNvSpPr/>
              <p:nvPr/>
            </p:nvSpPr>
            <p:spPr>
              <a:xfrm>
                <a:off x="6727849" y="4773959"/>
                <a:ext cx="319855" cy="91376"/>
              </a:xfrm>
              <a:custGeom>
                <a:avLst/>
                <a:gdLst>
                  <a:gd name="connsiteX0" fmla="*/ 159956 w 319855"/>
                  <a:gd name="connsiteY0" fmla="*/ 91376 h 91376"/>
                  <a:gd name="connsiteX1" fmla="*/ 76612 w 319855"/>
                  <a:gd name="connsiteY1" fmla="*/ 73279 h 91376"/>
                  <a:gd name="connsiteX2" fmla="*/ 2127 w 319855"/>
                  <a:gd name="connsiteY2" fmla="*/ 15557 h 91376"/>
                  <a:gd name="connsiteX3" fmla="*/ 3556 w 319855"/>
                  <a:gd name="connsiteY3" fmla="*/ 2127 h 91376"/>
                  <a:gd name="connsiteX4" fmla="*/ 16986 w 319855"/>
                  <a:gd name="connsiteY4" fmla="*/ 3556 h 91376"/>
                  <a:gd name="connsiteX5" fmla="*/ 84613 w 319855"/>
                  <a:gd name="connsiteY5" fmla="*/ 55943 h 91376"/>
                  <a:gd name="connsiteX6" fmla="*/ 302926 w 319855"/>
                  <a:gd name="connsiteY6" fmla="*/ 4699 h 91376"/>
                  <a:gd name="connsiteX7" fmla="*/ 316357 w 319855"/>
                  <a:gd name="connsiteY7" fmla="*/ 3365 h 91376"/>
                  <a:gd name="connsiteX8" fmla="*/ 317690 w 319855"/>
                  <a:gd name="connsiteY8" fmla="*/ 16795 h 91376"/>
                  <a:gd name="connsiteX9" fmla="*/ 160051 w 319855"/>
                  <a:gd name="connsiteY9" fmla="*/ 91376 h 9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855" h="91376">
                    <a:moveTo>
                      <a:pt x="159956" y="91376"/>
                    </a:moveTo>
                    <a:cubicBezTo>
                      <a:pt x="131762" y="91376"/>
                      <a:pt x="103378" y="85471"/>
                      <a:pt x="76612" y="73279"/>
                    </a:cubicBezTo>
                    <a:cubicBezTo>
                      <a:pt x="47371" y="59944"/>
                      <a:pt x="22320" y="40513"/>
                      <a:pt x="2127" y="15557"/>
                    </a:cubicBezTo>
                    <a:cubicBezTo>
                      <a:pt x="-1207" y="11461"/>
                      <a:pt x="-540" y="5461"/>
                      <a:pt x="3556" y="2127"/>
                    </a:cubicBezTo>
                    <a:cubicBezTo>
                      <a:pt x="7651" y="-1207"/>
                      <a:pt x="13652" y="-540"/>
                      <a:pt x="16986" y="3556"/>
                    </a:cubicBezTo>
                    <a:cubicBezTo>
                      <a:pt x="35369" y="26225"/>
                      <a:pt x="58134" y="43846"/>
                      <a:pt x="84613" y="55943"/>
                    </a:cubicBezTo>
                    <a:cubicBezTo>
                      <a:pt x="160051" y="90328"/>
                      <a:pt x="249872" y="69278"/>
                      <a:pt x="302926" y="4699"/>
                    </a:cubicBezTo>
                    <a:cubicBezTo>
                      <a:pt x="306260" y="603"/>
                      <a:pt x="312261" y="31"/>
                      <a:pt x="316357" y="3365"/>
                    </a:cubicBezTo>
                    <a:cubicBezTo>
                      <a:pt x="320452" y="6699"/>
                      <a:pt x="321024" y="12700"/>
                      <a:pt x="317690" y="16795"/>
                    </a:cubicBezTo>
                    <a:cubicBezTo>
                      <a:pt x="277971" y="65182"/>
                      <a:pt x="219488" y="91376"/>
                      <a:pt x="160051" y="91376"/>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8" name="Graphic 2821">
              <a:extLst>
                <a:ext uri="{FF2B5EF4-FFF2-40B4-BE49-F238E27FC236}">
                  <a16:creationId xmlns:a16="http://schemas.microsoft.com/office/drawing/2014/main" id="{4ABCE97C-7B4E-0FAE-C969-EF4E96374789}"/>
                </a:ext>
              </a:extLst>
            </p:cNvPr>
            <p:cNvGrpSpPr/>
            <p:nvPr/>
          </p:nvGrpSpPr>
          <p:grpSpPr>
            <a:xfrm>
              <a:off x="6800898" y="4532112"/>
              <a:ext cx="188062" cy="247688"/>
              <a:chOff x="6800898" y="4532112"/>
              <a:chExt cx="188062" cy="247688"/>
            </a:xfrm>
            <a:solidFill>
              <a:srgbClr val="009CD6"/>
            </a:solidFill>
          </p:grpSpPr>
          <p:sp>
            <p:nvSpPr>
              <p:cNvPr id="69" name="Freeform: Shape 68">
                <a:extLst>
                  <a:ext uri="{FF2B5EF4-FFF2-40B4-BE49-F238E27FC236}">
                    <a16:creationId xmlns:a16="http://schemas.microsoft.com/office/drawing/2014/main" id="{7F9A1ED2-0961-7069-5B00-49D49A246CD7}"/>
                  </a:ext>
                </a:extLst>
              </p:cNvPr>
              <p:cNvSpPr/>
              <p:nvPr/>
            </p:nvSpPr>
            <p:spPr>
              <a:xfrm>
                <a:off x="6800937" y="4532151"/>
                <a:ext cx="188023" cy="247650"/>
              </a:xfrm>
              <a:custGeom>
                <a:avLst/>
                <a:gdLst>
                  <a:gd name="connsiteX0" fmla="*/ 168497 w 188023"/>
                  <a:gd name="connsiteY0" fmla="*/ 247650 h 247650"/>
                  <a:gd name="connsiteX1" fmla="*/ 19431 w 188023"/>
                  <a:gd name="connsiteY1" fmla="*/ 247650 h 247650"/>
                  <a:gd name="connsiteX2" fmla="*/ 0 w 188023"/>
                  <a:gd name="connsiteY2" fmla="*/ 228219 h 247650"/>
                  <a:gd name="connsiteX3" fmla="*/ 0 w 188023"/>
                  <a:gd name="connsiteY3" fmla="*/ 59245 h 247650"/>
                  <a:gd name="connsiteX4" fmla="*/ 2762 w 188023"/>
                  <a:gd name="connsiteY4" fmla="*/ 52483 h 247650"/>
                  <a:gd name="connsiteX5" fmla="*/ 52483 w 188023"/>
                  <a:gd name="connsiteY5" fmla="*/ 2762 h 247650"/>
                  <a:gd name="connsiteX6" fmla="*/ 59246 w 188023"/>
                  <a:gd name="connsiteY6" fmla="*/ 0 h 247650"/>
                  <a:gd name="connsiteX7" fmla="*/ 168593 w 188023"/>
                  <a:gd name="connsiteY7" fmla="*/ 0 h 247650"/>
                  <a:gd name="connsiteX8" fmla="*/ 188024 w 188023"/>
                  <a:gd name="connsiteY8" fmla="*/ 19431 h 247650"/>
                  <a:gd name="connsiteX9" fmla="*/ 188024 w 188023"/>
                  <a:gd name="connsiteY9" fmla="*/ 228124 h 247650"/>
                  <a:gd name="connsiteX10" fmla="*/ 168593 w 188023"/>
                  <a:gd name="connsiteY10" fmla="*/ 247555 h 247650"/>
                  <a:gd name="connsiteX11" fmla="*/ 18955 w 188023"/>
                  <a:gd name="connsiteY11" fmla="*/ 63151 h 247650"/>
                  <a:gd name="connsiteX12" fmla="*/ 18955 w 188023"/>
                  <a:gd name="connsiteY12" fmla="*/ 228219 h 247650"/>
                  <a:gd name="connsiteX13" fmla="*/ 168497 w 188023"/>
                  <a:gd name="connsiteY13" fmla="*/ 228600 h 247650"/>
                  <a:gd name="connsiteX14" fmla="*/ 168878 w 188023"/>
                  <a:gd name="connsiteY14" fmla="*/ 228219 h 247650"/>
                  <a:gd name="connsiteX15" fmla="*/ 168878 w 188023"/>
                  <a:gd name="connsiteY15" fmla="*/ 19526 h 247650"/>
                  <a:gd name="connsiteX16" fmla="*/ 63056 w 188023"/>
                  <a:gd name="connsiteY16" fmla="*/ 19145 h 247650"/>
                  <a:gd name="connsiteX17" fmla="*/ 18955 w 188023"/>
                  <a:gd name="connsiteY17" fmla="*/ 6324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023" h="247650">
                    <a:moveTo>
                      <a:pt x="168497" y="247650"/>
                    </a:moveTo>
                    <a:lnTo>
                      <a:pt x="19431" y="247650"/>
                    </a:lnTo>
                    <a:cubicBezTo>
                      <a:pt x="8668" y="247650"/>
                      <a:pt x="0" y="238887"/>
                      <a:pt x="0" y="228219"/>
                    </a:cubicBezTo>
                    <a:lnTo>
                      <a:pt x="0" y="59245"/>
                    </a:lnTo>
                    <a:cubicBezTo>
                      <a:pt x="0" y="56674"/>
                      <a:pt x="1048" y="54293"/>
                      <a:pt x="2762" y="52483"/>
                    </a:cubicBezTo>
                    <a:lnTo>
                      <a:pt x="52483" y="2762"/>
                    </a:lnTo>
                    <a:cubicBezTo>
                      <a:pt x="54293" y="953"/>
                      <a:pt x="56674" y="0"/>
                      <a:pt x="59246" y="0"/>
                    </a:cubicBezTo>
                    <a:lnTo>
                      <a:pt x="168593" y="0"/>
                    </a:lnTo>
                    <a:cubicBezTo>
                      <a:pt x="179356" y="0"/>
                      <a:pt x="188024" y="8763"/>
                      <a:pt x="188024" y="19431"/>
                    </a:cubicBezTo>
                    <a:lnTo>
                      <a:pt x="188024" y="228124"/>
                    </a:lnTo>
                    <a:cubicBezTo>
                      <a:pt x="188024" y="238887"/>
                      <a:pt x="179261" y="247555"/>
                      <a:pt x="168593" y="247555"/>
                    </a:cubicBezTo>
                    <a:close/>
                    <a:moveTo>
                      <a:pt x="18955" y="63151"/>
                    </a:moveTo>
                    <a:lnTo>
                      <a:pt x="18955" y="228219"/>
                    </a:lnTo>
                    <a:lnTo>
                      <a:pt x="168497" y="228600"/>
                    </a:lnTo>
                    <a:cubicBezTo>
                      <a:pt x="168497" y="228600"/>
                      <a:pt x="168878" y="228410"/>
                      <a:pt x="168878" y="228219"/>
                    </a:cubicBezTo>
                    <a:lnTo>
                      <a:pt x="168878" y="19526"/>
                    </a:lnTo>
                    <a:lnTo>
                      <a:pt x="63056" y="19145"/>
                    </a:lnTo>
                    <a:lnTo>
                      <a:pt x="18955" y="63246"/>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Shape 69">
                <a:extLst>
                  <a:ext uri="{FF2B5EF4-FFF2-40B4-BE49-F238E27FC236}">
                    <a16:creationId xmlns:a16="http://schemas.microsoft.com/office/drawing/2014/main" id="{07B3BE4D-21EA-C5B9-2CF6-D80DD6FD7AD3}"/>
                  </a:ext>
                </a:extLst>
              </p:cNvPr>
              <p:cNvSpPr/>
              <p:nvPr/>
            </p:nvSpPr>
            <p:spPr>
              <a:xfrm>
                <a:off x="6800898" y="4532112"/>
                <a:ext cx="68809" cy="68809"/>
              </a:xfrm>
              <a:custGeom>
                <a:avLst/>
                <a:gdLst>
                  <a:gd name="connsiteX0" fmla="*/ 49188 w 68809"/>
                  <a:gd name="connsiteY0" fmla="*/ 68809 h 68809"/>
                  <a:gd name="connsiteX1" fmla="*/ 9469 w 68809"/>
                  <a:gd name="connsiteY1" fmla="*/ 68809 h 68809"/>
                  <a:gd name="connsiteX2" fmla="*/ 706 w 68809"/>
                  <a:gd name="connsiteY2" fmla="*/ 62904 h 68809"/>
                  <a:gd name="connsiteX3" fmla="*/ 2801 w 68809"/>
                  <a:gd name="connsiteY3" fmla="*/ 52522 h 68809"/>
                  <a:gd name="connsiteX4" fmla="*/ 52522 w 68809"/>
                  <a:gd name="connsiteY4" fmla="*/ 2801 h 68809"/>
                  <a:gd name="connsiteX5" fmla="*/ 62904 w 68809"/>
                  <a:gd name="connsiteY5" fmla="*/ 706 h 68809"/>
                  <a:gd name="connsiteX6" fmla="*/ 68809 w 68809"/>
                  <a:gd name="connsiteY6" fmla="*/ 9469 h 68809"/>
                  <a:gd name="connsiteX7" fmla="*/ 68809 w 68809"/>
                  <a:gd name="connsiteY7" fmla="*/ 49188 h 68809"/>
                  <a:gd name="connsiteX8" fmla="*/ 49378 w 68809"/>
                  <a:gd name="connsiteY8" fmla="*/ 68619 h 68809"/>
                  <a:gd name="connsiteX9" fmla="*/ 32424 w 68809"/>
                  <a:gd name="connsiteY9" fmla="*/ 49759 h 68809"/>
                  <a:gd name="connsiteX10" fmla="*/ 49188 w 68809"/>
                  <a:gd name="connsiteY10" fmla="*/ 49759 h 68809"/>
                  <a:gd name="connsiteX11" fmla="*/ 49378 w 68809"/>
                  <a:gd name="connsiteY11" fmla="*/ 32805 h 68809"/>
                  <a:gd name="connsiteX12" fmla="*/ 32424 w 68809"/>
                  <a:gd name="connsiteY12" fmla="*/ 49759 h 6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09" h="68809">
                    <a:moveTo>
                      <a:pt x="49188" y="68809"/>
                    </a:moveTo>
                    <a:lnTo>
                      <a:pt x="9469" y="68809"/>
                    </a:lnTo>
                    <a:cubicBezTo>
                      <a:pt x="5658" y="68809"/>
                      <a:pt x="2134" y="66523"/>
                      <a:pt x="706" y="62904"/>
                    </a:cubicBezTo>
                    <a:cubicBezTo>
                      <a:pt x="-723" y="59380"/>
                      <a:pt x="39" y="55284"/>
                      <a:pt x="2801" y="52522"/>
                    </a:cubicBezTo>
                    <a:lnTo>
                      <a:pt x="52522" y="2801"/>
                    </a:lnTo>
                    <a:cubicBezTo>
                      <a:pt x="55284" y="39"/>
                      <a:pt x="59284" y="-723"/>
                      <a:pt x="62904" y="706"/>
                    </a:cubicBezTo>
                    <a:cubicBezTo>
                      <a:pt x="66428" y="2134"/>
                      <a:pt x="68809" y="5659"/>
                      <a:pt x="68809" y="9469"/>
                    </a:cubicBezTo>
                    <a:lnTo>
                      <a:pt x="68809" y="49188"/>
                    </a:lnTo>
                    <a:cubicBezTo>
                      <a:pt x="68809" y="59951"/>
                      <a:pt x="60046" y="68619"/>
                      <a:pt x="49378" y="68619"/>
                    </a:cubicBezTo>
                    <a:close/>
                    <a:moveTo>
                      <a:pt x="32424" y="49759"/>
                    </a:moveTo>
                    <a:lnTo>
                      <a:pt x="49188" y="49759"/>
                    </a:lnTo>
                    <a:lnTo>
                      <a:pt x="49378" y="32805"/>
                    </a:lnTo>
                    <a:lnTo>
                      <a:pt x="32424" y="49759"/>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5" name="Title 3">
            <a:extLst>
              <a:ext uri="{FF2B5EF4-FFF2-40B4-BE49-F238E27FC236}">
                <a16:creationId xmlns:a16="http://schemas.microsoft.com/office/drawing/2014/main" id="{0DA05355-D45C-3F13-8B48-429E565EC666}"/>
              </a:ext>
            </a:extLst>
          </p:cNvPr>
          <p:cNvSpPr>
            <a:spLocks noGrp="1"/>
          </p:cNvSpPr>
          <p:nvPr>
            <p:ph type="title"/>
          </p:nvPr>
        </p:nvSpPr>
        <p:spPr>
          <a:xfrm>
            <a:off x="1757478" y="125368"/>
            <a:ext cx="8760986" cy="480131"/>
          </a:xfrm>
        </p:spPr>
        <p:txBody>
          <a:bodyPr/>
          <a:lstStyle/>
          <a:p>
            <a:pPr algn="ctr"/>
            <a:r>
              <a:rPr lang="en-US" altLang="ja-JP" dirty="0"/>
              <a:t>What lies at the foundation</a:t>
            </a:r>
            <a:endParaRPr lang="en-150" altLang="ja-JP" dirty="0"/>
          </a:p>
        </p:txBody>
      </p:sp>
    </p:spTree>
    <p:extLst>
      <p:ext uri="{BB962C8B-B14F-4D97-AF65-F5344CB8AC3E}">
        <p14:creationId xmlns:p14="http://schemas.microsoft.com/office/powerpoint/2010/main" val="1859733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 name="図 388">
            <a:extLst>
              <a:ext uri="{FF2B5EF4-FFF2-40B4-BE49-F238E27FC236}">
                <a16:creationId xmlns:a16="http://schemas.microsoft.com/office/drawing/2014/main" id="{D38C004E-D8AC-85C6-E094-9C2FA9A69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a:extLst>
              <a:ext uri="{FF2B5EF4-FFF2-40B4-BE49-F238E27FC236}">
                <a16:creationId xmlns:a16="http://schemas.microsoft.com/office/drawing/2014/main" id="{ACFD719E-C58D-57CF-DADB-5090263F7F30}"/>
              </a:ext>
            </a:extLst>
          </p:cNvPr>
          <p:cNvPicPr>
            <a:picLocks noChangeAspect="1"/>
          </p:cNvPicPr>
          <p:nvPr/>
        </p:nvPicPr>
        <p:blipFill>
          <a:blip r:embed="rId4"/>
          <a:stretch>
            <a:fillRect/>
          </a:stretch>
        </p:blipFill>
        <p:spPr>
          <a:xfrm>
            <a:off x="0" y="0"/>
            <a:ext cx="12192000" cy="6858000"/>
          </a:xfrm>
          <a:prstGeom prst="rect">
            <a:avLst/>
          </a:prstGeom>
        </p:spPr>
      </p:pic>
      <p:sp>
        <p:nvSpPr>
          <p:cNvPr id="241" name="正方形/長方形 240">
            <a:extLst>
              <a:ext uri="{FF2B5EF4-FFF2-40B4-BE49-F238E27FC236}">
                <a16:creationId xmlns:a16="http://schemas.microsoft.com/office/drawing/2014/main" id="{E5F65E6F-1E6A-9673-9DD3-2B6B53FDA0FE}"/>
              </a:ext>
            </a:extLst>
          </p:cNvPr>
          <p:cNvSpPr/>
          <p:nvPr/>
        </p:nvSpPr>
        <p:spPr>
          <a:xfrm>
            <a:off x="2247236" y="5133358"/>
            <a:ext cx="9952198" cy="1724642"/>
          </a:xfrm>
          <a:prstGeom prst="rect">
            <a:avLst/>
          </a:prstGeom>
          <a:gradFill flip="none" rotWithShape="1">
            <a:gsLst>
              <a:gs pos="0">
                <a:srgbClr val="009DD9">
                  <a:alpha val="80000"/>
                </a:srgbClr>
              </a:gs>
              <a:gs pos="6000">
                <a:srgbClr val="009DD9">
                  <a:alpha val="50000"/>
                </a:srgbClr>
              </a:gs>
              <a:gs pos="25000">
                <a:srgbClr val="009DD9">
                  <a:alpha val="5000"/>
                </a:srgbClr>
              </a:gs>
              <a:gs pos="100000">
                <a:srgbClr val="009DD9">
                  <a:alpha val="2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90" name="グループ化 389">
            <a:extLst>
              <a:ext uri="{FF2B5EF4-FFF2-40B4-BE49-F238E27FC236}">
                <a16:creationId xmlns:a16="http://schemas.microsoft.com/office/drawing/2014/main" id="{141CFEA9-64A0-EE74-F1AD-46389E4683FB}"/>
              </a:ext>
            </a:extLst>
          </p:cNvPr>
          <p:cNvGrpSpPr/>
          <p:nvPr/>
        </p:nvGrpSpPr>
        <p:grpSpPr>
          <a:xfrm>
            <a:off x="4791307" y="5410615"/>
            <a:ext cx="5928351" cy="1156685"/>
            <a:chOff x="4791307" y="5410615"/>
            <a:chExt cx="5928351" cy="1156685"/>
          </a:xfrm>
        </p:grpSpPr>
        <p:sp>
          <p:nvSpPr>
            <p:cNvPr id="242" name="Title 4">
              <a:extLst>
                <a:ext uri="{FF2B5EF4-FFF2-40B4-BE49-F238E27FC236}">
                  <a16:creationId xmlns:a16="http://schemas.microsoft.com/office/drawing/2014/main" id="{AACF2E71-D710-B4A3-6083-59A7B25729FA}"/>
                </a:ext>
              </a:extLst>
            </p:cNvPr>
            <p:cNvSpPr txBox="1">
              <a:spLocks/>
            </p:cNvSpPr>
            <p:nvPr/>
          </p:nvSpPr>
          <p:spPr>
            <a:xfrm>
              <a:off x="4791307" y="6240483"/>
              <a:ext cx="3533374" cy="326817"/>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Open and Inclusive</a:t>
              </a:r>
            </a:p>
          </p:txBody>
        </p:sp>
        <p:sp>
          <p:nvSpPr>
            <p:cNvPr id="243" name="Title 4">
              <a:extLst>
                <a:ext uri="{FF2B5EF4-FFF2-40B4-BE49-F238E27FC236}">
                  <a16:creationId xmlns:a16="http://schemas.microsoft.com/office/drawing/2014/main" id="{79D63B64-B59F-0BE0-969F-33BD218C0ABD}"/>
                </a:ext>
              </a:extLst>
            </p:cNvPr>
            <p:cNvSpPr txBox="1">
              <a:spLocks/>
            </p:cNvSpPr>
            <p:nvPr/>
          </p:nvSpPr>
          <p:spPr>
            <a:xfrm>
              <a:off x="8209165" y="6235141"/>
              <a:ext cx="2510493" cy="326817"/>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Efficient, Effective and Transparent</a:t>
              </a:r>
            </a:p>
          </p:txBody>
        </p:sp>
        <p:grpSp>
          <p:nvGrpSpPr>
            <p:cNvPr id="244" name="Inclusiveness">
              <a:extLst>
                <a:ext uri="{FF2B5EF4-FFF2-40B4-BE49-F238E27FC236}">
                  <a16:creationId xmlns:a16="http://schemas.microsoft.com/office/drawing/2014/main" id="{1A129C6B-B99E-E639-1EEF-31D0A8BEBAD7}"/>
                </a:ext>
              </a:extLst>
            </p:cNvPr>
            <p:cNvGrpSpPr/>
            <p:nvPr/>
          </p:nvGrpSpPr>
          <p:grpSpPr>
            <a:xfrm>
              <a:off x="6257190" y="5410615"/>
              <a:ext cx="714542" cy="827197"/>
              <a:chOff x="10091081" y="4477404"/>
              <a:chExt cx="438340" cy="457390"/>
            </a:xfrm>
            <a:solidFill>
              <a:srgbClr val="009CD6"/>
            </a:solidFill>
          </p:grpSpPr>
          <p:sp>
            <p:nvSpPr>
              <p:cNvPr id="257" name="Freeform: Shape 3">
                <a:extLst>
                  <a:ext uri="{FF2B5EF4-FFF2-40B4-BE49-F238E27FC236}">
                    <a16:creationId xmlns:a16="http://schemas.microsoft.com/office/drawing/2014/main" id="{F457803B-24AC-16DE-BED1-364BE5762E8C}"/>
                  </a:ext>
                </a:extLst>
              </p:cNvPr>
              <p:cNvSpPr/>
              <p:nvPr/>
            </p:nvSpPr>
            <p:spPr>
              <a:xfrm>
                <a:off x="10100892" y="4601610"/>
                <a:ext cx="189928" cy="103250"/>
              </a:xfrm>
              <a:custGeom>
                <a:avLst/>
                <a:gdLst>
                  <a:gd name="connsiteX0" fmla="*/ 180308 w 189928"/>
                  <a:gd name="connsiteY0" fmla="*/ 103251 h 103250"/>
                  <a:gd name="connsiteX1" fmla="*/ 9620 w 189928"/>
                  <a:gd name="connsiteY1" fmla="*/ 103251 h 103250"/>
                  <a:gd name="connsiteX2" fmla="*/ 0 w 189928"/>
                  <a:gd name="connsiteY2" fmla="*/ 93631 h 103250"/>
                  <a:gd name="connsiteX3" fmla="*/ 0 w 189928"/>
                  <a:gd name="connsiteY3" fmla="*/ 51721 h 103250"/>
                  <a:gd name="connsiteX4" fmla="*/ 2762 w 189928"/>
                  <a:gd name="connsiteY4" fmla="*/ 45053 h 103250"/>
                  <a:gd name="connsiteX5" fmla="*/ 44005 w 189928"/>
                  <a:gd name="connsiteY5" fmla="*/ 2858 h 103250"/>
                  <a:gd name="connsiteX6" fmla="*/ 50864 w 189928"/>
                  <a:gd name="connsiteY6" fmla="*/ 0 h 103250"/>
                  <a:gd name="connsiteX7" fmla="*/ 139065 w 189928"/>
                  <a:gd name="connsiteY7" fmla="*/ 0 h 103250"/>
                  <a:gd name="connsiteX8" fmla="*/ 145923 w 189928"/>
                  <a:gd name="connsiteY8" fmla="*/ 2858 h 103250"/>
                  <a:gd name="connsiteX9" fmla="*/ 187166 w 189928"/>
                  <a:gd name="connsiteY9" fmla="*/ 45053 h 103250"/>
                  <a:gd name="connsiteX10" fmla="*/ 189929 w 189928"/>
                  <a:gd name="connsiteY10" fmla="*/ 51721 h 103250"/>
                  <a:gd name="connsiteX11" fmla="*/ 189929 w 189928"/>
                  <a:gd name="connsiteY11" fmla="*/ 93631 h 103250"/>
                  <a:gd name="connsiteX12" fmla="*/ 180308 w 189928"/>
                  <a:gd name="connsiteY12" fmla="*/ 103251 h 103250"/>
                  <a:gd name="connsiteX13" fmla="*/ 19241 w 189928"/>
                  <a:gd name="connsiteY13" fmla="*/ 84011 h 103250"/>
                  <a:gd name="connsiteX14" fmla="*/ 170783 w 189928"/>
                  <a:gd name="connsiteY14" fmla="*/ 84011 h 103250"/>
                  <a:gd name="connsiteX15" fmla="*/ 170783 w 189928"/>
                  <a:gd name="connsiteY15" fmla="*/ 55626 h 103250"/>
                  <a:gd name="connsiteX16" fmla="*/ 135064 w 189928"/>
                  <a:gd name="connsiteY16" fmla="*/ 19050 h 103250"/>
                  <a:gd name="connsiteX17" fmla="*/ 54959 w 189928"/>
                  <a:gd name="connsiteY17" fmla="*/ 19050 h 103250"/>
                  <a:gd name="connsiteX18" fmla="*/ 19241 w 189928"/>
                  <a:gd name="connsiteY18" fmla="*/ 55626 h 103250"/>
                  <a:gd name="connsiteX19" fmla="*/ 19241 w 189928"/>
                  <a:gd name="connsiteY19" fmla="*/ 84011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0">
                    <a:moveTo>
                      <a:pt x="180308" y="103251"/>
                    </a:moveTo>
                    <a:lnTo>
                      <a:pt x="9620" y="103251"/>
                    </a:lnTo>
                    <a:cubicBezTo>
                      <a:pt x="4286" y="103251"/>
                      <a:pt x="0" y="98965"/>
                      <a:pt x="0" y="93631"/>
                    </a:cubicBezTo>
                    <a:lnTo>
                      <a:pt x="0" y="51721"/>
                    </a:lnTo>
                    <a:cubicBezTo>
                      <a:pt x="0" y="49244"/>
                      <a:pt x="952" y="46768"/>
                      <a:pt x="2762" y="45053"/>
                    </a:cubicBezTo>
                    <a:lnTo>
                      <a:pt x="44005" y="2858"/>
                    </a:lnTo>
                    <a:cubicBezTo>
                      <a:pt x="45815" y="1048"/>
                      <a:pt x="48292" y="0"/>
                      <a:pt x="50864" y="0"/>
                    </a:cubicBezTo>
                    <a:lnTo>
                      <a:pt x="139065" y="0"/>
                    </a:lnTo>
                    <a:cubicBezTo>
                      <a:pt x="141637" y="0"/>
                      <a:pt x="144113" y="1048"/>
                      <a:pt x="145923" y="2858"/>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nvGrpSpPr>
              <p:cNvPr id="258" name="Graphic 12">
                <a:extLst>
                  <a:ext uri="{FF2B5EF4-FFF2-40B4-BE49-F238E27FC236}">
                    <a16:creationId xmlns:a16="http://schemas.microsoft.com/office/drawing/2014/main" id="{B1600A7C-BC03-CF74-A21D-40445599BC82}"/>
                  </a:ext>
                </a:extLst>
              </p:cNvPr>
              <p:cNvGrpSpPr/>
              <p:nvPr/>
            </p:nvGrpSpPr>
            <p:grpSpPr>
              <a:xfrm>
                <a:off x="10100892" y="4790396"/>
                <a:ext cx="189928" cy="143446"/>
                <a:chOff x="10100892" y="4790396"/>
                <a:chExt cx="189928" cy="143446"/>
              </a:xfrm>
              <a:solidFill>
                <a:srgbClr val="009CD6"/>
              </a:solidFill>
            </p:grpSpPr>
            <p:sp>
              <p:nvSpPr>
                <p:cNvPr id="277" name="Freeform: Shape 54">
                  <a:extLst>
                    <a:ext uri="{FF2B5EF4-FFF2-40B4-BE49-F238E27FC236}">
                      <a16:creationId xmlns:a16="http://schemas.microsoft.com/office/drawing/2014/main" id="{B97C82DE-61EE-FB98-453E-0AE7BA11A23E}"/>
                    </a:ext>
                  </a:extLst>
                </p:cNvPr>
                <p:cNvSpPr/>
                <p:nvPr/>
              </p:nvSpPr>
              <p:spPr>
                <a:xfrm>
                  <a:off x="10100892" y="4830591"/>
                  <a:ext cx="189928" cy="103251"/>
                </a:xfrm>
                <a:custGeom>
                  <a:avLst/>
                  <a:gdLst>
                    <a:gd name="connsiteX0" fmla="*/ 180308 w 189928"/>
                    <a:gd name="connsiteY0" fmla="*/ 103251 h 103251"/>
                    <a:gd name="connsiteX1" fmla="*/ 9620 w 189928"/>
                    <a:gd name="connsiteY1" fmla="*/ 103251 h 103251"/>
                    <a:gd name="connsiteX2" fmla="*/ 0 w 189928"/>
                    <a:gd name="connsiteY2" fmla="*/ 93631 h 103251"/>
                    <a:gd name="connsiteX3" fmla="*/ 0 w 189928"/>
                    <a:gd name="connsiteY3" fmla="*/ 51721 h 103251"/>
                    <a:gd name="connsiteX4" fmla="*/ 2762 w 189928"/>
                    <a:gd name="connsiteY4" fmla="*/ 45053 h 103251"/>
                    <a:gd name="connsiteX5" fmla="*/ 44005 w 189928"/>
                    <a:gd name="connsiteY5" fmla="*/ 2858 h 103251"/>
                    <a:gd name="connsiteX6" fmla="*/ 50864 w 189928"/>
                    <a:gd name="connsiteY6" fmla="*/ 0 h 103251"/>
                    <a:gd name="connsiteX7" fmla="*/ 139065 w 189928"/>
                    <a:gd name="connsiteY7" fmla="*/ 0 h 103251"/>
                    <a:gd name="connsiteX8" fmla="*/ 145923 w 189928"/>
                    <a:gd name="connsiteY8" fmla="*/ 2858 h 103251"/>
                    <a:gd name="connsiteX9" fmla="*/ 187166 w 189928"/>
                    <a:gd name="connsiteY9" fmla="*/ 45053 h 103251"/>
                    <a:gd name="connsiteX10" fmla="*/ 189929 w 189928"/>
                    <a:gd name="connsiteY10" fmla="*/ 51721 h 103251"/>
                    <a:gd name="connsiteX11" fmla="*/ 189929 w 189928"/>
                    <a:gd name="connsiteY11" fmla="*/ 93631 h 103251"/>
                    <a:gd name="connsiteX12" fmla="*/ 180308 w 189928"/>
                    <a:gd name="connsiteY12" fmla="*/ 103251 h 103251"/>
                    <a:gd name="connsiteX13" fmla="*/ 19241 w 189928"/>
                    <a:gd name="connsiteY13" fmla="*/ 84011 h 103251"/>
                    <a:gd name="connsiteX14" fmla="*/ 170783 w 189928"/>
                    <a:gd name="connsiteY14" fmla="*/ 84011 h 103251"/>
                    <a:gd name="connsiteX15" fmla="*/ 170783 w 189928"/>
                    <a:gd name="connsiteY15" fmla="*/ 55626 h 103251"/>
                    <a:gd name="connsiteX16" fmla="*/ 135064 w 189928"/>
                    <a:gd name="connsiteY16" fmla="*/ 19050 h 103251"/>
                    <a:gd name="connsiteX17" fmla="*/ 54959 w 189928"/>
                    <a:gd name="connsiteY17" fmla="*/ 19050 h 103251"/>
                    <a:gd name="connsiteX18" fmla="*/ 19241 w 189928"/>
                    <a:gd name="connsiteY18" fmla="*/ 55626 h 103251"/>
                    <a:gd name="connsiteX19" fmla="*/ 19241 w 189928"/>
                    <a:gd name="connsiteY19" fmla="*/ 84011 h 1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1">
                      <a:moveTo>
                        <a:pt x="180308" y="103251"/>
                      </a:moveTo>
                      <a:lnTo>
                        <a:pt x="9620" y="103251"/>
                      </a:lnTo>
                      <a:cubicBezTo>
                        <a:pt x="4286" y="103251"/>
                        <a:pt x="0" y="98965"/>
                        <a:pt x="0" y="93631"/>
                      </a:cubicBezTo>
                      <a:lnTo>
                        <a:pt x="0" y="51721"/>
                      </a:lnTo>
                      <a:cubicBezTo>
                        <a:pt x="0" y="49244"/>
                        <a:pt x="952" y="46768"/>
                        <a:pt x="2762" y="45053"/>
                      </a:cubicBezTo>
                      <a:lnTo>
                        <a:pt x="44005" y="2858"/>
                      </a:lnTo>
                      <a:cubicBezTo>
                        <a:pt x="45815" y="1048"/>
                        <a:pt x="48292" y="0"/>
                        <a:pt x="50864" y="0"/>
                      </a:cubicBezTo>
                      <a:lnTo>
                        <a:pt x="139065" y="0"/>
                      </a:lnTo>
                      <a:cubicBezTo>
                        <a:pt x="141637" y="0"/>
                        <a:pt x="144113" y="1048"/>
                        <a:pt x="145923" y="2858"/>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78" name="Freeform: Shape 55">
                  <a:extLst>
                    <a:ext uri="{FF2B5EF4-FFF2-40B4-BE49-F238E27FC236}">
                      <a16:creationId xmlns:a16="http://schemas.microsoft.com/office/drawing/2014/main" id="{23A6E414-2FA5-FCA3-5DB2-0338D4104BF9}"/>
                    </a:ext>
                  </a:extLst>
                </p:cNvPr>
                <p:cNvSpPr/>
                <p:nvPr/>
              </p:nvSpPr>
              <p:spPr>
                <a:xfrm>
                  <a:off x="10144517" y="4790396"/>
                  <a:ext cx="102869" cy="101345"/>
                </a:xfrm>
                <a:custGeom>
                  <a:avLst/>
                  <a:gdLst>
                    <a:gd name="connsiteX0" fmla="*/ 51435 w 102869"/>
                    <a:gd name="connsiteY0" fmla="*/ 101346 h 101345"/>
                    <a:gd name="connsiteX1" fmla="*/ 0 w 102869"/>
                    <a:gd name="connsiteY1" fmla="*/ 50673 h 101345"/>
                    <a:gd name="connsiteX2" fmla="*/ 51435 w 102869"/>
                    <a:gd name="connsiteY2" fmla="*/ 0 h 101345"/>
                    <a:gd name="connsiteX3" fmla="*/ 102870 w 102869"/>
                    <a:gd name="connsiteY3" fmla="*/ 50673 h 101345"/>
                    <a:gd name="connsiteX4" fmla="*/ 51435 w 102869"/>
                    <a:gd name="connsiteY4" fmla="*/ 101346 h 101345"/>
                    <a:gd name="connsiteX5" fmla="*/ 51435 w 102869"/>
                    <a:gd name="connsiteY5" fmla="*/ 19241 h 101345"/>
                    <a:gd name="connsiteX6" fmla="*/ 19240 w 102869"/>
                    <a:gd name="connsiteY6" fmla="*/ 50673 h 101345"/>
                    <a:gd name="connsiteX7" fmla="*/ 51435 w 102869"/>
                    <a:gd name="connsiteY7" fmla="*/ 82105 h 101345"/>
                    <a:gd name="connsiteX8" fmla="*/ 83629 w 102869"/>
                    <a:gd name="connsiteY8" fmla="*/ 50673 h 101345"/>
                    <a:gd name="connsiteX9" fmla="*/ 51435 w 102869"/>
                    <a:gd name="connsiteY9" fmla="*/ 19241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69" h="101345">
                      <a:moveTo>
                        <a:pt x="51435" y="101346"/>
                      </a:moveTo>
                      <a:cubicBezTo>
                        <a:pt x="23050" y="101346"/>
                        <a:pt x="0" y="78581"/>
                        <a:pt x="0" y="50673"/>
                      </a:cubicBezTo>
                      <a:cubicBezTo>
                        <a:pt x="0" y="22765"/>
                        <a:pt x="23050" y="0"/>
                        <a:pt x="51435" y="0"/>
                      </a:cubicBezTo>
                      <a:cubicBezTo>
                        <a:pt x="79820" y="0"/>
                        <a:pt x="102870" y="22765"/>
                        <a:pt x="102870" y="50673"/>
                      </a:cubicBezTo>
                      <a:cubicBezTo>
                        <a:pt x="102870" y="78581"/>
                        <a:pt x="79820" y="101346"/>
                        <a:pt x="51435" y="101346"/>
                      </a:cubicBezTo>
                      <a:close/>
                      <a:moveTo>
                        <a:pt x="51435" y="19241"/>
                      </a:moveTo>
                      <a:cubicBezTo>
                        <a:pt x="33623" y="19241"/>
                        <a:pt x="19240" y="33338"/>
                        <a:pt x="19240" y="50673"/>
                      </a:cubicBezTo>
                      <a:cubicBezTo>
                        <a:pt x="19240" y="68008"/>
                        <a:pt x="33718" y="82105"/>
                        <a:pt x="51435" y="82105"/>
                      </a:cubicBezTo>
                      <a:cubicBezTo>
                        <a:pt x="69152" y="82105"/>
                        <a:pt x="83629" y="68008"/>
                        <a:pt x="83629" y="50673"/>
                      </a:cubicBezTo>
                      <a:cubicBezTo>
                        <a:pt x="83629" y="33338"/>
                        <a:pt x="69152" y="19241"/>
                        <a:pt x="51435" y="1924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259" name="Freeform: Shape 5">
                <a:extLst>
                  <a:ext uri="{FF2B5EF4-FFF2-40B4-BE49-F238E27FC236}">
                    <a16:creationId xmlns:a16="http://schemas.microsoft.com/office/drawing/2014/main" id="{D4BD9E98-24A3-35EF-68CE-97B1BFDF9EC7}"/>
                  </a:ext>
                </a:extLst>
              </p:cNvPr>
              <p:cNvSpPr/>
              <p:nvPr/>
            </p:nvSpPr>
            <p:spPr>
              <a:xfrm>
                <a:off x="10142135" y="4477404"/>
                <a:ext cx="107441" cy="126777"/>
              </a:xfrm>
              <a:custGeom>
                <a:avLst/>
                <a:gdLst>
                  <a:gd name="connsiteX0" fmla="*/ 53721 w 107441"/>
                  <a:gd name="connsiteY0" fmla="*/ 126778 h 126777"/>
                  <a:gd name="connsiteX1" fmla="*/ 381 w 107441"/>
                  <a:gd name="connsiteY1" fmla="*/ 79439 h 126777"/>
                  <a:gd name="connsiteX2" fmla="*/ 0 w 107441"/>
                  <a:gd name="connsiteY2" fmla="*/ 76962 h 126777"/>
                  <a:gd name="connsiteX3" fmla="*/ 0 w 107441"/>
                  <a:gd name="connsiteY3" fmla="*/ 52864 h 126777"/>
                  <a:gd name="connsiteX4" fmla="*/ 53721 w 107441"/>
                  <a:gd name="connsiteY4" fmla="*/ 0 h 126777"/>
                  <a:gd name="connsiteX5" fmla="*/ 107442 w 107441"/>
                  <a:gd name="connsiteY5" fmla="*/ 52864 h 126777"/>
                  <a:gd name="connsiteX6" fmla="*/ 107442 w 107441"/>
                  <a:gd name="connsiteY6" fmla="*/ 76962 h 126777"/>
                  <a:gd name="connsiteX7" fmla="*/ 107061 w 107441"/>
                  <a:gd name="connsiteY7" fmla="*/ 79534 h 126777"/>
                  <a:gd name="connsiteX8" fmla="*/ 53721 w 107441"/>
                  <a:gd name="connsiteY8" fmla="*/ 126778 h 126777"/>
                  <a:gd name="connsiteX9" fmla="*/ 19240 w 107441"/>
                  <a:gd name="connsiteY9" fmla="*/ 75248 h 126777"/>
                  <a:gd name="connsiteX10" fmla="*/ 19335 w 107441"/>
                  <a:gd name="connsiteY10" fmla="*/ 76295 h 126777"/>
                  <a:gd name="connsiteX11" fmla="*/ 53721 w 107441"/>
                  <a:gd name="connsiteY11" fmla="*/ 107632 h 126777"/>
                  <a:gd name="connsiteX12" fmla="*/ 88106 w 107441"/>
                  <a:gd name="connsiteY12" fmla="*/ 76295 h 126777"/>
                  <a:gd name="connsiteX13" fmla="*/ 88202 w 107441"/>
                  <a:gd name="connsiteY13" fmla="*/ 75248 h 126777"/>
                  <a:gd name="connsiteX14" fmla="*/ 88202 w 107441"/>
                  <a:gd name="connsiteY14" fmla="*/ 52864 h 126777"/>
                  <a:gd name="connsiteX15" fmla="*/ 53721 w 107441"/>
                  <a:gd name="connsiteY15" fmla="*/ 19241 h 126777"/>
                  <a:gd name="connsiteX16" fmla="*/ 19240 w 107441"/>
                  <a:gd name="connsiteY16" fmla="*/ 52864 h 126777"/>
                  <a:gd name="connsiteX17" fmla="*/ 19240 w 107441"/>
                  <a:gd name="connsiteY17" fmla="*/ 75248 h 126777"/>
                  <a:gd name="connsiteX18" fmla="*/ 97821 w 107441"/>
                  <a:gd name="connsiteY18" fmla="*/ 76962 h 126777"/>
                  <a:gd name="connsiteX19" fmla="*/ 97821 w 107441"/>
                  <a:gd name="connsiteY19" fmla="*/ 76962 h 126777"/>
                  <a:gd name="connsiteX20" fmla="*/ 97821 w 107441"/>
                  <a:gd name="connsiteY20" fmla="*/ 76962 h 1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777">
                    <a:moveTo>
                      <a:pt x="53721" y="126778"/>
                    </a:moveTo>
                    <a:cubicBezTo>
                      <a:pt x="26289" y="126778"/>
                      <a:pt x="3238" y="106109"/>
                      <a:pt x="381" y="79439"/>
                    </a:cubicBezTo>
                    <a:cubicBezTo>
                      <a:pt x="190" y="78676"/>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6" y="78772"/>
                      <a:pt x="107061" y="79534"/>
                    </a:cubicBezTo>
                    <a:cubicBezTo>
                      <a:pt x="104204" y="106204"/>
                      <a:pt x="81153" y="126778"/>
                      <a:pt x="53721" y="126778"/>
                    </a:cubicBezTo>
                    <a:close/>
                    <a:moveTo>
                      <a:pt x="19240" y="75248"/>
                    </a:moveTo>
                    <a:cubicBezTo>
                      <a:pt x="19240" y="75248"/>
                      <a:pt x="19335" y="75914"/>
                      <a:pt x="19335" y="76295"/>
                    </a:cubicBezTo>
                    <a:cubicBezTo>
                      <a:pt x="20574" y="93821"/>
                      <a:pt x="35623" y="107632"/>
                      <a:pt x="53721" y="107632"/>
                    </a:cubicBezTo>
                    <a:cubicBezTo>
                      <a:pt x="71818" y="107632"/>
                      <a:pt x="86773" y="93917"/>
                      <a:pt x="88106" y="76295"/>
                    </a:cubicBezTo>
                    <a:cubicBezTo>
                      <a:pt x="88106" y="75914"/>
                      <a:pt x="88106" y="75629"/>
                      <a:pt x="88202" y="75248"/>
                    </a:cubicBezTo>
                    <a:lnTo>
                      <a:pt x="88202" y="52864"/>
                    </a:lnTo>
                    <a:cubicBezTo>
                      <a:pt x="88202" y="34290"/>
                      <a:pt x="72771" y="19241"/>
                      <a:pt x="53721" y="19241"/>
                    </a:cubicBezTo>
                    <a:cubicBezTo>
                      <a:pt x="34671" y="19241"/>
                      <a:pt x="19240" y="34385"/>
                      <a:pt x="19240" y="52864"/>
                    </a:cubicBezTo>
                    <a:lnTo>
                      <a:pt x="19240" y="75248"/>
                    </a:lnTo>
                    <a:close/>
                    <a:moveTo>
                      <a:pt x="97821" y="76962"/>
                    </a:moveTo>
                    <a:lnTo>
                      <a:pt x="97821" y="76962"/>
                    </a:lnTo>
                    <a:lnTo>
                      <a:pt x="97821"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nvGrpSpPr>
              <p:cNvPr id="260" name="Graphic 12">
                <a:extLst>
                  <a:ext uri="{FF2B5EF4-FFF2-40B4-BE49-F238E27FC236}">
                    <a16:creationId xmlns:a16="http://schemas.microsoft.com/office/drawing/2014/main" id="{99FCE336-DCD3-1A0C-19C3-F67973704B32}"/>
                  </a:ext>
                </a:extLst>
              </p:cNvPr>
              <p:cNvGrpSpPr/>
              <p:nvPr/>
            </p:nvGrpSpPr>
            <p:grpSpPr>
              <a:xfrm>
                <a:off x="10142231" y="4657903"/>
                <a:ext cx="132397" cy="176307"/>
                <a:chOff x="10142231" y="4657903"/>
                <a:chExt cx="132397" cy="176307"/>
              </a:xfrm>
              <a:solidFill>
                <a:srgbClr val="009CD6"/>
              </a:solidFill>
            </p:grpSpPr>
            <p:sp>
              <p:nvSpPr>
                <p:cNvPr id="275" name="Freeform: Shape 52">
                  <a:extLst>
                    <a:ext uri="{FF2B5EF4-FFF2-40B4-BE49-F238E27FC236}">
                      <a16:creationId xmlns:a16="http://schemas.microsoft.com/office/drawing/2014/main" id="{107DBA1C-B69F-908A-C9A1-04DA13F01DF3}"/>
                    </a:ext>
                  </a:extLst>
                </p:cNvPr>
                <p:cNvSpPr/>
                <p:nvPr/>
              </p:nvSpPr>
              <p:spPr>
                <a:xfrm>
                  <a:off x="10142231" y="4707338"/>
                  <a:ext cx="107441" cy="126872"/>
                </a:xfrm>
                <a:custGeom>
                  <a:avLst/>
                  <a:gdLst>
                    <a:gd name="connsiteX0" fmla="*/ 53721 w 107441"/>
                    <a:gd name="connsiteY0" fmla="*/ 126778 h 126872"/>
                    <a:gd name="connsiteX1" fmla="*/ 381 w 107441"/>
                    <a:gd name="connsiteY1" fmla="*/ 79439 h 126872"/>
                    <a:gd name="connsiteX2" fmla="*/ 0 w 107441"/>
                    <a:gd name="connsiteY2" fmla="*/ 76962 h 126872"/>
                    <a:gd name="connsiteX3" fmla="*/ 0 w 107441"/>
                    <a:gd name="connsiteY3" fmla="*/ 52864 h 126872"/>
                    <a:gd name="connsiteX4" fmla="*/ 53721 w 107441"/>
                    <a:gd name="connsiteY4" fmla="*/ 0 h 126872"/>
                    <a:gd name="connsiteX5" fmla="*/ 107442 w 107441"/>
                    <a:gd name="connsiteY5" fmla="*/ 52864 h 126872"/>
                    <a:gd name="connsiteX6" fmla="*/ 107442 w 107441"/>
                    <a:gd name="connsiteY6" fmla="*/ 76962 h 126872"/>
                    <a:gd name="connsiteX7" fmla="*/ 107061 w 107441"/>
                    <a:gd name="connsiteY7" fmla="*/ 79534 h 126872"/>
                    <a:gd name="connsiteX8" fmla="*/ 53721 w 107441"/>
                    <a:gd name="connsiteY8" fmla="*/ 126873 h 126872"/>
                    <a:gd name="connsiteX9" fmla="*/ 19240 w 107441"/>
                    <a:gd name="connsiteY9" fmla="*/ 75248 h 126872"/>
                    <a:gd name="connsiteX10" fmla="*/ 19335 w 107441"/>
                    <a:gd name="connsiteY10" fmla="*/ 76200 h 126872"/>
                    <a:gd name="connsiteX11" fmla="*/ 53721 w 107441"/>
                    <a:gd name="connsiteY11" fmla="*/ 107537 h 126872"/>
                    <a:gd name="connsiteX12" fmla="*/ 88106 w 107441"/>
                    <a:gd name="connsiteY12" fmla="*/ 76200 h 126872"/>
                    <a:gd name="connsiteX13" fmla="*/ 88201 w 107441"/>
                    <a:gd name="connsiteY13" fmla="*/ 75152 h 126872"/>
                    <a:gd name="connsiteX14" fmla="*/ 88201 w 107441"/>
                    <a:gd name="connsiteY14" fmla="*/ 52769 h 126872"/>
                    <a:gd name="connsiteX15" fmla="*/ 53721 w 107441"/>
                    <a:gd name="connsiteY15" fmla="*/ 19145 h 126872"/>
                    <a:gd name="connsiteX16" fmla="*/ 19240 w 107441"/>
                    <a:gd name="connsiteY16" fmla="*/ 52769 h 126872"/>
                    <a:gd name="connsiteX17" fmla="*/ 19240 w 107441"/>
                    <a:gd name="connsiteY17" fmla="*/ 75152 h 126872"/>
                    <a:gd name="connsiteX18" fmla="*/ 97821 w 107441"/>
                    <a:gd name="connsiteY18" fmla="*/ 76962 h 126872"/>
                    <a:gd name="connsiteX19" fmla="*/ 97821 w 107441"/>
                    <a:gd name="connsiteY19" fmla="*/ 76962 h 126872"/>
                    <a:gd name="connsiteX20" fmla="*/ 97821 w 107441"/>
                    <a:gd name="connsiteY20" fmla="*/ 76962 h 12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872">
                      <a:moveTo>
                        <a:pt x="53721" y="126778"/>
                      </a:moveTo>
                      <a:cubicBezTo>
                        <a:pt x="26289" y="126778"/>
                        <a:pt x="3238" y="106108"/>
                        <a:pt x="381" y="79439"/>
                      </a:cubicBezTo>
                      <a:cubicBezTo>
                        <a:pt x="190" y="78677"/>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6" y="78677"/>
                        <a:pt x="107061" y="79534"/>
                      </a:cubicBezTo>
                      <a:cubicBezTo>
                        <a:pt x="104204" y="106204"/>
                        <a:pt x="81153" y="126873"/>
                        <a:pt x="53721" y="126873"/>
                      </a:cubicBezTo>
                      <a:close/>
                      <a:moveTo>
                        <a:pt x="19240" y="75248"/>
                      </a:moveTo>
                      <a:cubicBezTo>
                        <a:pt x="19240" y="75248"/>
                        <a:pt x="19240" y="75914"/>
                        <a:pt x="19335" y="76200"/>
                      </a:cubicBezTo>
                      <a:cubicBezTo>
                        <a:pt x="20574" y="93726"/>
                        <a:pt x="35623" y="107537"/>
                        <a:pt x="53721" y="107537"/>
                      </a:cubicBezTo>
                      <a:cubicBezTo>
                        <a:pt x="71818" y="107537"/>
                        <a:pt x="86868" y="93821"/>
                        <a:pt x="88106" y="76200"/>
                      </a:cubicBezTo>
                      <a:cubicBezTo>
                        <a:pt x="88106" y="75819"/>
                        <a:pt x="88106" y="75533"/>
                        <a:pt x="88201" y="75152"/>
                      </a:cubicBezTo>
                      <a:lnTo>
                        <a:pt x="88201" y="52769"/>
                      </a:lnTo>
                      <a:cubicBezTo>
                        <a:pt x="88201" y="34195"/>
                        <a:pt x="72771" y="19145"/>
                        <a:pt x="53721" y="19145"/>
                      </a:cubicBezTo>
                      <a:cubicBezTo>
                        <a:pt x="34671" y="19145"/>
                        <a:pt x="19240" y="34195"/>
                        <a:pt x="19240" y="52769"/>
                      </a:cubicBezTo>
                      <a:lnTo>
                        <a:pt x="19240" y="75152"/>
                      </a:lnTo>
                      <a:close/>
                      <a:moveTo>
                        <a:pt x="97821" y="76962"/>
                      </a:moveTo>
                      <a:lnTo>
                        <a:pt x="97821" y="76962"/>
                      </a:lnTo>
                      <a:lnTo>
                        <a:pt x="97821"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76" name="Freeform: Shape 53">
                  <a:extLst>
                    <a:ext uri="{FF2B5EF4-FFF2-40B4-BE49-F238E27FC236}">
                      <a16:creationId xmlns:a16="http://schemas.microsoft.com/office/drawing/2014/main" id="{1F9F65B7-AE89-AB11-F783-78C6C69EE431}"/>
                    </a:ext>
                  </a:extLst>
                </p:cNvPr>
                <p:cNvSpPr/>
                <p:nvPr/>
              </p:nvSpPr>
              <p:spPr>
                <a:xfrm>
                  <a:off x="10173282" y="4657903"/>
                  <a:ext cx="101346" cy="99822"/>
                </a:xfrm>
                <a:custGeom>
                  <a:avLst/>
                  <a:gdLst>
                    <a:gd name="connsiteX0" fmla="*/ 50673 w 101346"/>
                    <a:gd name="connsiteY0" fmla="*/ 99822 h 99822"/>
                    <a:gd name="connsiteX1" fmla="*/ 0 w 101346"/>
                    <a:gd name="connsiteY1" fmla="*/ 49911 h 99822"/>
                    <a:gd name="connsiteX2" fmla="*/ 50673 w 101346"/>
                    <a:gd name="connsiteY2" fmla="*/ 0 h 99822"/>
                    <a:gd name="connsiteX3" fmla="*/ 101346 w 101346"/>
                    <a:gd name="connsiteY3" fmla="*/ 49911 h 99822"/>
                    <a:gd name="connsiteX4" fmla="*/ 50673 w 101346"/>
                    <a:gd name="connsiteY4" fmla="*/ 99822 h 99822"/>
                    <a:gd name="connsiteX5" fmla="*/ 50673 w 101346"/>
                    <a:gd name="connsiteY5" fmla="*/ 19145 h 99822"/>
                    <a:gd name="connsiteX6" fmla="*/ 19241 w 101346"/>
                    <a:gd name="connsiteY6" fmla="*/ 49911 h 99822"/>
                    <a:gd name="connsiteX7" fmla="*/ 50673 w 101346"/>
                    <a:gd name="connsiteY7" fmla="*/ 80677 h 99822"/>
                    <a:gd name="connsiteX8" fmla="*/ 82201 w 101346"/>
                    <a:gd name="connsiteY8" fmla="*/ 49911 h 99822"/>
                    <a:gd name="connsiteX9" fmla="*/ 50673 w 101346"/>
                    <a:gd name="connsiteY9" fmla="*/ 19145 h 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346" h="99822">
                      <a:moveTo>
                        <a:pt x="50673" y="99822"/>
                      </a:moveTo>
                      <a:cubicBezTo>
                        <a:pt x="22765" y="99822"/>
                        <a:pt x="0" y="77438"/>
                        <a:pt x="0" y="49911"/>
                      </a:cubicBezTo>
                      <a:cubicBezTo>
                        <a:pt x="0" y="22384"/>
                        <a:pt x="22765" y="0"/>
                        <a:pt x="50673" y="0"/>
                      </a:cubicBezTo>
                      <a:cubicBezTo>
                        <a:pt x="78581" y="0"/>
                        <a:pt x="101346" y="22384"/>
                        <a:pt x="101346" y="49911"/>
                      </a:cubicBezTo>
                      <a:cubicBezTo>
                        <a:pt x="101346" y="77438"/>
                        <a:pt x="78581" y="99822"/>
                        <a:pt x="50673" y="99822"/>
                      </a:cubicBezTo>
                      <a:close/>
                      <a:moveTo>
                        <a:pt x="50673" y="19145"/>
                      </a:moveTo>
                      <a:cubicBezTo>
                        <a:pt x="33338" y="19145"/>
                        <a:pt x="19241" y="32957"/>
                        <a:pt x="19241" y="49911"/>
                      </a:cubicBezTo>
                      <a:cubicBezTo>
                        <a:pt x="19241" y="66866"/>
                        <a:pt x="33338" y="80677"/>
                        <a:pt x="50673" y="80677"/>
                      </a:cubicBezTo>
                      <a:cubicBezTo>
                        <a:pt x="68009" y="80677"/>
                        <a:pt x="82201" y="66866"/>
                        <a:pt x="82201" y="49911"/>
                      </a:cubicBezTo>
                      <a:cubicBezTo>
                        <a:pt x="82201" y="32957"/>
                        <a:pt x="68104" y="19145"/>
                        <a:pt x="50673" y="1914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261" name="Freeform: Shape 7">
                <a:extLst>
                  <a:ext uri="{FF2B5EF4-FFF2-40B4-BE49-F238E27FC236}">
                    <a16:creationId xmlns:a16="http://schemas.microsoft.com/office/drawing/2014/main" id="{7B2C483B-0DA0-A17D-B739-6315F3D9FD10}"/>
                  </a:ext>
                </a:extLst>
              </p:cNvPr>
              <p:cNvSpPr/>
              <p:nvPr/>
            </p:nvSpPr>
            <p:spPr>
              <a:xfrm>
                <a:off x="10142326" y="4511409"/>
                <a:ext cx="106203" cy="19240"/>
              </a:xfrm>
              <a:custGeom>
                <a:avLst/>
                <a:gdLst>
                  <a:gd name="connsiteX0" fmla="*/ 96584 w 106203"/>
                  <a:gd name="connsiteY0" fmla="*/ 19241 h 19240"/>
                  <a:gd name="connsiteX1" fmla="*/ 9620 w 106203"/>
                  <a:gd name="connsiteY1" fmla="*/ 19241 h 19240"/>
                  <a:gd name="connsiteX2" fmla="*/ 0 w 106203"/>
                  <a:gd name="connsiteY2" fmla="*/ 9620 h 19240"/>
                  <a:gd name="connsiteX3" fmla="*/ 9620 w 106203"/>
                  <a:gd name="connsiteY3" fmla="*/ 0 h 19240"/>
                  <a:gd name="connsiteX4" fmla="*/ 96584 w 106203"/>
                  <a:gd name="connsiteY4" fmla="*/ 0 h 19240"/>
                  <a:gd name="connsiteX5" fmla="*/ 106204 w 106203"/>
                  <a:gd name="connsiteY5" fmla="*/ 9620 h 19240"/>
                  <a:gd name="connsiteX6" fmla="*/ 96584 w 106203"/>
                  <a:gd name="connsiteY6" fmla="*/ 19241 h 1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03" h="19240">
                    <a:moveTo>
                      <a:pt x="96584" y="19241"/>
                    </a:moveTo>
                    <a:lnTo>
                      <a:pt x="9620" y="19241"/>
                    </a:lnTo>
                    <a:cubicBezTo>
                      <a:pt x="4286" y="19241"/>
                      <a:pt x="0" y="14954"/>
                      <a:pt x="0" y="9620"/>
                    </a:cubicBezTo>
                    <a:cubicBezTo>
                      <a:pt x="0" y="4286"/>
                      <a:pt x="4286" y="0"/>
                      <a:pt x="9620" y="0"/>
                    </a:cubicBezTo>
                    <a:lnTo>
                      <a:pt x="96584" y="0"/>
                    </a:lnTo>
                    <a:cubicBezTo>
                      <a:pt x="101918" y="0"/>
                      <a:pt x="106204" y="4286"/>
                      <a:pt x="106204" y="9620"/>
                    </a:cubicBezTo>
                    <a:cubicBezTo>
                      <a:pt x="106204" y="14954"/>
                      <a:pt x="101918" y="19241"/>
                      <a:pt x="96584" y="1924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62" name="Freeform: Shape 8">
                <a:extLst>
                  <a:ext uri="{FF2B5EF4-FFF2-40B4-BE49-F238E27FC236}">
                    <a16:creationId xmlns:a16="http://schemas.microsoft.com/office/drawing/2014/main" id="{4AC7D232-5A07-2F05-B111-84950F908E96}"/>
                  </a:ext>
                </a:extLst>
              </p:cNvPr>
              <p:cNvSpPr/>
              <p:nvPr/>
            </p:nvSpPr>
            <p:spPr>
              <a:xfrm>
                <a:off x="10230432" y="4547985"/>
                <a:ext cx="70294" cy="44291"/>
              </a:xfrm>
              <a:custGeom>
                <a:avLst/>
                <a:gdLst>
                  <a:gd name="connsiteX0" fmla="*/ 35147 w 70294"/>
                  <a:gd name="connsiteY0" fmla="*/ 44291 h 44291"/>
                  <a:gd name="connsiteX1" fmla="*/ 0 w 70294"/>
                  <a:gd name="connsiteY1" fmla="*/ 9620 h 44291"/>
                  <a:gd name="connsiteX2" fmla="*/ 9620 w 70294"/>
                  <a:gd name="connsiteY2" fmla="*/ 0 h 44291"/>
                  <a:gd name="connsiteX3" fmla="*/ 19241 w 70294"/>
                  <a:gd name="connsiteY3" fmla="*/ 9620 h 44291"/>
                  <a:gd name="connsiteX4" fmla="*/ 35147 w 70294"/>
                  <a:gd name="connsiteY4" fmla="*/ 25051 h 44291"/>
                  <a:gd name="connsiteX5" fmla="*/ 51054 w 70294"/>
                  <a:gd name="connsiteY5" fmla="*/ 9620 h 44291"/>
                  <a:gd name="connsiteX6" fmla="*/ 60674 w 70294"/>
                  <a:gd name="connsiteY6" fmla="*/ 0 h 44291"/>
                  <a:gd name="connsiteX7" fmla="*/ 70295 w 70294"/>
                  <a:gd name="connsiteY7" fmla="*/ 9620 h 44291"/>
                  <a:gd name="connsiteX8" fmla="*/ 35147 w 70294"/>
                  <a:gd name="connsiteY8" fmla="*/ 44291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94" h="44291">
                    <a:moveTo>
                      <a:pt x="35147" y="44291"/>
                    </a:moveTo>
                    <a:cubicBezTo>
                      <a:pt x="15812" y="44291"/>
                      <a:pt x="0" y="28765"/>
                      <a:pt x="0" y="9620"/>
                    </a:cubicBezTo>
                    <a:cubicBezTo>
                      <a:pt x="0" y="4286"/>
                      <a:pt x="4286" y="0"/>
                      <a:pt x="9620" y="0"/>
                    </a:cubicBezTo>
                    <a:cubicBezTo>
                      <a:pt x="14954" y="0"/>
                      <a:pt x="19241" y="4286"/>
                      <a:pt x="19241" y="9620"/>
                    </a:cubicBezTo>
                    <a:cubicBezTo>
                      <a:pt x="19241" y="18097"/>
                      <a:pt x="26384" y="25051"/>
                      <a:pt x="35147" y="25051"/>
                    </a:cubicBezTo>
                    <a:cubicBezTo>
                      <a:pt x="43911" y="25051"/>
                      <a:pt x="51054" y="18097"/>
                      <a:pt x="51054" y="9620"/>
                    </a:cubicBezTo>
                    <a:cubicBezTo>
                      <a:pt x="51054" y="4286"/>
                      <a:pt x="55340" y="0"/>
                      <a:pt x="60674" y="0"/>
                    </a:cubicBezTo>
                    <a:cubicBezTo>
                      <a:pt x="66009" y="0"/>
                      <a:pt x="70295" y="4286"/>
                      <a:pt x="70295" y="9620"/>
                    </a:cubicBezTo>
                    <a:cubicBezTo>
                      <a:pt x="70295" y="28765"/>
                      <a:pt x="54483" y="44291"/>
                      <a:pt x="35147" y="4429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63" name="Freeform: Shape 9">
                <a:extLst>
                  <a:ext uri="{FF2B5EF4-FFF2-40B4-BE49-F238E27FC236}">
                    <a16:creationId xmlns:a16="http://schemas.microsoft.com/office/drawing/2014/main" id="{6A458E4B-BE55-A2B4-518E-A3ED08FF9145}"/>
                  </a:ext>
                </a:extLst>
              </p:cNvPr>
              <p:cNvSpPr/>
              <p:nvPr/>
            </p:nvSpPr>
            <p:spPr>
              <a:xfrm>
                <a:off x="10091081" y="4547985"/>
                <a:ext cx="70294" cy="44291"/>
              </a:xfrm>
              <a:custGeom>
                <a:avLst/>
                <a:gdLst>
                  <a:gd name="connsiteX0" fmla="*/ 35147 w 70294"/>
                  <a:gd name="connsiteY0" fmla="*/ 44291 h 44291"/>
                  <a:gd name="connsiteX1" fmla="*/ 0 w 70294"/>
                  <a:gd name="connsiteY1" fmla="*/ 9620 h 44291"/>
                  <a:gd name="connsiteX2" fmla="*/ 9620 w 70294"/>
                  <a:gd name="connsiteY2" fmla="*/ 0 h 44291"/>
                  <a:gd name="connsiteX3" fmla="*/ 19241 w 70294"/>
                  <a:gd name="connsiteY3" fmla="*/ 9620 h 44291"/>
                  <a:gd name="connsiteX4" fmla="*/ 35147 w 70294"/>
                  <a:gd name="connsiteY4" fmla="*/ 25051 h 44291"/>
                  <a:gd name="connsiteX5" fmla="*/ 51054 w 70294"/>
                  <a:gd name="connsiteY5" fmla="*/ 9620 h 44291"/>
                  <a:gd name="connsiteX6" fmla="*/ 60675 w 70294"/>
                  <a:gd name="connsiteY6" fmla="*/ 0 h 44291"/>
                  <a:gd name="connsiteX7" fmla="*/ 70295 w 70294"/>
                  <a:gd name="connsiteY7" fmla="*/ 9620 h 44291"/>
                  <a:gd name="connsiteX8" fmla="*/ 35147 w 70294"/>
                  <a:gd name="connsiteY8" fmla="*/ 44291 h 4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94" h="44291">
                    <a:moveTo>
                      <a:pt x="35147" y="44291"/>
                    </a:moveTo>
                    <a:cubicBezTo>
                      <a:pt x="15812" y="44291"/>
                      <a:pt x="0" y="28765"/>
                      <a:pt x="0" y="9620"/>
                    </a:cubicBezTo>
                    <a:cubicBezTo>
                      <a:pt x="0" y="4286"/>
                      <a:pt x="4286" y="0"/>
                      <a:pt x="9620" y="0"/>
                    </a:cubicBezTo>
                    <a:cubicBezTo>
                      <a:pt x="14954" y="0"/>
                      <a:pt x="19241" y="4286"/>
                      <a:pt x="19241" y="9620"/>
                    </a:cubicBezTo>
                    <a:cubicBezTo>
                      <a:pt x="19241" y="18097"/>
                      <a:pt x="26384" y="25051"/>
                      <a:pt x="35147" y="25051"/>
                    </a:cubicBezTo>
                    <a:cubicBezTo>
                      <a:pt x="43911" y="25051"/>
                      <a:pt x="51054" y="18097"/>
                      <a:pt x="51054" y="9620"/>
                    </a:cubicBezTo>
                    <a:cubicBezTo>
                      <a:pt x="51054" y="4286"/>
                      <a:pt x="55341" y="0"/>
                      <a:pt x="60675" y="0"/>
                    </a:cubicBezTo>
                    <a:cubicBezTo>
                      <a:pt x="66009" y="0"/>
                      <a:pt x="70295" y="4286"/>
                      <a:pt x="70295" y="9620"/>
                    </a:cubicBezTo>
                    <a:cubicBezTo>
                      <a:pt x="70295" y="28765"/>
                      <a:pt x="54483" y="44291"/>
                      <a:pt x="35147" y="4429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64" name="Freeform: Shape 11">
                <a:extLst>
                  <a:ext uri="{FF2B5EF4-FFF2-40B4-BE49-F238E27FC236}">
                    <a16:creationId xmlns:a16="http://schemas.microsoft.com/office/drawing/2014/main" id="{A7938CE7-3C94-CD0B-0B84-330461A38AAD}"/>
                  </a:ext>
                </a:extLst>
              </p:cNvPr>
              <p:cNvSpPr/>
              <p:nvPr/>
            </p:nvSpPr>
            <p:spPr>
              <a:xfrm>
                <a:off x="10339493" y="4831544"/>
                <a:ext cx="189928" cy="103251"/>
              </a:xfrm>
              <a:custGeom>
                <a:avLst/>
                <a:gdLst>
                  <a:gd name="connsiteX0" fmla="*/ 180308 w 189928"/>
                  <a:gd name="connsiteY0" fmla="*/ 103251 h 103251"/>
                  <a:gd name="connsiteX1" fmla="*/ 9620 w 189928"/>
                  <a:gd name="connsiteY1" fmla="*/ 103251 h 103251"/>
                  <a:gd name="connsiteX2" fmla="*/ 0 w 189928"/>
                  <a:gd name="connsiteY2" fmla="*/ 93631 h 103251"/>
                  <a:gd name="connsiteX3" fmla="*/ 0 w 189928"/>
                  <a:gd name="connsiteY3" fmla="*/ 51721 h 103251"/>
                  <a:gd name="connsiteX4" fmla="*/ 2763 w 189928"/>
                  <a:gd name="connsiteY4" fmla="*/ 45053 h 103251"/>
                  <a:gd name="connsiteX5" fmla="*/ 44005 w 189928"/>
                  <a:gd name="connsiteY5" fmla="*/ 2857 h 103251"/>
                  <a:gd name="connsiteX6" fmla="*/ 50864 w 189928"/>
                  <a:gd name="connsiteY6" fmla="*/ 0 h 103251"/>
                  <a:gd name="connsiteX7" fmla="*/ 139065 w 189928"/>
                  <a:gd name="connsiteY7" fmla="*/ 0 h 103251"/>
                  <a:gd name="connsiteX8" fmla="*/ 145923 w 189928"/>
                  <a:gd name="connsiteY8" fmla="*/ 2857 h 103251"/>
                  <a:gd name="connsiteX9" fmla="*/ 187166 w 189928"/>
                  <a:gd name="connsiteY9" fmla="*/ 45053 h 103251"/>
                  <a:gd name="connsiteX10" fmla="*/ 189929 w 189928"/>
                  <a:gd name="connsiteY10" fmla="*/ 51721 h 103251"/>
                  <a:gd name="connsiteX11" fmla="*/ 189929 w 189928"/>
                  <a:gd name="connsiteY11" fmla="*/ 93631 h 103251"/>
                  <a:gd name="connsiteX12" fmla="*/ 180308 w 189928"/>
                  <a:gd name="connsiteY12" fmla="*/ 103251 h 103251"/>
                  <a:gd name="connsiteX13" fmla="*/ 19241 w 189928"/>
                  <a:gd name="connsiteY13" fmla="*/ 84011 h 103251"/>
                  <a:gd name="connsiteX14" fmla="*/ 170783 w 189928"/>
                  <a:gd name="connsiteY14" fmla="*/ 84011 h 103251"/>
                  <a:gd name="connsiteX15" fmla="*/ 170783 w 189928"/>
                  <a:gd name="connsiteY15" fmla="*/ 55626 h 103251"/>
                  <a:gd name="connsiteX16" fmla="*/ 135064 w 189928"/>
                  <a:gd name="connsiteY16" fmla="*/ 19050 h 103251"/>
                  <a:gd name="connsiteX17" fmla="*/ 54959 w 189928"/>
                  <a:gd name="connsiteY17" fmla="*/ 19050 h 103251"/>
                  <a:gd name="connsiteX18" fmla="*/ 19241 w 189928"/>
                  <a:gd name="connsiteY18" fmla="*/ 55626 h 103251"/>
                  <a:gd name="connsiteX19" fmla="*/ 19241 w 189928"/>
                  <a:gd name="connsiteY19" fmla="*/ 84011 h 10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1">
                    <a:moveTo>
                      <a:pt x="180308" y="103251"/>
                    </a:moveTo>
                    <a:lnTo>
                      <a:pt x="9620" y="103251"/>
                    </a:lnTo>
                    <a:cubicBezTo>
                      <a:pt x="4286" y="103251"/>
                      <a:pt x="0" y="98965"/>
                      <a:pt x="0" y="93631"/>
                    </a:cubicBezTo>
                    <a:lnTo>
                      <a:pt x="0" y="51721"/>
                    </a:lnTo>
                    <a:cubicBezTo>
                      <a:pt x="0" y="49244"/>
                      <a:pt x="953" y="46768"/>
                      <a:pt x="2763" y="45053"/>
                    </a:cubicBezTo>
                    <a:lnTo>
                      <a:pt x="44005" y="2857"/>
                    </a:lnTo>
                    <a:cubicBezTo>
                      <a:pt x="45815" y="1048"/>
                      <a:pt x="48292" y="0"/>
                      <a:pt x="50864" y="0"/>
                    </a:cubicBezTo>
                    <a:lnTo>
                      <a:pt x="139065" y="0"/>
                    </a:lnTo>
                    <a:cubicBezTo>
                      <a:pt x="141637" y="0"/>
                      <a:pt x="144113" y="1048"/>
                      <a:pt x="145923" y="2857"/>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nvGrpSpPr>
              <p:cNvPr id="265" name="Graphic 12">
                <a:extLst>
                  <a:ext uri="{FF2B5EF4-FFF2-40B4-BE49-F238E27FC236}">
                    <a16:creationId xmlns:a16="http://schemas.microsoft.com/office/drawing/2014/main" id="{5591989F-B0F0-035E-9211-330730DE8FD3}"/>
                  </a:ext>
                </a:extLst>
              </p:cNvPr>
              <p:cNvGrpSpPr/>
              <p:nvPr/>
            </p:nvGrpSpPr>
            <p:grpSpPr>
              <a:xfrm>
                <a:off x="10339493" y="4562653"/>
                <a:ext cx="189928" cy="141255"/>
                <a:chOff x="10339493" y="4562653"/>
                <a:chExt cx="189928" cy="141255"/>
              </a:xfrm>
              <a:solidFill>
                <a:srgbClr val="009CD6"/>
              </a:solidFill>
            </p:grpSpPr>
            <p:sp>
              <p:nvSpPr>
                <p:cNvPr id="273" name="Freeform: Shape 49">
                  <a:extLst>
                    <a:ext uri="{FF2B5EF4-FFF2-40B4-BE49-F238E27FC236}">
                      <a16:creationId xmlns:a16="http://schemas.microsoft.com/office/drawing/2014/main" id="{B7DDAF46-18D2-3FF9-65C1-CA4213369CE1}"/>
                    </a:ext>
                  </a:extLst>
                </p:cNvPr>
                <p:cNvSpPr/>
                <p:nvPr/>
              </p:nvSpPr>
              <p:spPr>
                <a:xfrm>
                  <a:off x="10339493" y="4600658"/>
                  <a:ext cx="189928" cy="103250"/>
                </a:xfrm>
                <a:custGeom>
                  <a:avLst/>
                  <a:gdLst>
                    <a:gd name="connsiteX0" fmla="*/ 180308 w 189928"/>
                    <a:gd name="connsiteY0" fmla="*/ 103251 h 103250"/>
                    <a:gd name="connsiteX1" fmla="*/ 9620 w 189928"/>
                    <a:gd name="connsiteY1" fmla="*/ 103251 h 103250"/>
                    <a:gd name="connsiteX2" fmla="*/ 0 w 189928"/>
                    <a:gd name="connsiteY2" fmla="*/ 93631 h 103250"/>
                    <a:gd name="connsiteX3" fmla="*/ 0 w 189928"/>
                    <a:gd name="connsiteY3" fmla="*/ 51721 h 103250"/>
                    <a:gd name="connsiteX4" fmla="*/ 2763 w 189928"/>
                    <a:gd name="connsiteY4" fmla="*/ 45053 h 103250"/>
                    <a:gd name="connsiteX5" fmla="*/ 44005 w 189928"/>
                    <a:gd name="connsiteY5" fmla="*/ 2858 h 103250"/>
                    <a:gd name="connsiteX6" fmla="*/ 50864 w 189928"/>
                    <a:gd name="connsiteY6" fmla="*/ 0 h 103250"/>
                    <a:gd name="connsiteX7" fmla="*/ 139065 w 189928"/>
                    <a:gd name="connsiteY7" fmla="*/ 0 h 103250"/>
                    <a:gd name="connsiteX8" fmla="*/ 145923 w 189928"/>
                    <a:gd name="connsiteY8" fmla="*/ 2858 h 103250"/>
                    <a:gd name="connsiteX9" fmla="*/ 187166 w 189928"/>
                    <a:gd name="connsiteY9" fmla="*/ 45053 h 103250"/>
                    <a:gd name="connsiteX10" fmla="*/ 189929 w 189928"/>
                    <a:gd name="connsiteY10" fmla="*/ 51721 h 103250"/>
                    <a:gd name="connsiteX11" fmla="*/ 189929 w 189928"/>
                    <a:gd name="connsiteY11" fmla="*/ 93631 h 103250"/>
                    <a:gd name="connsiteX12" fmla="*/ 180308 w 189928"/>
                    <a:gd name="connsiteY12" fmla="*/ 103251 h 103250"/>
                    <a:gd name="connsiteX13" fmla="*/ 19241 w 189928"/>
                    <a:gd name="connsiteY13" fmla="*/ 84011 h 103250"/>
                    <a:gd name="connsiteX14" fmla="*/ 170783 w 189928"/>
                    <a:gd name="connsiteY14" fmla="*/ 84011 h 103250"/>
                    <a:gd name="connsiteX15" fmla="*/ 170783 w 189928"/>
                    <a:gd name="connsiteY15" fmla="*/ 55626 h 103250"/>
                    <a:gd name="connsiteX16" fmla="*/ 135064 w 189928"/>
                    <a:gd name="connsiteY16" fmla="*/ 19050 h 103250"/>
                    <a:gd name="connsiteX17" fmla="*/ 54959 w 189928"/>
                    <a:gd name="connsiteY17" fmla="*/ 19050 h 103250"/>
                    <a:gd name="connsiteX18" fmla="*/ 19241 w 189928"/>
                    <a:gd name="connsiteY18" fmla="*/ 55626 h 103250"/>
                    <a:gd name="connsiteX19" fmla="*/ 19241 w 189928"/>
                    <a:gd name="connsiteY19" fmla="*/ 84011 h 1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9928" h="103250">
                      <a:moveTo>
                        <a:pt x="180308" y="103251"/>
                      </a:moveTo>
                      <a:lnTo>
                        <a:pt x="9620" y="103251"/>
                      </a:lnTo>
                      <a:cubicBezTo>
                        <a:pt x="4286" y="103251"/>
                        <a:pt x="0" y="98965"/>
                        <a:pt x="0" y="93631"/>
                      </a:cubicBezTo>
                      <a:lnTo>
                        <a:pt x="0" y="51721"/>
                      </a:lnTo>
                      <a:cubicBezTo>
                        <a:pt x="0" y="49244"/>
                        <a:pt x="953" y="46768"/>
                        <a:pt x="2763" y="45053"/>
                      </a:cubicBezTo>
                      <a:lnTo>
                        <a:pt x="44005" y="2858"/>
                      </a:lnTo>
                      <a:cubicBezTo>
                        <a:pt x="45815" y="1048"/>
                        <a:pt x="48292" y="0"/>
                        <a:pt x="50864" y="0"/>
                      </a:cubicBezTo>
                      <a:lnTo>
                        <a:pt x="139065" y="0"/>
                      </a:lnTo>
                      <a:cubicBezTo>
                        <a:pt x="141637" y="0"/>
                        <a:pt x="144113" y="1048"/>
                        <a:pt x="145923" y="2858"/>
                      </a:cubicBezTo>
                      <a:lnTo>
                        <a:pt x="187166" y="45053"/>
                      </a:lnTo>
                      <a:cubicBezTo>
                        <a:pt x="188881" y="46863"/>
                        <a:pt x="189929" y="49244"/>
                        <a:pt x="189929" y="51721"/>
                      </a:cubicBezTo>
                      <a:lnTo>
                        <a:pt x="189929" y="93631"/>
                      </a:lnTo>
                      <a:cubicBezTo>
                        <a:pt x="189929" y="98965"/>
                        <a:pt x="185642" y="103251"/>
                        <a:pt x="180308" y="103251"/>
                      </a:cubicBezTo>
                      <a:close/>
                      <a:moveTo>
                        <a:pt x="19241" y="84011"/>
                      </a:moveTo>
                      <a:lnTo>
                        <a:pt x="170783" y="84011"/>
                      </a:lnTo>
                      <a:lnTo>
                        <a:pt x="170783" y="55626"/>
                      </a:lnTo>
                      <a:lnTo>
                        <a:pt x="135064" y="19050"/>
                      </a:lnTo>
                      <a:lnTo>
                        <a:pt x="54959" y="19050"/>
                      </a:lnTo>
                      <a:lnTo>
                        <a:pt x="19241" y="55626"/>
                      </a:lnTo>
                      <a:lnTo>
                        <a:pt x="19241" y="84011"/>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74" name="Freeform: Shape 51">
                  <a:extLst>
                    <a:ext uri="{FF2B5EF4-FFF2-40B4-BE49-F238E27FC236}">
                      <a16:creationId xmlns:a16="http://schemas.microsoft.com/office/drawing/2014/main" id="{E51E7AD6-D8D1-E8C7-1AC2-A2098E155A11}"/>
                    </a:ext>
                  </a:extLst>
                </p:cNvPr>
                <p:cNvSpPr/>
                <p:nvPr/>
              </p:nvSpPr>
              <p:spPr>
                <a:xfrm>
                  <a:off x="10383118" y="4562653"/>
                  <a:ext cx="102869" cy="101346"/>
                </a:xfrm>
                <a:custGeom>
                  <a:avLst/>
                  <a:gdLst>
                    <a:gd name="connsiteX0" fmla="*/ 51435 w 102869"/>
                    <a:gd name="connsiteY0" fmla="*/ 101346 h 101346"/>
                    <a:gd name="connsiteX1" fmla="*/ 0 w 102869"/>
                    <a:gd name="connsiteY1" fmla="*/ 50673 h 101346"/>
                    <a:gd name="connsiteX2" fmla="*/ 51435 w 102869"/>
                    <a:gd name="connsiteY2" fmla="*/ 0 h 101346"/>
                    <a:gd name="connsiteX3" fmla="*/ 102870 w 102869"/>
                    <a:gd name="connsiteY3" fmla="*/ 50673 h 101346"/>
                    <a:gd name="connsiteX4" fmla="*/ 51435 w 102869"/>
                    <a:gd name="connsiteY4" fmla="*/ 101346 h 101346"/>
                    <a:gd name="connsiteX5" fmla="*/ 51435 w 102869"/>
                    <a:gd name="connsiteY5" fmla="*/ 19240 h 101346"/>
                    <a:gd name="connsiteX6" fmla="*/ 19145 w 102869"/>
                    <a:gd name="connsiteY6" fmla="*/ 50673 h 101346"/>
                    <a:gd name="connsiteX7" fmla="*/ 51435 w 102869"/>
                    <a:gd name="connsiteY7" fmla="*/ 82106 h 101346"/>
                    <a:gd name="connsiteX8" fmla="*/ 83629 w 102869"/>
                    <a:gd name="connsiteY8" fmla="*/ 50673 h 101346"/>
                    <a:gd name="connsiteX9" fmla="*/ 51435 w 102869"/>
                    <a:gd name="connsiteY9" fmla="*/ 19240 h 1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69" h="101346">
                      <a:moveTo>
                        <a:pt x="51435" y="101346"/>
                      </a:moveTo>
                      <a:cubicBezTo>
                        <a:pt x="23050" y="101346"/>
                        <a:pt x="0" y="78581"/>
                        <a:pt x="0" y="50673"/>
                      </a:cubicBezTo>
                      <a:cubicBezTo>
                        <a:pt x="0" y="22765"/>
                        <a:pt x="23050" y="0"/>
                        <a:pt x="51435" y="0"/>
                      </a:cubicBezTo>
                      <a:cubicBezTo>
                        <a:pt x="79820" y="0"/>
                        <a:pt x="102870" y="22765"/>
                        <a:pt x="102870" y="50673"/>
                      </a:cubicBezTo>
                      <a:cubicBezTo>
                        <a:pt x="102870" y="78581"/>
                        <a:pt x="79820" y="101346"/>
                        <a:pt x="51435" y="101346"/>
                      </a:cubicBezTo>
                      <a:close/>
                      <a:moveTo>
                        <a:pt x="51435" y="19240"/>
                      </a:moveTo>
                      <a:cubicBezTo>
                        <a:pt x="33623" y="19240"/>
                        <a:pt x="19145" y="33338"/>
                        <a:pt x="19145" y="50673"/>
                      </a:cubicBezTo>
                      <a:cubicBezTo>
                        <a:pt x="19145" y="68009"/>
                        <a:pt x="33623" y="82106"/>
                        <a:pt x="51435" y="82106"/>
                      </a:cubicBezTo>
                      <a:cubicBezTo>
                        <a:pt x="69247" y="82106"/>
                        <a:pt x="83629" y="68009"/>
                        <a:pt x="83629" y="50673"/>
                      </a:cubicBezTo>
                      <a:cubicBezTo>
                        <a:pt x="83629" y="33338"/>
                        <a:pt x="69152" y="19240"/>
                        <a:pt x="51435" y="1924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266" name="Freeform: Shape 13">
                <a:extLst>
                  <a:ext uri="{FF2B5EF4-FFF2-40B4-BE49-F238E27FC236}">
                    <a16:creationId xmlns:a16="http://schemas.microsoft.com/office/drawing/2014/main" id="{BC77D81F-3DF2-F78E-1C00-C94A89FD2FB0}"/>
                  </a:ext>
                </a:extLst>
              </p:cNvPr>
              <p:cNvSpPr/>
              <p:nvPr/>
            </p:nvSpPr>
            <p:spPr>
              <a:xfrm>
                <a:off x="10380737" y="4707338"/>
                <a:ext cx="107441" cy="126777"/>
              </a:xfrm>
              <a:custGeom>
                <a:avLst/>
                <a:gdLst>
                  <a:gd name="connsiteX0" fmla="*/ 53721 w 107441"/>
                  <a:gd name="connsiteY0" fmla="*/ 126778 h 126777"/>
                  <a:gd name="connsiteX1" fmla="*/ 381 w 107441"/>
                  <a:gd name="connsiteY1" fmla="*/ 79439 h 126777"/>
                  <a:gd name="connsiteX2" fmla="*/ 0 w 107441"/>
                  <a:gd name="connsiteY2" fmla="*/ 76962 h 126777"/>
                  <a:gd name="connsiteX3" fmla="*/ 0 w 107441"/>
                  <a:gd name="connsiteY3" fmla="*/ 52864 h 126777"/>
                  <a:gd name="connsiteX4" fmla="*/ 53721 w 107441"/>
                  <a:gd name="connsiteY4" fmla="*/ 0 h 126777"/>
                  <a:gd name="connsiteX5" fmla="*/ 107442 w 107441"/>
                  <a:gd name="connsiteY5" fmla="*/ 52864 h 126777"/>
                  <a:gd name="connsiteX6" fmla="*/ 107442 w 107441"/>
                  <a:gd name="connsiteY6" fmla="*/ 76962 h 126777"/>
                  <a:gd name="connsiteX7" fmla="*/ 107061 w 107441"/>
                  <a:gd name="connsiteY7" fmla="*/ 79534 h 126777"/>
                  <a:gd name="connsiteX8" fmla="*/ 53721 w 107441"/>
                  <a:gd name="connsiteY8" fmla="*/ 126778 h 126777"/>
                  <a:gd name="connsiteX9" fmla="*/ 19241 w 107441"/>
                  <a:gd name="connsiteY9" fmla="*/ 75248 h 126777"/>
                  <a:gd name="connsiteX10" fmla="*/ 19335 w 107441"/>
                  <a:gd name="connsiteY10" fmla="*/ 76295 h 126777"/>
                  <a:gd name="connsiteX11" fmla="*/ 53721 w 107441"/>
                  <a:gd name="connsiteY11" fmla="*/ 107632 h 126777"/>
                  <a:gd name="connsiteX12" fmla="*/ 88106 w 107441"/>
                  <a:gd name="connsiteY12" fmla="*/ 76295 h 126777"/>
                  <a:gd name="connsiteX13" fmla="*/ 88202 w 107441"/>
                  <a:gd name="connsiteY13" fmla="*/ 75248 h 126777"/>
                  <a:gd name="connsiteX14" fmla="*/ 88202 w 107441"/>
                  <a:gd name="connsiteY14" fmla="*/ 52864 h 126777"/>
                  <a:gd name="connsiteX15" fmla="*/ 53721 w 107441"/>
                  <a:gd name="connsiteY15" fmla="*/ 19241 h 126777"/>
                  <a:gd name="connsiteX16" fmla="*/ 19241 w 107441"/>
                  <a:gd name="connsiteY16" fmla="*/ 52864 h 126777"/>
                  <a:gd name="connsiteX17" fmla="*/ 19241 w 107441"/>
                  <a:gd name="connsiteY17" fmla="*/ 75248 h 126777"/>
                  <a:gd name="connsiteX18" fmla="*/ 97822 w 107441"/>
                  <a:gd name="connsiteY18" fmla="*/ 76962 h 126777"/>
                  <a:gd name="connsiteX19" fmla="*/ 97822 w 107441"/>
                  <a:gd name="connsiteY19" fmla="*/ 76962 h 126777"/>
                  <a:gd name="connsiteX20" fmla="*/ 97822 w 107441"/>
                  <a:gd name="connsiteY20" fmla="*/ 76962 h 1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777">
                    <a:moveTo>
                      <a:pt x="53721" y="126778"/>
                    </a:moveTo>
                    <a:cubicBezTo>
                      <a:pt x="26289" y="126778"/>
                      <a:pt x="3238" y="106108"/>
                      <a:pt x="381" y="79439"/>
                    </a:cubicBezTo>
                    <a:cubicBezTo>
                      <a:pt x="191" y="78677"/>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7" y="78772"/>
                      <a:pt x="107061" y="79534"/>
                    </a:cubicBezTo>
                    <a:cubicBezTo>
                      <a:pt x="104204" y="106204"/>
                      <a:pt x="81153" y="126778"/>
                      <a:pt x="53721" y="126778"/>
                    </a:cubicBezTo>
                    <a:close/>
                    <a:moveTo>
                      <a:pt x="19241" y="75248"/>
                    </a:moveTo>
                    <a:cubicBezTo>
                      <a:pt x="19241" y="75248"/>
                      <a:pt x="19335" y="75914"/>
                      <a:pt x="19335" y="76295"/>
                    </a:cubicBezTo>
                    <a:cubicBezTo>
                      <a:pt x="20574" y="93821"/>
                      <a:pt x="35623" y="107632"/>
                      <a:pt x="53721" y="107632"/>
                    </a:cubicBezTo>
                    <a:cubicBezTo>
                      <a:pt x="71818" y="107632"/>
                      <a:pt x="86868" y="93917"/>
                      <a:pt x="88106" y="76295"/>
                    </a:cubicBezTo>
                    <a:cubicBezTo>
                      <a:pt x="88106" y="75914"/>
                      <a:pt x="88106" y="75628"/>
                      <a:pt x="88202" y="75248"/>
                    </a:cubicBezTo>
                    <a:lnTo>
                      <a:pt x="88202" y="52864"/>
                    </a:lnTo>
                    <a:cubicBezTo>
                      <a:pt x="88202" y="34290"/>
                      <a:pt x="72771" y="19241"/>
                      <a:pt x="53721" y="19241"/>
                    </a:cubicBezTo>
                    <a:cubicBezTo>
                      <a:pt x="34671" y="19241"/>
                      <a:pt x="19241" y="34290"/>
                      <a:pt x="19241" y="52864"/>
                    </a:cubicBezTo>
                    <a:lnTo>
                      <a:pt x="19241" y="75248"/>
                    </a:lnTo>
                    <a:close/>
                    <a:moveTo>
                      <a:pt x="97822" y="76962"/>
                    </a:moveTo>
                    <a:lnTo>
                      <a:pt x="97822" y="76962"/>
                    </a:lnTo>
                    <a:lnTo>
                      <a:pt x="97822"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67" name="Freeform: Shape 41">
                <a:extLst>
                  <a:ext uri="{FF2B5EF4-FFF2-40B4-BE49-F238E27FC236}">
                    <a16:creationId xmlns:a16="http://schemas.microsoft.com/office/drawing/2014/main" id="{56B1DBA4-DCC5-DFEC-396A-560320A8F8ED}"/>
                  </a:ext>
                </a:extLst>
              </p:cNvPr>
              <p:cNvSpPr/>
              <p:nvPr/>
            </p:nvSpPr>
            <p:spPr>
              <a:xfrm>
                <a:off x="10380832" y="4477404"/>
                <a:ext cx="107441" cy="126777"/>
              </a:xfrm>
              <a:custGeom>
                <a:avLst/>
                <a:gdLst>
                  <a:gd name="connsiteX0" fmla="*/ 53721 w 107441"/>
                  <a:gd name="connsiteY0" fmla="*/ 126778 h 126777"/>
                  <a:gd name="connsiteX1" fmla="*/ 381 w 107441"/>
                  <a:gd name="connsiteY1" fmla="*/ 79439 h 126777"/>
                  <a:gd name="connsiteX2" fmla="*/ 0 w 107441"/>
                  <a:gd name="connsiteY2" fmla="*/ 76962 h 126777"/>
                  <a:gd name="connsiteX3" fmla="*/ 0 w 107441"/>
                  <a:gd name="connsiteY3" fmla="*/ 52864 h 126777"/>
                  <a:gd name="connsiteX4" fmla="*/ 53721 w 107441"/>
                  <a:gd name="connsiteY4" fmla="*/ 0 h 126777"/>
                  <a:gd name="connsiteX5" fmla="*/ 107442 w 107441"/>
                  <a:gd name="connsiteY5" fmla="*/ 52864 h 126777"/>
                  <a:gd name="connsiteX6" fmla="*/ 107442 w 107441"/>
                  <a:gd name="connsiteY6" fmla="*/ 76962 h 126777"/>
                  <a:gd name="connsiteX7" fmla="*/ 107061 w 107441"/>
                  <a:gd name="connsiteY7" fmla="*/ 79534 h 126777"/>
                  <a:gd name="connsiteX8" fmla="*/ 53721 w 107441"/>
                  <a:gd name="connsiteY8" fmla="*/ 126778 h 126777"/>
                  <a:gd name="connsiteX9" fmla="*/ 19240 w 107441"/>
                  <a:gd name="connsiteY9" fmla="*/ 75248 h 126777"/>
                  <a:gd name="connsiteX10" fmla="*/ 19335 w 107441"/>
                  <a:gd name="connsiteY10" fmla="*/ 76295 h 126777"/>
                  <a:gd name="connsiteX11" fmla="*/ 53721 w 107441"/>
                  <a:gd name="connsiteY11" fmla="*/ 107632 h 126777"/>
                  <a:gd name="connsiteX12" fmla="*/ 88106 w 107441"/>
                  <a:gd name="connsiteY12" fmla="*/ 76295 h 126777"/>
                  <a:gd name="connsiteX13" fmla="*/ 88202 w 107441"/>
                  <a:gd name="connsiteY13" fmla="*/ 75248 h 126777"/>
                  <a:gd name="connsiteX14" fmla="*/ 88202 w 107441"/>
                  <a:gd name="connsiteY14" fmla="*/ 52864 h 126777"/>
                  <a:gd name="connsiteX15" fmla="*/ 53721 w 107441"/>
                  <a:gd name="connsiteY15" fmla="*/ 19241 h 126777"/>
                  <a:gd name="connsiteX16" fmla="*/ 19240 w 107441"/>
                  <a:gd name="connsiteY16" fmla="*/ 52864 h 126777"/>
                  <a:gd name="connsiteX17" fmla="*/ 19240 w 107441"/>
                  <a:gd name="connsiteY17" fmla="*/ 75248 h 126777"/>
                  <a:gd name="connsiteX18" fmla="*/ 97821 w 107441"/>
                  <a:gd name="connsiteY18" fmla="*/ 76962 h 126777"/>
                  <a:gd name="connsiteX19" fmla="*/ 97821 w 107441"/>
                  <a:gd name="connsiteY19" fmla="*/ 76962 h 126777"/>
                  <a:gd name="connsiteX20" fmla="*/ 97821 w 107441"/>
                  <a:gd name="connsiteY20" fmla="*/ 76962 h 1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441" h="126777">
                    <a:moveTo>
                      <a:pt x="53721" y="126778"/>
                    </a:moveTo>
                    <a:cubicBezTo>
                      <a:pt x="26289" y="126778"/>
                      <a:pt x="3238" y="106109"/>
                      <a:pt x="381" y="79439"/>
                    </a:cubicBezTo>
                    <a:cubicBezTo>
                      <a:pt x="190" y="78676"/>
                      <a:pt x="0" y="77819"/>
                      <a:pt x="0" y="76962"/>
                    </a:cubicBezTo>
                    <a:lnTo>
                      <a:pt x="0" y="52864"/>
                    </a:lnTo>
                    <a:cubicBezTo>
                      <a:pt x="0" y="23717"/>
                      <a:pt x="24098" y="0"/>
                      <a:pt x="53721" y="0"/>
                    </a:cubicBezTo>
                    <a:cubicBezTo>
                      <a:pt x="83344" y="0"/>
                      <a:pt x="107442" y="23717"/>
                      <a:pt x="107442" y="52864"/>
                    </a:cubicBezTo>
                    <a:lnTo>
                      <a:pt x="107442" y="76962"/>
                    </a:lnTo>
                    <a:cubicBezTo>
                      <a:pt x="107442" y="77819"/>
                      <a:pt x="107346" y="78772"/>
                      <a:pt x="107061" y="79534"/>
                    </a:cubicBezTo>
                    <a:cubicBezTo>
                      <a:pt x="104204" y="106204"/>
                      <a:pt x="81153" y="126778"/>
                      <a:pt x="53721" y="126778"/>
                    </a:cubicBezTo>
                    <a:close/>
                    <a:moveTo>
                      <a:pt x="19240" y="75248"/>
                    </a:moveTo>
                    <a:cubicBezTo>
                      <a:pt x="19240" y="75248"/>
                      <a:pt x="19335" y="75914"/>
                      <a:pt x="19335" y="76295"/>
                    </a:cubicBezTo>
                    <a:cubicBezTo>
                      <a:pt x="20574" y="93821"/>
                      <a:pt x="35623" y="107632"/>
                      <a:pt x="53721" y="107632"/>
                    </a:cubicBezTo>
                    <a:cubicBezTo>
                      <a:pt x="71818" y="107632"/>
                      <a:pt x="86773" y="93917"/>
                      <a:pt x="88106" y="76295"/>
                    </a:cubicBezTo>
                    <a:cubicBezTo>
                      <a:pt x="88106" y="75914"/>
                      <a:pt x="88106" y="75629"/>
                      <a:pt x="88202" y="75248"/>
                    </a:cubicBezTo>
                    <a:lnTo>
                      <a:pt x="88202" y="52864"/>
                    </a:lnTo>
                    <a:cubicBezTo>
                      <a:pt x="88202" y="34290"/>
                      <a:pt x="72771" y="19241"/>
                      <a:pt x="53721" y="19241"/>
                    </a:cubicBezTo>
                    <a:cubicBezTo>
                      <a:pt x="34671" y="19241"/>
                      <a:pt x="19240" y="34385"/>
                      <a:pt x="19240" y="52864"/>
                    </a:cubicBezTo>
                    <a:lnTo>
                      <a:pt x="19240" y="75248"/>
                    </a:lnTo>
                    <a:close/>
                    <a:moveTo>
                      <a:pt x="97821" y="76962"/>
                    </a:moveTo>
                    <a:lnTo>
                      <a:pt x="97821" y="76962"/>
                    </a:lnTo>
                    <a:lnTo>
                      <a:pt x="97821" y="7696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68" name="Freeform: Shape 42">
                <a:extLst>
                  <a:ext uri="{FF2B5EF4-FFF2-40B4-BE49-F238E27FC236}">
                    <a16:creationId xmlns:a16="http://schemas.microsoft.com/office/drawing/2014/main" id="{4DEDDDA1-C597-89C7-A361-C06C8AADE041}"/>
                  </a:ext>
                </a:extLst>
              </p:cNvPr>
              <p:cNvSpPr/>
              <p:nvPr/>
            </p:nvSpPr>
            <p:spPr>
              <a:xfrm>
                <a:off x="10166138" y="4712577"/>
                <a:ext cx="19240" cy="62960"/>
              </a:xfrm>
              <a:custGeom>
                <a:avLst/>
                <a:gdLst>
                  <a:gd name="connsiteX0" fmla="*/ 9620 w 19240"/>
                  <a:gd name="connsiteY0" fmla="*/ 62960 h 62960"/>
                  <a:gd name="connsiteX1" fmla="*/ 0 w 19240"/>
                  <a:gd name="connsiteY1" fmla="*/ 53340 h 62960"/>
                  <a:gd name="connsiteX2" fmla="*/ 0 w 19240"/>
                  <a:gd name="connsiteY2" fmla="*/ 9620 h 62960"/>
                  <a:gd name="connsiteX3" fmla="*/ 9620 w 19240"/>
                  <a:gd name="connsiteY3" fmla="*/ 0 h 62960"/>
                  <a:gd name="connsiteX4" fmla="*/ 19241 w 19240"/>
                  <a:gd name="connsiteY4" fmla="*/ 9620 h 62960"/>
                  <a:gd name="connsiteX5" fmla="*/ 19241 w 19240"/>
                  <a:gd name="connsiteY5" fmla="*/ 53340 h 62960"/>
                  <a:gd name="connsiteX6" fmla="*/ 9620 w 19240"/>
                  <a:gd name="connsiteY6" fmla="*/ 62960 h 6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62960">
                    <a:moveTo>
                      <a:pt x="9620" y="62960"/>
                    </a:moveTo>
                    <a:cubicBezTo>
                      <a:pt x="4286" y="62960"/>
                      <a:pt x="0" y="58674"/>
                      <a:pt x="0" y="53340"/>
                    </a:cubicBezTo>
                    <a:lnTo>
                      <a:pt x="0" y="9620"/>
                    </a:lnTo>
                    <a:cubicBezTo>
                      <a:pt x="0" y="4286"/>
                      <a:pt x="4286" y="0"/>
                      <a:pt x="9620" y="0"/>
                    </a:cubicBezTo>
                    <a:cubicBezTo>
                      <a:pt x="14954" y="0"/>
                      <a:pt x="19241" y="4286"/>
                      <a:pt x="19241" y="9620"/>
                    </a:cubicBezTo>
                    <a:lnTo>
                      <a:pt x="19241" y="53340"/>
                    </a:lnTo>
                    <a:cubicBezTo>
                      <a:pt x="19241" y="58674"/>
                      <a:pt x="14954" y="62960"/>
                      <a:pt x="9620" y="6296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69" name="Freeform: Shape 44">
                <a:extLst>
                  <a:ext uri="{FF2B5EF4-FFF2-40B4-BE49-F238E27FC236}">
                    <a16:creationId xmlns:a16="http://schemas.microsoft.com/office/drawing/2014/main" id="{2BBCB60A-AA57-4705-C432-027DDD17FB06}"/>
                  </a:ext>
                </a:extLst>
              </p:cNvPr>
              <p:cNvSpPr/>
              <p:nvPr/>
            </p:nvSpPr>
            <p:spPr>
              <a:xfrm>
                <a:off x="10186331" y="4600562"/>
                <a:ext cx="19240" cy="104298"/>
              </a:xfrm>
              <a:custGeom>
                <a:avLst/>
                <a:gdLst>
                  <a:gd name="connsiteX0" fmla="*/ 9620 w 19240"/>
                  <a:gd name="connsiteY0" fmla="*/ 104299 h 104298"/>
                  <a:gd name="connsiteX1" fmla="*/ 0 w 19240"/>
                  <a:gd name="connsiteY1" fmla="*/ 94678 h 104298"/>
                  <a:gd name="connsiteX2" fmla="*/ 0 w 19240"/>
                  <a:gd name="connsiteY2" fmla="*/ 9620 h 104298"/>
                  <a:gd name="connsiteX3" fmla="*/ 9620 w 19240"/>
                  <a:gd name="connsiteY3" fmla="*/ 0 h 104298"/>
                  <a:gd name="connsiteX4" fmla="*/ 19241 w 19240"/>
                  <a:gd name="connsiteY4" fmla="*/ 9620 h 104298"/>
                  <a:gd name="connsiteX5" fmla="*/ 19241 w 19240"/>
                  <a:gd name="connsiteY5" fmla="*/ 94678 h 104298"/>
                  <a:gd name="connsiteX6" fmla="*/ 9620 w 19240"/>
                  <a:gd name="connsiteY6" fmla="*/ 104299 h 1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104298">
                    <a:moveTo>
                      <a:pt x="9620" y="104299"/>
                    </a:moveTo>
                    <a:cubicBezTo>
                      <a:pt x="4286" y="104299"/>
                      <a:pt x="0" y="100013"/>
                      <a:pt x="0" y="94678"/>
                    </a:cubicBezTo>
                    <a:lnTo>
                      <a:pt x="0" y="9620"/>
                    </a:lnTo>
                    <a:cubicBezTo>
                      <a:pt x="0" y="4286"/>
                      <a:pt x="4286" y="0"/>
                      <a:pt x="9620" y="0"/>
                    </a:cubicBezTo>
                    <a:cubicBezTo>
                      <a:pt x="14954" y="0"/>
                      <a:pt x="19241" y="4286"/>
                      <a:pt x="19241" y="9620"/>
                    </a:cubicBezTo>
                    <a:lnTo>
                      <a:pt x="19241" y="94678"/>
                    </a:lnTo>
                    <a:cubicBezTo>
                      <a:pt x="19241" y="100013"/>
                      <a:pt x="14954" y="104299"/>
                      <a:pt x="9620" y="10429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70" name="Freeform: Shape 45">
                <a:extLst>
                  <a:ext uri="{FF2B5EF4-FFF2-40B4-BE49-F238E27FC236}">
                    <a16:creationId xmlns:a16="http://schemas.microsoft.com/office/drawing/2014/main" id="{92062650-AFEB-295F-BBE7-2FEC9A08FFDA}"/>
                  </a:ext>
                </a:extLst>
              </p:cNvPr>
              <p:cNvSpPr/>
              <p:nvPr/>
            </p:nvSpPr>
            <p:spPr>
              <a:xfrm>
                <a:off x="10381689" y="4496560"/>
                <a:ext cx="96821" cy="40756"/>
              </a:xfrm>
              <a:custGeom>
                <a:avLst/>
                <a:gdLst>
                  <a:gd name="connsiteX0" fmla="*/ 9620 w 96821"/>
                  <a:gd name="connsiteY0" fmla="*/ 40756 h 40756"/>
                  <a:gd name="connsiteX1" fmla="*/ 0 w 96821"/>
                  <a:gd name="connsiteY1" fmla="*/ 31136 h 40756"/>
                  <a:gd name="connsiteX2" fmla="*/ 9620 w 96821"/>
                  <a:gd name="connsiteY2" fmla="*/ 21516 h 40756"/>
                  <a:gd name="connsiteX3" fmla="*/ 80582 w 96821"/>
                  <a:gd name="connsiteY3" fmla="*/ 2656 h 40756"/>
                  <a:gd name="connsiteX4" fmla="*/ 94107 w 96821"/>
                  <a:gd name="connsiteY4" fmla="*/ 2847 h 40756"/>
                  <a:gd name="connsiteX5" fmla="*/ 94107 w 96821"/>
                  <a:gd name="connsiteY5" fmla="*/ 16277 h 40756"/>
                  <a:gd name="connsiteX6" fmla="*/ 9716 w 96821"/>
                  <a:gd name="connsiteY6" fmla="*/ 40661 h 4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21" h="40756">
                    <a:moveTo>
                      <a:pt x="9620" y="40756"/>
                    </a:moveTo>
                    <a:cubicBezTo>
                      <a:pt x="4286" y="40756"/>
                      <a:pt x="0" y="36470"/>
                      <a:pt x="0" y="31136"/>
                    </a:cubicBezTo>
                    <a:cubicBezTo>
                      <a:pt x="0" y="25802"/>
                      <a:pt x="4286" y="21516"/>
                      <a:pt x="9620" y="21516"/>
                    </a:cubicBezTo>
                    <a:cubicBezTo>
                      <a:pt x="60103" y="21516"/>
                      <a:pt x="80296" y="2847"/>
                      <a:pt x="80582" y="2656"/>
                    </a:cubicBezTo>
                    <a:cubicBezTo>
                      <a:pt x="84392" y="-963"/>
                      <a:pt x="90488" y="-868"/>
                      <a:pt x="94107" y="2847"/>
                    </a:cubicBezTo>
                    <a:cubicBezTo>
                      <a:pt x="97727" y="6657"/>
                      <a:pt x="97727" y="12562"/>
                      <a:pt x="94107" y="16277"/>
                    </a:cubicBezTo>
                    <a:cubicBezTo>
                      <a:pt x="93059" y="17229"/>
                      <a:pt x="68866" y="40661"/>
                      <a:pt x="9716" y="4066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71" name="Freeform: Shape 47">
                <a:extLst>
                  <a:ext uri="{FF2B5EF4-FFF2-40B4-BE49-F238E27FC236}">
                    <a16:creationId xmlns:a16="http://schemas.microsoft.com/office/drawing/2014/main" id="{C8576839-A321-6F86-209F-2472014F1E5F}"/>
                  </a:ext>
                </a:extLst>
              </p:cNvPr>
              <p:cNvSpPr/>
              <p:nvPr/>
            </p:nvSpPr>
            <p:spPr>
              <a:xfrm>
                <a:off x="10379403" y="4875454"/>
                <a:ext cx="19050" cy="57150"/>
              </a:xfrm>
              <a:custGeom>
                <a:avLst/>
                <a:gdLst>
                  <a:gd name="connsiteX0" fmla="*/ 9525 w 19050"/>
                  <a:gd name="connsiteY0" fmla="*/ 57150 h 57150"/>
                  <a:gd name="connsiteX1" fmla="*/ 0 w 19050"/>
                  <a:gd name="connsiteY1" fmla="*/ 47625 h 57150"/>
                  <a:gd name="connsiteX2" fmla="*/ 0 w 19050"/>
                  <a:gd name="connsiteY2" fmla="*/ 9525 h 57150"/>
                  <a:gd name="connsiteX3" fmla="*/ 9525 w 19050"/>
                  <a:gd name="connsiteY3" fmla="*/ 0 h 57150"/>
                  <a:gd name="connsiteX4" fmla="*/ 19050 w 19050"/>
                  <a:gd name="connsiteY4" fmla="*/ 9525 h 57150"/>
                  <a:gd name="connsiteX5" fmla="*/ 19050 w 19050"/>
                  <a:gd name="connsiteY5" fmla="*/ 47625 h 57150"/>
                  <a:gd name="connsiteX6" fmla="*/ 9525 w 19050"/>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57150">
                    <a:moveTo>
                      <a:pt x="9525" y="57150"/>
                    </a:moveTo>
                    <a:cubicBezTo>
                      <a:pt x="4286" y="57150"/>
                      <a:pt x="0" y="52864"/>
                      <a:pt x="0" y="47625"/>
                    </a:cubicBezTo>
                    <a:lnTo>
                      <a:pt x="0" y="9525"/>
                    </a:lnTo>
                    <a:cubicBezTo>
                      <a:pt x="0" y="4286"/>
                      <a:pt x="4286" y="0"/>
                      <a:pt x="9525" y="0"/>
                    </a:cubicBezTo>
                    <a:cubicBezTo>
                      <a:pt x="14764" y="0"/>
                      <a:pt x="19050" y="4286"/>
                      <a:pt x="19050" y="9525"/>
                    </a:cubicBezTo>
                    <a:lnTo>
                      <a:pt x="19050" y="47625"/>
                    </a:lnTo>
                    <a:cubicBezTo>
                      <a:pt x="19050" y="52864"/>
                      <a:pt x="14764" y="57150"/>
                      <a:pt x="9525" y="5715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72" name="Freeform: Shape 48">
                <a:extLst>
                  <a:ext uri="{FF2B5EF4-FFF2-40B4-BE49-F238E27FC236}">
                    <a16:creationId xmlns:a16="http://schemas.microsoft.com/office/drawing/2014/main" id="{B13784E6-98DD-BB1D-29E1-BE75CF5BB86C}"/>
                  </a:ext>
                </a:extLst>
              </p:cNvPr>
              <p:cNvSpPr/>
              <p:nvPr/>
            </p:nvSpPr>
            <p:spPr>
              <a:xfrm>
                <a:off x="10465128" y="4875454"/>
                <a:ext cx="19050" cy="57150"/>
              </a:xfrm>
              <a:custGeom>
                <a:avLst/>
                <a:gdLst>
                  <a:gd name="connsiteX0" fmla="*/ 9525 w 19050"/>
                  <a:gd name="connsiteY0" fmla="*/ 57150 h 57150"/>
                  <a:gd name="connsiteX1" fmla="*/ 0 w 19050"/>
                  <a:gd name="connsiteY1" fmla="*/ 47625 h 57150"/>
                  <a:gd name="connsiteX2" fmla="*/ 0 w 19050"/>
                  <a:gd name="connsiteY2" fmla="*/ 9525 h 57150"/>
                  <a:gd name="connsiteX3" fmla="*/ 9525 w 19050"/>
                  <a:gd name="connsiteY3" fmla="*/ 0 h 57150"/>
                  <a:gd name="connsiteX4" fmla="*/ 19050 w 19050"/>
                  <a:gd name="connsiteY4" fmla="*/ 9525 h 57150"/>
                  <a:gd name="connsiteX5" fmla="*/ 19050 w 19050"/>
                  <a:gd name="connsiteY5" fmla="*/ 47625 h 57150"/>
                  <a:gd name="connsiteX6" fmla="*/ 9525 w 19050"/>
                  <a:gd name="connsiteY6"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57150">
                    <a:moveTo>
                      <a:pt x="9525" y="57150"/>
                    </a:moveTo>
                    <a:cubicBezTo>
                      <a:pt x="4286" y="57150"/>
                      <a:pt x="0" y="52864"/>
                      <a:pt x="0" y="47625"/>
                    </a:cubicBezTo>
                    <a:lnTo>
                      <a:pt x="0" y="9525"/>
                    </a:lnTo>
                    <a:cubicBezTo>
                      <a:pt x="0" y="4286"/>
                      <a:pt x="4286" y="0"/>
                      <a:pt x="9525" y="0"/>
                    </a:cubicBezTo>
                    <a:cubicBezTo>
                      <a:pt x="14764" y="0"/>
                      <a:pt x="19050" y="4286"/>
                      <a:pt x="19050" y="9525"/>
                    </a:cubicBezTo>
                    <a:lnTo>
                      <a:pt x="19050" y="47625"/>
                    </a:lnTo>
                    <a:cubicBezTo>
                      <a:pt x="19050" y="52864"/>
                      <a:pt x="14764" y="57150"/>
                      <a:pt x="9525" y="5715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nvGrpSpPr>
            <p:cNvPr id="245" name="Group 56">
              <a:extLst>
                <a:ext uri="{FF2B5EF4-FFF2-40B4-BE49-F238E27FC236}">
                  <a16:creationId xmlns:a16="http://schemas.microsoft.com/office/drawing/2014/main" id="{F0066534-AE52-6FA5-5574-F69F8B1E043A}"/>
                </a:ext>
              </a:extLst>
            </p:cNvPr>
            <p:cNvGrpSpPr/>
            <p:nvPr/>
          </p:nvGrpSpPr>
          <p:grpSpPr>
            <a:xfrm>
              <a:off x="9074255" y="5411165"/>
              <a:ext cx="752696" cy="849528"/>
              <a:chOff x="6683102" y="4408327"/>
              <a:chExt cx="420170" cy="457008"/>
            </a:xfrm>
          </p:grpSpPr>
          <p:grpSp>
            <p:nvGrpSpPr>
              <p:cNvPr id="246" name="Graphic 2821">
                <a:extLst>
                  <a:ext uri="{FF2B5EF4-FFF2-40B4-BE49-F238E27FC236}">
                    <a16:creationId xmlns:a16="http://schemas.microsoft.com/office/drawing/2014/main" id="{7C8F2BBE-E056-0F25-3CE3-4135A8C1982C}"/>
                  </a:ext>
                </a:extLst>
              </p:cNvPr>
              <p:cNvGrpSpPr/>
              <p:nvPr/>
            </p:nvGrpSpPr>
            <p:grpSpPr>
              <a:xfrm>
                <a:off x="6683102" y="4408327"/>
                <a:ext cx="420170" cy="457008"/>
                <a:chOff x="6683102" y="4408327"/>
                <a:chExt cx="420170" cy="457008"/>
              </a:xfrm>
              <a:solidFill>
                <a:srgbClr val="009CD6"/>
              </a:solidFill>
            </p:grpSpPr>
            <p:grpSp>
              <p:nvGrpSpPr>
                <p:cNvPr id="250" name="Graphic 2821">
                  <a:extLst>
                    <a:ext uri="{FF2B5EF4-FFF2-40B4-BE49-F238E27FC236}">
                      <a16:creationId xmlns:a16="http://schemas.microsoft.com/office/drawing/2014/main" id="{60BD122A-7F7F-A347-7BBE-0D09C8884D2E}"/>
                    </a:ext>
                  </a:extLst>
                </p:cNvPr>
                <p:cNvGrpSpPr/>
                <p:nvPr/>
              </p:nvGrpSpPr>
              <p:grpSpPr>
                <a:xfrm>
                  <a:off x="6690407" y="4408327"/>
                  <a:ext cx="412865" cy="396429"/>
                  <a:chOff x="6690407" y="4408327"/>
                  <a:chExt cx="412865" cy="396429"/>
                </a:xfrm>
                <a:solidFill>
                  <a:srgbClr val="009CD6"/>
                </a:solidFill>
              </p:grpSpPr>
              <p:sp>
                <p:nvSpPr>
                  <p:cNvPr id="254" name="Freeform: Shape 74">
                    <a:extLst>
                      <a:ext uri="{FF2B5EF4-FFF2-40B4-BE49-F238E27FC236}">
                        <a16:creationId xmlns:a16="http://schemas.microsoft.com/office/drawing/2014/main" id="{42B144AE-01B2-7314-0170-64C1434D58D9}"/>
                      </a:ext>
                    </a:extLst>
                  </p:cNvPr>
                  <p:cNvSpPr/>
                  <p:nvPr/>
                </p:nvSpPr>
                <p:spPr>
                  <a:xfrm>
                    <a:off x="7020240" y="4712002"/>
                    <a:ext cx="83032" cy="81990"/>
                  </a:xfrm>
                  <a:custGeom>
                    <a:avLst/>
                    <a:gdLst>
                      <a:gd name="connsiteX0" fmla="*/ 16917 w 83032"/>
                      <a:gd name="connsiteY0" fmla="*/ 81991 h 81990"/>
                      <a:gd name="connsiteX1" fmla="*/ 12250 w 83032"/>
                      <a:gd name="connsiteY1" fmla="*/ 80753 h 81990"/>
                      <a:gd name="connsiteX2" fmla="*/ 7487 w 83032"/>
                      <a:gd name="connsiteY2" fmla="*/ 73514 h 81990"/>
                      <a:gd name="connsiteX3" fmla="*/ 58 w 83032"/>
                      <a:gd name="connsiteY3" fmla="*/ 10649 h 81990"/>
                      <a:gd name="connsiteX4" fmla="*/ 8440 w 83032"/>
                      <a:gd name="connsiteY4" fmla="*/ 76 h 81990"/>
                      <a:gd name="connsiteX5" fmla="*/ 19013 w 83032"/>
                      <a:gd name="connsiteY5" fmla="*/ 8458 h 81990"/>
                      <a:gd name="connsiteX6" fmla="*/ 24918 w 83032"/>
                      <a:gd name="connsiteY6" fmla="*/ 58369 h 81990"/>
                      <a:gd name="connsiteX7" fmla="*/ 69495 w 83032"/>
                      <a:gd name="connsiteY7" fmla="*/ 37795 h 81990"/>
                      <a:gd name="connsiteX8" fmla="*/ 82164 w 83032"/>
                      <a:gd name="connsiteY8" fmla="*/ 42462 h 81990"/>
                      <a:gd name="connsiteX9" fmla="*/ 77496 w 83032"/>
                      <a:gd name="connsiteY9" fmla="*/ 55130 h 81990"/>
                      <a:gd name="connsiteX10" fmla="*/ 21013 w 83032"/>
                      <a:gd name="connsiteY10" fmla="*/ 81134 h 81990"/>
                      <a:gd name="connsiteX11" fmla="*/ 17012 w 83032"/>
                      <a:gd name="connsiteY11" fmla="*/ 81991 h 8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032" h="81990">
                        <a:moveTo>
                          <a:pt x="16917" y="81991"/>
                        </a:moveTo>
                        <a:cubicBezTo>
                          <a:pt x="15298" y="81991"/>
                          <a:pt x="13679" y="81610"/>
                          <a:pt x="12250" y="80753"/>
                        </a:cubicBezTo>
                        <a:cubicBezTo>
                          <a:pt x="9583" y="79229"/>
                          <a:pt x="7773" y="76562"/>
                          <a:pt x="7487" y="73514"/>
                        </a:cubicBezTo>
                        <a:lnTo>
                          <a:pt x="58" y="10649"/>
                        </a:lnTo>
                        <a:cubicBezTo>
                          <a:pt x="-513" y="5410"/>
                          <a:pt x="3201" y="647"/>
                          <a:pt x="8440" y="76"/>
                        </a:cubicBezTo>
                        <a:cubicBezTo>
                          <a:pt x="13584" y="-591"/>
                          <a:pt x="18346" y="3219"/>
                          <a:pt x="19013" y="8458"/>
                        </a:cubicBezTo>
                        <a:lnTo>
                          <a:pt x="24918" y="58369"/>
                        </a:lnTo>
                        <a:lnTo>
                          <a:pt x="69495" y="37795"/>
                        </a:lnTo>
                        <a:cubicBezTo>
                          <a:pt x="74258" y="35604"/>
                          <a:pt x="79973" y="37700"/>
                          <a:pt x="82164" y="42462"/>
                        </a:cubicBezTo>
                        <a:cubicBezTo>
                          <a:pt x="84354" y="47225"/>
                          <a:pt x="82259" y="52940"/>
                          <a:pt x="77496" y="55130"/>
                        </a:cubicBezTo>
                        <a:lnTo>
                          <a:pt x="21013" y="81134"/>
                        </a:lnTo>
                        <a:cubicBezTo>
                          <a:pt x="19775" y="81705"/>
                          <a:pt x="18346" y="81991"/>
                          <a:pt x="17012" y="8199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55" name="Freeform: Shape 75">
                    <a:extLst>
                      <a:ext uri="{FF2B5EF4-FFF2-40B4-BE49-F238E27FC236}">
                        <a16:creationId xmlns:a16="http://schemas.microsoft.com/office/drawing/2014/main" id="{7F7E62EA-94DD-1C92-2D06-012501DC73DE}"/>
                      </a:ext>
                    </a:extLst>
                  </p:cNvPr>
                  <p:cNvSpPr/>
                  <p:nvPr/>
                </p:nvSpPr>
                <p:spPr>
                  <a:xfrm>
                    <a:off x="6858482" y="4408327"/>
                    <a:ext cx="71634" cy="94010"/>
                  </a:xfrm>
                  <a:custGeom>
                    <a:avLst/>
                    <a:gdLst>
                      <a:gd name="connsiteX0" fmla="*/ 9511 w 71634"/>
                      <a:gd name="connsiteY0" fmla="*/ 93820 h 94010"/>
                      <a:gd name="connsiteX1" fmla="*/ 1510 w 71634"/>
                      <a:gd name="connsiteY1" fmla="*/ 89438 h 94010"/>
                      <a:gd name="connsiteX2" fmla="*/ 4367 w 71634"/>
                      <a:gd name="connsiteY2" fmla="*/ 76294 h 94010"/>
                      <a:gd name="connsiteX3" fmla="*/ 46278 w 71634"/>
                      <a:gd name="connsiteY3" fmla="*/ 49529 h 94010"/>
                      <a:gd name="connsiteX4" fmla="*/ 8749 w 71634"/>
                      <a:gd name="connsiteY4" fmla="*/ 16667 h 94010"/>
                      <a:gd name="connsiteX5" fmla="*/ 7892 w 71634"/>
                      <a:gd name="connsiteY5" fmla="*/ 3237 h 94010"/>
                      <a:gd name="connsiteX6" fmla="*/ 21322 w 71634"/>
                      <a:gd name="connsiteY6" fmla="*/ 2380 h 94010"/>
                      <a:gd name="connsiteX7" fmla="*/ 68375 w 71634"/>
                      <a:gd name="connsiteY7" fmla="*/ 43623 h 94010"/>
                      <a:gd name="connsiteX8" fmla="*/ 71614 w 71634"/>
                      <a:gd name="connsiteY8" fmla="*/ 51529 h 94010"/>
                      <a:gd name="connsiteX9" fmla="*/ 67232 w 71634"/>
                      <a:gd name="connsiteY9" fmla="*/ 58863 h 94010"/>
                      <a:gd name="connsiteX10" fmla="*/ 14655 w 71634"/>
                      <a:gd name="connsiteY10" fmla="*/ 92486 h 94010"/>
                      <a:gd name="connsiteX11" fmla="*/ 9511 w 71634"/>
                      <a:gd name="connsiteY11" fmla="*/ 94010 h 9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34" h="94010">
                        <a:moveTo>
                          <a:pt x="9511" y="93820"/>
                        </a:moveTo>
                        <a:cubicBezTo>
                          <a:pt x="6368" y="93820"/>
                          <a:pt x="3320" y="92296"/>
                          <a:pt x="1510" y="89438"/>
                        </a:cubicBezTo>
                        <a:cubicBezTo>
                          <a:pt x="-1347" y="84962"/>
                          <a:pt x="-14" y="79151"/>
                          <a:pt x="4367" y="76294"/>
                        </a:cubicBezTo>
                        <a:lnTo>
                          <a:pt x="46278" y="49529"/>
                        </a:lnTo>
                        <a:lnTo>
                          <a:pt x="8749" y="16667"/>
                        </a:lnTo>
                        <a:cubicBezTo>
                          <a:pt x="4748" y="13238"/>
                          <a:pt x="4367" y="7142"/>
                          <a:pt x="7892" y="3237"/>
                        </a:cubicBezTo>
                        <a:cubicBezTo>
                          <a:pt x="11321" y="-668"/>
                          <a:pt x="17417" y="-1144"/>
                          <a:pt x="21322" y="2380"/>
                        </a:cubicBezTo>
                        <a:lnTo>
                          <a:pt x="68375" y="43623"/>
                        </a:lnTo>
                        <a:cubicBezTo>
                          <a:pt x="70662" y="45623"/>
                          <a:pt x="71805" y="48481"/>
                          <a:pt x="71614" y="51529"/>
                        </a:cubicBezTo>
                        <a:cubicBezTo>
                          <a:pt x="71423" y="54482"/>
                          <a:pt x="69804" y="57244"/>
                          <a:pt x="67232" y="58863"/>
                        </a:cubicBezTo>
                        <a:lnTo>
                          <a:pt x="14655" y="92486"/>
                        </a:lnTo>
                        <a:cubicBezTo>
                          <a:pt x="13035" y="93534"/>
                          <a:pt x="11321" y="94010"/>
                          <a:pt x="9511" y="9401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56" name="Freeform: Shape 76">
                    <a:extLst>
                      <a:ext uri="{FF2B5EF4-FFF2-40B4-BE49-F238E27FC236}">
                        <a16:creationId xmlns:a16="http://schemas.microsoft.com/office/drawing/2014/main" id="{EFA6A569-9B30-E061-C3BD-36E913207B7E}"/>
                      </a:ext>
                    </a:extLst>
                  </p:cNvPr>
                  <p:cNvSpPr/>
                  <p:nvPr/>
                </p:nvSpPr>
                <p:spPr>
                  <a:xfrm>
                    <a:off x="6690407" y="4722678"/>
                    <a:ext cx="82177" cy="82078"/>
                  </a:xfrm>
                  <a:custGeom>
                    <a:avLst/>
                    <a:gdLst>
                      <a:gd name="connsiteX0" fmla="*/ 9470 w 82177"/>
                      <a:gd name="connsiteY0" fmla="*/ 82078 h 82078"/>
                      <a:gd name="connsiteX1" fmla="*/ 8613 w 82177"/>
                      <a:gd name="connsiteY1" fmla="*/ 82078 h 82078"/>
                      <a:gd name="connsiteX2" fmla="*/ 40 w 82177"/>
                      <a:gd name="connsiteY2" fmla="*/ 71696 h 82078"/>
                      <a:gd name="connsiteX3" fmla="*/ 5946 w 82177"/>
                      <a:gd name="connsiteY3" fmla="*/ 8641 h 82078"/>
                      <a:gd name="connsiteX4" fmla="*/ 10613 w 82177"/>
                      <a:gd name="connsiteY4" fmla="*/ 1306 h 82078"/>
                      <a:gd name="connsiteX5" fmla="*/ 19281 w 82177"/>
                      <a:gd name="connsiteY5" fmla="*/ 735 h 82078"/>
                      <a:gd name="connsiteX6" fmla="*/ 76431 w 82177"/>
                      <a:gd name="connsiteY6" fmla="*/ 25309 h 82078"/>
                      <a:gd name="connsiteX7" fmla="*/ 81384 w 82177"/>
                      <a:gd name="connsiteY7" fmla="*/ 37787 h 82078"/>
                      <a:gd name="connsiteX8" fmla="*/ 68906 w 82177"/>
                      <a:gd name="connsiteY8" fmla="*/ 42740 h 82078"/>
                      <a:gd name="connsiteX9" fmla="*/ 23853 w 82177"/>
                      <a:gd name="connsiteY9" fmla="*/ 23309 h 82078"/>
                      <a:gd name="connsiteX10" fmla="*/ 19185 w 82177"/>
                      <a:gd name="connsiteY10" fmla="*/ 73315 h 82078"/>
                      <a:gd name="connsiteX11" fmla="*/ 9756 w 82177"/>
                      <a:gd name="connsiteY11" fmla="*/ 81983 h 8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177" h="82078">
                        <a:moveTo>
                          <a:pt x="9470" y="82078"/>
                        </a:moveTo>
                        <a:cubicBezTo>
                          <a:pt x="9470" y="82078"/>
                          <a:pt x="8898" y="82078"/>
                          <a:pt x="8613" y="82078"/>
                        </a:cubicBezTo>
                        <a:cubicBezTo>
                          <a:pt x="3374" y="81602"/>
                          <a:pt x="-436" y="76935"/>
                          <a:pt x="40" y="71696"/>
                        </a:cubicBezTo>
                        <a:lnTo>
                          <a:pt x="5946" y="8641"/>
                        </a:lnTo>
                        <a:cubicBezTo>
                          <a:pt x="6231" y="5593"/>
                          <a:pt x="7946" y="2926"/>
                          <a:pt x="10613" y="1306"/>
                        </a:cubicBezTo>
                        <a:cubicBezTo>
                          <a:pt x="13280" y="-218"/>
                          <a:pt x="16423" y="-408"/>
                          <a:pt x="19281" y="735"/>
                        </a:cubicBezTo>
                        <a:lnTo>
                          <a:pt x="76431" y="25309"/>
                        </a:lnTo>
                        <a:cubicBezTo>
                          <a:pt x="81288" y="27405"/>
                          <a:pt x="83479" y="33025"/>
                          <a:pt x="81384" y="37787"/>
                        </a:cubicBezTo>
                        <a:cubicBezTo>
                          <a:pt x="79288" y="42645"/>
                          <a:pt x="73668" y="44836"/>
                          <a:pt x="68906" y="42740"/>
                        </a:cubicBezTo>
                        <a:lnTo>
                          <a:pt x="23853" y="23309"/>
                        </a:lnTo>
                        <a:lnTo>
                          <a:pt x="19185" y="73315"/>
                        </a:lnTo>
                        <a:cubicBezTo>
                          <a:pt x="18709" y="78268"/>
                          <a:pt x="14613" y="81983"/>
                          <a:pt x="9756" y="8198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251" name="Freeform: Shape 71">
                  <a:extLst>
                    <a:ext uri="{FF2B5EF4-FFF2-40B4-BE49-F238E27FC236}">
                      <a16:creationId xmlns:a16="http://schemas.microsoft.com/office/drawing/2014/main" id="{5DD317F3-1A43-6CD3-DE1E-FA44D16B9243}"/>
                    </a:ext>
                  </a:extLst>
                </p:cNvPr>
                <p:cNvSpPr/>
                <p:nvPr/>
              </p:nvSpPr>
              <p:spPr>
                <a:xfrm>
                  <a:off x="6906466" y="4448418"/>
                  <a:ext cx="186787" cy="295187"/>
                </a:xfrm>
                <a:custGeom>
                  <a:avLst/>
                  <a:gdLst>
                    <a:gd name="connsiteX0" fmla="*/ 161933 w 186787"/>
                    <a:gd name="connsiteY0" fmla="*/ 295093 h 295187"/>
                    <a:gd name="connsiteX1" fmla="*/ 158314 w 186787"/>
                    <a:gd name="connsiteY1" fmla="*/ 294331 h 295187"/>
                    <a:gd name="connsiteX2" fmla="*/ 153170 w 186787"/>
                    <a:gd name="connsiteY2" fmla="*/ 281853 h 295187"/>
                    <a:gd name="connsiteX3" fmla="*/ 57539 w 186787"/>
                    <a:gd name="connsiteY3" fmla="*/ 33536 h 295187"/>
                    <a:gd name="connsiteX4" fmla="*/ 8105 w 186787"/>
                    <a:gd name="connsiteY4" fmla="*/ 18868 h 295187"/>
                    <a:gd name="connsiteX5" fmla="*/ 103 w 186787"/>
                    <a:gd name="connsiteY5" fmla="*/ 8104 h 295187"/>
                    <a:gd name="connsiteX6" fmla="*/ 10867 w 186787"/>
                    <a:gd name="connsiteY6" fmla="*/ 103 h 295187"/>
                    <a:gd name="connsiteX7" fmla="*/ 65445 w 186787"/>
                    <a:gd name="connsiteY7" fmla="*/ 16296 h 295187"/>
                    <a:gd name="connsiteX8" fmla="*/ 170696 w 186787"/>
                    <a:gd name="connsiteY8" fmla="*/ 289283 h 295187"/>
                    <a:gd name="connsiteX9" fmla="*/ 161933 w 186787"/>
                    <a:gd name="connsiteY9" fmla="*/ 295188 h 29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787" h="295187">
                      <a:moveTo>
                        <a:pt x="161933" y="295093"/>
                      </a:moveTo>
                      <a:cubicBezTo>
                        <a:pt x="160695" y="295093"/>
                        <a:pt x="159457" y="294902"/>
                        <a:pt x="158314" y="294331"/>
                      </a:cubicBezTo>
                      <a:cubicBezTo>
                        <a:pt x="153456" y="292331"/>
                        <a:pt x="151170" y="286711"/>
                        <a:pt x="153170" y="281853"/>
                      </a:cubicBezTo>
                      <a:cubicBezTo>
                        <a:pt x="192604" y="186889"/>
                        <a:pt x="149646" y="75541"/>
                        <a:pt x="57539" y="33536"/>
                      </a:cubicBezTo>
                      <a:cubicBezTo>
                        <a:pt x="41728" y="26297"/>
                        <a:pt x="25059" y="21439"/>
                        <a:pt x="8105" y="18868"/>
                      </a:cubicBezTo>
                      <a:cubicBezTo>
                        <a:pt x="2866" y="18106"/>
                        <a:pt x="-658" y="13248"/>
                        <a:pt x="103" y="8104"/>
                      </a:cubicBezTo>
                      <a:cubicBezTo>
                        <a:pt x="866" y="2866"/>
                        <a:pt x="5723" y="-659"/>
                        <a:pt x="10867" y="103"/>
                      </a:cubicBezTo>
                      <a:cubicBezTo>
                        <a:pt x="29631" y="2866"/>
                        <a:pt x="48014" y="8295"/>
                        <a:pt x="65445" y="16296"/>
                      </a:cubicBezTo>
                      <a:cubicBezTo>
                        <a:pt x="166791" y="62492"/>
                        <a:pt x="214035" y="184984"/>
                        <a:pt x="170696" y="289283"/>
                      </a:cubicBezTo>
                      <a:cubicBezTo>
                        <a:pt x="169172" y="292902"/>
                        <a:pt x="165648" y="295188"/>
                        <a:pt x="161933" y="295188"/>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52" name="Freeform: Shape 72">
                  <a:extLst>
                    <a:ext uri="{FF2B5EF4-FFF2-40B4-BE49-F238E27FC236}">
                      <a16:creationId xmlns:a16="http://schemas.microsoft.com/office/drawing/2014/main" id="{21689851-522E-DAA8-E280-E6711F46F316}"/>
                    </a:ext>
                  </a:extLst>
                </p:cNvPr>
                <p:cNvSpPr/>
                <p:nvPr/>
              </p:nvSpPr>
              <p:spPr>
                <a:xfrm>
                  <a:off x="6683102" y="4447946"/>
                  <a:ext cx="190302" cy="295278"/>
                </a:xfrm>
                <a:custGeom>
                  <a:avLst/>
                  <a:gdLst>
                    <a:gd name="connsiteX0" fmla="*/ 24776 w 190302"/>
                    <a:gd name="connsiteY0" fmla="*/ 295279 h 295278"/>
                    <a:gd name="connsiteX1" fmla="*/ 16013 w 190302"/>
                    <a:gd name="connsiteY1" fmla="*/ 289373 h 295278"/>
                    <a:gd name="connsiteX2" fmla="*/ 17728 w 190302"/>
                    <a:gd name="connsiteY2" fmla="*/ 122686 h 295278"/>
                    <a:gd name="connsiteX3" fmla="*/ 179557 w 190302"/>
                    <a:gd name="connsiteY3" fmla="*/ 99 h 295278"/>
                    <a:gd name="connsiteX4" fmla="*/ 190225 w 190302"/>
                    <a:gd name="connsiteY4" fmla="*/ 8291 h 295278"/>
                    <a:gd name="connsiteX5" fmla="*/ 182034 w 190302"/>
                    <a:gd name="connsiteY5" fmla="*/ 18959 h 295278"/>
                    <a:gd name="connsiteX6" fmla="*/ 35253 w 190302"/>
                    <a:gd name="connsiteY6" fmla="*/ 130306 h 295278"/>
                    <a:gd name="connsiteX7" fmla="*/ 33729 w 190302"/>
                    <a:gd name="connsiteY7" fmla="*/ 282039 h 295278"/>
                    <a:gd name="connsiteX8" fmla="*/ 28586 w 190302"/>
                    <a:gd name="connsiteY8" fmla="*/ 294517 h 295278"/>
                    <a:gd name="connsiteX9" fmla="*/ 24966 w 190302"/>
                    <a:gd name="connsiteY9" fmla="*/ 295279 h 29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302" h="295278">
                      <a:moveTo>
                        <a:pt x="24776" y="295279"/>
                      </a:moveTo>
                      <a:cubicBezTo>
                        <a:pt x="21061" y="295279"/>
                        <a:pt x="17442" y="293088"/>
                        <a:pt x="16013" y="289373"/>
                      </a:cubicBezTo>
                      <a:cubicBezTo>
                        <a:pt x="-5895" y="236129"/>
                        <a:pt x="-5323" y="175454"/>
                        <a:pt x="17728" y="122686"/>
                      </a:cubicBezTo>
                      <a:cubicBezTo>
                        <a:pt x="47160" y="55249"/>
                        <a:pt x="107644" y="9434"/>
                        <a:pt x="179557" y="99"/>
                      </a:cubicBezTo>
                      <a:cubicBezTo>
                        <a:pt x="184701" y="-663"/>
                        <a:pt x="189558" y="3052"/>
                        <a:pt x="190225" y="8291"/>
                      </a:cubicBezTo>
                      <a:cubicBezTo>
                        <a:pt x="190892" y="13529"/>
                        <a:pt x="187177" y="18292"/>
                        <a:pt x="182034" y="18959"/>
                      </a:cubicBezTo>
                      <a:cubicBezTo>
                        <a:pt x="116883" y="27436"/>
                        <a:pt x="62019" y="68965"/>
                        <a:pt x="35253" y="130306"/>
                      </a:cubicBezTo>
                      <a:cubicBezTo>
                        <a:pt x="14298" y="178312"/>
                        <a:pt x="13727" y="233652"/>
                        <a:pt x="33729" y="282039"/>
                      </a:cubicBezTo>
                      <a:cubicBezTo>
                        <a:pt x="35730" y="286897"/>
                        <a:pt x="33444" y="292517"/>
                        <a:pt x="28586" y="294517"/>
                      </a:cubicBezTo>
                      <a:cubicBezTo>
                        <a:pt x="27443" y="294993"/>
                        <a:pt x="26205" y="295279"/>
                        <a:pt x="24966" y="2952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53" name="Freeform: Shape 73">
                  <a:extLst>
                    <a:ext uri="{FF2B5EF4-FFF2-40B4-BE49-F238E27FC236}">
                      <a16:creationId xmlns:a16="http://schemas.microsoft.com/office/drawing/2014/main" id="{B4910E6C-9192-DA06-7549-FE7A80DBE77C}"/>
                    </a:ext>
                  </a:extLst>
                </p:cNvPr>
                <p:cNvSpPr/>
                <p:nvPr/>
              </p:nvSpPr>
              <p:spPr>
                <a:xfrm>
                  <a:off x="6727849" y="4773959"/>
                  <a:ext cx="319855" cy="91376"/>
                </a:xfrm>
                <a:custGeom>
                  <a:avLst/>
                  <a:gdLst>
                    <a:gd name="connsiteX0" fmla="*/ 159956 w 319855"/>
                    <a:gd name="connsiteY0" fmla="*/ 91376 h 91376"/>
                    <a:gd name="connsiteX1" fmla="*/ 76612 w 319855"/>
                    <a:gd name="connsiteY1" fmla="*/ 73279 h 91376"/>
                    <a:gd name="connsiteX2" fmla="*/ 2127 w 319855"/>
                    <a:gd name="connsiteY2" fmla="*/ 15557 h 91376"/>
                    <a:gd name="connsiteX3" fmla="*/ 3556 w 319855"/>
                    <a:gd name="connsiteY3" fmla="*/ 2127 h 91376"/>
                    <a:gd name="connsiteX4" fmla="*/ 16986 w 319855"/>
                    <a:gd name="connsiteY4" fmla="*/ 3556 h 91376"/>
                    <a:gd name="connsiteX5" fmla="*/ 84613 w 319855"/>
                    <a:gd name="connsiteY5" fmla="*/ 55943 h 91376"/>
                    <a:gd name="connsiteX6" fmla="*/ 302926 w 319855"/>
                    <a:gd name="connsiteY6" fmla="*/ 4699 h 91376"/>
                    <a:gd name="connsiteX7" fmla="*/ 316357 w 319855"/>
                    <a:gd name="connsiteY7" fmla="*/ 3365 h 91376"/>
                    <a:gd name="connsiteX8" fmla="*/ 317690 w 319855"/>
                    <a:gd name="connsiteY8" fmla="*/ 16795 h 91376"/>
                    <a:gd name="connsiteX9" fmla="*/ 160051 w 319855"/>
                    <a:gd name="connsiteY9" fmla="*/ 91376 h 9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855" h="91376">
                      <a:moveTo>
                        <a:pt x="159956" y="91376"/>
                      </a:moveTo>
                      <a:cubicBezTo>
                        <a:pt x="131762" y="91376"/>
                        <a:pt x="103378" y="85471"/>
                        <a:pt x="76612" y="73279"/>
                      </a:cubicBezTo>
                      <a:cubicBezTo>
                        <a:pt x="47371" y="59944"/>
                        <a:pt x="22320" y="40513"/>
                        <a:pt x="2127" y="15557"/>
                      </a:cubicBezTo>
                      <a:cubicBezTo>
                        <a:pt x="-1207" y="11461"/>
                        <a:pt x="-540" y="5461"/>
                        <a:pt x="3556" y="2127"/>
                      </a:cubicBezTo>
                      <a:cubicBezTo>
                        <a:pt x="7651" y="-1207"/>
                        <a:pt x="13652" y="-540"/>
                        <a:pt x="16986" y="3556"/>
                      </a:cubicBezTo>
                      <a:cubicBezTo>
                        <a:pt x="35369" y="26225"/>
                        <a:pt x="58134" y="43846"/>
                        <a:pt x="84613" y="55943"/>
                      </a:cubicBezTo>
                      <a:cubicBezTo>
                        <a:pt x="160051" y="90328"/>
                        <a:pt x="249872" y="69278"/>
                        <a:pt x="302926" y="4699"/>
                      </a:cubicBezTo>
                      <a:cubicBezTo>
                        <a:pt x="306260" y="603"/>
                        <a:pt x="312261" y="31"/>
                        <a:pt x="316357" y="3365"/>
                      </a:cubicBezTo>
                      <a:cubicBezTo>
                        <a:pt x="320452" y="6699"/>
                        <a:pt x="321024" y="12700"/>
                        <a:pt x="317690" y="16795"/>
                      </a:cubicBezTo>
                      <a:cubicBezTo>
                        <a:pt x="277971" y="65182"/>
                        <a:pt x="219488" y="91376"/>
                        <a:pt x="160051" y="91376"/>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nvGrpSpPr>
              <p:cNvPr id="247" name="Graphic 2821">
                <a:extLst>
                  <a:ext uri="{FF2B5EF4-FFF2-40B4-BE49-F238E27FC236}">
                    <a16:creationId xmlns:a16="http://schemas.microsoft.com/office/drawing/2014/main" id="{6D2482B4-8845-EEA9-1FCD-FC4A765ED853}"/>
                  </a:ext>
                </a:extLst>
              </p:cNvPr>
              <p:cNvGrpSpPr/>
              <p:nvPr/>
            </p:nvGrpSpPr>
            <p:grpSpPr>
              <a:xfrm>
                <a:off x="6800898" y="4532112"/>
                <a:ext cx="188062" cy="247688"/>
                <a:chOff x="6800898" y="4532112"/>
                <a:chExt cx="188062" cy="247688"/>
              </a:xfrm>
              <a:solidFill>
                <a:srgbClr val="009CD6"/>
              </a:solidFill>
            </p:grpSpPr>
            <p:sp>
              <p:nvSpPr>
                <p:cNvPr id="248" name="Freeform: Shape 68">
                  <a:extLst>
                    <a:ext uri="{FF2B5EF4-FFF2-40B4-BE49-F238E27FC236}">
                      <a16:creationId xmlns:a16="http://schemas.microsoft.com/office/drawing/2014/main" id="{921B2042-519F-7E24-C858-9D0D26683498}"/>
                    </a:ext>
                  </a:extLst>
                </p:cNvPr>
                <p:cNvSpPr/>
                <p:nvPr/>
              </p:nvSpPr>
              <p:spPr>
                <a:xfrm>
                  <a:off x="6800937" y="4532151"/>
                  <a:ext cx="188023" cy="247650"/>
                </a:xfrm>
                <a:custGeom>
                  <a:avLst/>
                  <a:gdLst>
                    <a:gd name="connsiteX0" fmla="*/ 168497 w 188023"/>
                    <a:gd name="connsiteY0" fmla="*/ 247650 h 247650"/>
                    <a:gd name="connsiteX1" fmla="*/ 19431 w 188023"/>
                    <a:gd name="connsiteY1" fmla="*/ 247650 h 247650"/>
                    <a:gd name="connsiteX2" fmla="*/ 0 w 188023"/>
                    <a:gd name="connsiteY2" fmla="*/ 228219 h 247650"/>
                    <a:gd name="connsiteX3" fmla="*/ 0 w 188023"/>
                    <a:gd name="connsiteY3" fmla="*/ 59245 h 247650"/>
                    <a:gd name="connsiteX4" fmla="*/ 2762 w 188023"/>
                    <a:gd name="connsiteY4" fmla="*/ 52483 h 247650"/>
                    <a:gd name="connsiteX5" fmla="*/ 52483 w 188023"/>
                    <a:gd name="connsiteY5" fmla="*/ 2762 h 247650"/>
                    <a:gd name="connsiteX6" fmla="*/ 59246 w 188023"/>
                    <a:gd name="connsiteY6" fmla="*/ 0 h 247650"/>
                    <a:gd name="connsiteX7" fmla="*/ 168593 w 188023"/>
                    <a:gd name="connsiteY7" fmla="*/ 0 h 247650"/>
                    <a:gd name="connsiteX8" fmla="*/ 188024 w 188023"/>
                    <a:gd name="connsiteY8" fmla="*/ 19431 h 247650"/>
                    <a:gd name="connsiteX9" fmla="*/ 188024 w 188023"/>
                    <a:gd name="connsiteY9" fmla="*/ 228124 h 247650"/>
                    <a:gd name="connsiteX10" fmla="*/ 168593 w 188023"/>
                    <a:gd name="connsiteY10" fmla="*/ 247555 h 247650"/>
                    <a:gd name="connsiteX11" fmla="*/ 18955 w 188023"/>
                    <a:gd name="connsiteY11" fmla="*/ 63151 h 247650"/>
                    <a:gd name="connsiteX12" fmla="*/ 18955 w 188023"/>
                    <a:gd name="connsiteY12" fmla="*/ 228219 h 247650"/>
                    <a:gd name="connsiteX13" fmla="*/ 168497 w 188023"/>
                    <a:gd name="connsiteY13" fmla="*/ 228600 h 247650"/>
                    <a:gd name="connsiteX14" fmla="*/ 168878 w 188023"/>
                    <a:gd name="connsiteY14" fmla="*/ 228219 h 247650"/>
                    <a:gd name="connsiteX15" fmla="*/ 168878 w 188023"/>
                    <a:gd name="connsiteY15" fmla="*/ 19526 h 247650"/>
                    <a:gd name="connsiteX16" fmla="*/ 63056 w 188023"/>
                    <a:gd name="connsiteY16" fmla="*/ 19145 h 247650"/>
                    <a:gd name="connsiteX17" fmla="*/ 18955 w 188023"/>
                    <a:gd name="connsiteY17" fmla="*/ 6324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023" h="247650">
                      <a:moveTo>
                        <a:pt x="168497" y="247650"/>
                      </a:moveTo>
                      <a:lnTo>
                        <a:pt x="19431" y="247650"/>
                      </a:lnTo>
                      <a:cubicBezTo>
                        <a:pt x="8668" y="247650"/>
                        <a:pt x="0" y="238887"/>
                        <a:pt x="0" y="228219"/>
                      </a:cubicBezTo>
                      <a:lnTo>
                        <a:pt x="0" y="59245"/>
                      </a:lnTo>
                      <a:cubicBezTo>
                        <a:pt x="0" y="56674"/>
                        <a:pt x="1048" y="54293"/>
                        <a:pt x="2762" y="52483"/>
                      </a:cubicBezTo>
                      <a:lnTo>
                        <a:pt x="52483" y="2762"/>
                      </a:lnTo>
                      <a:cubicBezTo>
                        <a:pt x="54293" y="953"/>
                        <a:pt x="56674" y="0"/>
                        <a:pt x="59246" y="0"/>
                      </a:cubicBezTo>
                      <a:lnTo>
                        <a:pt x="168593" y="0"/>
                      </a:lnTo>
                      <a:cubicBezTo>
                        <a:pt x="179356" y="0"/>
                        <a:pt x="188024" y="8763"/>
                        <a:pt x="188024" y="19431"/>
                      </a:cubicBezTo>
                      <a:lnTo>
                        <a:pt x="188024" y="228124"/>
                      </a:lnTo>
                      <a:cubicBezTo>
                        <a:pt x="188024" y="238887"/>
                        <a:pt x="179261" y="247555"/>
                        <a:pt x="168593" y="247555"/>
                      </a:cubicBezTo>
                      <a:close/>
                      <a:moveTo>
                        <a:pt x="18955" y="63151"/>
                      </a:moveTo>
                      <a:lnTo>
                        <a:pt x="18955" y="228219"/>
                      </a:lnTo>
                      <a:lnTo>
                        <a:pt x="168497" y="228600"/>
                      </a:lnTo>
                      <a:cubicBezTo>
                        <a:pt x="168497" y="228600"/>
                        <a:pt x="168878" y="228410"/>
                        <a:pt x="168878" y="228219"/>
                      </a:cubicBezTo>
                      <a:lnTo>
                        <a:pt x="168878" y="19526"/>
                      </a:lnTo>
                      <a:lnTo>
                        <a:pt x="63056" y="19145"/>
                      </a:lnTo>
                      <a:lnTo>
                        <a:pt x="18955" y="63246"/>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249" name="Freeform: Shape 69">
                  <a:extLst>
                    <a:ext uri="{FF2B5EF4-FFF2-40B4-BE49-F238E27FC236}">
                      <a16:creationId xmlns:a16="http://schemas.microsoft.com/office/drawing/2014/main" id="{F958CECF-2CCA-FAFC-A10F-9C82C37F2095}"/>
                    </a:ext>
                  </a:extLst>
                </p:cNvPr>
                <p:cNvSpPr/>
                <p:nvPr/>
              </p:nvSpPr>
              <p:spPr>
                <a:xfrm>
                  <a:off x="6800898" y="4532112"/>
                  <a:ext cx="68809" cy="68809"/>
                </a:xfrm>
                <a:custGeom>
                  <a:avLst/>
                  <a:gdLst>
                    <a:gd name="connsiteX0" fmla="*/ 49188 w 68809"/>
                    <a:gd name="connsiteY0" fmla="*/ 68809 h 68809"/>
                    <a:gd name="connsiteX1" fmla="*/ 9469 w 68809"/>
                    <a:gd name="connsiteY1" fmla="*/ 68809 h 68809"/>
                    <a:gd name="connsiteX2" fmla="*/ 706 w 68809"/>
                    <a:gd name="connsiteY2" fmla="*/ 62904 h 68809"/>
                    <a:gd name="connsiteX3" fmla="*/ 2801 w 68809"/>
                    <a:gd name="connsiteY3" fmla="*/ 52522 h 68809"/>
                    <a:gd name="connsiteX4" fmla="*/ 52522 w 68809"/>
                    <a:gd name="connsiteY4" fmla="*/ 2801 h 68809"/>
                    <a:gd name="connsiteX5" fmla="*/ 62904 w 68809"/>
                    <a:gd name="connsiteY5" fmla="*/ 706 h 68809"/>
                    <a:gd name="connsiteX6" fmla="*/ 68809 w 68809"/>
                    <a:gd name="connsiteY6" fmla="*/ 9469 h 68809"/>
                    <a:gd name="connsiteX7" fmla="*/ 68809 w 68809"/>
                    <a:gd name="connsiteY7" fmla="*/ 49188 h 68809"/>
                    <a:gd name="connsiteX8" fmla="*/ 49378 w 68809"/>
                    <a:gd name="connsiteY8" fmla="*/ 68619 h 68809"/>
                    <a:gd name="connsiteX9" fmla="*/ 32424 w 68809"/>
                    <a:gd name="connsiteY9" fmla="*/ 49759 h 68809"/>
                    <a:gd name="connsiteX10" fmla="*/ 49188 w 68809"/>
                    <a:gd name="connsiteY10" fmla="*/ 49759 h 68809"/>
                    <a:gd name="connsiteX11" fmla="*/ 49378 w 68809"/>
                    <a:gd name="connsiteY11" fmla="*/ 32805 h 68809"/>
                    <a:gd name="connsiteX12" fmla="*/ 32424 w 68809"/>
                    <a:gd name="connsiteY12" fmla="*/ 49759 h 6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09" h="68809">
                      <a:moveTo>
                        <a:pt x="49188" y="68809"/>
                      </a:moveTo>
                      <a:lnTo>
                        <a:pt x="9469" y="68809"/>
                      </a:lnTo>
                      <a:cubicBezTo>
                        <a:pt x="5658" y="68809"/>
                        <a:pt x="2134" y="66523"/>
                        <a:pt x="706" y="62904"/>
                      </a:cubicBezTo>
                      <a:cubicBezTo>
                        <a:pt x="-723" y="59380"/>
                        <a:pt x="39" y="55284"/>
                        <a:pt x="2801" y="52522"/>
                      </a:cubicBezTo>
                      <a:lnTo>
                        <a:pt x="52522" y="2801"/>
                      </a:lnTo>
                      <a:cubicBezTo>
                        <a:pt x="55284" y="39"/>
                        <a:pt x="59284" y="-723"/>
                        <a:pt x="62904" y="706"/>
                      </a:cubicBezTo>
                      <a:cubicBezTo>
                        <a:pt x="66428" y="2134"/>
                        <a:pt x="68809" y="5659"/>
                        <a:pt x="68809" y="9469"/>
                      </a:cubicBezTo>
                      <a:lnTo>
                        <a:pt x="68809" y="49188"/>
                      </a:lnTo>
                      <a:cubicBezTo>
                        <a:pt x="68809" y="59951"/>
                        <a:pt x="60046" y="68619"/>
                        <a:pt x="49378" y="68619"/>
                      </a:cubicBezTo>
                      <a:close/>
                      <a:moveTo>
                        <a:pt x="32424" y="49759"/>
                      </a:moveTo>
                      <a:lnTo>
                        <a:pt x="49188" y="49759"/>
                      </a:lnTo>
                      <a:lnTo>
                        <a:pt x="49378" y="32805"/>
                      </a:lnTo>
                      <a:lnTo>
                        <a:pt x="32424" y="49759"/>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grpSp>
      <p:grpSp>
        <p:nvGrpSpPr>
          <p:cNvPr id="315" name="グループ化 314">
            <a:extLst>
              <a:ext uri="{FF2B5EF4-FFF2-40B4-BE49-F238E27FC236}">
                <a16:creationId xmlns:a16="http://schemas.microsoft.com/office/drawing/2014/main" id="{F9D62C5A-7F75-195E-B820-F26FD4E042FF}"/>
              </a:ext>
            </a:extLst>
          </p:cNvPr>
          <p:cNvGrpSpPr/>
          <p:nvPr/>
        </p:nvGrpSpPr>
        <p:grpSpPr>
          <a:xfrm>
            <a:off x="2242038" y="3436947"/>
            <a:ext cx="9952198" cy="1724642"/>
            <a:chOff x="2242038" y="3417515"/>
            <a:chExt cx="9952198" cy="1724642"/>
          </a:xfrm>
        </p:grpSpPr>
        <p:sp>
          <p:nvSpPr>
            <p:cNvPr id="316" name="正方形/長方形 315">
              <a:extLst>
                <a:ext uri="{FF2B5EF4-FFF2-40B4-BE49-F238E27FC236}">
                  <a16:creationId xmlns:a16="http://schemas.microsoft.com/office/drawing/2014/main" id="{F4E29D69-ED4F-AAC3-0C40-AC02DA87E27D}"/>
                </a:ext>
              </a:extLst>
            </p:cNvPr>
            <p:cNvSpPr/>
            <p:nvPr/>
          </p:nvSpPr>
          <p:spPr>
            <a:xfrm>
              <a:off x="2242038" y="3417515"/>
              <a:ext cx="9952198" cy="1724642"/>
            </a:xfrm>
            <a:prstGeom prst="rect">
              <a:avLst/>
            </a:prstGeom>
            <a:gradFill flip="none" rotWithShape="1">
              <a:gsLst>
                <a:gs pos="0">
                  <a:srgbClr val="009DD9">
                    <a:alpha val="80000"/>
                  </a:srgbClr>
                </a:gs>
                <a:gs pos="6000">
                  <a:srgbClr val="009DD9">
                    <a:alpha val="50000"/>
                  </a:srgbClr>
                </a:gs>
                <a:gs pos="25000">
                  <a:srgbClr val="009DD9">
                    <a:alpha val="5000"/>
                  </a:srgbClr>
                </a:gs>
                <a:gs pos="100000">
                  <a:srgbClr val="009DD9">
                    <a:alpha val="2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7" name="Title 4">
              <a:extLst>
                <a:ext uri="{FF2B5EF4-FFF2-40B4-BE49-F238E27FC236}">
                  <a16:creationId xmlns:a16="http://schemas.microsoft.com/office/drawing/2014/main" id="{7A213700-8082-D6DD-3FD5-AB69198649E7}"/>
                </a:ext>
              </a:extLst>
            </p:cNvPr>
            <p:cNvSpPr txBox="1">
              <a:spLocks/>
            </p:cNvSpPr>
            <p:nvPr/>
          </p:nvSpPr>
          <p:spPr>
            <a:xfrm>
              <a:off x="4403894" y="4488629"/>
              <a:ext cx="2290520" cy="591820"/>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Strengthening Cooperation</a:t>
              </a:r>
            </a:p>
          </p:txBody>
        </p:sp>
        <p:sp>
          <p:nvSpPr>
            <p:cNvPr id="318" name="Title 4">
              <a:extLst>
                <a:ext uri="{FF2B5EF4-FFF2-40B4-BE49-F238E27FC236}">
                  <a16:creationId xmlns:a16="http://schemas.microsoft.com/office/drawing/2014/main" id="{7BB0729E-C3EF-911B-591F-0986379FE40D}"/>
                </a:ext>
              </a:extLst>
            </p:cNvPr>
            <p:cNvSpPr txBox="1">
              <a:spLocks/>
            </p:cNvSpPr>
            <p:nvPr/>
          </p:nvSpPr>
          <p:spPr>
            <a:xfrm>
              <a:off x="6858176" y="4484862"/>
              <a:ext cx="2290520" cy="591820"/>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Industry Engagement</a:t>
              </a:r>
            </a:p>
          </p:txBody>
        </p:sp>
        <p:sp>
          <p:nvSpPr>
            <p:cNvPr id="319" name="Title 4">
              <a:extLst>
                <a:ext uri="{FF2B5EF4-FFF2-40B4-BE49-F238E27FC236}">
                  <a16:creationId xmlns:a16="http://schemas.microsoft.com/office/drawing/2014/main" id="{14617B14-05F9-72E1-5376-E4282FCE32EB}"/>
                </a:ext>
              </a:extLst>
            </p:cNvPr>
            <p:cNvSpPr txBox="1">
              <a:spLocks/>
            </p:cNvSpPr>
            <p:nvPr/>
          </p:nvSpPr>
          <p:spPr>
            <a:xfrm>
              <a:off x="8905882" y="4488629"/>
              <a:ext cx="2820704" cy="591820"/>
            </a:xfrm>
            <a:prstGeom prst="rect">
              <a:avLst/>
            </a:prstGeom>
          </p:spPr>
          <p:txBody>
            <a:bodyPr anchor="t">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Bridging</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the Standardization Gap</a:t>
              </a:r>
            </a:p>
          </p:txBody>
        </p:sp>
        <p:grpSp>
          <p:nvGrpSpPr>
            <p:cNvPr id="320" name="Partnership">
              <a:extLst>
                <a:ext uri="{FF2B5EF4-FFF2-40B4-BE49-F238E27FC236}">
                  <a16:creationId xmlns:a16="http://schemas.microsoft.com/office/drawing/2014/main" id="{F8075D6B-54FA-B06B-C0F4-12703EEAC13D}"/>
                </a:ext>
              </a:extLst>
            </p:cNvPr>
            <p:cNvGrpSpPr/>
            <p:nvPr/>
          </p:nvGrpSpPr>
          <p:grpSpPr>
            <a:xfrm>
              <a:off x="5022758" y="3780393"/>
              <a:ext cx="814182" cy="659025"/>
              <a:chOff x="3166890" y="5623066"/>
              <a:chExt cx="457147" cy="352386"/>
            </a:xfrm>
            <a:solidFill>
              <a:srgbClr val="009CD6"/>
            </a:solidFill>
          </p:grpSpPr>
          <p:sp>
            <p:nvSpPr>
              <p:cNvPr id="341" name="Freeform: Shape 15">
                <a:extLst>
                  <a:ext uri="{FF2B5EF4-FFF2-40B4-BE49-F238E27FC236}">
                    <a16:creationId xmlns:a16="http://schemas.microsoft.com/office/drawing/2014/main" id="{B34B8713-26E3-BA7A-6830-63A0CEF279FA}"/>
                  </a:ext>
                </a:extLst>
              </p:cNvPr>
              <p:cNvSpPr/>
              <p:nvPr/>
            </p:nvSpPr>
            <p:spPr>
              <a:xfrm>
                <a:off x="3166890" y="5643411"/>
                <a:ext cx="201923" cy="227171"/>
              </a:xfrm>
              <a:custGeom>
                <a:avLst/>
                <a:gdLst>
                  <a:gd name="connsiteX0" fmla="*/ 86861 w 201923"/>
                  <a:gd name="connsiteY0" fmla="*/ 227171 h 227171"/>
                  <a:gd name="connsiteX1" fmla="*/ 81527 w 201923"/>
                  <a:gd name="connsiteY1" fmla="*/ 225552 h 227171"/>
                  <a:gd name="connsiteX2" fmla="*/ 4185 w 201923"/>
                  <a:gd name="connsiteY2" fmla="*/ 173260 h 227171"/>
                  <a:gd name="connsiteX3" fmla="*/ 660 w 201923"/>
                  <a:gd name="connsiteY3" fmla="*/ 161925 h 227171"/>
                  <a:gd name="connsiteX4" fmla="*/ 60668 w 201923"/>
                  <a:gd name="connsiteY4" fmla="*/ 6096 h 227171"/>
                  <a:gd name="connsiteX5" fmla="*/ 69526 w 201923"/>
                  <a:gd name="connsiteY5" fmla="*/ 0 h 227171"/>
                  <a:gd name="connsiteX6" fmla="*/ 192398 w 201923"/>
                  <a:gd name="connsiteY6" fmla="*/ 0 h 227171"/>
                  <a:gd name="connsiteX7" fmla="*/ 201923 w 201923"/>
                  <a:gd name="connsiteY7" fmla="*/ 9525 h 227171"/>
                  <a:gd name="connsiteX8" fmla="*/ 192398 w 201923"/>
                  <a:gd name="connsiteY8" fmla="*/ 19050 h 227171"/>
                  <a:gd name="connsiteX9" fmla="*/ 76098 w 201923"/>
                  <a:gd name="connsiteY9" fmla="*/ 19050 h 227171"/>
                  <a:gd name="connsiteX10" fmla="*/ 21234 w 201923"/>
                  <a:gd name="connsiteY10" fmla="*/ 161735 h 227171"/>
                  <a:gd name="connsiteX11" fmla="*/ 92291 w 201923"/>
                  <a:gd name="connsiteY11" fmla="*/ 209741 h 227171"/>
                  <a:gd name="connsiteX12" fmla="*/ 94862 w 201923"/>
                  <a:gd name="connsiteY12" fmla="*/ 222980 h 227171"/>
                  <a:gd name="connsiteX13" fmla="*/ 86957 w 201923"/>
                  <a:gd name="connsiteY13" fmla="*/ 227171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23" h="227171">
                    <a:moveTo>
                      <a:pt x="86861" y="227171"/>
                    </a:moveTo>
                    <a:cubicBezTo>
                      <a:pt x="85052" y="227171"/>
                      <a:pt x="83147" y="226600"/>
                      <a:pt x="81527" y="225552"/>
                    </a:cubicBezTo>
                    <a:lnTo>
                      <a:pt x="4185" y="173260"/>
                    </a:lnTo>
                    <a:cubicBezTo>
                      <a:pt x="470" y="170783"/>
                      <a:pt x="-959" y="166116"/>
                      <a:pt x="660" y="161925"/>
                    </a:cubicBezTo>
                    <a:lnTo>
                      <a:pt x="60668" y="6096"/>
                    </a:lnTo>
                    <a:cubicBezTo>
                      <a:pt x="62096" y="2381"/>
                      <a:pt x="65621" y="0"/>
                      <a:pt x="69526" y="0"/>
                    </a:cubicBezTo>
                    <a:lnTo>
                      <a:pt x="192398" y="0"/>
                    </a:lnTo>
                    <a:cubicBezTo>
                      <a:pt x="197637" y="0"/>
                      <a:pt x="201923" y="4286"/>
                      <a:pt x="201923" y="9525"/>
                    </a:cubicBezTo>
                    <a:cubicBezTo>
                      <a:pt x="201923" y="14764"/>
                      <a:pt x="197637" y="19050"/>
                      <a:pt x="192398" y="19050"/>
                    </a:cubicBezTo>
                    <a:lnTo>
                      <a:pt x="76098" y="19050"/>
                    </a:lnTo>
                    <a:lnTo>
                      <a:pt x="21234" y="161735"/>
                    </a:lnTo>
                    <a:lnTo>
                      <a:pt x="92291" y="209741"/>
                    </a:lnTo>
                    <a:cubicBezTo>
                      <a:pt x="96672" y="212693"/>
                      <a:pt x="97815" y="218599"/>
                      <a:pt x="94862" y="222980"/>
                    </a:cubicBezTo>
                    <a:cubicBezTo>
                      <a:pt x="93053" y="225743"/>
                      <a:pt x="90005" y="227171"/>
                      <a:pt x="86957" y="22717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2" name="Freeform: Shape 16">
                <a:extLst>
                  <a:ext uri="{FF2B5EF4-FFF2-40B4-BE49-F238E27FC236}">
                    <a16:creationId xmlns:a16="http://schemas.microsoft.com/office/drawing/2014/main" id="{C7703F3B-9A65-0307-F461-1E9D3785139F}"/>
                  </a:ext>
                </a:extLst>
              </p:cNvPr>
              <p:cNvSpPr/>
              <p:nvPr/>
            </p:nvSpPr>
            <p:spPr>
              <a:xfrm>
                <a:off x="3281885" y="5623066"/>
                <a:ext cx="342152" cy="228180"/>
              </a:xfrm>
              <a:custGeom>
                <a:avLst/>
                <a:gdLst>
                  <a:gd name="connsiteX0" fmla="*/ 290097 w 342152"/>
                  <a:gd name="connsiteY0" fmla="*/ 228181 h 228180"/>
                  <a:gd name="connsiteX1" fmla="*/ 283905 w 342152"/>
                  <a:gd name="connsiteY1" fmla="*/ 225895 h 228180"/>
                  <a:gd name="connsiteX2" fmla="*/ 138268 w 342152"/>
                  <a:gd name="connsiteY2" fmla="*/ 102737 h 228180"/>
                  <a:gd name="connsiteX3" fmla="*/ 112741 w 342152"/>
                  <a:gd name="connsiteY3" fmla="*/ 112452 h 228180"/>
                  <a:gd name="connsiteX4" fmla="*/ 79499 w 342152"/>
                  <a:gd name="connsiteY4" fmla="*/ 149504 h 228180"/>
                  <a:gd name="connsiteX5" fmla="*/ 3585 w 342152"/>
                  <a:gd name="connsiteY5" fmla="*/ 152552 h 228180"/>
                  <a:gd name="connsiteX6" fmla="*/ 727 w 342152"/>
                  <a:gd name="connsiteY6" fmla="*/ 141408 h 228180"/>
                  <a:gd name="connsiteX7" fmla="*/ 42351 w 342152"/>
                  <a:gd name="connsiteY7" fmla="*/ 41681 h 228180"/>
                  <a:gd name="connsiteX8" fmla="*/ 47019 w 342152"/>
                  <a:gd name="connsiteY8" fmla="*/ 36728 h 228180"/>
                  <a:gd name="connsiteX9" fmla="*/ 122456 w 342152"/>
                  <a:gd name="connsiteY9" fmla="*/ 914 h 228180"/>
                  <a:gd name="connsiteX10" fmla="*/ 127981 w 342152"/>
                  <a:gd name="connsiteY10" fmla="*/ 57 h 228180"/>
                  <a:gd name="connsiteX11" fmla="*/ 264379 w 342152"/>
                  <a:gd name="connsiteY11" fmla="*/ 20345 h 228180"/>
                  <a:gd name="connsiteX12" fmla="*/ 271618 w 342152"/>
                  <a:gd name="connsiteY12" fmla="*/ 25679 h 228180"/>
                  <a:gd name="connsiteX13" fmla="*/ 341246 w 342152"/>
                  <a:gd name="connsiteY13" fmla="*/ 172841 h 228180"/>
                  <a:gd name="connsiteX14" fmla="*/ 339341 w 342152"/>
                  <a:gd name="connsiteY14" fmla="*/ 183699 h 228180"/>
                  <a:gd name="connsiteX15" fmla="*/ 296764 w 342152"/>
                  <a:gd name="connsiteY15" fmla="*/ 225323 h 228180"/>
                  <a:gd name="connsiteX16" fmla="*/ 290097 w 342152"/>
                  <a:gd name="connsiteY16" fmla="*/ 228086 h 228180"/>
                  <a:gd name="connsiteX17" fmla="*/ 140173 w 342152"/>
                  <a:gd name="connsiteY17" fmla="*/ 82258 h 228180"/>
                  <a:gd name="connsiteX18" fmla="*/ 146364 w 342152"/>
                  <a:gd name="connsiteY18" fmla="*/ 84544 h 228180"/>
                  <a:gd name="connsiteX19" fmla="*/ 289620 w 342152"/>
                  <a:gd name="connsiteY19" fmla="*/ 205797 h 228180"/>
                  <a:gd name="connsiteX20" fmla="*/ 321148 w 342152"/>
                  <a:gd name="connsiteY20" fmla="*/ 174936 h 228180"/>
                  <a:gd name="connsiteX21" fmla="*/ 256569 w 342152"/>
                  <a:gd name="connsiteY21" fmla="*/ 38538 h 228180"/>
                  <a:gd name="connsiteX22" fmla="*/ 128076 w 342152"/>
                  <a:gd name="connsiteY22" fmla="*/ 19393 h 228180"/>
                  <a:gd name="connsiteX23" fmla="*/ 58544 w 342152"/>
                  <a:gd name="connsiteY23" fmla="*/ 52349 h 228180"/>
                  <a:gd name="connsiteX24" fmla="*/ 21396 w 342152"/>
                  <a:gd name="connsiteY24" fmla="*/ 141313 h 228180"/>
                  <a:gd name="connsiteX25" fmla="*/ 65878 w 342152"/>
                  <a:gd name="connsiteY25" fmla="*/ 136074 h 228180"/>
                  <a:gd name="connsiteX26" fmla="*/ 100168 w 342152"/>
                  <a:gd name="connsiteY26" fmla="*/ 97974 h 228180"/>
                  <a:gd name="connsiteX27" fmla="*/ 103883 w 342152"/>
                  <a:gd name="connsiteY27" fmla="*/ 95402 h 228180"/>
                  <a:gd name="connsiteX28" fmla="*/ 136744 w 342152"/>
                  <a:gd name="connsiteY28" fmla="*/ 82829 h 228180"/>
                  <a:gd name="connsiteX29" fmla="*/ 140173 w 342152"/>
                  <a:gd name="connsiteY29" fmla="*/ 82163 h 22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2152" h="228180">
                    <a:moveTo>
                      <a:pt x="290097" y="228181"/>
                    </a:moveTo>
                    <a:cubicBezTo>
                      <a:pt x="287906" y="228181"/>
                      <a:pt x="285715" y="227419"/>
                      <a:pt x="283905" y="225895"/>
                    </a:cubicBezTo>
                    <a:lnTo>
                      <a:pt x="138268" y="102737"/>
                    </a:lnTo>
                    <a:lnTo>
                      <a:pt x="112741" y="112452"/>
                    </a:lnTo>
                    <a:lnTo>
                      <a:pt x="79499" y="149504"/>
                    </a:lnTo>
                    <a:cubicBezTo>
                      <a:pt x="50448" y="176746"/>
                      <a:pt x="17205" y="163316"/>
                      <a:pt x="3585" y="152552"/>
                    </a:cubicBezTo>
                    <a:cubicBezTo>
                      <a:pt x="251" y="149885"/>
                      <a:pt x="-892" y="145313"/>
                      <a:pt x="727" y="141408"/>
                    </a:cubicBezTo>
                    <a:lnTo>
                      <a:pt x="42351" y="41681"/>
                    </a:lnTo>
                    <a:cubicBezTo>
                      <a:pt x="43304" y="39491"/>
                      <a:pt x="44923" y="37776"/>
                      <a:pt x="47019" y="36728"/>
                    </a:cubicBezTo>
                    <a:lnTo>
                      <a:pt x="122456" y="914"/>
                    </a:lnTo>
                    <a:cubicBezTo>
                      <a:pt x="124171" y="152"/>
                      <a:pt x="126076" y="-133"/>
                      <a:pt x="127981" y="57"/>
                    </a:cubicBezTo>
                    <a:lnTo>
                      <a:pt x="264379" y="20345"/>
                    </a:lnTo>
                    <a:cubicBezTo>
                      <a:pt x="267522" y="20822"/>
                      <a:pt x="270189" y="22822"/>
                      <a:pt x="271618" y="25679"/>
                    </a:cubicBezTo>
                    <a:lnTo>
                      <a:pt x="341246" y="172841"/>
                    </a:lnTo>
                    <a:cubicBezTo>
                      <a:pt x="342960" y="176555"/>
                      <a:pt x="342198" y="180842"/>
                      <a:pt x="339341" y="183699"/>
                    </a:cubicBezTo>
                    <a:lnTo>
                      <a:pt x="296764" y="225323"/>
                    </a:lnTo>
                    <a:cubicBezTo>
                      <a:pt x="294954" y="227133"/>
                      <a:pt x="292478" y="228086"/>
                      <a:pt x="290097" y="228086"/>
                    </a:cubicBezTo>
                    <a:close/>
                    <a:moveTo>
                      <a:pt x="140173" y="82258"/>
                    </a:moveTo>
                    <a:cubicBezTo>
                      <a:pt x="142364" y="82258"/>
                      <a:pt x="144555" y="83020"/>
                      <a:pt x="146364" y="84544"/>
                    </a:cubicBezTo>
                    <a:lnTo>
                      <a:pt x="289620" y="205797"/>
                    </a:lnTo>
                    <a:lnTo>
                      <a:pt x="321148" y="174936"/>
                    </a:lnTo>
                    <a:lnTo>
                      <a:pt x="256569" y="38538"/>
                    </a:lnTo>
                    <a:lnTo>
                      <a:pt x="128076" y="19393"/>
                    </a:lnTo>
                    <a:lnTo>
                      <a:pt x="58544" y="52349"/>
                    </a:lnTo>
                    <a:lnTo>
                      <a:pt x="21396" y="141313"/>
                    </a:lnTo>
                    <a:cubicBezTo>
                      <a:pt x="30635" y="146266"/>
                      <a:pt x="48733" y="152171"/>
                      <a:pt x="65878" y="136074"/>
                    </a:cubicBezTo>
                    <a:lnTo>
                      <a:pt x="100168" y="97974"/>
                    </a:lnTo>
                    <a:cubicBezTo>
                      <a:pt x="101216" y="96831"/>
                      <a:pt x="102454" y="95974"/>
                      <a:pt x="103883" y="95402"/>
                    </a:cubicBezTo>
                    <a:lnTo>
                      <a:pt x="136744" y="82829"/>
                    </a:lnTo>
                    <a:cubicBezTo>
                      <a:pt x="137887" y="82448"/>
                      <a:pt x="139030" y="82163"/>
                      <a:pt x="140173" y="8216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3" name="Freeform: Shape 17">
                <a:extLst>
                  <a:ext uri="{FF2B5EF4-FFF2-40B4-BE49-F238E27FC236}">
                    <a16:creationId xmlns:a16="http://schemas.microsoft.com/office/drawing/2014/main" id="{C04641E2-A525-1B77-78CD-00EA53AB41A3}"/>
                  </a:ext>
                </a:extLst>
              </p:cNvPr>
              <p:cNvSpPr/>
              <p:nvPr/>
            </p:nvSpPr>
            <p:spPr>
              <a:xfrm>
                <a:off x="3443542" y="5800341"/>
                <a:ext cx="144532" cy="92529"/>
              </a:xfrm>
              <a:custGeom>
                <a:avLst/>
                <a:gdLst>
                  <a:gd name="connsiteX0" fmla="*/ 108818 w 144532"/>
                  <a:gd name="connsiteY0" fmla="*/ 92530 h 92529"/>
                  <a:gd name="connsiteX1" fmla="*/ 98816 w 144532"/>
                  <a:gd name="connsiteY1" fmla="*/ 90910 h 92529"/>
                  <a:gd name="connsiteX2" fmla="*/ 96530 w 144532"/>
                  <a:gd name="connsiteY2" fmla="*/ 89577 h 92529"/>
                  <a:gd name="connsiteX3" fmla="*/ 3661 w 144532"/>
                  <a:gd name="connsiteY3" fmla="*/ 16996 h 92529"/>
                  <a:gd name="connsiteX4" fmla="*/ 2042 w 144532"/>
                  <a:gd name="connsiteY4" fmla="*/ 3661 h 92529"/>
                  <a:gd name="connsiteX5" fmla="*/ 15377 w 144532"/>
                  <a:gd name="connsiteY5" fmla="*/ 2042 h 92529"/>
                  <a:gd name="connsiteX6" fmla="*/ 106817 w 144532"/>
                  <a:gd name="connsiteY6" fmla="*/ 73480 h 92529"/>
                  <a:gd name="connsiteX7" fmla="*/ 123105 w 144532"/>
                  <a:gd name="connsiteY7" fmla="*/ 65383 h 92529"/>
                  <a:gd name="connsiteX8" fmla="*/ 116437 w 144532"/>
                  <a:gd name="connsiteY8" fmla="*/ 43666 h 92529"/>
                  <a:gd name="connsiteX9" fmla="*/ 115485 w 144532"/>
                  <a:gd name="connsiteY9" fmla="*/ 30236 h 92529"/>
                  <a:gd name="connsiteX10" fmla="*/ 128915 w 144532"/>
                  <a:gd name="connsiteY10" fmla="*/ 29284 h 92529"/>
                  <a:gd name="connsiteX11" fmla="*/ 137773 w 144532"/>
                  <a:gd name="connsiteY11" fmla="*/ 77480 h 92529"/>
                  <a:gd name="connsiteX12" fmla="*/ 108818 w 144532"/>
                  <a:gd name="connsiteY12" fmla="*/ 92530 h 9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532" h="92529">
                    <a:moveTo>
                      <a:pt x="108818" y="92530"/>
                    </a:moveTo>
                    <a:cubicBezTo>
                      <a:pt x="103102" y="92530"/>
                      <a:pt x="99197" y="91006"/>
                      <a:pt x="98816" y="90910"/>
                    </a:cubicBezTo>
                    <a:cubicBezTo>
                      <a:pt x="97959" y="90529"/>
                      <a:pt x="97197" y="90148"/>
                      <a:pt x="96530" y="89577"/>
                    </a:cubicBezTo>
                    <a:lnTo>
                      <a:pt x="3661" y="16996"/>
                    </a:lnTo>
                    <a:cubicBezTo>
                      <a:pt x="-530" y="13758"/>
                      <a:pt x="-1196" y="7757"/>
                      <a:pt x="2042" y="3661"/>
                    </a:cubicBezTo>
                    <a:cubicBezTo>
                      <a:pt x="5281" y="-530"/>
                      <a:pt x="11281" y="-1196"/>
                      <a:pt x="15377" y="2042"/>
                    </a:cubicBezTo>
                    <a:lnTo>
                      <a:pt x="106817" y="73480"/>
                    </a:lnTo>
                    <a:cubicBezTo>
                      <a:pt x="109198" y="73861"/>
                      <a:pt x="115961" y="74051"/>
                      <a:pt x="123105" y="65383"/>
                    </a:cubicBezTo>
                    <a:cubicBezTo>
                      <a:pt x="130630" y="56239"/>
                      <a:pt x="116533" y="43762"/>
                      <a:pt x="116437" y="43666"/>
                    </a:cubicBezTo>
                    <a:cubicBezTo>
                      <a:pt x="112437" y="40237"/>
                      <a:pt x="112056" y="34237"/>
                      <a:pt x="115485" y="30236"/>
                    </a:cubicBezTo>
                    <a:cubicBezTo>
                      <a:pt x="118914" y="26236"/>
                      <a:pt x="124915" y="25855"/>
                      <a:pt x="128915" y="29284"/>
                    </a:cubicBezTo>
                    <a:cubicBezTo>
                      <a:pt x="138726" y="37761"/>
                      <a:pt x="153204" y="58811"/>
                      <a:pt x="137773" y="77480"/>
                    </a:cubicBezTo>
                    <a:cubicBezTo>
                      <a:pt x="127582" y="89863"/>
                      <a:pt x="116533" y="92530"/>
                      <a:pt x="108818" y="9253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4" name="Freeform: Shape 18">
                <a:extLst>
                  <a:ext uri="{FF2B5EF4-FFF2-40B4-BE49-F238E27FC236}">
                    <a16:creationId xmlns:a16="http://schemas.microsoft.com/office/drawing/2014/main" id="{3CCB150E-F36C-EB91-1B83-A929BFC70E0C}"/>
                  </a:ext>
                </a:extLst>
              </p:cNvPr>
              <p:cNvSpPr/>
              <p:nvPr/>
            </p:nvSpPr>
            <p:spPr>
              <a:xfrm>
                <a:off x="3427151" y="5859318"/>
                <a:ext cx="128433" cy="68319"/>
              </a:xfrm>
              <a:custGeom>
                <a:avLst/>
                <a:gdLst>
                  <a:gd name="connsiteX0" fmla="*/ 88823 w 128433"/>
                  <a:gd name="connsiteY0" fmla="*/ 68319 h 68319"/>
                  <a:gd name="connsiteX1" fmla="*/ 77870 w 128433"/>
                  <a:gd name="connsiteY1" fmla="*/ 67176 h 68319"/>
                  <a:gd name="connsiteX2" fmla="*/ 74726 w 128433"/>
                  <a:gd name="connsiteY2" fmla="*/ 65747 h 68319"/>
                  <a:gd name="connsiteX3" fmla="*/ 4146 w 128433"/>
                  <a:gd name="connsiteY3" fmla="*/ 17360 h 68319"/>
                  <a:gd name="connsiteX4" fmla="*/ 1670 w 128433"/>
                  <a:gd name="connsiteY4" fmla="*/ 4121 h 68319"/>
                  <a:gd name="connsiteX5" fmla="*/ 14909 w 128433"/>
                  <a:gd name="connsiteY5" fmla="*/ 1644 h 68319"/>
                  <a:gd name="connsiteX6" fmla="*/ 83870 w 128433"/>
                  <a:gd name="connsiteY6" fmla="*/ 48888 h 68319"/>
                  <a:gd name="connsiteX7" fmla="*/ 102920 w 128433"/>
                  <a:gd name="connsiteY7" fmla="*/ 45078 h 68319"/>
                  <a:gd name="connsiteX8" fmla="*/ 109302 w 128433"/>
                  <a:gd name="connsiteY8" fmla="*/ 23361 h 68319"/>
                  <a:gd name="connsiteX9" fmla="*/ 118446 w 128433"/>
                  <a:gd name="connsiteY9" fmla="*/ 13455 h 68319"/>
                  <a:gd name="connsiteX10" fmla="*/ 128352 w 128433"/>
                  <a:gd name="connsiteY10" fmla="*/ 22599 h 68319"/>
                  <a:gd name="connsiteX11" fmla="*/ 114922 w 128433"/>
                  <a:gd name="connsiteY11" fmla="*/ 59842 h 68319"/>
                  <a:gd name="connsiteX12" fmla="*/ 88919 w 128433"/>
                  <a:gd name="connsiteY12" fmla="*/ 68224 h 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33" h="68319">
                    <a:moveTo>
                      <a:pt x="88823" y="68319"/>
                    </a:moveTo>
                    <a:cubicBezTo>
                      <a:pt x="82727" y="68319"/>
                      <a:pt x="78251" y="67271"/>
                      <a:pt x="77870" y="67176"/>
                    </a:cubicBezTo>
                    <a:cubicBezTo>
                      <a:pt x="76727" y="66890"/>
                      <a:pt x="75679" y="66414"/>
                      <a:pt x="74726" y="65747"/>
                    </a:cubicBezTo>
                    <a:lnTo>
                      <a:pt x="4146" y="17360"/>
                    </a:lnTo>
                    <a:cubicBezTo>
                      <a:pt x="-235" y="14408"/>
                      <a:pt x="-1283" y="8407"/>
                      <a:pt x="1670" y="4121"/>
                    </a:cubicBezTo>
                    <a:cubicBezTo>
                      <a:pt x="4622" y="-166"/>
                      <a:pt x="10623" y="-1309"/>
                      <a:pt x="14909" y="1644"/>
                    </a:cubicBezTo>
                    <a:lnTo>
                      <a:pt x="83870" y="48888"/>
                    </a:lnTo>
                    <a:cubicBezTo>
                      <a:pt x="88347" y="49555"/>
                      <a:pt x="97301" y="49745"/>
                      <a:pt x="102920" y="45078"/>
                    </a:cubicBezTo>
                    <a:cubicBezTo>
                      <a:pt x="107683" y="41173"/>
                      <a:pt x="109778" y="33839"/>
                      <a:pt x="109302" y="23361"/>
                    </a:cubicBezTo>
                    <a:cubicBezTo>
                      <a:pt x="109112" y="18122"/>
                      <a:pt x="113112" y="13646"/>
                      <a:pt x="118446" y="13455"/>
                    </a:cubicBezTo>
                    <a:cubicBezTo>
                      <a:pt x="123685" y="13455"/>
                      <a:pt x="128162" y="17265"/>
                      <a:pt x="128352" y="22599"/>
                    </a:cubicBezTo>
                    <a:cubicBezTo>
                      <a:pt x="129114" y="39363"/>
                      <a:pt x="124542" y="51936"/>
                      <a:pt x="114922" y="59842"/>
                    </a:cubicBezTo>
                    <a:cubicBezTo>
                      <a:pt x="106635" y="66700"/>
                      <a:pt x="96443" y="68224"/>
                      <a:pt x="88919" y="6822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5" name="Freeform: Shape 19">
                <a:extLst>
                  <a:ext uri="{FF2B5EF4-FFF2-40B4-BE49-F238E27FC236}">
                    <a16:creationId xmlns:a16="http://schemas.microsoft.com/office/drawing/2014/main" id="{607BE5FF-E11D-D266-8859-4422DE4E3614}"/>
                  </a:ext>
                </a:extLst>
              </p:cNvPr>
              <p:cNvSpPr/>
              <p:nvPr/>
            </p:nvSpPr>
            <p:spPr>
              <a:xfrm>
                <a:off x="3394230" y="5894952"/>
                <a:ext cx="127288" cy="62403"/>
              </a:xfrm>
              <a:custGeom>
                <a:avLst/>
                <a:gdLst>
                  <a:gd name="connsiteX0" fmla="*/ 85644 w 127288"/>
                  <a:gd name="connsiteY0" fmla="*/ 62403 h 62403"/>
                  <a:gd name="connsiteX1" fmla="*/ 60022 w 127288"/>
                  <a:gd name="connsiteY1" fmla="*/ 54116 h 62403"/>
                  <a:gd name="connsiteX2" fmla="*/ 4301 w 127288"/>
                  <a:gd name="connsiteY2" fmla="*/ 17540 h 62403"/>
                  <a:gd name="connsiteX3" fmla="*/ 1538 w 127288"/>
                  <a:gd name="connsiteY3" fmla="*/ 4301 h 62403"/>
                  <a:gd name="connsiteX4" fmla="*/ 14778 w 127288"/>
                  <a:gd name="connsiteY4" fmla="*/ 1538 h 62403"/>
                  <a:gd name="connsiteX5" fmla="*/ 70880 w 127288"/>
                  <a:gd name="connsiteY5" fmla="*/ 38305 h 62403"/>
                  <a:gd name="connsiteX6" fmla="*/ 90692 w 127288"/>
                  <a:gd name="connsiteY6" fmla="*/ 42401 h 62403"/>
                  <a:gd name="connsiteX7" fmla="*/ 108885 w 127288"/>
                  <a:gd name="connsiteY7" fmla="*/ 19636 h 62403"/>
                  <a:gd name="connsiteX8" fmla="*/ 121077 w 127288"/>
                  <a:gd name="connsiteY8" fmla="*/ 14016 h 62403"/>
                  <a:gd name="connsiteX9" fmla="*/ 126697 w 127288"/>
                  <a:gd name="connsiteY9" fmla="*/ 26208 h 62403"/>
                  <a:gd name="connsiteX10" fmla="*/ 96026 w 127288"/>
                  <a:gd name="connsiteY10" fmla="*/ 60689 h 62403"/>
                  <a:gd name="connsiteX11" fmla="*/ 85549 w 127288"/>
                  <a:gd name="connsiteY11" fmla="*/ 62213 h 6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88" h="62403">
                    <a:moveTo>
                      <a:pt x="85644" y="62403"/>
                    </a:moveTo>
                    <a:cubicBezTo>
                      <a:pt x="71547" y="62403"/>
                      <a:pt x="60593" y="54593"/>
                      <a:pt x="60022" y="54116"/>
                    </a:cubicBezTo>
                    <a:lnTo>
                      <a:pt x="4301" y="17540"/>
                    </a:lnTo>
                    <a:cubicBezTo>
                      <a:pt x="-81" y="14683"/>
                      <a:pt x="-1319" y="8777"/>
                      <a:pt x="1538" y="4301"/>
                    </a:cubicBezTo>
                    <a:cubicBezTo>
                      <a:pt x="4396" y="-81"/>
                      <a:pt x="10301" y="-1319"/>
                      <a:pt x="14778" y="1538"/>
                    </a:cubicBezTo>
                    <a:lnTo>
                      <a:pt x="70880" y="38305"/>
                    </a:lnTo>
                    <a:cubicBezTo>
                      <a:pt x="70880" y="38305"/>
                      <a:pt x="81167" y="45449"/>
                      <a:pt x="90692" y="42401"/>
                    </a:cubicBezTo>
                    <a:cubicBezTo>
                      <a:pt x="99836" y="39543"/>
                      <a:pt x="105647" y="28399"/>
                      <a:pt x="108885" y="19636"/>
                    </a:cubicBezTo>
                    <a:cubicBezTo>
                      <a:pt x="110695" y="14683"/>
                      <a:pt x="116219" y="12206"/>
                      <a:pt x="121077" y="14016"/>
                    </a:cubicBezTo>
                    <a:cubicBezTo>
                      <a:pt x="126030" y="15826"/>
                      <a:pt x="128507" y="21350"/>
                      <a:pt x="126697" y="26208"/>
                    </a:cubicBezTo>
                    <a:cubicBezTo>
                      <a:pt x="119744" y="44972"/>
                      <a:pt x="109457" y="56593"/>
                      <a:pt x="96026" y="60689"/>
                    </a:cubicBezTo>
                    <a:cubicBezTo>
                      <a:pt x="92407" y="61736"/>
                      <a:pt x="88883" y="62213"/>
                      <a:pt x="85549" y="6221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6" name="Freeform: Shape 20">
                <a:extLst>
                  <a:ext uri="{FF2B5EF4-FFF2-40B4-BE49-F238E27FC236}">
                    <a16:creationId xmlns:a16="http://schemas.microsoft.com/office/drawing/2014/main" id="{67B408CB-9EBE-122B-C77B-E72FA82DDF8D}"/>
                  </a:ext>
                </a:extLst>
              </p:cNvPr>
              <p:cNvSpPr/>
              <p:nvPr/>
            </p:nvSpPr>
            <p:spPr>
              <a:xfrm>
                <a:off x="3356804" y="5926868"/>
                <a:ext cx="105647" cy="36774"/>
              </a:xfrm>
              <a:custGeom>
                <a:avLst/>
                <a:gdLst>
                  <a:gd name="connsiteX0" fmla="*/ 60015 w 105647"/>
                  <a:gd name="connsiteY0" fmla="*/ 36774 h 36774"/>
                  <a:gd name="connsiteX1" fmla="*/ 21915 w 105647"/>
                  <a:gd name="connsiteY1" fmla="*/ 28106 h 36774"/>
                  <a:gd name="connsiteX2" fmla="*/ 20677 w 105647"/>
                  <a:gd name="connsiteY2" fmla="*/ 27440 h 36774"/>
                  <a:gd name="connsiteX3" fmla="*/ 4580 w 105647"/>
                  <a:gd name="connsiteY3" fmla="*/ 17629 h 36774"/>
                  <a:gd name="connsiteX4" fmla="*/ 1341 w 105647"/>
                  <a:gd name="connsiteY4" fmla="*/ 4580 h 36774"/>
                  <a:gd name="connsiteX5" fmla="*/ 14390 w 105647"/>
                  <a:gd name="connsiteY5" fmla="*/ 1341 h 36774"/>
                  <a:gd name="connsiteX6" fmla="*/ 29916 w 105647"/>
                  <a:gd name="connsiteY6" fmla="*/ 10771 h 36774"/>
                  <a:gd name="connsiteX7" fmla="*/ 88019 w 105647"/>
                  <a:gd name="connsiteY7" fmla="*/ 5056 h 36774"/>
                  <a:gd name="connsiteX8" fmla="*/ 101068 w 105647"/>
                  <a:gd name="connsiteY8" fmla="*/ 1913 h 36774"/>
                  <a:gd name="connsiteX9" fmla="*/ 104306 w 105647"/>
                  <a:gd name="connsiteY9" fmla="*/ 14867 h 36774"/>
                  <a:gd name="connsiteX10" fmla="*/ 59920 w 105647"/>
                  <a:gd name="connsiteY10" fmla="*/ 36679 h 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47" h="36774">
                    <a:moveTo>
                      <a:pt x="60015" y="36774"/>
                    </a:moveTo>
                    <a:cubicBezTo>
                      <a:pt x="49538" y="36774"/>
                      <a:pt x="36869" y="34393"/>
                      <a:pt x="21915" y="28106"/>
                    </a:cubicBezTo>
                    <a:cubicBezTo>
                      <a:pt x="21439" y="27916"/>
                      <a:pt x="21058" y="27725"/>
                      <a:pt x="20677" y="27440"/>
                    </a:cubicBezTo>
                    <a:lnTo>
                      <a:pt x="4580" y="17629"/>
                    </a:lnTo>
                    <a:cubicBezTo>
                      <a:pt x="103" y="14867"/>
                      <a:pt x="-1326" y="9056"/>
                      <a:pt x="1341" y="4580"/>
                    </a:cubicBezTo>
                    <a:cubicBezTo>
                      <a:pt x="4103" y="103"/>
                      <a:pt x="9914" y="-1326"/>
                      <a:pt x="14390" y="1341"/>
                    </a:cubicBezTo>
                    <a:lnTo>
                      <a:pt x="29916" y="10771"/>
                    </a:lnTo>
                    <a:cubicBezTo>
                      <a:pt x="72683" y="28487"/>
                      <a:pt x="87447" y="6104"/>
                      <a:pt x="88019" y="5056"/>
                    </a:cubicBezTo>
                    <a:cubicBezTo>
                      <a:pt x="90781" y="674"/>
                      <a:pt x="96686" y="-754"/>
                      <a:pt x="101068" y="1913"/>
                    </a:cubicBezTo>
                    <a:cubicBezTo>
                      <a:pt x="105545" y="4580"/>
                      <a:pt x="106973" y="10295"/>
                      <a:pt x="104306" y="14867"/>
                    </a:cubicBezTo>
                    <a:cubicBezTo>
                      <a:pt x="103640" y="16010"/>
                      <a:pt x="90971" y="36679"/>
                      <a:pt x="59920" y="366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7" name="Freeform: Shape 21">
                <a:extLst>
                  <a:ext uri="{FF2B5EF4-FFF2-40B4-BE49-F238E27FC236}">
                    <a16:creationId xmlns:a16="http://schemas.microsoft.com/office/drawing/2014/main" id="{E369F6D0-923A-FF2C-AECB-3F7AE54DC168}"/>
                  </a:ext>
                </a:extLst>
              </p:cNvPr>
              <p:cNvSpPr/>
              <p:nvPr/>
            </p:nvSpPr>
            <p:spPr>
              <a:xfrm>
                <a:off x="3227670" y="5826371"/>
                <a:ext cx="93306" cy="109839"/>
              </a:xfrm>
              <a:custGeom>
                <a:avLst/>
                <a:gdLst>
                  <a:gd name="connsiteX0" fmla="*/ 33225 w 93306"/>
                  <a:gd name="connsiteY0" fmla="*/ 109649 h 109839"/>
                  <a:gd name="connsiteX1" fmla="*/ 13889 w 93306"/>
                  <a:gd name="connsiteY1" fmla="*/ 102410 h 109839"/>
                  <a:gd name="connsiteX2" fmla="*/ 1602 w 93306"/>
                  <a:gd name="connsiteY2" fmla="*/ 67358 h 109839"/>
                  <a:gd name="connsiteX3" fmla="*/ 2459 w 93306"/>
                  <a:gd name="connsiteY3" fmla="*/ 65834 h 109839"/>
                  <a:gd name="connsiteX4" fmla="*/ 38654 w 93306"/>
                  <a:gd name="connsiteY4" fmla="*/ 10208 h 109839"/>
                  <a:gd name="connsiteX5" fmla="*/ 76278 w 93306"/>
                  <a:gd name="connsiteY5" fmla="*/ 5636 h 109839"/>
                  <a:gd name="connsiteX6" fmla="*/ 90566 w 93306"/>
                  <a:gd name="connsiteY6" fmla="*/ 42783 h 109839"/>
                  <a:gd name="connsiteX7" fmla="*/ 54656 w 93306"/>
                  <a:gd name="connsiteY7" fmla="*/ 100219 h 109839"/>
                  <a:gd name="connsiteX8" fmla="*/ 53228 w 93306"/>
                  <a:gd name="connsiteY8" fmla="*/ 102029 h 109839"/>
                  <a:gd name="connsiteX9" fmla="*/ 33225 w 93306"/>
                  <a:gd name="connsiteY9" fmla="*/ 109839 h 109839"/>
                  <a:gd name="connsiteX10" fmla="*/ 19128 w 93306"/>
                  <a:gd name="connsiteY10" fmla="*/ 74978 h 109839"/>
                  <a:gd name="connsiteX11" fmla="*/ 25796 w 93306"/>
                  <a:gd name="connsiteY11" fmla="*/ 87455 h 109839"/>
                  <a:gd name="connsiteX12" fmla="*/ 39512 w 93306"/>
                  <a:gd name="connsiteY12" fmla="*/ 88503 h 109839"/>
                  <a:gd name="connsiteX13" fmla="*/ 73230 w 93306"/>
                  <a:gd name="connsiteY13" fmla="*/ 34877 h 109839"/>
                  <a:gd name="connsiteX14" fmla="*/ 66086 w 93306"/>
                  <a:gd name="connsiteY14" fmla="*/ 21638 h 109839"/>
                  <a:gd name="connsiteX15" fmla="*/ 54371 w 93306"/>
                  <a:gd name="connsiteY15" fmla="*/ 20876 h 109839"/>
                  <a:gd name="connsiteX16" fmla="*/ 19223 w 93306"/>
                  <a:gd name="connsiteY16" fmla="*/ 74978 h 1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306" h="109839">
                    <a:moveTo>
                      <a:pt x="33225" y="109649"/>
                    </a:moveTo>
                    <a:cubicBezTo>
                      <a:pt x="27224" y="109649"/>
                      <a:pt x="20557" y="107744"/>
                      <a:pt x="13889" y="102410"/>
                    </a:cubicBezTo>
                    <a:cubicBezTo>
                      <a:pt x="-1922" y="89741"/>
                      <a:pt x="-1255" y="74406"/>
                      <a:pt x="1602" y="67358"/>
                    </a:cubicBezTo>
                    <a:cubicBezTo>
                      <a:pt x="1792" y="66786"/>
                      <a:pt x="2078" y="66310"/>
                      <a:pt x="2459" y="65834"/>
                    </a:cubicBezTo>
                    <a:lnTo>
                      <a:pt x="38654" y="10208"/>
                    </a:lnTo>
                    <a:cubicBezTo>
                      <a:pt x="44179" y="2111"/>
                      <a:pt x="58657" y="-5604"/>
                      <a:pt x="76278" y="5636"/>
                    </a:cubicBezTo>
                    <a:cubicBezTo>
                      <a:pt x="92185" y="15732"/>
                      <a:pt x="96947" y="28210"/>
                      <a:pt x="90566" y="42783"/>
                    </a:cubicBezTo>
                    <a:cubicBezTo>
                      <a:pt x="88375" y="47927"/>
                      <a:pt x="64753" y="84693"/>
                      <a:pt x="54656" y="100219"/>
                    </a:cubicBezTo>
                    <a:cubicBezTo>
                      <a:pt x="54275" y="100886"/>
                      <a:pt x="53704" y="101457"/>
                      <a:pt x="53228" y="102029"/>
                    </a:cubicBezTo>
                    <a:cubicBezTo>
                      <a:pt x="49417" y="105648"/>
                      <a:pt x="42083" y="109839"/>
                      <a:pt x="33225" y="109839"/>
                    </a:cubicBezTo>
                    <a:close/>
                    <a:moveTo>
                      <a:pt x="19128" y="74978"/>
                    </a:moveTo>
                    <a:cubicBezTo>
                      <a:pt x="18747" y="76883"/>
                      <a:pt x="18747" y="81836"/>
                      <a:pt x="25796" y="87455"/>
                    </a:cubicBezTo>
                    <a:cubicBezTo>
                      <a:pt x="32082" y="92504"/>
                      <a:pt x="37035" y="90218"/>
                      <a:pt x="39512" y="88503"/>
                    </a:cubicBezTo>
                    <a:cubicBezTo>
                      <a:pt x="52656" y="68024"/>
                      <a:pt x="71325" y="38687"/>
                      <a:pt x="73230" y="34877"/>
                    </a:cubicBezTo>
                    <a:cubicBezTo>
                      <a:pt x="74849" y="31258"/>
                      <a:pt x="76278" y="28019"/>
                      <a:pt x="66086" y="21638"/>
                    </a:cubicBezTo>
                    <a:cubicBezTo>
                      <a:pt x="58942" y="17066"/>
                      <a:pt x="55704" y="19256"/>
                      <a:pt x="54371" y="20876"/>
                    </a:cubicBezTo>
                    <a:lnTo>
                      <a:pt x="19223" y="74978"/>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8" name="Freeform: Shape 22">
                <a:extLst>
                  <a:ext uri="{FF2B5EF4-FFF2-40B4-BE49-F238E27FC236}">
                    <a16:creationId xmlns:a16="http://schemas.microsoft.com/office/drawing/2014/main" id="{5701256D-4FEA-6A5B-E19A-625CA9916469}"/>
                  </a:ext>
                </a:extLst>
              </p:cNvPr>
              <p:cNvSpPr/>
              <p:nvPr/>
            </p:nvSpPr>
            <p:spPr>
              <a:xfrm>
                <a:off x="3196332" y="5830563"/>
                <a:ext cx="73978" cy="72499"/>
              </a:xfrm>
              <a:custGeom>
                <a:avLst/>
                <a:gdLst>
                  <a:gd name="connsiteX0" fmla="*/ 33225 w 73978"/>
                  <a:gd name="connsiteY0" fmla="*/ 72500 h 72499"/>
                  <a:gd name="connsiteX1" fmla="*/ 13889 w 73978"/>
                  <a:gd name="connsiteY1" fmla="*/ 65261 h 72499"/>
                  <a:gd name="connsiteX2" fmla="*/ 1602 w 73978"/>
                  <a:gd name="connsiteY2" fmla="*/ 30209 h 72499"/>
                  <a:gd name="connsiteX3" fmla="*/ 2459 w 73978"/>
                  <a:gd name="connsiteY3" fmla="*/ 28685 h 72499"/>
                  <a:gd name="connsiteX4" fmla="*/ 18271 w 73978"/>
                  <a:gd name="connsiteY4" fmla="*/ 4301 h 72499"/>
                  <a:gd name="connsiteX5" fmla="*/ 31415 w 73978"/>
                  <a:gd name="connsiteY5" fmla="*/ 1538 h 72499"/>
                  <a:gd name="connsiteX6" fmla="*/ 34178 w 73978"/>
                  <a:gd name="connsiteY6" fmla="*/ 14683 h 72499"/>
                  <a:gd name="connsiteX7" fmla="*/ 19033 w 73978"/>
                  <a:gd name="connsiteY7" fmla="*/ 37924 h 72499"/>
                  <a:gd name="connsiteX8" fmla="*/ 25700 w 73978"/>
                  <a:gd name="connsiteY8" fmla="*/ 50306 h 72499"/>
                  <a:gd name="connsiteX9" fmla="*/ 39416 w 73978"/>
                  <a:gd name="connsiteY9" fmla="*/ 51259 h 72499"/>
                  <a:gd name="connsiteX10" fmla="*/ 56466 w 73978"/>
                  <a:gd name="connsiteY10" fmla="*/ 25256 h 72499"/>
                  <a:gd name="connsiteX11" fmla="*/ 69611 w 73978"/>
                  <a:gd name="connsiteY11" fmla="*/ 22398 h 72499"/>
                  <a:gd name="connsiteX12" fmla="*/ 72468 w 73978"/>
                  <a:gd name="connsiteY12" fmla="*/ 35543 h 72499"/>
                  <a:gd name="connsiteX13" fmla="*/ 54561 w 73978"/>
                  <a:gd name="connsiteY13" fmla="*/ 62879 h 72499"/>
                  <a:gd name="connsiteX14" fmla="*/ 53132 w 73978"/>
                  <a:gd name="connsiteY14" fmla="*/ 64594 h 72499"/>
                  <a:gd name="connsiteX15" fmla="*/ 33130 w 73978"/>
                  <a:gd name="connsiteY15" fmla="*/ 72404 h 7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978" h="72499">
                    <a:moveTo>
                      <a:pt x="33225" y="72500"/>
                    </a:moveTo>
                    <a:cubicBezTo>
                      <a:pt x="27224" y="72500"/>
                      <a:pt x="20557" y="70595"/>
                      <a:pt x="13889" y="65261"/>
                    </a:cubicBezTo>
                    <a:cubicBezTo>
                      <a:pt x="-1922" y="52592"/>
                      <a:pt x="-1255" y="37257"/>
                      <a:pt x="1602" y="30209"/>
                    </a:cubicBezTo>
                    <a:cubicBezTo>
                      <a:pt x="1793" y="29637"/>
                      <a:pt x="2078" y="29161"/>
                      <a:pt x="2459" y="28685"/>
                    </a:cubicBezTo>
                    <a:lnTo>
                      <a:pt x="18271" y="4301"/>
                    </a:lnTo>
                    <a:cubicBezTo>
                      <a:pt x="21128" y="-81"/>
                      <a:pt x="27034" y="-1319"/>
                      <a:pt x="31415" y="1538"/>
                    </a:cubicBezTo>
                    <a:cubicBezTo>
                      <a:pt x="35797" y="4396"/>
                      <a:pt x="37035" y="10301"/>
                      <a:pt x="34178" y="14683"/>
                    </a:cubicBezTo>
                    <a:lnTo>
                      <a:pt x="19033" y="37924"/>
                    </a:lnTo>
                    <a:cubicBezTo>
                      <a:pt x="18747" y="39543"/>
                      <a:pt x="18557" y="44591"/>
                      <a:pt x="25700" y="50306"/>
                    </a:cubicBezTo>
                    <a:cubicBezTo>
                      <a:pt x="31987" y="55355"/>
                      <a:pt x="37035" y="53069"/>
                      <a:pt x="39416" y="51259"/>
                    </a:cubicBezTo>
                    <a:cubicBezTo>
                      <a:pt x="41798" y="47639"/>
                      <a:pt x="49513" y="36019"/>
                      <a:pt x="56466" y="25256"/>
                    </a:cubicBezTo>
                    <a:cubicBezTo>
                      <a:pt x="59324" y="20874"/>
                      <a:pt x="65229" y="19541"/>
                      <a:pt x="69611" y="22398"/>
                    </a:cubicBezTo>
                    <a:cubicBezTo>
                      <a:pt x="73992" y="25256"/>
                      <a:pt x="75326" y="31161"/>
                      <a:pt x="72468" y="35543"/>
                    </a:cubicBezTo>
                    <a:cubicBezTo>
                      <a:pt x="63991" y="48592"/>
                      <a:pt x="54561" y="62879"/>
                      <a:pt x="54561" y="62879"/>
                    </a:cubicBezTo>
                    <a:cubicBezTo>
                      <a:pt x="54180" y="63451"/>
                      <a:pt x="53704" y="64022"/>
                      <a:pt x="53132" y="64594"/>
                    </a:cubicBezTo>
                    <a:cubicBezTo>
                      <a:pt x="49322" y="68118"/>
                      <a:pt x="41988" y="72404"/>
                      <a:pt x="33130" y="72404"/>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9" name="Freeform: Shape 23">
                <a:extLst>
                  <a:ext uri="{FF2B5EF4-FFF2-40B4-BE49-F238E27FC236}">
                    <a16:creationId xmlns:a16="http://schemas.microsoft.com/office/drawing/2014/main" id="{F3244F52-8ACE-E9A4-9E70-BB952E2552A6}"/>
                  </a:ext>
                </a:extLst>
              </p:cNvPr>
              <p:cNvSpPr/>
              <p:nvPr/>
            </p:nvSpPr>
            <p:spPr>
              <a:xfrm>
                <a:off x="3265389" y="5859289"/>
                <a:ext cx="88108" cy="100447"/>
              </a:xfrm>
              <a:custGeom>
                <a:avLst/>
                <a:gdLst>
                  <a:gd name="connsiteX0" fmla="*/ 33225 w 88108"/>
                  <a:gd name="connsiteY0" fmla="*/ 100448 h 100447"/>
                  <a:gd name="connsiteX1" fmla="*/ 13889 w 88108"/>
                  <a:gd name="connsiteY1" fmla="*/ 93114 h 100447"/>
                  <a:gd name="connsiteX2" fmla="*/ 1602 w 88108"/>
                  <a:gd name="connsiteY2" fmla="*/ 58062 h 100447"/>
                  <a:gd name="connsiteX3" fmla="*/ 2459 w 88108"/>
                  <a:gd name="connsiteY3" fmla="*/ 56538 h 100447"/>
                  <a:gd name="connsiteX4" fmla="*/ 32177 w 88108"/>
                  <a:gd name="connsiteY4" fmla="*/ 10818 h 100447"/>
                  <a:gd name="connsiteX5" fmla="*/ 68468 w 88108"/>
                  <a:gd name="connsiteY5" fmla="*/ 4055 h 100447"/>
                  <a:gd name="connsiteX6" fmla="*/ 86089 w 88108"/>
                  <a:gd name="connsiteY6" fmla="*/ 41583 h 100447"/>
                  <a:gd name="connsiteX7" fmla="*/ 54656 w 88108"/>
                  <a:gd name="connsiteY7" fmla="*/ 90923 h 100447"/>
                  <a:gd name="connsiteX8" fmla="*/ 53228 w 88108"/>
                  <a:gd name="connsiteY8" fmla="*/ 92542 h 100447"/>
                  <a:gd name="connsiteX9" fmla="*/ 33225 w 88108"/>
                  <a:gd name="connsiteY9" fmla="*/ 100353 h 100447"/>
                  <a:gd name="connsiteX10" fmla="*/ 19128 w 88108"/>
                  <a:gd name="connsiteY10" fmla="*/ 65777 h 100447"/>
                  <a:gd name="connsiteX11" fmla="*/ 25796 w 88108"/>
                  <a:gd name="connsiteY11" fmla="*/ 78255 h 100447"/>
                  <a:gd name="connsiteX12" fmla="*/ 39511 w 88108"/>
                  <a:gd name="connsiteY12" fmla="*/ 79207 h 100447"/>
                  <a:gd name="connsiteX13" fmla="*/ 68658 w 88108"/>
                  <a:gd name="connsiteY13" fmla="*/ 33773 h 100447"/>
                  <a:gd name="connsiteX14" fmla="*/ 59228 w 88108"/>
                  <a:gd name="connsiteY14" fmla="*/ 20628 h 100447"/>
                  <a:gd name="connsiteX15" fmla="*/ 47798 w 88108"/>
                  <a:gd name="connsiteY15" fmla="*/ 21676 h 100447"/>
                  <a:gd name="connsiteX16" fmla="*/ 19223 w 88108"/>
                  <a:gd name="connsiteY16" fmla="*/ 65682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108" h="100447">
                    <a:moveTo>
                      <a:pt x="33225" y="100448"/>
                    </a:moveTo>
                    <a:cubicBezTo>
                      <a:pt x="27224" y="100448"/>
                      <a:pt x="20557" y="98543"/>
                      <a:pt x="13889" y="93114"/>
                    </a:cubicBezTo>
                    <a:cubicBezTo>
                      <a:pt x="-1922" y="80445"/>
                      <a:pt x="-1255" y="65110"/>
                      <a:pt x="1602" y="58062"/>
                    </a:cubicBezTo>
                    <a:cubicBezTo>
                      <a:pt x="1793" y="57490"/>
                      <a:pt x="2078" y="57014"/>
                      <a:pt x="2459" y="56538"/>
                    </a:cubicBezTo>
                    <a:lnTo>
                      <a:pt x="32177" y="10818"/>
                    </a:lnTo>
                    <a:cubicBezTo>
                      <a:pt x="37607" y="3864"/>
                      <a:pt x="51418" y="-5470"/>
                      <a:pt x="68468" y="4055"/>
                    </a:cubicBezTo>
                    <a:cubicBezTo>
                      <a:pt x="94566" y="18628"/>
                      <a:pt x="87708" y="37869"/>
                      <a:pt x="86089" y="41583"/>
                    </a:cubicBezTo>
                    <a:cubicBezTo>
                      <a:pt x="83803" y="46727"/>
                      <a:pt x="63324" y="77778"/>
                      <a:pt x="54656" y="90923"/>
                    </a:cubicBezTo>
                    <a:cubicBezTo>
                      <a:pt x="54275" y="91494"/>
                      <a:pt x="53799" y="92066"/>
                      <a:pt x="53228" y="92542"/>
                    </a:cubicBezTo>
                    <a:cubicBezTo>
                      <a:pt x="49418" y="96162"/>
                      <a:pt x="42083" y="100353"/>
                      <a:pt x="33225" y="100353"/>
                    </a:cubicBezTo>
                    <a:close/>
                    <a:moveTo>
                      <a:pt x="19128" y="65777"/>
                    </a:moveTo>
                    <a:cubicBezTo>
                      <a:pt x="18747" y="67682"/>
                      <a:pt x="18747" y="72635"/>
                      <a:pt x="25796" y="78255"/>
                    </a:cubicBezTo>
                    <a:cubicBezTo>
                      <a:pt x="32082" y="83303"/>
                      <a:pt x="37130" y="81017"/>
                      <a:pt x="39511" y="79207"/>
                    </a:cubicBezTo>
                    <a:cubicBezTo>
                      <a:pt x="52751" y="59205"/>
                      <a:pt x="67134" y="37107"/>
                      <a:pt x="68658" y="33773"/>
                    </a:cubicBezTo>
                    <a:cubicBezTo>
                      <a:pt x="70373" y="29868"/>
                      <a:pt x="66848" y="24915"/>
                      <a:pt x="59228" y="20628"/>
                    </a:cubicBezTo>
                    <a:cubicBezTo>
                      <a:pt x="53323" y="17295"/>
                      <a:pt x="49608" y="19676"/>
                      <a:pt x="47798" y="21676"/>
                    </a:cubicBezTo>
                    <a:lnTo>
                      <a:pt x="19223" y="6568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50" name="Freeform: Shape 24">
                <a:extLst>
                  <a:ext uri="{FF2B5EF4-FFF2-40B4-BE49-F238E27FC236}">
                    <a16:creationId xmlns:a16="http://schemas.microsoft.com/office/drawing/2014/main" id="{BF7ADC19-6924-DE1D-02FD-526F80130132}"/>
                  </a:ext>
                </a:extLst>
              </p:cNvPr>
              <p:cNvSpPr/>
              <p:nvPr/>
            </p:nvSpPr>
            <p:spPr>
              <a:xfrm>
                <a:off x="3303959" y="5890122"/>
                <a:ext cx="76547" cy="85331"/>
              </a:xfrm>
              <a:custGeom>
                <a:avLst/>
                <a:gdLst>
                  <a:gd name="connsiteX0" fmla="*/ 30850 w 76547"/>
                  <a:gd name="connsiteY0" fmla="*/ 85331 h 85331"/>
                  <a:gd name="connsiteX1" fmla="*/ 13419 w 76547"/>
                  <a:gd name="connsiteY1" fmla="*/ 79235 h 85331"/>
                  <a:gd name="connsiteX2" fmla="*/ 1513 w 76547"/>
                  <a:gd name="connsiteY2" fmla="*/ 47612 h 85331"/>
                  <a:gd name="connsiteX3" fmla="*/ 2370 w 76547"/>
                  <a:gd name="connsiteY3" fmla="*/ 45993 h 85331"/>
                  <a:gd name="connsiteX4" fmla="*/ 28469 w 76547"/>
                  <a:gd name="connsiteY4" fmla="*/ 6559 h 85331"/>
                  <a:gd name="connsiteX5" fmla="*/ 30469 w 76547"/>
                  <a:gd name="connsiteY5" fmla="*/ 4369 h 85331"/>
                  <a:gd name="connsiteX6" fmla="*/ 61044 w 76547"/>
                  <a:gd name="connsiteY6" fmla="*/ 4369 h 85331"/>
                  <a:gd name="connsiteX7" fmla="*/ 73046 w 76547"/>
                  <a:gd name="connsiteY7" fmla="*/ 43802 h 85331"/>
                  <a:gd name="connsiteX8" fmla="*/ 50948 w 76547"/>
                  <a:gd name="connsiteY8" fmla="*/ 76759 h 85331"/>
                  <a:gd name="connsiteX9" fmla="*/ 49614 w 76547"/>
                  <a:gd name="connsiteY9" fmla="*/ 78187 h 85331"/>
                  <a:gd name="connsiteX10" fmla="*/ 30850 w 76547"/>
                  <a:gd name="connsiteY10" fmla="*/ 85331 h 85331"/>
                  <a:gd name="connsiteX11" fmla="*/ 19134 w 76547"/>
                  <a:gd name="connsiteY11" fmla="*/ 55232 h 85331"/>
                  <a:gd name="connsiteX12" fmla="*/ 24754 w 76547"/>
                  <a:gd name="connsiteY12" fmla="*/ 63900 h 85331"/>
                  <a:gd name="connsiteX13" fmla="*/ 36184 w 76547"/>
                  <a:gd name="connsiteY13" fmla="*/ 64567 h 85331"/>
                  <a:gd name="connsiteX14" fmla="*/ 55710 w 76547"/>
                  <a:gd name="connsiteY14" fmla="*/ 35896 h 85331"/>
                  <a:gd name="connsiteX15" fmla="*/ 52377 w 76547"/>
                  <a:gd name="connsiteY15" fmla="*/ 21323 h 85331"/>
                  <a:gd name="connsiteX16" fmla="*/ 42947 w 76547"/>
                  <a:gd name="connsiteY16" fmla="*/ 19323 h 85331"/>
                  <a:gd name="connsiteX17" fmla="*/ 19134 w 76547"/>
                  <a:gd name="connsiteY17" fmla="*/ 55232 h 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47" h="85331">
                    <a:moveTo>
                      <a:pt x="30850" y="85331"/>
                    </a:moveTo>
                    <a:cubicBezTo>
                      <a:pt x="25421" y="85331"/>
                      <a:pt x="19420" y="83712"/>
                      <a:pt x="13419" y="79235"/>
                    </a:cubicBezTo>
                    <a:cubicBezTo>
                      <a:pt x="-1726" y="68091"/>
                      <a:pt x="-1249" y="54089"/>
                      <a:pt x="1513" y="47612"/>
                    </a:cubicBezTo>
                    <a:cubicBezTo>
                      <a:pt x="1703" y="47041"/>
                      <a:pt x="1989" y="46469"/>
                      <a:pt x="2370" y="45993"/>
                    </a:cubicBezTo>
                    <a:lnTo>
                      <a:pt x="28469" y="6559"/>
                    </a:lnTo>
                    <a:cubicBezTo>
                      <a:pt x="29040" y="5702"/>
                      <a:pt x="29707" y="5035"/>
                      <a:pt x="30469" y="4369"/>
                    </a:cubicBezTo>
                    <a:cubicBezTo>
                      <a:pt x="31707" y="3416"/>
                      <a:pt x="42947" y="-4966"/>
                      <a:pt x="61044" y="4369"/>
                    </a:cubicBezTo>
                    <a:cubicBezTo>
                      <a:pt x="75903" y="11893"/>
                      <a:pt x="80475" y="27038"/>
                      <a:pt x="73046" y="43802"/>
                    </a:cubicBezTo>
                    <a:cubicBezTo>
                      <a:pt x="71045" y="48279"/>
                      <a:pt x="58377" y="66376"/>
                      <a:pt x="50948" y="76759"/>
                    </a:cubicBezTo>
                    <a:cubicBezTo>
                      <a:pt x="50567" y="77330"/>
                      <a:pt x="50091" y="77806"/>
                      <a:pt x="49614" y="78187"/>
                    </a:cubicBezTo>
                    <a:cubicBezTo>
                      <a:pt x="46090" y="81426"/>
                      <a:pt x="39232" y="85331"/>
                      <a:pt x="30850" y="85331"/>
                    </a:cubicBezTo>
                    <a:close/>
                    <a:moveTo>
                      <a:pt x="19134" y="55232"/>
                    </a:moveTo>
                    <a:cubicBezTo>
                      <a:pt x="19039" y="56661"/>
                      <a:pt x="19420" y="59995"/>
                      <a:pt x="24754" y="63900"/>
                    </a:cubicBezTo>
                    <a:cubicBezTo>
                      <a:pt x="30088" y="67805"/>
                      <a:pt x="34184" y="65995"/>
                      <a:pt x="36184" y="64567"/>
                    </a:cubicBezTo>
                    <a:cubicBezTo>
                      <a:pt x="44757" y="52565"/>
                      <a:pt x="54377" y="38563"/>
                      <a:pt x="55710" y="35896"/>
                    </a:cubicBezTo>
                    <a:cubicBezTo>
                      <a:pt x="60378" y="25419"/>
                      <a:pt x="54948" y="22657"/>
                      <a:pt x="52377" y="21323"/>
                    </a:cubicBezTo>
                    <a:cubicBezTo>
                      <a:pt x="47519" y="18847"/>
                      <a:pt x="44376" y="18942"/>
                      <a:pt x="42947" y="19323"/>
                    </a:cubicBezTo>
                    <a:lnTo>
                      <a:pt x="19134" y="55232"/>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nvGrpSpPr>
            <p:cNvPr id="321" name="Human earth">
              <a:extLst>
                <a:ext uri="{FF2B5EF4-FFF2-40B4-BE49-F238E27FC236}">
                  <a16:creationId xmlns:a16="http://schemas.microsoft.com/office/drawing/2014/main" id="{A43C42AA-CDC0-583D-AB3D-9D7612D369DB}"/>
                </a:ext>
              </a:extLst>
            </p:cNvPr>
            <p:cNvGrpSpPr/>
            <p:nvPr/>
          </p:nvGrpSpPr>
          <p:grpSpPr>
            <a:xfrm>
              <a:off x="9884087" y="3702867"/>
              <a:ext cx="717972" cy="766207"/>
              <a:chOff x="6122490" y="4485596"/>
              <a:chExt cx="458533" cy="446245"/>
            </a:xfrm>
          </p:grpSpPr>
          <p:grpSp>
            <p:nvGrpSpPr>
              <p:cNvPr id="331" name="Graphic 12">
                <a:extLst>
                  <a:ext uri="{FF2B5EF4-FFF2-40B4-BE49-F238E27FC236}">
                    <a16:creationId xmlns:a16="http://schemas.microsoft.com/office/drawing/2014/main" id="{1ED84DBB-1802-B426-E875-9561689A8681}"/>
                  </a:ext>
                </a:extLst>
              </p:cNvPr>
              <p:cNvGrpSpPr/>
              <p:nvPr/>
            </p:nvGrpSpPr>
            <p:grpSpPr>
              <a:xfrm>
                <a:off x="6439195" y="4546365"/>
                <a:ext cx="141828" cy="385476"/>
                <a:chOff x="6439195" y="4546365"/>
                <a:chExt cx="141828" cy="385476"/>
              </a:xfrm>
              <a:solidFill>
                <a:srgbClr val="009CD6"/>
              </a:solidFill>
            </p:grpSpPr>
            <p:sp>
              <p:nvSpPr>
                <p:cNvPr id="339" name="Freeform: Shape 37">
                  <a:extLst>
                    <a:ext uri="{FF2B5EF4-FFF2-40B4-BE49-F238E27FC236}">
                      <a16:creationId xmlns:a16="http://schemas.microsoft.com/office/drawing/2014/main" id="{B33A8438-FC2C-B3ED-0480-2CD3D81135D7}"/>
                    </a:ext>
                  </a:extLst>
                </p:cNvPr>
                <p:cNvSpPr/>
                <p:nvPr/>
              </p:nvSpPr>
              <p:spPr>
                <a:xfrm>
                  <a:off x="6459675" y="4546365"/>
                  <a:ext cx="100965" cy="100393"/>
                </a:xfrm>
                <a:custGeom>
                  <a:avLst/>
                  <a:gdLst>
                    <a:gd name="connsiteX0" fmla="*/ 50483 w 100965"/>
                    <a:gd name="connsiteY0" fmla="*/ 100393 h 100393"/>
                    <a:gd name="connsiteX1" fmla="*/ 0 w 100965"/>
                    <a:gd name="connsiteY1" fmla="*/ 50197 h 100393"/>
                    <a:gd name="connsiteX2" fmla="*/ 50483 w 100965"/>
                    <a:gd name="connsiteY2" fmla="*/ 0 h 100393"/>
                    <a:gd name="connsiteX3" fmla="*/ 100965 w 100965"/>
                    <a:gd name="connsiteY3" fmla="*/ 50197 h 100393"/>
                    <a:gd name="connsiteX4" fmla="*/ 50483 w 100965"/>
                    <a:gd name="connsiteY4" fmla="*/ 100393 h 100393"/>
                    <a:gd name="connsiteX5" fmla="*/ 50483 w 100965"/>
                    <a:gd name="connsiteY5" fmla="*/ 18955 h 100393"/>
                    <a:gd name="connsiteX6" fmla="*/ 19050 w 100965"/>
                    <a:gd name="connsiteY6" fmla="*/ 50102 h 100393"/>
                    <a:gd name="connsiteX7" fmla="*/ 50483 w 100965"/>
                    <a:gd name="connsiteY7" fmla="*/ 81248 h 100393"/>
                    <a:gd name="connsiteX8" fmla="*/ 81915 w 100965"/>
                    <a:gd name="connsiteY8" fmla="*/ 50102 h 100393"/>
                    <a:gd name="connsiteX9" fmla="*/ 50483 w 100965"/>
                    <a:gd name="connsiteY9" fmla="*/ 18955 h 10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965" h="100393">
                      <a:moveTo>
                        <a:pt x="50483" y="100393"/>
                      </a:moveTo>
                      <a:cubicBezTo>
                        <a:pt x="22670" y="100393"/>
                        <a:pt x="0" y="77819"/>
                        <a:pt x="0" y="50197"/>
                      </a:cubicBezTo>
                      <a:cubicBezTo>
                        <a:pt x="0" y="22574"/>
                        <a:pt x="22670" y="0"/>
                        <a:pt x="50483" y="0"/>
                      </a:cubicBezTo>
                      <a:cubicBezTo>
                        <a:pt x="78296" y="0"/>
                        <a:pt x="100965" y="22574"/>
                        <a:pt x="100965" y="50197"/>
                      </a:cubicBezTo>
                      <a:cubicBezTo>
                        <a:pt x="100965" y="77819"/>
                        <a:pt x="78296" y="100393"/>
                        <a:pt x="50483" y="100393"/>
                      </a:cubicBezTo>
                      <a:close/>
                      <a:moveTo>
                        <a:pt x="50483" y="18955"/>
                      </a:moveTo>
                      <a:cubicBezTo>
                        <a:pt x="33147" y="18955"/>
                        <a:pt x="19050" y="32957"/>
                        <a:pt x="19050" y="50102"/>
                      </a:cubicBezTo>
                      <a:cubicBezTo>
                        <a:pt x="19050" y="67246"/>
                        <a:pt x="33147" y="81248"/>
                        <a:pt x="50483" y="81248"/>
                      </a:cubicBezTo>
                      <a:cubicBezTo>
                        <a:pt x="67819" y="81248"/>
                        <a:pt x="81915" y="67246"/>
                        <a:pt x="81915" y="50102"/>
                      </a:cubicBezTo>
                      <a:cubicBezTo>
                        <a:pt x="81915" y="32957"/>
                        <a:pt x="67819" y="18955"/>
                        <a:pt x="50483" y="189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40" name="Freeform: Shape 43">
                  <a:extLst>
                    <a:ext uri="{FF2B5EF4-FFF2-40B4-BE49-F238E27FC236}">
                      <a16:creationId xmlns:a16="http://schemas.microsoft.com/office/drawing/2014/main" id="{7BC028AB-846C-C7DD-7F37-AEA9CE1B5A56}"/>
                    </a:ext>
                  </a:extLst>
                </p:cNvPr>
                <p:cNvSpPr/>
                <p:nvPr/>
              </p:nvSpPr>
              <p:spPr>
                <a:xfrm>
                  <a:off x="6439195" y="4657713"/>
                  <a:ext cx="141828" cy="274129"/>
                </a:xfrm>
                <a:custGeom>
                  <a:avLst/>
                  <a:gdLst>
                    <a:gd name="connsiteX0" fmla="*/ 101728 w 141828"/>
                    <a:gd name="connsiteY0" fmla="*/ 274034 h 274129"/>
                    <a:gd name="connsiteX1" fmla="*/ 101252 w 141828"/>
                    <a:gd name="connsiteY1" fmla="*/ 274034 h 274129"/>
                    <a:gd name="connsiteX2" fmla="*/ 92203 w 141828"/>
                    <a:gd name="connsiteY2" fmla="*/ 264033 h 274129"/>
                    <a:gd name="connsiteX3" fmla="*/ 98300 w 141828"/>
                    <a:gd name="connsiteY3" fmla="*/ 148590 h 274129"/>
                    <a:gd name="connsiteX4" fmla="*/ 98300 w 141828"/>
                    <a:gd name="connsiteY4" fmla="*/ 49244 h 274129"/>
                    <a:gd name="connsiteX5" fmla="*/ 107825 w 141828"/>
                    <a:gd name="connsiteY5" fmla="*/ 39719 h 274129"/>
                    <a:gd name="connsiteX6" fmla="*/ 117350 w 141828"/>
                    <a:gd name="connsiteY6" fmla="*/ 49244 h 274129"/>
                    <a:gd name="connsiteX7" fmla="*/ 117350 w 141828"/>
                    <a:gd name="connsiteY7" fmla="*/ 149162 h 274129"/>
                    <a:gd name="connsiteX8" fmla="*/ 111253 w 141828"/>
                    <a:gd name="connsiteY8" fmla="*/ 265081 h 274129"/>
                    <a:gd name="connsiteX9" fmla="*/ 101728 w 141828"/>
                    <a:gd name="connsiteY9" fmla="*/ 274130 h 274129"/>
                    <a:gd name="connsiteX10" fmla="*/ 40197 w 141828"/>
                    <a:gd name="connsiteY10" fmla="*/ 274034 h 274129"/>
                    <a:gd name="connsiteX11" fmla="*/ 30672 w 141828"/>
                    <a:gd name="connsiteY11" fmla="*/ 264986 h 274129"/>
                    <a:gd name="connsiteX12" fmla="*/ 24576 w 141828"/>
                    <a:gd name="connsiteY12" fmla="*/ 149543 h 274129"/>
                    <a:gd name="connsiteX13" fmla="*/ 24576 w 141828"/>
                    <a:gd name="connsiteY13" fmla="*/ 49149 h 274129"/>
                    <a:gd name="connsiteX14" fmla="*/ 34101 w 141828"/>
                    <a:gd name="connsiteY14" fmla="*/ 39624 h 274129"/>
                    <a:gd name="connsiteX15" fmla="*/ 43626 w 141828"/>
                    <a:gd name="connsiteY15" fmla="*/ 49149 h 274129"/>
                    <a:gd name="connsiteX16" fmla="*/ 43626 w 141828"/>
                    <a:gd name="connsiteY16" fmla="*/ 149066 h 274129"/>
                    <a:gd name="connsiteX17" fmla="*/ 49722 w 141828"/>
                    <a:gd name="connsiteY17" fmla="*/ 264033 h 274129"/>
                    <a:gd name="connsiteX18" fmla="*/ 40673 w 141828"/>
                    <a:gd name="connsiteY18" fmla="*/ 274034 h 274129"/>
                    <a:gd name="connsiteX19" fmla="*/ 40197 w 141828"/>
                    <a:gd name="connsiteY19" fmla="*/ 274034 h 274129"/>
                    <a:gd name="connsiteX20" fmla="*/ 70963 w 141828"/>
                    <a:gd name="connsiteY20" fmla="*/ 274034 h 274129"/>
                    <a:gd name="connsiteX21" fmla="*/ 61438 w 141828"/>
                    <a:gd name="connsiteY21" fmla="*/ 264509 h 274129"/>
                    <a:gd name="connsiteX22" fmla="*/ 61438 w 141828"/>
                    <a:gd name="connsiteY22" fmla="*/ 150971 h 274129"/>
                    <a:gd name="connsiteX23" fmla="*/ 70963 w 141828"/>
                    <a:gd name="connsiteY23" fmla="*/ 141446 h 274129"/>
                    <a:gd name="connsiteX24" fmla="*/ 80488 w 141828"/>
                    <a:gd name="connsiteY24" fmla="*/ 150971 h 274129"/>
                    <a:gd name="connsiteX25" fmla="*/ 80488 w 141828"/>
                    <a:gd name="connsiteY25" fmla="*/ 264509 h 274129"/>
                    <a:gd name="connsiteX26" fmla="*/ 70963 w 141828"/>
                    <a:gd name="connsiteY26" fmla="*/ 274034 h 274129"/>
                    <a:gd name="connsiteX27" fmla="*/ 9527 w 141828"/>
                    <a:gd name="connsiteY27" fmla="*/ 158972 h 274129"/>
                    <a:gd name="connsiteX28" fmla="*/ 9431 w 141828"/>
                    <a:gd name="connsiteY28" fmla="*/ 158972 h 274129"/>
                    <a:gd name="connsiteX29" fmla="*/ 2 w 141828"/>
                    <a:gd name="connsiteY29" fmla="*/ 149352 h 274129"/>
                    <a:gd name="connsiteX30" fmla="*/ 1240 w 141828"/>
                    <a:gd name="connsiteY30" fmla="*/ 36481 h 274129"/>
                    <a:gd name="connsiteX31" fmla="*/ 70868 w 141828"/>
                    <a:gd name="connsiteY31" fmla="*/ 0 h 274129"/>
                    <a:gd name="connsiteX32" fmla="*/ 70868 w 141828"/>
                    <a:gd name="connsiteY32" fmla="*/ 0 h 274129"/>
                    <a:gd name="connsiteX33" fmla="*/ 140591 w 141828"/>
                    <a:gd name="connsiteY33" fmla="*/ 36481 h 274129"/>
                    <a:gd name="connsiteX34" fmla="*/ 141829 w 141828"/>
                    <a:gd name="connsiteY34" fmla="*/ 149257 h 274129"/>
                    <a:gd name="connsiteX35" fmla="*/ 132399 w 141828"/>
                    <a:gd name="connsiteY35" fmla="*/ 158877 h 274129"/>
                    <a:gd name="connsiteX36" fmla="*/ 122779 w 141828"/>
                    <a:gd name="connsiteY36" fmla="*/ 149447 h 274129"/>
                    <a:gd name="connsiteX37" fmla="*/ 121541 w 141828"/>
                    <a:gd name="connsiteY37" fmla="*/ 36671 h 274129"/>
                    <a:gd name="connsiteX38" fmla="*/ 70868 w 141828"/>
                    <a:gd name="connsiteY38" fmla="*/ 19050 h 274129"/>
                    <a:gd name="connsiteX39" fmla="*/ 70868 w 141828"/>
                    <a:gd name="connsiteY39" fmla="*/ 19050 h 274129"/>
                    <a:gd name="connsiteX40" fmla="*/ 20290 w 141828"/>
                    <a:gd name="connsiteY40" fmla="*/ 36671 h 274129"/>
                    <a:gd name="connsiteX41" fmla="*/ 19052 w 141828"/>
                    <a:gd name="connsiteY41" fmla="*/ 149543 h 274129"/>
                    <a:gd name="connsiteX42" fmla="*/ 9527 w 141828"/>
                    <a:gd name="connsiteY42" fmla="*/ 158972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1828" h="274129">
                      <a:moveTo>
                        <a:pt x="101728" y="274034"/>
                      </a:moveTo>
                      <a:cubicBezTo>
                        <a:pt x="101728" y="274034"/>
                        <a:pt x="101348" y="274034"/>
                        <a:pt x="101252" y="274034"/>
                      </a:cubicBezTo>
                      <a:cubicBezTo>
                        <a:pt x="96014" y="273748"/>
                        <a:pt x="92013" y="269272"/>
                        <a:pt x="92203" y="264033"/>
                      </a:cubicBezTo>
                      <a:lnTo>
                        <a:pt x="98300" y="148590"/>
                      </a:lnTo>
                      <a:lnTo>
                        <a:pt x="98300" y="49244"/>
                      </a:lnTo>
                      <a:cubicBezTo>
                        <a:pt x="98300" y="44005"/>
                        <a:pt x="102586" y="39719"/>
                        <a:pt x="107825" y="39719"/>
                      </a:cubicBezTo>
                      <a:cubicBezTo>
                        <a:pt x="113063" y="39719"/>
                        <a:pt x="117350" y="44005"/>
                        <a:pt x="117350" y="49244"/>
                      </a:cubicBezTo>
                      <a:lnTo>
                        <a:pt x="117350" y="149162"/>
                      </a:lnTo>
                      <a:lnTo>
                        <a:pt x="111253" y="265081"/>
                      </a:lnTo>
                      <a:cubicBezTo>
                        <a:pt x="110967" y="270129"/>
                        <a:pt x="106777" y="274130"/>
                        <a:pt x="101728" y="274130"/>
                      </a:cubicBezTo>
                      <a:close/>
                      <a:moveTo>
                        <a:pt x="40197" y="274034"/>
                      </a:moveTo>
                      <a:cubicBezTo>
                        <a:pt x="35149" y="274034"/>
                        <a:pt x="30958" y="270129"/>
                        <a:pt x="30672" y="264986"/>
                      </a:cubicBezTo>
                      <a:lnTo>
                        <a:pt x="24576" y="149543"/>
                      </a:lnTo>
                      <a:lnTo>
                        <a:pt x="24576" y="49149"/>
                      </a:lnTo>
                      <a:cubicBezTo>
                        <a:pt x="24576" y="43910"/>
                        <a:pt x="28862" y="39624"/>
                        <a:pt x="34101" y="39624"/>
                      </a:cubicBezTo>
                      <a:cubicBezTo>
                        <a:pt x="39340" y="39624"/>
                        <a:pt x="43626" y="43910"/>
                        <a:pt x="43626" y="49149"/>
                      </a:cubicBezTo>
                      <a:lnTo>
                        <a:pt x="43626" y="149066"/>
                      </a:lnTo>
                      <a:lnTo>
                        <a:pt x="49722" y="264033"/>
                      </a:lnTo>
                      <a:cubicBezTo>
                        <a:pt x="50008" y="269272"/>
                        <a:pt x="46007" y="273748"/>
                        <a:pt x="40673" y="274034"/>
                      </a:cubicBezTo>
                      <a:cubicBezTo>
                        <a:pt x="40483" y="274034"/>
                        <a:pt x="40292" y="274034"/>
                        <a:pt x="40197" y="274034"/>
                      </a:cubicBezTo>
                      <a:close/>
                      <a:moveTo>
                        <a:pt x="70963" y="274034"/>
                      </a:moveTo>
                      <a:cubicBezTo>
                        <a:pt x="65724" y="274034"/>
                        <a:pt x="61438" y="269748"/>
                        <a:pt x="61438" y="264509"/>
                      </a:cubicBezTo>
                      <a:lnTo>
                        <a:pt x="61438" y="150971"/>
                      </a:lnTo>
                      <a:cubicBezTo>
                        <a:pt x="61438" y="145733"/>
                        <a:pt x="65724" y="141446"/>
                        <a:pt x="70963" y="141446"/>
                      </a:cubicBezTo>
                      <a:cubicBezTo>
                        <a:pt x="76202" y="141446"/>
                        <a:pt x="80488" y="145733"/>
                        <a:pt x="80488" y="150971"/>
                      </a:cubicBezTo>
                      <a:lnTo>
                        <a:pt x="80488" y="264509"/>
                      </a:lnTo>
                      <a:cubicBezTo>
                        <a:pt x="80488" y="269748"/>
                        <a:pt x="76202" y="274034"/>
                        <a:pt x="70963" y="274034"/>
                      </a:cubicBezTo>
                      <a:close/>
                      <a:moveTo>
                        <a:pt x="9527" y="158972"/>
                      </a:moveTo>
                      <a:lnTo>
                        <a:pt x="9431" y="158972"/>
                      </a:lnTo>
                      <a:cubicBezTo>
                        <a:pt x="4193" y="158972"/>
                        <a:pt x="-94" y="154591"/>
                        <a:pt x="2" y="149352"/>
                      </a:cubicBezTo>
                      <a:lnTo>
                        <a:pt x="1240" y="36481"/>
                      </a:lnTo>
                      <a:cubicBezTo>
                        <a:pt x="1525" y="11335"/>
                        <a:pt x="36387" y="0"/>
                        <a:pt x="70868" y="0"/>
                      </a:cubicBezTo>
                      <a:lnTo>
                        <a:pt x="70868" y="0"/>
                      </a:lnTo>
                      <a:cubicBezTo>
                        <a:pt x="105348" y="0"/>
                        <a:pt x="140305" y="11240"/>
                        <a:pt x="140591" y="36481"/>
                      </a:cubicBezTo>
                      <a:lnTo>
                        <a:pt x="141829" y="149257"/>
                      </a:lnTo>
                      <a:cubicBezTo>
                        <a:pt x="141829" y="154496"/>
                        <a:pt x="137638" y="158782"/>
                        <a:pt x="132399" y="158877"/>
                      </a:cubicBezTo>
                      <a:cubicBezTo>
                        <a:pt x="126779" y="158877"/>
                        <a:pt x="122779" y="154686"/>
                        <a:pt x="122779" y="149447"/>
                      </a:cubicBezTo>
                      <a:lnTo>
                        <a:pt x="121541" y="36671"/>
                      </a:lnTo>
                      <a:cubicBezTo>
                        <a:pt x="121541" y="28194"/>
                        <a:pt x="101062" y="19050"/>
                        <a:pt x="70868" y="19050"/>
                      </a:cubicBezTo>
                      <a:lnTo>
                        <a:pt x="70868" y="19050"/>
                      </a:lnTo>
                      <a:cubicBezTo>
                        <a:pt x="40768" y="19050"/>
                        <a:pt x="20385" y="28194"/>
                        <a:pt x="20290" y="36671"/>
                      </a:cubicBezTo>
                      <a:lnTo>
                        <a:pt x="19052" y="149543"/>
                      </a:lnTo>
                      <a:cubicBezTo>
                        <a:pt x="19052" y="154781"/>
                        <a:pt x="14765" y="158972"/>
                        <a:pt x="9527" y="15897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nvGrpSpPr>
              <p:cNvPr id="332" name="Graphic 12">
                <a:extLst>
                  <a:ext uri="{FF2B5EF4-FFF2-40B4-BE49-F238E27FC236}">
                    <a16:creationId xmlns:a16="http://schemas.microsoft.com/office/drawing/2014/main" id="{C304D30F-F9CA-8E05-B0E9-321655F4DD98}"/>
                  </a:ext>
                </a:extLst>
              </p:cNvPr>
              <p:cNvGrpSpPr/>
              <p:nvPr/>
            </p:nvGrpSpPr>
            <p:grpSpPr>
              <a:xfrm>
                <a:off x="6122490" y="4485596"/>
                <a:ext cx="395799" cy="405479"/>
                <a:chOff x="6122490" y="4485596"/>
                <a:chExt cx="395799" cy="405479"/>
              </a:xfrm>
              <a:solidFill>
                <a:srgbClr val="009CD6"/>
              </a:solidFill>
            </p:grpSpPr>
            <p:sp>
              <p:nvSpPr>
                <p:cNvPr id="333" name="Freeform: Shape 30">
                  <a:extLst>
                    <a:ext uri="{FF2B5EF4-FFF2-40B4-BE49-F238E27FC236}">
                      <a16:creationId xmlns:a16="http://schemas.microsoft.com/office/drawing/2014/main" id="{5BCF2FB5-859B-6871-0547-98B6C6E4CD67}"/>
                    </a:ext>
                  </a:extLst>
                </p:cNvPr>
                <p:cNvSpPr/>
                <p:nvPr/>
              </p:nvSpPr>
              <p:spPr>
                <a:xfrm>
                  <a:off x="6122490" y="4485596"/>
                  <a:ext cx="353161" cy="405479"/>
                </a:xfrm>
                <a:custGeom>
                  <a:avLst/>
                  <a:gdLst>
                    <a:gd name="connsiteX0" fmla="*/ 198596 w 353161"/>
                    <a:gd name="connsiteY0" fmla="*/ 405384 h 405479"/>
                    <a:gd name="connsiteX1" fmla="*/ 0 w 353161"/>
                    <a:gd name="connsiteY1" fmla="*/ 202692 h 405479"/>
                    <a:gd name="connsiteX2" fmla="*/ 198596 w 353161"/>
                    <a:gd name="connsiteY2" fmla="*/ 0 h 405479"/>
                    <a:gd name="connsiteX3" fmla="*/ 350996 w 353161"/>
                    <a:gd name="connsiteY3" fmla="*/ 72771 h 405479"/>
                    <a:gd name="connsiteX4" fmla="*/ 349663 w 353161"/>
                    <a:gd name="connsiteY4" fmla="*/ 86201 h 405479"/>
                    <a:gd name="connsiteX5" fmla="*/ 336232 w 353161"/>
                    <a:gd name="connsiteY5" fmla="*/ 84868 h 405479"/>
                    <a:gd name="connsiteX6" fmla="*/ 198501 w 353161"/>
                    <a:gd name="connsiteY6" fmla="*/ 19145 h 405479"/>
                    <a:gd name="connsiteX7" fmla="*/ 18955 w 353161"/>
                    <a:gd name="connsiteY7" fmla="*/ 202787 h 405479"/>
                    <a:gd name="connsiteX8" fmla="*/ 198501 w 353161"/>
                    <a:gd name="connsiteY8" fmla="*/ 386429 h 405479"/>
                    <a:gd name="connsiteX9" fmla="*/ 329851 w 353161"/>
                    <a:gd name="connsiteY9" fmla="*/ 328041 h 405479"/>
                    <a:gd name="connsiteX10" fmla="*/ 343281 w 353161"/>
                    <a:gd name="connsiteY10" fmla="*/ 327469 h 405479"/>
                    <a:gd name="connsiteX11" fmla="*/ 343948 w 353161"/>
                    <a:gd name="connsiteY11" fmla="*/ 340900 h 405479"/>
                    <a:gd name="connsiteX12" fmla="*/ 198596 w 353161"/>
                    <a:gd name="connsiteY12" fmla="*/ 405479 h 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61" h="405479">
                      <a:moveTo>
                        <a:pt x="198596" y="405384"/>
                      </a:moveTo>
                      <a:cubicBezTo>
                        <a:pt x="89059" y="405384"/>
                        <a:pt x="0" y="314420"/>
                        <a:pt x="0" y="202692"/>
                      </a:cubicBezTo>
                      <a:cubicBezTo>
                        <a:pt x="0" y="90964"/>
                        <a:pt x="89059" y="0"/>
                        <a:pt x="198596" y="0"/>
                      </a:cubicBezTo>
                      <a:cubicBezTo>
                        <a:pt x="257556" y="0"/>
                        <a:pt x="313182" y="26480"/>
                        <a:pt x="350996" y="72771"/>
                      </a:cubicBezTo>
                      <a:cubicBezTo>
                        <a:pt x="354330" y="76867"/>
                        <a:pt x="353759" y="82868"/>
                        <a:pt x="349663" y="86201"/>
                      </a:cubicBezTo>
                      <a:cubicBezTo>
                        <a:pt x="345567" y="89535"/>
                        <a:pt x="339566" y="88964"/>
                        <a:pt x="336232" y="84868"/>
                      </a:cubicBezTo>
                      <a:cubicBezTo>
                        <a:pt x="301943" y="43053"/>
                        <a:pt x="251841" y="19145"/>
                        <a:pt x="198501" y="19145"/>
                      </a:cubicBezTo>
                      <a:cubicBezTo>
                        <a:pt x="99441" y="19145"/>
                        <a:pt x="18955" y="101537"/>
                        <a:pt x="18955" y="202787"/>
                      </a:cubicBezTo>
                      <a:cubicBezTo>
                        <a:pt x="18955" y="304038"/>
                        <a:pt x="99536" y="386429"/>
                        <a:pt x="198501" y="386429"/>
                      </a:cubicBezTo>
                      <a:cubicBezTo>
                        <a:pt x="248126" y="386429"/>
                        <a:pt x="295942" y="365189"/>
                        <a:pt x="329851" y="328041"/>
                      </a:cubicBezTo>
                      <a:cubicBezTo>
                        <a:pt x="333375" y="324136"/>
                        <a:pt x="339471" y="323850"/>
                        <a:pt x="343281" y="327469"/>
                      </a:cubicBezTo>
                      <a:cubicBezTo>
                        <a:pt x="347186" y="330994"/>
                        <a:pt x="347472" y="336994"/>
                        <a:pt x="343948" y="340900"/>
                      </a:cubicBezTo>
                      <a:cubicBezTo>
                        <a:pt x="306514" y="381953"/>
                        <a:pt x="253460" y="405479"/>
                        <a:pt x="198596" y="40547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34" name="Freeform: Shape 32">
                  <a:extLst>
                    <a:ext uri="{FF2B5EF4-FFF2-40B4-BE49-F238E27FC236}">
                      <a16:creationId xmlns:a16="http://schemas.microsoft.com/office/drawing/2014/main" id="{EC818C0E-E32E-6BB0-53D2-7CF5106ED1EF}"/>
                    </a:ext>
                  </a:extLst>
                </p:cNvPr>
                <p:cNvSpPr/>
                <p:nvPr/>
              </p:nvSpPr>
              <p:spPr>
                <a:xfrm>
                  <a:off x="6490503" y="4627675"/>
                  <a:ext cx="27787" cy="49182"/>
                </a:xfrm>
                <a:custGeom>
                  <a:avLst/>
                  <a:gdLst>
                    <a:gd name="connsiteX0" fmla="*/ 18131 w 27787"/>
                    <a:gd name="connsiteY0" fmla="*/ 49183 h 49182"/>
                    <a:gd name="connsiteX1" fmla="*/ 8797 w 27787"/>
                    <a:gd name="connsiteY1" fmla="*/ 41277 h 49182"/>
                    <a:gd name="connsiteX2" fmla="*/ 1557 w 27787"/>
                    <a:gd name="connsiteY2" fmla="*/ 15750 h 49182"/>
                    <a:gd name="connsiteX3" fmla="*/ 510 w 27787"/>
                    <a:gd name="connsiteY3" fmla="*/ 12607 h 49182"/>
                    <a:gd name="connsiteX4" fmla="*/ 6511 w 27787"/>
                    <a:gd name="connsiteY4" fmla="*/ 510 h 49182"/>
                    <a:gd name="connsiteX5" fmla="*/ 18607 w 27787"/>
                    <a:gd name="connsiteY5" fmla="*/ 6511 h 49182"/>
                    <a:gd name="connsiteX6" fmla="*/ 19655 w 27787"/>
                    <a:gd name="connsiteY6" fmla="*/ 9654 h 49182"/>
                    <a:gd name="connsiteX7" fmla="*/ 27656 w 27787"/>
                    <a:gd name="connsiteY7" fmla="*/ 38038 h 49182"/>
                    <a:gd name="connsiteX8" fmla="*/ 19845 w 27787"/>
                    <a:gd name="connsiteY8" fmla="*/ 48992 h 49182"/>
                    <a:gd name="connsiteX9" fmla="*/ 18226 w 27787"/>
                    <a:gd name="connsiteY9" fmla="*/ 49087 h 4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87" h="49182">
                      <a:moveTo>
                        <a:pt x="18131" y="49183"/>
                      </a:moveTo>
                      <a:cubicBezTo>
                        <a:pt x="13559" y="49183"/>
                        <a:pt x="9559" y="45944"/>
                        <a:pt x="8797" y="41277"/>
                      </a:cubicBezTo>
                      <a:cubicBezTo>
                        <a:pt x="7368" y="33181"/>
                        <a:pt x="4986" y="25846"/>
                        <a:pt x="1557" y="15750"/>
                      </a:cubicBezTo>
                      <a:lnTo>
                        <a:pt x="510" y="12607"/>
                      </a:lnTo>
                      <a:cubicBezTo>
                        <a:pt x="-1205" y="7654"/>
                        <a:pt x="1557" y="2224"/>
                        <a:pt x="6511" y="510"/>
                      </a:cubicBezTo>
                      <a:cubicBezTo>
                        <a:pt x="11463" y="-1205"/>
                        <a:pt x="16893" y="1558"/>
                        <a:pt x="18607" y="6511"/>
                      </a:cubicBezTo>
                      <a:lnTo>
                        <a:pt x="19655" y="9654"/>
                      </a:lnTo>
                      <a:cubicBezTo>
                        <a:pt x="23179" y="20227"/>
                        <a:pt x="26037" y="28513"/>
                        <a:pt x="27656" y="38038"/>
                      </a:cubicBezTo>
                      <a:cubicBezTo>
                        <a:pt x="28513" y="43182"/>
                        <a:pt x="25084" y="48135"/>
                        <a:pt x="19845" y="48992"/>
                      </a:cubicBezTo>
                      <a:cubicBezTo>
                        <a:pt x="19274" y="48992"/>
                        <a:pt x="18798" y="49087"/>
                        <a:pt x="18226" y="490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35" name="Freeform: Shape 33">
                  <a:extLst>
                    <a:ext uri="{FF2B5EF4-FFF2-40B4-BE49-F238E27FC236}">
                      <a16:creationId xmlns:a16="http://schemas.microsoft.com/office/drawing/2014/main" id="{049DCDBE-15B6-6703-41E8-3C98A9E70B47}"/>
                    </a:ext>
                  </a:extLst>
                </p:cNvPr>
                <p:cNvSpPr/>
                <p:nvPr/>
              </p:nvSpPr>
              <p:spPr>
                <a:xfrm>
                  <a:off x="6198669" y="4664420"/>
                  <a:ext cx="144280" cy="193031"/>
                </a:xfrm>
                <a:custGeom>
                  <a:avLst/>
                  <a:gdLst>
                    <a:gd name="connsiteX0" fmla="*/ 97748 w 144280"/>
                    <a:gd name="connsiteY0" fmla="*/ 193032 h 193031"/>
                    <a:gd name="connsiteX1" fmla="*/ 37550 w 144280"/>
                    <a:gd name="connsiteY1" fmla="*/ 137215 h 193031"/>
                    <a:gd name="connsiteX2" fmla="*/ 23834 w 144280"/>
                    <a:gd name="connsiteY2" fmla="*/ 104354 h 193031"/>
                    <a:gd name="connsiteX3" fmla="*/ 18595 w 144280"/>
                    <a:gd name="connsiteY3" fmla="*/ 95591 h 193031"/>
                    <a:gd name="connsiteX4" fmla="*/ 7641 w 144280"/>
                    <a:gd name="connsiteY4" fmla="*/ 27011 h 193031"/>
                    <a:gd name="connsiteX5" fmla="*/ 7641 w 144280"/>
                    <a:gd name="connsiteY5" fmla="*/ 27011 h 193031"/>
                    <a:gd name="connsiteX6" fmla="*/ 81555 w 144280"/>
                    <a:gd name="connsiteY6" fmla="*/ 246 h 193031"/>
                    <a:gd name="connsiteX7" fmla="*/ 139277 w 144280"/>
                    <a:gd name="connsiteY7" fmla="*/ 28059 h 193031"/>
                    <a:gd name="connsiteX8" fmla="*/ 128704 w 144280"/>
                    <a:gd name="connsiteY8" fmla="*/ 71017 h 193031"/>
                    <a:gd name="connsiteX9" fmla="*/ 107082 w 144280"/>
                    <a:gd name="connsiteY9" fmla="*/ 101782 h 193031"/>
                    <a:gd name="connsiteX10" fmla="*/ 107844 w 144280"/>
                    <a:gd name="connsiteY10" fmla="*/ 169315 h 193031"/>
                    <a:gd name="connsiteX11" fmla="*/ 107558 w 144280"/>
                    <a:gd name="connsiteY11" fmla="*/ 188269 h 193031"/>
                    <a:gd name="connsiteX12" fmla="*/ 97748 w 144280"/>
                    <a:gd name="connsiteY12" fmla="*/ 192841 h 193031"/>
                    <a:gd name="connsiteX13" fmla="*/ 90985 w 144280"/>
                    <a:gd name="connsiteY13" fmla="*/ 180840 h 193031"/>
                    <a:gd name="connsiteX14" fmla="*/ 90985 w 144280"/>
                    <a:gd name="connsiteY14" fmla="*/ 180840 h 193031"/>
                    <a:gd name="connsiteX15" fmla="*/ 90985 w 144280"/>
                    <a:gd name="connsiteY15" fmla="*/ 180840 h 193031"/>
                    <a:gd name="connsiteX16" fmla="*/ 23548 w 144280"/>
                    <a:gd name="connsiteY16" fmla="*/ 37584 h 193031"/>
                    <a:gd name="connsiteX17" fmla="*/ 34978 w 144280"/>
                    <a:gd name="connsiteY17" fmla="*/ 85876 h 193031"/>
                    <a:gd name="connsiteX18" fmla="*/ 40216 w 144280"/>
                    <a:gd name="connsiteY18" fmla="*/ 94734 h 193031"/>
                    <a:gd name="connsiteX19" fmla="*/ 55552 w 144280"/>
                    <a:gd name="connsiteY19" fmla="*/ 131119 h 193031"/>
                    <a:gd name="connsiteX20" fmla="*/ 89080 w 144280"/>
                    <a:gd name="connsiteY20" fmla="*/ 173410 h 193031"/>
                    <a:gd name="connsiteX21" fmla="*/ 88508 w 144280"/>
                    <a:gd name="connsiteY21" fmla="*/ 97115 h 193031"/>
                    <a:gd name="connsiteX22" fmla="*/ 116702 w 144280"/>
                    <a:gd name="connsiteY22" fmla="*/ 56158 h 193031"/>
                    <a:gd name="connsiteX23" fmla="*/ 122036 w 144280"/>
                    <a:gd name="connsiteY23" fmla="*/ 36441 h 193031"/>
                    <a:gd name="connsiteX24" fmla="*/ 80222 w 144280"/>
                    <a:gd name="connsiteY24" fmla="*/ 19296 h 193031"/>
                    <a:gd name="connsiteX25" fmla="*/ 23453 w 144280"/>
                    <a:gd name="connsiteY25" fmla="*/ 37489 h 193031"/>
                    <a:gd name="connsiteX26" fmla="*/ 23453 w 144280"/>
                    <a:gd name="connsiteY26" fmla="*/ 37489 h 1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80" h="193031">
                      <a:moveTo>
                        <a:pt x="97748" y="193032"/>
                      </a:moveTo>
                      <a:cubicBezTo>
                        <a:pt x="56504" y="193032"/>
                        <a:pt x="46408" y="163409"/>
                        <a:pt x="37550" y="137215"/>
                      </a:cubicBezTo>
                      <a:cubicBezTo>
                        <a:pt x="33740" y="126166"/>
                        <a:pt x="29930" y="114641"/>
                        <a:pt x="23834" y="104354"/>
                      </a:cubicBezTo>
                      <a:lnTo>
                        <a:pt x="18595" y="95591"/>
                      </a:lnTo>
                      <a:cubicBezTo>
                        <a:pt x="3069" y="69683"/>
                        <a:pt x="-8170" y="50919"/>
                        <a:pt x="7641" y="27011"/>
                      </a:cubicBezTo>
                      <a:lnTo>
                        <a:pt x="7641" y="27011"/>
                      </a:lnTo>
                      <a:cubicBezTo>
                        <a:pt x="22309" y="4723"/>
                        <a:pt x="55457" y="-1373"/>
                        <a:pt x="81555" y="246"/>
                      </a:cubicBezTo>
                      <a:cubicBezTo>
                        <a:pt x="110035" y="2056"/>
                        <a:pt x="131657" y="12438"/>
                        <a:pt x="139277" y="28059"/>
                      </a:cubicBezTo>
                      <a:cubicBezTo>
                        <a:pt x="151468" y="53014"/>
                        <a:pt x="138801" y="63016"/>
                        <a:pt x="128704" y="71017"/>
                      </a:cubicBezTo>
                      <a:cubicBezTo>
                        <a:pt x="120703" y="77398"/>
                        <a:pt x="111559" y="84542"/>
                        <a:pt x="107082" y="101782"/>
                      </a:cubicBezTo>
                      <a:cubicBezTo>
                        <a:pt x="98415" y="134834"/>
                        <a:pt x="104606" y="157313"/>
                        <a:pt x="107844" y="169315"/>
                      </a:cubicBezTo>
                      <a:cubicBezTo>
                        <a:pt x="109940" y="176935"/>
                        <a:pt x="111559" y="183031"/>
                        <a:pt x="107558" y="188269"/>
                      </a:cubicBezTo>
                      <a:cubicBezTo>
                        <a:pt x="106225" y="189984"/>
                        <a:pt x="103272" y="192841"/>
                        <a:pt x="97748" y="192841"/>
                      </a:cubicBezTo>
                      <a:close/>
                      <a:moveTo>
                        <a:pt x="90985" y="180840"/>
                      </a:moveTo>
                      <a:lnTo>
                        <a:pt x="90985" y="180840"/>
                      </a:lnTo>
                      <a:lnTo>
                        <a:pt x="90985" y="180840"/>
                      </a:lnTo>
                      <a:close/>
                      <a:moveTo>
                        <a:pt x="23548" y="37584"/>
                      </a:moveTo>
                      <a:cubicBezTo>
                        <a:pt x="14785" y="50919"/>
                        <a:pt x="18976" y="59206"/>
                        <a:pt x="34978" y="85876"/>
                      </a:cubicBezTo>
                      <a:lnTo>
                        <a:pt x="40216" y="94734"/>
                      </a:lnTo>
                      <a:cubicBezTo>
                        <a:pt x="47265" y="106735"/>
                        <a:pt x="51742" y="119689"/>
                        <a:pt x="55552" y="131119"/>
                      </a:cubicBezTo>
                      <a:cubicBezTo>
                        <a:pt x="64029" y="155884"/>
                        <a:pt x="69840" y="170267"/>
                        <a:pt x="89080" y="173410"/>
                      </a:cubicBezTo>
                      <a:cubicBezTo>
                        <a:pt x="85270" y="159409"/>
                        <a:pt x="78888" y="134072"/>
                        <a:pt x="88508" y="97115"/>
                      </a:cubicBezTo>
                      <a:cubicBezTo>
                        <a:pt x="94604" y="73684"/>
                        <a:pt x="107368" y="63587"/>
                        <a:pt x="116702" y="56158"/>
                      </a:cubicBezTo>
                      <a:cubicBezTo>
                        <a:pt x="126227" y="48633"/>
                        <a:pt x="127466" y="47585"/>
                        <a:pt x="122036" y="36441"/>
                      </a:cubicBezTo>
                      <a:cubicBezTo>
                        <a:pt x="117750" y="27678"/>
                        <a:pt x="100510" y="20534"/>
                        <a:pt x="80222" y="19296"/>
                      </a:cubicBezTo>
                      <a:cubicBezTo>
                        <a:pt x="54504" y="17677"/>
                        <a:pt x="31740" y="25011"/>
                        <a:pt x="23453" y="37489"/>
                      </a:cubicBezTo>
                      <a:lnTo>
                        <a:pt x="23453" y="37489"/>
                      </a:ln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36" name="Freeform: Shape 34">
                  <a:extLst>
                    <a:ext uri="{FF2B5EF4-FFF2-40B4-BE49-F238E27FC236}">
                      <a16:creationId xmlns:a16="http://schemas.microsoft.com/office/drawing/2014/main" id="{864F9157-EF93-F8B7-65F2-05F7D1927A88}"/>
                    </a:ext>
                  </a:extLst>
                </p:cNvPr>
                <p:cNvSpPr/>
                <p:nvPr/>
              </p:nvSpPr>
              <p:spPr>
                <a:xfrm>
                  <a:off x="6367568" y="4667723"/>
                  <a:ext cx="80772" cy="189919"/>
                </a:xfrm>
                <a:custGeom>
                  <a:avLst/>
                  <a:gdLst>
                    <a:gd name="connsiteX0" fmla="*/ 56007 w 80772"/>
                    <a:gd name="connsiteY0" fmla="*/ 189729 h 189919"/>
                    <a:gd name="connsiteX1" fmla="*/ 55150 w 80772"/>
                    <a:gd name="connsiteY1" fmla="*/ 189729 h 189919"/>
                    <a:gd name="connsiteX2" fmla="*/ 20098 w 80772"/>
                    <a:gd name="connsiteY2" fmla="*/ 175632 h 189919"/>
                    <a:gd name="connsiteX3" fmla="*/ 24575 w 80772"/>
                    <a:gd name="connsiteY3" fmla="*/ 148867 h 189919"/>
                    <a:gd name="connsiteX4" fmla="*/ 30671 w 80772"/>
                    <a:gd name="connsiteY4" fmla="*/ 132484 h 189919"/>
                    <a:gd name="connsiteX5" fmla="*/ 30671 w 80772"/>
                    <a:gd name="connsiteY5" fmla="*/ 128864 h 189919"/>
                    <a:gd name="connsiteX6" fmla="*/ 30671 w 80772"/>
                    <a:gd name="connsiteY6" fmla="*/ 126864 h 189919"/>
                    <a:gd name="connsiteX7" fmla="*/ 29718 w 80772"/>
                    <a:gd name="connsiteY7" fmla="*/ 124673 h 189919"/>
                    <a:gd name="connsiteX8" fmla="*/ 19241 w 80772"/>
                    <a:gd name="connsiteY8" fmla="*/ 97527 h 189919"/>
                    <a:gd name="connsiteX9" fmla="*/ 15050 w 80772"/>
                    <a:gd name="connsiteY9" fmla="*/ 85906 h 189919"/>
                    <a:gd name="connsiteX10" fmla="*/ 0 w 80772"/>
                    <a:gd name="connsiteY10" fmla="*/ 29137 h 189919"/>
                    <a:gd name="connsiteX11" fmla="*/ 10763 w 80772"/>
                    <a:gd name="connsiteY11" fmla="*/ 4849 h 189919"/>
                    <a:gd name="connsiteX12" fmla="*/ 63246 w 80772"/>
                    <a:gd name="connsiteY12" fmla="*/ 8373 h 189919"/>
                    <a:gd name="connsiteX13" fmla="*/ 71533 w 80772"/>
                    <a:gd name="connsiteY13" fmla="*/ 11135 h 189919"/>
                    <a:gd name="connsiteX14" fmla="*/ 80772 w 80772"/>
                    <a:gd name="connsiteY14" fmla="*/ 20660 h 189919"/>
                    <a:gd name="connsiteX15" fmla="*/ 70961 w 80772"/>
                    <a:gd name="connsiteY15" fmla="*/ 30185 h 189919"/>
                    <a:gd name="connsiteX16" fmla="*/ 56769 w 80772"/>
                    <a:gd name="connsiteY16" fmla="*/ 26375 h 189919"/>
                    <a:gd name="connsiteX17" fmla="*/ 21717 w 80772"/>
                    <a:gd name="connsiteY17" fmla="*/ 20565 h 189919"/>
                    <a:gd name="connsiteX18" fmla="*/ 19050 w 80772"/>
                    <a:gd name="connsiteY18" fmla="*/ 29328 h 189919"/>
                    <a:gd name="connsiteX19" fmla="*/ 32861 w 80772"/>
                    <a:gd name="connsiteY19" fmla="*/ 79525 h 189919"/>
                    <a:gd name="connsiteX20" fmla="*/ 37148 w 80772"/>
                    <a:gd name="connsiteY20" fmla="*/ 91336 h 189919"/>
                    <a:gd name="connsiteX21" fmla="*/ 47244 w 80772"/>
                    <a:gd name="connsiteY21" fmla="*/ 117339 h 189919"/>
                    <a:gd name="connsiteX22" fmla="*/ 49816 w 80772"/>
                    <a:gd name="connsiteY22" fmla="*/ 129245 h 189919"/>
                    <a:gd name="connsiteX23" fmla="*/ 49816 w 80772"/>
                    <a:gd name="connsiteY23" fmla="*/ 132579 h 189919"/>
                    <a:gd name="connsiteX24" fmla="*/ 41434 w 80772"/>
                    <a:gd name="connsiteY24" fmla="*/ 158106 h 189919"/>
                    <a:gd name="connsiteX25" fmla="*/ 37338 w 80772"/>
                    <a:gd name="connsiteY25" fmla="*/ 166869 h 189919"/>
                    <a:gd name="connsiteX26" fmla="*/ 56865 w 80772"/>
                    <a:gd name="connsiteY26" fmla="*/ 170965 h 189919"/>
                    <a:gd name="connsiteX27" fmla="*/ 65532 w 80772"/>
                    <a:gd name="connsiteY27" fmla="*/ 181252 h 189919"/>
                    <a:gd name="connsiteX28" fmla="*/ 56007 w 80772"/>
                    <a:gd name="connsiteY28" fmla="*/ 189919 h 18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772" h="189919">
                      <a:moveTo>
                        <a:pt x="56007" y="189729"/>
                      </a:moveTo>
                      <a:cubicBezTo>
                        <a:pt x="56007" y="189729"/>
                        <a:pt x="55436" y="189729"/>
                        <a:pt x="55150" y="189729"/>
                      </a:cubicBezTo>
                      <a:cubicBezTo>
                        <a:pt x="35052" y="188014"/>
                        <a:pt x="24575" y="183728"/>
                        <a:pt x="20098" y="175632"/>
                      </a:cubicBezTo>
                      <a:cubicBezTo>
                        <a:pt x="15145" y="166393"/>
                        <a:pt x="20098" y="157058"/>
                        <a:pt x="24575" y="148867"/>
                      </a:cubicBezTo>
                      <a:cubicBezTo>
                        <a:pt x="27623" y="143247"/>
                        <a:pt x="30671" y="137437"/>
                        <a:pt x="30671" y="132484"/>
                      </a:cubicBezTo>
                      <a:lnTo>
                        <a:pt x="30671" y="128864"/>
                      </a:lnTo>
                      <a:cubicBezTo>
                        <a:pt x="30671" y="128007"/>
                        <a:pt x="30671" y="127340"/>
                        <a:pt x="30671" y="126864"/>
                      </a:cubicBezTo>
                      <a:cubicBezTo>
                        <a:pt x="30575" y="126578"/>
                        <a:pt x="30194" y="125816"/>
                        <a:pt x="29718" y="124673"/>
                      </a:cubicBezTo>
                      <a:cubicBezTo>
                        <a:pt x="28099" y="120863"/>
                        <a:pt x="24955" y="113624"/>
                        <a:pt x="19241" y="97527"/>
                      </a:cubicBezTo>
                      <a:cubicBezTo>
                        <a:pt x="17907" y="93622"/>
                        <a:pt x="16479" y="89812"/>
                        <a:pt x="15050" y="85906"/>
                      </a:cubicBezTo>
                      <a:cubicBezTo>
                        <a:pt x="7334" y="64761"/>
                        <a:pt x="0" y="44854"/>
                        <a:pt x="0" y="29137"/>
                      </a:cubicBezTo>
                      <a:cubicBezTo>
                        <a:pt x="0" y="15231"/>
                        <a:pt x="5810" y="8278"/>
                        <a:pt x="10763" y="4849"/>
                      </a:cubicBezTo>
                      <a:cubicBezTo>
                        <a:pt x="25241" y="-5343"/>
                        <a:pt x="48101" y="2848"/>
                        <a:pt x="63246" y="8373"/>
                      </a:cubicBezTo>
                      <a:cubicBezTo>
                        <a:pt x="66390" y="9516"/>
                        <a:pt x="70295" y="10945"/>
                        <a:pt x="71533" y="11135"/>
                      </a:cubicBezTo>
                      <a:cubicBezTo>
                        <a:pt x="76771" y="11135"/>
                        <a:pt x="80772" y="15421"/>
                        <a:pt x="80772" y="20660"/>
                      </a:cubicBezTo>
                      <a:cubicBezTo>
                        <a:pt x="80772" y="25899"/>
                        <a:pt x="76200" y="30185"/>
                        <a:pt x="70961" y="30185"/>
                      </a:cubicBezTo>
                      <a:cubicBezTo>
                        <a:pt x="67628" y="30185"/>
                        <a:pt x="64008" y="28947"/>
                        <a:pt x="56769" y="26375"/>
                      </a:cubicBezTo>
                      <a:cubicBezTo>
                        <a:pt x="48196" y="23327"/>
                        <a:pt x="28099" y="16088"/>
                        <a:pt x="21717" y="20565"/>
                      </a:cubicBezTo>
                      <a:cubicBezTo>
                        <a:pt x="19526" y="22089"/>
                        <a:pt x="19050" y="26185"/>
                        <a:pt x="19050" y="29328"/>
                      </a:cubicBezTo>
                      <a:cubicBezTo>
                        <a:pt x="19050" y="41710"/>
                        <a:pt x="26098" y="60951"/>
                        <a:pt x="32861" y="79525"/>
                      </a:cubicBezTo>
                      <a:cubicBezTo>
                        <a:pt x="34290" y="83430"/>
                        <a:pt x="35719" y="87430"/>
                        <a:pt x="37148" y="91336"/>
                      </a:cubicBezTo>
                      <a:cubicBezTo>
                        <a:pt x="42672" y="106957"/>
                        <a:pt x="45625" y="113719"/>
                        <a:pt x="47244" y="117339"/>
                      </a:cubicBezTo>
                      <a:cubicBezTo>
                        <a:pt x="49435" y="122482"/>
                        <a:pt x="49816" y="123816"/>
                        <a:pt x="49816" y="129245"/>
                      </a:cubicBezTo>
                      <a:lnTo>
                        <a:pt x="49816" y="132579"/>
                      </a:lnTo>
                      <a:cubicBezTo>
                        <a:pt x="49816" y="142390"/>
                        <a:pt x="45148" y="151057"/>
                        <a:pt x="41434" y="158106"/>
                      </a:cubicBezTo>
                      <a:cubicBezTo>
                        <a:pt x="39910" y="160868"/>
                        <a:pt x="37815" y="164869"/>
                        <a:pt x="37338" y="166869"/>
                      </a:cubicBezTo>
                      <a:cubicBezTo>
                        <a:pt x="38767" y="167726"/>
                        <a:pt x="43434" y="169822"/>
                        <a:pt x="56865" y="170965"/>
                      </a:cubicBezTo>
                      <a:cubicBezTo>
                        <a:pt x="62103" y="171441"/>
                        <a:pt x="66008" y="176013"/>
                        <a:pt x="65532" y="181252"/>
                      </a:cubicBezTo>
                      <a:cubicBezTo>
                        <a:pt x="65151" y="186205"/>
                        <a:pt x="60960" y="189919"/>
                        <a:pt x="56007" y="189919"/>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37" name="Freeform: Shape 35">
                  <a:extLst>
                    <a:ext uri="{FF2B5EF4-FFF2-40B4-BE49-F238E27FC236}">
                      <a16:creationId xmlns:a16="http://schemas.microsoft.com/office/drawing/2014/main" id="{95D35D5F-81B8-79A1-113A-5F7DD032DEE3}"/>
                    </a:ext>
                  </a:extLst>
                </p:cNvPr>
                <p:cNvSpPr/>
                <p:nvPr/>
              </p:nvSpPr>
              <p:spPr>
                <a:xfrm>
                  <a:off x="6362700" y="4495553"/>
                  <a:ext cx="105967" cy="113010"/>
                </a:xfrm>
                <a:custGeom>
                  <a:avLst/>
                  <a:gdLst>
                    <a:gd name="connsiteX0" fmla="*/ 57732 w 105967"/>
                    <a:gd name="connsiteY0" fmla="*/ 113010 h 113010"/>
                    <a:gd name="connsiteX1" fmla="*/ 31157 w 105967"/>
                    <a:gd name="connsiteY1" fmla="*/ 92627 h 113010"/>
                    <a:gd name="connsiteX2" fmla="*/ 14108 w 105967"/>
                    <a:gd name="connsiteY2" fmla="*/ 71100 h 113010"/>
                    <a:gd name="connsiteX3" fmla="*/ 3916 w 105967"/>
                    <a:gd name="connsiteY3" fmla="*/ 27095 h 113010"/>
                    <a:gd name="connsiteX4" fmla="*/ 9535 w 105967"/>
                    <a:gd name="connsiteY4" fmla="*/ 7378 h 113010"/>
                    <a:gd name="connsiteX5" fmla="*/ 20965 w 105967"/>
                    <a:gd name="connsiteY5" fmla="*/ 234 h 113010"/>
                    <a:gd name="connsiteX6" fmla="*/ 28109 w 105967"/>
                    <a:gd name="connsiteY6" fmla="*/ 11664 h 113010"/>
                    <a:gd name="connsiteX7" fmla="*/ 22108 w 105967"/>
                    <a:gd name="connsiteY7" fmla="*/ 32905 h 113010"/>
                    <a:gd name="connsiteX8" fmla="*/ 27824 w 105967"/>
                    <a:gd name="connsiteY8" fmla="*/ 57765 h 113010"/>
                    <a:gd name="connsiteX9" fmla="*/ 46968 w 105967"/>
                    <a:gd name="connsiteY9" fmla="*/ 81864 h 113010"/>
                    <a:gd name="connsiteX10" fmla="*/ 61256 w 105967"/>
                    <a:gd name="connsiteY10" fmla="*/ 93198 h 113010"/>
                    <a:gd name="connsiteX11" fmla="*/ 99928 w 105967"/>
                    <a:gd name="connsiteY11" fmla="*/ 89484 h 113010"/>
                    <a:gd name="connsiteX12" fmla="*/ 105928 w 105967"/>
                    <a:gd name="connsiteY12" fmla="*/ 99961 h 113010"/>
                    <a:gd name="connsiteX13" fmla="*/ 97261 w 105967"/>
                    <a:gd name="connsiteY13" fmla="*/ 110343 h 113010"/>
                    <a:gd name="connsiteX14" fmla="*/ 88402 w 105967"/>
                    <a:gd name="connsiteY14" fmla="*/ 106057 h 113010"/>
                    <a:gd name="connsiteX15" fmla="*/ 67162 w 105967"/>
                    <a:gd name="connsiteY15" fmla="*/ 111391 h 113010"/>
                    <a:gd name="connsiteX16" fmla="*/ 57827 w 105967"/>
                    <a:gd name="connsiteY16" fmla="*/ 113010 h 11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67" h="113010">
                      <a:moveTo>
                        <a:pt x="57732" y="113010"/>
                      </a:moveTo>
                      <a:cubicBezTo>
                        <a:pt x="45064" y="113010"/>
                        <a:pt x="38015" y="102723"/>
                        <a:pt x="31157" y="92627"/>
                      </a:cubicBezTo>
                      <a:cubicBezTo>
                        <a:pt x="26775" y="86150"/>
                        <a:pt x="21727" y="78816"/>
                        <a:pt x="14108" y="71100"/>
                      </a:cubicBezTo>
                      <a:cubicBezTo>
                        <a:pt x="-3514" y="53098"/>
                        <a:pt x="-1704" y="44621"/>
                        <a:pt x="3916" y="27095"/>
                      </a:cubicBezTo>
                      <a:cubicBezTo>
                        <a:pt x="5535" y="22047"/>
                        <a:pt x="7631" y="15665"/>
                        <a:pt x="9535" y="7378"/>
                      </a:cubicBezTo>
                      <a:cubicBezTo>
                        <a:pt x="10678" y="2235"/>
                        <a:pt x="15822" y="-909"/>
                        <a:pt x="20965" y="234"/>
                      </a:cubicBezTo>
                      <a:cubicBezTo>
                        <a:pt x="26109" y="1473"/>
                        <a:pt x="29252" y="6521"/>
                        <a:pt x="28109" y="11664"/>
                      </a:cubicBezTo>
                      <a:cubicBezTo>
                        <a:pt x="26014" y="20713"/>
                        <a:pt x="23823" y="27476"/>
                        <a:pt x="22108" y="32905"/>
                      </a:cubicBezTo>
                      <a:cubicBezTo>
                        <a:pt x="19060" y="42430"/>
                        <a:pt x="20965" y="50717"/>
                        <a:pt x="27824" y="57765"/>
                      </a:cubicBezTo>
                      <a:cubicBezTo>
                        <a:pt x="36586" y="66719"/>
                        <a:pt x="42301" y="75101"/>
                        <a:pt x="46968" y="81864"/>
                      </a:cubicBezTo>
                      <a:cubicBezTo>
                        <a:pt x="56017" y="95008"/>
                        <a:pt x="56779" y="94722"/>
                        <a:pt x="61256" y="93198"/>
                      </a:cubicBezTo>
                      <a:cubicBezTo>
                        <a:pt x="85926" y="85102"/>
                        <a:pt x="94308" y="85769"/>
                        <a:pt x="99928" y="89484"/>
                      </a:cubicBezTo>
                      <a:cubicBezTo>
                        <a:pt x="102404" y="91103"/>
                        <a:pt x="105357" y="94246"/>
                        <a:pt x="105928" y="99961"/>
                      </a:cubicBezTo>
                      <a:cubicBezTo>
                        <a:pt x="106405" y="105200"/>
                        <a:pt x="102499" y="109867"/>
                        <a:pt x="97261" y="110343"/>
                      </a:cubicBezTo>
                      <a:cubicBezTo>
                        <a:pt x="93641" y="110629"/>
                        <a:pt x="90308" y="108915"/>
                        <a:pt x="88402" y="106057"/>
                      </a:cubicBezTo>
                      <a:cubicBezTo>
                        <a:pt x="85545" y="106248"/>
                        <a:pt x="79354" y="107391"/>
                        <a:pt x="67162" y="111391"/>
                      </a:cubicBezTo>
                      <a:cubicBezTo>
                        <a:pt x="63732" y="112534"/>
                        <a:pt x="60590" y="113010"/>
                        <a:pt x="57827" y="113010"/>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38" name="Freeform: Shape 36">
                  <a:extLst>
                    <a:ext uri="{FF2B5EF4-FFF2-40B4-BE49-F238E27FC236}">
                      <a16:creationId xmlns:a16="http://schemas.microsoft.com/office/drawing/2014/main" id="{81FBE649-1B3D-36C5-EC16-E9AD024AA601}"/>
                    </a:ext>
                  </a:extLst>
                </p:cNvPr>
                <p:cNvSpPr/>
                <p:nvPr/>
              </p:nvSpPr>
              <p:spPr>
                <a:xfrm>
                  <a:off x="6138919" y="4502300"/>
                  <a:ext cx="201129" cy="138172"/>
                </a:xfrm>
                <a:custGeom>
                  <a:avLst/>
                  <a:gdLst>
                    <a:gd name="connsiteX0" fmla="*/ 59580 w 201129"/>
                    <a:gd name="connsiteY0" fmla="*/ 138172 h 138172"/>
                    <a:gd name="connsiteX1" fmla="*/ 3573 w 201129"/>
                    <a:gd name="connsiteY1" fmla="*/ 117884 h 138172"/>
                    <a:gd name="connsiteX2" fmla="*/ 2050 w 201129"/>
                    <a:gd name="connsiteY2" fmla="*/ 104454 h 138172"/>
                    <a:gd name="connsiteX3" fmla="*/ 15480 w 201129"/>
                    <a:gd name="connsiteY3" fmla="*/ 102930 h 138172"/>
                    <a:gd name="connsiteX4" fmla="*/ 101395 w 201129"/>
                    <a:gd name="connsiteY4" fmla="*/ 103692 h 138172"/>
                    <a:gd name="connsiteX5" fmla="*/ 150163 w 201129"/>
                    <a:gd name="connsiteY5" fmla="*/ 96834 h 138172"/>
                    <a:gd name="connsiteX6" fmla="*/ 181882 w 201129"/>
                    <a:gd name="connsiteY6" fmla="*/ 96072 h 138172"/>
                    <a:gd name="connsiteX7" fmla="*/ 181882 w 201129"/>
                    <a:gd name="connsiteY7" fmla="*/ 96072 h 138172"/>
                    <a:gd name="connsiteX8" fmla="*/ 166261 w 201129"/>
                    <a:gd name="connsiteY8" fmla="*/ 65592 h 138172"/>
                    <a:gd name="connsiteX9" fmla="*/ 122541 w 201129"/>
                    <a:gd name="connsiteY9" fmla="*/ 34826 h 138172"/>
                    <a:gd name="connsiteX10" fmla="*/ 97585 w 201129"/>
                    <a:gd name="connsiteY10" fmla="*/ 14252 h 138172"/>
                    <a:gd name="connsiteX11" fmla="*/ 101491 w 201129"/>
                    <a:gd name="connsiteY11" fmla="*/ 2822 h 138172"/>
                    <a:gd name="connsiteX12" fmla="*/ 114921 w 201129"/>
                    <a:gd name="connsiteY12" fmla="*/ 2822 h 138172"/>
                    <a:gd name="connsiteX13" fmla="*/ 117683 w 201129"/>
                    <a:gd name="connsiteY13" fmla="*/ 10728 h 138172"/>
                    <a:gd name="connsiteX14" fmla="*/ 131113 w 201129"/>
                    <a:gd name="connsiteY14" fmla="*/ 17871 h 138172"/>
                    <a:gd name="connsiteX15" fmla="*/ 181691 w 201129"/>
                    <a:gd name="connsiteY15" fmla="*/ 54352 h 138172"/>
                    <a:gd name="connsiteX16" fmla="*/ 198550 w 201129"/>
                    <a:gd name="connsiteY16" fmla="*/ 105501 h 138172"/>
                    <a:gd name="connsiteX17" fmla="*/ 148544 w 201129"/>
                    <a:gd name="connsiteY17" fmla="*/ 115884 h 138172"/>
                    <a:gd name="connsiteX18" fmla="*/ 115016 w 201129"/>
                    <a:gd name="connsiteY18" fmla="*/ 117027 h 138172"/>
                    <a:gd name="connsiteX19" fmla="*/ 59580 w 201129"/>
                    <a:gd name="connsiteY19" fmla="*/ 138077 h 13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129" h="138172">
                      <a:moveTo>
                        <a:pt x="59580" y="138172"/>
                      </a:moveTo>
                      <a:cubicBezTo>
                        <a:pt x="41578" y="138172"/>
                        <a:pt x="21957" y="132552"/>
                        <a:pt x="3573" y="117884"/>
                      </a:cubicBezTo>
                      <a:cubicBezTo>
                        <a:pt x="-522" y="114645"/>
                        <a:pt x="-1189" y="108645"/>
                        <a:pt x="2050" y="104454"/>
                      </a:cubicBezTo>
                      <a:cubicBezTo>
                        <a:pt x="5383" y="100358"/>
                        <a:pt x="11289" y="99691"/>
                        <a:pt x="15480" y="102930"/>
                      </a:cubicBezTo>
                      <a:cubicBezTo>
                        <a:pt x="49770" y="130362"/>
                        <a:pt x="88346" y="117027"/>
                        <a:pt x="101395" y="103692"/>
                      </a:cubicBezTo>
                      <a:cubicBezTo>
                        <a:pt x="111396" y="93500"/>
                        <a:pt x="130256" y="95119"/>
                        <a:pt x="150163" y="96834"/>
                      </a:cubicBezTo>
                      <a:cubicBezTo>
                        <a:pt x="160164" y="97691"/>
                        <a:pt x="178834" y="99310"/>
                        <a:pt x="181882" y="96072"/>
                      </a:cubicBezTo>
                      <a:lnTo>
                        <a:pt x="181882" y="96072"/>
                      </a:lnTo>
                      <a:cubicBezTo>
                        <a:pt x="181882" y="96072"/>
                        <a:pt x="183977" y="89785"/>
                        <a:pt x="166261" y="65592"/>
                      </a:cubicBezTo>
                      <a:cubicBezTo>
                        <a:pt x="156069" y="51685"/>
                        <a:pt x="136638" y="41970"/>
                        <a:pt x="122541" y="34826"/>
                      </a:cubicBezTo>
                      <a:cubicBezTo>
                        <a:pt x="107872" y="27492"/>
                        <a:pt x="99014" y="23015"/>
                        <a:pt x="97585" y="14252"/>
                      </a:cubicBezTo>
                      <a:cubicBezTo>
                        <a:pt x="96918" y="10061"/>
                        <a:pt x="98252" y="6060"/>
                        <a:pt x="101491" y="2822"/>
                      </a:cubicBezTo>
                      <a:cubicBezTo>
                        <a:pt x="105206" y="-893"/>
                        <a:pt x="111206" y="-988"/>
                        <a:pt x="114921" y="2822"/>
                      </a:cubicBezTo>
                      <a:cubicBezTo>
                        <a:pt x="117112" y="5013"/>
                        <a:pt x="118064" y="7870"/>
                        <a:pt x="117683" y="10728"/>
                      </a:cubicBezTo>
                      <a:cubicBezTo>
                        <a:pt x="120921" y="12823"/>
                        <a:pt x="126637" y="15681"/>
                        <a:pt x="131113" y="17871"/>
                      </a:cubicBezTo>
                      <a:cubicBezTo>
                        <a:pt x="147020" y="25872"/>
                        <a:pt x="168833" y="36731"/>
                        <a:pt x="181691" y="54352"/>
                      </a:cubicBezTo>
                      <a:cubicBezTo>
                        <a:pt x="199789" y="79022"/>
                        <a:pt x="204837" y="94357"/>
                        <a:pt x="198550" y="105501"/>
                      </a:cubicBezTo>
                      <a:cubicBezTo>
                        <a:pt x="190645" y="119503"/>
                        <a:pt x="170261" y="117693"/>
                        <a:pt x="148544" y="115884"/>
                      </a:cubicBezTo>
                      <a:cubicBezTo>
                        <a:pt x="137400" y="114931"/>
                        <a:pt x="118731" y="113312"/>
                        <a:pt x="115016" y="117027"/>
                      </a:cubicBezTo>
                      <a:cubicBezTo>
                        <a:pt x="103777" y="128552"/>
                        <a:pt x="83108" y="138077"/>
                        <a:pt x="59580" y="13807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grpSp>
          <p:nvGrpSpPr>
            <p:cNvPr id="322" name="Smart Cities">
              <a:extLst>
                <a:ext uri="{FF2B5EF4-FFF2-40B4-BE49-F238E27FC236}">
                  <a16:creationId xmlns:a16="http://schemas.microsoft.com/office/drawing/2014/main" id="{E0DD5BD7-3640-E604-1045-5F2147C52E1D}"/>
                </a:ext>
              </a:extLst>
            </p:cNvPr>
            <p:cNvGrpSpPr/>
            <p:nvPr/>
          </p:nvGrpSpPr>
          <p:grpSpPr>
            <a:xfrm>
              <a:off x="7580317" y="3614743"/>
              <a:ext cx="717088" cy="839819"/>
              <a:chOff x="5089695" y="1183218"/>
              <a:chExt cx="456152" cy="463486"/>
            </a:xfrm>
            <a:solidFill>
              <a:srgbClr val="009CD6"/>
            </a:solidFill>
          </p:grpSpPr>
          <p:grpSp>
            <p:nvGrpSpPr>
              <p:cNvPr id="323" name="Graphic 2">
                <a:extLst>
                  <a:ext uri="{FF2B5EF4-FFF2-40B4-BE49-F238E27FC236}">
                    <a16:creationId xmlns:a16="http://schemas.microsoft.com/office/drawing/2014/main" id="{6CB51887-DD23-23E1-30E5-EE2635B9453A}"/>
                  </a:ext>
                </a:extLst>
              </p:cNvPr>
              <p:cNvGrpSpPr/>
              <p:nvPr/>
            </p:nvGrpSpPr>
            <p:grpSpPr>
              <a:xfrm>
                <a:off x="5170513" y="1183218"/>
                <a:ext cx="293658" cy="172593"/>
                <a:chOff x="5170513" y="1183218"/>
                <a:chExt cx="293658" cy="172593"/>
              </a:xfrm>
              <a:solidFill>
                <a:srgbClr val="009CD6"/>
              </a:solidFill>
            </p:grpSpPr>
            <p:sp>
              <p:nvSpPr>
                <p:cNvPr id="328" name="Freeform: Shape 64">
                  <a:extLst>
                    <a:ext uri="{FF2B5EF4-FFF2-40B4-BE49-F238E27FC236}">
                      <a16:creationId xmlns:a16="http://schemas.microsoft.com/office/drawing/2014/main" id="{16E5C6FE-7FBC-85EC-A7C7-55172FE12B97}"/>
                    </a:ext>
                  </a:extLst>
                </p:cNvPr>
                <p:cNvSpPr/>
                <p:nvPr/>
              </p:nvSpPr>
              <p:spPr>
                <a:xfrm>
                  <a:off x="5246808" y="1314949"/>
                  <a:ext cx="140877" cy="40862"/>
                </a:xfrm>
                <a:custGeom>
                  <a:avLst/>
                  <a:gdLst>
                    <a:gd name="connsiteX0" fmla="*/ 131494 w 140877"/>
                    <a:gd name="connsiteY0" fmla="*/ 40862 h 40862"/>
                    <a:gd name="connsiteX1" fmla="*/ 125589 w 140877"/>
                    <a:gd name="connsiteY1" fmla="*/ 38767 h 40862"/>
                    <a:gd name="connsiteX2" fmla="*/ 70534 w 140877"/>
                    <a:gd name="connsiteY2" fmla="*/ 19145 h 40862"/>
                    <a:gd name="connsiteX3" fmla="*/ 15480 w 140877"/>
                    <a:gd name="connsiteY3" fmla="*/ 38767 h 40862"/>
                    <a:gd name="connsiteX4" fmla="*/ 2050 w 140877"/>
                    <a:gd name="connsiteY4" fmla="*/ 37243 h 40862"/>
                    <a:gd name="connsiteX5" fmla="*/ 3574 w 140877"/>
                    <a:gd name="connsiteY5" fmla="*/ 23813 h 40862"/>
                    <a:gd name="connsiteX6" fmla="*/ 70439 w 140877"/>
                    <a:gd name="connsiteY6" fmla="*/ 0 h 40862"/>
                    <a:gd name="connsiteX7" fmla="*/ 137304 w 140877"/>
                    <a:gd name="connsiteY7" fmla="*/ 23813 h 40862"/>
                    <a:gd name="connsiteX8" fmla="*/ 138828 w 140877"/>
                    <a:gd name="connsiteY8" fmla="*/ 37243 h 40862"/>
                    <a:gd name="connsiteX9" fmla="*/ 131399 w 140877"/>
                    <a:gd name="connsiteY9" fmla="*/ 40862 h 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77" h="40862">
                      <a:moveTo>
                        <a:pt x="131494" y="40862"/>
                      </a:moveTo>
                      <a:cubicBezTo>
                        <a:pt x="129399" y="40862"/>
                        <a:pt x="127303" y="40196"/>
                        <a:pt x="125589" y="38767"/>
                      </a:cubicBezTo>
                      <a:cubicBezTo>
                        <a:pt x="109492" y="25908"/>
                        <a:pt x="90537" y="19145"/>
                        <a:pt x="70534" y="19145"/>
                      </a:cubicBezTo>
                      <a:cubicBezTo>
                        <a:pt x="50532" y="19145"/>
                        <a:pt x="31577" y="25908"/>
                        <a:pt x="15480" y="38767"/>
                      </a:cubicBezTo>
                      <a:cubicBezTo>
                        <a:pt x="11384" y="42101"/>
                        <a:pt x="5383" y="41339"/>
                        <a:pt x="2050" y="37243"/>
                      </a:cubicBezTo>
                      <a:cubicBezTo>
                        <a:pt x="-1189" y="33147"/>
                        <a:pt x="-522" y="27146"/>
                        <a:pt x="3574" y="23813"/>
                      </a:cubicBezTo>
                      <a:cubicBezTo>
                        <a:pt x="23100" y="8287"/>
                        <a:pt x="46150" y="0"/>
                        <a:pt x="70439" y="0"/>
                      </a:cubicBezTo>
                      <a:cubicBezTo>
                        <a:pt x="94728" y="0"/>
                        <a:pt x="117874" y="8192"/>
                        <a:pt x="137304" y="23813"/>
                      </a:cubicBezTo>
                      <a:cubicBezTo>
                        <a:pt x="141400" y="27051"/>
                        <a:pt x="142067" y="33052"/>
                        <a:pt x="138828" y="37243"/>
                      </a:cubicBezTo>
                      <a:cubicBezTo>
                        <a:pt x="136924" y="39624"/>
                        <a:pt x="134161" y="40862"/>
                        <a:pt x="131399" y="40862"/>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29" name="Freeform: Shape 65">
                  <a:extLst>
                    <a:ext uri="{FF2B5EF4-FFF2-40B4-BE49-F238E27FC236}">
                      <a16:creationId xmlns:a16="http://schemas.microsoft.com/office/drawing/2014/main" id="{AB5F560E-3686-38AF-5AC9-835558936C3A}"/>
                    </a:ext>
                  </a:extLst>
                </p:cNvPr>
                <p:cNvSpPr/>
                <p:nvPr/>
              </p:nvSpPr>
              <p:spPr>
                <a:xfrm>
                  <a:off x="5170513" y="1183218"/>
                  <a:ext cx="293658" cy="67818"/>
                </a:xfrm>
                <a:custGeom>
                  <a:avLst/>
                  <a:gdLst>
                    <a:gd name="connsiteX0" fmla="*/ 284085 w 293658"/>
                    <a:gd name="connsiteY0" fmla="*/ 67818 h 67818"/>
                    <a:gd name="connsiteX1" fmla="*/ 278179 w 293658"/>
                    <a:gd name="connsiteY1" fmla="*/ 65723 h 67818"/>
                    <a:gd name="connsiteX2" fmla="*/ 146830 w 293658"/>
                    <a:gd name="connsiteY2" fmla="*/ 19145 h 67818"/>
                    <a:gd name="connsiteX3" fmla="*/ 15480 w 293658"/>
                    <a:gd name="connsiteY3" fmla="*/ 65723 h 67818"/>
                    <a:gd name="connsiteX4" fmla="*/ 2049 w 293658"/>
                    <a:gd name="connsiteY4" fmla="*/ 64199 h 67818"/>
                    <a:gd name="connsiteX5" fmla="*/ 3573 w 293658"/>
                    <a:gd name="connsiteY5" fmla="*/ 50768 h 67818"/>
                    <a:gd name="connsiteX6" fmla="*/ 146830 w 293658"/>
                    <a:gd name="connsiteY6" fmla="*/ 0 h 67818"/>
                    <a:gd name="connsiteX7" fmla="*/ 290085 w 293658"/>
                    <a:gd name="connsiteY7" fmla="*/ 50768 h 67818"/>
                    <a:gd name="connsiteX8" fmla="*/ 291609 w 293658"/>
                    <a:gd name="connsiteY8" fmla="*/ 64199 h 67818"/>
                    <a:gd name="connsiteX9" fmla="*/ 284180 w 293658"/>
                    <a:gd name="connsiteY9" fmla="*/ 67818 h 6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658" h="67818">
                      <a:moveTo>
                        <a:pt x="284085" y="67818"/>
                      </a:moveTo>
                      <a:cubicBezTo>
                        <a:pt x="281989" y="67818"/>
                        <a:pt x="279894" y="67151"/>
                        <a:pt x="278179" y="65723"/>
                      </a:cubicBezTo>
                      <a:cubicBezTo>
                        <a:pt x="239984" y="35243"/>
                        <a:pt x="194550" y="19145"/>
                        <a:pt x="146830" y="19145"/>
                      </a:cubicBezTo>
                      <a:cubicBezTo>
                        <a:pt x="99109" y="19145"/>
                        <a:pt x="53675" y="35243"/>
                        <a:pt x="15480" y="65723"/>
                      </a:cubicBezTo>
                      <a:cubicBezTo>
                        <a:pt x="11384" y="68961"/>
                        <a:pt x="5383" y="68294"/>
                        <a:pt x="2049" y="64199"/>
                      </a:cubicBezTo>
                      <a:cubicBezTo>
                        <a:pt x="-1189" y="60103"/>
                        <a:pt x="-522" y="54102"/>
                        <a:pt x="3573" y="50768"/>
                      </a:cubicBezTo>
                      <a:cubicBezTo>
                        <a:pt x="45198" y="17526"/>
                        <a:pt x="94728" y="0"/>
                        <a:pt x="146830" y="0"/>
                      </a:cubicBezTo>
                      <a:cubicBezTo>
                        <a:pt x="198931" y="0"/>
                        <a:pt x="248461" y="17526"/>
                        <a:pt x="290085" y="50768"/>
                      </a:cubicBezTo>
                      <a:cubicBezTo>
                        <a:pt x="294181" y="54007"/>
                        <a:pt x="294848" y="60008"/>
                        <a:pt x="291609" y="64199"/>
                      </a:cubicBezTo>
                      <a:cubicBezTo>
                        <a:pt x="289705" y="66580"/>
                        <a:pt x="286942" y="67818"/>
                        <a:pt x="284180" y="67818"/>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30" name="Freeform: Shape 66">
                  <a:extLst>
                    <a:ext uri="{FF2B5EF4-FFF2-40B4-BE49-F238E27FC236}">
                      <a16:creationId xmlns:a16="http://schemas.microsoft.com/office/drawing/2014/main" id="{44BE0592-F9D8-D23D-AD2C-C2413EA82CE9}"/>
                    </a:ext>
                  </a:extLst>
                </p:cNvPr>
                <p:cNvSpPr/>
                <p:nvPr/>
              </p:nvSpPr>
              <p:spPr>
                <a:xfrm>
                  <a:off x="5208613" y="1249131"/>
                  <a:ext cx="217268" cy="54292"/>
                </a:xfrm>
                <a:custGeom>
                  <a:avLst/>
                  <a:gdLst>
                    <a:gd name="connsiteX0" fmla="*/ 207790 w 217268"/>
                    <a:gd name="connsiteY0" fmla="*/ 54293 h 54292"/>
                    <a:gd name="connsiteX1" fmla="*/ 201884 w 217268"/>
                    <a:gd name="connsiteY1" fmla="*/ 52197 h 54292"/>
                    <a:gd name="connsiteX2" fmla="*/ 108730 w 217268"/>
                    <a:gd name="connsiteY2" fmla="*/ 19050 h 54292"/>
                    <a:gd name="connsiteX3" fmla="*/ 15480 w 217268"/>
                    <a:gd name="connsiteY3" fmla="*/ 52197 h 54292"/>
                    <a:gd name="connsiteX4" fmla="*/ 2049 w 217268"/>
                    <a:gd name="connsiteY4" fmla="*/ 50673 h 54292"/>
                    <a:gd name="connsiteX5" fmla="*/ 3573 w 217268"/>
                    <a:gd name="connsiteY5" fmla="*/ 37243 h 54292"/>
                    <a:gd name="connsiteX6" fmla="*/ 108634 w 217268"/>
                    <a:gd name="connsiteY6" fmla="*/ 0 h 54292"/>
                    <a:gd name="connsiteX7" fmla="*/ 213695 w 217268"/>
                    <a:gd name="connsiteY7" fmla="*/ 37243 h 54292"/>
                    <a:gd name="connsiteX8" fmla="*/ 215219 w 217268"/>
                    <a:gd name="connsiteY8" fmla="*/ 50673 h 54292"/>
                    <a:gd name="connsiteX9" fmla="*/ 207790 w 217268"/>
                    <a:gd name="connsiteY9" fmla="*/ 54293 h 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268" h="54292">
                      <a:moveTo>
                        <a:pt x="207790" y="54293"/>
                      </a:moveTo>
                      <a:cubicBezTo>
                        <a:pt x="205694" y="54293"/>
                        <a:pt x="203598" y="53626"/>
                        <a:pt x="201884" y="52197"/>
                      </a:cubicBezTo>
                      <a:cubicBezTo>
                        <a:pt x="174738" y="30575"/>
                        <a:pt x="142543" y="19050"/>
                        <a:pt x="108730" y="19050"/>
                      </a:cubicBezTo>
                      <a:cubicBezTo>
                        <a:pt x="74916" y="19050"/>
                        <a:pt x="42626" y="30480"/>
                        <a:pt x="15480" y="52197"/>
                      </a:cubicBezTo>
                      <a:cubicBezTo>
                        <a:pt x="11384" y="55435"/>
                        <a:pt x="5383" y="54769"/>
                        <a:pt x="2049" y="50673"/>
                      </a:cubicBezTo>
                      <a:cubicBezTo>
                        <a:pt x="-1189" y="46577"/>
                        <a:pt x="-522" y="40577"/>
                        <a:pt x="3573" y="37243"/>
                      </a:cubicBezTo>
                      <a:cubicBezTo>
                        <a:pt x="34149" y="12859"/>
                        <a:pt x="70439" y="0"/>
                        <a:pt x="108634" y="0"/>
                      </a:cubicBezTo>
                      <a:cubicBezTo>
                        <a:pt x="146830" y="0"/>
                        <a:pt x="183215" y="12859"/>
                        <a:pt x="213695" y="37243"/>
                      </a:cubicBezTo>
                      <a:cubicBezTo>
                        <a:pt x="217791" y="40481"/>
                        <a:pt x="218457" y="46482"/>
                        <a:pt x="215219" y="50673"/>
                      </a:cubicBezTo>
                      <a:cubicBezTo>
                        <a:pt x="213314" y="53054"/>
                        <a:pt x="210552" y="54293"/>
                        <a:pt x="207790" y="54293"/>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324" name="Freeform: Shape 60">
                <a:extLst>
                  <a:ext uri="{FF2B5EF4-FFF2-40B4-BE49-F238E27FC236}">
                    <a16:creationId xmlns:a16="http://schemas.microsoft.com/office/drawing/2014/main" id="{C79A2963-1D2F-050C-A2C0-4D989F95EF34}"/>
                  </a:ext>
                </a:extLst>
              </p:cNvPr>
              <p:cNvSpPr/>
              <p:nvPr/>
            </p:nvSpPr>
            <p:spPr>
              <a:xfrm>
                <a:off x="5309341" y="1361050"/>
                <a:ext cx="19050" cy="285654"/>
              </a:xfrm>
              <a:custGeom>
                <a:avLst/>
                <a:gdLst>
                  <a:gd name="connsiteX0" fmla="*/ 9525 w 19050"/>
                  <a:gd name="connsiteY0" fmla="*/ 285655 h 285654"/>
                  <a:gd name="connsiteX1" fmla="*/ 0 w 19050"/>
                  <a:gd name="connsiteY1" fmla="*/ 276130 h 285654"/>
                  <a:gd name="connsiteX2" fmla="*/ 0 w 19050"/>
                  <a:gd name="connsiteY2" fmla="*/ 9525 h 285654"/>
                  <a:gd name="connsiteX3" fmla="*/ 9525 w 19050"/>
                  <a:gd name="connsiteY3" fmla="*/ 0 h 285654"/>
                  <a:gd name="connsiteX4" fmla="*/ 19050 w 19050"/>
                  <a:gd name="connsiteY4" fmla="*/ 9525 h 285654"/>
                  <a:gd name="connsiteX5" fmla="*/ 19050 w 19050"/>
                  <a:gd name="connsiteY5" fmla="*/ 276130 h 285654"/>
                  <a:gd name="connsiteX6" fmla="*/ 9525 w 19050"/>
                  <a:gd name="connsiteY6" fmla="*/ 285655 h 28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654">
                    <a:moveTo>
                      <a:pt x="9525" y="285655"/>
                    </a:moveTo>
                    <a:cubicBezTo>
                      <a:pt x="4286" y="285655"/>
                      <a:pt x="0" y="281369"/>
                      <a:pt x="0" y="276130"/>
                    </a:cubicBezTo>
                    <a:lnTo>
                      <a:pt x="0" y="9525"/>
                    </a:lnTo>
                    <a:cubicBezTo>
                      <a:pt x="0" y="4286"/>
                      <a:pt x="4286" y="0"/>
                      <a:pt x="9525" y="0"/>
                    </a:cubicBezTo>
                    <a:cubicBezTo>
                      <a:pt x="14764" y="0"/>
                      <a:pt x="19050" y="4286"/>
                      <a:pt x="19050" y="9525"/>
                    </a:cubicBezTo>
                    <a:lnTo>
                      <a:pt x="19050" y="276130"/>
                    </a:lnTo>
                    <a:cubicBezTo>
                      <a:pt x="19050" y="281369"/>
                      <a:pt x="14764" y="285655"/>
                      <a:pt x="9525" y="285655"/>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25" name="Freeform: Shape 61">
                <a:extLst>
                  <a:ext uri="{FF2B5EF4-FFF2-40B4-BE49-F238E27FC236}">
                    <a16:creationId xmlns:a16="http://schemas.microsoft.com/office/drawing/2014/main" id="{A18E1886-E581-00B8-814E-2EE5AEFC283A}"/>
                  </a:ext>
                </a:extLst>
              </p:cNvPr>
              <p:cNvSpPr/>
              <p:nvPr/>
            </p:nvSpPr>
            <p:spPr>
              <a:xfrm>
                <a:off x="5309341" y="1409532"/>
                <a:ext cx="136112" cy="229076"/>
              </a:xfrm>
              <a:custGeom>
                <a:avLst/>
                <a:gdLst>
                  <a:gd name="connsiteX0" fmla="*/ 126587 w 136112"/>
                  <a:gd name="connsiteY0" fmla="*/ 229076 h 229076"/>
                  <a:gd name="connsiteX1" fmla="*/ 117062 w 136112"/>
                  <a:gd name="connsiteY1" fmla="*/ 219551 h 229076"/>
                  <a:gd name="connsiteX2" fmla="*/ 117062 w 136112"/>
                  <a:gd name="connsiteY2" fmla="*/ 19050 h 229076"/>
                  <a:gd name="connsiteX3" fmla="*/ 9525 w 136112"/>
                  <a:gd name="connsiteY3" fmla="*/ 19050 h 229076"/>
                  <a:gd name="connsiteX4" fmla="*/ 0 w 136112"/>
                  <a:gd name="connsiteY4" fmla="*/ 9525 h 229076"/>
                  <a:gd name="connsiteX5" fmla="*/ 9525 w 136112"/>
                  <a:gd name="connsiteY5" fmla="*/ 0 h 229076"/>
                  <a:gd name="connsiteX6" fmla="*/ 126587 w 136112"/>
                  <a:gd name="connsiteY6" fmla="*/ 0 h 229076"/>
                  <a:gd name="connsiteX7" fmla="*/ 136112 w 136112"/>
                  <a:gd name="connsiteY7" fmla="*/ 9525 h 229076"/>
                  <a:gd name="connsiteX8" fmla="*/ 136112 w 136112"/>
                  <a:gd name="connsiteY8" fmla="*/ 219551 h 229076"/>
                  <a:gd name="connsiteX9" fmla="*/ 126587 w 136112"/>
                  <a:gd name="connsiteY9" fmla="*/ 229076 h 22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112" h="229076">
                    <a:moveTo>
                      <a:pt x="126587" y="229076"/>
                    </a:moveTo>
                    <a:cubicBezTo>
                      <a:pt x="121348" y="229076"/>
                      <a:pt x="117062" y="224790"/>
                      <a:pt x="117062" y="219551"/>
                    </a:cubicBezTo>
                    <a:lnTo>
                      <a:pt x="117062" y="19050"/>
                    </a:lnTo>
                    <a:lnTo>
                      <a:pt x="9525" y="19050"/>
                    </a:lnTo>
                    <a:cubicBezTo>
                      <a:pt x="4286" y="19050"/>
                      <a:pt x="0" y="14764"/>
                      <a:pt x="0" y="9525"/>
                    </a:cubicBezTo>
                    <a:cubicBezTo>
                      <a:pt x="0" y="4286"/>
                      <a:pt x="4286" y="0"/>
                      <a:pt x="9525" y="0"/>
                    </a:cubicBezTo>
                    <a:lnTo>
                      <a:pt x="126587" y="0"/>
                    </a:lnTo>
                    <a:cubicBezTo>
                      <a:pt x="131826" y="0"/>
                      <a:pt x="136112" y="4286"/>
                      <a:pt x="136112" y="9525"/>
                    </a:cubicBezTo>
                    <a:lnTo>
                      <a:pt x="136112" y="219551"/>
                    </a:lnTo>
                    <a:cubicBezTo>
                      <a:pt x="136112" y="224790"/>
                      <a:pt x="131826" y="229076"/>
                      <a:pt x="126587" y="229076"/>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26" name="Freeform: Shape 62">
                <a:extLst>
                  <a:ext uri="{FF2B5EF4-FFF2-40B4-BE49-F238E27FC236}">
                    <a16:creationId xmlns:a16="http://schemas.microsoft.com/office/drawing/2014/main" id="{9F756BE6-4571-F7CE-023C-3237C6491C95}"/>
                  </a:ext>
                </a:extLst>
              </p:cNvPr>
              <p:cNvSpPr/>
              <p:nvPr/>
            </p:nvSpPr>
            <p:spPr>
              <a:xfrm>
                <a:off x="5192279" y="1441822"/>
                <a:ext cx="134492" cy="196786"/>
              </a:xfrm>
              <a:custGeom>
                <a:avLst/>
                <a:gdLst>
                  <a:gd name="connsiteX0" fmla="*/ 9525 w 134492"/>
                  <a:gd name="connsiteY0" fmla="*/ 196787 h 196786"/>
                  <a:gd name="connsiteX1" fmla="*/ 0 w 134492"/>
                  <a:gd name="connsiteY1" fmla="*/ 187262 h 196786"/>
                  <a:gd name="connsiteX2" fmla="*/ 0 w 134492"/>
                  <a:gd name="connsiteY2" fmla="*/ 9525 h 196786"/>
                  <a:gd name="connsiteX3" fmla="*/ 9525 w 134492"/>
                  <a:gd name="connsiteY3" fmla="*/ 0 h 196786"/>
                  <a:gd name="connsiteX4" fmla="*/ 124968 w 134492"/>
                  <a:gd name="connsiteY4" fmla="*/ 0 h 196786"/>
                  <a:gd name="connsiteX5" fmla="*/ 134493 w 134492"/>
                  <a:gd name="connsiteY5" fmla="*/ 9525 h 196786"/>
                  <a:gd name="connsiteX6" fmla="*/ 124968 w 134492"/>
                  <a:gd name="connsiteY6" fmla="*/ 19050 h 196786"/>
                  <a:gd name="connsiteX7" fmla="*/ 19050 w 134492"/>
                  <a:gd name="connsiteY7" fmla="*/ 19050 h 196786"/>
                  <a:gd name="connsiteX8" fmla="*/ 19050 w 134492"/>
                  <a:gd name="connsiteY8" fmla="*/ 187262 h 196786"/>
                  <a:gd name="connsiteX9" fmla="*/ 9525 w 134492"/>
                  <a:gd name="connsiteY9" fmla="*/ 196787 h 19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492" h="196786">
                    <a:moveTo>
                      <a:pt x="9525" y="196787"/>
                    </a:moveTo>
                    <a:cubicBezTo>
                      <a:pt x="4286" y="196787"/>
                      <a:pt x="0" y="192500"/>
                      <a:pt x="0" y="187262"/>
                    </a:cubicBezTo>
                    <a:lnTo>
                      <a:pt x="0" y="9525"/>
                    </a:lnTo>
                    <a:cubicBezTo>
                      <a:pt x="0" y="4286"/>
                      <a:pt x="4286" y="0"/>
                      <a:pt x="9525" y="0"/>
                    </a:cubicBezTo>
                    <a:lnTo>
                      <a:pt x="124968" y="0"/>
                    </a:lnTo>
                    <a:cubicBezTo>
                      <a:pt x="130207" y="0"/>
                      <a:pt x="134493" y="4286"/>
                      <a:pt x="134493" y="9525"/>
                    </a:cubicBezTo>
                    <a:cubicBezTo>
                      <a:pt x="134493" y="14764"/>
                      <a:pt x="130207" y="19050"/>
                      <a:pt x="124968" y="19050"/>
                    </a:cubicBezTo>
                    <a:lnTo>
                      <a:pt x="19050" y="19050"/>
                    </a:lnTo>
                    <a:lnTo>
                      <a:pt x="19050" y="187262"/>
                    </a:lnTo>
                    <a:cubicBezTo>
                      <a:pt x="19050" y="192500"/>
                      <a:pt x="14764" y="196787"/>
                      <a:pt x="9525" y="196787"/>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27" name="Freeform: Shape 63">
                <a:extLst>
                  <a:ext uri="{FF2B5EF4-FFF2-40B4-BE49-F238E27FC236}">
                    <a16:creationId xmlns:a16="http://schemas.microsoft.com/office/drawing/2014/main" id="{FC771120-7C12-EABB-17BD-AB956163BD47}"/>
                  </a:ext>
                </a:extLst>
              </p:cNvPr>
              <p:cNvSpPr/>
              <p:nvPr/>
            </p:nvSpPr>
            <p:spPr>
              <a:xfrm>
                <a:off x="5089695" y="1490304"/>
                <a:ext cx="456152" cy="156400"/>
              </a:xfrm>
              <a:custGeom>
                <a:avLst/>
                <a:gdLst>
                  <a:gd name="connsiteX0" fmla="*/ 446627 w 456152"/>
                  <a:gd name="connsiteY0" fmla="*/ 156401 h 156400"/>
                  <a:gd name="connsiteX1" fmla="*/ 9525 w 456152"/>
                  <a:gd name="connsiteY1" fmla="*/ 156401 h 156400"/>
                  <a:gd name="connsiteX2" fmla="*/ 0 w 456152"/>
                  <a:gd name="connsiteY2" fmla="*/ 146876 h 156400"/>
                  <a:gd name="connsiteX3" fmla="*/ 0 w 456152"/>
                  <a:gd name="connsiteY3" fmla="*/ 26670 h 156400"/>
                  <a:gd name="connsiteX4" fmla="*/ 9525 w 456152"/>
                  <a:gd name="connsiteY4" fmla="*/ 17145 h 156400"/>
                  <a:gd name="connsiteX5" fmla="*/ 104680 w 456152"/>
                  <a:gd name="connsiteY5" fmla="*/ 17145 h 156400"/>
                  <a:gd name="connsiteX6" fmla="*/ 114205 w 456152"/>
                  <a:gd name="connsiteY6" fmla="*/ 26670 h 156400"/>
                  <a:gd name="connsiteX7" fmla="*/ 104680 w 456152"/>
                  <a:gd name="connsiteY7" fmla="*/ 36195 h 156400"/>
                  <a:gd name="connsiteX8" fmla="*/ 19050 w 456152"/>
                  <a:gd name="connsiteY8" fmla="*/ 36195 h 156400"/>
                  <a:gd name="connsiteX9" fmla="*/ 19050 w 456152"/>
                  <a:gd name="connsiteY9" fmla="*/ 137351 h 156400"/>
                  <a:gd name="connsiteX10" fmla="*/ 437102 w 456152"/>
                  <a:gd name="connsiteY10" fmla="*/ 137351 h 156400"/>
                  <a:gd name="connsiteX11" fmla="*/ 437102 w 456152"/>
                  <a:gd name="connsiteY11" fmla="*/ 19050 h 156400"/>
                  <a:gd name="connsiteX12" fmla="*/ 356901 w 456152"/>
                  <a:gd name="connsiteY12" fmla="*/ 19050 h 156400"/>
                  <a:gd name="connsiteX13" fmla="*/ 347376 w 456152"/>
                  <a:gd name="connsiteY13" fmla="*/ 9525 h 156400"/>
                  <a:gd name="connsiteX14" fmla="*/ 356901 w 456152"/>
                  <a:gd name="connsiteY14" fmla="*/ 0 h 156400"/>
                  <a:gd name="connsiteX15" fmla="*/ 446627 w 456152"/>
                  <a:gd name="connsiteY15" fmla="*/ 0 h 156400"/>
                  <a:gd name="connsiteX16" fmla="*/ 456152 w 456152"/>
                  <a:gd name="connsiteY16" fmla="*/ 9525 h 156400"/>
                  <a:gd name="connsiteX17" fmla="*/ 456152 w 456152"/>
                  <a:gd name="connsiteY17" fmla="*/ 146876 h 156400"/>
                  <a:gd name="connsiteX18" fmla="*/ 446627 w 456152"/>
                  <a:gd name="connsiteY18" fmla="*/ 156401 h 15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152" h="156400">
                    <a:moveTo>
                      <a:pt x="446627" y="156401"/>
                    </a:moveTo>
                    <a:lnTo>
                      <a:pt x="9525" y="156401"/>
                    </a:lnTo>
                    <a:cubicBezTo>
                      <a:pt x="4286" y="156401"/>
                      <a:pt x="0" y="152114"/>
                      <a:pt x="0" y="146876"/>
                    </a:cubicBezTo>
                    <a:lnTo>
                      <a:pt x="0" y="26670"/>
                    </a:lnTo>
                    <a:cubicBezTo>
                      <a:pt x="0" y="21431"/>
                      <a:pt x="4286" y="17145"/>
                      <a:pt x="9525" y="17145"/>
                    </a:cubicBezTo>
                    <a:lnTo>
                      <a:pt x="104680" y="17145"/>
                    </a:lnTo>
                    <a:cubicBezTo>
                      <a:pt x="109918" y="17145"/>
                      <a:pt x="114205" y="21431"/>
                      <a:pt x="114205" y="26670"/>
                    </a:cubicBezTo>
                    <a:cubicBezTo>
                      <a:pt x="114205" y="31909"/>
                      <a:pt x="109918" y="36195"/>
                      <a:pt x="104680" y="36195"/>
                    </a:cubicBezTo>
                    <a:lnTo>
                      <a:pt x="19050" y="36195"/>
                    </a:lnTo>
                    <a:lnTo>
                      <a:pt x="19050" y="137351"/>
                    </a:lnTo>
                    <a:lnTo>
                      <a:pt x="437102" y="137351"/>
                    </a:lnTo>
                    <a:lnTo>
                      <a:pt x="437102" y="19050"/>
                    </a:lnTo>
                    <a:lnTo>
                      <a:pt x="356901" y="19050"/>
                    </a:lnTo>
                    <a:cubicBezTo>
                      <a:pt x="351663" y="19050"/>
                      <a:pt x="347376" y="14764"/>
                      <a:pt x="347376" y="9525"/>
                    </a:cubicBezTo>
                    <a:cubicBezTo>
                      <a:pt x="347376" y="4286"/>
                      <a:pt x="351663" y="0"/>
                      <a:pt x="356901" y="0"/>
                    </a:cubicBezTo>
                    <a:lnTo>
                      <a:pt x="446627" y="0"/>
                    </a:lnTo>
                    <a:cubicBezTo>
                      <a:pt x="451866" y="0"/>
                      <a:pt x="456152" y="4286"/>
                      <a:pt x="456152" y="9525"/>
                    </a:cubicBezTo>
                    <a:lnTo>
                      <a:pt x="456152" y="146876"/>
                    </a:lnTo>
                    <a:cubicBezTo>
                      <a:pt x="456152" y="152114"/>
                      <a:pt x="451866" y="156401"/>
                      <a:pt x="446627" y="156401"/>
                    </a:cubicBezTo>
                    <a:close/>
                  </a:path>
                </a:pathLst>
              </a:custGeom>
              <a:solidFill>
                <a:srgbClr val="009C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ＭＳ Ｐゴシック"/>
                  <a:cs typeface="+mn-cs"/>
                </a:endParaRPr>
              </a:p>
            </p:txBody>
          </p:sp>
        </p:grpSp>
      </p:grpSp>
      <p:grpSp>
        <p:nvGrpSpPr>
          <p:cNvPr id="369" name="グループ化 368">
            <a:extLst>
              <a:ext uri="{FF2B5EF4-FFF2-40B4-BE49-F238E27FC236}">
                <a16:creationId xmlns:a16="http://schemas.microsoft.com/office/drawing/2014/main" id="{F99B3184-ABC4-CFE8-0293-5DD013727BB1}"/>
              </a:ext>
            </a:extLst>
          </p:cNvPr>
          <p:cNvGrpSpPr/>
          <p:nvPr/>
        </p:nvGrpSpPr>
        <p:grpSpPr>
          <a:xfrm>
            <a:off x="2247236" y="1574559"/>
            <a:ext cx="9952198" cy="1876753"/>
            <a:chOff x="2247236" y="1555127"/>
            <a:chExt cx="9952198" cy="1876753"/>
          </a:xfrm>
        </p:grpSpPr>
        <p:sp>
          <p:nvSpPr>
            <p:cNvPr id="370" name="正方形/長方形 369">
              <a:extLst>
                <a:ext uri="{FF2B5EF4-FFF2-40B4-BE49-F238E27FC236}">
                  <a16:creationId xmlns:a16="http://schemas.microsoft.com/office/drawing/2014/main" id="{D0ED1DAC-15C0-DA1C-EEFA-7443392E8659}"/>
                </a:ext>
              </a:extLst>
            </p:cNvPr>
            <p:cNvSpPr/>
            <p:nvPr/>
          </p:nvSpPr>
          <p:spPr>
            <a:xfrm>
              <a:off x="2247236" y="1555127"/>
              <a:ext cx="9952198" cy="1876753"/>
            </a:xfrm>
            <a:prstGeom prst="rect">
              <a:avLst/>
            </a:prstGeom>
            <a:gradFill flip="none" rotWithShape="1">
              <a:gsLst>
                <a:gs pos="0">
                  <a:srgbClr val="009DD9">
                    <a:alpha val="80000"/>
                  </a:srgbClr>
                </a:gs>
                <a:gs pos="6000">
                  <a:srgbClr val="009DD9">
                    <a:alpha val="50000"/>
                  </a:srgbClr>
                </a:gs>
                <a:gs pos="25000">
                  <a:srgbClr val="009DD9">
                    <a:alpha val="5000"/>
                  </a:srgbClr>
                </a:gs>
                <a:gs pos="100000">
                  <a:srgbClr val="009DD9">
                    <a:alpha val="2000"/>
                  </a:srgbClr>
                </a:gs>
              </a:gsLst>
              <a:lin ang="5400000" scaled="1"/>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71" name="図 370">
              <a:extLst>
                <a:ext uri="{FF2B5EF4-FFF2-40B4-BE49-F238E27FC236}">
                  <a16:creationId xmlns:a16="http://schemas.microsoft.com/office/drawing/2014/main" id="{7CF0D315-332E-56C0-602C-CE9064BADF0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94414" y="1664077"/>
              <a:ext cx="2392927" cy="1292450"/>
            </a:xfrm>
            <a:prstGeom prst="rect">
              <a:avLst/>
            </a:prstGeom>
          </p:spPr>
        </p:pic>
        <p:sp>
          <p:nvSpPr>
            <p:cNvPr id="372" name="正方形/長方形 371">
              <a:extLst>
                <a:ext uri="{FF2B5EF4-FFF2-40B4-BE49-F238E27FC236}">
                  <a16:creationId xmlns:a16="http://schemas.microsoft.com/office/drawing/2014/main" id="{ED9A3A0B-F708-28E4-77E8-E258FF8E37E8}"/>
                </a:ext>
              </a:extLst>
            </p:cNvPr>
            <p:cNvSpPr/>
            <p:nvPr/>
          </p:nvSpPr>
          <p:spPr>
            <a:xfrm>
              <a:off x="9388432" y="1857197"/>
              <a:ext cx="2795432" cy="925809"/>
            </a:xfrm>
            <a:prstGeom prst="rect">
              <a:avLst/>
            </a:prstGeom>
            <a:no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rPr>
                <a:t>Standardization becomes truly valuable and meaningful only when the standards are widely spread. </a:t>
              </a:r>
            </a:p>
          </p:txBody>
        </p:sp>
        <p:sp>
          <p:nvSpPr>
            <p:cNvPr id="373" name="正方形/長方形 372">
              <a:extLst>
                <a:ext uri="{FF2B5EF4-FFF2-40B4-BE49-F238E27FC236}">
                  <a16:creationId xmlns:a16="http://schemas.microsoft.com/office/drawing/2014/main" id="{89EA8970-33F3-C4B9-1FD2-3D91CAA65E1C}"/>
                </a:ext>
              </a:extLst>
            </p:cNvPr>
            <p:cNvSpPr/>
            <p:nvPr/>
          </p:nvSpPr>
          <p:spPr>
            <a:xfrm>
              <a:off x="6182753" y="2984446"/>
              <a:ext cx="3371672" cy="363586"/>
            </a:xfrm>
            <a:prstGeom prst="rect">
              <a:avLst/>
            </a:prstGeom>
            <a:no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srgbClr val="374151"/>
                  </a:solidFill>
                  <a:effectLst/>
                  <a:uLnTx/>
                  <a:uFillTx/>
                  <a:latin typeface="メイリオ" panose="020B0604030504040204" pitchFamily="50" charset="-128"/>
                  <a:ea typeface="メイリオ" panose="020B0604030504040204" pitchFamily="50" charset="-128"/>
                  <a:cs typeface="+mn-cs"/>
                </a:rPr>
                <a:t>Outreach Worldwide</a:t>
              </a:r>
            </a:p>
          </p:txBody>
        </p:sp>
        <p:grpSp>
          <p:nvGrpSpPr>
            <p:cNvPr id="374" name="グループ化 373">
              <a:extLst>
                <a:ext uri="{FF2B5EF4-FFF2-40B4-BE49-F238E27FC236}">
                  <a16:creationId xmlns:a16="http://schemas.microsoft.com/office/drawing/2014/main" id="{CD1F6F5A-3683-1501-184E-6125E1030A18}"/>
                </a:ext>
              </a:extLst>
            </p:cNvPr>
            <p:cNvGrpSpPr>
              <a:grpSpLocks noChangeAspect="1"/>
            </p:cNvGrpSpPr>
            <p:nvPr/>
          </p:nvGrpSpPr>
          <p:grpSpPr>
            <a:xfrm>
              <a:off x="7129397" y="1666934"/>
              <a:ext cx="1413383" cy="1371139"/>
              <a:chOff x="3223767" y="1023784"/>
              <a:chExt cx="5873638" cy="5698083"/>
            </a:xfrm>
          </p:grpSpPr>
          <p:sp>
            <p:nvSpPr>
              <p:cNvPr id="375" name="楕円 374">
                <a:extLst>
                  <a:ext uri="{FF2B5EF4-FFF2-40B4-BE49-F238E27FC236}">
                    <a16:creationId xmlns:a16="http://schemas.microsoft.com/office/drawing/2014/main" id="{26A63829-6CD2-9CC9-A357-B76C4F8DEAD9}"/>
                  </a:ext>
                </a:extLst>
              </p:cNvPr>
              <p:cNvSpPr/>
              <p:nvPr/>
            </p:nvSpPr>
            <p:spPr>
              <a:xfrm>
                <a:off x="3553427" y="1067778"/>
                <a:ext cx="5254906" cy="5344598"/>
              </a:xfrm>
              <a:prstGeom prst="ellipse">
                <a:avLst/>
              </a:pr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76" name="楕円 375">
                <a:extLst>
                  <a:ext uri="{FF2B5EF4-FFF2-40B4-BE49-F238E27FC236}">
                    <a16:creationId xmlns:a16="http://schemas.microsoft.com/office/drawing/2014/main" id="{47B9DC69-B8DF-69E2-6DDA-046E9CD848F3}"/>
                  </a:ext>
                </a:extLst>
              </p:cNvPr>
              <p:cNvSpPr/>
              <p:nvPr/>
            </p:nvSpPr>
            <p:spPr>
              <a:xfrm rot="-1920000">
                <a:off x="4710222" y="1729467"/>
                <a:ext cx="685734" cy="413000"/>
              </a:xfrm>
              <a:prstGeom prst="ellipse">
                <a:avLst/>
              </a:pr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cxnSp>
            <p:nvCxnSpPr>
              <p:cNvPr id="377" name="直線コネクタ 376">
                <a:extLst>
                  <a:ext uri="{FF2B5EF4-FFF2-40B4-BE49-F238E27FC236}">
                    <a16:creationId xmlns:a16="http://schemas.microsoft.com/office/drawing/2014/main" id="{F87E79FB-B933-D2CF-1404-989B313BB82E}"/>
                  </a:ext>
                </a:extLst>
              </p:cNvPr>
              <p:cNvCxnSpPr>
                <a:stCxn id="376" idx="4"/>
              </p:cNvCxnSpPr>
              <p:nvPr/>
            </p:nvCxnSpPr>
            <p:spPr bwMode="auto">
              <a:xfrm>
                <a:off x="5162519" y="2111089"/>
                <a:ext cx="2434464" cy="3895228"/>
              </a:xfrm>
              <a:prstGeom prst="line">
                <a:avLst/>
              </a:prstGeom>
              <a:noFill/>
              <a:ln w="44450" cap="flat" cmpd="sng" algn="ctr">
                <a:solidFill>
                  <a:srgbClr val="21A6D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8" name="楕円 19">
                <a:extLst>
                  <a:ext uri="{FF2B5EF4-FFF2-40B4-BE49-F238E27FC236}">
                    <a16:creationId xmlns:a16="http://schemas.microsoft.com/office/drawing/2014/main" id="{DE0DEB90-063E-DD80-C5D6-1E5BD81506C0}"/>
                  </a:ext>
                </a:extLst>
              </p:cNvPr>
              <p:cNvSpPr/>
              <p:nvPr/>
            </p:nvSpPr>
            <p:spPr>
              <a:xfrm rot="-1920000">
                <a:off x="3846085" y="3675962"/>
                <a:ext cx="5251320" cy="1052423"/>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5254906 w 5254906"/>
                  <a:gd name="connsiteY0" fmla="*/ 0 h 1233035"/>
                  <a:gd name="connsiteX1" fmla="*/ 2627453 w 5254906"/>
                  <a:gd name="connsiteY1" fmla="*/ 1233035 h 1233035"/>
                  <a:gd name="connsiteX2" fmla="*/ 0 w 5254906"/>
                  <a:gd name="connsiteY2" fmla="*/ 0 h 1233035"/>
                  <a:gd name="connsiteX0" fmla="*/ 5254906 w 5254906"/>
                  <a:gd name="connsiteY0" fmla="*/ 0 h 1233035"/>
                  <a:gd name="connsiteX1" fmla="*/ 2627453 w 5254906"/>
                  <a:gd name="connsiteY1" fmla="*/ 1233035 h 1233035"/>
                  <a:gd name="connsiteX2" fmla="*/ 0 w 5254906"/>
                  <a:gd name="connsiteY2" fmla="*/ 0 h 1233035"/>
                  <a:gd name="connsiteX0" fmla="*/ 5254906 w 5254906"/>
                  <a:gd name="connsiteY0" fmla="*/ 0 h 1233035"/>
                  <a:gd name="connsiteX1" fmla="*/ 2627453 w 5254906"/>
                  <a:gd name="connsiteY1" fmla="*/ 1233035 h 1233035"/>
                  <a:gd name="connsiteX2" fmla="*/ 0 w 5254906"/>
                  <a:gd name="connsiteY2" fmla="*/ 0 h 1233035"/>
                  <a:gd name="connsiteX0" fmla="*/ 5254906 w 5254906"/>
                  <a:gd name="connsiteY0" fmla="*/ 0 h 1236382"/>
                  <a:gd name="connsiteX1" fmla="*/ 2627453 w 5254906"/>
                  <a:gd name="connsiteY1" fmla="*/ 1233035 h 1236382"/>
                  <a:gd name="connsiteX2" fmla="*/ 0 w 5254906"/>
                  <a:gd name="connsiteY2" fmla="*/ 0 h 1236382"/>
                  <a:gd name="connsiteX0" fmla="*/ 5254906 w 5254906"/>
                  <a:gd name="connsiteY0" fmla="*/ 0 h 1237002"/>
                  <a:gd name="connsiteX1" fmla="*/ 2627453 w 5254906"/>
                  <a:gd name="connsiteY1" fmla="*/ 1233035 h 1237002"/>
                  <a:gd name="connsiteX2" fmla="*/ 0 w 5254906"/>
                  <a:gd name="connsiteY2" fmla="*/ 0 h 1237002"/>
                  <a:gd name="connsiteX0" fmla="*/ 5254906 w 5254906"/>
                  <a:gd name="connsiteY0" fmla="*/ 0 h 1235431"/>
                  <a:gd name="connsiteX1" fmla="*/ 2627453 w 5254906"/>
                  <a:gd name="connsiteY1" fmla="*/ 1233035 h 1235431"/>
                  <a:gd name="connsiteX2" fmla="*/ 0 w 5254906"/>
                  <a:gd name="connsiteY2" fmla="*/ 0 h 1235431"/>
                  <a:gd name="connsiteX0" fmla="*/ 5254906 w 5254906"/>
                  <a:gd name="connsiteY0" fmla="*/ 0 h 1235431"/>
                  <a:gd name="connsiteX1" fmla="*/ 2627453 w 5254906"/>
                  <a:gd name="connsiteY1" fmla="*/ 1233035 h 1235431"/>
                  <a:gd name="connsiteX2" fmla="*/ 0 w 5254906"/>
                  <a:gd name="connsiteY2" fmla="*/ 0 h 1235431"/>
                  <a:gd name="connsiteX0" fmla="*/ 5254906 w 5254906"/>
                  <a:gd name="connsiteY0" fmla="*/ 0 h 1233501"/>
                  <a:gd name="connsiteX1" fmla="*/ 2627453 w 5254906"/>
                  <a:gd name="connsiteY1" fmla="*/ 1233035 h 1233501"/>
                  <a:gd name="connsiteX2" fmla="*/ 0 w 5254906"/>
                  <a:gd name="connsiteY2" fmla="*/ 0 h 1233501"/>
                  <a:gd name="connsiteX0" fmla="*/ 5254906 w 5254906"/>
                  <a:gd name="connsiteY0" fmla="*/ 0 h 1240508"/>
                  <a:gd name="connsiteX1" fmla="*/ 2627453 w 5254906"/>
                  <a:gd name="connsiteY1" fmla="*/ 1233035 h 1240508"/>
                  <a:gd name="connsiteX2" fmla="*/ 0 w 5254906"/>
                  <a:gd name="connsiteY2" fmla="*/ 0 h 1240508"/>
                  <a:gd name="connsiteX0" fmla="*/ 5254906 w 5254906"/>
                  <a:gd name="connsiteY0" fmla="*/ 0 h 1234338"/>
                  <a:gd name="connsiteX1" fmla="*/ 2627453 w 5254906"/>
                  <a:gd name="connsiteY1" fmla="*/ 1233035 h 1234338"/>
                  <a:gd name="connsiteX2" fmla="*/ 0 w 5254906"/>
                  <a:gd name="connsiteY2" fmla="*/ 0 h 1234338"/>
                  <a:gd name="connsiteX0" fmla="*/ 5254906 w 5254906"/>
                  <a:gd name="connsiteY0" fmla="*/ 0 h 1208942"/>
                  <a:gd name="connsiteX1" fmla="*/ 2641585 w 5254906"/>
                  <a:gd name="connsiteY1" fmla="*/ 1207551 h 1208942"/>
                  <a:gd name="connsiteX2" fmla="*/ 0 w 5254906"/>
                  <a:gd name="connsiteY2" fmla="*/ 0 h 1208942"/>
                  <a:gd name="connsiteX0" fmla="*/ 5254906 w 5254906"/>
                  <a:gd name="connsiteY0" fmla="*/ 0 h 1208171"/>
                  <a:gd name="connsiteX1" fmla="*/ 2641585 w 5254906"/>
                  <a:gd name="connsiteY1" fmla="*/ 1207551 h 1208171"/>
                  <a:gd name="connsiteX2" fmla="*/ 0 w 5254906"/>
                  <a:gd name="connsiteY2" fmla="*/ 0 h 1208171"/>
                  <a:gd name="connsiteX0" fmla="*/ 5254906 w 5254906"/>
                  <a:gd name="connsiteY0" fmla="*/ 0 h 1208171"/>
                  <a:gd name="connsiteX1" fmla="*/ 2641585 w 5254906"/>
                  <a:gd name="connsiteY1" fmla="*/ 1207551 h 1208171"/>
                  <a:gd name="connsiteX2" fmla="*/ 0 w 5254906"/>
                  <a:gd name="connsiteY2" fmla="*/ 0 h 1208171"/>
                </a:gdLst>
                <a:ahLst/>
                <a:cxnLst>
                  <a:cxn ang="0">
                    <a:pos x="connsiteX0" y="connsiteY0"/>
                  </a:cxn>
                  <a:cxn ang="0">
                    <a:pos x="connsiteX1" y="connsiteY1"/>
                  </a:cxn>
                  <a:cxn ang="0">
                    <a:pos x="connsiteX2" y="connsiteY2"/>
                  </a:cxn>
                </a:cxnLst>
                <a:rect l="l" t="t" r="r" b="b"/>
                <a:pathLst>
                  <a:path w="5254906" h="1208171">
                    <a:moveTo>
                      <a:pt x="5254906" y="0"/>
                    </a:moveTo>
                    <a:cubicBezTo>
                      <a:pt x="4674733" y="843312"/>
                      <a:pt x="3553197" y="1190579"/>
                      <a:pt x="2641585" y="1207551"/>
                    </a:cubicBezTo>
                    <a:cubicBezTo>
                      <a:pt x="1729973" y="1224523"/>
                      <a:pt x="631880" y="895202"/>
                      <a:pt x="0" y="0"/>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79" name="楕円 19">
                <a:extLst>
                  <a:ext uri="{FF2B5EF4-FFF2-40B4-BE49-F238E27FC236}">
                    <a16:creationId xmlns:a16="http://schemas.microsoft.com/office/drawing/2014/main" id="{9F24DCE9-F7E9-4B48-83F8-DD4E1A313B88}"/>
                  </a:ext>
                </a:extLst>
              </p:cNvPr>
              <p:cNvSpPr/>
              <p:nvPr/>
            </p:nvSpPr>
            <p:spPr>
              <a:xfrm rot="14280000">
                <a:off x="4587902" y="2925172"/>
                <a:ext cx="4700550" cy="1412691"/>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5182363 w 5182363"/>
                  <a:gd name="connsiteY0" fmla="*/ 274232 h 1237281"/>
                  <a:gd name="connsiteX1" fmla="*/ 2627453 w 5182363"/>
                  <a:gd name="connsiteY1" fmla="*/ 1233035 h 1237281"/>
                  <a:gd name="connsiteX2" fmla="*/ 0 w 5182363"/>
                  <a:gd name="connsiteY2" fmla="*/ 0 h 1237281"/>
                  <a:gd name="connsiteX0" fmla="*/ 5182363 w 5182363"/>
                  <a:gd name="connsiteY0" fmla="*/ 274232 h 1237439"/>
                  <a:gd name="connsiteX1" fmla="*/ 2627453 w 5182363"/>
                  <a:gd name="connsiteY1" fmla="*/ 1233035 h 1237439"/>
                  <a:gd name="connsiteX2" fmla="*/ 0 w 5182363"/>
                  <a:gd name="connsiteY2" fmla="*/ 0 h 1237439"/>
                  <a:gd name="connsiteX0" fmla="*/ 5182363 w 5182363"/>
                  <a:gd name="connsiteY0" fmla="*/ 274232 h 1234101"/>
                  <a:gd name="connsiteX1" fmla="*/ 2627453 w 5182363"/>
                  <a:gd name="connsiteY1" fmla="*/ 1233035 h 1234101"/>
                  <a:gd name="connsiteX2" fmla="*/ 0 w 5182363"/>
                  <a:gd name="connsiteY2" fmla="*/ 0 h 1234101"/>
                  <a:gd name="connsiteX0" fmla="*/ 5182363 w 5182363"/>
                  <a:gd name="connsiteY0" fmla="*/ 274232 h 1234539"/>
                  <a:gd name="connsiteX1" fmla="*/ 2627453 w 5182363"/>
                  <a:gd name="connsiteY1" fmla="*/ 1233035 h 1234539"/>
                  <a:gd name="connsiteX2" fmla="*/ 0 w 5182363"/>
                  <a:gd name="connsiteY2" fmla="*/ 0 h 1234539"/>
                </a:gdLst>
                <a:ahLst/>
                <a:cxnLst>
                  <a:cxn ang="0">
                    <a:pos x="connsiteX0" y="connsiteY0"/>
                  </a:cxn>
                  <a:cxn ang="0">
                    <a:pos x="connsiteX1" y="connsiteY1"/>
                  </a:cxn>
                  <a:cxn ang="0">
                    <a:pos x="connsiteX2" y="connsiteY2"/>
                  </a:cxn>
                </a:cxnLst>
                <a:rect l="l" t="t" r="r" b="b"/>
                <a:pathLst>
                  <a:path w="5182363" h="1234539">
                    <a:moveTo>
                      <a:pt x="5182363" y="274232"/>
                    </a:moveTo>
                    <a:cubicBezTo>
                      <a:pt x="4814584" y="969363"/>
                      <a:pt x="3700835" y="1203670"/>
                      <a:pt x="2627453" y="1233035"/>
                    </a:cubicBezTo>
                    <a:cubicBezTo>
                      <a:pt x="1554071" y="1262400"/>
                      <a:pt x="52776" y="862183"/>
                      <a:pt x="0" y="0"/>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80" name="楕円 19">
                <a:extLst>
                  <a:ext uri="{FF2B5EF4-FFF2-40B4-BE49-F238E27FC236}">
                    <a16:creationId xmlns:a16="http://schemas.microsoft.com/office/drawing/2014/main" id="{E360D640-D7F2-4BFD-9BD8-8F945F7F1DD1}"/>
                  </a:ext>
                </a:extLst>
              </p:cNvPr>
              <p:cNvSpPr/>
              <p:nvPr/>
            </p:nvSpPr>
            <p:spPr>
              <a:xfrm rot="3480000">
                <a:off x="3413090" y="3665592"/>
                <a:ext cx="4701580" cy="1410970"/>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5177926 w 5177926"/>
                  <a:gd name="connsiteY0" fmla="*/ 0 h 1237728"/>
                  <a:gd name="connsiteX1" fmla="*/ 2550473 w 5177926"/>
                  <a:gd name="connsiteY1" fmla="*/ 1233035 h 1237728"/>
                  <a:gd name="connsiteX2" fmla="*/ 0 w 5177926"/>
                  <a:gd name="connsiteY2" fmla="*/ 285514 h 1237728"/>
                  <a:gd name="connsiteX0" fmla="*/ 5177926 w 5177926"/>
                  <a:gd name="connsiteY0" fmla="*/ 0 h 1236834"/>
                  <a:gd name="connsiteX1" fmla="*/ 2550473 w 5177926"/>
                  <a:gd name="connsiteY1" fmla="*/ 1233035 h 1236834"/>
                  <a:gd name="connsiteX2" fmla="*/ 0 w 5177926"/>
                  <a:gd name="connsiteY2" fmla="*/ 285514 h 1236834"/>
                  <a:gd name="connsiteX0" fmla="*/ 5177926 w 5178055"/>
                  <a:gd name="connsiteY0" fmla="*/ 0 h 1236834"/>
                  <a:gd name="connsiteX1" fmla="*/ 2550473 w 5178055"/>
                  <a:gd name="connsiteY1" fmla="*/ 1233035 h 1236834"/>
                  <a:gd name="connsiteX2" fmla="*/ 0 w 5178055"/>
                  <a:gd name="connsiteY2" fmla="*/ 285514 h 1236834"/>
                  <a:gd name="connsiteX0" fmla="*/ 5177926 w 5178062"/>
                  <a:gd name="connsiteY0" fmla="*/ 0 h 1233035"/>
                  <a:gd name="connsiteX1" fmla="*/ 2550473 w 5178062"/>
                  <a:gd name="connsiteY1" fmla="*/ 1233035 h 1233035"/>
                  <a:gd name="connsiteX2" fmla="*/ 0 w 5178062"/>
                  <a:gd name="connsiteY2" fmla="*/ 285514 h 1233035"/>
                  <a:gd name="connsiteX0" fmla="*/ 5177926 w 5177927"/>
                  <a:gd name="connsiteY0" fmla="*/ 0 h 1233035"/>
                  <a:gd name="connsiteX1" fmla="*/ 2550473 w 5177927"/>
                  <a:gd name="connsiteY1" fmla="*/ 1233035 h 1233035"/>
                  <a:gd name="connsiteX2" fmla="*/ 0 w 5177927"/>
                  <a:gd name="connsiteY2" fmla="*/ 285514 h 1233035"/>
                </a:gdLst>
                <a:ahLst/>
                <a:cxnLst>
                  <a:cxn ang="0">
                    <a:pos x="connsiteX0" y="connsiteY0"/>
                  </a:cxn>
                  <a:cxn ang="0">
                    <a:pos x="connsiteX1" y="connsiteY1"/>
                  </a:cxn>
                  <a:cxn ang="0">
                    <a:pos x="connsiteX2" y="connsiteY2"/>
                  </a:cxn>
                </a:cxnLst>
                <a:rect l="l" t="t" r="r" b="b"/>
                <a:pathLst>
                  <a:path w="5177927" h="1233035">
                    <a:moveTo>
                      <a:pt x="5177926" y="0"/>
                    </a:moveTo>
                    <a:cubicBezTo>
                      <a:pt x="5163085" y="852538"/>
                      <a:pt x="3510754" y="1233691"/>
                      <a:pt x="2550473" y="1233035"/>
                    </a:cubicBezTo>
                    <a:cubicBezTo>
                      <a:pt x="1590192" y="1232379"/>
                      <a:pt x="214371" y="876488"/>
                      <a:pt x="0" y="285514"/>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81" name="円弧 380">
                <a:extLst>
                  <a:ext uri="{FF2B5EF4-FFF2-40B4-BE49-F238E27FC236}">
                    <a16:creationId xmlns:a16="http://schemas.microsoft.com/office/drawing/2014/main" id="{2C29D1AB-ED70-EDEA-A28B-D31A8FD1217E}"/>
                  </a:ext>
                </a:extLst>
              </p:cNvPr>
              <p:cNvSpPr/>
              <p:nvPr/>
            </p:nvSpPr>
            <p:spPr bwMode="auto">
              <a:xfrm rot="-1920000">
                <a:off x="3670486" y="1333060"/>
                <a:ext cx="3274804" cy="1989452"/>
              </a:xfrm>
              <a:prstGeom prst="arc">
                <a:avLst>
                  <a:gd name="adj1" fmla="val 16220668"/>
                  <a:gd name="adj2" fmla="val 16156433"/>
                </a:avLst>
              </a:prstGeom>
              <a:noFill/>
              <a:ln w="44450" cap="flat" cmpd="sng" algn="ctr">
                <a:solidFill>
                  <a:srgbClr val="21A6D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ja-JP" altLang="en-US" sz="16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HGP行書体" pitchFamily="66" charset="-128"/>
                  <a:ea typeface="HGP行書体" pitchFamily="66" charset="-128"/>
                  <a:cs typeface="+mn-cs"/>
                </a:endParaRPr>
              </a:p>
            </p:txBody>
          </p:sp>
          <p:sp>
            <p:nvSpPr>
              <p:cNvPr id="382" name="楕円 19">
                <a:extLst>
                  <a:ext uri="{FF2B5EF4-FFF2-40B4-BE49-F238E27FC236}">
                    <a16:creationId xmlns:a16="http://schemas.microsoft.com/office/drawing/2014/main" id="{3719EF21-C5A8-85AE-EDB7-EFD5654D62D7}"/>
                  </a:ext>
                </a:extLst>
              </p:cNvPr>
              <p:cNvSpPr/>
              <p:nvPr/>
            </p:nvSpPr>
            <p:spPr>
              <a:xfrm rot="8880000">
                <a:off x="3223767" y="2612819"/>
                <a:ext cx="2307982" cy="2086188"/>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2627453 w 2627453"/>
                  <a:gd name="connsiteY0" fmla="*/ 0 h 1233035"/>
                  <a:gd name="connsiteX1" fmla="*/ 0 w 2627453"/>
                  <a:gd name="connsiteY1" fmla="*/ 1233035 h 1233035"/>
                  <a:gd name="connsiteX0" fmla="*/ 2277011 w 2277011"/>
                  <a:gd name="connsiteY0" fmla="*/ 0 h 1219486"/>
                  <a:gd name="connsiteX1" fmla="*/ 0 w 2277011"/>
                  <a:gd name="connsiteY1" fmla="*/ 1219486 h 1219486"/>
                  <a:gd name="connsiteX0" fmla="*/ 2277011 w 2277011"/>
                  <a:gd name="connsiteY0" fmla="*/ 0 h 1219486"/>
                  <a:gd name="connsiteX1" fmla="*/ 0 w 2277011"/>
                  <a:gd name="connsiteY1" fmla="*/ 1219486 h 1219486"/>
                  <a:gd name="connsiteX0" fmla="*/ 2301985 w 2301985"/>
                  <a:gd name="connsiteY0" fmla="*/ 0 h 1226133"/>
                  <a:gd name="connsiteX1" fmla="*/ 0 w 2301985"/>
                  <a:gd name="connsiteY1" fmla="*/ 1226133 h 1226133"/>
                </a:gdLst>
                <a:ahLst/>
                <a:cxnLst>
                  <a:cxn ang="0">
                    <a:pos x="connsiteX0" y="connsiteY0"/>
                  </a:cxn>
                  <a:cxn ang="0">
                    <a:pos x="connsiteX1" y="connsiteY1"/>
                  </a:cxn>
                </a:cxnLst>
                <a:rect l="l" t="t" r="r" b="b"/>
                <a:pathLst>
                  <a:path w="2301985" h="1226133">
                    <a:moveTo>
                      <a:pt x="2301985" y="0"/>
                    </a:moveTo>
                    <a:cubicBezTo>
                      <a:pt x="2301985" y="680986"/>
                      <a:pt x="976586" y="1183434"/>
                      <a:pt x="0" y="1226133"/>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83" name="楕円 19">
                <a:extLst>
                  <a:ext uri="{FF2B5EF4-FFF2-40B4-BE49-F238E27FC236}">
                    <a16:creationId xmlns:a16="http://schemas.microsoft.com/office/drawing/2014/main" id="{61C4A432-50C0-AB71-5457-CDAF098F2D0A}"/>
                  </a:ext>
                </a:extLst>
              </p:cNvPr>
              <p:cNvSpPr/>
              <p:nvPr/>
            </p:nvSpPr>
            <p:spPr>
              <a:xfrm rot="3480000">
                <a:off x="5270767" y="1018797"/>
                <a:ext cx="191706" cy="787479"/>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2627453 w 2627453"/>
                  <a:gd name="connsiteY0" fmla="*/ 1233035 h 1233035"/>
                  <a:gd name="connsiteX1" fmla="*/ 0 w 2627453"/>
                  <a:gd name="connsiteY1" fmla="*/ 0 h 1233035"/>
                  <a:gd name="connsiteX0" fmla="*/ 650087 w 650086"/>
                  <a:gd name="connsiteY0" fmla="*/ 1418525 h 1418525"/>
                  <a:gd name="connsiteX1" fmla="*/ 630363 w 650086"/>
                  <a:gd name="connsiteY1" fmla="*/ 0 h 1418525"/>
                  <a:gd name="connsiteX0" fmla="*/ 745441 w 745441"/>
                  <a:gd name="connsiteY0" fmla="*/ 523261 h 539068"/>
                  <a:gd name="connsiteX1" fmla="*/ 408916 w 745441"/>
                  <a:gd name="connsiteY1" fmla="*/ 0 h 539068"/>
                  <a:gd name="connsiteX0" fmla="*/ 767656 w 767656"/>
                  <a:gd name="connsiteY0" fmla="*/ 523261 h 523261"/>
                  <a:gd name="connsiteX1" fmla="*/ 431131 w 767656"/>
                  <a:gd name="connsiteY1" fmla="*/ 0 h 523261"/>
                  <a:gd name="connsiteX0" fmla="*/ 354023 w 354023"/>
                  <a:gd name="connsiteY0" fmla="*/ 523261 h 523261"/>
                  <a:gd name="connsiteX1" fmla="*/ 17498 w 354023"/>
                  <a:gd name="connsiteY1" fmla="*/ 0 h 523261"/>
                  <a:gd name="connsiteX0" fmla="*/ 354324 w 354324"/>
                  <a:gd name="connsiteY0" fmla="*/ 523261 h 523261"/>
                  <a:gd name="connsiteX1" fmla="*/ 17799 w 354324"/>
                  <a:gd name="connsiteY1" fmla="*/ 0 h 523261"/>
                  <a:gd name="connsiteX0" fmla="*/ 355890 w 355890"/>
                  <a:gd name="connsiteY0" fmla="*/ 523261 h 524576"/>
                  <a:gd name="connsiteX1" fmla="*/ 19365 w 355890"/>
                  <a:gd name="connsiteY1" fmla="*/ 0 h 524576"/>
                  <a:gd name="connsiteX0" fmla="*/ 370829 w 370829"/>
                  <a:gd name="connsiteY0" fmla="*/ 539632 h 540886"/>
                  <a:gd name="connsiteX1" fmla="*/ 18188 w 370829"/>
                  <a:gd name="connsiteY1" fmla="*/ 0 h 540886"/>
                  <a:gd name="connsiteX0" fmla="*/ 373413 w 373413"/>
                  <a:gd name="connsiteY0" fmla="*/ 539632 h 539632"/>
                  <a:gd name="connsiteX1" fmla="*/ 20772 w 373413"/>
                  <a:gd name="connsiteY1" fmla="*/ 0 h 539632"/>
                  <a:gd name="connsiteX0" fmla="*/ 358492 w 358492"/>
                  <a:gd name="connsiteY0" fmla="*/ 539632 h 539632"/>
                  <a:gd name="connsiteX1" fmla="*/ 5851 w 358492"/>
                  <a:gd name="connsiteY1" fmla="*/ 0 h 539632"/>
                  <a:gd name="connsiteX0" fmla="*/ 378199 w 378199"/>
                  <a:gd name="connsiteY0" fmla="*/ 539632 h 539632"/>
                  <a:gd name="connsiteX1" fmla="*/ 25558 w 378199"/>
                  <a:gd name="connsiteY1" fmla="*/ 0 h 539632"/>
                  <a:gd name="connsiteX0" fmla="*/ 239308 w 239309"/>
                  <a:gd name="connsiteY0" fmla="*/ 444239 h 444239"/>
                  <a:gd name="connsiteX1" fmla="*/ 58078 w 239309"/>
                  <a:gd name="connsiteY1" fmla="*/ 0 h 444239"/>
                  <a:gd name="connsiteX0" fmla="*/ 220359 w 220359"/>
                  <a:gd name="connsiteY0" fmla="*/ 444239 h 444239"/>
                  <a:gd name="connsiteX1" fmla="*/ 39129 w 220359"/>
                  <a:gd name="connsiteY1" fmla="*/ 0 h 444239"/>
                  <a:gd name="connsiteX0" fmla="*/ 202469 w 202469"/>
                  <a:gd name="connsiteY0" fmla="*/ 444239 h 444239"/>
                  <a:gd name="connsiteX1" fmla="*/ 21239 w 202469"/>
                  <a:gd name="connsiteY1" fmla="*/ 0 h 444239"/>
                  <a:gd name="connsiteX0" fmla="*/ 203934 w 203934"/>
                  <a:gd name="connsiteY0" fmla="*/ 459315 h 459315"/>
                  <a:gd name="connsiteX1" fmla="*/ 20889 w 203934"/>
                  <a:gd name="connsiteY1" fmla="*/ 0 h 459315"/>
                  <a:gd name="connsiteX0" fmla="*/ 189910 w 189910"/>
                  <a:gd name="connsiteY0" fmla="*/ 459315 h 459315"/>
                  <a:gd name="connsiteX1" fmla="*/ 6865 w 189910"/>
                  <a:gd name="connsiteY1" fmla="*/ 0 h 459315"/>
                  <a:gd name="connsiteX0" fmla="*/ 196171 w 196171"/>
                  <a:gd name="connsiteY0" fmla="*/ 459315 h 459315"/>
                  <a:gd name="connsiteX1" fmla="*/ 13126 w 196171"/>
                  <a:gd name="connsiteY1" fmla="*/ 0 h 459315"/>
                  <a:gd name="connsiteX0" fmla="*/ 191209 w 191209"/>
                  <a:gd name="connsiteY0" fmla="*/ 459315 h 459315"/>
                  <a:gd name="connsiteX1" fmla="*/ 8164 w 191209"/>
                  <a:gd name="connsiteY1" fmla="*/ 0 h 459315"/>
                </a:gdLst>
                <a:ahLst/>
                <a:cxnLst>
                  <a:cxn ang="0">
                    <a:pos x="connsiteX0" y="connsiteY0"/>
                  </a:cxn>
                  <a:cxn ang="0">
                    <a:pos x="connsiteX1" y="connsiteY1"/>
                  </a:cxn>
                </a:cxnLst>
                <a:rect l="l" t="t" r="r" b="b"/>
                <a:pathLst>
                  <a:path w="191209" h="459315">
                    <a:moveTo>
                      <a:pt x="191209" y="459315"/>
                    </a:moveTo>
                    <a:cubicBezTo>
                      <a:pt x="22916" y="300547"/>
                      <a:pt x="-20472" y="179153"/>
                      <a:pt x="8164" y="0"/>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84" name="楕円 19">
                <a:extLst>
                  <a:ext uri="{FF2B5EF4-FFF2-40B4-BE49-F238E27FC236}">
                    <a16:creationId xmlns:a16="http://schemas.microsoft.com/office/drawing/2014/main" id="{A980B1B1-64C5-8958-DBC0-717E846F8331}"/>
                  </a:ext>
                </a:extLst>
              </p:cNvPr>
              <p:cNvSpPr/>
              <p:nvPr/>
            </p:nvSpPr>
            <p:spPr>
              <a:xfrm rot="12720000" flipH="1">
                <a:off x="4231181" y="1686115"/>
                <a:ext cx="476298" cy="570583"/>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2627453 w 2627453"/>
                  <a:gd name="connsiteY0" fmla="*/ 1233035 h 1233035"/>
                  <a:gd name="connsiteX1" fmla="*/ 0 w 2627453"/>
                  <a:gd name="connsiteY1" fmla="*/ 0 h 1233035"/>
                  <a:gd name="connsiteX0" fmla="*/ 650087 w 650086"/>
                  <a:gd name="connsiteY0" fmla="*/ 1418525 h 1418525"/>
                  <a:gd name="connsiteX1" fmla="*/ 630363 w 650086"/>
                  <a:gd name="connsiteY1" fmla="*/ 0 h 1418525"/>
                  <a:gd name="connsiteX0" fmla="*/ 745441 w 745441"/>
                  <a:gd name="connsiteY0" fmla="*/ 523261 h 539068"/>
                  <a:gd name="connsiteX1" fmla="*/ 408916 w 745441"/>
                  <a:gd name="connsiteY1" fmla="*/ 0 h 539068"/>
                  <a:gd name="connsiteX0" fmla="*/ 767656 w 767656"/>
                  <a:gd name="connsiteY0" fmla="*/ 523261 h 523261"/>
                  <a:gd name="connsiteX1" fmla="*/ 431131 w 767656"/>
                  <a:gd name="connsiteY1" fmla="*/ 0 h 523261"/>
                  <a:gd name="connsiteX0" fmla="*/ 354023 w 354023"/>
                  <a:gd name="connsiteY0" fmla="*/ 523261 h 523261"/>
                  <a:gd name="connsiteX1" fmla="*/ 17498 w 354023"/>
                  <a:gd name="connsiteY1" fmla="*/ 0 h 523261"/>
                  <a:gd name="connsiteX0" fmla="*/ 354324 w 354324"/>
                  <a:gd name="connsiteY0" fmla="*/ 523261 h 523261"/>
                  <a:gd name="connsiteX1" fmla="*/ 17799 w 354324"/>
                  <a:gd name="connsiteY1" fmla="*/ 0 h 523261"/>
                  <a:gd name="connsiteX0" fmla="*/ 355890 w 355890"/>
                  <a:gd name="connsiteY0" fmla="*/ 523261 h 524576"/>
                  <a:gd name="connsiteX1" fmla="*/ 19365 w 355890"/>
                  <a:gd name="connsiteY1" fmla="*/ 0 h 524576"/>
                  <a:gd name="connsiteX0" fmla="*/ 370829 w 370829"/>
                  <a:gd name="connsiteY0" fmla="*/ 539632 h 540886"/>
                  <a:gd name="connsiteX1" fmla="*/ 18188 w 370829"/>
                  <a:gd name="connsiteY1" fmla="*/ 0 h 540886"/>
                  <a:gd name="connsiteX0" fmla="*/ 373413 w 373413"/>
                  <a:gd name="connsiteY0" fmla="*/ 539632 h 539632"/>
                  <a:gd name="connsiteX1" fmla="*/ 20772 w 373413"/>
                  <a:gd name="connsiteY1" fmla="*/ 0 h 539632"/>
                  <a:gd name="connsiteX0" fmla="*/ 358492 w 358492"/>
                  <a:gd name="connsiteY0" fmla="*/ 539632 h 539632"/>
                  <a:gd name="connsiteX1" fmla="*/ 5851 w 358492"/>
                  <a:gd name="connsiteY1" fmla="*/ 0 h 539632"/>
                  <a:gd name="connsiteX0" fmla="*/ 378199 w 378199"/>
                  <a:gd name="connsiteY0" fmla="*/ 539632 h 539632"/>
                  <a:gd name="connsiteX1" fmla="*/ 25558 w 378199"/>
                  <a:gd name="connsiteY1" fmla="*/ 0 h 539632"/>
                  <a:gd name="connsiteX0" fmla="*/ 710096 w 710096"/>
                  <a:gd name="connsiteY0" fmla="*/ 370246 h 370246"/>
                  <a:gd name="connsiteX1" fmla="*/ 10664 w 710096"/>
                  <a:gd name="connsiteY1" fmla="*/ 0 h 370246"/>
                  <a:gd name="connsiteX0" fmla="*/ 711014 w 711014"/>
                  <a:gd name="connsiteY0" fmla="*/ 370246 h 370246"/>
                  <a:gd name="connsiteX1" fmla="*/ 11582 w 711014"/>
                  <a:gd name="connsiteY1" fmla="*/ 0 h 370246"/>
                  <a:gd name="connsiteX0" fmla="*/ 699432 w 699432"/>
                  <a:gd name="connsiteY0" fmla="*/ 370246 h 370246"/>
                  <a:gd name="connsiteX1" fmla="*/ 0 w 699432"/>
                  <a:gd name="connsiteY1" fmla="*/ 0 h 370246"/>
                  <a:gd name="connsiteX0" fmla="*/ 475061 w 475061"/>
                  <a:gd name="connsiteY0" fmla="*/ 332805 h 332805"/>
                  <a:gd name="connsiteX1" fmla="*/ 0 w 475061"/>
                  <a:gd name="connsiteY1" fmla="*/ 0 h 332805"/>
                  <a:gd name="connsiteX0" fmla="*/ 475061 w 475061"/>
                  <a:gd name="connsiteY0" fmla="*/ 332805 h 332805"/>
                  <a:gd name="connsiteX1" fmla="*/ 0 w 475061"/>
                  <a:gd name="connsiteY1" fmla="*/ 0 h 332805"/>
                  <a:gd name="connsiteX0" fmla="*/ 475061 w 475061"/>
                  <a:gd name="connsiteY0" fmla="*/ 332805 h 332805"/>
                  <a:gd name="connsiteX1" fmla="*/ 0 w 475061"/>
                  <a:gd name="connsiteY1" fmla="*/ 0 h 332805"/>
                </a:gdLst>
                <a:ahLst/>
                <a:cxnLst>
                  <a:cxn ang="0">
                    <a:pos x="connsiteX0" y="connsiteY0"/>
                  </a:cxn>
                  <a:cxn ang="0">
                    <a:pos x="connsiteX1" y="connsiteY1"/>
                  </a:cxn>
                </a:cxnLst>
                <a:rect l="l" t="t" r="r" b="b"/>
                <a:pathLst>
                  <a:path w="475061" h="332805">
                    <a:moveTo>
                      <a:pt x="475061" y="332805"/>
                    </a:moveTo>
                    <a:cubicBezTo>
                      <a:pt x="202248" y="234110"/>
                      <a:pt x="86563" y="153118"/>
                      <a:pt x="0" y="0"/>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sp>
            <p:nvSpPr>
              <p:cNvPr id="385" name="楕円 19">
                <a:extLst>
                  <a:ext uri="{FF2B5EF4-FFF2-40B4-BE49-F238E27FC236}">
                    <a16:creationId xmlns:a16="http://schemas.microsoft.com/office/drawing/2014/main" id="{BCB0F12D-1A3F-D884-DFAF-53E3B94699A5}"/>
                  </a:ext>
                </a:extLst>
              </p:cNvPr>
              <p:cNvSpPr/>
              <p:nvPr/>
            </p:nvSpPr>
            <p:spPr>
              <a:xfrm rot="8880000">
                <a:off x="5746386" y="1023784"/>
                <a:ext cx="2294652" cy="2087868"/>
              </a:xfrm>
              <a:custGeom>
                <a:avLst/>
                <a:gdLst>
                  <a:gd name="connsiteX0" fmla="*/ 0 w 5254906"/>
                  <a:gd name="connsiteY0" fmla="*/ 1233035 h 2466070"/>
                  <a:gd name="connsiteX1" fmla="*/ 2627453 w 5254906"/>
                  <a:gd name="connsiteY1" fmla="*/ 0 h 2466070"/>
                  <a:gd name="connsiteX2" fmla="*/ 5254906 w 5254906"/>
                  <a:gd name="connsiteY2" fmla="*/ 1233035 h 2466070"/>
                  <a:gd name="connsiteX3" fmla="*/ 2627453 w 5254906"/>
                  <a:gd name="connsiteY3" fmla="*/ 2466070 h 2466070"/>
                  <a:gd name="connsiteX4" fmla="*/ 0 w 5254906"/>
                  <a:gd name="connsiteY4" fmla="*/ 1233035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4" fmla="*/ 2718893 w 5254906"/>
                  <a:gd name="connsiteY4" fmla="*/ 91440 h 2466070"/>
                  <a:gd name="connsiteX0" fmla="*/ 2627453 w 5254906"/>
                  <a:gd name="connsiteY0" fmla="*/ 0 h 2466070"/>
                  <a:gd name="connsiteX1" fmla="*/ 5254906 w 5254906"/>
                  <a:gd name="connsiteY1" fmla="*/ 1233035 h 2466070"/>
                  <a:gd name="connsiteX2" fmla="*/ 2627453 w 5254906"/>
                  <a:gd name="connsiteY2" fmla="*/ 2466070 h 2466070"/>
                  <a:gd name="connsiteX3" fmla="*/ 0 w 5254906"/>
                  <a:gd name="connsiteY3" fmla="*/ 1233035 h 2466070"/>
                  <a:gd name="connsiteX0" fmla="*/ 5254906 w 5254906"/>
                  <a:gd name="connsiteY0" fmla="*/ 0 h 1233035"/>
                  <a:gd name="connsiteX1" fmla="*/ 2627453 w 5254906"/>
                  <a:gd name="connsiteY1" fmla="*/ 1233035 h 1233035"/>
                  <a:gd name="connsiteX2" fmla="*/ 0 w 5254906"/>
                  <a:gd name="connsiteY2" fmla="*/ 0 h 1233035"/>
                  <a:gd name="connsiteX0" fmla="*/ 2627453 w 2627453"/>
                  <a:gd name="connsiteY0" fmla="*/ 1233035 h 1233035"/>
                  <a:gd name="connsiteX1" fmla="*/ 0 w 2627453"/>
                  <a:gd name="connsiteY1" fmla="*/ 0 h 1233035"/>
                  <a:gd name="connsiteX0" fmla="*/ 2311648 w 2311648"/>
                  <a:gd name="connsiteY0" fmla="*/ 1222371 h 1222371"/>
                  <a:gd name="connsiteX1" fmla="*/ 0 w 2311648"/>
                  <a:gd name="connsiteY1" fmla="*/ 0 h 1222371"/>
                  <a:gd name="connsiteX0" fmla="*/ 2311648 w 2311648"/>
                  <a:gd name="connsiteY0" fmla="*/ 1222371 h 1222371"/>
                  <a:gd name="connsiteX1" fmla="*/ 0 w 2311648"/>
                  <a:gd name="connsiteY1" fmla="*/ 0 h 1222371"/>
                  <a:gd name="connsiteX0" fmla="*/ 2288689 w 2288689"/>
                  <a:gd name="connsiteY0" fmla="*/ 1227120 h 1227120"/>
                  <a:gd name="connsiteX1" fmla="*/ 0 w 2288689"/>
                  <a:gd name="connsiteY1" fmla="*/ 0 h 1227120"/>
                </a:gdLst>
                <a:ahLst/>
                <a:cxnLst>
                  <a:cxn ang="0">
                    <a:pos x="connsiteX0" y="connsiteY0"/>
                  </a:cxn>
                  <a:cxn ang="0">
                    <a:pos x="connsiteX1" y="connsiteY1"/>
                  </a:cxn>
                </a:cxnLst>
                <a:rect l="l" t="t" r="r" b="b"/>
                <a:pathLst>
                  <a:path w="2288689" h="1227120">
                    <a:moveTo>
                      <a:pt x="2288689" y="1227120"/>
                    </a:moveTo>
                    <a:cubicBezTo>
                      <a:pt x="1318536" y="1187691"/>
                      <a:pt x="0" y="680986"/>
                      <a:pt x="0" y="0"/>
                    </a:cubicBezTo>
                  </a:path>
                </a:pathLst>
              </a:custGeom>
              <a:noFill/>
              <a:ln w="44450" cap="flat" cmpd="sng" algn="ctr">
                <a:solidFill>
                  <a:srgbClr val="21A6D5"/>
                </a:solidFill>
                <a:prstDash val="solid"/>
              </a:ln>
              <a:effectLst/>
            </p:spPr>
            <p:txBody>
              <a:bodyPr lIns="91398" tIns="45702" rIns="91398"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srgbClr val="33CC33"/>
                  </a:solidFill>
                  <a:effectLst/>
                  <a:uLnTx/>
                  <a:uFillTx/>
                  <a:latin typeface="Calibri" panose="020F0502020204030204"/>
                  <a:ea typeface="HGP創英角ｺﾞｼｯｸUB"/>
                  <a:cs typeface="+mn-cs"/>
                </a:endParaRPr>
              </a:p>
            </p:txBody>
          </p:sp>
          <p:cxnSp>
            <p:nvCxnSpPr>
              <p:cNvPr id="386" name="直線コネクタ 385">
                <a:extLst>
                  <a:ext uri="{FF2B5EF4-FFF2-40B4-BE49-F238E27FC236}">
                    <a16:creationId xmlns:a16="http://schemas.microsoft.com/office/drawing/2014/main" id="{D6F4AFA1-B23D-5B1B-F078-AC5E8380F8D2}"/>
                  </a:ext>
                </a:extLst>
              </p:cNvPr>
              <p:cNvCxnSpPr/>
              <p:nvPr/>
            </p:nvCxnSpPr>
            <p:spPr bwMode="auto">
              <a:xfrm>
                <a:off x="4761982" y="1488491"/>
                <a:ext cx="170380" cy="272663"/>
              </a:xfrm>
              <a:prstGeom prst="line">
                <a:avLst/>
              </a:prstGeom>
              <a:noFill/>
              <a:ln w="44450" cap="flat" cmpd="sng" algn="ctr">
                <a:solidFill>
                  <a:srgbClr val="21A6D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388" name="テキスト ボックス 387">
            <a:extLst>
              <a:ext uri="{FF2B5EF4-FFF2-40B4-BE49-F238E27FC236}">
                <a16:creationId xmlns:a16="http://schemas.microsoft.com/office/drawing/2014/main" id="{7F2F7CDD-9E48-7164-8CF2-33F33134A658}"/>
              </a:ext>
            </a:extLst>
          </p:cNvPr>
          <p:cNvSpPr txBox="1"/>
          <p:nvPr/>
        </p:nvSpPr>
        <p:spPr>
          <a:xfrm>
            <a:off x="3790064" y="98555"/>
            <a:ext cx="8114464" cy="1421928"/>
          </a:xfrm>
          <a:prstGeom prst="rect">
            <a:avLst/>
          </a:prstGeom>
          <a:noFill/>
        </p:spPr>
        <p:txBody>
          <a:bodyPr wrap="square">
            <a:spAutoFit/>
          </a:bodyPr>
          <a:lstStyle/>
          <a:p>
            <a:pPr marL="0" marR="0" lvl="0" indent="0" algn="ctr" defTabSz="914400" rtl="0" eaLnBrk="1" fontAlgn="auto" latinLnBrk="0" hangingPunct="0">
              <a:lnSpc>
                <a:spcPct val="90000"/>
              </a:lnSpc>
              <a:spcBef>
                <a:spcPts val="600"/>
              </a:spcBef>
              <a:spcAft>
                <a:spcPts val="0"/>
              </a:spcAft>
              <a:buClrTx/>
              <a:buSzTx/>
              <a:buFont typeface="Arial" panose="020B0604020202020204" pitchFamily="34" charset="0"/>
              <a:buNone/>
              <a:tabLst/>
              <a:defRPr/>
            </a:pPr>
            <a:r>
              <a:rPr kumimoji="0" lang="en-GB" altLang="ja-JP" sz="3200" b="0" i="0" u="none" strike="noStrike" kern="1200" cap="none" spc="0" normalizeH="0" baseline="0" noProof="0" dirty="0">
                <a:ln>
                  <a:noFill/>
                </a:ln>
                <a:solidFill>
                  <a:prstClr val="black"/>
                </a:solidFill>
                <a:effectLst/>
                <a:uLnTx/>
                <a:uFillTx/>
                <a:latin typeface="AvenirNext LT Pro Regular" panose="020B0504020202020204"/>
                <a:ea typeface="Times New Roman" panose="02020603050405020304" pitchFamily="18" charset="0"/>
                <a:cs typeface="Arial" panose="020B0604020202020204" pitchFamily="34" charset="0"/>
              </a:rPr>
              <a:t>To achieve </a:t>
            </a:r>
            <a:r>
              <a:rPr kumimoji="0" lang="en-GB" altLang="ja-JP" sz="3200" b="1" i="0" u="none" strike="noStrike" kern="1200" cap="none" spc="0" normalizeH="0" baseline="0" noProof="0" dirty="0">
                <a:ln>
                  <a:noFill/>
                </a:ln>
                <a:solidFill>
                  <a:prstClr val="black"/>
                </a:solidFill>
                <a:effectLst/>
                <a:uLnTx/>
                <a:uFillTx/>
                <a:latin typeface="AvenirNext LT Pro Regular" panose="020B0504020202020204"/>
                <a:ea typeface="Times New Roman" panose="02020603050405020304" pitchFamily="18" charset="0"/>
                <a:cs typeface="Arial" panose="020B0604020202020204" pitchFamily="34" charset="0"/>
              </a:rPr>
              <a:t>universal meaningful connectivity </a:t>
            </a:r>
            <a:r>
              <a:rPr kumimoji="0" lang="en-GB" altLang="ja-JP" sz="3200" b="0" i="0" u="none" strike="noStrike" kern="1200" cap="none" spc="0" normalizeH="0" baseline="0" noProof="0" dirty="0">
                <a:ln>
                  <a:noFill/>
                </a:ln>
                <a:solidFill>
                  <a:prstClr val="black"/>
                </a:solidFill>
                <a:effectLst/>
                <a:uLnTx/>
                <a:uFillTx/>
                <a:latin typeface="AvenirNext LT Pro Regular" panose="020B0504020202020204"/>
                <a:ea typeface="Times New Roman" panose="02020603050405020304" pitchFamily="18" charset="0"/>
                <a:cs typeface="Arial" panose="020B0604020202020204" pitchFamily="34" charset="0"/>
              </a:rPr>
              <a:t>and </a:t>
            </a:r>
            <a:r>
              <a:rPr kumimoji="0" lang="en-GB" altLang="ja-JP" sz="3200" b="1" i="0" u="none" strike="noStrike" kern="1200" cap="none" spc="0" normalizeH="0" baseline="0" noProof="0" dirty="0">
                <a:ln>
                  <a:noFill/>
                </a:ln>
                <a:solidFill>
                  <a:prstClr val="black"/>
                </a:solidFill>
                <a:effectLst/>
                <a:uLnTx/>
                <a:uFillTx/>
                <a:latin typeface="AvenirNext LT Pro Regular" panose="020B0504020202020204"/>
                <a:ea typeface="Times New Roman" panose="02020603050405020304" pitchFamily="18" charset="0"/>
                <a:cs typeface="Arial" panose="020B0604020202020204" pitchFamily="34" charset="0"/>
              </a:rPr>
              <a:t>sustainable digital transformation </a:t>
            </a:r>
            <a:br>
              <a:rPr kumimoji="0" lang="en-GB" altLang="ja-JP" sz="3200" b="1" i="0" u="none" strike="noStrike" kern="1200" cap="none" spc="0" normalizeH="0" baseline="0" noProof="0" dirty="0">
                <a:ln>
                  <a:noFill/>
                </a:ln>
                <a:solidFill>
                  <a:prstClr val="black"/>
                </a:solidFill>
                <a:effectLst/>
                <a:uLnTx/>
                <a:uFillTx/>
                <a:latin typeface="AvenirNext LT Pro Regular" panose="020B0504020202020204"/>
                <a:ea typeface="Times New Roman" panose="02020603050405020304" pitchFamily="18" charset="0"/>
                <a:cs typeface="Arial" panose="020B0604020202020204" pitchFamily="34" charset="0"/>
              </a:rPr>
            </a:br>
            <a:r>
              <a:rPr kumimoji="0" lang="en-GB" altLang="ja-JP" sz="3200" b="1" i="0" u="none" strike="noStrike" kern="1200" cap="none" spc="0" normalizeH="0" baseline="0" noProof="0" dirty="0">
                <a:ln>
                  <a:noFill/>
                </a:ln>
                <a:solidFill>
                  <a:srgbClr val="0F6FC6"/>
                </a:solidFill>
                <a:effectLst/>
                <a:uLnTx/>
                <a:uFillTx/>
                <a:latin typeface="AvenirNext LT Pro Regular" panose="020B0504020202020204"/>
                <a:ea typeface="Times New Roman" panose="02020603050405020304" pitchFamily="18" charset="0"/>
                <a:cs typeface="Arial" panose="020B0604020202020204" pitchFamily="34" charset="0"/>
              </a:rPr>
              <a:t>through standardization</a:t>
            </a:r>
            <a:r>
              <a:rPr kumimoji="0" lang="en-GB" altLang="ja-JP" sz="3200" b="0" i="0" u="none" strike="noStrike" kern="1200" cap="none" spc="0" normalizeH="0" baseline="0" noProof="0" dirty="0">
                <a:ln>
                  <a:noFill/>
                </a:ln>
                <a:solidFill>
                  <a:srgbClr val="0F6FC6"/>
                </a:solidFill>
                <a:effectLst/>
                <a:uLnTx/>
                <a:uFillTx/>
                <a:latin typeface="AvenirNext LT Pro Regular" panose="020B0504020202020204"/>
                <a:ea typeface="Times New Roman" panose="02020603050405020304" pitchFamily="18" charset="0"/>
                <a:cs typeface="Arial" panose="020B0604020202020204" pitchFamily="34" charset="0"/>
              </a:rPr>
              <a:t>. </a:t>
            </a:r>
          </a:p>
        </p:txBody>
      </p:sp>
      <p:sp>
        <p:nvSpPr>
          <p:cNvPr id="200" name="Title 1">
            <a:extLst>
              <a:ext uri="{FF2B5EF4-FFF2-40B4-BE49-F238E27FC236}">
                <a16:creationId xmlns:a16="http://schemas.microsoft.com/office/drawing/2014/main" id="{937B8B49-FDBC-DAE3-B446-BE34CBCEA86D}"/>
              </a:ext>
            </a:extLst>
          </p:cNvPr>
          <p:cNvSpPr txBox="1">
            <a:spLocks/>
          </p:cNvSpPr>
          <p:nvPr/>
        </p:nvSpPr>
        <p:spPr>
          <a:xfrm>
            <a:off x="88110" y="1196104"/>
            <a:ext cx="3884186"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Next LT Pro Regular"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venirNext LT Pro Regular" panose="020B0504020202020204" pitchFamily="34" charset="0"/>
                <a:ea typeface="ＭＳ Ｐゴシック"/>
                <a:cs typeface="+mj-cs"/>
              </a:rPr>
              <a:t>My vision </a:t>
            </a:r>
            <a:r>
              <a:rPr kumimoji="0" lang="en-US" sz="3600" b="0" i="0" u="none" strike="noStrike" kern="1200" cap="none" spc="0" normalizeH="0" baseline="0" noProof="0" dirty="0">
                <a:ln>
                  <a:noFill/>
                </a:ln>
                <a:solidFill>
                  <a:srgbClr val="FFFFFF"/>
                </a:solidFill>
                <a:effectLst/>
                <a:uLnTx/>
                <a:uFillTx/>
                <a:latin typeface="AvenirNext LT Pro Regular" panose="020B0504020202020204"/>
                <a:ea typeface="ＭＳ Ｐゴシック"/>
                <a:cs typeface="+mj-cs"/>
              </a:rPr>
              <a:t>and</a:t>
            </a:r>
            <a:r>
              <a:rPr kumimoji="0" lang="en-US" sz="3600" b="0" i="0" u="none" strike="noStrike" kern="1200" cap="none" spc="0" normalizeH="0" baseline="0" noProof="0" dirty="0">
                <a:ln>
                  <a:noFill/>
                </a:ln>
                <a:solidFill>
                  <a:srgbClr val="FFFFFF"/>
                </a:solidFill>
                <a:effectLst/>
                <a:uLnTx/>
                <a:uFillTx/>
                <a:latin typeface="AvenirNext LT Pro Regular" panose="020B0504020202020204" pitchFamily="34" charset="0"/>
                <a:ea typeface="ＭＳ Ｐゴシック"/>
                <a:cs typeface="+mj-cs"/>
              </a:rPr>
              <a:t> goals as TSB Director </a:t>
            </a:r>
            <a:endParaRPr kumimoji="0" lang="en-GB" sz="3600" b="0" i="0" u="none" strike="noStrike" kern="1200" cap="none" spc="0" normalizeH="0" baseline="0" noProof="0" dirty="0">
              <a:ln>
                <a:noFill/>
              </a:ln>
              <a:solidFill>
                <a:srgbClr val="FFFFFF"/>
              </a:solidFill>
              <a:effectLst/>
              <a:uLnTx/>
              <a:uFillTx/>
              <a:latin typeface="AvenirNext LT Pro Regular" panose="020B0504020202020204" pitchFamily="34" charset="0"/>
              <a:ea typeface="ＭＳ Ｐゴシック"/>
              <a:cs typeface="+mj-cs"/>
            </a:endParaRPr>
          </a:p>
        </p:txBody>
      </p:sp>
    </p:spTree>
    <p:custDataLst>
      <p:tags r:id="rId1"/>
    </p:custDataLst>
    <p:extLst>
      <p:ext uri="{BB962C8B-B14F-4D97-AF65-F5344CB8AC3E}">
        <p14:creationId xmlns:p14="http://schemas.microsoft.com/office/powerpoint/2010/main" val="20042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389"/>
                                        </p:tgtEl>
                                      </p:cBhvr>
                                      <p:by x="55920" y="55920"/>
                                    </p:animScale>
                                  </p:childTnLst>
                                </p:cTn>
                              </p:par>
                              <p:par>
                                <p:cTn id="7" presetID="42" presetClass="path" presetSubtype="0" fill="hold" nodeType="withEffect">
                                  <p:stCondLst>
                                    <p:cond delay="0"/>
                                  </p:stCondLst>
                                  <p:childTnLst>
                                    <p:animMotion origin="layout" path="M 0 0 L 0.16211 0.44398 " pathEditMode="relative" rAng="0" ptsTypes="AA">
                                      <p:cBhvr>
                                        <p:cTn id="8" dur="500" fill="hold"/>
                                        <p:tgtEl>
                                          <p:spTgt spid="389"/>
                                        </p:tgtEl>
                                        <p:attrNameLst>
                                          <p:attrName>ppt_x</p:attrName>
                                          <p:attrName>ppt_y</p:attrName>
                                        </p:attrNameLst>
                                      </p:cBhvr>
                                      <p:rCtr x="8099" y="22199"/>
                                    </p:animMotion>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250"/>
                                        <p:tgtEl>
                                          <p:spTgt spid="39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0"/>
                                        </p:tgtEl>
                                        <p:attrNameLst>
                                          <p:attrName>style.visibility</p:attrName>
                                        </p:attrNameLst>
                                      </p:cBhvr>
                                      <p:to>
                                        <p:strVal val="visible"/>
                                      </p:to>
                                    </p:set>
                                    <p:animEffect transition="in" filter="fade">
                                      <p:cBhvr>
                                        <p:cTn id="15" dur="250"/>
                                        <p:tgtEl>
                                          <p:spTgt spid="200"/>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500"/>
                                        <p:tgtEl>
                                          <p:spTgt spid="2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5"/>
                                        </p:tgtEl>
                                        <p:attrNameLst>
                                          <p:attrName>style.visibility</p:attrName>
                                        </p:attrNameLst>
                                      </p:cBhvr>
                                      <p:to>
                                        <p:strVal val="visible"/>
                                      </p:to>
                                    </p:set>
                                    <p:animEffect transition="in" filter="wipe(down)">
                                      <p:cBhvr>
                                        <p:cTn id="27" dur="500"/>
                                        <p:tgtEl>
                                          <p:spTgt spid="3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9"/>
                                        </p:tgtEl>
                                        <p:attrNameLst>
                                          <p:attrName>style.visibility</p:attrName>
                                        </p:attrNameLst>
                                      </p:cBhvr>
                                      <p:to>
                                        <p:strVal val="visible"/>
                                      </p:to>
                                    </p:set>
                                    <p:animEffect transition="in" filter="wipe(down)">
                                      <p:cBhvr>
                                        <p:cTn id="32" dur="500"/>
                                        <p:tgtEl>
                                          <p:spTgt spid="3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88"/>
                                        </p:tgtEl>
                                        <p:attrNameLst>
                                          <p:attrName>style.visibility</p:attrName>
                                        </p:attrNameLst>
                                      </p:cBhvr>
                                      <p:to>
                                        <p:strVal val="visible"/>
                                      </p:to>
                                    </p:set>
                                    <p:animEffect transition="in" filter="wipe(down)">
                                      <p:cBhvr>
                                        <p:cTn id="37"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388" grpId="0"/>
      <p:bldP spid="20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TU THEME - PAGE NUMBERS" val="w17FJf4s"/>
  <p:tag name="ARTICULATE_DESIGN_ID_ITU THEME - BIG TEXT (24-28PT)" val="SQRAOMjJ"/>
  <p:tag name="ARTICULATE_DESIGN_ID_ITU THEME: QUOTE SLIDE" val="PMLNx4KC"/>
  <p:tag name="ARTICULATE_DESIGN_ID_NO PAGE NUMBER_ITU THEME" val="1zW4f6E1"/>
  <p:tag name="ARTICULATE_DESIGN_ID_NO PAGE NUMBER - BIG TEXT" val="3F9RGeAy"/>
  <p:tag name="ARTICULATE_DESIGN_ID_NO PAGE NUMBER_QUOTE SLIDE" val="wDsuStTS"/>
  <p:tag name="ARTICULATE_DESIGN_ID_BLANK" val="tDpgkYMg"/>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TU Theme - Page Numbers">
  <a:themeElements>
    <a:clrScheme name="BSG - Test1">
      <a:dk1>
        <a:srgbClr val="000000"/>
      </a:dk1>
      <a:lt1>
        <a:srgbClr val="FFFFFF"/>
      </a:lt1>
      <a:dk2>
        <a:srgbClr val="3A3838"/>
      </a:dk2>
      <a:lt2>
        <a:srgbClr val="F5FAFC"/>
      </a:lt2>
      <a:accent1>
        <a:srgbClr val="009CD6"/>
      </a:accent1>
      <a:accent2>
        <a:srgbClr val="757070"/>
      </a:accent2>
      <a:accent3>
        <a:srgbClr val="A5A5A5"/>
      </a:accent3>
      <a:accent4>
        <a:srgbClr val="595959"/>
      </a:accent4>
      <a:accent5>
        <a:srgbClr val="EF4F70"/>
      </a:accent5>
      <a:accent6>
        <a:srgbClr val="E6C42B"/>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CEE205A9-4133-437F-AA57-3F8B18D92909}"/>
    </a:ext>
  </a:ext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CC">
            <a:alpha val="50196"/>
          </a:srgbClr>
        </a:solidFill>
        <a:ln w="25400" cap="flat" cmpd="sng" algn="ctr">
          <a:solidFill>
            <a:srgbClr val="92D050">
              <a:alpha val="50196"/>
            </a:srgbClr>
          </a:solidFill>
          <a:prstDash val="solid"/>
        </a:ln>
        <a:effectLst/>
      </a:spPr>
      <a:bodyPr lIns="91398" tIns="45702" rIns="91398" bIns="45702"/>
      <a:lstStyle>
        <a:defPPr algn="ctr" fontAlgn="auto">
          <a:spcBef>
            <a:spcPts val="0"/>
          </a:spcBef>
          <a:spcAft>
            <a:spcPts val="0"/>
          </a:spcAft>
          <a:defRPr sz="2800" b="0" kern="0" dirty="0">
            <a:solidFill>
              <a:srgbClr val="33CC33"/>
            </a:solidFill>
            <a:latin typeface="+mn-lt"/>
            <a:ea typeface="HGP創英角ｺﾞｼｯｸUB"/>
          </a:defRPr>
        </a:defPPr>
      </a:lstStyle>
    </a:spDef>
    <a:lnDef>
      <a:spPr bwMode="auto">
        <a:xfrm>
          <a:off x="0" y="0"/>
          <a:ext cx="1" cy="1"/>
        </a:xfrm>
        <a:custGeom>
          <a:avLst/>
          <a:gdLst/>
          <a:ahLst/>
          <a:cxnLst/>
          <a:rect l="0" t="0" r="0" b="0"/>
          <a:pathLst/>
        </a:custGeom>
        <a:noFill/>
        <a:ln w="381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HGP行書体" pitchFamily="66" charset="-128"/>
            <a:ea typeface="HGP行書体" pitchFamily="66"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ITU Theme - Page Numbers">
  <a:themeElements>
    <a:clrScheme name="BSG - Test1">
      <a:dk1>
        <a:srgbClr val="000000"/>
      </a:dk1>
      <a:lt1>
        <a:srgbClr val="FFFFFF"/>
      </a:lt1>
      <a:dk2>
        <a:srgbClr val="3A3838"/>
      </a:dk2>
      <a:lt2>
        <a:srgbClr val="F5FAFC"/>
      </a:lt2>
      <a:accent1>
        <a:srgbClr val="009CD6"/>
      </a:accent1>
      <a:accent2>
        <a:srgbClr val="757070"/>
      </a:accent2>
      <a:accent3>
        <a:srgbClr val="A5A5A5"/>
      </a:accent3>
      <a:accent4>
        <a:srgbClr val="595959"/>
      </a:accent4>
      <a:accent5>
        <a:srgbClr val="EF4F70"/>
      </a:accent5>
      <a:accent6>
        <a:srgbClr val="E6C42B"/>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CEE205A9-4133-437F-AA57-3F8B18D92909}"/>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TU Theme - Big text (24-28p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83B3"/>
      </a:accent5>
      <a:accent6>
        <a:srgbClr val="E5F5FB"/>
      </a:accent6>
      <a:hlink>
        <a:srgbClr val="0083B3"/>
      </a:hlink>
      <a:folHlink>
        <a:srgbClr val="757070"/>
      </a:folHlink>
    </a:clrScheme>
    <a:fontScheme name="Avenir Nxt2">
      <a:majorFont>
        <a:latin typeface="Avenir Nxt2 W1G"/>
        <a:ea typeface=""/>
        <a:cs typeface=""/>
      </a:majorFont>
      <a:minorFont>
        <a:latin typeface="Avenir Nxt2 W1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BFAD1E53-D5FD-4795-90ED-CD582144E0CB}"/>
    </a:ext>
  </a:extLst>
</a:theme>
</file>

<file path=ppt/theme/theme3.xml><?xml version="1.0" encoding="utf-8"?>
<a:theme xmlns:a="http://schemas.openxmlformats.org/drawingml/2006/main" name="ITU Theme: 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E5F5FB"/>
      </a:accent3>
      <a:accent4>
        <a:srgbClr val="595959"/>
      </a:accent4>
      <a:accent5>
        <a:srgbClr val="0083B3"/>
      </a:accent5>
      <a:accent6>
        <a:srgbClr val="A5A5A5"/>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DC8F56AC-6738-4CEC-81FF-0B39E0336471}"/>
    </a:ext>
  </a:extLst>
</a:theme>
</file>

<file path=ppt/theme/theme4.xml><?xml version="1.0" encoding="utf-8"?>
<a:theme xmlns:a="http://schemas.openxmlformats.org/drawingml/2006/main" name="No Page Number_ITU Them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83B3"/>
      </a:accent5>
      <a:accent6>
        <a:srgbClr val="E5F5FB"/>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EFF60601-F500-4530-AF80-5587542A4049}"/>
    </a:ext>
  </a:extLst>
</a:theme>
</file>

<file path=ppt/theme/theme5.xml><?xml version="1.0" encoding="utf-8"?>
<a:theme xmlns:a="http://schemas.openxmlformats.org/drawingml/2006/main" name="No Page Number - Big tex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E5F5FB"/>
      </a:accent3>
      <a:accent4>
        <a:srgbClr val="595959"/>
      </a:accent4>
      <a:accent5>
        <a:srgbClr val="0083B3"/>
      </a:accent5>
      <a:accent6>
        <a:srgbClr val="A5A5A5"/>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690D4DCA-FB55-491F-B335-B186A99306EA}"/>
    </a:ext>
  </a:extLst>
</a:theme>
</file>

<file path=ppt/theme/theme6.xml><?xml version="1.0" encoding="utf-8"?>
<a:theme xmlns:a="http://schemas.openxmlformats.org/drawingml/2006/main" name="No Page Number_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E5F5FB"/>
      </a:accent3>
      <a:accent4>
        <a:srgbClr val="595959"/>
      </a:accent4>
      <a:accent5>
        <a:srgbClr val="0083B3"/>
      </a:accent5>
      <a:accent6>
        <a:srgbClr val="A5A5A5"/>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6461BF89-FD9A-4814-9503-6094972BB166}"/>
    </a:ext>
  </a:extLst>
</a:theme>
</file>

<file path=ppt/theme/theme7.xml><?xml version="1.0" encoding="utf-8"?>
<a:theme xmlns:a="http://schemas.openxmlformats.org/drawingml/2006/main" name="Blank">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83B3"/>
      </a:accent5>
      <a:accent6>
        <a:srgbClr val="E5F5FB"/>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venir_2023_04.potx" id="{11240953-A310-4EF9-B60A-8D69BC2E5D05}" vid="{1C1C3E7C-7A5E-41B0-9F99-2DE2874A99B7}"/>
    </a:ext>
  </a:extLst>
</a:theme>
</file>

<file path=ppt/theme/theme8.xml><?xml version="1.0" encoding="utf-8"?>
<a:theme xmlns:a="http://schemas.openxmlformats.org/drawingml/2006/main" name="6_デザインの設定">
  <a:themeElements>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CC">
            <a:alpha val="50196"/>
          </a:srgbClr>
        </a:solidFill>
        <a:ln w="25400" cap="flat" cmpd="sng" algn="ctr">
          <a:solidFill>
            <a:srgbClr val="92D050">
              <a:alpha val="50196"/>
            </a:srgbClr>
          </a:solidFill>
          <a:prstDash val="solid"/>
        </a:ln>
        <a:effectLst/>
      </a:spPr>
      <a:bodyPr lIns="91398" tIns="45702" rIns="91398" bIns="45702"/>
      <a:lstStyle>
        <a:defPPr algn="ctr" fontAlgn="auto">
          <a:spcBef>
            <a:spcPts val="0"/>
          </a:spcBef>
          <a:spcAft>
            <a:spcPts val="0"/>
          </a:spcAft>
          <a:defRPr sz="2800" b="0" kern="0" dirty="0">
            <a:solidFill>
              <a:srgbClr val="33CC33"/>
            </a:solidFill>
            <a:latin typeface="+mn-lt"/>
            <a:ea typeface="HGP創英角ｺﾞｼｯｸUB"/>
          </a:defRPr>
        </a:defPPr>
      </a:lstStyle>
    </a:spDef>
    <a:lnDef>
      <a:spPr bwMode="auto">
        <a:xfrm>
          <a:off x="0" y="0"/>
          <a:ext cx="1" cy="1"/>
        </a:xfrm>
        <a:custGeom>
          <a:avLst/>
          <a:gdLst/>
          <a:ahLst/>
          <a:cxnLst/>
          <a:rect l="0" t="0" r="0" b="0"/>
          <a:pathLst/>
        </a:custGeom>
        <a:noFill/>
        <a:ln w="381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1600" b="1" i="0" u="none" strike="noStrike" cap="none" normalizeH="0" baseline="0" smtClean="0">
            <a:ln>
              <a:noFill/>
            </a:ln>
            <a:solidFill>
              <a:schemeClr val="tx1"/>
            </a:solidFill>
            <a:effectLst>
              <a:outerShdw blurRad="38100" dist="38100" dir="2700000" algn="tl">
                <a:srgbClr val="000000">
                  <a:alpha val="43137"/>
                </a:srgbClr>
              </a:outerShdw>
            </a:effectLst>
            <a:latin typeface="HGP行書体" pitchFamily="66" charset="-128"/>
            <a:ea typeface="HGP行書体" pitchFamily="66" charset="-128"/>
          </a:defRPr>
        </a:defPPr>
      </a:lstStyle>
    </a:lnDef>
  </a:objectDefaults>
  <a:extraClrSchemeLst>
    <a:extraClrScheme>
      <a:clrScheme name="1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ITU Theme - Page Numbers">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83B3"/>
      </a:accent5>
      <a:accent6>
        <a:srgbClr val="E5F5FB"/>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rial_2023_03.potx" id="{21BE3E6B-BC63-41E7-8B22-3D1CED399A8A}" vid="{29A793A9-8173-42C3-9839-6B6177D5D8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62E1DC2448F47966DF907B71268B3" ma:contentTypeVersion="3" ma:contentTypeDescription="Create a new document." ma:contentTypeScope="" ma:versionID="1a542a7d696ab6bbc506ec6b4ffaecc3">
  <xsd:schema xmlns:xsd="http://www.w3.org/2001/XMLSchema" xmlns:xs="http://www.w3.org/2001/XMLSchema" xmlns:p="http://schemas.microsoft.com/office/2006/metadata/properties" xmlns:ns2="6164ac20-e7b4-4d59-a363-ee5e608bef12" targetNamespace="http://schemas.microsoft.com/office/2006/metadata/properties" ma:root="true" ma:fieldsID="f4c492aeecad76161033ab0b7e656539" ns2:_="">
    <xsd:import namespace="6164ac20-e7b4-4d59-a363-ee5e608bef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4ac20-e7b4-4d59-a363-ee5e608be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84E74B-23F1-46E9-B04B-4B0A8B812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4ac20-e7b4-4d59-a363-ee5e608be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208D07-CD5B-4CD9-989E-39EA8F1C795B}">
  <ds:schemaRefs>
    <ds:schemaRef ds:uri="http://schemas.microsoft.com/sharepoint/v3/contenttype/forms"/>
  </ds:schemaRefs>
</ds:datastoreItem>
</file>

<file path=customXml/itemProps3.xml><?xml version="1.0" encoding="utf-8"?>
<ds:datastoreItem xmlns:ds="http://schemas.openxmlformats.org/officeDocument/2006/customXml" ds:itemID="{0855111F-2799-4DA9-87BB-BB2E34A7D1EF}">
  <ds:schemaRefs>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fopath/2007/PartnerControls"/>
    <ds:schemaRef ds:uri="6164ac20-e7b4-4d59-a363-ee5e608bef1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ITU Theme - Page Numbers</Template>
  <TotalTime>4161</TotalTime>
  <Words>804</Words>
  <Application>Microsoft Office PowerPoint</Application>
  <PresentationFormat>Widescreen</PresentationFormat>
  <Paragraphs>127</Paragraphs>
  <Slides>11</Slides>
  <Notes>2</Notes>
  <HiddenSlides>0</HiddenSlides>
  <MMClips>1</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11</vt:i4>
      </vt:variant>
    </vt:vector>
  </HeadingPairs>
  <TitlesOfParts>
    <vt:vector size="38" baseType="lpstr">
      <vt:lpstr>HGP創英角ｺﾞｼｯｸUB</vt:lpstr>
      <vt:lpstr>メイリオ</vt:lpstr>
      <vt:lpstr>游ゴシック</vt:lpstr>
      <vt:lpstr>Adelle CYR</vt:lpstr>
      <vt:lpstr>Adelle CYR Sb</vt:lpstr>
      <vt:lpstr>Arial</vt:lpstr>
      <vt:lpstr>Arial Narrow</vt:lpstr>
      <vt:lpstr>Avenir LT Std 45 Book</vt:lpstr>
      <vt:lpstr>Avenir Nxt2 W1G</vt:lpstr>
      <vt:lpstr>AvenirNext LT Pro Regular</vt:lpstr>
      <vt:lpstr>Calibri</vt:lpstr>
      <vt:lpstr>Georgia</vt:lpstr>
      <vt:lpstr>HGP行書体</vt:lpstr>
      <vt:lpstr>Söhne</vt:lpstr>
      <vt:lpstr>Wingdings</vt:lpstr>
      <vt:lpstr>ITU Theme - Page Numbers</vt:lpstr>
      <vt:lpstr>ITU Theme - Big text (24-28pt)</vt:lpstr>
      <vt:lpstr>ITU Theme: Quote Slide</vt:lpstr>
      <vt:lpstr>No Page Number_ITU Theme</vt:lpstr>
      <vt:lpstr>No Page Number - Big text</vt:lpstr>
      <vt:lpstr>No Page Number_Quote Slide</vt:lpstr>
      <vt:lpstr>Blank</vt:lpstr>
      <vt:lpstr>6_デザインの設定</vt:lpstr>
      <vt:lpstr>1_ITU Theme - Page Numbers</vt:lpstr>
      <vt:lpstr>Office テーマ</vt:lpstr>
      <vt:lpstr>1_デザインの設定</vt:lpstr>
      <vt:lpstr>2_ITU Theme - Page Numbers</vt:lpstr>
      <vt:lpstr>PowerPoint Presentation</vt:lpstr>
      <vt:lpstr>PowerPoint Presentation</vt:lpstr>
      <vt:lpstr>Value of standardization</vt:lpstr>
      <vt:lpstr>But How?</vt:lpstr>
      <vt:lpstr>But How?</vt:lpstr>
      <vt:lpstr>Value of standardization</vt:lpstr>
      <vt:lpstr>But How?</vt:lpstr>
      <vt:lpstr>What lies at the foundation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Sharpe</dc:creator>
  <cp:lastModifiedBy>Al-Mnini, Lara</cp:lastModifiedBy>
  <cp:revision>53</cp:revision>
  <dcterms:created xsi:type="dcterms:W3CDTF">2023-12-08T09:46:56Z</dcterms:created>
  <dcterms:modified xsi:type="dcterms:W3CDTF">2024-02-01T08:32:13Z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0x0101004C962E1DC2448F47966DF907B71268B3</vt:lpwstr>
  </property>
  <property fmtid="{D5CDD505-2E9C-101B-9397-08002B2CF9AE}" pid="3" name="ArticulateGUID">
    <vt:lpwstr>B116761D-CF0B-4EF6-B084-AF7B6C540C84</vt:lpwstr>
  </property>
  <property fmtid="{D5CDD505-2E9C-101B-9397-08002B2CF9AE}" pid="4" name="ArticulatePath">
    <vt:lpwstr>BSG- Powerpoint template</vt:lpwstr>
  </property>
</Properties>
</file>