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6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709" r:id="rId4"/>
    <p:sldMasterId id="2147483713" r:id="rId5"/>
    <p:sldMasterId id="2147483722" r:id="rId6"/>
    <p:sldMasterId id="2147483732" r:id="rId7"/>
    <p:sldMasterId id="2147483736" r:id="rId8"/>
    <p:sldMasterId id="2147483739" r:id="rId9"/>
    <p:sldMasterId id="2147483740" r:id="rId10"/>
    <p:sldMasterId id="2147483756" r:id="rId11"/>
  </p:sldMasterIdLst>
  <p:notesMasterIdLst>
    <p:notesMasterId r:id="rId35"/>
  </p:notesMasterIdLst>
  <p:handoutMasterIdLst>
    <p:handoutMasterId r:id="rId36"/>
  </p:handoutMasterIdLst>
  <p:sldIdLst>
    <p:sldId id="2681" r:id="rId12"/>
    <p:sldId id="2657" r:id="rId13"/>
    <p:sldId id="2720" r:id="rId14"/>
    <p:sldId id="5369" r:id="rId15"/>
    <p:sldId id="5394" r:id="rId16"/>
    <p:sldId id="5397" r:id="rId17"/>
    <p:sldId id="5413" r:id="rId18"/>
    <p:sldId id="5398" r:id="rId19"/>
    <p:sldId id="307" r:id="rId20"/>
    <p:sldId id="5416" r:id="rId21"/>
    <p:sldId id="5415" r:id="rId22"/>
    <p:sldId id="5386" r:id="rId23"/>
    <p:sldId id="5399" r:id="rId24"/>
    <p:sldId id="5404" r:id="rId25"/>
    <p:sldId id="5417" r:id="rId26"/>
    <p:sldId id="5403" r:id="rId27"/>
    <p:sldId id="5400" r:id="rId28"/>
    <p:sldId id="2805" r:id="rId29"/>
    <p:sldId id="562" r:id="rId30"/>
    <p:sldId id="563" r:id="rId31"/>
    <p:sldId id="564" r:id="rId32"/>
    <p:sldId id="5419" r:id="rId33"/>
    <p:sldId id="30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4135734-C58B-4CDF-AB4F-9F780C8A286F}">
          <p14:sldIdLst>
            <p14:sldId id="2681"/>
          </p14:sldIdLst>
        </p14:section>
        <p14:section name="Shared ambitions" id="{9C2B8E7E-393D-4932-9522-836D6D77A839}">
          <p14:sldIdLst>
            <p14:sldId id="2657"/>
          </p14:sldIdLst>
        </p14:section>
        <p14:section name="Site visit" id="{206CE5A4-D074-41B4-BF2D-F25AA3933AFF}">
          <p14:sldIdLst>
            <p14:sldId id="2720"/>
            <p14:sldId id="5369"/>
            <p14:sldId id="5394"/>
            <p14:sldId id="5397"/>
          </p14:sldIdLst>
        </p14:section>
        <p14:section name="Event overview" id="{EFA3BA5A-FC34-A14A-945E-E8A9AC8ED027}">
          <p14:sldIdLst>
            <p14:sldId id="5413"/>
            <p14:sldId id="5398"/>
            <p14:sldId id="307"/>
            <p14:sldId id="5416"/>
            <p14:sldId id="5415"/>
            <p14:sldId id="5386"/>
            <p14:sldId id="5399"/>
            <p14:sldId id="5404"/>
            <p14:sldId id="5417"/>
            <p14:sldId id="5403"/>
            <p14:sldId id="5400"/>
            <p14:sldId id="2805"/>
            <p14:sldId id="562"/>
            <p14:sldId id="563"/>
            <p14:sldId id="564"/>
          </p14:sldIdLst>
        </p14:section>
        <p14:section name="Call to Action" id="{7DC414C4-25CC-5D4F-AA00-1E6213734B01}">
          <p14:sldIdLst>
            <p14:sldId id="5419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orient="horz" pos="1888" userDrawn="1">
          <p15:clr>
            <a:srgbClr val="A4A3A4"/>
          </p15:clr>
        </p15:guide>
        <p15:guide id="3" pos="25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409E64-423E-6CD7-3546-605CF13FA528}" name="ITU" initials="CR" userId="ITU" providerId="None"/>
  <p188:author id="{6A47DCA9-5830-3ADD-15BD-2C7A3BBABB1C}" name="Charlyne Restivo " initials="CR" userId="Charlyne Restivo " providerId="None"/>
  <p188:author id="{CA12FECF-7F63-A630-9BA1-E4A810D29A9E}" name="Martin Euchner" initials="MEU" userId="Martin Euchner" providerId="None"/>
  <p188:author id="{C3D939D3-36F6-0C76-675F-9E51F46BB593}" name="Melissa Sharpe" initials="MS" userId="4ca4bffd55a814f9" providerId="Windows Live"/>
  <p188:author id="{91EE15FF-477A-4707-2E7E-10910754AF10}" name="Restivo, Charlyne" initials="RC" userId="S::charlyne.restivo@itu.int::282307bd-acc9-497b-8942-bd4f20928e2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3B3"/>
    <a:srgbClr val="F5FAFC"/>
    <a:srgbClr val="215B72"/>
    <a:srgbClr val="009CD6"/>
    <a:srgbClr val="007DB6"/>
    <a:srgbClr val="0076A1"/>
    <a:srgbClr val="2979B3"/>
    <a:srgbClr val="6F6F6E"/>
    <a:srgbClr val="29C7FF"/>
    <a:srgbClr val="9D2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AD8694-4CE0-4C04-9223-CF8061746A1F}" v="122" dt="2024-01-18T12:45:24.5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6371" autoAdjust="0"/>
  </p:normalViewPr>
  <p:slideViewPr>
    <p:cSldViewPr snapToGrid="0">
      <p:cViewPr varScale="1">
        <p:scale>
          <a:sx n="118" d="100"/>
          <a:sy n="118" d="100"/>
        </p:scale>
        <p:origin x="120" y="690"/>
      </p:cViewPr>
      <p:guideLst>
        <p:guide orient="horz" pos="1003"/>
        <p:guide orient="horz" pos="1888"/>
        <p:guide pos="25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heme" Target="theme/theme1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stivo, Charlyne" userId="282307bd-acc9-497b-8942-bd4f20928e29" providerId="ADAL" clId="{5233BC74-AA50-4639-B49A-07583307EF83}"/>
    <pc:docChg chg="custSel addSld delSld modSld modSection">
      <pc:chgData name="Restivo, Charlyne" userId="282307bd-acc9-497b-8942-bd4f20928e29" providerId="ADAL" clId="{5233BC74-AA50-4639-B49A-07583307EF83}" dt="2023-11-15T15:27:50.074" v="181" actId="20577"/>
      <pc:docMkLst>
        <pc:docMk/>
      </pc:docMkLst>
      <pc:sldChg chg="modSp mod">
        <pc:chgData name="Restivo, Charlyne" userId="282307bd-acc9-497b-8942-bd4f20928e29" providerId="ADAL" clId="{5233BC74-AA50-4639-B49A-07583307EF83}" dt="2023-11-09T13:41:24.283" v="177" actId="20577"/>
        <pc:sldMkLst>
          <pc:docMk/>
          <pc:sldMk cId="956989280" sldId="562"/>
        </pc:sldMkLst>
        <pc:spChg chg="mod">
          <ac:chgData name="Restivo, Charlyne" userId="282307bd-acc9-497b-8942-bd4f20928e29" providerId="ADAL" clId="{5233BC74-AA50-4639-B49A-07583307EF83}" dt="2023-11-09T13:41:24.283" v="177" actId="20577"/>
          <ac:spMkLst>
            <pc:docMk/>
            <pc:sldMk cId="956989280" sldId="562"/>
            <ac:spMk id="7" creationId="{8B17218E-30B4-B3C6-4B93-4D4F8A76AB3C}"/>
          </ac:spMkLst>
        </pc:spChg>
        <pc:spChg chg="mod">
          <ac:chgData name="Restivo, Charlyne" userId="282307bd-acc9-497b-8942-bd4f20928e29" providerId="ADAL" clId="{5233BC74-AA50-4639-B49A-07583307EF83}" dt="2023-11-09T13:41:17.221" v="169" actId="20577"/>
          <ac:spMkLst>
            <pc:docMk/>
            <pc:sldMk cId="956989280" sldId="562"/>
            <ac:spMk id="37" creationId="{00000000-0000-0000-0000-000000000000}"/>
          </ac:spMkLst>
        </pc:spChg>
      </pc:sldChg>
      <pc:sldChg chg="modSp mod">
        <pc:chgData name="Restivo, Charlyne" userId="282307bd-acc9-497b-8942-bd4f20928e29" providerId="ADAL" clId="{5233BC74-AA50-4639-B49A-07583307EF83}" dt="2023-11-09T10:37:31.110" v="55" actId="1076"/>
        <pc:sldMkLst>
          <pc:docMk/>
          <pc:sldMk cId="3905368002" sldId="563"/>
        </pc:sldMkLst>
        <pc:spChg chg="mod">
          <ac:chgData name="Restivo, Charlyne" userId="282307bd-acc9-497b-8942-bd4f20928e29" providerId="ADAL" clId="{5233BC74-AA50-4639-B49A-07583307EF83}" dt="2023-11-09T10:37:31.110" v="55" actId="1076"/>
          <ac:spMkLst>
            <pc:docMk/>
            <pc:sldMk cId="3905368002" sldId="563"/>
            <ac:spMk id="28" creationId="{00000000-0000-0000-0000-000000000000}"/>
          </ac:spMkLst>
        </pc:spChg>
      </pc:sldChg>
      <pc:sldChg chg="modSp mod">
        <pc:chgData name="Restivo, Charlyne" userId="282307bd-acc9-497b-8942-bd4f20928e29" providerId="ADAL" clId="{5233BC74-AA50-4639-B49A-07583307EF83}" dt="2023-11-08T18:10:08.422" v="51" actId="20577"/>
        <pc:sldMkLst>
          <pc:docMk/>
          <pc:sldMk cId="1196800265" sldId="2681"/>
        </pc:sldMkLst>
        <pc:spChg chg="mod">
          <ac:chgData name="Restivo, Charlyne" userId="282307bd-acc9-497b-8942-bd4f20928e29" providerId="ADAL" clId="{5233BC74-AA50-4639-B49A-07583307EF83}" dt="2023-11-08T18:10:08.422" v="51" actId="20577"/>
          <ac:spMkLst>
            <pc:docMk/>
            <pc:sldMk cId="1196800265" sldId="2681"/>
            <ac:spMk id="2" creationId="{31D60619-753D-D34E-7BA8-4D02A63BA040}"/>
          </ac:spMkLst>
        </pc:spChg>
      </pc:sldChg>
      <pc:sldChg chg="add del">
        <pc:chgData name="Restivo, Charlyne" userId="282307bd-acc9-497b-8942-bd4f20928e29" providerId="ADAL" clId="{5233BC74-AA50-4639-B49A-07583307EF83}" dt="2023-11-08T18:08:32.332" v="26"/>
        <pc:sldMkLst>
          <pc:docMk/>
          <pc:sldMk cId="1763900471" sldId="2682"/>
        </pc:sldMkLst>
      </pc:sldChg>
      <pc:sldChg chg="modSp mod">
        <pc:chgData name="Restivo, Charlyne" userId="282307bd-acc9-497b-8942-bd4f20928e29" providerId="ADAL" clId="{5233BC74-AA50-4639-B49A-07583307EF83}" dt="2023-11-15T15:18:59.393" v="178" actId="20577"/>
        <pc:sldMkLst>
          <pc:docMk/>
          <pc:sldMk cId="3226830462" sldId="2717"/>
        </pc:sldMkLst>
        <pc:spChg chg="mod">
          <ac:chgData name="Restivo, Charlyne" userId="282307bd-acc9-497b-8942-bd4f20928e29" providerId="ADAL" clId="{5233BC74-AA50-4639-B49A-07583307EF83}" dt="2023-11-15T15:18:59.393" v="178" actId="20577"/>
          <ac:spMkLst>
            <pc:docMk/>
            <pc:sldMk cId="3226830462" sldId="2717"/>
            <ac:spMk id="15" creationId="{C8E4A394-533B-4902-B951-927361BED45D}"/>
          </ac:spMkLst>
        </pc:spChg>
      </pc:sldChg>
      <pc:sldChg chg="modSp mod">
        <pc:chgData name="Restivo, Charlyne" userId="282307bd-acc9-497b-8942-bd4f20928e29" providerId="ADAL" clId="{5233BC74-AA50-4639-B49A-07583307EF83}" dt="2023-11-15T15:27:50.074" v="181" actId="20577"/>
        <pc:sldMkLst>
          <pc:docMk/>
          <pc:sldMk cId="3885354594" sldId="5399"/>
        </pc:sldMkLst>
        <pc:spChg chg="mod">
          <ac:chgData name="Restivo, Charlyne" userId="282307bd-acc9-497b-8942-bd4f20928e29" providerId="ADAL" clId="{5233BC74-AA50-4639-B49A-07583307EF83}" dt="2023-11-15T15:27:50.074" v="181" actId="20577"/>
          <ac:spMkLst>
            <pc:docMk/>
            <pc:sldMk cId="3885354594" sldId="5399"/>
            <ac:spMk id="4" creationId="{2FF2939D-EEF4-D85B-9CF0-A9FA6FDD6765}"/>
          </ac:spMkLst>
        </pc:spChg>
      </pc:sldChg>
      <pc:sldChg chg="modSp mod">
        <pc:chgData name="Restivo, Charlyne" userId="282307bd-acc9-497b-8942-bd4f20928e29" providerId="ADAL" clId="{5233BC74-AA50-4639-B49A-07583307EF83}" dt="2023-11-09T10:44:05.474" v="132" actId="20577"/>
        <pc:sldMkLst>
          <pc:docMk/>
          <pc:sldMk cId="1662850360" sldId="5403"/>
        </pc:sldMkLst>
        <pc:spChg chg="mod">
          <ac:chgData name="Restivo, Charlyne" userId="282307bd-acc9-497b-8942-bd4f20928e29" providerId="ADAL" clId="{5233BC74-AA50-4639-B49A-07583307EF83}" dt="2023-11-09T10:44:05.474" v="132" actId="20577"/>
          <ac:spMkLst>
            <pc:docMk/>
            <pc:sldMk cId="1662850360" sldId="5403"/>
            <ac:spMk id="4" creationId="{2FF2939D-EEF4-D85B-9CF0-A9FA6FDD6765}"/>
          </ac:spMkLst>
        </pc:spChg>
      </pc:sldChg>
      <pc:sldChg chg="modSp mod">
        <pc:chgData name="Restivo, Charlyne" userId="282307bd-acc9-497b-8942-bd4f20928e29" providerId="ADAL" clId="{5233BC74-AA50-4639-B49A-07583307EF83}" dt="2023-11-08T18:05:24.677" v="3" actId="14100"/>
        <pc:sldMkLst>
          <pc:docMk/>
          <pc:sldMk cId="487750491" sldId="5417"/>
        </pc:sldMkLst>
        <pc:spChg chg="mod">
          <ac:chgData name="Restivo, Charlyne" userId="282307bd-acc9-497b-8942-bd4f20928e29" providerId="ADAL" clId="{5233BC74-AA50-4639-B49A-07583307EF83}" dt="2023-11-08T18:05:24.677" v="3" actId="14100"/>
          <ac:spMkLst>
            <pc:docMk/>
            <pc:sldMk cId="487750491" sldId="5417"/>
            <ac:spMk id="5" creationId="{893B1703-C312-03D5-0C9F-C2ED8A1698DD}"/>
          </ac:spMkLst>
        </pc:spChg>
      </pc:sldChg>
      <pc:sldChg chg="modSp new del mod">
        <pc:chgData name="Restivo, Charlyne" userId="282307bd-acc9-497b-8942-bd4f20928e29" providerId="ADAL" clId="{5233BC74-AA50-4639-B49A-07583307EF83}" dt="2023-11-08T18:08:34.471" v="27" actId="2696"/>
        <pc:sldMkLst>
          <pc:docMk/>
          <pc:sldMk cId="4113503856" sldId="5418"/>
        </pc:sldMkLst>
        <pc:spChg chg="mod">
          <ac:chgData name="Restivo, Charlyne" userId="282307bd-acc9-497b-8942-bd4f20928e29" providerId="ADAL" clId="{5233BC74-AA50-4639-B49A-07583307EF83}" dt="2023-11-08T18:07:26.192" v="13" actId="20577"/>
          <ac:spMkLst>
            <pc:docMk/>
            <pc:sldMk cId="4113503856" sldId="5418"/>
            <ac:spMk id="2" creationId="{3AB84FC3-B6E9-6626-7827-5E413604E2D1}"/>
          </ac:spMkLst>
        </pc:spChg>
      </pc:sldChg>
      <pc:sldChg chg="addSp delSp modSp new del mod modClrScheme chgLayout">
        <pc:chgData name="Restivo, Charlyne" userId="282307bd-acc9-497b-8942-bd4f20928e29" providerId="ADAL" clId="{5233BC74-AA50-4639-B49A-07583307EF83}" dt="2023-11-08T18:07:59.248" v="23" actId="2696"/>
        <pc:sldMkLst>
          <pc:docMk/>
          <pc:sldMk cId="3268507920" sldId="5419"/>
        </pc:sldMkLst>
        <pc:spChg chg="del">
          <ac:chgData name="Restivo, Charlyne" userId="282307bd-acc9-497b-8942-bd4f20928e29" providerId="ADAL" clId="{5233BC74-AA50-4639-B49A-07583307EF83}" dt="2023-11-08T18:07:38.472" v="15" actId="700"/>
          <ac:spMkLst>
            <pc:docMk/>
            <pc:sldMk cId="3268507920" sldId="5419"/>
            <ac:spMk id="2" creationId="{356799C3-8BC3-627D-B8ED-9B6CDE784882}"/>
          </ac:spMkLst>
        </pc:spChg>
        <pc:spChg chg="del mod ord">
          <ac:chgData name="Restivo, Charlyne" userId="282307bd-acc9-497b-8942-bd4f20928e29" providerId="ADAL" clId="{5233BC74-AA50-4639-B49A-07583307EF83}" dt="2023-11-08T18:07:38.472" v="15" actId="700"/>
          <ac:spMkLst>
            <pc:docMk/>
            <pc:sldMk cId="3268507920" sldId="5419"/>
            <ac:spMk id="3" creationId="{C468442A-B28E-D9FD-A5A7-B7D32248980D}"/>
          </ac:spMkLst>
        </pc:spChg>
        <pc:spChg chg="del mod ord">
          <ac:chgData name="Restivo, Charlyne" userId="282307bd-acc9-497b-8942-bd4f20928e29" providerId="ADAL" clId="{5233BC74-AA50-4639-B49A-07583307EF83}" dt="2023-11-08T18:07:38.472" v="15" actId="700"/>
          <ac:spMkLst>
            <pc:docMk/>
            <pc:sldMk cId="3268507920" sldId="5419"/>
            <ac:spMk id="4" creationId="{97AEA0D1-95DB-9CCD-8F9E-AD4BE960A2B9}"/>
          </ac:spMkLst>
        </pc:spChg>
        <pc:spChg chg="add mod ord">
          <ac:chgData name="Restivo, Charlyne" userId="282307bd-acc9-497b-8942-bd4f20928e29" providerId="ADAL" clId="{5233BC74-AA50-4639-B49A-07583307EF83}" dt="2023-11-08T18:07:49.827" v="22" actId="20577"/>
          <ac:spMkLst>
            <pc:docMk/>
            <pc:sldMk cId="3268507920" sldId="5419"/>
            <ac:spMk id="5" creationId="{D93A964F-BD9A-F577-218F-91F772DAFEFE}"/>
          </ac:spMkLst>
        </pc:spChg>
        <pc:spChg chg="add mod ord">
          <ac:chgData name="Restivo, Charlyne" userId="282307bd-acc9-497b-8942-bd4f20928e29" providerId="ADAL" clId="{5233BC74-AA50-4639-B49A-07583307EF83}" dt="2023-11-08T18:07:38.472" v="15" actId="700"/>
          <ac:spMkLst>
            <pc:docMk/>
            <pc:sldMk cId="3268507920" sldId="5419"/>
            <ac:spMk id="6" creationId="{D2972FE9-BA3A-52F9-F433-C179D19B61F5}"/>
          </ac:spMkLst>
        </pc:spChg>
      </pc:sldChg>
    </pc:docChg>
  </pc:docChgLst>
  <pc:docChgLst>
    <pc:chgData name="Restivo, Charlyne" userId="282307bd-acc9-497b-8942-bd4f20928e29" providerId="ADAL" clId="{70B0E57E-976F-4143-833C-A939ADAF1A26}"/>
    <pc:docChg chg="undo redo custSel modSld">
      <pc:chgData name="Restivo, Charlyne" userId="282307bd-acc9-497b-8942-bd4f20928e29" providerId="ADAL" clId="{70B0E57E-976F-4143-833C-A939ADAF1A26}" dt="2023-11-08T18:03:17.636" v="263" actId="20577"/>
      <pc:docMkLst>
        <pc:docMk/>
      </pc:docMkLst>
      <pc:sldChg chg="modSp mod">
        <pc:chgData name="Restivo, Charlyne" userId="282307bd-acc9-497b-8942-bd4f20928e29" providerId="ADAL" clId="{70B0E57E-976F-4143-833C-A939ADAF1A26}" dt="2023-11-08T17:59:09.675" v="167" actId="5793"/>
        <pc:sldMkLst>
          <pc:docMk/>
          <pc:sldMk cId="3454292551" sldId="307"/>
        </pc:sldMkLst>
        <pc:spChg chg="mod">
          <ac:chgData name="Restivo, Charlyne" userId="282307bd-acc9-497b-8942-bd4f20928e29" providerId="ADAL" clId="{70B0E57E-976F-4143-833C-A939ADAF1A26}" dt="2023-11-08T17:59:09.675" v="167" actId="5793"/>
          <ac:spMkLst>
            <pc:docMk/>
            <pc:sldMk cId="3454292551" sldId="307"/>
            <ac:spMk id="12" creationId="{93E41D4B-4287-4D48-BD73-542E6AB59E85}"/>
          </ac:spMkLst>
        </pc:spChg>
      </pc:sldChg>
      <pc:sldChg chg="modSp mod">
        <pc:chgData name="Restivo, Charlyne" userId="282307bd-acc9-497b-8942-bd4f20928e29" providerId="ADAL" clId="{70B0E57E-976F-4143-833C-A939ADAF1A26}" dt="2023-11-08T17:58:08.784" v="132" actId="20577"/>
        <pc:sldMkLst>
          <pc:docMk/>
          <pc:sldMk cId="1196800265" sldId="2681"/>
        </pc:sldMkLst>
        <pc:spChg chg="mod">
          <ac:chgData name="Restivo, Charlyne" userId="282307bd-acc9-497b-8942-bd4f20928e29" providerId="ADAL" clId="{70B0E57E-976F-4143-833C-A939ADAF1A26}" dt="2023-11-08T17:58:08.784" v="132" actId="20577"/>
          <ac:spMkLst>
            <pc:docMk/>
            <pc:sldMk cId="1196800265" sldId="2681"/>
            <ac:spMk id="2" creationId="{31D60619-753D-D34E-7BA8-4D02A63BA040}"/>
          </ac:spMkLst>
        </pc:spChg>
        <pc:spChg chg="mod">
          <ac:chgData name="Restivo, Charlyne" userId="282307bd-acc9-497b-8942-bd4f20928e29" providerId="ADAL" clId="{70B0E57E-976F-4143-833C-A939ADAF1A26}" dt="2023-11-08T17:56:12.956" v="40" actId="20577"/>
          <ac:spMkLst>
            <pc:docMk/>
            <pc:sldMk cId="1196800265" sldId="2681"/>
            <ac:spMk id="12" creationId="{EEB08032-CE0E-4986-AEDF-A41026C0E8B9}"/>
          </ac:spMkLst>
        </pc:spChg>
      </pc:sldChg>
      <pc:sldChg chg="modSp mod">
        <pc:chgData name="Restivo, Charlyne" userId="282307bd-acc9-497b-8942-bd4f20928e29" providerId="ADAL" clId="{70B0E57E-976F-4143-833C-A939ADAF1A26}" dt="2023-11-08T18:03:17.636" v="263" actId="20577"/>
        <pc:sldMkLst>
          <pc:docMk/>
          <pc:sldMk cId="3226830462" sldId="2717"/>
        </pc:sldMkLst>
        <pc:spChg chg="mod">
          <ac:chgData name="Restivo, Charlyne" userId="282307bd-acc9-497b-8942-bd4f20928e29" providerId="ADAL" clId="{70B0E57E-976F-4143-833C-A939ADAF1A26}" dt="2023-11-08T18:03:17.636" v="263" actId="20577"/>
          <ac:spMkLst>
            <pc:docMk/>
            <pc:sldMk cId="3226830462" sldId="2717"/>
            <ac:spMk id="15" creationId="{C8E4A394-533B-4902-B951-927361BED45D}"/>
          </ac:spMkLst>
        </pc:spChg>
        <pc:spChg chg="mod">
          <ac:chgData name="Restivo, Charlyne" userId="282307bd-acc9-497b-8942-bd4f20928e29" providerId="ADAL" clId="{70B0E57E-976F-4143-833C-A939ADAF1A26}" dt="2023-11-08T18:03:01.243" v="230" actId="20577"/>
          <ac:spMkLst>
            <pc:docMk/>
            <pc:sldMk cId="3226830462" sldId="2717"/>
            <ac:spMk id="26" creationId="{185C1D46-3347-4B91-95B9-B0E7B18CA449}"/>
          </ac:spMkLst>
        </pc:spChg>
      </pc:sldChg>
      <pc:sldChg chg="modSp mod">
        <pc:chgData name="Restivo, Charlyne" userId="282307bd-acc9-497b-8942-bd4f20928e29" providerId="ADAL" clId="{70B0E57E-976F-4143-833C-A939ADAF1A26}" dt="2023-11-08T17:58:34.521" v="154" actId="14100"/>
        <pc:sldMkLst>
          <pc:docMk/>
          <pc:sldMk cId="3612243610" sldId="2720"/>
        </pc:sldMkLst>
        <pc:spChg chg="mod">
          <ac:chgData name="Restivo, Charlyne" userId="282307bd-acc9-497b-8942-bd4f20928e29" providerId="ADAL" clId="{70B0E57E-976F-4143-833C-A939ADAF1A26}" dt="2023-11-08T17:58:34.521" v="154" actId="14100"/>
          <ac:spMkLst>
            <pc:docMk/>
            <pc:sldMk cId="3612243610" sldId="2720"/>
            <ac:spMk id="2" creationId="{29C07AB8-6B4C-AF30-EC1B-F4E59420C4F9}"/>
          </ac:spMkLst>
        </pc:spChg>
        <pc:spChg chg="mod">
          <ac:chgData name="Restivo, Charlyne" userId="282307bd-acc9-497b-8942-bd4f20928e29" providerId="ADAL" clId="{70B0E57E-976F-4143-833C-A939ADAF1A26}" dt="2023-11-08T17:58:22.125" v="151" actId="20577"/>
          <ac:spMkLst>
            <pc:docMk/>
            <pc:sldMk cId="3612243610" sldId="2720"/>
            <ac:spMk id="12" creationId="{1BA93771-12AC-5DC4-9CBA-DC5449F0100B}"/>
          </ac:spMkLst>
        </pc:spChg>
      </pc:sldChg>
      <pc:sldChg chg="modSp mod">
        <pc:chgData name="Restivo, Charlyne" userId="282307bd-acc9-497b-8942-bd4f20928e29" providerId="ADAL" clId="{70B0E57E-976F-4143-833C-A939ADAF1A26}" dt="2023-11-08T17:59:27.586" v="173" actId="20577"/>
        <pc:sldMkLst>
          <pc:docMk/>
          <pc:sldMk cId="3397562601" sldId="5398"/>
        </pc:sldMkLst>
        <pc:spChg chg="mod">
          <ac:chgData name="Restivo, Charlyne" userId="282307bd-acc9-497b-8942-bd4f20928e29" providerId="ADAL" clId="{70B0E57E-976F-4143-833C-A939ADAF1A26}" dt="2023-11-08T17:59:27.586" v="173" actId="20577"/>
          <ac:spMkLst>
            <pc:docMk/>
            <pc:sldMk cId="3397562601" sldId="5398"/>
            <ac:spMk id="19" creationId="{16054F4D-3E9E-53D5-278B-3C986269CEF7}"/>
          </ac:spMkLst>
        </pc:spChg>
      </pc:sldChg>
      <pc:sldChg chg="addSp delSp modSp mod">
        <pc:chgData name="Restivo, Charlyne" userId="282307bd-acc9-497b-8942-bd4f20928e29" providerId="ADAL" clId="{70B0E57E-976F-4143-833C-A939ADAF1A26}" dt="2023-11-08T18:01:11.018" v="182" actId="14100"/>
        <pc:sldMkLst>
          <pc:docMk/>
          <pc:sldMk cId="3471444026" sldId="5404"/>
        </pc:sldMkLst>
        <pc:spChg chg="add del">
          <ac:chgData name="Restivo, Charlyne" userId="282307bd-acc9-497b-8942-bd4f20928e29" providerId="ADAL" clId="{70B0E57E-976F-4143-833C-A939ADAF1A26}" dt="2023-11-08T18:00:19.573" v="179" actId="22"/>
          <ac:spMkLst>
            <pc:docMk/>
            <pc:sldMk cId="3471444026" sldId="5404"/>
            <ac:spMk id="7" creationId="{B2E447CB-639B-1BE4-B48E-C66FF4DDDFFA}"/>
          </ac:spMkLst>
        </pc:spChg>
        <pc:picChg chg="del">
          <ac:chgData name="Restivo, Charlyne" userId="282307bd-acc9-497b-8942-bd4f20928e29" providerId="ADAL" clId="{70B0E57E-976F-4143-833C-A939ADAF1A26}" dt="2023-11-08T18:00:14.153" v="174" actId="478"/>
          <ac:picMkLst>
            <pc:docMk/>
            <pc:sldMk cId="3471444026" sldId="5404"/>
            <ac:picMk id="6" creationId="{C47F27C1-242C-9CE5-B3A3-EAED74EE4236}"/>
          </ac:picMkLst>
        </pc:picChg>
        <pc:picChg chg="add del">
          <ac:chgData name="Restivo, Charlyne" userId="282307bd-acc9-497b-8942-bd4f20928e29" providerId="ADAL" clId="{70B0E57E-976F-4143-833C-A939ADAF1A26}" dt="2023-11-08T18:00:16.916" v="176"/>
          <ac:picMkLst>
            <pc:docMk/>
            <pc:sldMk cId="3471444026" sldId="5404"/>
            <ac:picMk id="1026" creationId="{071497B6-46AF-36C8-7AC0-6D78B9406D04}"/>
          </ac:picMkLst>
        </pc:picChg>
        <pc:picChg chg="add mod">
          <ac:chgData name="Restivo, Charlyne" userId="282307bd-acc9-497b-8942-bd4f20928e29" providerId="ADAL" clId="{70B0E57E-976F-4143-833C-A939ADAF1A26}" dt="2023-11-08T18:01:11.018" v="182" actId="14100"/>
          <ac:picMkLst>
            <pc:docMk/>
            <pc:sldMk cId="3471444026" sldId="5404"/>
            <ac:picMk id="1028" creationId="{7E69B00C-B7AD-C3ED-8ABF-B056171BECBF}"/>
          </ac:picMkLst>
        </pc:picChg>
      </pc:sldChg>
      <pc:sldChg chg="addSp delSp modSp mod">
        <pc:chgData name="Restivo, Charlyne" userId="282307bd-acc9-497b-8942-bd4f20928e29" providerId="ADAL" clId="{70B0E57E-976F-4143-833C-A939ADAF1A26}" dt="2023-11-08T18:02:20.735" v="225" actId="20577"/>
        <pc:sldMkLst>
          <pc:docMk/>
          <pc:sldMk cId="534183414" sldId="5412"/>
        </pc:sldMkLst>
        <pc:spChg chg="add del mod">
          <ac:chgData name="Restivo, Charlyne" userId="282307bd-acc9-497b-8942-bd4f20928e29" providerId="ADAL" clId="{70B0E57E-976F-4143-833C-A939ADAF1A26}" dt="2023-11-08T18:02:20.735" v="225" actId="20577"/>
          <ac:spMkLst>
            <pc:docMk/>
            <pc:sldMk cId="534183414" sldId="5412"/>
            <ac:spMk id="2" creationId="{29C07AB8-6B4C-AF30-EC1B-F4E59420C4F9}"/>
          </ac:spMkLst>
        </pc:spChg>
        <pc:picChg chg="add del">
          <ac:chgData name="Restivo, Charlyne" userId="282307bd-acc9-497b-8942-bd4f20928e29" providerId="ADAL" clId="{70B0E57E-976F-4143-833C-A939ADAF1A26}" dt="2023-11-08T18:01:34.820" v="200"/>
          <ac:picMkLst>
            <pc:docMk/>
            <pc:sldMk cId="534183414" sldId="5412"/>
            <ac:picMk id="2050" creationId="{5EB12AC9-93FF-767E-EDF9-B6410D20E757}"/>
          </ac:picMkLst>
        </pc:picChg>
      </pc:sldChg>
      <pc:sldChg chg="modSp mod">
        <pc:chgData name="Restivo, Charlyne" userId="282307bd-acc9-497b-8942-bd4f20928e29" providerId="ADAL" clId="{70B0E57E-976F-4143-833C-A939ADAF1A26}" dt="2023-11-08T17:58:48.320" v="155" actId="20577"/>
        <pc:sldMkLst>
          <pc:docMk/>
          <pc:sldMk cId="3895343925" sldId="5413"/>
        </pc:sldMkLst>
        <pc:spChg chg="mod">
          <ac:chgData name="Restivo, Charlyne" userId="282307bd-acc9-497b-8942-bd4f20928e29" providerId="ADAL" clId="{70B0E57E-976F-4143-833C-A939ADAF1A26}" dt="2023-11-08T17:58:48.320" v="155" actId="20577"/>
          <ac:spMkLst>
            <pc:docMk/>
            <pc:sldMk cId="3895343925" sldId="5413"/>
            <ac:spMk id="12" creationId="{1BA93771-12AC-5DC4-9CBA-DC5449F0100B}"/>
          </ac:spMkLst>
        </pc:spChg>
      </pc:sldChg>
    </pc:docChg>
  </pc:docChgLst>
  <pc:docChgLst>
    <pc:chgData name="Magliarditi, Alessia" userId="S::alessia.magliarditi@itu.int::197a19e5-a090-4603-96e5-9d0157cf47a8" providerId="AD" clId="Web-{86CC4582-AA69-2821-007D-160C9380571B}"/>
    <pc:docChg chg="modSld">
      <pc:chgData name="Magliarditi, Alessia" userId="S::alessia.magliarditi@itu.int::197a19e5-a090-4603-96e5-9d0157cf47a8" providerId="AD" clId="Web-{86CC4582-AA69-2821-007D-160C9380571B}" dt="2023-12-14T09:13:04.201" v="310" actId="20577"/>
      <pc:docMkLst>
        <pc:docMk/>
      </pc:docMkLst>
      <pc:sldChg chg="modSp">
        <pc:chgData name="Magliarditi, Alessia" userId="S::alessia.magliarditi@itu.int::197a19e5-a090-4603-96e5-9d0157cf47a8" providerId="AD" clId="Web-{86CC4582-AA69-2821-007D-160C9380571B}" dt="2023-12-14T09:09:45.165" v="301" actId="20577"/>
        <pc:sldMkLst>
          <pc:docMk/>
          <pc:sldMk cId="1662850360" sldId="5403"/>
        </pc:sldMkLst>
        <pc:spChg chg="mod">
          <ac:chgData name="Magliarditi, Alessia" userId="S::alessia.magliarditi@itu.int::197a19e5-a090-4603-96e5-9d0157cf47a8" providerId="AD" clId="Web-{86CC4582-AA69-2821-007D-160C9380571B}" dt="2023-12-14T09:09:45.165" v="301" actId="20577"/>
          <ac:spMkLst>
            <pc:docMk/>
            <pc:sldMk cId="1662850360" sldId="5403"/>
            <ac:spMk id="4" creationId="{2FF2939D-EEF4-D85B-9CF0-A9FA6FDD6765}"/>
          </ac:spMkLst>
        </pc:spChg>
      </pc:sldChg>
      <pc:sldChg chg="modSp">
        <pc:chgData name="Magliarditi, Alessia" userId="S::alessia.magliarditi@itu.int::197a19e5-a090-4603-96e5-9d0157cf47a8" providerId="AD" clId="Web-{86CC4582-AA69-2821-007D-160C9380571B}" dt="2023-12-14T09:13:04.201" v="310" actId="20577"/>
        <pc:sldMkLst>
          <pc:docMk/>
          <pc:sldMk cId="2574053650" sldId="5418"/>
        </pc:sldMkLst>
        <pc:spChg chg="mod">
          <ac:chgData name="Magliarditi, Alessia" userId="S::alessia.magliarditi@itu.int::197a19e5-a090-4603-96e5-9d0157cf47a8" providerId="AD" clId="Web-{86CC4582-AA69-2821-007D-160C9380571B}" dt="2023-12-14T09:03:23.812" v="207" actId="1076"/>
          <ac:spMkLst>
            <pc:docMk/>
            <pc:sldMk cId="2574053650" sldId="5418"/>
            <ac:spMk id="2" creationId="{E5CD10AC-D134-BF50-1074-06A4B2321B96}"/>
          </ac:spMkLst>
        </pc:spChg>
        <pc:spChg chg="mod">
          <ac:chgData name="Magliarditi, Alessia" userId="S::alessia.magliarditi@itu.int::197a19e5-a090-4603-96e5-9d0157cf47a8" providerId="AD" clId="Web-{86CC4582-AA69-2821-007D-160C9380571B}" dt="2023-12-14T09:13:04.201" v="310" actId="20577"/>
          <ac:spMkLst>
            <pc:docMk/>
            <pc:sldMk cId="2574053650" sldId="5418"/>
            <ac:spMk id="3" creationId="{06179790-471D-5D56-7D0E-1ABD8DE3AAB0}"/>
          </ac:spMkLst>
        </pc:spChg>
      </pc:sldChg>
    </pc:docChg>
  </pc:docChgLst>
  <pc:docChgLst>
    <pc:chgData name="Restivo, Charlyne" userId="S::charlyne.restivo@itu.int::282307bd-acc9-497b-8942-bd4f20928e29" providerId="AD" clId="Web-{A65B3F86-D9C5-1DCB-114A-D6F2164554FE}"/>
    <pc:docChg chg="modSld">
      <pc:chgData name="Restivo, Charlyne" userId="S::charlyne.restivo@itu.int::282307bd-acc9-497b-8942-bd4f20928e29" providerId="AD" clId="Web-{A65B3F86-D9C5-1DCB-114A-D6F2164554FE}" dt="2023-12-14T10:12:57.611" v="5" actId="20577"/>
      <pc:docMkLst>
        <pc:docMk/>
      </pc:docMkLst>
      <pc:sldChg chg="modSp">
        <pc:chgData name="Restivo, Charlyne" userId="S::charlyne.restivo@itu.int::282307bd-acc9-497b-8942-bd4f20928e29" providerId="AD" clId="Web-{A65B3F86-D9C5-1DCB-114A-D6F2164554FE}" dt="2023-12-14T10:12:57.611" v="5" actId="20577"/>
        <pc:sldMkLst>
          <pc:docMk/>
          <pc:sldMk cId="2574053650" sldId="5418"/>
        </pc:sldMkLst>
        <pc:spChg chg="mod">
          <ac:chgData name="Restivo, Charlyne" userId="S::charlyne.restivo@itu.int::282307bd-acc9-497b-8942-bd4f20928e29" providerId="AD" clId="Web-{A65B3F86-D9C5-1DCB-114A-D6F2164554FE}" dt="2023-12-14T10:12:57.611" v="5" actId="20577"/>
          <ac:spMkLst>
            <pc:docMk/>
            <pc:sldMk cId="2574053650" sldId="5418"/>
            <ac:spMk id="3" creationId="{06179790-471D-5D56-7D0E-1ABD8DE3AAB0}"/>
          </ac:spMkLst>
        </pc:spChg>
      </pc:sldChg>
    </pc:docChg>
  </pc:docChgLst>
  <pc:docChgLst>
    <pc:chgData name="Magliarditi, Alessia" userId="S::alessia.magliarditi@itu.int::197a19e5-a090-4603-96e5-9d0157cf47a8" providerId="AD" clId="Web-{AFAD57B4-5B2F-84A2-3242-C7CBDB43C0C8}"/>
    <pc:docChg chg="modSld">
      <pc:chgData name="Magliarditi, Alessia" userId="S::alessia.magliarditi@itu.int::197a19e5-a090-4603-96e5-9d0157cf47a8" providerId="AD" clId="Web-{AFAD57B4-5B2F-84A2-3242-C7CBDB43C0C8}" dt="2023-12-14T09:14:15.058" v="1" actId="14100"/>
      <pc:docMkLst>
        <pc:docMk/>
      </pc:docMkLst>
      <pc:sldChg chg="modSp">
        <pc:chgData name="Magliarditi, Alessia" userId="S::alessia.magliarditi@itu.int::197a19e5-a090-4603-96e5-9d0157cf47a8" providerId="AD" clId="Web-{AFAD57B4-5B2F-84A2-3242-C7CBDB43C0C8}" dt="2023-12-14T09:14:15.058" v="1" actId="14100"/>
        <pc:sldMkLst>
          <pc:docMk/>
          <pc:sldMk cId="2574053650" sldId="5418"/>
        </pc:sldMkLst>
        <pc:spChg chg="mod">
          <ac:chgData name="Magliarditi, Alessia" userId="S::alessia.magliarditi@itu.int::197a19e5-a090-4603-96e5-9d0157cf47a8" providerId="AD" clId="Web-{AFAD57B4-5B2F-84A2-3242-C7CBDB43C0C8}" dt="2023-12-14T09:14:15.058" v="1" actId="14100"/>
          <ac:spMkLst>
            <pc:docMk/>
            <pc:sldMk cId="2574053650" sldId="5418"/>
            <ac:spMk id="3" creationId="{06179790-471D-5D56-7D0E-1ABD8DE3AAB0}"/>
          </ac:spMkLst>
        </pc:spChg>
      </pc:sldChg>
    </pc:docChg>
  </pc:docChgLst>
  <pc:docChgLst>
    <pc:chgData name="Restivo, Charlyne" userId="282307bd-acc9-497b-8942-bd4f20928e29" providerId="ADAL" clId="{CEAD8694-4CE0-4C04-9223-CF8061746A1F}"/>
    <pc:docChg chg="undo redo custSel addSld delSld modSld sldOrd modSection">
      <pc:chgData name="Restivo, Charlyne" userId="282307bd-acc9-497b-8942-bd4f20928e29" providerId="ADAL" clId="{CEAD8694-4CE0-4C04-9223-CF8061746A1F}" dt="2024-01-18T12:45:36.607" v="3136" actId="1076"/>
      <pc:docMkLst>
        <pc:docMk/>
      </pc:docMkLst>
      <pc:sldChg chg="modSp mod">
        <pc:chgData name="Restivo, Charlyne" userId="282307bd-acc9-497b-8942-bd4f20928e29" providerId="ADAL" clId="{CEAD8694-4CE0-4C04-9223-CF8061746A1F}" dt="2023-12-14T12:50:53.501" v="3075" actId="207"/>
        <pc:sldMkLst>
          <pc:docMk/>
          <pc:sldMk cId="3454292551" sldId="307"/>
        </pc:sldMkLst>
        <pc:spChg chg="mod">
          <ac:chgData name="Restivo, Charlyne" userId="282307bd-acc9-497b-8942-bd4f20928e29" providerId="ADAL" clId="{CEAD8694-4CE0-4C04-9223-CF8061746A1F}" dt="2023-12-14T10:29:34.324" v="2258" actId="20577"/>
          <ac:spMkLst>
            <pc:docMk/>
            <pc:sldMk cId="3454292551" sldId="307"/>
            <ac:spMk id="2" creationId="{798E336F-E517-4825-9417-61422F658952}"/>
          </ac:spMkLst>
        </pc:spChg>
        <pc:spChg chg="mod">
          <ac:chgData name="Restivo, Charlyne" userId="282307bd-acc9-497b-8942-bd4f20928e29" providerId="ADAL" clId="{CEAD8694-4CE0-4C04-9223-CF8061746A1F}" dt="2023-12-14T12:18:10.056" v="3042" actId="20577"/>
          <ac:spMkLst>
            <pc:docMk/>
            <pc:sldMk cId="3454292551" sldId="307"/>
            <ac:spMk id="3" creationId="{C44B22ED-718A-BA7B-46E3-030BEF2C9072}"/>
          </ac:spMkLst>
        </pc:spChg>
        <pc:spChg chg="mod">
          <ac:chgData name="Restivo, Charlyne" userId="282307bd-acc9-497b-8942-bd4f20928e29" providerId="ADAL" clId="{CEAD8694-4CE0-4C04-9223-CF8061746A1F}" dt="2023-12-14T12:50:53.501" v="3075" actId="207"/>
          <ac:spMkLst>
            <pc:docMk/>
            <pc:sldMk cId="3454292551" sldId="307"/>
            <ac:spMk id="12" creationId="{93E41D4B-4287-4D48-BD73-542E6AB59E85}"/>
          </ac:spMkLst>
        </pc:spChg>
      </pc:sldChg>
      <pc:sldChg chg="add del">
        <pc:chgData name="Restivo, Charlyne" userId="282307bd-acc9-497b-8942-bd4f20928e29" providerId="ADAL" clId="{CEAD8694-4CE0-4C04-9223-CF8061746A1F}" dt="2023-12-14T11:18:56.351" v="2680" actId="2696"/>
        <pc:sldMkLst>
          <pc:docMk/>
          <pc:sldMk cId="2048206502" sldId="549"/>
        </pc:sldMkLst>
      </pc:sldChg>
      <pc:sldChg chg="addSp delSp modSp mod addCm delCm modCm">
        <pc:chgData name="Restivo, Charlyne" userId="282307bd-acc9-497b-8942-bd4f20928e29" providerId="ADAL" clId="{CEAD8694-4CE0-4C04-9223-CF8061746A1F}" dt="2023-12-14T12:47:21.941" v="3071" actId="1076"/>
        <pc:sldMkLst>
          <pc:docMk/>
          <pc:sldMk cId="956989280" sldId="562"/>
        </pc:sldMkLst>
        <pc:spChg chg="mod">
          <ac:chgData name="Restivo, Charlyne" userId="282307bd-acc9-497b-8942-bd4f20928e29" providerId="ADAL" clId="{CEAD8694-4CE0-4C04-9223-CF8061746A1F}" dt="2023-12-13T11:55:29.523" v="163" actId="20577"/>
          <ac:spMkLst>
            <pc:docMk/>
            <pc:sldMk cId="956989280" sldId="562"/>
            <ac:spMk id="5" creationId="{8FDB5AD8-3F8B-4E58-A8D6-457EE69F637D}"/>
          </ac:spMkLst>
        </pc:spChg>
        <pc:spChg chg="mod">
          <ac:chgData name="Restivo, Charlyne" userId="282307bd-acc9-497b-8942-bd4f20928e29" providerId="ADAL" clId="{CEAD8694-4CE0-4C04-9223-CF8061746A1F}" dt="2023-12-14T10:53:31.486" v="2419" actId="20578"/>
          <ac:spMkLst>
            <pc:docMk/>
            <pc:sldMk cId="956989280" sldId="562"/>
            <ac:spMk id="37" creationId="{00000000-0000-0000-0000-000000000000}"/>
          </ac:spMkLst>
        </pc:spChg>
        <pc:picChg chg="add del mod">
          <ac:chgData name="Restivo, Charlyne" userId="282307bd-acc9-497b-8942-bd4f20928e29" providerId="ADAL" clId="{CEAD8694-4CE0-4C04-9223-CF8061746A1F}" dt="2023-12-14T10:58:22.422" v="2512"/>
          <ac:picMkLst>
            <pc:docMk/>
            <pc:sldMk cId="956989280" sldId="562"/>
            <ac:picMk id="3" creationId="{3DE7AF04-4C9F-6A4E-E556-06AD23FD591F}"/>
          </ac:picMkLst>
        </pc:picChg>
        <pc:picChg chg="add mod">
          <ac:chgData name="Restivo, Charlyne" userId="282307bd-acc9-497b-8942-bd4f20928e29" providerId="ADAL" clId="{CEAD8694-4CE0-4C04-9223-CF8061746A1F}" dt="2023-12-14T11:06:23.938" v="2569" actId="1076"/>
          <ac:picMkLst>
            <pc:docMk/>
            <pc:sldMk cId="956989280" sldId="562"/>
            <ac:picMk id="15" creationId="{E28CE9F3-18A0-ABF4-F1D7-6C1369C9CD2D}"/>
          </ac:picMkLst>
        </pc:picChg>
        <pc:picChg chg="add del mod">
          <ac:chgData name="Restivo, Charlyne" userId="282307bd-acc9-497b-8942-bd4f20928e29" providerId="ADAL" clId="{CEAD8694-4CE0-4C04-9223-CF8061746A1F}" dt="2023-12-14T11:07:39.079" v="2574" actId="478"/>
          <ac:picMkLst>
            <pc:docMk/>
            <pc:sldMk cId="956989280" sldId="562"/>
            <ac:picMk id="16" creationId="{18EEA5DC-3317-0937-4A67-299D1C8B72C1}"/>
          </ac:picMkLst>
        </pc:picChg>
        <pc:picChg chg="add mod">
          <ac:chgData name="Restivo, Charlyne" userId="282307bd-acc9-497b-8942-bd4f20928e29" providerId="ADAL" clId="{CEAD8694-4CE0-4C04-9223-CF8061746A1F}" dt="2023-12-14T12:47:21.941" v="3071" actId="1076"/>
          <ac:picMkLst>
            <pc:docMk/>
            <pc:sldMk cId="956989280" sldId="562"/>
            <ac:picMk id="18" creationId="{FF6D1C0E-1614-0850-EAEE-E93204246AA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Restivo, Charlyne" userId="282307bd-acc9-497b-8942-bd4f20928e29" providerId="ADAL" clId="{CEAD8694-4CE0-4C04-9223-CF8061746A1F}" dt="2023-12-14T11:38:43.469" v="3037"/>
              <pc2:cmMkLst xmlns:pc2="http://schemas.microsoft.com/office/powerpoint/2019/9/main/command">
                <pc:docMk/>
                <pc:sldMk cId="956989280" sldId="562"/>
                <pc2:cmMk id="{6F20D8F6-D6F1-4D4D-9F4A-65465DECC7B8}"/>
              </pc2:cmMkLst>
            </pc226:cmChg>
          </p:ext>
        </pc:extLst>
      </pc:sldChg>
      <pc:sldChg chg="addSp delSp modSp mod addCm delCm">
        <pc:chgData name="Restivo, Charlyne" userId="282307bd-acc9-497b-8942-bd4f20928e29" providerId="ADAL" clId="{CEAD8694-4CE0-4C04-9223-CF8061746A1F}" dt="2023-12-14T11:38:46.525" v="3038"/>
        <pc:sldMkLst>
          <pc:docMk/>
          <pc:sldMk cId="3905368002" sldId="563"/>
        </pc:sldMkLst>
        <pc:picChg chg="add del mod modCrop">
          <ac:chgData name="Restivo, Charlyne" userId="282307bd-acc9-497b-8942-bd4f20928e29" providerId="ADAL" clId="{CEAD8694-4CE0-4C04-9223-CF8061746A1F}" dt="2023-12-14T11:22:05.873" v="2700" actId="478"/>
          <ac:picMkLst>
            <pc:docMk/>
            <pc:sldMk cId="3905368002" sldId="563"/>
            <ac:picMk id="3" creationId="{725B2120-09E9-E155-94B3-0EE648B42B9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Restivo, Charlyne" userId="282307bd-acc9-497b-8942-bd4f20928e29" providerId="ADAL" clId="{CEAD8694-4CE0-4C04-9223-CF8061746A1F}" dt="2023-12-14T11:38:46.525" v="3038"/>
              <pc2:cmMkLst xmlns:pc2="http://schemas.microsoft.com/office/powerpoint/2019/9/main/command">
                <pc:docMk/>
                <pc:sldMk cId="3905368002" sldId="563"/>
                <pc2:cmMk id="{CE7ADB92-B249-44F0-9E75-601993CBE822}"/>
              </pc2:cmMkLst>
            </pc226:cmChg>
          </p:ext>
        </pc:extLst>
      </pc:sldChg>
      <pc:sldChg chg="addSp modSp addCm delCm">
        <pc:chgData name="Restivo, Charlyne" userId="282307bd-acc9-497b-8942-bd4f20928e29" providerId="ADAL" clId="{CEAD8694-4CE0-4C04-9223-CF8061746A1F}" dt="2023-12-14T11:38:54.299" v="3039"/>
        <pc:sldMkLst>
          <pc:docMk/>
          <pc:sldMk cId="3352396748" sldId="564"/>
        </pc:sldMkLst>
        <pc:picChg chg="add mod">
          <ac:chgData name="Restivo, Charlyne" userId="282307bd-acc9-497b-8942-bd4f20928e29" providerId="ADAL" clId="{CEAD8694-4CE0-4C04-9223-CF8061746A1F}" dt="2023-12-14T11:20:15.521" v="2695" actId="1076"/>
          <ac:picMkLst>
            <pc:docMk/>
            <pc:sldMk cId="3352396748" sldId="564"/>
            <ac:picMk id="2050" creationId="{7D5D82E0-B445-7DA4-D73D-209C023A422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Restivo, Charlyne" userId="282307bd-acc9-497b-8942-bd4f20928e29" providerId="ADAL" clId="{CEAD8694-4CE0-4C04-9223-CF8061746A1F}" dt="2023-12-14T11:38:54.299" v="3039"/>
              <pc2:cmMkLst xmlns:pc2="http://schemas.microsoft.com/office/powerpoint/2019/9/main/command">
                <pc:docMk/>
                <pc:sldMk cId="3352396748" sldId="564"/>
                <pc2:cmMk id="{6549E270-5C9A-48B8-B0B7-F0D9E41AED79}"/>
              </pc2:cmMkLst>
            </pc226:cmChg>
          </p:ext>
        </pc:extLst>
      </pc:sldChg>
      <pc:sldChg chg="modSp mod">
        <pc:chgData name="Restivo, Charlyne" userId="282307bd-acc9-497b-8942-bd4f20928e29" providerId="ADAL" clId="{CEAD8694-4CE0-4C04-9223-CF8061746A1F}" dt="2023-12-14T13:35:19.093" v="3107" actId="20577"/>
        <pc:sldMkLst>
          <pc:docMk/>
          <pc:sldMk cId="625635525" sldId="2657"/>
        </pc:sldMkLst>
        <pc:spChg chg="mod">
          <ac:chgData name="Restivo, Charlyne" userId="282307bd-acc9-497b-8942-bd4f20928e29" providerId="ADAL" clId="{CEAD8694-4CE0-4C04-9223-CF8061746A1F}" dt="2023-12-14T10:28:08.656" v="2248" actId="20577"/>
          <ac:spMkLst>
            <pc:docMk/>
            <pc:sldMk cId="625635525" sldId="2657"/>
            <ac:spMk id="3" creationId="{5D76ED36-7F3F-4FB2-BCD2-5B4B08F5B6B5}"/>
          </ac:spMkLst>
        </pc:spChg>
        <pc:spChg chg="mod">
          <ac:chgData name="Restivo, Charlyne" userId="282307bd-acc9-497b-8942-bd4f20928e29" providerId="ADAL" clId="{CEAD8694-4CE0-4C04-9223-CF8061746A1F}" dt="2023-12-14T12:56:45.362" v="3104" actId="20577"/>
          <ac:spMkLst>
            <pc:docMk/>
            <pc:sldMk cId="625635525" sldId="2657"/>
            <ac:spMk id="7" creationId="{865A2FCA-0350-2406-843C-71761F73D928}"/>
          </ac:spMkLst>
        </pc:spChg>
        <pc:spChg chg="mod">
          <ac:chgData name="Restivo, Charlyne" userId="282307bd-acc9-497b-8942-bd4f20928e29" providerId="ADAL" clId="{CEAD8694-4CE0-4C04-9223-CF8061746A1F}" dt="2023-12-14T13:35:19.093" v="3107" actId="20577"/>
          <ac:spMkLst>
            <pc:docMk/>
            <pc:sldMk cId="625635525" sldId="2657"/>
            <ac:spMk id="9" creationId="{FCC4F7A8-6C90-3CBD-D37B-71C7C597C48D}"/>
          </ac:spMkLst>
        </pc:spChg>
      </pc:sldChg>
      <pc:sldChg chg="modSp mod">
        <pc:chgData name="Restivo, Charlyne" userId="282307bd-acc9-497b-8942-bd4f20928e29" providerId="ADAL" clId="{CEAD8694-4CE0-4C04-9223-CF8061746A1F}" dt="2023-12-13T11:48:58.068" v="62" actId="20577"/>
        <pc:sldMkLst>
          <pc:docMk/>
          <pc:sldMk cId="1196800265" sldId="2681"/>
        </pc:sldMkLst>
        <pc:spChg chg="mod">
          <ac:chgData name="Restivo, Charlyne" userId="282307bd-acc9-497b-8942-bd4f20928e29" providerId="ADAL" clId="{CEAD8694-4CE0-4C04-9223-CF8061746A1F}" dt="2023-12-13T11:48:58.068" v="62" actId="20577"/>
          <ac:spMkLst>
            <pc:docMk/>
            <pc:sldMk cId="1196800265" sldId="2681"/>
            <ac:spMk id="2" creationId="{31D60619-753D-D34E-7BA8-4D02A63BA040}"/>
          </ac:spMkLst>
        </pc:spChg>
        <pc:spChg chg="mod">
          <ac:chgData name="Restivo, Charlyne" userId="282307bd-acc9-497b-8942-bd4f20928e29" providerId="ADAL" clId="{CEAD8694-4CE0-4C04-9223-CF8061746A1F}" dt="2023-12-13T11:48:50.245" v="44" actId="20577"/>
          <ac:spMkLst>
            <pc:docMk/>
            <pc:sldMk cId="1196800265" sldId="2681"/>
            <ac:spMk id="12" creationId="{EEB08032-CE0E-4986-AEDF-A41026C0E8B9}"/>
          </ac:spMkLst>
        </pc:spChg>
      </pc:sldChg>
      <pc:sldChg chg="del">
        <pc:chgData name="Restivo, Charlyne" userId="282307bd-acc9-497b-8942-bd4f20928e29" providerId="ADAL" clId="{CEAD8694-4CE0-4C04-9223-CF8061746A1F}" dt="2023-12-13T11:49:52.234" v="63" actId="2696"/>
        <pc:sldMkLst>
          <pc:docMk/>
          <pc:sldMk cId="1763900471" sldId="2682"/>
        </pc:sldMkLst>
      </pc:sldChg>
      <pc:sldChg chg="del">
        <pc:chgData name="Restivo, Charlyne" userId="282307bd-acc9-497b-8942-bd4f20928e29" providerId="ADAL" clId="{CEAD8694-4CE0-4C04-9223-CF8061746A1F}" dt="2023-12-14T10:23:59.769" v="2127" actId="2696"/>
        <pc:sldMkLst>
          <pc:docMk/>
          <pc:sldMk cId="804138154" sldId="2687"/>
        </pc:sldMkLst>
      </pc:sldChg>
      <pc:sldChg chg="del">
        <pc:chgData name="Restivo, Charlyne" userId="282307bd-acc9-497b-8942-bd4f20928e29" providerId="ADAL" clId="{CEAD8694-4CE0-4C04-9223-CF8061746A1F}" dt="2023-12-14T10:53:10.013" v="2417" actId="2696"/>
        <pc:sldMkLst>
          <pc:docMk/>
          <pc:sldMk cId="3226830462" sldId="2717"/>
        </pc:sldMkLst>
      </pc:sldChg>
      <pc:sldChg chg="addSp delSp modSp add mod ord">
        <pc:chgData name="Restivo, Charlyne" userId="282307bd-acc9-497b-8942-bd4f20928e29" providerId="ADAL" clId="{CEAD8694-4CE0-4C04-9223-CF8061746A1F}" dt="2024-01-18T12:45:36.607" v="3136" actId="1076"/>
        <pc:sldMkLst>
          <pc:docMk/>
          <pc:sldMk cId="3925305650" sldId="2805"/>
        </pc:sldMkLst>
        <pc:spChg chg="add del">
          <ac:chgData name="Restivo, Charlyne" userId="282307bd-acc9-497b-8942-bd4f20928e29" providerId="ADAL" clId="{CEAD8694-4CE0-4C04-9223-CF8061746A1F}" dt="2023-12-13T11:52:46.968" v="92" actId="22"/>
          <ac:spMkLst>
            <pc:docMk/>
            <pc:sldMk cId="3925305650" sldId="2805"/>
            <ac:spMk id="6" creationId="{2D39D8D5-4A77-83EB-B949-A46614DD5E5E}"/>
          </ac:spMkLst>
        </pc:spChg>
        <pc:spChg chg="mod">
          <ac:chgData name="Restivo, Charlyne" userId="282307bd-acc9-497b-8942-bd4f20928e29" providerId="ADAL" clId="{CEAD8694-4CE0-4C04-9223-CF8061746A1F}" dt="2023-12-13T11:59:50.131" v="191" actId="1076"/>
          <ac:spMkLst>
            <pc:docMk/>
            <pc:sldMk cId="3925305650" sldId="2805"/>
            <ac:spMk id="7" creationId="{AD72FAF4-A47A-54D6-5B74-17F9ECBA7F64}"/>
          </ac:spMkLst>
        </pc:spChg>
        <pc:spChg chg="del">
          <ac:chgData name="Restivo, Charlyne" userId="282307bd-acc9-497b-8942-bd4f20928e29" providerId="ADAL" clId="{CEAD8694-4CE0-4C04-9223-CF8061746A1F}" dt="2023-12-13T11:58:04.273" v="164" actId="478"/>
          <ac:spMkLst>
            <pc:docMk/>
            <pc:sldMk cId="3925305650" sldId="2805"/>
            <ac:spMk id="15" creationId="{CA8FD349-2956-7B77-BDB7-698F5D1E261F}"/>
          </ac:spMkLst>
        </pc:spChg>
        <pc:spChg chg="mod">
          <ac:chgData name="Restivo, Charlyne" userId="282307bd-acc9-497b-8942-bd4f20928e29" providerId="ADAL" clId="{CEAD8694-4CE0-4C04-9223-CF8061746A1F}" dt="2023-12-13T11:58:50.945" v="176" actId="14100"/>
          <ac:spMkLst>
            <pc:docMk/>
            <pc:sldMk cId="3925305650" sldId="2805"/>
            <ac:spMk id="16" creationId="{A1F9B44B-6CB1-4912-2667-23A7533A5D68}"/>
          </ac:spMkLst>
        </pc:spChg>
        <pc:spChg chg="mod">
          <ac:chgData name="Restivo, Charlyne" userId="282307bd-acc9-497b-8942-bd4f20928e29" providerId="ADAL" clId="{CEAD8694-4CE0-4C04-9223-CF8061746A1F}" dt="2023-12-13T11:58:26.820" v="170" actId="1076"/>
          <ac:spMkLst>
            <pc:docMk/>
            <pc:sldMk cId="3925305650" sldId="2805"/>
            <ac:spMk id="17" creationId="{358374AE-E073-C871-5497-A002BCE22BB5}"/>
          </ac:spMkLst>
        </pc:spChg>
        <pc:spChg chg="mod">
          <ac:chgData name="Restivo, Charlyne" userId="282307bd-acc9-497b-8942-bd4f20928e29" providerId="ADAL" clId="{CEAD8694-4CE0-4C04-9223-CF8061746A1F}" dt="2023-12-13T11:54:05.180" v="133" actId="14100"/>
          <ac:spMkLst>
            <pc:docMk/>
            <pc:sldMk cId="3925305650" sldId="2805"/>
            <ac:spMk id="18" creationId="{422CFF58-2A29-B375-997F-910D818AD84A}"/>
          </ac:spMkLst>
        </pc:spChg>
        <pc:spChg chg="del">
          <ac:chgData name="Restivo, Charlyne" userId="282307bd-acc9-497b-8942-bd4f20928e29" providerId="ADAL" clId="{CEAD8694-4CE0-4C04-9223-CF8061746A1F}" dt="2023-12-13T11:58:17.096" v="168" actId="478"/>
          <ac:spMkLst>
            <pc:docMk/>
            <pc:sldMk cId="3925305650" sldId="2805"/>
            <ac:spMk id="19" creationId="{C68A145B-E98D-2707-623E-308A8E0264AF}"/>
          </ac:spMkLst>
        </pc:spChg>
        <pc:spChg chg="del">
          <ac:chgData name="Restivo, Charlyne" userId="282307bd-acc9-497b-8942-bd4f20928e29" providerId="ADAL" clId="{CEAD8694-4CE0-4C04-9223-CF8061746A1F}" dt="2023-12-13T11:58:38.295" v="174" actId="21"/>
          <ac:spMkLst>
            <pc:docMk/>
            <pc:sldMk cId="3925305650" sldId="2805"/>
            <ac:spMk id="20" creationId="{9419E555-4001-B512-7DA3-140F3B3CCC53}"/>
          </ac:spMkLst>
        </pc:spChg>
        <pc:spChg chg="del mod">
          <ac:chgData name="Restivo, Charlyne" userId="282307bd-acc9-497b-8942-bd4f20928e29" providerId="ADAL" clId="{CEAD8694-4CE0-4C04-9223-CF8061746A1F}" dt="2023-12-13T11:58:21.794" v="169" actId="21"/>
          <ac:spMkLst>
            <pc:docMk/>
            <pc:sldMk cId="3925305650" sldId="2805"/>
            <ac:spMk id="21" creationId="{6D4FB5F0-F589-4A83-8AEB-B486561AC390}"/>
          </ac:spMkLst>
        </pc:spChg>
        <pc:spChg chg="mod">
          <ac:chgData name="Restivo, Charlyne" userId="282307bd-acc9-497b-8942-bd4f20928e29" providerId="ADAL" clId="{CEAD8694-4CE0-4C04-9223-CF8061746A1F}" dt="2023-12-13T11:59:46.120" v="190" actId="1076"/>
          <ac:spMkLst>
            <pc:docMk/>
            <pc:sldMk cId="3925305650" sldId="2805"/>
            <ac:spMk id="22" creationId="{81B8ED33-7A0C-2529-CB5D-80EB1D0D0C2D}"/>
          </ac:spMkLst>
        </pc:spChg>
        <pc:spChg chg="mod">
          <ac:chgData name="Restivo, Charlyne" userId="282307bd-acc9-497b-8942-bd4f20928e29" providerId="ADAL" clId="{CEAD8694-4CE0-4C04-9223-CF8061746A1F}" dt="2023-12-13T11:59:56.405" v="192" actId="1076"/>
          <ac:spMkLst>
            <pc:docMk/>
            <pc:sldMk cId="3925305650" sldId="2805"/>
            <ac:spMk id="23" creationId="{C20E3929-643D-D35E-4D63-6AC45568270C}"/>
          </ac:spMkLst>
        </pc:spChg>
        <pc:spChg chg="mod">
          <ac:chgData name="Restivo, Charlyne" userId="282307bd-acc9-497b-8942-bd4f20928e29" providerId="ADAL" clId="{CEAD8694-4CE0-4C04-9223-CF8061746A1F}" dt="2023-12-14T10:33:05.683" v="2289" actId="1076"/>
          <ac:spMkLst>
            <pc:docMk/>
            <pc:sldMk cId="3925305650" sldId="2805"/>
            <ac:spMk id="53" creationId="{733CCFC4-1D0B-2851-BA43-75FB580DF3D1}"/>
          </ac:spMkLst>
        </pc:spChg>
        <pc:spChg chg="mod">
          <ac:chgData name="Restivo, Charlyne" userId="282307bd-acc9-497b-8942-bd4f20928e29" providerId="ADAL" clId="{CEAD8694-4CE0-4C04-9223-CF8061746A1F}" dt="2023-12-13T11:54:26.073" v="137" actId="1076"/>
          <ac:spMkLst>
            <pc:docMk/>
            <pc:sldMk cId="3925305650" sldId="2805"/>
            <ac:spMk id="57" creationId="{90A23965-F88B-FB3B-F21E-403CB458BF4E}"/>
          </ac:spMkLst>
        </pc:spChg>
        <pc:spChg chg="mod">
          <ac:chgData name="Restivo, Charlyne" userId="282307bd-acc9-497b-8942-bd4f20928e29" providerId="ADAL" clId="{CEAD8694-4CE0-4C04-9223-CF8061746A1F}" dt="2023-12-14T10:33:01.741" v="2287" actId="1076"/>
          <ac:spMkLst>
            <pc:docMk/>
            <pc:sldMk cId="3925305650" sldId="2805"/>
            <ac:spMk id="62" creationId="{D18C4BE5-CC52-77EA-3596-DC7AB218DF13}"/>
          </ac:spMkLst>
        </pc:spChg>
        <pc:spChg chg="mod">
          <ac:chgData name="Restivo, Charlyne" userId="282307bd-acc9-497b-8942-bd4f20928e29" providerId="ADAL" clId="{CEAD8694-4CE0-4C04-9223-CF8061746A1F}" dt="2024-01-18T12:45:12.547" v="3131" actId="1076"/>
          <ac:spMkLst>
            <pc:docMk/>
            <pc:sldMk cId="3925305650" sldId="2805"/>
            <ac:spMk id="67" creationId="{C01E934F-F26F-5ED1-97A0-5443798A2EDD}"/>
          </ac:spMkLst>
        </pc:spChg>
        <pc:spChg chg="mod">
          <ac:chgData name="Restivo, Charlyne" userId="282307bd-acc9-497b-8942-bd4f20928e29" providerId="ADAL" clId="{CEAD8694-4CE0-4C04-9223-CF8061746A1F}" dt="2024-01-18T12:45:09.893" v="3130" actId="1076"/>
          <ac:spMkLst>
            <pc:docMk/>
            <pc:sldMk cId="3925305650" sldId="2805"/>
            <ac:spMk id="69" creationId="{0408C266-DD19-AF29-A0DD-AD1BBB39E948}"/>
          </ac:spMkLst>
        </pc:spChg>
        <pc:spChg chg="mod">
          <ac:chgData name="Restivo, Charlyne" userId="282307bd-acc9-497b-8942-bd4f20928e29" providerId="ADAL" clId="{CEAD8694-4CE0-4C04-9223-CF8061746A1F}" dt="2024-01-18T12:45:15.140" v="3132" actId="1076"/>
          <ac:spMkLst>
            <pc:docMk/>
            <pc:sldMk cId="3925305650" sldId="2805"/>
            <ac:spMk id="70" creationId="{DE3174AB-795A-C4B1-C6F2-AA15FDBC7E2A}"/>
          </ac:spMkLst>
        </pc:spChg>
        <pc:spChg chg="mod">
          <ac:chgData name="Restivo, Charlyne" userId="282307bd-acc9-497b-8942-bd4f20928e29" providerId="ADAL" clId="{CEAD8694-4CE0-4C04-9223-CF8061746A1F}" dt="2023-12-13T11:55:22.071" v="158" actId="108"/>
          <ac:spMkLst>
            <pc:docMk/>
            <pc:sldMk cId="3925305650" sldId="2805"/>
            <ac:spMk id="71" creationId="{28B48CD8-5289-A00C-11E6-BA21A28273C7}"/>
          </ac:spMkLst>
        </pc:spChg>
        <pc:spChg chg="mod">
          <ac:chgData name="Restivo, Charlyne" userId="282307bd-acc9-497b-8942-bd4f20928e29" providerId="ADAL" clId="{CEAD8694-4CE0-4C04-9223-CF8061746A1F}" dt="2024-01-18T12:45:24.569" v="3133" actId="1076"/>
          <ac:spMkLst>
            <pc:docMk/>
            <pc:sldMk cId="3925305650" sldId="2805"/>
            <ac:spMk id="81" creationId="{BDD65EC2-EAE4-F501-8FB7-09AEA56A2992}"/>
          </ac:spMkLst>
        </pc:spChg>
        <pc:spChg chg="mod">
          <ac:chgData name="Restivo, Charlyne" userId="282307bd-acc9-497b-8942-bd4f20928e29" providerId="ADAL" clId="{CEAD8694-4CE0-4C04-9223-CF8061746A1F}" dt="2023-12-13T11:55:10.401" v="156" actId="20577"/>
          <ac:spMkLst>
            <pc:docMk/>
            <pc:sldMk cId="3925305650" sldId="2805"/>
            <ac:spMk id="85" creationId="{36E48DF9-5BC9-CE96-6056-7177520E29AB}"/>
          </ac:spMkLst>
        </pc:spChg>
        <pc:spChg chg="mod">
          <ac:chgData name="Restivo, Charlyne" userId="282307bd-acc9-497b-8942-bd4f20928e29" providerId="ADAL" clId="{CEAD8694-4CE0-4C04-9223-CF8061746A1F}" dt="2023-12-14T10:34:00.229" v="2319" actId="1076"/>
          <ac:spMkLst>
            <pc:docMk/>
            <pc:sldMk cId="3925305650" sldId="2805"/>
            <ac:spMk id="88" creationId="{AD5A5E52-8C2E-719E-5624-479AED44CC7F}"/>
          </ac:spMkLst>
        </pc:spChg>
        <pc:spChg chg="mod">
          <ac:chgData name="Restivo, Charlyne" userId="282307bd-acc9-497b-8942-bd4f20928e29" providerId="ADAL" clId="{CEAD8694-4CE0-4C04-9223-CF8061746A1F}" dt="2023-12-14T10:34:07.508" v="2321" actId="1076"/>
          <ac:spMkLst>
            <pc:docMk/>
            <pc:sldMk cId="3925305650" sldId="2805"/>
            <ac:spMk id="89" creationId="{05A00E72-45E4-B2F0-4389-D173DECC7F13}"/>
          </ac:spMkLst>
        </pc:spChg>
        <pc:spChg chg="mod">
          <ac:chgData name="Restivo, Charlyne" userId="282307bd-acc9-497b-8942-bd4f20928e29" providerId="ADAL" clId="{CEAD8694-4CE0-4C04-9223-CF8061746A1F}" dt="2023-12-14T10:34:05.812" v="2320" actId="1076"/>
          <ac:spMkLst>
            <pc:docMk/>
            <pc:sldMk cId="3925305650" sldId="2805"/>
            <ac:spMk id="91" creationId="{DDE044AB-42AF-AC8C-3C10-2ED1F333B910}"/>
          </ac:spMkLst>
        </pc:spChg>
        <pc:spChg chg="mod">
          <ac:chgData name="Restivo, Charlyne" userId="282307bd-acc9-497b-8942-bd4f20928e29" providerId="ADAL" clId="{CEAD8694-4CE0-4C04-9223-CF8061746A1F}" dt="2023-12-14T10:35:14.084" v="2365" actId="1076"/>
          <ac:spMkLst>
            <pc:docMk/>
            <pc:sldMk cId="3925305650" sldId="2805"/>
            <ac:spMk id="95" creationId="{48F57F29-1797-F83C-C74B-2B3A71DEECF3}"/>
          </ac:spMkLst>
        </pc:spChg>
        <pc:spChg chg="add del">
          <ac:chgData name="Restivo, Charlyne" userId="282307bd-acc9-497b-8942-bd4f20928e29" providerId="ADAL" clId="{CEAD8694-4CE0-4C04-9223-CF8061746A1F}" dt="2023-12-13T11:52:48.610" v="94" actId="22"/>
          <ac:spMkLst>
            <pc:docMk/>
            <pc:sldMk cId="3925305650" sldId="2805"/>
            <ac:spMk id="99" creationId="{37388E4F-E990-08F7-3AE9-9438A875CB98}"/>
          </ac:spMkLst>
        </pc:spChg>
        <pc:spChg chg="add del">
          <ac:chgData name="Restivo, Charlyne" userId="282307bd-acc9-497b-8942-bd4f20928e29" providerId="ADAL" clId="{CEAD8694-4CE0-4C04-9223-CF8061746A1F}" dt="2023-12-13T11:52:50.054" v="96" actId="22"/>
          <ac:spMkLst>
            <pc:docMk/>
            <pc:sldMk cId="3925305650" sldId="2805"/>
            <ac:spMk id="101" creationId="{2CBD4BDA-EC1B-78BC-F999-1978263A6F8B}"/>
          </ac:spMkLst>
        </pc:spChg>
        <pc:spChg chg="add mod">
          <ac:chgData name="Restivo, Charlyne" userId="282307bd-acc9-497b-8942-bd4f20928e29" providerId="ADAL" clId="{CEAD8694-4CE0-4C04-9223-CF8061746A1F}" dt="2023-12-13T12:00:35.821" v="195" actId="113"/>
          <ac:spMkLst>
            <pc:docMk/>
            <pc:sldMk cId="3925305650" sldId="2805"/>
            <ac:spMk id="103" creationId="{139386EB-23CB-3151-D928-DF4D6E09F470}"/>
          </ac:spMkLst>
        </pc:spChg>
        <pc:spChg chg="add mod">
          <ac:chgData name="Restivo, Charlyne" userId="282307bd-acc9-497b-8942-bd4f20928e29" providerId="ADAL" clId="{CEAD8694-4CE0-4C04-9223-CF8061746A1F}" dt="2023-12-13T11:59:16.039" v="184" actId="404"/>
          <ac:spMkLst>
            <pc:docMk/>
            <pc:sldMk cId="3925305650" sldId="2805"/>
            <ac:spMk id="104" creationId="{C85B55E3-967E-96FA-F469-940343ECD673}"/>
          </ac:spMkLst>
        </pc:spChg>
        <pc:spChg chg="add mod">
          <ac:chgData name="Restivo, Charlyne" userId="282307bd-acc9-497b-8942-bd4f20928e29" providerId="ADAL" clId="{CEAD8694-4CE0-4C04-9223-CF8061746A1F}" dt="2023-12-13T11:59:22.076" v="186" actId="14100"/>
          <ac:spMkLst>
            <pc:docMk/>
            <pc:sldMk cId="3925305650" sldId="2805"/>
            <ac:spMk id="105" creationId="{1DEE43C1-3964-57E0-713F-AEB805D5993C}"/>
          </ac:spMkLst>
        </pc:spChg>
        <pc:cxnChg chg="mod">
          <ac:chgData name="Restivo, Charlyne" userId="282307bd-acc9-497b-8942-bd4f20928e29" providerId="ADAL" clId="{CEAD8694-4CE0-4C04-9223-CF8061746A1F}" dt="2023-12-13T11:53:31.010" v="126" actId="1076"/>
          <ac:cxnSpMkLst>
            <pc:docMk/>
            <pc:sldMk cId="3925305650" sldId="2805"/>
            <ac:cxnSpMk id="12" creationId="{D78CDA0C-428E-4C1A-391A-25926ECDBBC3}"/>
          </ac:cxnSpMkLst>
        </pc:cxnChg>
        <pc:cxnChg chg="mod">
          <ac:chgData name="Restivo, Charlyne" userId="282307bd-acc9-497b-8942-bd4f20928e29" providerId="ADAL" clId="{CEAD8694-4CE0-4C04-9223-CF8061746A1F}" dt="2024-01-18T12:45:30.135" v="3134" actId="1076"/>
          <ac:cxnSpMkLst>
            <pc:docMk/>
            <pc:sldMk cId="3925305650" sldId="2805"/>
            <ac:cxnSpMk id="72" creationId="{EC0515E7-D0AA-6506-B8D6-2AD5AC38793F}"/>
          </ac:cxnSpMkLst>
        </pc:cxnChg>
        <pc:cxnChg chg="mod">
          <ac:chgData name="Restivo, Charlyne" userId="282307bd-acc9-497b-8942-bd4f20928e29" providerId="ADAL" clId="{CEAD8694-4CE0-4C04-9223-CF8061746A1F}" dt="2023-12-13T11:59:37.414" v="188" actId="1076"/>
          <ac:cxnSpMkLst>
            <pc:docMk/>
            <pc:sldMk cId="3925305650" sldId="2805"/>
            <ac:cxnSpMk id="73" creationId="{D6074D18-304E-4BDC-1145-1A95B1B9FABF}"/>
          </ac:cxnSpMkLst>
        </pc:cxnChg>
        <pc:cxnChg chg="mod">
          <ac:chgData name="Restivo, Charlyne" userId="282307bd-acc9-497b-8942-bd4f20928e29" providerId="ADAL" clId="{CEAD8694-4CE0-4C04-9223-CF8061746A1F}" dt="2024-01-18T12:45:36.607" v="3136" actId="1076"/>
          <ac:cxnSpMkLst>
            <pc:docMk/>
            <pc:sldMk cId="3925305650" sldId="2805"/>
            <ac:cxnSpMk id="76" creationId="{8A610B67-B725-9BEF-C334-D62DA0E0A16E}"/>
          </ac:cxnSpMkLst>
        </pc:cxnChg>
        <pc:cxnChg chg="del mod">
          <ac:chgData name="Restivo, Charlyne" userId="282307bd-acc9-497b-8942-bd4f20928e29" providerId="ADAL" clId="{CEAD8694-4CE0-4C04-9223-CF8061746A1F}" dt="2024-01-18T12:44:50.343" v="3128" actId="478"/>
          <ac:cxnSpMkLst>
            <pc:docMk/>
            <pc:sldMk cId="3925305650" sldId="2805"/>
            <ac:cxnSpMk id="92" creationId="{5361F45A-845D-D743-5AAA-9DF0AE57440C}"/>
          </ac:cxnSpMkLst>
        </pc:cxnChg>
      </pc:sldChg>
      <pc:sldChg chg="addSp delSp modSp mod">
        <pc:chgData name="Restivo, Charlyne" userId="282307bd-acc9-497b-8942-bd4f20928e29" providerId="ADAL" clId="{CEAD8694-4CE0-4C04-9223-CF8061746A1F}" dt="2023-12-14T12:18:06.770" v="3041" actId="20577"/>
        <pc:sldMkLst>
          <pc:docMk/>
          <pc:sldMk cId="1268118739" sldId="5386"/>
        </pc:sldMkLst>
        <pc:spChg chg="mod">
          <ac:chgData name="Restivo, Charlyne" userId="282307bd-acc9-497b-8942-bd4f20928e29" providerId="ADAL" clId="{CEAD8694-4CE0-4C04-9223-CF8061746A1F}" dt="2023-12-14T12:18:06.770" v="3041" actId="20577"/>
          <ac:spMkLst>
            <pc:docMk/>
            <pc:sldMk cId="1268118739" sldId="5386"/>
            <ac:spMk id="2" creationId="{78D39881-158A-0EED-0D6A-5C946B65021A}"/>
          </ac:spMkLst>
        </pc:spChg>
        <pc:picChg chg="add mod">
          <ac:chgData name="Restivo, Charlyne" userId="282307bd-acc9-497b-8942-bd4f20928e29" providerId="ADAL" clId="{CEAD8694-4CE0-4C04-9223-CF8061746A1F}" dt="2023-12-14T11:18:45.879" v="2677" actId="1076"/>
          <ac:picMkLst>
            <pc:docMk/>
            <pc:sldMk cId="1268118739" sldId="5386"/>
            <ac:picMk id="5" creationId="{8EE018A7-ABFE-8094-D1DE-9BC96089C7EF}"/>
          </ac:picMkLst>
        </pc:picChg>
        <pc:picChg chg="del mod">
          <ac:chgData name="Restivo, Charlyne" userId="282307bd-acc9-497b-8942-bd4f20928e29" providerId="ADAL" clId="{CEAD8694-4CE0-4C04-9223-CF8061746A1F}" dt="2023-12-14T11:18:08.464" v="2666" actId="478"/>
          <ac:picMkLst>
            <pc:docMk/>
            <pc:sldMk cId="1268118739" sldId="5386"/>
            <ac:picMk id="6" creationId="{C47F27C1-242C-9CE5-B3A3-EAED74EE4236}"/>
          </ac:picMkLst>
        </pc:picChg>
        <pc:picChg chg="add mod">
          <ac:chgData name="Restivo, Charlyne" userId="282307bd-acc9-497b-8942-bd4f20928e29" providerId="ADAL" clId="{CEAD8694-4CE0-4C04-9223-CF8061746A1F}" dt="2023-12-14T11:18:50.937" v="2679" actId="1076"/>
          <ac:picMkLst>
            <pc:docMk/>
            <pc:sldMk cId="1268118739" sldId="5386"/>
            <ac:picMk id="8" creationId="{8BFAF23A-328B-461C-802C-76FF045423CA}"/>
          </ac:picMkLst>
        </pc:picChg>
      </pc:sldChg>
      <pc:sldChg chg="modSp mod">
        <pc:chgData name="Restivo, Charlyne" userId="282307bd-acc9-497b-8942-bd4f20928e29" providerId="ADAL" clId="{CEAD8694-4CE0-4C04-9223-CF8061746A1F}" dt="2023-12-14T12:48:02.432" v="3073" actId="113"/>
        <pc:sldMkLst>
          <pc:docMk/>
          <pc:sldMk cId="3397562601" sldId="5398"/>
        </pc:sldMkLst>
        <pc:spChg chg="mod">
          <ac:chgData name="Restivo, Charlyne" userId="282307bd-acc9-497b-8942-bd4f20928e29" providerId="ADAL" clId="{CEAD8694-4CE0-4C04-9223-CF8061746A1F}" dt="2023-12-14T12:18:15.190" v="3043" actId="20577"/>
          <ac:spMkLst>
            <pc:docMk/>
            <pc:sldMk cId="3397562601" sldId="5398"/>
            <ac:spMk id="18" creationId="{A00EE845-AB3C-6BF5-3CEC-E96FF73697D2}"/>
          </ac:spMkLst>
        </pc:spChg>
        <pc:spChg chg="mod">
          <ac:chgData name="Restivo, Charlyne" userId="282307bd-acc9-497b-8942-bd4f20928e29" providerId="ADAL" clId="{CEAD8694-4CE0-4C04-9223-CF8061746A1F}" dt="2023-12-14T12:48:02.432" v="3073" actId="113"/>
          <ac:spMkLst>
            <pc:docMk/>
            <pc:sldMk cId="3397562601" sldId="5398"/>
            <ac:spMk id="19" creationId="{16054F4D-3E9E-53D5-278B-3C986269CEF7}"/>
          </ac:spMkLst>
        </pc:spChg>
      </pc:sldChg>
      <pc:sldChg chg="modSp mod">
        <pc:chgData name="Restivo, Charlyne" userId="282307bd-acc9-497b-8942-bd4f20928e29" providerId="ADAL" clId="{CEAD8694-4CE0-4C04-9223-CF8061746A1F}" dt="2023-12-14T12:18:30.728" v="3047" actId="20577"/>
        <pc:sldMkLst>
          <pc:docMk/>
          <pc:sldMk cId="3885354594" sldId="5399"/>
        </pc:sldMkLst>
        <pc:spChg chg="mod">
          <ac:chgData name="Restivo, Charlyne" userId="282307bd-acc9-497b-8942-bd4f20928e29" providerId="ADAL" clId="{CEAD8694-4CE0-4C04-9223-CF8061746A1F}" dt="2023-12-14T12:18:30.728" v="3047" actId="20577"/>
          <ac:spMkLst>
            <pc:docMk/>
            <pc:sldMk cId="3885354594" sldId="5399"/>
            <ac:spMk id="2" creationId="{78D39881-158A-0EED-0D6A-5C946B65021A}"/>
          </ac:spMkLst>
        </pc:spChg>
      </pc:sldChg>
      <pc:sldChg chg="addSp delSp modSp mod">
        <pc:chgData name="Restivo, Charlyne" userId="282307bd-acc9-497b-8942-bd4f20928e29" providerId="ADAL" clId="{CEAD8694-4CE0-4C04-9223-CF8061746A1F}" dt="2023-12-14T12:47:40.868" v="3072" actId="732"/>
        <pc:sldMkLst>
          <pc:docMk/>
          <pc:sldMk cId="24365761" sldId="5400"/>
        </pc:sldMkLst>
        <pc:spChg chg="mod">
          <ac:chgData name="Restivo, Charlyne" userId="282307bd-acc9-497b-8942-bd4f20928e29" providerId="ADAL" clId="{CEAD8694-4CE0-4C04-9223-CF8061746A1F}" dt="2023-12-14T12:18:44.648" v="3050" actId="20577"/>
          <ac:spMkLst>
            <pc:docMk/>
            <pc:sldMk cId="24365761" sldId="5400"/>
            <ac:spMk id="2" creationId="{78D39881-158A-0EED-0D6A-5C946B65021A}"/>
          </ac:spMkLst>
        </pc:spChg>
        <pc:picChg chg="add mod modCrop">
          <ac:chgData name="Restivo, Charlyne" userId="282307bd-acc9-497b-8942-bd4f20928e29" providerId="ADAL" clId="{CEAD8694-4CE0-4C04-9223-CF8061746A1F}" dt="2023-12-14T12:47:40.868" v="3072" actId="732"/>
          <ac:picMkLst>
            <pc:docMk/>
            <pc:sldMk cId="24365761" sldId="5400"/>
            <ac:picMk id="5" creationId="{7B1F55B2-6385-052E-DCA5-1ED98AF05F61}"/>
          </ac:picMkLst>
        </pc:picChg>
        <pc:picChg chg="del mod">
          <ac:chgData name="Restivo, Charlyne" userId="282307bd-acc9-497b-8942-bd4f20928e29" providerId="ADAL" clId="{CEAD8694-4CE0-4C04-9223-CF8061746A1F}" dt="2023-12-14T10:47:51.629" v="2381" actId="478"/>
          <ac:picMkLst>
            <pc:docMk/>
            <pc:sldMk cId="24365761" sldId="5400"/>
            <ac:picMk id="6" creationId="{C47F27C1-242C-9CE5-B3A3-EAED74EE4236}"/>
          </ac:picMkLst>
        </pc:picChg>
        <pc:picChg chg="add del mod">
          <ac:chgData name="Restivo, Charlyne" userId="282307bd-acc9-497b-8942-bd4f20928e29" providerId="ADAL" clId="{CEAD8694-4CE0-4C04-9223-CF8061746A1F}" dt="2023-12-14T11:02:13.299" v="2527" actId="478"/>
          <ac:picMkLst>
            <pc:docMk/>
            <pc:sldMk cId="24365761" sldId="5400"/>
            <ac:picMk id="7" creationId="{19EF20DF-F968-58F6-4473-23E48401D596}"/>
          </ac:picMkLst>
        </pc:picChg>
        <pc:picChg chg="add del">
          <ac:chgData name="Restivo, Charlyne" userId="282307bd-acc9-497b-8942-bd4f20928e29" providerId="ADAL" clId="{CEAD8694-4CE0-4C04-9223-CF8061746A1F}" dt="2023-12-14T11:02:11.825" v="2526" actId="478"/>
          <ac:picMkLst>
            <pc:docMk/>
            <pc:sldMk cId="24365761" sldId="5400"/>
            <ac:picMk id="3074" creationId="{3C225673-1EB5-0CF8-39F2-96DCCE61474D}"/>
          </ac:picMkLst>
        </pc:picChg>
        <pc:picChg chg="add mod">
          <ac:chgData name="Restivo, Charlyne" userId="282307bd-acc9-497b-8942-bd4f20928e29" providerId="ADAL" clId="{CEAD8694-4CE0-4C04-9223-CF8061746A1F}" dt="2023-12-14T11:05:23.842" v="2563" actId="14100"/>
          <ac:picMkLst>
            <pc:docMk/>
            <pc:sldMk cId="24365761" sldId="5400"/>
            <ac:picMk id="3076" creationId="{7384D7A2-8AAE-31D8-B57F-CD39B762FC71}"/>
          </ac:picMkLst>
        </pc:picChg>
      </pc:sldChg>
      <pc:sldChg chg="del">
        <pc:chgData name="Restivo, Charlyne" userId="282307bd-acc9-497b-8942-bd4f20928e29" providerId="ADAL" clId="{CEAD8694-4CE0-4C04-9223-CF8061746A1F}" dt="2023-12-14T10:24:01.451" v="2128" actId="2696"/>
        <pc:sldMkLst>
          <pc:docMk/>
          <pc:sldMk cId="994295973" sldId="5402"/>
        </pc:sldMkLst>
      </pc:sldChg>
      <pc:sldChg chg="addSp delSp modSp mod">
        <pc:chgData name="Restivo, Charlyne" userId="282307bd-acc9-497b-8942-bd4f20928e29" providerId="ADAL" clId="{CEAD8694-4CE0-4C04-9223-CF8061746A1F}" dt="2023-12-14T12:18:38.297" v="3049" actId="20577"/>
        <pc:sldMkLst>
          <pc:docMk/>
          <pc:sldMk cId="1662850360" sldId="5403"/>
        </pc:sldMkLst>
        <pc:spChg chg="mod">
          <ac:chgData name="Restivo, Charlyne" userId="282307bd-acc9-497b-8942-bd4f20928e29" providerId="ADAL" clId="{CEAD8694-4CE0-4C04-9223-CF8061746A1F}" dt="2023-12-14T12:18:38.297" v="3049" actId="20577"/>
          <ac:spMkLst>
            <pc:docMk/>
            <pc:sldMk cId="1662850360" sldId="5403"/>
            <ac:spMk id="2" creationId="{78D39881-158A-0EED-0D6A-5C946B65021A}"/>
          </ac:spMkLst>
        </pc:spChg>
        <pc:spChg chg="mod">
          <ac:chgData name="Restivo, Charlyne" userId="282307bd-acc9-497b-8942-bd4f20928e29" providerId="ADAL" clId="{CEAD8694-4CE0-4C04-9223-CF8061746A1F}" dt="2023-12-14T10:31:40.759" v="2261" actId="113"/>
          <ac:spMkLst>
            <pc:docMk/>
            <pc:sldMk cId="1662850360" sldId="5403"/>
            <ac:spMk id="4" creationId="{2FF2939D-EEF4-D85B-9CF0-A9FA6FDD6765}"/>
          </ac:spMkLst>
        </pc:spChg>
        <pc:picChg chg="add del mod">
          <ac:chgData name="Restivo, Charlyne" userId="282307bd-acc9-497b-8942-bd4f20928e29" providerId="ADAL" clId="{CEAD8694-4CE0-4C04-9223-CF8061746A1F}" dt="2023-12-14T10:58:01.016" v="2505"/>
          <ac:picMkLst>
            <pc:docMk/>
            <pc:sldMk cId="1662850360" sldId="5403"/>
            <ac:picMk id="5" creationId="{EE70449A-3BB1-7218-A029-B4F8EE154859}"/>
          </ac:picMkLst>
        </pc:picChg>
        <pc:picChg chg="add del mod">
          <ac:chgData name="Restivo, Charlyne" userId="282307bd-acc9-497b-8942-bd4f20928e29" providerId="ADAL" clId="{CEAD8694-4CE0-4C04-9223-CF8061746A1F}" dt="2023-12-14T11:21:55.927" v="2699" actId="1076"/>
          <ac:picMkLst>
            <pc:docMk/>
            <pc:sldMk cId="1662850360" sldId="5403"/>
            <ac:picMk id="7" creationId="{8F73EB70-F3AA-B61B-58BB-F074EECDCE32}"/>
          </ac:picMkLst>
        </pc:picChg>
        <pc:picChg chg="add del mod">
          <ac:chgData name="Restivo, Charlyne" userId="282307bd-acc9-497b-8942-bd4f20928e29" providerId="ADAL" clId="{CEAD8694-4CE0-4C04-9223-CF8061746A1F}" dt="2023-12-14T10:58:09.566" v="2509"/>
          <ac:picMkLst>
            <pc:docMk/>
            <pc:sldMk cId="1662850360" sldId="5403"/>
            <ac:picMk id="1026" creationId="{F3F709D2-7906-D21C-4621-5B72608CDB61}"/>
          </ac:picMkLst>
        </pc:picChg>
      </pc:sldChg>
      <pc:sldChg chg="addSp delSp modSp mod">
        <pc:chgData name="Restivo, Charlyne" userId="282307bd-acc9-497b-8942-bd4f20928e29" providerId="ADAL" clId="{CEAD8694-4CE0-4C04-9223-CF8061746A1F}" dt="2023-12-14T12:18:34.037" v="3048" actId="20577"/>
        <pc:sldMkLst>
          <pc:docMk/>
          <pc:sldMk cId="3471444026" sldId="5404"/>
        </pc:sldMkLst>
        <pc:spChg chg="mod">
          <ac:chgData name="Restivo, Charlyne" userId="282307bd-acc9-497b-8942-bd4f20928e29" providerId="ADAL" clId="{CEAD8694-4CE0-4C04-9223-CF8061746A1F}" dt="2023-12-14T12:18:34.037" v="3048" actId="20577"/>
          <ac:spMkLst>
            <pc:docMk/>
            <pc:sldMk cId="3471444026" sldId="5404"/>
            <ac:spMk id="2" creationId="{78D39881-158A-0EED-0D6A-5C946B65021A}"/>
          </ac:spMkLst>
        </pc:spChg>
        <pc:spChg chg="mod">
          <ac:chgData name="Restivo, Charlyne" userId="282307bd-acc9-497b-8942-bd4f20928e29" providerId="ADAL" clId="{CEAD8694-4CE0-4C04-9223-CF8061746A1F}" dt="2023-12-14T11:16:23.729" v="2640" actId="20577"/>
          <ac:spMkLst>
            <pc:docMk/>
            <pc:sldMk cId="3471444026" sldId="5404"/>
            <ac:spMk id="4" creationId="{2FF2939D-EEF4-D85B-9CF0-A9FA6FDD6765}"/>
          </ac:spMkLst>
        </pc:spChg>
        <pc:picChg chg="add del mod">
          <ac:chgData name="Restivo, Charlyne" userId="282307bd-acc9-497b-8942-bd4f20928e29" providerId="ADAL" clId="{CEAD8694-4CE0-4C04-9223-CF8061746A1F}" dt="2023-12-14T11:13:22.406" v="2588"/>
          <ac:picMkLst>
            <pc:docMk/>
            <pc:sldMk cId="3471444026" sldId="5404"/>
            <ac:picMk id="6" creationId="{6381AAAA-30EF-17B5-DDD6-9CDE7C9D276C}"/>
          </ac:picMkLst>
        </pc:picChg>
        <pc:picChg chg="add mod">
          <ac:chgData name="Restivo, Charlyne" userId="282307bd-acc9-497b-8942-bd4f20928e29" providerId="ADAL" clId="{CEAD8694-4CE0-4C04-9223-CF8061746A1F}" dt="2023-12-14T11:15:59.906" v="2630" actId="1076"/>
          <ac:picMkLst>
            <pc:docMk/>
            <pc:sldMk cId="3471444026" sldId="5404"/>
            <ac:picMk id="8" creationId="{51CC7FCD-CF56-460A-9755-9288C7C25955}"/>
          </ac:picMkLst>
        </pc:picChg>
        <pc:picChg chg="add mod">
          <ac:chgData name="Restivo, Charlyne" userId="282307bd-acc9-497b-8942-bd4f20928e29" providerId="ADAL" clId="{CEAD8694-4CE0-4C04-9223-CF8061746A1F}" dt="2023-12-14T11:15:53.842" v="2628" actId="1076"/>
          <ac:picMkLst>
            <pc:docMk/>
            <pc:sldMk cId="3471444026" sldId="5404"/>
            <ac:picMk id="10" creationId="{22953546-119B-E06D-3A82-1A7AE59ABCD7}"/>
          </ac:picMkLst>
        </pc:picChg>
        <pc:picChg chg="add del mod">
          <ac:chgData name="Restivo, Charlyne" userId="282307bd-acc9-497b-8942-bd4f20928e29" providerId="ADAL" clId="{CEAD8694-4CE0-4C04-9223-CF8061746A1F}" dt="2023-12-14T11:15:12.454" v="2614" actId="478"/>
          <ac:picMkLst>
            <pc:docMk/>
            <pc:sldMk cId="3471444026" sldId="5404"/>
            <ac:picMk id="1028" creationId="{7E69B00C-B7AD-C3ED-8ABF-B056171BECBF}"/>
          </ac:picMkLst>
        </pc:picChg>
      </pc:sldChg>
      <pc:sldChg chg="del">
        <pc:chgData name="Restivo, Charlyne" userId="282307bd-acc9-497b-8942-bd4f20928e29" providerId="ADAL" clId="{CEAD8694-4CE0-4C04-9223-CF8061746A1F}" dt="2023-12-14T10:37:41.029" v="2372" actId="2696"/>
        <pc:sldMkLst>
          <pc:docMk/>
          <pc:sldMk cId="1644504186" sldId="5405"/>
        </pc:sldMkLst>
      </pc:sldChg>
      <pc:sldChg chg="del">
        <pc:chgData name="Restivo, Charlyne" userId="282307bd-acc9-497b-8942-bd4f20928e29" providerId="ADAL" clId="{CEAD8694-4CE0-4C04-9223-CF8061746A1F}" dt="2023-12-14T10:37:41.029" v="2372" actId="2696"/>
        <pc:sldMkLst>
          <pc:docMk/>
          <pc:sldMk cId="3209349705" sldId="5406"/>
        </pc:sldMkLst>
      </pc:sldChg>
      <pc:sldChg chg="del">
        <pc:chgData name="Restivo, Charlyne" userId="282307bd-acc9-497b-8942-bd4f20928e29" providerId="ADAL" clId="{CEAD8694-4CE0-4C04-9223-CF8061746A1F}" dt="2023-12-14T10:37:41.029" v="2372" actId="2696"/>
        <pc:sldMkLst>
          <pc:docMk/>
          <pc:sldMk cId="1090301097" sldId="5407"/>
        </pc:sldMkLst>
      </pc:sldChg>
      <pc:sldChg chg="modSp add del mod ord">
        <pc:chgData name="Restivo, Charlyne" userId="282307bd-acc9-497b-8942-bd4f20928e29" providerId="ADAL" clId="{CEAD8694-4CE0-4C04-9223-CF8061746A1F}" dt="2023-12-14T11:39:00.487" v="3040" actId="2696"/>
        <pc:sldMkLst>
          <pc:docMk/>
          <pc:sldMk cId="1416119200" sldId="5408"/>
        </pc:sldMkLst>
        <pc:picChg chg="mod">
          <ac:chgData name="Restivo, Charlyne" userId="282307bd-acc9-497b-8942-bd4f20928e29" providerId="ADAL" clId="{CEAD8694-4CE0-4C04-9223-CF8061746A1F}" dt="2023-12-14T10:47:56.386" v="2382" actId="1076"/>
          <ac:picMkLst>
            <pc:docMk/>
            <pc:sldMk cId="1416119200" sldId="5408"/>
            <ac:picMk id="3" creationId="{55BEED3A-A827-FA6C-0060-99E64DA308F9}"/>
          </ac:picMkLst>
        </pc:picChg>
      </pc:sldChg>
      <pc:sldChg chg="del">
        <pc:chgData name="Restivo, Charlyne" userId="282307bd-acc9-497b-8942-bd4f20928e29" providerId="ADAL" clId="{CEAD8694-4CE0-4C04-9223-CF8061746A1F}" dt="2023-12-14T10:53:10.013" v="2417" actId="2696"/>
        <pc:sldMkLst>
          <pc:docMk/>
          <pc:sldMk cId="3779286437" sldId="5409"/>
        </pc:sldMkLst>
      </pc:sldChg>
      <pc:sldChg chg="del">
        <pc:chgData name="Restivo, Charlyne" userId="282307bd-acc9-497b-8942-bd4f20928e29" providerId="ADAL" clId="{CEAD8694-4CE0-4C04-9223-CF8061746A1F}" dt="2023-12-14T10:53:10.013" v="2417" actId="2696"/>
        <pc:sldMkLst>
          <pc:docMk/>
          <pc:sldMk cId="2421439781" sldId="5410"/>
        </pc:sldMkLst>
      </pc:sldChg>
      <pc:sldChg chg="del">
        <pc:chgData name="Restivo, Charlyne" userId="282307bd-acc9-497b-8942-bd4f20928e29" providerId="ADAL" clId="{CEAD8694-4CE0-4C04-9223-CF8061746A1F}" dt="2023-12-14T10:53:10.013" v="2417" actId="2696"/>
        <pc:sldMkLst>
          <pc:docMk/>
          <pc:sldMk cId="150529399" sldId="5411"/>
        </pc:sldMkLst>
      </pc:sldChg>
      <pc:sldChg chg="del">
        <pc:chgData name="Restivo, Charlyne" userId="282307bd-acc9-497b-8942-bd4f20928e29" providerId="ADAL" clId="{CEAD8694-4CE0-4C04-9223-CF8061746A1F}" dt="2023-12-14T10:37:43.263" v="2373" actId="2696"/>
        <pc:sldMkLst>
          <pc:docMk/>
          <pc:sldMk cId="534183414" sldId="5412"/>
        </pc:sldMkLst>
      </pc:sldChg>
      <pc:sldChg chg="modSp mod">
        <pc:chgData name="Restivo, Charlyne" userId="282307bd-acc9-497b-8942-bd4f20928e29" providerId="ADAL" clId="{CEAD8694-4CE0-4C04-9223-CF8061746A1F}" dt="2023-12-14T10:29:05.181" v="2251" actId="20577"/>
        <pc:sldMkLst>
          <pc:docMk/>
          <pc:sldMk cId="3895343925" sldId="5413"/>
        </pc:sldMkLst>
        <pc:spChg chg="mod">
          <ac:chgData name="Restivo, Charlyne" userId="282307bd-acc9-497b-8942-bd4f20928e29" providerId="ADAL" clId="{CEAD8694-4CE0-4C04-9223-CF8061746A1F}" dt="2023-12-14T10:29:05.181" v="2251" actId="20577"/>
          <ac:spMkLst>
            <pc:docMk/>
            <pc:sldMk cId="3895343925" sldId="5413"/>
            <ac:spMk id="2" creationId="{29C07AB8-6B4C-AF30-EC1B-F4E59420C4F9}"/>
          </ac:spMkLst>
        </pc:spChg>
      </pc:sldChg>
      <pc:sldChg chg="modSp mod">
        <pc:chgData name="Restivo, Charlyne" userId="282307bd-acc9-497b-8942-bd4f20928e29" providerId="ADAL" clId="{CEAD8694-4CE0-4C04-9223-CF8061746A1F}" dt="2023-12-14T12:18:24.844" v="3046" actId="20577"/>
        <pc:sldMkLst>
          <pc:docMk/>
          <pc:sldMk cId="2313274464" sldId="5415"/>
        </pc:sldMkLst>
        <pc:spChg chg="mod">
          <ac:chgData name="Restivo, Charlyne" userId="282307bd-acc9-497b-8942-bd4f20928e29" providerId="ADAL" clId="{CEAD8694-4CE0-4C04-9223-CF8061746A1F}" dt="2023-12-14T12:18:24.844" v="3046" actId="20577"/>
          <ac:spMkLst>
            <pc:docMk/>
            <pc:sldMk cId="2313274464" sldId="5415"/>
            <ac:spMk id="3" creationId="{C44B22ED-718A-BA7B-46E3-030BEF2C9072}"/>
          </ac:spMkLst>
        </pc:spChg>
      </pc:sldChg>
      <pc:sldChg chg="modSp mod ord">
        <pc:chgData name="Restivo, Charlyne" userId="282307bd-acc9-497b-8942-bd4f20928e29" providerId="ADAL" clId="{CEAD8694-4CE0-4C04-9223-CF8061746A1F}" dt="2024-01-16T08:32:25.658" v="3109" actId="20577"/>
        <pc:sldMkLst>
          <pc:docMk/>
          <pc:sldMk cId="3298958238" sldId="5416"/>
        </pc:sldMkLst>
        <pc:spChg chg="mod">
          <ac:chgData name="Restivo, Charlyne" userId="282307bd-acc9-497b-8942-bd4f20928e29" providerId="ADAL" clId="{CEAD8694-4CE0-4C04-9223-CF8061746A1F}" dt="2023-12-14T12:18:19.830" v="3045" actId="20577"/>
          <ac:spMkLst>
            <pc:docMk/>
            <pc:sldMk cId="3298958238" sldId="5416"/>
            <ac:spMk id="3" creationId="{C44B22ED-718A-BA7B-46E3-030BEF2C9072}"/>
          </ac:spMkLst>
        </pc:spChg>
        <pc:spChg chg="mod">
          <ac:chgData name="Restivo, Charlyne" userId="282307bd-acc9-497b-8942-bd4f20928e29" providerId="ADAL" clId="{CEAD8694-4CE0-4C04-9223-CF8061746A1F}" dt="2024-01-16T08:32:25.658" v="3109" actId="20577"/>
          <ac:spMkLst>
            <pc:docMk/>
            <pc:sldMk cId="3298958238" sldId="5416"/>
            <ac:spMk id="12" creationId="{93E41D4B-4287-4D48-BD73-542E6AB59E85}"/>
          </ac:spMkLst>
        </pc:spChg>
      </pc:sldChg>
      <pc:sldChg chg="addSp delSp add del mod">
        <pc:chgData name="Restivo, Charlyne" userId="282307bd-acc9-497b-8942-bd4f20928e29" providerId="ADAL" clId="{CEAD8694-4CE0-4C04-9223-CF8061746A1F}" dt="2023-12-13T12:01:20.561" v="207" actId="2890"/>
        <pc:sldMkLst>
          <pc:docMk/>
          <pc:sldMk cId="510954910" sldId="5418"/>
        </pc:sldMkLst>
        <pc:spChg chg="add del">
          <ac:chgData name="Restivo, Charlyne" userId="282307bd-acc9-497b-8942-bd4f20928e29" providerId="ADAL" clId="{CEAD8694-4CE0-4C04-9223-CF8061746A1F}" dt="2023-12-13T12:01:20.107" v="206" actId="478"/>
          <ac:spMkLst>
            <pc:docMk/>
            <pc:sldMk cId="510954910" sldId="5418"/>
            <ac:spMk id="11" creationId="{B93B2A3C-2207-4EF5-8806-1C1A760F63C7}"/>
          </ac:spMkLst>
        </pc:spChg>
        <pc:spChg chg="add del">
          <ac:chgData name="Restivo, Charlyne" userId="282307bd-acc9-497b-8942-bd4f20928e29" providerId="ADAL" clId="{CEAD8694-4CE0-4C04-9223-CF8061746A1F}" dt="2023-12-13T12:01:19.676" v="205" actId="478"/>
          <ac:spMkLst>
            <pc:docMk/>
            <pc:sldMk cId="510954910" sldId="5418"/>
            <ac:spMk id="14" creationId="{29A1390F-0B3D-42E4-BCCF-304ED2598441}"/>
          </ac:spMkLst>
        </pc:spChg>
        <pc:cxnChg chg="add del">
          <ac:chgData name="Restivo, Charlyne" userId="282307bd-acc9-497b-8942-bd4f20928e29" providerId="ADAL" clId="{CEAD8694-4CE0-4C04-9223-CF8061746A1F}" dt="2023-12-13T12:01:19.158" v="204" actId="478"/>
          <ac:cxnSpMkLst>
            <pc:docMk/>
            <pc:sldMk cId="510954910" sldId="5418"/>
            <ac:cxnSpMk id="53" creationId="{6782A8B8-E8F2-4454-BD0F-8C3513048A54}"/>
          </ac:cxnSpMkLst>
        </pc:cxnChg>
      </pc:sldChg>
      <pc:sldChg chg="addSp delSp modSp new del mod ord">
        <pc:chgData name="Restivo, Charlyne" userId="282307bd-acc9-497b-8942-bd4f20928e29" providerId="ADAL" clId="{CEAD8694-4CE0-4C04-9223-CF8061746A1F}" dt="2023-12-14T11:35:17.245" v="2973" actId="2696"/>
        <pc:sldMkLst>
          <pc:docMk/>
          <pc:sldMk cId="2574053650" sldId="5418"/>
        </pc:sldMkLst>
        <pc:spChg chg="mod">
          <ac:chgData name="Restivo, Charlyne" userId="282307bd-acc9-497b-8942-bd4f20928e29" providerId="ADAL" clId="{CEAD8694-4CE0-4C04-9223-CF8061746A1F}" dt="2023-12-13T13:44:03.856" v="1544" actId="1076"/>
          <ac:spMkLst>
            <pc:docMk/>
            <pc:sldMk cId="2574053650" sldId="5418"/>
            <ac:spMk id="2" creationId="{E5CD10AC-D134-BF50-1074-06A4B2321B96}"/>
          </ac:spMkLst>
        </pc:spChg>
        <pc:spChg chg="mod">
          <ac:chgData name="Restivo, Charlyne" userId="282307bd-acc9-497b-8942-bd4f20928e29" providerId="ADAL" clId="{CEAD8694-4CE0-4C04-9223-CF8061746A1F}" dt="2023-12-14T11:26:48.106" v="2835" actId="20577"/>
          <ac:spMkLst>
            <pc:docMk/>
            <pc:sldMk cId="2574053650" sldId="5418"/>
            <ac:spMk id="3" creationId="{06179790-471D-5D56-7D0E-1ABD8DE3AAB0}"/>
          </ac:spMkLst>
        </pc:spChg>
        <pc:spChg chg="del mod">
          <ac:chgData name="Restivo, Charlyne" userId="282307bd-acc9-497b-8942-bd4f20928e29" providerId="ADAL" clId="{CEAD8694-4CE0-4C04-9223-CF8061746A1F}" dt="2023-12-13T13:43:56.597" v="1542" actId="478"/>
          <ac:spMkLst>
            <pc:docMk/>
            <pc:sldMk cId="2574053650" sldId="5418"/>
            <ac:spMk id="4" creationId="{B394C293-C99F-16B4-0B0A-E2CC9734B11F}"/>
          </ac:spMkLst>
        </pc:spChg>
        <pc:spChg chg="add del mod">
          <ac:chgData name="Restivo, Charlyne" userId="282307bd-acc9-497b-8942-bd4f20928e29" providerId="ADAL" clId="{CEAD8694-4CE0-4C04-9223-CF8061746A1F}" dt="2023-12-13T13:44:01.012" v="1543" actId="478"/>
          <ac:spMkLst>
            <pc:docMk/>
            <pc:sldMk cId="2574053650" sldId="5418"/>
            <ac:spMk id="7" creationId="{FB62664E-8E97-03DE-ABAB-DCB130CA35AE}"/>
          </ac:spMkLst>
        </pc:spChg>
        <pc:picChg chg="add mod">
          <ac:chgData name="Restivo, Charlyne" userId="282307bd-acc9-497b-8942-bd4f20928e29" providerId="ADAL" clId="{CEAD8694-4CE0-4C04-9223-CF8061746A1F}" dt="2023-12-13T13:44:13.818" v="1547" actId="1076"/>
          <ac:picMkLst>
            <pc:docMk/>
            <pc:sldMk cId="2574053650" sldId="5418"/>
            <ac:picMk id="5" creationId="{B552559C-0F54-65D2-A97D-0CB025A626B6}"/>
          </ac:picMkLst>
        </pc:picChg>
      </pc:sldChg>
      <pc:sldChg chg="new del">
        <pc:chgData name="Restivo, Charlyne" userId="282307bd-acc9-497b-8942-bd4f20928e29" providerId="ADAL" clId="{CEAD8694-4CE0-4C04-9223-CF8061746A1F}" dt="2023-12-13T12:00:58.892" v="197" actId="680"/>
        <pc:sldMkLst>
          <pc:docMk/>
          <pc:sldMk cId="3665866044" sldId="5418"/>
        </pc:sldMkLst>
      </pc:sldChg>
      <pc:sldChg chg="add del">
        <pc:chgData name="Restivo, Charlyne" userId="282307bd-acc9-497b-8942-bd4f20928e29" providerId="ADAL" clId="{CEAD8694-4CE0-4C04-9223-CF8061746A1F}" dt="2023-12-13T12:01:07.560" v="199" actId="2890"/>
        <pc:sldMkLst>
          <pc:docMk/>
          <pc:sldMk cId="4032190254" sldId="5418"/>
        </pc:sldMkLst>
      </pc:sldChg>
      <pc:sldChg chg="modSp add mod">
        <pc:chgData name="Restivo, Charlyne" userId="282307bd-acc9-497b-8942-bd4f20928e29" providerId="ADAL" clId="{CEAD8694-4CE0-4C04-9223-CF8061746A1F}" dt="2023-12-14T12:56:09.290" v="3092" actId="20577"/>
        <pc:sldMkLst>
          <pc:docMk/>
          <pc:sldMk cId="3583156475" sldId="5419"/>
        </pc:sldMkLst>
        <pc:spChg chg="mod">
          <ac:chgData name="Restivo, Charlyne" userId="282307bd-acc9-497b-8942-bd4f20928e29" providerId="ADAL" clId="{CEAD8694-4CE0-4C04-9223-CF8061746A1F}" dt="2023-12-14T12:48:26.447" v="3074" actId="1076"/>
          <ac:spMkLst>
            <pc:docMk/>
            <pc:sldMk cId="3583156475" sldId="5419"/>
            <ac:spMk id="2" creationId="{E5CD10AC-D134-BF50-1074-06A4B2321B96}"/>
          </ac:spMkLst>
        </pc:spChg>
        <pc:spChg chg="mod">
          <ac:chgData name="Restivo, Charlyne" userId="282307bd-acc9-497b-8942-bd4f20928e29" providerId="ADAL" clId="{CEAD8694-4CE0-4C04-9223-CF8061746A1F}" dt="2023-12-14T12:56:09.290" v="3092" actId="20577"/>
          <ac:spMkLst>
            <pc:docMk/>
            <pc:sldMk cId="3583156475" sldId="5419"/>
            <ac:spMk id="3" creationId="{06179790-471D-5D56-7D0E-1ABD8DE3AAB0}"/>
          </ac:spMkLst>
        </pc:spChg>
        <pc:picChg chg="mod">
          <ac:chgData name="Restivo, Charlyne" userId="282307bd-acc9-497b-8942-bd4f20928e29" providerId="ADAL" clId="{CEAD8694-4CE0-4C04-9223-CF8061746A1F}" dt="2023-12-14T11:34:34.980" v="2968" actId="1076"/>
          <ac:picMkLst>
            <pc:docMk/>
            <pc:sldMk cId="3583156475" sldId="5419"/>
            <ac:picMk id="5" creationId="{B552559C-0F54-65D2-A97D-0CB025A626B6}"/>
          </ac:picMkLst>
        </pc:picChg>
      </pc:sldChg>
      <pc:sldMasterChg chg="delSldLayout">
        <pc:chgData name="Restivo, Charlyne" userId="282307bd-acc9-497b-8942-bd4f20928e29" providerId="ADAL" clId="{CEAD8694-4CE0-4C04-9223-CF8061746A1F}" dt="2023-12-14T11:18:56.351" v="2680" actId="2696"/>
        <pc:sldMasterMkLst>
          <pc:docMk/>
          <pc:sldMasterMk cId="1338020646" sldId="2147483722"/>
        </pc:sldMasterMkLst>
        <pc:sldLayoutChg chg="del">
          <pc:chgData name="Restivo, Charlyne" userId="282307bd-acc9-497b-8942-bd4f20928e29" providerId="ADAL" clId="{CEAD8694-4CE0-4C04-9223-CF8061746A1F}" dt="2023-12-14T10:24:01.451" v="2128" actId="2696"/>
          <pc:sldLayoutMkLst>
            <pc:docMk/>
            <pc:sldMasterMk cId="1338020646" sldId="2147483722"/>
            <pc:sldLayoutMk cId="1664150743" sldId="2147483796"/>
          </pc:sldLayoutMkLst>
        </pc:sldLayoutChg>
        <pc:sldLayoutChg chg="del">
          <pc:chgData name="Restivo, Charlyne" userId="282307bd-acc9-497b-8942-bd4f20928e29" providerId="ADAL" clId="{CEAD8694-4CE0-4C04-9223-CF8061746A1F}" dt="2023-12-14T11:18:56.351" v="2680" actId="2696"/>
          <pc:sldLayoutMkLst>
            <pc:docMk/>
            <pc:sldMasterMk cId="1338020646" sldId="2147483722"/>
            <pc:sldLayoutMk cId="2563392530" sldId="2147483801"/>
          </pc:sldLayoutMkLst>
        </pc:sldLayoutChg>
      </pc:sldMasterChg>
    </pc:docChg>
  </pc:docChgLst>
  <pc:docChgLst>
    <pc:chgData name="Bueti, Maria Cristina" userId="588e8681-5ca4-4ffa-b6a0-fd90153878ab" providerId="ADAL" clId="{C6A89399-68AD-4694-A03C-6406B4BC05FE}"/>
    <pc:docChg chg="undo custSel modSld sldOrd">
      <pc:chgData name="Bueti, Maria Cristina" userId="588e8681-5ca4-4ffa-b6a0-fd90153878ab" providerId="ADAL" clId="{C6A89399-68AD-4694-A03C-6406B4BC05FE}" dt="2023-12-13T15:48:59.194" v="76" actId="115"/>
      <pc:docMkLst>
        <pc:docMk/>
      </pc:docMkLst>
      <pc:sldChg chg="modSp mod ord">
        <pc:chgData name="Bueti, Maria Cristina" userId="588e8681-5ca4-4ffa-b6a0-fd90153878ab" providerId="ADAL" clId="{C6A89399-68AD-4694-A03C-6406B4BC05FE}" dt="2023-12-13T15:48:59.194" v="76" actId="115"/>
        <pc:sldMkLst>
          <pc:docMk/>
          <pc:sldMk cId="3454292551" sldId="307"/>
        </pc:sldMkLst>
        <pc:spChg chg="mod">
          <ac:chgData name="Bueti, Maria Cristina" userId="588e8681-5ca4-4ffa-b6a0-fd90153878ab" providerId="ADAL" clId="{C6A89399-68AD-4694-A03C-6406B4BC05FE}" dt="2023-12-13T15:48:59.194" v="76" actId="115"/>
          <ac:spMkLst>
            <pc:docMk/>
            <pc:sldMk cId="3454292551" sldId="307"/>
            <ac:spMk id="12" creationId="{93E41D4B-4287-4D48-BD73-542E6AB59E85}"/>
          </ac:spMkLst>
        </pc:spChg>
      </pc:sldChg>
      <pc:sldChg chg="modSp mod">
        <pc:chgData name="Bueti, Maria Cristina" userId="588e8681-5ca4-4ffa-b6a0-fd90153878ab" providerId="ADAL" clId="{C6A89399-68AD-4694-A03C-6406B4BC05FE}" dt="2023-12-13T15:46:41.158" v="44" actId="114"/>
        <pc:sldMkLst>
          <pc:docMk/>
          <pc:sldMk cId="2574053650" sldId="5418"/>
        </pc:sldMkLst>
        <pc:spChg chg="mod">
          <ac:chgData name="Bueti, Maria Cristina" userId="588e8681-5ca4-4ffa-b6a0-fd90153878ab" providerId="ADAL" clId="{C6A89399-68AD-4694-A03C-6406B4BC05FE}" dt="2023-12-13T15:46:41.158" v="44" actId="114"/>
          <ac:spMkLst>
            <pc:docMk/>
            <pc:sldMk cId="2574053650" sldId="5418"/>
            <ac:spMk id="3" creationId="{06179790-471D-5D56-7D0E-1ABD8DE3AAB0}"/>
          </ac:spMkLst>
        </pc:spChg>
      </pc:sldChg>
    </pc:docChg>
  </pc:docChgLst>
  <pc:docChgLst>
    <pc:chgData name="Jamoussi, Bilel" userId="9f2bf86a-92b6-4d6f-9f64-39297f70c089" providerId="ADAL" clId="{EFF245C1-E105-4601-841E-908AB336C58F}"/>
    <pc:docChg chg="modSld">
      <pc:chgData name="Jamoussi, Bilel" userId="9f2bf86a-92b6-4d6f-9f64-39297f70c089" providerId="ADAL" clId="{EFF245C1-E105-4601-841E-908AB336C58F}" dt="2023-12-14T13:24:33.090" v="65" actId="6549"/>
      <pc:docMkLst>
        <pc:docMk/>
      </pc:docMkLst>
      <pc:sldChg chg="modSp mod">
        <pc:chgData name="Jamoussi, Bilel" userId="9f2bf86a-92b6-4d6f-9f64-39297f70c089" providerId="ADAL" clId="{EFF245C1-E105-4601-841E-908AB336C58F}" dt="2023-12-14T13:22:03.136" v="61" actId="20577"/>
        <pc:sldMkLst>
          <pc:docMk/>
          <pc:sldMk cId="625635525" sldId="2657"/>
        </pc:sldMkLst>
        <pc:spChg chg="mod">
          <ac:chgData name="Jamoussi, Bilel" userId="9f2bf86a-92b6-4d6f-9f64-39297f70c089" providerId="ADAL" clId="{EFF245C1-E105-4601-841E-908AB336C58F}" dt="2023-12-14T13:21:06.503" v="34" actId="20577"/>
          <ac:spMkLst>
            <pc:docMk/>
            <pc:sldMk cId="625635525" sldId="2657"/>
            <ac:spMk id="4" creationId="{02CDDAFC-06A4-4643-A61A-779D890C2822}"/>
          </ac:spMkLst>
        </pc:spChg>
        <pc:spChg chg="mod">
          <ac:chgData name="Jamoussi, Bilel" userId="9f2bf86a-92b6-4d6f-9f64-39297f70c089" providerId="ADAL" clId="{EFF245C1-E105-4601-841E-908AB336C58F}" dt="2023-12-14T13:22:03.136" v="61" actId="20577"/>
          <ac:spMkLst>
            <pc:docMk/>
            <pc:sldMk cId="625635525" sldId="2657"/>
            <ac:spMk id="9" creationId="{FCC4F7A8-6C90-3CBD-D37B-71C7C597C48D}"/>
          </ac:spMkLst>
        </pc:spChg>
      </pc:sldChg>
      <pc:sldChg chg="modSp mod">
        <pc:chgData name="Jamoussi, Bilel" userId="9f2bf86a-92b6-4d6f-9f64-39297f70c089" providerId="ADAL" clId="{EFF245C1-E105-4601-841E-908AB336C58F}" dt="2023-12-14T13:20:38.733" v="31" actId="6549"/>
        <pc:sldMkLst>
          <pc:docMk/>
          <pc:sldMk cId="1196800265" sldId="2681"/>
        </pc:sldMkLst>
        <pc:spChg chg="mod">
          <ac:chgData name="Jamoussi, Bilel" userId="9f2bf86a-92b6-4d6f-9f64-39297f70c089" providerId="ADAL" clId="{EFF245C1-E105-4601-841E-908AB336C58F}" dt="2023-12-14T13:20:38.733" v="31" actId="6549"/>
          <ac:spMkLst>
            <pc:docMk/>
            <pc:sldMk cId="1196800265" sldId="2681"/>
            <ac:spMk id="12" creationId="{EEB08032-CE0E-4986-AEDF-A41026C0E8B9}"/>
          </ac:spMkLst>
        </pc:spChg>
      </pc:sldChg>
      <pc:sldChg chg="modSp mod">
        <pc:chgData name="Jamoussi, Bilel" userId="9f2bf86a-92b6-4d6f-9f64-39297f70c089" providerId="ADAL" clId="{EFF245C1-E105-4601-841E-908AB336C58F}" dt="2023-12-14T13:23:07.091" v="63" actId="6549"/>
        <pc:sldMkLst>
          <pc:docMk/>
          <pc:sldMk cId="1404006565" sldId="5394"/>
        </pc:sldMkLst>
        <pc:spChg chg="mod">
          <ac:chgData name="Jamoussi, Bilel" userId="9f2bf86a-92b6-4d6f-9f64-39297f70c089" providerId="ADAL" clId="{EFF245C1-E105-4601-841E-908AB336C58F}" dt="2023-12-14T13:23:07.091" v="63" actId="6549"/>
          <ac:spMkLst>
            <pc:docMk/>
            <pc:sldMk cId="1404006565" sldId="5394"/>
            <ac:spMk id="6" creationId="{FC46E008-F870-C040-4CF2-FC35D27A4C85}"/>
          </ac:spMkLst>
        </pc:spChg>
      </pc:sldChg>
      <pc:sldChg chg="modSp mod">
        <pc:chgData name="Jamoussi, Bilel" userId="9f2bf86a-92b6-4d6f-9f64-39297f70c089" providerId="ADAL" clId="{EFF245C1-E105-4601-841E-908AB336C58F}" dt="2023-12-14T13:23:38.576" v="64"/>
        <pc:sldMkLst>
          <pc:docMk/>
          <pc:sldMk cId="3284364134" sldId="5397"/>
        </pc:sldMkLst>
        <pc:spChg chg="mod">
          <ac:chgData name="Jamoussi, Bilel" userId="9f2bf86a-92b6-4d6f-9f64-39297f70c089" providerId="ADAL" clId="{EFF245C1-E105-4601-841E-908AB336C58F}" dt="2023-12-14T13:23:38.576" v="64"/>
          <ac:spMkLst>
            <pc:docMk/>
            <pc:sldMk cId="3284364134" sldId="5397"/>
            <ac:spMk id="4" creationId="{43933FA5-F997-4175-9503-D3A46EF60E4D}"/>
          </ac:spMkLst>
        </pc:spChg>
      </pc:sldChg>
      <pc:sldChg chg="modSp mod">
        <pc:chgData name="Jamoussi, Bilel" userId="9f2bf86a-92b6-4d6f-9f64-39297f70c089" providerId="ADAL" clId="{EFF245C1-E105-4601-841E-908AB336C58F}" dt="2023-12-14T13:24:33.090" v="65" actId="6549"/>
        <pc:sldMkLst>
          <pc:docMk/>
          <pc:sldMk cId="3397562601" sldId="5398"/>
        </pc:sldMkLst>
        <pc:spChg chg="mod">
          <ac:chgData name="Jamoussi, Bilel" userId="9f2bf86a-92b6-4d6f-9f64-39297f70c089" providerId="ADAL" clId="{EFF245C1-E105-4601-841E-908AB336C58F}" dt="2023-12-14T13:24:33.090" v="65" actId="6549"/>
          <ac:spMkLst>
            <pc:docMk/>
            <pc:sldMk cId="3397562601" sldId="5398"/>
            <ac:spMk id="3" creationId="{7599CFF2-A608-1439-6B40-0E160AADCB7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E192EA-4FB5-417A-96F6-B3058A54AB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5D5479-0008-4BFD-BE18-7442B169130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2114D-3A05-4B20-822E-8261653B33D2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BD4BE7-9FD8-4D10-87DD-2B2BC23B46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342B2-B657-4BF5-B0C4-8D3FD65073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5079B-D1F0-49DB-8DFB-E06CD09EC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472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008D2-43B4-45EB-8E80-36DCF9CD046D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591F-50F3-4C40-9DA2-D793276CC0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94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89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spc="0" dirty="0">
                <a:latin typeface="Avenir Book" panose="02000503020000020003" pitchFamily="2" charset="0"/>
              </a:rPr>
              <a:t>Other social events</a:t>
            </a:r>
            <a:r>
              <a:rPr lang="en-GB" sz="1200" spc="0" dirty="0">
                <a:latin typeface="Avenir Book" panose="02000503020000020003" pitchFamily="2" charset="0"/>
              </a:rPr>
              <a:t>: </a:t>
            </a:r>
            <a:r>
              <a:rPr lang="en-US" sz="1200" spc="0" dirty="0">
                <a:latin typeface="Avenir Book" panose="02000503020000020003" pitchFamily="2" charset="0"/>
              </a:rPr>
              <a:t>Reception/sponsored dinner 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993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631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venir Book" panose="02000503020000020003" pitchFamily="2" charset="0"/>
              </a:rPr>
              <a:t>Series of activities to expand academia engagement, attract industry R&amp;D and youth </a:t>
            </a:r>
            <a:endParaRPr lang="en-GB" sz="1200" dirty="0"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latin typeface="Avenir Book" panose="02000503020000020003" pitchFamily="2" charset="0"/>
              </a:rPr>
              <a:t>Presentation and publication of peer-reviewed tech research - and its implications for policy, regulation, legal and ethical frameworks, the economy and society, </a:t>
            </a:r>
            <a:r>
              <a:rPr lang="en-US" sz="1200" dirty="0">
                <a:latin typeface="Avenir Book" panose="02000503020000020003" pitchFamily="2" charset="0"/>
              </a:rPr>
              <a:t>contributing </a:t>
            </a:r>
            <a:r>
              <a:rPr lang="en-GB" sz="1200" dirty="0">
                <a:latin typeface="Avenir Book" panose="02000503020000020003" pitchFamily="2" charset="0"/>
              </a:rPr>
              <a:t>to the achievements of the UN SDGs 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376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5"/>
                </a:solidFill>
              </a:rPr>
              <a:t>Rapporteur Groups of TSAG interim meetings (TSAG RGMs)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5"/>
                </a:solidFill>
              </a:rPr>
              <a:t>RG-WM: Working Methods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5"/>
                </a:solidFill>
              </a:rPr>
              <a:t>RG-WTSA: WTSA Preparations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5"/>
                </a:solidFill>
              </a:rPr>
              <a:t>RG-IEM: Industry Engagement, Metrics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5"/>
                </a:solidFill>
              </a:rPr>
              <a:t>RG-WPR: Work Programme and Restructuring, SG work, SG Coordination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5"/>
                </a:solidFill>
              </a:rPr>
              <a:t>RG-DT: Sustainable Digital Transformation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26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04202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284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8990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190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91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prstClr val="black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Strengthen collaboration with India area office and </a:t>
            </a:r>
            <a:r>
              <a:rPr lang="en-GB" dirty="0">
                <a:solidFill>
                  <a:prstClr val="black"/>
                </a:solidFill>
                <a:latin typeface="Avenir Book" panose="02000503020000020003" pitchFamily="2" charset="0"/>
              </a:rPr>
              <a:t>innovation centre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prstClr val="black"/>
              </a:solidFill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prstClr val="black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Collaboration with UN Country Team in India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prstClr val="black"/>
              </a:solidFill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prstClr val="black"/>
              </a:solidFill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prstClr val="black"/>
              </a:solidFill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prstClr val="black"/>
                </a:solidFill>
                <a:latin typeface="Avenir Book" panose="02000503020000020003" pitchFamily="2" charset="0"/>
              </a:rPr>
              <a:t>Cutting-edge production, media, branding and event tech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779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10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96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76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04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03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37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790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8999926" cy="4067251"/>
          </a:xfrm>
        </p:spPr>
        <p:txBody>
          <a:bodyPr numCol="2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  <a:p>
            <a:pPr lvl="0"/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. Donec </a:t>
            </a:r>
            <a:r>
              <a:rPr lang="en-US" err="1"/>
              <a:t>pede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</a:t>
            </a:r>
            <a:r>
              <a:rPr lang="en-US" err="1"/>
              <a:t>fringilla</a:t>
            </a:r>
            <a:r>
              <a:rPr lang="en-US"/>
              <a:t> vel,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</a:t>
            </a:r>
          </a:p>
          <a:p>
            <a:pPr marL="9144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/>
            </a:pPr>
            <a:r>
              <a:rPr lang="en-US"/>
              <a:t>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506702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CBB9220-06B0-1216-B453-6A95C08655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3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0112A-836A-BE46-6382-D637764230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995553"/>
            <a:ext cx="9082087" cy="3779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47716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Two Column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752D4-D41F-48C8-BC93-770A10B9CEF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45567" y="1996096"/>
            <a:ext cx="9051730" cy="2566666"/>
          </a:xfrm>
          <a:prstGeom prst="rect">
            <a:avLst/>
          </a:prstGeom>
        </p:spPr>
        <p:txBody>
          <a:bodyPr numCol="2" spcCol="360000">
            <a:noAutofit/>
          </a:bodyPr>
          <a:lstStyle>
            <a:lvl1pPr marL="0" indent="0">
              <a:lnSpc>
                <a:spcPts val="2400"/>
              </a:lnSpc>
              <a:buFontTx/>
              <a:buNone/>
              <a:defRPr sz="1800" spc="20" baseline="0"/>
            </a:lvl1pPr>
            <a:lvl2pPr marL="457200" indent="0">
              <a:buFontTx/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quam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  <a:p>
            <a:pPr lvl="0"/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. Donec </a:t>
            </a:r>
            <a:r>
              <a:rPr lang="en-US" err="1"/>
              <a:t>pede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</a:t>
            </a:r>
            <a:r>
              <a:rPr lang="en-US" err="1"/>
              <a:t>fringilla</a:t>
            </a:r>
            <a:r>
              <a:rPr lang="en-US"/>
              <a:t> vel,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quam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ED336FC-6E45-4A2D-A5AB-BE24E693E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567" y="1265849"/>
            <a:ext cx="9051731" cy="502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0EB37B9-0614-41D6-8AFE-EB91B451A9F5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FE8CDBB-5A4D-4444-85CC-7578EF050F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3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2929520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93" userDrawn="1">
          <p15:clr>
            <a:srgbClr val="FBAE40"/>
          </p15:clr>
        </p15:guide>
        <p15:guide id="3" pos="7287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orient="horz" pos="397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Two column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78E5A-AB76-4634-8AD9-64C991C6FC0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42360" y="1994344"/>
            <a:ext cx="4393315" cy="41253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1pPr>
            <a:lvl2pPr marL="6858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2pPr>
            <a:lvl3pPr marL="11430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3pPr>
            <a:lvl4pPr marL="16002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4pPr>
            <a:lvl5pPr>
              <a:buClr>
                <a:srgbClr val="5B9BD5"/>
              </a:buClr>
              <a:defRPr spc="0"/>
            </a:lvl5pPr>
          </a:lstStyle>
          <a:p>
            <a:pPr lvl="0"/>
            <a:r>
              <a:rPr lang="en-US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98F227-A22B-432C-84DE-6E0A3BE38D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81243" y="1994343"/>
            <a:ext cx="4393316" cy="412619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1pPr>
            <a:lvl2pPr marL="6858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2pPr>
            <a:lvl3pPr marL="11430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3pPr>
            <a:lvl4pPr marL="16002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4pPr>
            <a:lvl5pPr>
              <a:buClr>
                <a:srgbClr val="5B9BD5"/>
              </a:buClr>
              <a:defRPr spc="0"/>
            </a:lvl5pPr>
          </a:lstStyle>
          <a:p>
            <a:pPr lvl="0"/>
            <a:r>
              <a:rPr lang="en-US"/>
              <a:t>Second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6557F-F9B0-433A-9FC1-56C38B19D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361" y="1269489"/>
            <a:ext cx="9132198" cy="56507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157FF2-E1F2-41A6-A3CB-3DE59785DD4D}"/>
              </a:ext>
            </a:extLst>
          </p:cNvPr>
          <p:cNvCxnSpPr/>
          <p:nvPr userDrawn="1"/>
        </p:nvCxnSpPr>
        <p:spPr>
          <a:xfrm>
            <a:off x="614780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A78C8E-6713-4582-84CE-8C8A0FE572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0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627858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Page Number_Blank - Footer (white bg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029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0112A-836A-BE46-6382-D637764230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995553"/>
            <a:ext cx="9082087" cy="3779838"/>
          </a:xfrm>
          <a:prstGeom prst="rect">
            <a:avLst/>
          </a:prstGeom>
        </p:spPr>
        <p:txBody>
          <a:bodyPr/>
          <a:lstStyle>
            <a:lvl1pPr marL="91440" indent="0">
              <a:buNone/>
              <a:defRPr/>
            </a:lvl1pPr>
            <a:lvl2pPr marL="834390" indent="-285750">
              <a:buFont typeface="Arial" panose="020B0604020202020204" pitchFamily="34" charset="0"/>
              <a:buChar char="•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15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CE8F8FE-3F2D-EBCD-705D-FB7B226240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1704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>
            <a:spLocks noGrp="1"/>
          </p:cNvSpPr>
          <p:nvPr>
            <p:ph type="title"/>
          </p:nvPr>
        </p:nvSpPr>
        <p:spPr>
          <a:xfrm>
            <a:off x="609636" y="11594"/>
            <a:ext cx="10951201" cy="534819"/>
          </a:xfrm>
          <a:prstGeom prst="rect">
            <a:avLst/>
          </a:prstGeom>
        </p:spPr>
        <p:txBody>
          <a:bodyPr lIns="90857" tIns="45411" rIns="90857" bIns="45411"/>
          <a:lstStyle>
            <a:lvl1pPr>
              <a:defRPr sz="3999" b="1">
                <a:solidFill>
                  <a:srgbClr val="3333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cxnSp>
        <p:nvCxnSpPr>
          <p:cNvPr id="4" name="直線コネクタ 3" hidden="1"/>
          <p:cNvCxnSpPr/>
          <p:nvPr userDrawn="1"/>
        </p:nvCxnSpPr>
        <p:spPr bwMode="auto">
          <a:xfrm>
            <a:off x="11732287" y="6832945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線コネクタ 6" hidden="1"/>
          <p:cNvCxnSpPr/>
          <p:nvPr userDrawn="1"/>
        </p:nvCxnSpPr>
        <p:spPr bwMode="auto">
          <a:xfrm>
            <a:off x="11717047" y="6634970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線コネクタ 5" hidden="1"/>
          <p:cNvCxnSpPr/>
          <p:nvPr userDrawn="1"/>
        </p:nvCxnSpPr>
        <p:spPr bwMode="auto">
          <a:xfrm>
            <a:off x="11871960" y="6499860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0" name="直線コネクタ 9" hidden="1"/>
          <p:cNvCxnSpPr/>
          <p:nvPr userDrawn="1"/>
        </p:nvCxnSpPr>
        <p:spPr bwMode="auto">
          <a:xfrm>
            <a:off x="12134850" y="6448425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2" name="直線コネクタ 11" hidden="1"/>
          <p:cNvCxnSpPr/>
          <p:nvPr userDrawn="1"/>
        </p:nvCxnSpPr>
        <p:spPr bwMode="auto">
          <a:xfrm>
            <a:off x="11856720" y="6476725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" name="直線コネクタ 12" hidden="1"/>
          <p:cNvCxnSpPr/>
          <p:nvPr userDrawn="1"/>
        </p:nvCxnSpPr>
        <p:spPr bwMode="auto">
          <a:xfrm>
            <a:off x="12148957" y="6528290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4" name="直線コネクタ 13" hidden="1"/>
          <p:cNvCxnSpPr/>
          <p:nvPr userDrawn="1"/>
        </p:nvCxnSpPr>
        <p:spPr bwMode="auto">
          <a:xfrm>
            <a:off x="11732287" y="6648305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" name="直線コネクタ 14" hidden="1"/>
          <p:cNvCxnSpPr/>
          <p:nvPr userDrawn="1"/>
        </p:nvCxnSpPr>
        <p:spPr bwMode="auto">
          <a:xfrm>
            <a:off x="11747527" y="6817850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69382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ig tex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8999926" cy="4067251"/>
          </a:xfrm>
        </p:spPr>
        <p:txBody>
          <a:bodyPr numCol="2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  <a:p>
            <a:pPr lvl="0"/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. Donec </a:t>
            </a:r>
            <a:r>
              <a:rPr lang="en-US" err="1"/>
              <a:t>pede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</a:t>
            </a:r>
            <a:r>
              <a:rPr lang="en-US" err="1"/>
              <a:t>fringilla</a:t>
            </a:r>
            <a:r>
              <a:rPr lang="en-US"/>
              <a:t> vel,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</a:t>
            </a:r>
          </a:p>
          <a:p>
            <a:pPr marL="9144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/>
            </a:pPr>
            <a:r>
              <a:rPr lang="en-US"/>
              <a:t>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184136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ig 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6297178" cy="4067251"/>
          </a:xfrm>
        </p:spPr>
        <p:txBody>
          <a:bodyPr numCol="1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365056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ig text aligned right + Ital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Shape 610" hidden="1">
            <a:extLst>
              <a:ext uri="{FF2B5EF4-FFF2-40B4-BE49-F238E27FC236}">
                <a16:creationId xmlns:a16="http://schemas.microsoft.com/office/drawing/2014/main" id="{C5B068B2-AEB9-41E6-AB3C-EA87FFB0FE76}"/>
              </a:ext>
            </a:extLst>
          </p:cNvPr>
          <p:cNvSpPr/>
          <p:nvPr userDrawn="1"/>
        </p:nvSpPr>
        <p:spPr>
          <a:xfrm>
            <a:off x="510238" y="2132869"/>
            <a:ext cx="6303518" cy="3103212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r">
              <a:buSzPct val="25000"/>
            </a:pP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lang="en-GB" sz="2800" b="1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id="{A4620858-2872-44F6-B072-7E678A260322}"/>
              </a:ext>
            </a:extLst>
          </p:cNvPr>
          <p:cNvSpPr txBox="1">
            <a:spLocks/>
          </p:cNvSpPr>
          <p:nvPr userDrawn="1"/>
        </p:nvSpPr>
        <p:spPr>
          <a:xfrm>
            <a:off x="7295839" y="2132869"/>
            <a:ext cx="4663323" cy="4303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0E510D-A28B-40D0-90A9-897A15E93F85}"/>
              </a:ext>
            </a:extLst>
          </p:cNvPr>
          <p:cNvCxnSpPr>
            <a:cxnSpLocks/>
          </p:cNvCxnSpPr>
          <p:nvPr userDrawn="1"/>
        </p:nvCxnSpPr>
        <p:spPr>
          <a:xfrm>
            <a:off x="7069545" y="2248302"/>
            <a:ext cx="0" cy="31337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85EC5-B7E9-4FBB-A4AE-A260C8DCB0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2133600"/>
            <a:ext cx="6297612" cy="3079750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  <a:p>
            <a:pPr lvl="0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FC6EC8-B366-4C1C-9E18-04E70FF72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96150" y="2133600"/>
            <a:ext cx="4683125" cy="38560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Multiple RBM workshops for</a:t>
            </a:r>
            <a:b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</a:b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all HQ-based teams and Regional Offices 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Project Management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Communication for Development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Procurement training</a:t>
            </a: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4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(white bg)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6622E0-A137-429D-BE75-779E322CE694}"/>
              </a:ext>
            </a:extLst>
          </p:cNvPr>
          <p:cNvSpPr/>
          <p:nvPr userDrawn="1"/>
        </p:nvSpPr>
        <p:spPr>
          <a:xfrm>
            <a:off x="-30161" y="0"/>
            <a:ext cx="1222216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700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: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6297178" cy="4067251"/>
          </a:xfrm>
        </p:spPr>
        <p:txBody>
          <a:bodyPr numCol="1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564074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Page Number_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26350" y="-1"/>
            <a:ext cx="516565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421150D-F679-4DFA-93CF-0E5480CC4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07" y="1258101"/>
            <a:ext cx="6000749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D03799A-7C35-4CAA-BE06-C4A99AE982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4696" y="2245958"/>
            <a:ext cx="6000749" cy="3820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456A32A-0701-DA57-73A9-8E232DC7D816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6F35BE5-F775-1083-2D03-B481187FF7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4032599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Page Number_Mediu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364E913-4A6A-4F3B-B209-831A75170B7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0"/>
            <a:ext cx="609275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127" y="1258101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126" y="2245766"/>
            <a:ext cx="5018229" cy="3920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4253226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26350" y="-1"/>
            <a:ext cx="516565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venir Nxt2 W1G" panose="020B0503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image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421150D-F679-4DFA-93CF-0E5480CC4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07" y="1258101"/>
            <a:ext cx="6000749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 dirty="0"/>
              <a:t>Click to add title to this example slide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D03799A-7C35-4CAA-BE06-C4A99AE982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4696" y="2245958"/>
            <a:ext cx="6000749" cy="3820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456A32A-0701-DA57-73A9-8E232DC7D816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6F35BE5-F775-1083-2D03-B481187FF7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7696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99501-2A5A-45F8-BACF-23701FE6833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94302" y="0"/>
            <a:ext cx="6997698" cy="6857999"/>
          </a:xfrm>
          <a:prstGeom prst="rect">
            <a:avLst/>
          </a:prstGeom>
          <a:solidFill>
            <a:srgbClr val="F5FAF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venir Nxt2 W1G" panose="020B0503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260B5-3078-4CFA-A43A-D57EA4E988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6173" y="2277900"/>
            <a:ext cx="4275948" cy="393680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457200" indent="0">
              <a:buFont typeface="Arial" panose="020B0604020202020204" pitchFamily="34" charset="0"/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				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47FA91-C242-46DD-BE23-48F41CC29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173" y="1270389"/>
            <a:ext cx="4255850" cy="93350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2800"/>
            </a:lvl1pPr>
          </a:lstStyle>
          <a:p>
            <a:pPr lvl="0"/>
            <a:r>
              <a:rPr lang="en-US" dirty="0"/>
              <a:t>Click to add title to this example slide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A349F9F-0082-16DF-5E31-B6E926D57BAF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0EDAE3-6D77-59BD-FF37-E9D753D8BC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27594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38241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0112A-836A-BE46-6382-D637764230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995553"/>
            <a:ext cx="9082087" cy="3779838"/>
          </a:xfrm>
          <a:prstGeom prst="rect">
            <a:avLst/>
          </a:prstGeom>
        </p:spPr>
        <p:txBody>
          <a:bodyPr/>
          <a:lstStyle>
            <a:lvl1pPr marL="91440" indent="0">
              <a:buNone/>
              <a:defRPr/>
            </a:lvl1pPr>
            <a:lvl2pPr marL="834390" indent="-285750">
              <a:buFont typeface="Arial" panose="020B0604020202020204" pitchFamily="34" charset="0"/>
              <a:buChar char="•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15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CE8F8FE-3F2D-EBCD-705D-FB7B226240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970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- Tit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6A0DE-A965-4E02-8A8B-981E2FDE5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687" y="1994663"/>
            <a:ext cx="4860830" cy="496095"/>
          </a:xfrm>
        </p:spPr>
        <p:txBody>
          <a:bodyPr anchor="t">
            <a:noAutofit/>
          </a:bodyPr>
          <a:lstStyle>
            <a:lvl1pPr marL="0" indent="0">
              <a:lnSpc>
                <a:spcPts val="2400"/>
              </a:lnSpc>
              <a:buNone/>
              <a:defRPr sz="1800" b="0" spc="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20F59-7539-405E-B005-C5C92782E9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28687" y="2490758"/>
            <a:ext cx="4860830" cy="3445987"/>
          </a:xfrm>
        </p:spPr>
        <p:txBody>
          <a:bodyPr>
            <a:noAutofit/>
          </a:bodyPr>
          <a:lstStyle>
            <a:lvl1pPr marL="228600" indent="-137160">
              <a:lnSpc>
                <a:spcPts val="2400"/>
              </a:lnSpc>
              <a:buClr>
                <a:srgbClr val="009CD6"/>
              </a:buClr>
              <a:buSzPct val="104000"/>
              <a:buFont typeface="Arial" panose="020B0604020202020204" pitchFamily="34" charset="0"/>
              <a:buChar char="•"/>
              <a:defRPr sz="1800" spc="30" baseline="0"/>
            </a:lvl1pPr>
            <a:lvl2pPr marL="685800" indent="-137160">
              <a:lnSpc>
                <a:spcPts val="2400"/>
              </a:lnSpc>
              <a:buClr>
                <a:srgbClr val="009CD6"/>
              </a:buClr>
              <a:buFont typeface="Arial" panose="020B0604020202020204" pitchFamily="34" charset="0"/>
              <a:buChar char="•"/>
              <a:defRPr sz="1800" spc="30" baseline="0"/>
            </a:lvl2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AE6D208-1F00-412A-86E9-1A7081F5657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92510" y="1994663"/>
            <a:ext cx="4751106" cy="496095"/>
          </a:xfrm>
        </p:spPr>
        <p:txBody>
          <a:bodyPr anchor="t">
            <a:noAutofit/>
          </a:bodyPr>
          <a:lstStyle>
            <a:lvl1pPr marL="0" indent="0">
              <a:lnSpc>
                <a:spcPts val="2400"/>
              </a:lnSpc>
              <a:buNone/>
              <a:defRPr sz="1800" b="0" spc="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B8B83478-806A-4C07-A7A7-0CDF7E621EB5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5892510" y="2490758"/>
            <a:ext cx="4751106" cy="3445987"/>
          </a:xfrm>
        </p:spPr>
        <p:txBody>
          <a:bodyPr>
            <a:noAutofit/>
          </a:bodyPr>
          <a:lstStyle>
            <a:lvl1pPr marL="228600" indent="-137160">
              <a:lnSpc>
                <a:spcPts val="2400"/>
              </a:lnSpc>
              <a:buClr>
                <a:srgbClr val="009CD6"/>
              </a:buClr>
              <a:buSzPct val="104000"/>
              <a:buFont typeface="Arial" panose="020B0604020202020204" pitchFamily="34" charset="0"/>
              <a:buChar char="•"/>
              <a:defRPr sz="1800" spc="30" baseline="0"/>
            </a:lvl1pPr>
            <a:lvl2pPr marL="685800" indent="-137160">
              <a:lnSpc>
                <a:spcPts val="2400"/>
              </a:lnSpc>
              <a:buClr>
                <a:srgbClr val="009CD6"/>
              </a:buClr>
              <a:buFont typeface="Arial" panose="020B0604020202020204" pitchFamily="34" charset="0"/>
              <a:buChar char="•"/>
              <a:defRPr sz="1800" spc="30" baseline="0"/>
            </a:lvl2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A48B77-BCF1-4349-8EF0-B33A178937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687" y="1238515"/>
            <a:ext cx="9914929" cy="63590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E4054A-3251-41A6-8BA5-67C64EF3E610}"/>
              </a:ext>
            </a:extLst>
          </p:cNvPr>
          <p:cNvCxnSpPr/>
          <p:nvPr userDrawn="1"/>
        </p:nvCxnSpPr>
        <p:spPr>
          <a:xfrm>
            <a:off x="614780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1AD81-2712-4CFB-B585-60CDC561D6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0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3553858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Quote with big quote ma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336800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448764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Quot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658534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“Lorem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0DB947-B9BF-4F5D-BCB3-A4E551A7C9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3700" y="1215232"/>
            <a:ext cx="1244600" cy="1244600"/>
          </a:xfrm>
          <a:prstGeom prst="flowChartConnector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>
              <a:defRPr sz="1400" b="0"/>
            </a:lvl1pPr>
          </a:lstStyle>
          <a:p>
            <a:r>
              <a:rPr lang="en-US"/>
              <a:t>Insert</a:t>
            </a:r>
            <a:br>
              <a:rPr lang="en-US"/>
            </a:br>
            <a:r>
              <a:rPr lang="en-US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615075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white bg)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6622E0-A137-429D-BE75-779E322CE694}"/>
              </a:ext>
            </a:extLst>
          </p:cNvPr>
          <p:cNvSpPr/>
          <p:nvPr userDrawn="1"/>
        </p:nvSpPr>
        <p:spPr>
          <a:xfrm>
            <a:off x="10624088" y="6323308"/>
            <a:ext cx="1675861" cy="534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60825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light blue bg)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09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: Aligned right + Ital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Shape 610" hidden="1">
            <a:extLst>
              <a:ext uri="{FF2B5EF4-FFF2-40B4-BE49-F238E27FC236}">
                <a16:creationId xmlns:a16="http://schemas.microsoft.com/office/drawing/2014/main" id="{C5B068B2-AEB9-41E6-AB3C-EA87FFB0FE76}"/>
              </a:ext>
            </a:extLst>
          </p:cNvPr>
          <p:cNvSpPr/>
          <p:nvPr userDrawn="1"/>
        </p:nvSpPr>
        <p:spPr>
          <a:xfrm>
            <a:off x="510238" y="2132869"/>
            <a:ext cx="6303518" cy="3103212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r">
              <a:buSzPct val="25000"/>
            </a:pP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lang="en-GB" sz="2800" b="1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id="{A4620858-2872-44F6-B072-7E678A260322}"/>
              </a:ext>
            </a:extLst>
          </p:cNvPr>
          <p:cNvSpPr txBox="1">
            <a:spLocks/>
          </p:cNvSpPr>
          <p:nvPr userDrawn="1"/>
        </p:nvSpPr>
        <p:spPr>
          <a:xfrm>
            <a:off x="7295839" y="2132869"/>
            <a:ext cx="4663323" cy="4303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0E510D-A28B-40D0-90A9-897A15E93F85}"/>
              </a:ext>
            </a:extLst>
          </p:cNvPr>
          <p:cNvCxnSpPr>
            <a:cxnSpLocks/>
          </p:cNvCxnSpPr>
          <p:nvPr userDrawn="1"/>
        </p:nvCxnSpPr>
        <p:spPr>
          <a:xfrm>
            <a:off x="7069545" y="2248302"/>
            <a:ext cx="0" cy="31337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85EC5-B7E9-4FBB-A4AE-A260C8DCB0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2133600"/>
            <a:ext cx="6297612" cy="3079750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  <a:p>
            <a:pPr lvl="0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FC6EC8-B366-4C1C-9E18-04E70FF72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96150" y="2133600"/>
            <a:ext cx="4683125" cy="38560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2"/>
                </a:solidFill>
              </a:defRPr>
            </a:lvl1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Multiple RBM workshops for</a:t>
            </a:r>
            <a:b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</a:b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all HQ-based teams and Regional Offices 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Project Management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Communication for Development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Procurement training</a:t>
            </a: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7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>
            <a:spLocks noGrp="1"/>
          </p:cNvSpPr>
          <p:nvPr>
            <p:ph type="title"/>
          </p:nvPr>
        </p:nvSpPr>
        <p:spPr>
          <a:xfrm>
            <a:off x="609636" y="11594"/>
            <a:ext cx="10951201" cy="534819"/>
          </a:xfrm>
          <a:prstGeom prst="rect">
            <a:avLst/>
          </a:prstGeom>
        </p:spPr>
        <p:txBody>
          <a:bodyPr lIns="90857" tIns="45411" rIns="90857" bIns="45411"/>
          <a:lstStyle>
            <a:lvl1pPr>
              <a:defRPr sz="3999" b="1">
                <a:solidFill>
                  <a:srgbClr val="3333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cxnSp>
        <p:nvCxnSpPr>
          <p:cNvPr id="4" name="直線コネクタ 3" hidden="1"/>
          <p:cNvCxnSpPr/>
          <p:nvPr userDrawn="1"/>
        </p:nvCxnSpPr>
        <p:spPr bwMode="auto">
          <a:xfrm>
            <a:off x="11732287" y="6832945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直線コネクタ 6" hidden="1"/>
          <p:cNvCxnSpPr/>
          <p:nvPr userDrawn="1"/>
        </p:nvCxnSpPr>
        <p:spPr bwMode="auto">
          <a:xfrm>
            <a:off x="11717047" y="6634970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" name="直線コネクタ 5" hidden="1"/>
          <p:cNvCxnSpPr/>
          <p:nvPr userDrawn="1"/>
        </p:nvCxnSpPr>
        <p:spPr bwMode="auto">
          <a:xfrm>
            <a:off x="11871960" y="6499860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0" name="直線コネクタ 9" hidden="1"/>
          <p:cNvCxnSpPr/>
          <p:nvPr userDrawn="1"/>
        </p:nvCxnSpPr>
        <p:spPr bwMode="auto">
          <a:xfrm>
            <a:off x="12134850" y="6448425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2" name="直線コネクタ 11" hidden="1"/>
          <p:cNvCxnSpPr/>
          <p:nvPr userDrawn="1"/>
        </p:nvCxnSpPr>
        <p:spPr bwMode="auto">
          <a:xfrm>
            <a:off x="11856720" y="6476725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" name="直線コネクタ 12" hidden="1"/>
          <p:cNvCxnSpPr/>
          <p:nvPr userDrawn="1"/>
        </p:nvCxnSpPr>
        <p:spPr bwMode="auto">
          <a:xfrm>
            <a:off x="12148957" y="6528290"/>
            <a:ext cx="0" cy="504825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4" name="直線コネクタ 13" hidden="1"/>
          <p:cNvCxnSpPr/>
          <p:nvPr userDrawn="1"/>
        </p:nvCxnSpPr>
        <p:spPr bwMode="auto">
          <a:xfrm>
            <a:off x="11732287" y="6648305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" name="直線コネクタ 14" hidden="1"/>
          <p:cNvCxnSpPr/>
          <p:nvPr userDrawn="1"/>
        </p:nvCxnSpPr>
        <p:spPr bwMode="auto">
          <a:xfrm>
            <a:off x="11747527" y="6817850"/>
            <a:ext cx="474953" cy="0"/>
          </a:xfrm>
          <a:prstGeom prst="line">
            <a:avLst/>
          </a:prstGeom>
          <a:noFill/>
          <a:ln w="31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1841335" y="6633214"/>
            <a:ext cx="323243" cy="20008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wrap="none" anchor="ctr"/>
          <a:lstStyle>
            <a:lvl1pPr algn="ctr">
              <a:defRPr sz="11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7BD3543-8BCF-4E57-BF69-627780AA9652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235913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5826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margin-Content with Caption (White b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752D4-D41F-48C8-BC93-770A10B9CEF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28691" y="1959151"/>
            <a:ext cx="4090872" cy="4200245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1800" spc="2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E0F6D26-4165-4298-B9DF-69A0CA57C654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5018432" y="1959150"/>
            <a:ext cx="4090872" cy="4200245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1800" spc="2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ED336FC-6E45-4A2D-A5AB-BE24E693E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691" y="1265849"/>
            <a:ext cx="9051731" cy="502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0EB37B9-0614-41D6-8AFE-EB91B451A9F5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FE8CDBB-5A4D-4444-85CC-7578EF050F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3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1631430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Tit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6A0DE-A965-4E02-8A8B-981E2FDE5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687" y="1994663"/>
            <a:ext cx="4860830" cy="496095"/>
          </a:xfrm>
        </p:spPr>
        <p:txBody>
          <a:bodyPr anchor="t">
            <a:noAutofit/>
          </a:bodyPr>
          <a:lstStyle>
            <a:lvl1pPr marL="0" indent="0">
              <a:lnSpc>
                <a:spcPts val="2400"/>
              </a:lnSpc>
              <a:buNone/>
              <a:defRPr sz="1800" b="0" spc="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20F59-7539-405E-B005-C5C92782E9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28687" y="2490758"/>
            <a:ext cx="4860830" cy="3445987"/>
          </a:xfrm>
        </p:spPr>
        <p:txBody>
          <a:bodyPr>
            <a:noAutofit/>
          </a:bodyPr>
          <a:lstStyle>
            <a:lvl1pPr marL="228600" indent="-137160">
              <a:lnSpc>
                <a:spcPts val="2400"/>
              </a:lnSpc>
              <a:buClr>
                <a:srgbClr val="009CD6"/>
              </a:buClr>
              <a:buSzPct val="104000"/>
              <a:buFont typeface="Arial" panose="020B0604020202020204" pitchFamily="34" charset="0"/>
              <a:buChar char="•"/>
              <a:defRPr sz="1800" spc="30" baseline="0"/>
            </a:lvl1pPr>
            <a:lvl2pPr marL="685800" indent="-137160">
              <a:lnSpc>
                <a:spcPts val="2400"/>
              </a:lnSpc>
              <a:buClr>
                <a:srgbClr val="009CD6"/>
              </a:buClr>
              <a:buFont typeface="Arial" panose="020B0604020202020204" pitchFamily="34" charset="0"/>
              <a:buChar char="•"/>
              <a:defRPr sz="1800" spc="30" baseline="0"/>
            </a:lvl2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AE6D208-1F00-412A-86E9-1A7081F5657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92510" y="1994663"/>
            <a:ext cx="4751106" cy="496095"/>
          </a:xfrm>
        </p:spPr>
        <p:txBody>
          <a:bodyPr anchor="t">
            <a:noAutofit/>
          </a:bodyPr>
          <a:lstStyle>
            <a:lvl1pPr marL="0" indent="0">
              <a:lnSpc>
                <a:spcPts val="2400"/>
              </a:lnSpc>
              <a:buNone/>
              <a:defRPr sz="1800" b="0" spc="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B8B83478-806A-4C07-A7A7-0CDF7E621EB5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5892510" y="2490758"/>
            <a:ext cx="4751106" cy="3445987"/>
          </a:xfrm>
        </p:spPr>
        <p:txBody>
          <a:bodyPr>
            <a:noAutofit/>
          </a:bodyPr>
          <a:lstStyle>
            <a:lvl1pPr marL="228600" indent="-137160">
              <a:lnSpc>
                <a:spcPts val="2400"/>
              </a:lnSpc>
              <a:buClr>
                <a:srgbClr val="009CD6"/>
              </a:buClr>
              <a:buSzPct val="104000"/>
              <a:buFont typeface="Arial" panose="020B0604020202020204" pitchFamily="34" charset="0"/>
              <a:buChar char="•"/>
              <a:defRPr sz="1800" spc="30" baseline="0"/>
            </a:lvl1pPr>
            <a:lvl2pPr marL="685800" indent="-137160">
              <a:lnSpc>
                <a:spcPts val="2400"/>
              </a:lnSpc>
              <a:buClr>
                <a:srgbClr val="009CD6"/>
              </a:buClr>
              <a:buFont typeface="Arial" panose="020B0604020202020204" pitchFamily="34" charset="0"/>
              <a:buChar char="•"/>
              <a:defRPr sz="1800" spc="30" baseline="0"/>
            </a:lvl2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A48B77-BCF1-4349-8EF0-B33A178937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687" y="1238515"/>
            <a:ext cx="9914929" cy="63590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E4054A-3251-41A6-8BA5-67C64EF3E610}"/>
              </a:ext>
            </a:extLst>
          </p:cNvPr>
          <p:cNvCxnSpPr/>
          <p:nvPr userDrawn="1"/>
        </p:nvCxnSpPr>
        <p:spPr>
          <a:xfrm>
            <a:off x="614780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1AD81-2712-4CFB-B585-60CDC561D6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0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39455769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78E5A-AB76-4634-8AD9-64C991C6FC0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21372" y="2040524"/>
            <a:ext cx="4393315" cy="4125355"/>
          </a:xfrm>
        </p:spPr>
        <p:txBody>
          <a:bodyPr>
            <a:noAutofit/>
          </a:bodyPr>
          <a:lstStyle>
            <a:lvl1pPr marL="2286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1pPr>
            <a:lvl2pPr marL="6858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2pPr>
            <a:lvl3pPr marL="11430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3pPr>
            <a:lvl4pPr marL="16002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4pPr>
            <a:lvl5pPr>
              <a:buClr>
                <a:srgbClr val="5B9BD5"/>
              </a:buClr>
              <a:defRPr spc="0"/>
            </a:lvl5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98F227-A22B-432C-84DE-6E0A3BE38D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460255" y="2040523"/>
            <a:ext cx="4393316" cy="4126191"/>
          </a:xfrm>
        </p:spPr>
        <p:txBody>
          <a:bodyPr>
            <a:noAutofit/>
          </a:bodyPr>
          <a:lstStyle>
            <a:lvl1pPr marL="2286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1pPr>
            <a:lvl2pPr marL="6858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2pPr>
            <a:lvl3pPr marL="11430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3pPr>
            <a:lvl4pPr marL="16002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4pPr>
            <a:lvl5pPr>
              <a:buClr>
                <a:srgbClr val="5B9BD5"/>
              </a:buClr>
              <a:defRPr spc="0"/>
            </a:lvl5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6557F-F9B0-433A-9FC1-56C38B19DE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1373" y="1251017"/>
            <a:ext cx="9132198" cy="56507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157FF2-E1F2-41A6-A3CB-3DE59785DD4D}"/>
              </a:ext>
            </a:extLst>
          </p:cNvPr>
          <p:cNvCxnSpPr/>
          <p:nvPr userDrawn="1"/>
        </p:nvCxnSpPr>
        <p:spPr>
          <a:xfrm>
            <a:off x="614780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A78C8E-6713-4582-84CE-8C8A0FE572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0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23913660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752D4-D41F-48C8-BC93-770A10B9CEF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37226" y="1975104"/>
            <a:ext cx="6256106" cy="4210543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1800" spc="2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01D386-9240-4F38-9F1C-4325351B0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7225" y="1261501"/>
            <a:ext cx="7177821" cy="54214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5B0268-1877-4B50-85FE-85F64126C828}"/>
              </a:ext>
            </a:extLst>
          </p:cNvPr>
          <p:cNvCxnSpPr/>
          <p:nvPr userDrawn="1"/>
        </p:nvCxnSpPr>
        <p:spPr>
          <a:xfrm>
            <a:off x="607468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16C6763-4EEE-47FB-A7AD-A329AC0386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7468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734864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A9A3B-CF71-48AC-B4B0-550E5EC77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483" y="1234865"/>
            <a:ext cx="10313024" cy="635902"/>
          </a:xfrm>
          <a:prstGeom prst="rect">
            <a:avLst/>
          </a:prstGeo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33313" y="1927476"/>
            <a:ext cx="10700345" cy="421813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B8B0405-4014-43E6-B303-902A4F998E13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69F8470-F06D-4D52-9A69-30EBD8DA60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3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765435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- 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5165650" cy="6858000"/>
          </a:xfrm>
          <a:solidFill>
            <a:srgbClr val="F7F7F7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421150D-F679-4DFA-93CF-0E5480CC4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3557" y="1241625"/>
            <a:ext cx="6000749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F1DE310-EEBE-4571-9348-190C69629E15}"/>
              </a:ext>
            </a:extLst>
          </p:cNvPr>
          <p:cNvCxnSpPr/>
          <p:nvPr userDrawn="1"/>
        </p:nvCxnSpPr>
        <p:spPr>
          <a:xfrm>
            <a:off x="5500046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4C777EF-FC93-4970-9186-9F729BE944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0046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D03799A-7C35-4CAA-BE06-C4A99AE982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593546" y="1796208"/>
            <a:ext cx="6000749" cy="382016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739898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- 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364E913-4A6A-4F3B-B209-831A75170B7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6092751" cy="6858000"/>
          </a:xfrm>
          <a:solidFill>
            <a:srgbClr val="F4F4F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61735" y="1241625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 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46823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68234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561734" y="2245766"/>
            <a:ext cx="5018229" cy="3920948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767155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- 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99501-2A5A-45F8-BACF-23701FE6833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6997698" cy="6857999"/>
          </a:xfrm>
          <a:solidFill>
            <a:srgbClr val="F4F4F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260B5-3078-4CFA-A43A-D57EA4E98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04579" y="2228472"/>
            <a:ext cx="4204643" cy="3936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47FA91-C242-46DD-BE23-48F41CC29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579" y="1218965"/>
            <a:ext cx="4255850" cy="93350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EEAF69-B649-4DD9-BE4A-CC1FC2864BDE}"/>
              </a:ext>
            </a:extLst>
          </p:cNvPr>
          <p:cNvCxnSpPr/>
          <p:nvPr userDrawn="1"/>
        </p:nvCxnSpPr>
        <p:spPr>
          <a:xfrm>
            <a:off x="73533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2686E3-ED91-4402-ABE9-E10A74CBDBB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3375" y="313371"/>
            <a:ext cx="4307054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4255888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: Big quote ma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336800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987959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- 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26350" y="-1"/>
            <a:ext cx="5165650" cy="6858000"/>
          </a:xfrm>
          <a:solidFill>
            <a:srgbClr val="F7F7F7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421150D-F679-4DFA-93CF-0E5480CC4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373" y="1241625"/>
            <a:ext cx="6000749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F1DE310-EEBE-4571-9348-190C69629E15}"/>
              </a:ext>
            </a:extLst>
          </p:cNvPr>
          <p:cNvCxnSpPr/>
          <p:nvPr userDrawn="1"/>
        </p:nvCxnSpPr>
        <p:spPr>
          <a:xfrm>
            <a:off x="598862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4C777EF-FC93-4970-9186-9F729BE944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862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D03799A-7C35-4CAA-BE06-C4A99AE982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92362" y="1796208"/>
            <a:ext cx="6000749" cy="382016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1386017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- 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364E913-4A6A-4F3B-B209-831A75170B7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-1"/>
            <a:ext cx="6092751" cy="6858000"/>
          </a:xfrm>
          <a:solidFill>
            <a:srgbClr val="F4F4F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575" y="1241625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 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09574" y="2245766"/>
            <a:ext cx="5018229" cy="3920948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164572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image-L (White bg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99501-2A5A-45F8-BACF-23701FE6833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94302" y="0"/>
            <a:ext cx="6997698" cy="6857999"/>
          </a:xfrm>
          <a:solidFill>
            <a:srgbClr val="F4F4F4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260B5-3078-4CFA-A43A-D57EA4E98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2649" y="2228472"/>
            <a:ext cx="4204643" cy="3936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47FA91-C242-46DD-BE23-48F41CC29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2649" y="1218965"/>
            <a:ext cx="4255850" cy="93350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0EEAF69-B649-4DD9-BE4A-CC1FC2864BDE}"/>
              </a:ext>
            </a:extLst>
          </p:cNvPr>
          <p:cNvCxnSpPr/>
          <p:nvPr userDrawn="1"/>
        </p:nvCxnSpPr>
        <p:spPr>
          <a:xfrm>
            <a:off x="60144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2686E3-ED91-4402-ABE9-E10A74CBDBB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1445" y="313371"/>
            <a:ext cx="4307054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25938238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Footer (white bg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7434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white bg)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6622E0-A137-429D-BE75-779E322CE694}"/>
              </a:ext>
            </a:extLst>
          </p:cNvPr>
          <p:cNvSpPr/>
          <p:nvPr userDrawn="1"/>
        </p:nvSpPr>
        <p:spPr>
          <a:xfrm>
            <a:off x="-30161" y="0"/>
            <a:ext cx="1222216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91228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blue bg)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B0641AD-3AD5-4F67-A775-821CB3080BD2}"/>
              </a:ext>
            </a:extLst>
          </p:cNvPr>
          <p:cNvSpPr/>
          <p:nvPr userDrawn="1"/>
        </p:nvSpPr>
        <p:spPr>
          <a:xfrm>
            <a:off x="-30161" y="0"/>
            <a:ext cx="12222161" cy="6858000"/>
          </a:xfrm>
          <a:prstGeom prst="rect">
            <a:avLst/>
          </a:prstGeom>
          <a:solidFill>
            <a:srgbClr val="00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510184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ue bg) ">
    <p:bg>
      <p:bgPr>
        <a:solidFill>
          <a:srgbClr val="009C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A0C4E-2699-4875-A1A1-D48FAD3E3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209" y="1708146"/>
            <a:ext cx="8586483" cy="82454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C9C4F3D-DA29-4A61-8DF0-B7C2509CF7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209" y="309023"/>
            <a:ext cx="4531421" cy="317500"/>
          </a:xfrm>
        </p:spPr>
        <p:txBody>
          <a:bodyPr/>
          <a:lstStyle>
            <a:lvl1pPr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 | Section name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B3B6150-4BAF-46BD-B2C3-48BD62516F63}"/>
              </a:ext>
            </a:extLst>
          </p:cNvPr>
          <p:cNvCxnSpPr/>
          <p:nvPr userDrawn="1"/>
        </p:nvCxnSpPr>
        <p:spPr>
          <a:xfrm>
            <a:off x="391209" y="280669"/>
            <a:ext cx="0" cy="37420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790040C-84F8-4B8F-ABEA-564A0EF9447A}"/>
              </a:ext>
            </a:extLst>
          </p:cNvPr>
          <p:cNvSpPr/>
          <p:nvPr userDrawn="1"/>
        </p:nvSpPr>
        <p:spPr>
          <a:xfrm>
            <a:off x="0" y="6115986"/>
            <a:ext cx="12192000" cy="742013"/>
          </a:xfrm>
          <a:prstGeom prst="rect">
            <a:avLst/>
          </a:prstGeom>
          <a:solidFill>
            <a:srgbClr val="00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9C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9748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bg>
      <p:bgPr>
        <a:solidFill>
          <a:srgbClr val="009C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F35E03-ED1F-4BA6-A9DB-BAA193266DF0}"/>
              </a:ext>
            </a:extLst>
          </p:cNvPr>
          <p:cNvSpPr txBox="1"/>
          <p:nvPr userDrawn="1"/>
        </p:nvSpPr>
        <p:spPr>
          <a:xfrm>
            <a:off x="3457462" y="2905780"/>
            <a:ext cx="5246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5BEDD7-9550-46FC-AAD4-3BCDC60161D9}"/>
              </a:ext>
            </a:extLst>
          </p:cNvPr>
          <p:cNvSpPr/>
          <p:nvPr userDrawn="1"/>
        </p:nvSpPr>
        <p:spPr>
          <a:xfrm>
            <a:off x="0" y="6115986"/>
            <a:ext cx="12192000" cy="742013"/>
          </a:xfrm>
          <a:prstGeom prst="rect">
            <a:avLst/>
          </a:prstGeom>
          <a:solidFill>
            <a:srgbClr val="00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9C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7822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CD000AF-B921-43E9-B432-355A07B6E46E}"/>
              </a:ext>
            </a:extLst>
          </p:cNvPr>
          <p:cNvSpPr/>
          <p:nvPr userDrawn="1"/>
        </p:nvSpPr>
        <p:spPr>
          <a:xfrm>
            <a:off x="0" y="6115986"/>
            <a:ext cx="10028420" cy="742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804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0112A-836A-BE46-6382-D637764230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995553"/>
            <a:ext cx="9082087" cy="3779838"/>
          </a:xfrm>
          <a:prstGeom prst="rect">
            <a:avLst/>
          </a:prstGeom>
        </p:spPr>
        <p:txBody>
          <a:bodyPr/>
          <a:lstStyle>
            <a:lvl1pPr marL="91440" indent="0">
              <a:buNone/>
              <a:defRPr/>
            </a:lvl1pPr>
            <a:lvl2pPr marL="834390" indent="-28575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CE8F8FE-3F2D-EBCD-705D-FB7B226240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64383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: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658534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“Lorem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0DB947-B9BF-4F5D-BCB3-A4E551A7C9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3700" y="1215232"/>
            <a:ext cx="1244600" cy="1244600"/>
          </a:xfrm>
          <a:prstGeom prst="flowChartConnector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>
              <a:defRPr sz="1400" b="0"/>
            </a:lvl1pPr>
          </a:lstStyle>
          <a:p>
            <a:r>
              <a:rPr lang="en-US"/>
              <a:t>Insert</a:t>
            </a:r>
            <a:br>
              <a:rPr lang="en-US"/>
            </a:br>
            <a:r>
              <a:rPr lang="en-US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106831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99501-2A5A-45F8-BACF-23701FE6833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94302" y="0"/>
            <a:ext cx="6997698" cy="6857999"/>
          </a:xfrm>
          <a:prstGeom prst="rect">
            <a:avLst/>
          </a:prstGeom>
          <a:solidFill>
            <a:srgbClr val="F5FAF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260B5-3078-4CFA-A43A-D57EA4E988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6173" y="2277900"/>
            <a:ext cx="4275948" cy="39368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				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47FA91-C242-46DD-BE23-48F41CC29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173" y="1270389"/>
            <a:ext cx="4255850" cy="93350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A349F9F-0082-16DF-5E31-B6E926D57BAF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0EDAE3-6D77-59BD-FF37-E9D753D8BC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27594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416770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Mediu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364E913-4A6A-4F3B-B209-831A75170B7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0"/>
            <a:ext cx="609275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127" y="1258101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126" y="2245766"/>
            <a:ext cx="5018229" cy="3920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3303572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26350" y="-1"/>
            <a:ext cx="516565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421150D-F679-4DFA-93CF-0E5480CC4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07" y="1258101"/>
            <a:ext cx="6000749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D03799A-7C35-4CAA-BE06-C4A99AE982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4696" y="2245958"/>
            <a:ext cx="6000749" cy="3820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456A32A-0701-DA57-73A9-8E232DC7D816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6F35BE5-F775-1083-2D03-B481187FF7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955708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lue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97164" y="1258101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381111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1111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97163" y="2245766"/>
            <a:ext cx="5018229" cy="3920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6AFA94-F296-313F-FBDB-6DFA3B536DBA}"/>
              </a:ext>
            </a:extLst>
          </p:cNvPr>
          <p:cNvSpPr/>
          <p:nvPr userDrawn="1"/>
        </p:nvSpPr>
        <p:spPr>
          <a:xfrm>
            <a:off x="0" y="0"/>
            <a:ext cx="6095998" cy="685800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611D37-3C69-559D-22A9-790719AA13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3600" y="2159530"/>
            <a:ext cx="4389438" cy="2179637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sz="3200"/>
            </a:lvl1pPr>
          </a:lstStyle>
          <a:p>
            <a:pPr lvl="0"/>
            <a:r>
              <a:rPr lang="en-US"/>
              <a:t>Insert call out text here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180922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392" y="879975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392" y="18043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3ABCAB-1B02-4C7B-89B1-A5BB0E479D06}"/>
              </a:ext>
            </a:extLst>
          </p:cNvPr>
          <p:cNvSpPr txBox="1"/>
          <p:nvPr userDrawn="1"/>
        </p:nvSpPr>
        <p:spPr>
          <a:xfrm>
            <a:off x="9182937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662A7B-D8AC-460A-9C3E-1872390023D8}"/>
              </a:ext>
            </a:extLst>
          </p:cNvPr>
          <p:cNvSpPr txBox="1"/>
          <p:nvPr userDrawn="1"/>
        </p:nvSpPr>
        <p:spPr>
          <a:xfrm>
            <a:off x="11420070" y="634503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tx1"/>
                </a:solidFill>
              </a:rPr>
              <a:t>‹#›</a:t>
            </a:fld>
            <a:endParaRPr lang="en-US" sz="13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3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6" r:id="rId2"/>
    <p:sldLayoutId id="214748371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137160" algn="l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6313" y="2209801"/>
            <a:ext cx="8559373" cy="3793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2800" i="1">
                <a:latin typeface="Georgia" panose="02040502050405020303" pitchFamily="18" charset="0"/>
              </a:rPr>
              <a:t>We grew up with the internet. </a:t>
            </a:r>
            <a:br>
              <a:rPr lang="en-US" sz="2800" i="1">
                <a:latin typeface="Georgia" panose="02040502050405020303" pitchFamily="18" charset="0"/>
              </a:rPr>
            </a:br>
            <a:r>
              <a:rPr lang="en-US" sz="2800" i="1">
                <a:latin typeface="Georgia" panose="02040502050405020303" pitchFamily="18" charset="0"/>
              </a:rPr>
              <a:t>I mean, the internet has always been here with us. The grown-ups are like ‘Wow the internet appeared’, while it is perfectly normal for us.”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FB8933-3AE5-487A-8B03-0B68C8923CB0}"/>
              </a:ext>
            </a:extLst>
          </p:cNvPr>
          <p:cNvSpPr txBox="1"/>
          <p:nvPr userDrawn="1"/>
        </p:nvSpPr>
        <p:spPr>
          <a:xfrm>
            <a:off x="9182937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9BF5BD-2163-4157-A2AF-C24DDF31C8DA}"/>
              </a:ext>
            </a:extLst>
          </p:cNvPr>
          <p:cNvSpPr txBox="1"/>
          <p:nvPr userDrawn="1"/>
        </p:nvSpPr>
        <p:spPr>
          <a:xfrm>
            <a:off x="11420070" y="634503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tx1"/>
                </a:solidFill>
              </a:rPr>
              <a:t>‹#›</a:t>
            </a:fld>
            <a:endParaRPr lang="en-US" sz="13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1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0" algn="ctr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Tx/>
        <a:buNone/>
        <a:defRPr sz="3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058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630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0450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00E1E-D04F-9864-57F1-1F1BADAA2CAC}"/>
              </a:ext>
            </a:extLst>
          </p:cNvPr>
          <p:cNvSpPr txBox="1"/>
          <p:nvPr userDrawn="1"/>
        </p:nvSpPr>
        <p:spPr>
          <a:xfrm>
            <a:off x="9441170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0E566-5E52-A699-825B-26D01E35F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7625" y="18617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3380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25" r:id="rId5"/>
    <p:sldLayoutId id="2147483723" r:id="rId6"/>
    <p:sldLayoutId id="2147483724" r:id="rId7"/>
    <p:sldLayoutId id="2147483731" r:id="rId8"/>
    <p:sldLayoutId id="2147483797" r:id="rId9"/>
    <p:sldLayoutId id="2147483799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77190" indent="-285750" algn="l" defTabSz="914400" rtl="0" eaLnBrk="1" latinLnBrk="0" hangingPunct="1">
        <a:lnSpc>
          <a:spcPts val="22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None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915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7487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pos="393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392" y="879975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392" y="18043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3ABCAB-1B02-4C7B-89B1-A5BB0E479D06}"/>
              </a:ext>
            </a:extLst>
          </p:cNvPr>
          <p:cNvSpPr txBox="1"/>
          <p:nvPr userDrawn="1"/>
        </p:nvSpPr>
        <p:spPr>
          <a:xfrm>
            <a:off x="9441170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</p:spTree>
    <p:extLst>
      <p:ext uri="{BB962C8B-B14F-4D97-AF65-F5344CB8AC3E}">
        <p14:creationId xmlns:p14="http://schemas.microsoft.com/office/powerpoint/2010/main" val="362653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8" r:id="rId9"/>
    <p:sldLayoutId id="214748380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137160" algn="l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6313" y="2209801"/>
            <a:ext cx="8559373" cy="3793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2800" i="1">
                <a:latin typeface="Georgia" panose="02040502050405020303" pitchFamily="18" charset="0"/>
              </a:rPr>
              <a:t>We grew up with the internet. </a:t>
            </a:r>
            <a:br>
              <a:rPr lang="en-US" sz="2800" i="1">
                <a:latin typeface="Georgia" panose="02040502050405020303" pitchFamily="18" charset="0"/>
              </a:rPr>
            </a:br>
            <a:r>
              <a:rPr lang="en-US" sz="2800" i="1">
                <a:latin typeface="Georgia" panose="02040502050405020303" pitchFamily="18" charset="0"/>
              </a:rPr>
              <a:t>I mean, the internet has always been here with us. The grown-ups are like ‘Wow the internet appeared’, while it is perfectly normal for us.”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F2D689-E636-BA70-BC4B-F77AA901DA26}"/>
              </a:ext>
            </a:extLst>
          </p:cNvPr>
          <p:cNvSpPr txBox="1"/>
          <p:nvPr userDrawn="1"/>
        </p:nvSpPr>
        <p:spPr>
          <a:xfrm>
            <a:off x="9441170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</p:spTree>
    <p:extLst>
      <p:ext uri="{BB962C8B-B14F-4D97-AF65-F5344CB8AC3E}">
        <p14:creationId xmlns:p14="http://schemas.microsoft.com/office/powerpoint/2010/main" val="119163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0" algn="ctr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Tx/>
        <a:buNone/>
        <a:defRPr sz="3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058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630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63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52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5207" algn="ctr" rtl="0" fontAlgn="base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0379" algn="ctr" rtl="0" fontAlgn="base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65563" algn="ctr" rtl="0" fontAlgn="base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0754" algn="ctr" rtl="0" fontAlgn="base">
        <a:spcBef>
          <a:spcPct val="0"/>
        </a:spcBef>
        <a:spcAft>
          <a:spcPct val="0"/>
        </a:spcAft>
        <a:defRPr kumimoji="1" sz="4399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1405" indent="-341405" algn="l" rtl="0" eaLnBrk="0" fontAlgn="base" hangingPunct="0">
        <a:spcBef>
          <a:spcPct val="20000"/>
        </a:spcBef>
        <a:spcAft>
          <a:spcPct val="0"/>
        </a:spcAft>
        <a:buChar char="•"/>
        <a:defRPr kumimoji="1" sz="3299">
          <a:solidFill>
            <a:schemeClr val="tx1"/>
          </a:solidFill>
          <a:latin typeface="+mn-lt"/>
          <a:ea typeface="+mn-ea"/>
          <a:cs typeface="+mn-cs"/>
        </a:defRPr>
      </a:lvl1pPr>
      <a:lvl2pPr marL="739685" indent="-284504" algn="l" rtl="0" eaLnBrk="0" fontAlgn="base" hangingPunct="0">
        <a:spcBef>
          <a:spcPct val="20000"/>
        </a:spcBef>
        <a:spcAft>
          <a:spcPct val="0"/>
        </a:spcAft>
        <a:buChar char="–"/>
        <a:defRPr kumimoji="1" sz="2799">
          <a:solidFill>
            <a:schemeClr val="tx1"/>
          </a:solidFill>
          <a:latin typeface="+mn-lt"/>
          <a:ea typeface="+mn-ea"/>
        </a:defRPr>
      </a:lvl2pPr>
      <a:lvl3pPr marL="1137972" indent="-227603" algn="l" rtl="0" eaLnBrk="0" fontAlgn="base" hangingPunct="0">
        <a:spcBef>
          <a:spcPct val="20000"/>
        </a:spcBef>
        <a:spcAft>
          <a:spcPct val="0"/>
        </a:spcAft>
        <a:buChar char="•"/>
        <a:defRPr kumimoji="1" sz="2399">
          <a:solidFill>
            <a:schemeClr val="tx1"/>
          </a:solidFill>
          <a:latin typeface="+mn-lt"/>
          <a:ea typeface="+mn-ea"/>
        </a:defRPr>
      </a:lvl3pPr>
      <a:lvl4pPr marL="1593159" indent="-227603" algn="l" rtl="0" eaLnBrk="0" fontAlgn="base" hangingPunct="0">
        <a:spcBef>
          <a:spcPct val="20000"/>
        </a:spcBef>
        <a:spcAft>
          <a:spcPct val="0"/>
        </a:spcAft>
        <a:buChar char="–"/>
        <a:defRPr kumimoji="1" sz="1999">
          <a:solidFill>
            <a:schemeClr val="tx1"/>
          </a:solidFill>
          <a:latin typeface="+mn-lt"/>
          <a:ea typeface="+mn-ea"/>
        </a:defRPr>
      </a:lvl4pPr>
      <a:lvl5pPr marL="2048341" indent="-226016" algn="l" rtl="0" eaLnBrk="0" fontAlgn="base" hangingPunct="0">
        <a:spcBef>
          <a:spcPct val="20000"/>
        </a:spcBef>
        <a:spcAft>
          <a:spcPct val="0"/>
        </a:spcAft>
        <a:buChar char="»"/>
        <a:defRPr kumimoji="1" sz="1999">
          <a:solidFill>
            <a:schemeClr val="tx1"/>
          </a:solidFill>
          <a:latin typeface="+mn-lt"/>
          <a:ea typeface="+mn-ea"/>
        </a:defRPr>
      </a:lvl5pPr>
      <a:lvl6pPr marL="2503533" indent="-226016" algn="l" rtl="0" fontAlgn="base">
        <a:spcBef>
          <a:spcPct val="20000"/>
        </a:spcBef>
        <a:spcAft>
          <a:spcPct val="0"/>
        </a:spcAft>
        <a:buChar char="»"/>
        <a:defRPr kumimoji="1" sz="1999">
          <a:solidFill>
            <a:schemeClr val="tx1"/>
          </a:solidFill>
          <a:latin typeface="+mn-lt"/>
          <a:ea typeface="+mn-ea"/>
        </a:defRPr>
      </a:lvl6pPr>
      <a:lvl7pPr marL="2958726" indent="-226016" algn="l" rtl="0" fontAlgn="base">
        <a:spcBef>
          <a:spcPct val="20000"/>
        </a:spcBef>
        <a:spcAft>
          <a:spcPct val="0"/>
        </a:spcAft>
        <a:buChar char="»"/>
        <a:defRPr kumimoji="1" sz="1999">
          <a:solidFill>
            <a:schemeClr val="tx1"/>
          </a:solidFill>
          <a:latin typeface="+mn-lt"/>
          <a:ea typeface="+mn-ea"/>
        </a:defRPr>
      </a:lvl7pPr>
      <a:lvl8pPr marL="3413917" indent="-226016" algn="l" rtl="0" fontAlgn="base">
        <a:spcBef>
          <a:spcPct val="20000"/>
        </a:spcBef>
        <a:spcAft>
          <a:spcPct val="0"/>
        </a:spcAft>
        <a:buChar char="»"/>
        <a:defRPr kumimoji="1" sz="1999">
          <a:solidFill>
            <a:schemeClr val="tx1"/>
          </a:solidFill>
          <a:latin typeface="+mn-lt"/>
          <a:ea typeface="+mn-ea"/>
        </a:defRPr>
      </a:lvl8pPr>
      <a:lvl9pPr marL="3869100" indent="-226016" algn="l" rtl="0" fontAlgn="base">
        <a:spcBef>
          <a:spcPct val="20000"/>
        </a:spcBef>
        <a:spcAft>
          <a:spcPct val="0"/>
        </a:spcAft>
        <a:buChar char="»"/>
        <a:defRPr kumimoji="1" sz="1999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5207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0379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65563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0754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75936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31129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86320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41508" algn="l" defTabSz="910379" rtl="0" eaLnBrk="1" latinLnBrk="0" hangingPunct="1">
        <a:defRPr kumimoji="1"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392" y="879975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392" y="18043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10D68D-F0B1-48B5-BDBB-1D8A87D1A559}"/>
              </a:ext>
            </a:extLst>
          </p:cNvPr>
          <p:cNvSpPr txBox="1"/>
          <p:nvPr userDrawn="1"/>
        </p:nvSpPr>
        <p:spPr>
          <a:xfrm>
            <a:off x="9182937" y="6333605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rgbClr val="009C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AE61A6-DADE-4C12-9DFF-41158A45AC76}"/>
              </a:ext>
            </a:extLst>
          </p:cNvPr>
          <p:cNvSpPr txBox="1"/>
          <p:nvPr userDrawn="1"/>
        </p:nvSpPr>
        <p:spPr>
          <a:xfrm>
            <a:off x="11420070" y="636408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bg2">
                    <a:lumMod val="75000"/>
                  </a:schemeClr>
                </a:solidFill>
              </a:rPr>
              <a:t>‹#›</a:t>
            </a:fld>
            <a:endParaRPr lang="en-US" sz="130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87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  <p:sldLayoutId id="2147483775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137160" algn="l" defTabSz="914400" rtl="0" eaLnBrk="1" latinLnBrk="0" hangingPunct="1">
        <a:lnSpc>
          <a:spcPts val="22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13716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13716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13716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5" Type="http://schemas.openxmlformats.org/officeDocument/2006/relationships/tags" Target="../tags/tag5.xml"/><Relationship Id="rId90" Type="http://schemas.openxmlformats.org/officeDocument/2006/relationships/slideLayout" Target="../slideLayouts/slideLayout25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tags" Target="../tags/tag7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notesSlide" Target="../notesSlides/notesSlide1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7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9F30285-D598-437F-82DD-E03C393D63FF}"/>
              </a:ext>
            </a:extLst>
          </p:cNvPr>
          <p:cNvSpPr txBox="1">
            <a:spLocks/>
          </p:cNvSpPr>
          <p:nvPr/>
        </p:nvSpPr>
        <p:spPr>
          <a:xfrm>
            <a:off x="849228" y="4658515"/>
            <a:ext cx="6180222" cy="708823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endParaRPr lang="de-DE" sz="1600">
              <a:solidFill>
                <a:schemeClr val="tx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AD66F2-F7C0-4D03-9150-D28F17AC561D}"/>
              </a:ext>
            </a:extLst>
          </p:cNvPr>
          <p:cNvCxnSpPr>
            <a:cxnSpLocks/>
          </p:cNvCxnSpPr>
          <p:nvPr/>
        </p:nvCxnSpPr>
        <p:spPr>
          <a:xfrm>
            <a:off x="937797" y="4572001"/>
            <a:ext cx="6020121" cy="0"/>
          </a:xfrm>
          <a:prstGeom prst="line">
            <a:avLst/>
          </a:prstGeom>
          <a:ln w="12700">
            <a:solidFill>
              <a:srgbClr val="009C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9">
            <a:extLst>
              <a:ext uri="{FF2B5EF4-FFF2-40B4-BE49-F238E27FC236}">
                <a16:creationId xmlns:a16="http://schemas.microsoft.com/office/drawing/2014/main" id="{EEB08032-CE0E-4986-AEDF-A41026C0E8B9}"/>
              </a:ext>
            </a:extLst>
          </p:cNvPr>
          <p:cNvSpPr txBox="1">
            <a:spLocks/>
          </p:cNvSpPr>
          <p:nvPr/>
        </p:nvSpPr>
        <p:spPr>
          <a:xfrm>
            <a:off x="849227" y="2517592"/>
            <a:ext cx="8615203" cy="1956760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600" b="1" dirty="0">
                <a:solidFill>
                  <a:schemeClr val="tx1"/>
                </a:solidFill>
                <a:latin typeface="Avenir Book" panose="02000503020000020003" pitchFamily="2" charset="0"/>
              </a:rPr>
              <a:t>Update on Preparations for WTSA-24</a:t>
            </a:r>
            <a:endParaRPr lang="en-US" sz="3600" b="1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pic>
        <p:nvPicPr>
          <p:cNvPr id="7" name="ITU logo blue">
            <a:extLst>
              <a:ext uri="{FF2B5EF4-FFF2-40B4-BE49-F238E27FC236}">
                <a16:creationId xmlns:a16="http://schemas.microsoft.com/office/drawing/2014/main" id="{A2066351-C569-4C4C-A096-308777FCDC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8024" y="5242067"/>
            <a:ext cx="1323975" cy="1873596"/>
          </a:xfrm>
          <a:prstGeom prst="rect">
            <a:avLst/>
          </a:prstGeom>
        </p:spPr>
      </p:pic>
      <p:sp>
        <p:nvSpPr>
          <p:cNvPr id="2" name="Title 9">
            <a:extLst>
              <a:ext uri="{FF2B5EF4-FFF2-40B4-BE49-F238E27FC236}">
                <a16:creationId xmlns:a16="http://schemas.microsoft.com/office/drawing/2014/main" id="{31D60619-753D-D34E-7BA8-4D02A63BA040}"/>
              </a:ext>
            </a:extLst>
          </p:cNvPr>
          <p:cNvSpPr txBox="1">
            <a:spLocks/>
          </p:cNvSpPr>
          <p:nvPr/>
        </p:nvSpPr>
        <p:spPr>
          <a:xfrm>
            <a:off x="849227" y="4863915"/>
            <a:ext cx="4586648" cy="298021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Avenir Book" panose="02000503020000020003" pitchFamily="2" charset="0"/>
              </a:rPr>
              <a:t>For TSAG 2024/1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F9F828FB-DC53-19DB-672B-1D999133CB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109" y="5803077"/>
            <a:ext cx="2420915" cy="75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00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object, sky&#10;&#10;Description automatically generated">
            <a:extLst>
              <a:ext uri="{FF2B5EF4-FFF2-40B4-BE49-F238E27FC236}">
                <a16:creationId xmlns:a16="http://schemas.microsoft.com/office/drawing/2014/main" id="{54307A62-FCA3-4F30-B643-50AE3D8D64C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E41D4B-4287-4D48-BD73-542E6AB59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6173" y="2165687"/>
            <a:ext cx="4275948" cy="3595170"/>
          </a:xfrm>
        </p:spPr>
        <p:txBody>
          <a:bodyPr/>
          <a:lstStyle/>
          <a:p>
            <a:endParaRPr lang="en-GB" sz="1800" dirty="0">
              <a:effectLst/>
              <a:latin typeface="Avenir Book" panose="02000503020000020003" pitchFamily="2" charset="0"/>
            </a:endParaRPr>
          </a:p>
          <a:p>
            <a:r>
              <a:rPr lang="en-GB" sz="1800" b="1" dirty="0">
                <a:effectLst/>
                <a:latin typeface="Avenir Book" panose="02000503020000020003" pitchFamily="2" charset="0"/>
              </a:rPr>
              <a:t>Sh. Ritu Ranjan </a:t>
            </a:r>
            <a:r>
              <a:rPr lang="en-GB" sz="1800" b="1" dirty="0" err="1">
                <a:effectLst/>
                <a:latin typeface="Avenir Book" panose="02000503020000020003" pitchFamily="2" charset="0"/>
              </a:rPr>
              <a:t>Mittar</a:t>
            </a:r>
            <a:r>
              <a:rPr lang="en-GB" sz="1800" b="1" dirty="0">
                <a:effectLst/>
                <a:latin typeface="Avenir Book" panose="02000503020000020003" pitchFamily="2" charset="0"/>
              </a:rPr>
              <a:t> </a:t>
            </a:r>
          </a:p>
          <a:p>
            <a:pPr lvl="1"/>
            <a:r>
              <a:rPr lang="en-GB" sz="1600" i="1" dirty="0">
                <a:latin typeface="Avenir Book" panose="02000503020000020003" pitchFamily="2" charset="0"/>
              </a:rPr>
              <a:t>Director General (Telecom), Telecommunication Engineering Centre, Government of India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8E336F-E517-4825-9417-61422F658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173" y="1284903"/>
            <a:ext cx="4255850" cy="933507"/>
          </a:xfrm>
        </p:spPr>
        <p:txBody>
          <a:bodyPr/>
          <a:lstStyle/>
          <a:p>
            <a:r>
              <a:rPr lang="en-GB" dirty="0">
                <a:latin typeface="Avenir Black" panose="02000503020000020003" pitchFamily="2" charset="0"/>
              </a:rPr>
              <a:t>WTSA-24</a:t>
            </a:r>
            <a:br>
              <a:rPr lang="en-GB" dirty="0">
                <a:latin typeface="Avenir Black" panose="02000503020000020003" pitchFamily="2" charset="0"/>
              </a:rPr>
            </a:br>
            <a:r>
              <a:rPr lang="en-GB" dirty="0">
                <a:latin typeface="Avenir Black" panose="02000503020000020003" pitchFamily="2" charset="0"/>
              </a:rPr>
              <a:t>proposed chair</a:t>
            </a:r>
            <a:endParaRPr lang="en-US" dirty="0">
              <a:latin typeface="Avenir Black" panose="02000503020000020003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B22ED-718A-BA7B-46E3-030BEF2C9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pic>
        <p:nvPicPr>
          <p:cNvPr id="5" name="Picture 4" descr="A group of men in suits&#10;&#10;Description automatically generated">
            <a:extLst>
              <a:ext uri="{FF2B5EF4-FFF2-40B4-BE49-F238E27FC236}">
                <a16:creationId xmlns:a16="http://schemas.microsoft.com/office/drawing/2014/main" id="{4FDE37E2-9322-D1B8-3C74-7BEB83FA45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2810" y="-3"/>
            <a:ext cx="6997698" cy="685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95823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object, sky&#10;&#10;Description automatically generated">
            <a:extLst>
              <a:ext uri="{FF2B5EF4-FFF2-40B4-BE49-F238E27FC236}">
                <a16:creationId xmlns:a16="http://schemas.microsoft.com/office/drawing/2014/main" id="{54307A62-FCA3-4F30-B643-50AE3D8D64C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E41D4B-4287-4D48-BD73-542E6AB59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6173" y="2165687"/>
            <a:ext cx="4275948" cy="3595170"/>
          </a:xfrm>
        </p:spPr>
        <p:txBody>
          <a:bodyPr/>
          <a:lstStyle/>
          <a:p>
            <a:endParaRPr lang="en-GB" sz="1400" dirty="0">
              <a:latin typeface="Avenir Book" panose="02000503020000020003" pitchFamily="2" charset="0"/>
            </a:endParaRPr>
          </a:p>
          <a:p>
            <a:pPr algn="l" fontAlgn="ctr"/>
            <a:r>
              <a:rPr lang="en-GB" sz="1800" b="1" dirty="0">
                <a:effectLst/>
                <a:latin typeface="Avenir Book" panose="02000503020000020003" pitchFamily="2" charset="0"/>
              </a:rPr>
              <a:t>Dr Raj Kumar </a:t>
            </a:r>
            <a:r>
              <a:rPr lang="en-GB" b="1" i="0" strike="noStrike" dirty="0">
                <a:effectLst/>
                <a:latin typeface="Avenir Book" panose="02000503020000020003" pitchFamily="2" charset="0"/>
              </a:rPr>
              <a:t>Upadhyay</a:t>
            </a:r>
          </a:p>
          <a:p>
            <a:pPr lvl="1" fontAlgn="ctr"/>
            <a:r>
              <a:rPr lang="en-GB" sz="1600" b="0" i="1" dirty="0">
                <a:effectLst/>
                <a:latin typeface="Avenir Book" panose="02000503020000020003" pitchFamily="2" charset="0"/>
              </a:rPr>
              <a:t>Chief Executive Officer and Chairman Project Board at C-DOT, Centre for Development of Telematics PhD IIMB</a:t>
            </a:r>
            <a:endParaRPr lang="en-GB" sz="1600" i="1" dirty="0">
              <a:effectLst/>
              <a:latin typeface="Avenir Book" panose="02000503020000020003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8E336F-E517-4825-9417-61422F658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173" y="1284903"/>
            <a:ext cx="4255850" cy="933507"/>
          </a:xfrm>
        </p:spPr>
        <p:txBody>
          <a:bodyPr/>
          <a:lstStyle/>
          <a:p>
            <a:r>
              <a:rPr lang="en-GB" dirty="0">
                <a:latin typeface="Avenir Black" panose="02000503020000020003" pitchFamily="2" charset="0"/>
              </a:rPr>
              <a:t>GSS-24 </a:t>
            </a:r>
            <a:br>
              <a:rPr lang="en-GB" dirty="0">
                <a:latin typeface="Avenir Black" panose="02000503020000020003" pitchFamily="2" charset="0"/>
              </a:rPr>
            </a:br>
            <a:r>
              <a:rPr lang="en-GB" dirty="0">
                <a:latin typeface="Avenir Black" panose="02000503020000020003" pitchFamily="2" charset="0"/>
              </a:rPr>
              <a:t>proposed chair</a:t>
            </a:r>
            <a:endParaRPr lang="en-US" dirty="0">
              <a:latin typeface="Avenir Black" panose="02000503020000020003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B22ED-718A-BA7B-46E3-030BEF2C9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pic>
        <p:nvPicPr>
          <p:cNvPr id="14" name="Picture 13" descr="A logo with a triangle and triangle in the center&#10;&#10;Description automatically generated">
            <a:extLst>
              <a:ext uri="{FF2B5EF4-FFF2-40B4-BE49-F238E27FC236}">
                <a16:creationId xmlns:a16="http://schemas.microsoft.com/office/drawing/2014/main" id="{38D0DADF-295E-CF90-084C-F2F0AF58E4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31" y="5644259"/>
            <a:ext cx="2038246" cy="7407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DE37E2-9322-D1B8-3C74-7BEB83FA45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2810" y="-3"/>
            <a:ext cx="6997698" cy="685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27446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D39881-158A-0EED-0D6A-5C946B650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193" y="889965"/>
            <a:ext cx="9061228" cy="878702"/>
          </a:xfrm>
        </p:spPr>
        <p:txBody>
          <a:bodyPr/>
          <a:lstStyle/>
          <a:p>
            <a:br>
              <a:rPr lang="en-US" dirty="0">
                <a:latin typeface="Avenir Black" panose="02000503020000020003" pitchFamily="2" charset="0"/>
              </a:rPr>
            </a:br>
            <a:r>
              <a:rPr lang="en-US" dirty="0">
                <a:latin typeface="Avenir Black" panose="02000503020000020003" pitchFamily="2" charset="0"/>
              </a:rPr>
              <a:t>Expo</a:t>
            </a:r>
            <a:endParaRPr lang="en-GB" dirty="0">
              <a:latin typeface="Avenir Black" panose="02000503020000020003" pitchFamily="2" charset="0"/>
            </a:endParaRPr>
          </a:p>
        </p:txBody>
      </p:sp>
      <p:sp>
        <p:nvSpPr>
          <p:cNvPr id="4" name="Content Placeholder 3" hidden="1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6" y="1995553"/>
            <a:ext cx="4215836" cy="3779838"/>
          </a:xfrm>
        </p:spPr>
        <p:txBody>
          <a:bodyPr>
            <a:normAutofit/>
          </a:bodyPr>
          <a:lstStyle/>
          <a:p>
            <a:r>
              <a:rPr lang="en-US" sz="1400" dirty="0">
                <a:latin typeface="Avenir Book" panose="02000503020000020003" pitchFamily="2" charset="0"/>
              </a:rPr>
              <a:t>15 to 24 October 2024, Hall 1 – Ground Floor 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Expo stage: demos, pitching and future looking talks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AI4G Innovation factory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UN SDG zone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ITU Booth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Interview studio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Catering</a:t>
            </a:r>
          </a:p>
          <a:p>
            <a:r>
              <a:rPr lang="en-US" sz="1400" dirty="0">
                <a:latin typeface="Avenir Book" panose="02000503020000020003" pitchFamily="2" charset="0"/>
              </a:rPr>
              <a:t>Open to the public with registration </a:t>
            </a:r>
            <a:endParaRPr lang="en-GB" sz="1400" dirty="0">
              <a:latin typeface="Avenir Book" panose="02000503020000020003" pitchFamily="2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C509540-3FDD-B013-DCFC-B088D159FF3F}"/>
              </a:ext>
            </a:extLst>
          </p:cNvPr>
          <p:cNvSpPr txBox="1">
            <a:spLocks/>
          </p:cNvSpPr>
          <p:nvPr/>
        </p:nvSpPr>
        <p:spPr>
          <a:xfrm>
            <a:off x="548647" y="2174755"/>
            <a:ext cx="4275948" cy="3595170"/>
          </a:xfrm>
          <a:prstGeom prst="rect">
            <a:avLst/>
          </a:prstGeom>
        </p:spPr>
        <p:txBody>
          <a:bodyPr numCol="2"/>
          <a:lstStyle>
            <a:lvl1pPr marL="377190" indent="-285750" algn="l" defTabSz="914400" rtl="0" eaLnBrk="1" latinLnBrk="0" hangingPunct="1">
              <a:lnSpc>
                <a:spcPts val="22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864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915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487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18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Avenir Book" panose="02000503020000020003" pitchFamily="2" charset="0"/>
              </a:rPr>
              <a:t>14 to 24 October 2024, Hall 1 – Ground Floor 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Expo stage: demos, pitching and future-looking talks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AI4G Innovation factory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Indian tech &amp; Academia booths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UN SDG Zone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ITU Booth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Interview studio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Lunch area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Open to the public with registration</a:t>
            </a:r>
            <a:endParaRPr lang="en-GB" sz="1600" dirty="0">
              <a:latin typeface="Avenir Book" panose="02000503020000020003" pitchFamily="2" charset="0"/>
            </a:endParaRPr>
          </a:p>
        </p:txBody>
      </p:sp>
      <p:pic>
        <p:nvPicPr>
          <p:cNvPr id="5" name="Picture 2" descr="International Trade Promotion Organisation">
            <a:extLst>
              <a:ext uri="{FF2B5EF4-FFF2-40B4-BE49-F238E27FC236}">
                <a16:creationId xmlns:a16="http://schemas.microsoft.com/office/drawing/2014/main" id="{8EE018A7-ABFE-8094-D1DE-9BC96089C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704" y="-99762"/>
            <a:ext cx="6268296" cy="352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FAF23A-328B-461C-802C-76FF04542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3703" y="3429000"/>
            <a:ext cx="6313337" cy="3429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811873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D39881-158A-0EED-0D6A-5C946B650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193" y="1278407"/>
            <a:ext cx="4534614" cy="488852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India Mobile Congress</a:t>
            </a:r>
            <a:endParaRPr lang="en-GB" dirty="0">
              <a:latin typeface="Avenir Black" panose="02000503020000020003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41252" y="2188474"/>
            <a:ext cx="4215836" cy="3779838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Avenir Book" panose="02000503020000020003" pitchFamily="2" charset="0"/>
              </a:rPr>
              <a:t>15-17 October 2024 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Hall 2-5, next to Hall 1 (Expo &amp; Lunch area)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Organized by DoT and Ce</a:t>
            </a:r>
            <a:r>
              <a:rPr lang="en-GB" sz="1600" dirty="0" err="1">
                <a:latin typeface="Avenir Book" panose="02000503020000020003" pitchFamily="2" charset="0"/>
              </a:rPr>
              <a:t>llular</a:t>
            </a:r>
            <a:r>
              <a:rPr lang="en-GB" sz="1600" dirty="0">
                <a:latin typeface="Avenir Book" panose="02000503020000020003" pitchFamily="2" charset="0"/>
              </a:rPr>
              <a:t> Operators Association of India (COAI)</a:t>
            </a:r>
            <a:endParaRPr lang="en-US" sz="1600" dirty="0">
              <a:latin typeface="Avenir Book" panose="02000503020000020003" pitchFamily="2" charset="0"/>
            </a:endParaRPr>
          </a:p>
          <a:p>
            <a:r>
              <a:rPr lang="en-US" sz="1600" dirty="0">
                <a:latin typeface="Avenir Book" panose="02000503020000020003" pitchFamily="2" charset="0"/>
              </a:rPr>
              <a:t>Synergies opportunities</a:t>
            </a:r>
          </a:p>
        </p:txBody>
      </p:sp>
      <p:pic>
        <p:nvPicPr>
          <p:cNvPr id="7" name="Picture 6" descr="A person walking down a street with a cell phone&#10;&#10;Description automatically generated">
            <a:extLst>
              <a:ext uri="{FF2B5EF4-FFF2-40B4-BE49-F238E27FC236}">
                <a16:creationId xmlns:a16="http://schemas.microsoft.com/office/drawing/2014/main" id="{1BC82F35-184B-1217-5DB2-D62CC0A28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7031" y="0"/>
            <a:ext cx="6994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5459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D39881-158A-0EED-0D6A-5C946B650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82835"/>
            <a:ext cx="4534614" cy="878702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Network of Women at WTSA-24</a:t>
            </a:r>
            <a:endParaRPr lang="en-GB" dirty="0">
              <a:latin typeface="Avenir Black" panose="02000503020000020003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40268" y="2486331"/>
            <a:ext cx="4215836" cy="3779838"/>
          </a:xfrm>
        </p:spPr>
        <p:txBody>
          <a:bodyPr>
            <a:noAutofit/>
          </a:bodyPr>
          <a:lstStyle/>
          <a:p>
            <a:pPr marL="377190" lvl="1" indent="-285750">
              <a:spcBef>
                <a:spcPts val="1000"/>
              </a:spcBef>
            </a:pPr>
            <a:r>
              <a:rPr lang="en-US" sz="1600" spc="0" dirty="0">
                <a:latin typeface="Avenir Book" panose="02000503020000020003" pitchFamily="2" charset="0"/>
              </a:rPr>
              <a:t>Event: 17 October 2024</a:t>
            </a:r>
          </a:p>
          <a:p>
            <a:pPr marL="834390" lvl="2" indent="-285750">
              <a:spcBef>
                <a:spcPts val="1000"/>
              </a:spcBef>
            </a:pPr>
            <a:r>
              <a:rPr lang="en-US" sz="1600" spc="0" dirty="0">
                <a:latin typeface="Avenir Book" panose="02000503020000020003" pitchFamily="2" charset="0"/>
              </a:rPr>
              <a:t>Convention Center, theater room, auditorium -1, 600 seats</a:t>
            </a:r>
          </a:p>
          <a:p>
            <a:pPr marL="377190" indent="-285750"/>
            <a:r>
              <a:rPr lang="en-US" sz="1600" spc="0" dirty="0">
                <a:latin typeface="Avenir Book" panose="02000503020000020003" pitchFamily="2" charset="0"/>
              </a:rPr>
              <a:t>Use of the expo stage (pitching) + Interviews </a:t>
            </a:r>
          </a:p>
          <a:p>
            <a:pPr marL="377190" indent="-285750"/>
            <a:r>
              <a:rPr lang="en-US" sz="1600" spc="0" dirty="0">
                <a:latin typeface="Avenir Book" panose="02000503020000020003" pitchFamily="2" charset="0"/>
              </a:rPr>
              <a:t>Activities:</a:t>
            </a:r>
          </a:p>
          <a:p>
            <a:pPr marL="834390" lvl="1" indent="-285750"/>
            <a:r>
              <a:rPr lang="en-US" sz="1600" spc="0" dirty="0">
                <a:latin typeface="Avenir Book" panose="02000503020000020003" pitchFamily="2" charset="0"/>
              </a:rPr>
              <a:t>Programming</a:t>
            </a:r>
          </a:p>
          <a:p>
            <a:pPr marL="834390" lvl="1" indent="-285750"/>
            <a:r>
              <a:rPr lang="en-US" sz="1600" spc="0" dirty="0">
                <a:latin typeface="Avenir Book" panose="02000503020000020003" pitchFamily="2" charset="0"/>
              </a:rPr>
              <a:t>Mentoring</a:t>
            </a:r>
          </a:p>
          <a:p>
            <a:pPr marL="834390" lvl="1" indent="-285750"/>
            <a:r>
              <a:rPr lang="en-US" sz="1600" spc="0" dirty="0">
                <a:latin typeface="Avenir Book" panose="02000503020000020003" pitchFamily="2" charset="0"/>
              </a:rPr>
              <a:t>Networking</a:t>
            </a:r>
          </a:p>
          <a:p>
            <a:pPr marL="834390" lvl="1" indent="-285750"/>
            <a:r>
              <a:rPr lang="en-US" sz="1600" spc="0" dirty="0">
                <a:latin typeface="Avenir Book" panose="02000503020000020003" pitchFamily="2" charset="0"/>
              </a:rPr>
              <a:t>Recognition ceremony</a:t>
            </a:r>
          </a:p>
          <a:p>
            <a:pPr marL="834390" lvl="1" indent="-285750"/>
            <a:endParaRPr lang="en-US" sz="1600" dirty="0">
              <a:latin typeface="Avenir Book" panose="02000503020000020003" pitchFamily="2" charset="0"/>
            </a:endParaRPr>
          </a:p>
          <a:p>
            <a:pPr marL="834390" lvl="1" indent="-285750"/>
            <a:endParaRPr lang="en-US" sz="1600" spc="0" dirty="0">
              <a:latin typeface="Avenir Book" panose="02000503020000020003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CC7FCD-CF56-460A-9755-9288C7C25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138" y="-2643"/>
            <a:ext cx="5835861" cy="34636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953546-119B-E06D-3A82-1A7AE59ABC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139" y="3383980"/>
            <a:ext cx="5835861" cy="347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4402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tanding together&#10;&#10;Description automatically generated">
            <a:extLst>
              <a:ext uri="{FF2B5EF4-FFF2-40B4-BE49-F238E27FC236}">
                <a16:creationId xmlns:a16="http://schemas.microsoft.com/office/drawing/2014/main" id="{3ED6A8D7-B777-C80A-7AE2-24E4307FE3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0952" r="6200" b="39157"/>
          <a:stretch/>
        </p:blipFill>
        <p:spPr>
          <a:xfrm>
            <a:off x="0" y="1"/>
            <a:ext cx="12192000" cy="3429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C69DA74F-9A4C-954B-7CF9-BBF5EB88D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873" y="3748268"/>
            <a:ext cx="10951201" cy="647433"/>
          </a:xfrm>
        </p:spPr>
        <p:txBody>
          <a:bodyPr/>
          <a:lstStyle/>
          <a:p>
            <a:pPr algn="l"/>
            <a:r>
              <a:rPr lang="it-IT" altLang="ja-JP" dirty="0">
                <a:solidFill>
                  <a:schemeClr val="tx1"/>
                </a:solidFill>
                <a:latin typeface="Avenir Black" panose="02000503020000020003" pitchFamily="2" charset="0"/>
              </a:rPr>
              <a:t>World Standards Day</a:t>
            </a:r>
            <a:endParaRPr kumimoji="1" lang="ja-JP" altLang="en-US" dirty="0">
              <a:solidFill>
                <a:schemeClr val="tx1"/>
              </a:solidFill>
              <a:latin typeface="Avenir Black" panose="02000503020000020003" pitchFamily="2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893B1703-C312-03D5-0C9F-C2ED8A1698DD}"/>
              </a:ext>
            </a:extLst>
          </p:cNvPr>
          <p:cNvSpPr txBox="1"/>
          <p:nvPr/>
        </p:nvSpPr>
        <p:spPr>
          <a:xfrm>
            <a:off x="-125128" y="4395701"/>
            <a:ext cx="6961357" cy="11563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548640" marR="0" lvl="2" fontAlgn="auto">
              <a:lnSpc>
                <a:spcPts val="2200"/>
              </a:lnSpc>
              <a:spcBef>
                <a:spcPts val="1000"/>
              </a:spcBef>
              <a:buClr>
                <a:srgbClr val="009CD6"/>
              </a:buClr>
              <a:buSzPct val="110000"/>
              <a:tabLst/>
              <a:defRPr/>
            </a:pPr>
            <a:r>
              <a:rPr lang="en-GB" altLang="ja-JP" sz="1600" dirty="0">
                <a:latin typeface="Avenir Book" panose="02000503020000020003" pitchFamily="2" charset="0"/>
                <a:cs typeface="Arial" panose="020B0604020202020204" pitchFamily="34" charset="0"/>
              </a:rPr>
              <a:t>Each year on 14 October, the members of the IEC, ISO and ITU celebrate World Standards Day, which is a means of paying tribute to the collaborative efforts of thousands of experts worldwide who develop the voluntary technical agreements that are published as International Standards.</a:t>
            </a:r>
            <a:endParaRPr lang="en-US" sz="1600" dirty="0">
              <a:latin typeface="Avenir Book" panose="02000503020000020003" pitchFamily="2" charset="0"/>
              <a:cs typeface="Arial" panose="020B0604020202020204" pitchFamily="34" charset="0"/>
            </a:endParaRPr>
          </a:p>
        </p:txBody>
      </p:sp>
      <p:pic>
        <p:nvPicPr>
          <p:cNvPr id="7" name="Picture 6" descr="A colorful squares and circles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5A304415-9831-8B9E-DCDD-C99DDA7EF87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7504" y="4395701"/>
            <a:ext cx="2108623" cy="210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75049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D39881-158A-0EED-0D6A-5C946B650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81851"/>
            <a:ext cx="4534614" cy="488852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Kaleidoscope</a:t>
            </a:r>
            <a:endParaRPr lang="en-GB" dirty="0">
              <a:latin typeface="Avenir Black" panose="02000503020000020003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41252" y="2113080"/>
            <a:ext cx="4215836" cy="418211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600" dirty="0">
                <a:latin typeface="Avenir Book" panose="02000503020000020003" pitchFamily="2" charset="0"/>
              </a:rPr>
              <a:t>21-23 October 2024 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Conference location: Convention center, </a:t>
            </a:r>
            <a:r>
              <a:rPr lang="en-US" sz="1600" spc="0" dirty="0">
                <a:latin typeface="Avenir Book" panose="02000503020000020003" pitchFamily="2" charset="0"/>
              </a:rPr>
              <a:t>theater room, auditorium -1, 600 seats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Kaleidoscope Expo: Hall 1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Academic conference open to the public with registration</a:t>
            </a:r>
          </a:p>
          <a:p>
            <a:r>
              <a:rPr lang="en-US" sz="1600" dirty="0">
                <a:latin typeface="Avenir Book"/>
                <a:cs typeface="Arial"/>
              </a:rPr>
              <a:t>Theme: </a:t>
            </a:r>
            <a:r>
              <a:rPr lang="en-US" sz="1600" b="1" dirty="0">
                <a:latin typeface="Avenir Book"/>
                <a:cs typeface="Arial"/>
              </a:rPr>
              <a:t>Innovation and </a:t>
            </a:r>
            <a:r>
              <a:rPr lang="en-GB" sz="1600" b="1" dirty="0">
                <a:latin typeface="Avenir Book"/>
                <a:cs typeface="Arial"/>
              </a:rPr>
              <a:t>digital transformation for a sustainable world </a:t>
            </a:r>
            <a:endParaRPr lang="en-GB" sz="1600" b="1" dirty="0">
              <a:latin typeface="Avenir Book" panose="02000503020000020003" pitchFamily="2" charset="0"/>
            </a:endParaRPr>
          </a:p>
        </p:txBody>
      </p:sp>
      <p:pic>
        <p:nvPicPr>
          <p:cNvPr id="7" name="Kaleidascope">
            <a:extLst>
              <a:ext uri="{FF2B5EF4-FFF2-40B4-BE49-F238E27FC236}">
                <a16:creationId xmlns:a16="http://schemas.microsoft.com/office/drawing/2014/main" id="{8F73EB70-F3AA-B61B-58BB-F074EECDC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1" r="21371"/>
          <a:stretch/>
        </p:blipFill>
        <p:spPr>
          <a:xfrm>
            <a:off x="5169321" y="0"/>
            <a:ext cx="6994969" cy="687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5036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D39881-158A-0EED-0D6A-5C946B650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92922"/>
            <a:ext cx="9061228" cy="488852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Closing on UN Day</a:t>
            </a:r>
            <a:endParaRPr lang="en-GB" dirty="0">
              <a:latin typeface="Avenir Black" panose="02000503020000020003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40267" y="2165872"/>
            <a:ext cx="4215836" cy="3779838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Avenir Book" panose="02000503020000020003" pitchFamily="2" charset="0"/>
              </a:rPr>
              <a:t>24 October 2024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Celebrations in main convention </a:t>
            </a:r>
            <a:r>
              <a:rPr lang="en-US" sz="1600" dirty="0" err="1">
                <a:latin typeface="Avenir Book" panose="02000503020000020003" pitchFamily="2" charset="0"/>
              </a:rPr>
              <a:t>centre</a:t>
            </a:r>
            <a:r>
              <a:rPr lang="en-US" sz="1600" dirty="0">
                <a:latin typeface="Avenir Book" panose="02000503020000020003" pitchFamily="2" charset="0"/>
              </a:rPr>
              <a:t> outdoor amphitheater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Jointly curated with the UN Country Team India </a:t>
            </a:r>
            <a:endParaRPr lang="en-GB" sz="1600" dirty="0">
              <a:latin typeface="Avenir Book" panose="02000503020000020003" pitchFamily="2" charset="0"/>
            </a:endParaRPr>
          </a:p>
        </p:txBody>
      </p:sp>
      <p:pic>
        <p:nvPicPr>
          <p:cNvPr id="5" name="Picture 4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7B1F55B2-6385-052E-DCA5-1ED98AF05F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2103"/>
          <a:stretch/>
        </p:blipFill>
        <p:spPr>
          <a:xfrm>
            <a:off x="6009330" y="0"/>
            <a:ext cx="6182669" cy="3612100"/>
          </a:xfrm>
          <a:prstGeom prst="rect">
            <a:avLst/>
          </a:prstGeom>
        </p:spPr>
      </p:pic>
      <p:pic>
        <p:nvPicPr>
          <p:cNvPr id="3076" name="Picture 4" descr="The Significance of United Nations Day | Net Impact">
            <a:extLst>
              <a:ext uri="{FF2B5EF4-FFF2-40B4-BE49-F238E27FC236}">
                <a16:creationId xmlns:a16="http://schemas.microsoft.com/office/drawing/2014/main" id="{7384D7A2-8AAE-31D8-B57F-CD39B762F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332" y="3612099"/>
            <a:ext cx="6182669" cy="32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576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TLSHAPE_TB_00000000000000000000000000000000_LeftEndCaps">
            <a:extLst>
              <a:ext uri="{FF2B5EF4-FFF2-40B4-BE49-F238E27FC236}">
                <a16:creationId xmlns:a16="http://schemas.microsoft.com/office/drawing/2014/main" id="{08613C65-D64B-2B5C-F73D-1BEEF8490EB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89777" y="4464216"/>
            <a:ext cx="449610" cy="27906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GB" b="1" spc="-44">
                <a:solidFill>
                  <a:srgbClr val="ED7D31"/>
                </a:solidFill>
                <a:latin typeface="Calibri" panose="020F0502020204030204" pitchFamily="34" charset="0"/>
              </a:rPr>
              <a:t>2023</a:t>
            </a:r>
          </a:p>
        </p:txBody>
      </p:sp>
      <p:cxnSp>
        <p:nvCxnSpPr>
          <p:cNvPr id="10" name="OTLSHAPE_M_b7c010c1ff3945669a01af8ced3bc95b_Connector1">
            <a:extLst>
              <a:ext uri="{FF2B5EF4-FFF2-40B4-BE49-F238E27FC236}">
                <a16:creationId xmlns:a16="http://schemas.microsoft.com/office/drawing/2014/main" id="{1E838BF2-C975-834A-0C37-59AC58B2375A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2282247" y="2474126"/>
            <a:ext cx="0" cy="1535430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OTLSHAPE_M_253a98a2d6a748d1af1ac250b5b3941c_Connector1">
            <a:extLst>
              <a:ext uri="{FF2B5EF4-FFF2-40B4-BE49-F238E27FC236}">
                <a16:creationId xmlns:a16="http://schemas.microsoft.com/office/drawing/2014/main" id="{32B1B2FC-BC52-B9C4-D4DC-7C53B7DADA58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10848902" y="3630884"/>
            <a:ext cx="0" cy="44217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OTLSHAPE_M_ec1af22e4f0849e1998509755e07847f_Connector1">
            <a:extLst>
              <a:ext uri="{FF2B5EF4-FFF2-40B4-BE49-F238E27FC236}">
                <a16:creationId xmlns:a16="http://schemas.microsoft.com/office/drawing/2014/main" id="{D78CDA0C-428E-4C1A-391A-25926ECDBBC3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941863" y="2921984"/>
            <a:ext cx="0" cy="1288796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TLSHAPE_TB_00000000000000000000000000000000_ScaleContainer">
            <a:extLst>
              <a:ext uri="{FF2B5EF4-FFF2-40B4-BE49-F238E27FC236}">
                <a16:creationId xmlns:a16="http://schemas.microsoft.com/office/drawing/2014/main" id="{2D38152B-38A7-D1C6-556C-A23B6E51955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10909" y="4073056"/>
            <a:ext cx="9296400" cy="182880"/>
          </a:xfrm>
          <a:prstGeom prst="round2Same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200000"/>
            </a:lightRig>
          </a:scene3d>
          <a:sp3d contourW="2540" prstMaterial="legacyMatte">
            <a:bevelT w="127000" h="38100"/>
            <a:contourClr>
              <a:srgbClr val="E1E1E1"/>
            </a:contourClr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TLSHAPE_TB_00000000000000000000000000000000_MiddleScaleContainer">
            <a:extLst>
              <a:ext uri="{FF2B5EF4-FFF2-40B4-BE49-F238E27FC236}">
                <a16:creationId xmlns:a16="http://schemas.microsoft.com/office/drawing/2014/main" id="{7B0DE0C0-CDC7-378A-F5E9-491A5D02A14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810909" y="4265080"/>
            <a:ext cx="9296400" cy="182880"/>
          </a:xfrm>
          <a:prstGeom prst="round2SameRect">
            <a:avLst>
              <a:gd name="adj1" fmla="val 0"/>
              <a:gd name="adj2" fmla="val 16667"/>
            </a:avLst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200000"/>
            </a:lightRig>
          </a:scene3d>
          <a:sp3d contourW="2540" prstMaterial="legacyMatte">
            <a:bevelT w="127000" h="38100"/>
            <a:contourClr>
              <a:srgbClr val="E1E1E1"/>
            </a:contourClr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TLSHAPE_SL_c9635db57b964930ae0f6dcf0da5823c_HeaderRectangle">
            <a:extLst>
              <a:ext uri="{FF2B5EF4-FFF2-40B4-BE49-F238E27FC236}">
                <a16:creationId xmlns:a16="http://schemas.microsoft.com/office/drawing/2014/main" id="{A1F9B44B-6CB1-4912-2667-23A7533A5D6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915384" y="5484679"/>
            <a:ext cx="8849597" cy="266741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TLSHAPE_SL_ae249bda590542aea9f92e51984a1072_HeaderRectangle">
            <a:extLst>
              <a:ext uri="{FF2B5EF4-FFF2-40B4-BE49-F238E27FC236}">
                <a16:creationId xmlns:a16="http://schemas.microsoft.com/office/drawing/2014/main" id="{358374AE-E073-C871-5497-A002BCE22BB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10908" y="6305383"/>
            <a:ext cx="3777266" cy="250128"/>
          </a:xfrm>
          <a:prstGeom prst="rect">
            <a:avLst/>
          </a:prstGeom>
          <a:solidFill>
            <a:srgbClr val="B20E1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TLSHAPE_TB_00000000000000000000000000000000_ElapsedTime">
            <a:extLst>
              <a:ext uri="{FF2B5EF4-FFF2-40B4-BE49-F238E27FC236}">
                <a16:creationId xmlns:a16="http://schemas.microsoft.com/office/drawing/2014/main" id="{422CFF58-2A29-B375-997F-910D818AD84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810908" y="4431501"/>
            <a:ext cx="4602558" cy="57697"/>
          </a:xfrm>
          <a:prstGeom prst="rect">
            <a:avLst/>
          </a:prstGeom>
          <a:solidFill>
            <a:srgbClr val="FF0000">
              <a:alpha val="74902"/>
            </a:srgb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TLSHAPE_TB_00000000000000000000000000000000_TodayMarkerShape">
            <a:extLst>
              <a:ext uri="{FF2B5EF4-FFF2-40B4-BE49-F238E27FC236}">
                <a16:creationId xmlns:a16="http://schemas.microsoft.com/office/drawing/2014/main" id="{81B8ED33-7A0C-2529-CB5D-80EB1D0D0C2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355628" y="4425608"/>
            <a:ext cx="63500" cy="60960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TLSHAPE_TB_00000000000000000000000000000000_TodayMarkerText">
            <a:extLst>
              <a:ext uri="{FF2B5EF4-FFF2-40B4-BE49-F238E27FC236}">
                <a16:creationId xmlns:a16="http://schemas.microsoft.com/office/drawing/2014/main" id="{C20E3929-643D-D35E-4D63-6AC45568270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134205" y="4478998"/>
            <a:ext cx="3683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GB" sz="1200" spc="-12" dirty="0">
                <a:solidFill>
                  <a:schemeClr val="dk1"/>
                </a:solidFill>
                <a:latin typeface="Calibri" panose="020F0502020204030204" pitchFamily="34" charset="0"/>
              </a:rPr>
              <a:t>Today</a:t>
            </a:r>
          </a:p>
        </p:txBody>
      </p:sp>
      <p:sp>
        <p:nvSpPr>
          <p:cNvPr id="24" name="OTLSHAPE_TB_00000000000000000000000000000000_TimescaleInterval1">
            <a:extLst>
              <a:ext uri="{FF2B5EF4-FFF2-40B4-BE49-F238E27FC236}">
                <a16:creationId xmlns:a16="http://schemas.microsoft.com/office/drawing/2014/main" id="{CD7EBBB8-CB04-91A8-05CE-E57C82C7CAD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874409" y="4071469"/>
            <a:ext cx="255776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</a:rPr>
              <a:t>Mar</a:t>
            </a:r>
          </a:p>
        </p:txBody>
      </p:sp>
      <p:sp>
        <p:nvSpPr>
          <p:cNvPr id="25" name="OTLSHAPE_TB_00000000000000000000000000000000_TimescaleInterval2">
            <a:extLst>
              <a:ext uri="{FF2B5EF4-FFF2-40B4-BE49-F238E27FC236}">
                <a16:creationId xmlns:a16="http://schemas.microsoft.com/office/drawing/2014/main" id="{2DDDA170-57E6-0510-7C8E-E8FD262ABEB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801902" y="4071469"/>
            <a:ext cx="27122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</a:rPr>
              <a:t>May</a:t>
            </a:r>
          </a:p>
        </p:txBody>
      </p:sp>
      <p:sp>
        <p:nvSpPr>
          <p:cNvPr id="26" name="OTLSHAPE_TB_00000000000000000000000000000000_TimescaleInterval3">
            <a:extLst>
              <a:ext uri="{FF2B5EF4-FFF2-40B4-BE49-F238E27FC236}">
                <a16:creationId xmlns:a16="http://schemas.microsoft.com/office/drawing/2014/main" id="{8DDFA937-BA7A-96D9-CECD-34871CFBCFEE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729395" y="4071469"/>
            <a:ext cx="158185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 dirty="0">
                <a:solidFill>
                  <a:schemeClr val="lt1"/>
                </a:solidFill>
                <a:latin typeface="Calibri" panose="020F0502020204030204" pitchFamily="34" charset="0"/>
              </a:rPr>
              <a:t>Jul</a:t>
            </a:r>
          </a:p>
        </p:txBody>
      </p:sp>
      <p:sp>
        <p:nvSpPr>
          <p:cNvPr id="27" name="OTLSHAPE_TB_00000000000000000000000000000000_TimescaleInterval4">
            <a:extLst>
              <a:ext uri="{FF2B5EF4-FFF2-40B4-BE49-F238E27FC236}">
                <a16:creationId xmlns:a16="http://schemas.microsoft.com/office/drawing/2014/main" id="{78E9E924-213B-D4B1-779F-D2C0026401A6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672093" y="4071469"/>
            <a:ext cx="2286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</a:rPr>
              <a:t>Sep</a:t>
            </a:r>
          </a:p>
        </p:txBody>
      </p:sp>
      <p:sp>
        <p:nvSpPr>
          <p:cNvPr id="28" name="OTLSHAPE_TB_00000000000000000000000000000000_TimescaleInterval5">
            <a:extLst>
              <a:ext uri="{FF2B5EF4-FFF2-40B4-BE49-F238E27FC236}">
                <a16:creationId xmlns:a16="http://schemas.microsoft.com/office/drawing/2014/main" id="{5799DBFF-910C-1E9E-5A41-A119F50EF161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599586" y="4071469"/>
            <a:ext cx="249364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Nov</a:t>
            </a:r>
          </a:p>
        </p:txBody>
      </p:sp>
      <p:sp>
        <p:nvSpPr>
          <p:cNvPr id="29" name="OTLSHAPE_TB_00000000000000000000000000000000_TimescaleInterval6">
            <a:extLst>
              <a:ext uri="{FF2B5EF4-FFF2-40B4-BE49-F238E27FC236}">
                <a16:creationId xmlns:a16="http://schemas.microsoft.com/office/drawing/2014/main" id="{A63CD224-2129-F1B7-0AD7-159D5F2508B8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6527078" y="4071469"/>
            <a:ext cx="2032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30" name="OTLSHAPE_TB_00000000000000000000000000000000_TimescaleInterval7">
            <a:extLst>
              <a:ext uri="{FF2B5EF4-FFF2-40B4-BE49-F238E27FC236}">
                <a16:creationId xmlns:a16="http://schemas.microsoft.com/office/drawing/2014/main" id="{022B6851-898A-F180-51C5-B803210646AD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7439367" y="4071469"/>
            <a:ext cx="255776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</a:rPr>
              <a:t>Mar</a:t>
            </a:r>
          </a:p>
        </p:txBody>
      </p:sp>
      <p:sp>
        <p:nvSpPr>
          <p:cNvPr id="31" name="OTLSHAPE_TB_00000000000000000000000000000000_TimescaleInterval8">
            <a:extLst>
              <a:ext uri="{FF2B5EF4-FFF2-40B4-BE49-F238E27FC236}">
                <a16:creationId xmlns:a16="http://schemas.microsoft.com/office/drawing/2014/main" id="{DD382D51-CD5C-172C-15BE-51726E681FA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8366860" y="4071469"/>
            <a:ext cx="27122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</a:rPr>
              <a:t>May</a:t>
            </a:r>
          </a:p>
        </p:txBody>
      </p:sp>
      <p:sp>
        <p:nvSpPr>
          <p:cNvPr id="32" name="OTLSHAPE_TB_00000000000000000000000000000000_TimescaleInterval9">
            <a:extLst>
              <a:ext uri="{FF2B5EF4-FFF2-40B4-BE49-F238E27FC236}">
                <a16:creationId xmlns:a16="http://schemas.microsoft.com/office/drawing/2014/main" id="{F561678D-7813-CAD8-F66E-9A95AABF731C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9294353" y="4071469"/>
            <a:ext cx="158185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Jul</a:t>
            </a:r>
          </a:p>
        </p:txBody>
      </p:sp>
      <p:sp>
        <p:nvSpPr>
          <p:cNvPr id="33" name="OTLSHAPE_TB_00000000000000000000000000000000_TimescaleInterval10">
            <a:extLst>
              <a:ext uri="{FF2B5EF4-FFF2-40B4-BE49-F238E27FC236}">
                <a16:creationId xmlns:a16="http://schemas.microsoft.com/office/drawing/2014/main" id="{03B8DA10-8D59-B907-86FD-F5923E434D98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10237050" y="4071469"/>
            <a:ext cx="2286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 panose="020F0502020204030204" pitchFamily="34" charset="0"/>
              </a:rPr>
              <a:t>Sep</a:t>
            </a:r>
          </a:p>
        </p:txBody>
      </p:sp>
      <p:sp>
        <p:nvSpPr>
          <p:cNvPr id="34" name="OTLSHAPE_TB_00000000000000000000000000000000_MiddleTimescaleInterval1">
            <a:extLst>
              <a:ext uri="{FF2B5EF4-FFF2-40B4-BE49-F238E27FC236}">
                <a16:creationId xmlns:a16="http://schemas.microsoft.com/office/drawing/2014/main" id="{EF129463-9800-A96A-E5E9-287D46C2F30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1874409" y="4263493"/>
            <a:ext cx="314189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2023</a:t>
            </a:r>
          </a:p>
        </p:txBody>
      </p:sp>
      <p:sp>
        <p:nvSpPr>
          <p:cNvPr id="35" name="OTLSHAPE_TB_00000000000000000000000000000000_MiddleTimescaleInterval2">
            <a:extLst>
              <a:ext uri="{FF2B5EF4-FFF2-40B4-BE49-F238E27FC236}">
                <a16:creationId xmlns:a16="http://schemas.microsoft.com/office/drawing/2014/main" id="{2BC9AA5D-6B1D-FA30-EF69-359A0F043D52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6527078" y="4263493"/>
            <a:ext cx="314189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2024</a:t>
            </a:r>
          </a:p>
        </p:txBody>
      </p:sp>
      <p:sp>
        <p:nvSpPr>
          <p:cNvPr id="36" name="OTLSHAPE_SLT_60ac0f22e63548df9dcc3e2a3e4fd9f2_Title">
            <a:extLst>
              <a:ext uri="{FF2B5EF4-FFF2-40B4-BE49-F238E27FC236}">
                <a16:creationId xmlns:a16="http://schemas.microsoft.com/office/drawing/2014/main" id="{FB1AF9B6-4607-2FDA-BFFD-151B845CD30E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10975443" y="2962207"/>
            <a:ext cx="533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GB" sz="1100" b="1" spc="-12">
                <a:solidFill>
                  <a:srgbClr val="B01319"/>
                </a:solidFill>
                <a:latin typeface="Calibri" panose="020F0502020204030204" pitchFamily="34" charset="0"/>
              </a:rPr>
              <a:t>WTSA-24</a:t>
            </a:r>
          </a:p>
        </p:txBody>
      </p:sp>
      <p:cxnSp>
        <p:nvCxnSpPr>
          <p:cNvPr id="37" name="OTLSHAPE_TB_00000000000000000000000000000000_Separator1">
            <a:extLst>
              <a:ext uri="{FF2B5EF4-FFF2-40B4-BE49-F238E27FC236}">
                <a16:creationId xmlns:a16="http://schemas.microsoft.com/office/drawing/2014/main" id="{9D10B64F-B5D0-A6A9-28CC-CE2A0454E0DF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>
            <a:off x="2738402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OTLSHAPE_TB_00000000000000000000000000000000_Separator2">
            <a:extLst>
              <a:ext uri="{FF2B5EF4-FFF2-40B4-BE49-F238E27FC236}">
                <a16:creationId xmlns:a16="http://schemas.microsoft.com/office/drawing/2014/main" id="{7FD165B5-024B-4966-06A4-0EE1F3C850DD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>
            <a:off x="3665895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OTLSHAPE_TB_00000000000000000000000000000000_Separator3">
            <a:extLst>
              <a:ext uri="{FF2B5EF4-FFF2-40B4-BE49-F238E27FC236}">
                <a16:creationId xmlns:a16="http://schemas.microsoft.com/office/drawing/2014/main" id="{08A73ABF-A9A4-5E78-5B77-2ADF4BE1737C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4608592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OTLSHAPE_TB_00000000000000000000000000000000_Separator4">
            <a:extLst>
              <a:ext uri="{FF2B5EF4-FFF2-40B4-BE49-F238E27FC236}">
                <a16:creationId xmlns:a16="http://schemas.microsoft.com/office/drawing/2014/main" id="{86BCD86A-49B6-32E6-6E1B-6D594C4E6BE0}"/>
              </a:ext>
            </a:extLst>
          </p:cNvPr>
          <p:cNvCxnSpPr/>
          <p:nvPr>
            <p:custDataLst>
              <p:tags r:id="rId28"/>
            </p:custDataLst>
          </p:nvPr>
        </p:nvCxnSpPr>
        <p:spPr>
          <a:xfrm>
            <a:off x="5536085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OTLSHAPE_TB_00000000000000000000000000000000_Separator5">
            <a:extLst>
              <a:ext uri="{FF2B5EF4-FFF2-40B4-BE49-F238E27FC236}">
                <a16:creationId xmlns:a16="http://schemas.microsoft.com/office/drawing/2014/main" id="{D104CFC8-275E-C3AD-F1C2-6600A52B445C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>
            <a:off x="6463578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OTLSHAPE_TB_00000000000000000000000000000000_Separator6">
            <a:extLst>
              <a:ext uri="{FF2B5EF4-FFF2-40B4-BE49-F238E27FC236}">
                <a16:creationId xmlns:a16="http://schemas.microsoft.com/office/drawing/2014/main" id="{944D51FC-F08F-F4D6-14DC-783FE1955E91}"/>
              </a:ext>
            </a:extLst>
          </p:cNvPr>
          <p:cNvCxnSpPr/>
          <p:nvPr>
            <p:custDataLst>
              <p:tags r:id="rId30"/>
            </p:custDataLst>
          </p:nvPr>
        </p:nvCxnSpPr>
        <p:spPr>
          <a:xfrm>
            <a:off x="7375867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OTLSHAPE_TB_00000000000000000000000000000000_Separator7">
            <a:extLst>
              <a:ext uri="{FF2B5EF4-FFF2-40B4-BE49-F238E27FC236}">
                <a16:creationId xmlns:a16="http://schemas.microsoft.com/office/drawing/2014/main" id="{9B495E30-82F6-2C0E-6101-FEAF2656AD39}"/>
              </a:ext>
            </a:extLst>
          </p:cNvPr>
          <p:cNvCxnSpPr/>
          <p:nvPr>
            <p:custDataLst>
              <p:tags r:id="rId31"/>
            </p:custDataLst>
          </p:nvPr>
        </p:nvCxnSpPr>
        <p:spPr>
          <a:xfrm>
            <a:off x="7467982" y="4027900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OTLSHAPE_TB_00000000000000000000000000000000_Separator8">
            <a:extLst>
              <a:ext uri="{FF2B5EF4-FFF2-40B4-BE49-F238E27FC236}">
                <a16:creationId xmlns:a16="http://schemas.microsoft.com/office/drawing/2014/main" id="{78519479-5B05-2537-46BD-F30A6414F7AE}"/>
              </a:ext>
            </a:extLst>
          </p:cNvPr>
          <p:cNvCxnSpPr/>
          <p:nvPr>
            <p:custDataLst>
              <p:tags r:id="rId32"/>
            </p:custDataLst>
          </p:nvPr>
        </p:nvCxnSpPr>
        <p:spPr>
          <a:xfrm>
            <a:off x="9230853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OTLSHAPE_TB_00000000000000000000000000000000_Separator9">
            <a:extLst>
              <a:ext uri="{FF2B5EF4-FFF2-40B4-BE49-F238E27FC236}">
                <a16:creationId xmlns:a16="http://schemas.microsoft.com/office/drawing/2014/main" id="{B42AFE43-AC09-DCC2-B9BE-9AE054EA2C58}"/>
              </a:ext>
            </a:extLst>
          </p:cNvPr>
          <p:cNvCxnSpPr/>
          <p:nvPr>
            <p:custDataLst>
              <p:tags r:id="rId33"/>
            </p:custDataLst>
          </p:nvPr>
        </p:nvCxnSpPr>
        <p:spPr>
          <a:xfrm>
            <a:off x="10173550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OTLSHAPE_TB_00000000000000000000000000000000_MiddleSeparator1">
            <a:extLst>
              <a:ext uri="{FF2B5EF4-FFF2-40B4-BE49-F238E27FC236}">
                <a16:creationId xmlns:a16="http://schemas.microsoft.com/office/drawing/2014/main" id="{0FA39F78-68D8-E789-E60E-E275B63261C7}"/>
              </a:ext>
            </a:extLst>
          </p:cNvPr>
          <p:cNvCxnSpPr/>
          <p:nvPr>
            <p:custDataLst>
              <p:tags r:id="rId34"/>
            </p:custDataLst>
          </p:nvPr>
        </p:nvCxnSpPr>
        <p:spPr>
          <a:xfrm>
            <a:off x="6463578" y="4265080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TLSHAPE_T_4249128b0e914cf783f5045385962602_Shape">
            <a:extLst>
              <a:ext uri="{FF2B5EF4-FFF2-40B4-BE49-F238E27FC236}">
                <a16:creationId xmlns:a16="http://schemas.microsoft.com/office/drawing/2014/main" id="{0B074181-5AC7-6828-D5F9-42FD66E363AE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3921866" y="3869856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TLSHAPE_T_ce943aeb99b943ffa4457281f1ce2e09_JoinedDate">
            <a:extLst>
              <a:ext uri="{FF2B5EF4-FFF2-40B4-BE49-F238E27FC236}">
                <a16:creationId xmlns:a16="http://schemas.microsoft.com/office/drawing/2014/main" id="{101F2DBA-31CE-262D-96F9-F47CE26D4369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2905181" y="3647699"/>
            <a:ext cx="749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May 30 - Jun 2</a:t>
            </a:r>
          </a:p>
        </p:txBody>
      </p:sp>
      <p:sp>
        <p:nvSpPr>
          <p:cNvPr id="49" name="OTLSHAPE_T_ce943aeb99b943ffa4457281f1ce2e09_Title">
            <a:extLst>
              <a:ext uri="{FF2B5EF4-FFF2-40B4-BE49-F238E27FC236}">
                <a16:creationId xmlns:a16="http://schemas.microsoft.com/office/drawing/2014/main" id="{966F99D8-EF9D-03C0-39F4-BEF95B02EEF8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2945041" y="3494350"/>
            <a:ext cx="609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chemeClr val="dk1"/>
                </a:solidFill>
                <a:latin typeface="Calibri" panose="020F0502020204030204" pitchFamily="34" charset="0"/>
              </a:rPr>
              <a:t>TSAG 23/1</a:t>
            </a:r>
          </a:p>
        </p:txBody>
      </p:sp>
      <p:sp>
        <p:nvSpPr>
          <p:cNvPr id="50" name="OTLSHAPE_T_4249128b0e914cf783f5045385962602_JoinedDate">
            <a:extLst>
              <a:ext uri="{FF2B5EF4-FFF2-40B4-BE49-F238E27FC236}">
                <a16:creationId xmlns:a16="http://schemas.microsoft.com/office/drawing/2014/main" id="{79F5EC61-6B9D-1B83-7CAD-D0D2476FE989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3714676" y="3273502"/>
            <a:ext cx="68580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Jul 11 - Jul 21</a:t>
            </a:r>
          </a:p>
        </p:txBody>
      </p:sp>
      <p:sp>
        <p:nvSpPr>
          <p:cNvPr id="51" name="OTLSHAPE_T_4249128b0e914cf783f5045385962602_Title">
            <a:extLst>
              <a:ext uri="{FF2B5EF4-FFF2-40B4-BE49-F238E27FC236}">
                <a16:creationId xmlns:a16="http://schemas.microsoft.com/office/drawing/2014/main" id="{76C2C04D-18AF-C484-0049-E586F47C2A02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3698787" y="2594806"/>
            <a:ext cx="1185042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6">
                <a:solidFill>
                  <a:schemeClr val="dk1"/>
                </a:solidFill>
                <a:latin typeface="Calibri" panose="020F0502020204030204" pitchFamily="34" charset="0"/>
              </a:rPr>
              <a:t>ITU Council 2023</a:t>
            </a:r>
          </a:p>
          <a:p>
            <a:r>
              <a:rPr lang="en-GB" sz="1100" spc="-6">
                <a:solidFill>
                  <a:schemeClr val="dk1"/>
                </a:solidFill>
                <a:latin typeface="Calibri" panose="020F0502020204030204" pitchFamily="34" charset="0"/>
              </a:rPr>
              <a:t>Dates + location approved by Council MS</a:t>
            </a:r>
          </a:p>
        </p:txBody>
      </p:sp>
      <p:sp>
        <p:nvSpPr>
          <p:cNvPr id="52" name="OTLSHAPE_T_7e950a307d87426a8ff3b75dbc232329_JoinedDate">
            <a:extLst>
              <a:ext uri="{FF2B5EF4-FFF2-40B4-BE49-F238E27FC236}">
                <a16:creationId xmlns:a16="http://schemas.microsoft.com/office/drawing/2014/main" id="{3C51CF31-F03D-7040-BC84-6632CD3AD230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5692577" y="3449147"/>
            <a:ext cx="812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Nov 20 - Dec 15</a:t>
            </a:r>
          </a:p>
        </p:txBody>
      </p:sp>
      <p:sp>
        <p:nvSpPr>
          <p:cNvPr id="53" name="OTLSHAPE_T_7e950a307d87426a8ff3b75dbc232329_Title">
            <a:extLst>
              <a:ext uri="{FF2B5EF4-FFF2-40B4-BE49-F238E27FC236}">
                <a16:creationId xmlns:a16="http://schemas.microsoft.com/office/drawing/2014/main" id="{733CCFC4-1D0B-2851-BA43-75FB580DF3D1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5692577" y="3306774"/>
            <a:ext cx="11811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6">
                <a:solidFill>
                  <a:schemeClr val="dk1"/>
                </a:solidFill>
                <a:latin typeface="Calibri" panose="020F0502020204030204" pitchFamily="34" charset="0"/>
              </a:rPr>
              <a:t>WRC-23, Dubai, UAE</a:t>
            </a:r>
          </a:p>
        </p:txBody>
      </p:sp>
      <p:sp>
        <p:nvSpPr>
          <p:cNvPr id="54" name="OTLSHAPE_T_ded44c4a65074fc0a74d4427488f230a_Title">
            <a:extLst>
              <a:ext uri="{FF2B5EF4-FFF2-40B4-BE49-F238E27FC236}">
                <a16:creationId xmlns:a16="http://schemas.microsoft.com/office/drawing/2014/main" id="{9CDFFB10-2664-C7AF-8E58-A2BA36A2AC2E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5524355" y="2987073"/>
            <a:ext cx="10668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6">
                <a:solidFill>
                  <a:schemeClr val="dk1"/>
                </a:solidFill>
                <a:latin typeface="Calibri" panose="020F0502020204030204" pitchFamily="34" charset="0"/>
              </a:rPr>
              <a:t>RA-23, Dubai, UAE</a:t>
            </a:r>
          </a:p>
        </p:txBody>
      </p:sp>
      <p:sp>
        <p:nvSpPr>
          <p:cNvPr id="55" name="OTLSHAPE_M_b7c010c1ff3945669a01af8ced3bc95b_Shape">
            <a:extLst>
              <a:ext uri="{FF2B5EF4-FFF2-40B4-BE49-F238E27FC236}">
                <a16:creationId xmlns:a16="http://schemas.microsoft.com/office/drawing/2014/main" id="{E4FD5BAF-1278-D597-588A-048872EE1AFC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2215783" y="3848886"/>
            <a:ext cx="158185" cy="231225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TLSHAPE_M_253a98a2d6a748d1af1ac250b5b3941c_Shape">
            <a:extLst>
              <a:ext uri="{FF2B5EF4-FFF2-40B4-BE49-F238E27FC236}">
                <a16:creationId xmlns:a16="http://schemas.microsoft.com/office/drawing/2014/main" id="{C37F24B8-F453-4302-2B76-555A8B245AD7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10874302" y="3630884"/>
            <a:ext cx="165100" cy="165100"/>
          </a:xfrm>
          <a:prstGeom prst="wav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TLSHAPE_M_ec1af22e4f0849e1998509755e07847f_Shape">
            <a:extLst>
              <a:ext uri="{FF2B5EF4-FFF2-40B4-BE49-F238E27FC236}">
                <a16:creationId xmlns:a16="http://schemas.microsoft.com/office/drawing/2014/main" id="{90A23965-F88B-FB3B-F21E-403CB458BF4E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 rot="16200000">
            <a:off x="6940517" y="2743661"/>
            <a:ext cx="165100" cy="165100"/>
          </a:xfrm>
          <a:prstGeom prst="flowChartMerg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TLSHAPE_M_b7c010c1ff3945669a01af8ced3bc95b_Title">
            <a:extLst>
              <a:ext uri="{FF2B5EF4-FFF2-40B4-BE49-F238E27FC236}">
                <a16:creationId xmlns:a16="http://schemas.microsoft.com/office/drawing/2014/main" id="{688D6DDB-F12A-2D8B-C815-8A9248616EB3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1383214" y="2110483"/>
            <a:ext cx="1803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GB" sz="1100" b="1" spc="-6">
                <a:solidFill>
                  <a:schemeClr val="dk1"/>
                </a:solidFill>
                <a:latin typeface="Calibri" panose="020F0502020204030204" pitchFamily="34" charset="0"/>
              </a:rPr>
              <a:t>Receipt of India's hosting letter</a:t>
            </a:r>
          </a:p>
        </p:txBody>
      </p:sp>
      <p:sp>
        <p:nvSpPr>
          <p:cNvPr id="59" name="OTLSHAPE_M_b7c010c1ff3945669a01af8ced3bc95b_Date">
            <a:extLst>
              <a:ext uri="{FF2B5EF4-FFF2-40B4-BE49-F238E27FC236}">
                <a16:creationId xmlns:a16="http://schemas.microsoft.com/office/drawing/2014/main" id="{D1685BEE-8114-FF8F-9B65-4A7CC39D30EE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2096658" y="2293702"/>
            <a:ext cx="381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Mar 31</a:t>
            </a:r>
          </a:p>
        </p:txBody>
      </p:sp>
      <p:sp>
        <p:nvSpPr>
          <p:cNvPr id="60" name="OTLSHAPE_M_253a98a2d6a748d1af1ac250b5b3941c_Title">
            <a:extLst>
              <a:ext uri="{FF2B5EF4-FFF2-40B4-BE49-F238E27FC236}">
                <a16:creationId xmlns:a16="http://schemas.microsoft.com/office/drawing/2014/main" id="{7146D74C-8997-9275-AF10-4AB5D91C2A35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1071152" y="3518913"/>
            <a:ext cx="228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rgbClr val="B01319"/>
                </a:solidFill>
                <a:latin typeface="Calibri" panose="020F0502020204030204" pitchFamily="34" charset="0"/>
              </a:rPr>
              <a:t>GSS</a:t>
            </a:r>
          </a:p>
        </p:txBody>
      </p:sp>
      <p:sp>
        <p:nvSpPr>
          <p:cNvPr id="61" name="OTLSHAPE_M_253a98a2d6a748d1af1ac250b5b3941c_Date">
            <a:extLst>
              <a:ext uri="{FF2B5EF4-FFF2-40B4-BE49-F238E27FC236}">
                <a16:creationId xmlns:a16="http://schemas.microsoft.com/office/drawing/2014/main" id="{81E492A5-DEDA-BCAD-5EF3-6EC953AB777E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1071152" y="3702131"/>
            <a:ext cx="3429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6">
                <a:solidFill>
                  <a:srgbClr val="44546A"/>
                </a:solidFill>
                <a:latin typeface="Calibri" panose="020F0502020204030204" pitchFamily="34" charset="0"/>
              </a:rPr>
              <a:t>Oct 14</a:t>
            </a:r>
          </a:p>
        </p:txBody>
      </p:sp>
      <p:sp>
        <p:nvSpPr>
          <p:cNvPr id="62" name="OTLSHAPE_M_ec1af22e4f0849e1998509755e07847f_Title">
            <a:extLst>
              <a:ext uri="{FF2B5EF4-FFF2-40B4-BE49-F238E27FC236}">
                <a16:creationId xmlns:a16="http://schemas.microsoft.com/office/drawing/2014/main" id="{D18C4BE5-CC52-77EA-3596-DC7AB218DF13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6730533" y="2173871"/>
            <a:ext cx="2096708" cy="50783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4" dirty="0">
                <a:solidFill>
                  <a:schemeClr val="dk1"/>
                </a:solidFill>
                <a:latin typeface="Calibri" panose="020F0502020204030204" pitchFamily="34" charset="0"/>
              </a:rPr>
              <a:t>HCA signature (Date/Location TBD)</a:t>
            </a:r>
            <a:br>
              <a:rPr lang="en-GB" sz="1100" b="1" spc="-4" dirty="0">
                <a:solidFill>
                  <a:schemeClr val="dk1"/>
                </a:solidFill>
                <a:latin typeface="Calibri" panose="020F0502020204030204" pitchFamily="34" charset="0"/>
              </a:rPr>
            </a:br>
            <a:r>
              <a:rPr lang="en-GB" sz="1100" spc="-4" dirty="0">
                <a:solidFill>
                  <a:schemeClr val="dk1"/>
                </a:solidFill>
                <a:latin typeface="Calibri" panose="020F0502020204030204" pitchFamily="34" charset="0"/>
              </a:rPr>
              <a:t>Host’s website goes live</a:t>
            </a:r>
          </a:p>
          <a:p>
            <a:r>
              <a:rPr lang="en-GB" sz="1100" spc="-4" dirty="0">
                <a:solidFill>
                  <a:schemeClr val="dk1"/>
                </a:solidFill>
                <a:latin typeface="Calibri" panose="020F0502020204030204" pitchFamily="34" charset="0"/>
              </a:rPr>
              <a:t>Registration opens</a:t>
            </a:r>
          </a:p>
        </p:txBody>
      </p:sp>
      <p:sp>
        <p:nvSpPr>
          <p:cNvPr id="63" name="OTLSHAPE_SLT_60ac0f22e63548df9dcc3e2a3e4fd9f2_JoinedDate">
            <a:extLst>
              <a:ext uri="{FF2B5EF4-FFF2-40B4-BE49-F238E27FC236}">
                <a16:creationId xmlns:a16="http://schemas.microsoft.com/office/drawing/2014/main" id="{F44464F2-A6EC-ADE1-7011-34EA5C04C490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11000843" y="3120250"/>
            <a:ext cx="774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Oct 15 - Oct 24</a:t>
            </a:r>
          </a:p>
        </p:txBody>
      </p:sp>
      <p:sp>
        <p:nvSpPr>
          <p:cNvPr id="64" name="OTLSHAPE_M_253a98a2d6a748d1af1ac250b5b3941c_Shape">
            <a:extLst>
              <a:ext uri="{FF2B5EF4-FFF2-40B4-BE49-F238E27FC236}">
                <a16:creationId xmlns:a16="http://schemas.microsoft.com/office/drawing/2014/main" id="{4D1703F8-9416-4171-2F07-CD1F070439D9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11005936" y="3312193"/>
            <a:ext cx="165100" cy="165100"/>
          </a:xfrm>
          <a:prstGeom prst="wav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5" name="OTLSHAPE_M_253a98a2d6a748d1af1ac250b5b3941c_Connector1">
            <a:extLst>
              <a:ext uri="{FF2B5EF4-FFF2-40B4-BE49-F238E27FC236}">
                <a16:creationId xmlns:a16="http://schemas.microsoft.com/office/drawing/2014/main" id="{49FC49E4-9E4D-228D-5E99-1D3932B2A4FB}"/>
              </a:ext>
            </a:extLst>
          </p:cNvPr>
          <p:cNvCxnSpPr>
            <a:cxnSpLocks/>
          </p:cNvCxnSpPr>
          <p:nvPr>
            <p:custDataLst>
              <p:tags r:id="rId53"/>
            </p:custDataLst>
          </p:nvPr>
        </p:nvCxnSpPr>
        <p:spPr>
          <a:xfrm>
            <a:off x="11000843" y="3409798"/>
            <a:ext cx="5093" cy="618418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TLSHAPE_T_ded44c4a65074fc0a74d4427488f230a_JoinedDate">
            <a:extLst>
              <a:ext uri="{FF2B5EF4-FFF2-40B4-BE49-F238E27FC236}">
                <a16:creationId xmlns:a16="http://schemas.microsoft.com/office/drawing/2014/main" id="{E23F1ED1-F432-E5B0-C8C3-F4C0736A1E2F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524355" y="3136571"/>
            <a:ext cx="825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 dirty="0">
                <a:solidFill>
                  <a:srgbClr val="44546A"/>
                </a:solidFill>
                <a:latin typeface="Calibri" panose="020F0502020204030204" pitchFamily="34" charset="0"/>
              </a:rPr>
              <a:t>Nov 13 - Nov 17</a:t>
            </a:r>
          </a:p>
        </p:txBody>
      </p:sp>
      <p:sp>
        <p:nvSpPr>
          <p:cNvPr id="67" name="OTLSHAPE_T_76e3cc3bbb7b4a59a05788b194d0b8cf_Title">
            <a:extLst>
              <a:ext uri="{FF2B5EF4-FFF2-40B4-BE49-F238E27FC236}">
                <a16:creationId xmlns:a16="http://schemas.microsoft.com/office/drawing/2014/main" id="{C01E934F-F26F-5ED1-97A0-5443798A2EDD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8755688" y="3332135"/>
            <a:ext cx="9779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6" dirty="0">
                <a:solidFill>
                  <a:schemeClr val="dk1"/>
                </a:solidFill>
                <a:latin typeface="Calibri" panose="020F0502020204030204" pitchFamily="34" charset="0"/>
              </a:rPr>
              <a:t>ITU Council 2024</a:t>
            </a:r>
          </a:p>
        </p:txBody>
      </p:sp>
      <p:sp>
        <p:nvSpPr>
          <p:cNvPr id="68" name="OTLSHAPE_T_4249128b0e914cf783f5045385962602_Shape">
            <a:extLst>
              <a:ext uri="{FF2B5EF4-FFF2-40B4-BE49-F238E27FC236}">
                <a16:creationId xmlns:a16="http://schemas.microsoft.com/office/drawing/2014/main" id="{C9FC0059-4073-11A0-7C7E-C21CC8E4951D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3201380" y="3867038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TLSHAPE_T_4249128b0e914cf783f5045385962602_Shape">
            <a:extLst>
              <a:ext uri="{FF2B5EF4-FFF2-40B4-BE49-F238E27FC236}">
                <a16:creationId xmlns:a16="http://schemas.microsoft.com/office/drawing/2014/main" id="{0408C266-DD19-AF29-A0DD-AD1BBB39E948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8916552" y="3888911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TLSHAPE_T_76e3cc3bbb7b4a59a05788b194d0b8cf_JoinedDate">
            <a:extLst>
              <a:ext uri="{FF2B5EF4-FFF2-40B4-BE49-F238E27FC236}">
                <a16:creationId xmlns:a16="http://schemas.microsoft.com/office/drawing/2014/main" id="{DE3174AB-795A-C4B1-C6F2-AA15FDBC7E2A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8770563" y="3477184"/>
            <a:ext cx="622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 dirty="0">
                <a:solidFill>
                  <a:srgbClr val="44546A"/>
                </a:solidFill>
                <a:latin typeface="Calibri" panose="020F0502020204030204" pitchFamily="34" charset="0"/>
              </a:rPr>
              <a:t>4 – 14 June</a:t>
            </a:r>
          </a:p>
        </p:txBody>
      </p:sp>
      <p:sp>
        <p:nvSpPr>
          <p:cNvPr id="71" name="Title 2">
            <a:extLst>
              <a:ext uri="{FF2B5EF4-FFF2-40B4-BE49-F238E27FC236}">
                <a16:creationId xmlns:a16="http://schemas.microsoft.com/office/drawing/2014/main" id="{28B48CD8-5289-A00C-11E6-BA21A28273C7}"/>
              </a:ext>
            </a:extLst>
          </p:cNvPr>
          <p:cNvSpPr txBox="1">
            <a:spLocks/>
          </p:cNvSpPr>
          <p:nvPr/>
        </p:nvSpPr>
        <p:spPr>
          <a:xfrm>
            <a:off x="614780" y="757325"/>
            <a:ext cx="8999926" cy="5970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Avenir Black" panose="02000503020000020003" pitchFamily="2" charset="0"/>
              </a:rPr>
              <a:t>WTSA-24 preparations</a:t>
            </a:r>
            <a:endParaRPr lang="en-GB" dirty="0">
              <a:latin typeface="Avenir Black" panose="02000503020000020003" pitchFamily="2" charset="0"/>
            </a:endParaRPr>
          </a:p>
        </p:txBody>
      </p:sp>
      <p:cxnSp>
        <p:nvCxnSpPr>
          <p:cNvPr id="72" name="OTLSHAPE_M_253a98a2d6a748d1af1ac250b5b3941c_Connector1">
            <a:extLst>
              <a:ext uri="{FF2B5EF4-FFF2-40B4-BE49-F238E27FC236}">
                <a16:creationId xmlns:a16="http://schemas.microsoft.com/office/drawing/2014/main" id="{EC0515E7-D0AA-6506-B8D6-2AD5AC38793F}"/>
              </a:ext>
            </a:extLst>
          </p:cNvPr>
          <p:cNvCxnSpPr>
            <a:cxnSpLocks/>
          </p:cNvCxnSpPr>
          <p:nvPr>
            <p:custDataLst>
              <p:tags r:id="rId59"/>
            </p:custDataLst>
          </p:nvPr>
        </p:nvCxnSpPr>
        <p:spPr>
          <a:xfrm>
            <a:off x="3297199" y="3844467"/>
            <a:ext cx="7724" cy="26406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OTLSHAPE_M_253a98a2d6a748d1af1ac250b5b3941c_Connector1">
            <a:extLst>
              <a:ext uri="{FF2B5EF4-FFF2-40B4-BE49-F238E27FC236}">
                <a16:creationId xmlns:a16="http://schemas.microsoft.com/office/drawing/2014/main" id="{D6074D18-304E-4BDC-1145-1A95B1B9FABF}"/>
              </a:ext>
            </a:extLst>
          </p:cNvPr>
          <p:cNvCxnSpPr>
            <a:cxnSpLocks/>
          </p:cNvCxnSpPr>
          <p:nvPr>
            <p:custDataLst>
              <p:tags r:id="rId60"/>
            </p:custDataLst>
          </p:nvPr>
        </p:nvCxnSpPr>
        <p:spPr>
          <a:xfrm>
            <a:off x="5036927" y="4173781"/>
            <a:ext cx="0" cy="44217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TLSHAPE_T_ce943aeb99b943ffa4457281f1ce2e09_Title">
            <a:extLst>
              <a:ext uri="{FF2B5EF4-FFF2-40B4-BE49-F238E27FC236}">
                <a16:creationId xmlns:a16="http://schemas.microsoft.com/office/drawing/2014/main" id="{120BEB15-1B32-373F-8093-08A9659FE80F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6577294" y="3531006"/>
            <a:ext cx="609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 dirty="0">
                <a:solidFill>
                  <a:schemeClr val="dk1"/>
                </a:solidFill>
                <a:latin typeface="Calibri" panose="020F0502020204030204" pitchFamily="34" charset="0"/>
              </a:rPr>
              <a:t>TSAG 24/1</a:t>
            </a:r>
          </a:p>
        </p:txBody>
      </p:sp>
      <p:cxnSp>
        <p:nvCxnSpPr>
          <p:cNvPr id="76" name="OTLSHAPE_M_253a98a2d6a748d1af1ac250b5b3941c_Connector1">
            <a:extLst>
              <a:ext uri="{FF2B5EF4-FFF2-40B4-BE49-F238E27FC236}">
                <a16:creationId xmlns:a16="http://schemas.microsoft.com/office/drawing/2014/main" id="{8A610B67-B725-9BEF-C334-D62DA0E0A16E}"/>
              </a:ext>
            </a:extLst>
          </p:cNvPr>
          <p:cNvCxnSpPr/>
          <p:nvPr>
            <p:custDataLst>
              <p:tags r:id="rId62"/>
            </p:custDataLst>
          </p:nvPr>
        </p:nvCxnSpPr>
        <p:spPr>
          <a:xfrm>
            <a:off x="8992752" y="3643256"/>
            <a:ext cx="0" cy="44217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OTLSHAPE_M_ec1af22e4f0849e1998509755e07847f_Connector1">
            <a:extLst>
              <a:ext uri="{FF2B5EF4-FFF2-40B4-BE49-F238E27FC236}">
                <a16:creationId xmlns:a16="http://schemas.microsoft.com/office/drawing/2014/main" id="{6280E6F3-8A88-1FFA-C974-C4F80C07E099}"/>
              </a:ext>
            </a:extLst>
          </p:cNvPr>
          <p:cNvCxnSpPr>
            <a:cxnSpLocks/>
            <a:endCxn id="28" idx="1"/>
          </p:cNvCxnSpPr>
          <p:nvPr>
            <p:custDataLst>
              <p:tags r:id="rId63"/>
            </p:custDataLst>
          </p:nvPr>
        </p:nvCxnSpPr>
        <p:spPr>
          <a:xfrm>
            <a:off x="5599586" y="3291596"/>
            <a:ext cx="0" cy="872901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OTLSHAPE_M_ec1af22e4f0849e1998509755e07847f_Connector1">
            <a:extLst>
              <a:ext uri="{FF2B5EF4-FFF2-40B4-BE49-F238E27FC236}">
                <a16:creationId xmlns:a16="http://schemas.microsoft.com/office/drawing/2014/main" id="{2FBEA10B-9B2D-CE37-0A07-EE161A3E7B35}"/>
              </a:ext>
            </a:extLst>
          </p:cNvPr>
          <p:cNvCxnSpPr>
            <a:cxnSpLocks/>
          </p:cNvCxnSpPr>
          <p:nvPr>
            <p:custDataLst>
              <p:tags r:id="rId64"/>
            </p:custDataLst>
          </p:nvPr>
        </p:nvCxnSpPr>
        <p:spPr>
          <a:xfrm flipH="1">
            <a:off x="5749272" y="3657216"/>
            <a:ext cx="2255" cy="41425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OTLSHAPE_T_4249128b0e914cf783f5045385962602_Shape">
            <a:extLst>
              <a:ext uri="{FF2B5EF4-FFF2-40B4-BE49-F238E27FC236}">
                <a16:creationId xmlns:a16="http://schemas.microsoft.com/office/drawing/2014/main" id="{BDD65EC2-EAE4-F501-8FB7-09AEA56A2992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6789981" y="3881361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TLSHAPE_M_7e950a307d87426a8ff3b75dbc232329_Shape">
            <a:extLst>
              <a:ext uri="{FF2B5EF4-FFF2-40B4-BE49-F238E27FC236}">
                <a16:creationId xmlns:a16="http://schemas.microsoft.com/office/drawing/2014/main" id="{799C5F8B-00F8-3B94-54FD-1C83636502FA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5515321" y="3864520"/>
            <a:ext cx="174657" cy="205169"/>
          </a:xfrm>
          <a:prstGeom prst="star8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TLSHAPE_M_7e950a307d87426a8ff3b75dbc232329_Shape">
            <a:extLst>
              <a:ext uri="{FF2B5EF4-FFF2-40B4-BE49-F238E27FC236}">
                <a16:creationId xmlns:a16="http://schemas.microsoft.com/office/drawing/2014/main" id="{7C16999E-B202-B06F-2CE0-709969617973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>
            <a:off x="5677355" y="3872922"/>
            <a:ext cx="174657" cy="205169"/>
          </a:xfrm>
          <a:prstGeom prst="star8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4" name="OTLSHAPE_M_ec1af22e4f0849e1998509755e07847f_Connector1">
            <a:extLst>
              <a:ext uri="{FF2B5EF4-FFF2-40B4-BE49-F238E27FC236}">
                <a16:creationId xmlns:a16="http://schemas.microsoft.com/office/drawing/2014/main" id="{698808D4-3564-27BF-B97F-63B3D758C921}"/>
              </a:ext>
            </a:extLst>
          </p:cNvPr>
          <p:cNvCxnSpPr>
            <a:cxnSpLocks/>
          </p:cNvCxnSpPr>
          <p:nvPr>
            <p:custDataLst>
              <p:tags r:id="rId68"/>
            </p:custDataLst>
          </p:nvPr>
        </p:nvCxnSpPr>
        <p:spPr>
          <a:xfrm>
            <a:off x="7345496" y="3698494"/>
            <a:ext cx="2484" cy="244851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 Placeholder 15">
            <a:extLst>
              <a:ext uri="{FF2B5EF4-FFF2-40B4-BE49-F238E27FC236}">
                <a16:creationId xmlns:a16="http://schemas.microsoft.com/office/drawing/2014/main" id="{36E48DF9-5BC9-CE96-6056-7177520E29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4363" y="312738"/>
            <a:ext cx="4554537" cy="309562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en-US" dirty="0">
                <a:solidFill>
                  <a:schemeClr val="accent2"/>
                </a:solidFill>
                <a:latin typeface="Avenir Book" panose="02000503020000020003" pitchFamily="2" charset="0"/>
              </a:rPr>
              <a:t>Timeline summary</a:t>
            </a:r>
            <a:endParaRPr lang="en-GB" dirty="0">
              <a:solidFill>
                <a:schemeClr val="accent2"/>
              </a:solidFill>
              <a:latin typeface="Avenir Book" panose="02000503020000020003" pitchFamily="2" charset="0"/>
            </a:endParaRPr>
          </a:p>
        </p:txBody>
      </p:sp>
      <p:sp>
        <p:nvSpPr>
          <p:cNvPr id="3" name="OTLSHAPE_T_4249128b0e914cf783f5045385962602_Shape">
            <a:extLst>
              <a:ext uri="{FF2B5EF4-FFF2-40B4-BE49-F238E27FC236}">
                <a16:creationId xmlns:a16="http://schemas.microsoft.com/office/drawing/2014/main" id="{C27E258B-FB6F-6C6E-B614-9E97BF3FCF70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6565867" y="4489198"/>
            <a:ext cx="152400" cy="2032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TLSHAPE_T_ce943aeb99b943ffa4457281f1ce2e09_JoinedDate">
            <a:extLst>
              <a:ext uri="{FF2B5EF4-FFF2-40B4-BE49-F238E27FC236}">
                <a16:creationId xmlns:a16="http://schemas.microsoft.com/office/drawing/2014/main" id="{CC92AF58-4321-9C74-4947-F8639FF8C643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6593982" y="3674168"/>
            <a:ext cx="838144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Jan 22- 26</a:t>
            </a:r>
          </a:p>
        </p:txBody>
      </p:sp>
      <p:sp>
        <p:nvSpPr>
          <p:cNvPr id="86" name="OTLSHAPE_T_ce943aeb99b943ffa4457281f1ce2e09_Title">
            <a:extLst>
              <a:ext uri="{FF2B5EF4-FFF2-40B4-BE49-F238E27FC236}">
                <a16:creationId xmlns:a16="http://schemas.microsoft.com/office/drawing/2014/main" id="{75805301-8C1E-BDA5-4258-296E966A9AD7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13467" y="4697282"/>
            <a:ext cx="609600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chemeClr val="dk1"/>
                </a:solidFill>
                <a:latin typeface="Calibri" panose="020F0502020204030204" pitchFamily="34" charset="0"/>
              </a:rPr>
              <a:t>IRM 24/1</a:t>
            </a:r>
          </a:p>
        </p:txBody>
      </p:sp>
      <p:sp>
        <p:nvSpPr>
          <p:cNvPr id="87" name="OTLSHAPE_T_ce943aeb99b943ffa4457281f1ce2e09_JoinedDate">
            <a:extLst>
              <a:ext uri="{FF2B5EF4-FFF2-40B4-BE49-F238E27FC236}">
                <a16:creationId xmlns:a16="http://schemas.microsoft.com/office/drawing/2014/main" id="{74D144E2-3138-70B5-3B8A-1968EBDB2907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6480508" y="4887131"/>
            <a:ext cx="495243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Jan 18</a:t>
            </a:r>
          </a:p>
        </p:txBody>
      </p:sp>
      <p:sp>
        <p:nvSpPr>
          <p:cNvPr id="88" name="OTLSHAPE_T_ce943aeb99b943ffa4457281f1ce2e09_Title">
            <a:extLst>
              <a:ext uri="{FF2B5EF4-FFF2-40B4-BE49-F238E27FC236}">
                <a16:creationId xmlns:a16="http://schemas.microsoft.com/office/drawing/2014/main" id="{AD5A5E52-8C2E-719E-5624-479AED44CC7F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9900529" y="3446367"/>
            <a:ext cx="609600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 dirty="0">
                <a:solidFill>
                  <a:schemeClr val="dk1"/>
                </a:solidFill>
                <a:latin typeface="Calibri" panose="020F0502020204030204" pitchFamily="34" charset="0"/>
              </a:rPr>
              <a:t>TSAG 24/2</a:t>
            </a:r>
          </a:p>
        </p:txBody>
      </p:sp>
      <p:sp>
        <p:nvSpPr>
          <p:cNvPr id="89" name="OTLSHAPE_T_4249128b0e914cf783f5045385962602_Shape">
            <a:extLst>
              <a:ext uri="{FF2B5EF4-FFF2-40B4-BE49-F238E27FC236}">
                <a16:creationId xmlns:a16="http://schemas.microsoft.com/office/drawing/2014/main" id="{05A00E72-45E4-B2F0-4389-D173DECC7F13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>
            <a:off x="9833872" y="3868268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TLSHAPE_T_ce943aeb99b943ffa4457281f1ce2e09_JoinedDate">
            <a:extLst>
              <a:ext uri="{FF2B5EF4-FFF2-40B4-BE49-F238E27FC236}">
                <a16:creationId xmlns:a16="http://schemas.microsoft.com/office/drawing/2014/main" id="{DDE044AB-42AF-AC8C-3C10-2ED1F333B910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9880619" y="3588659"/>
            <a:ext cx="619126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900" spc="-4" dirty="0">
                <a:solidFill>
                  <a:srgbClr val="44546A"/>
                </a:solidFill>
                <a:latin typeface="Calibri" panose="020F0502020204030204" pitchFamily="34" charset="0"/>
              </a:rPr>
              <a:t>July 29 – August 2</a:t>
            </a:r>
          </a:p>
        </p:txBody>
      </p:sp>
      <p:sp>
        <p:nvSpPr>
          <p:cNvPr id="93" name="OTLSHAPE_T_4249128b0e914cf783f5045385962602_Shape">
            <a:extLst>
              <a:ext uri="{FF2B5EF4-FFF2-40B4-BE49-F238E27FC236}">
                <a16:creationId xmlns:a16="http://schemas.microsoft.com/office/drawing/2014/main" id="{CA8F5F21-8238-6B70-ED03-CBC789083ED0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>
            <a:off x="9733588" y="4444166"/>
            <a:ext cx="152400" cy="2032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TLSHAPE_T_ce943aeb99b943ffa4457281f1ce2e09_JoinedDate">
            <a:extLst>
              <a:ext uri="{FF2B5EF4-FFF2-40B4-BE49-F238E27FC236}">
                <a16:creationId xmlns:a16="http://schemas.microsoft.com/office/drawing/2014/main" id="{48F57F29-1797-F83C-C74B-2B3A71DEECF3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9609924" y="4814150"/>
            <a:ext cx="495243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 dirty="0">
                <a:solidFill>
                  <a:srgbClr val="44546A"/>
                </a:solidFill>
                <a:latin typeface="Calibri" panose="020F0502020204030204" pitchFamily="34" charset="0"/>
              </a:rPr>
              <a:t>July 25</a:t>
            </a:r>
          </a:p>
        </p:txBody>
      </p:sp>
      <p:sp>
        <p:nvSpPr>
          <p:cNvPr id="96" name="OTLSHAPE_T_ce943aeb99b943ffa4457281f1ce2e09_Title">
            <a:extLst>
              <a:ext uri="{FF2B5EF4-FFF2-40B4-BE49-F238E27FC236}">
                <a16:creationId xmlns:a16="http://schemas.microsoft.com/office/drawing/2014/main" id="{A23AE35B-FF35-F062-4652-9C480CFD8B42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9563950" y="4652125"/>
            <a:ext cx="609600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chemeClr val="dk1"/>
                </a:solidFill>
                <a:latin typeface="Calibri" panose="020F0502020204030204" pitchFamily="34" charset="0"/>
              </a:rPr>
              <a:t>IRM 24/2</a:t>
            </a:r>
          </a:p>
        </p:txBody>
      </p:sp>
      <p:cxnSp>
        <p:nvCxnSpPr>
          <p:cNvPr id="5" name="OTLSHAPE_M_253a98a2d6a748d1af1ac250b5b3941c_Connector1">
            <a:extLst>
              <a:ext uri="{FF2B5EF4-FFF2-40B4-BE49-F238E27FC236}">
                <a16:creationId xmlns:a16="http://schemas.microsoft.com/office/drawing/2014/main" id="{B96E5786-870E-AAC5-4CA9-28F5834C9491}"/>
              </a:ext>
            </a:extLst>
          </p:cNvPr>
          <p:cNvCxnSpPr>
            <a:cxnSpLocks/>
          </p:cNvCxnSpPr>
          <p:nvPr>
            <p:custDataLst>
              <p:tags r:id="rId79"/>
            </p:custDataLst>
          </p:nvPr>
        </p:nvCxnSpPr>
        <p:spPr>
          <a:xfrm>
            <a:off x="4001824" y="3624614"/>
            <a:ext cx="0" cy="44217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TLSHAPE_T_4249128b0e914cf783f5045385962602_Shape">
            <a:extLst>
              <a:ext uri="{FF2B5EF4-FFF2-40B4-BE49-F238E27FC236}">
                <a16:creationId xmlns:a16="http://schemas.microsoft.com/office/drawing/2014/main" id="{AD72FAF4-A47A-54D6-5B74-17F9ECBA7F64}"/>
              </a:ext>
            </a:extLst>
          </p:cNvPr>
          <p:cNvSpPr/>
          <p:nvPr>
            <p:custDataLst>
              <p:tags r:id="rId80"/>
            </p:custDataLst>
          </p:nvPr>
        </p:nvSpPr>
        <p:spPr>
          <a:xfrm>
            <a:off x="5081835" y="4472484"/>
            <a:ext cx="152400" cy="203200"/>
          </a:xfrm>
          <a:prstGeom prst="rect">
            <a:avLst/>
          </a:prstGeom>
          <a:solidFill>
            <a:srgbClr val="00CD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TLSHAPE_M_ec1af22e4f0849e1998509755e07847f_Title">
            <a:extLst>
              <a:ext uri="{FF2B5EF4-FFF2-40B4-BE49-F238E27FC236}">
                <a16:creationId xmlns:a16="http://schemas.microsoft.com/office/drawing/2014/main" id="{0C0A3312-DFA1-EC11-4D05-8F4B9C530120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4839704" y="4664956"/>
            <a:ext cx="1026689" cy="33855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4">
                <a:solidFill>
                  <a:schemeClr val="dk1"/>
                </a:solidFill>
                <a:latin typeface="Calibri" panose="020F0502020204030204" pitchFamily="34" charset="0"/>
              </a:rPr>
              <a:t>Site visit </a:t>
            </a:r>
            <a:br>
              <a:rPr lang="en-GB" sz="1100" b="1" spc="-4">
                <a:solidFill>
                  <a:schemeClr val="dk1"/>
                </a:solidFill>
                <a:latin typeface="Calibri" panose="020F0502020204030204" pitchFamily="34" charset="0"/>
              </a:rPr>
            </a:br>
            <a:r>
              <a:rPr lang="en-GB" sz="1100" b="1" spc="-4">
                <a:solidFill>
                  <a:schemeClr val="dk1"/>
                </a:solidFill>
                <a:latin typeface="Calibri" panose="020F0502020204030204" pitchFamily="34" charset="0"/>
              </a:rPr>
              <a:t>3-5 Oct. </a:t>
            </a:r>
          </a:p>
        </p:txBody>
      </p:sp>
      <p:sp>
        <p:nvSpPr>
          <p:cNvPr id="78" name="OTLSHAPE_T_4249128b0e914cf783f5045385962602_Shape">
            <a:extLst>
              <a:ext uri="{FF2B5EF4-FFF2-40B4-BE49-F238E27FC236}">
                <a16:creationId xmlns:a16="http://schemas.microsoft.com/office/drawing/2014/main" id="{CD66B829-0F16-414A-384D-0BABDBD28C8C}"/>
              </a:ext>
            </a:extLst>
          </p:cNvPr>
          <p:cNvSpPr/>
          <p:nvPr>
            <p:custDataLst>
              <p:tags r:id="rId82"/>
            </p:custDataLst>
          </p:nvPr>
        </p:nvSpPr>
        <p:spPr>
          <a:xfrm>
            <a:off x="10384355" y="3857156"/>
            <a:ext cx="152400" cy="203200"/>
          </a:xfrm>
          <a:prstGeom prst="rect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0" name="OTLSHAPE_M_253a98a2d6a748d1af1ac250b5b3941c_Connector1">
            <a:extLst>
              <a:ext uri="{FF2B5EF4-FFF2-40B4-BE49-F238E27FC236}">
                <a16:creationId xmlns:a16="http://schemas.microsoft.com/office/drawing/2014/main" id="{34C681E4-591D-1BEB-70D1-65BBD5059116}"/>
              </a:ext>
            </a:extLst>
          </p:cNvPr>
          <p:cNvCxnSpPr>
            <a:cxnSpLocks/>
          </p:cNvCxnSpPr>
          <p:nvPr>
            <p:custDataLst>
              <p:tags r:id="rId83"/>
            </p:custDataLst>
          </p:nvPr>
        </p:nvCxnSpPr>
        <p:spPr>
          <a:xfrm>
            <a:off x="10460555" y="2962207"/>
            <a:ext cx="0" cy="871998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TLSHAPE_T_76e3cc3bbb7b4a59a05788b194d0b8cf_Title">
            <a:extLst>
              <a:ext uri="{FF2B5EF4-FFF2-40B4-BE49-F238E27FC236}">
                <a16:creationId xmlns:a16="http://schemas.microsoft.com/office/drawing/2014/main" id="{2719F594-DBF1-8950-A3DD-E8028AA4DF16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9809788" y="2727979"/>
            <a:ext cx="1301533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6">
                <a:solidFill>
                  <a:schemeClr val="dk1"/>
                </a:solidFill>
                <a:latin typeface="Calibri" panose="020F0502020204030204" pitchFamily="34" charset="0"/>
              </a:rPr>
              <a:t>Contribution deadline</a:t>
            </a:r>
          </a:p>
        </p:txBody>
      </p:sp>
      <p:sp>
        <p:nvSpPr>
          <p:cNvPr id="98" name="OTLSHAPE_T_ce943aeb99b943ffa4457281f1ce2e09_JoinedDate">
            <a:extLst>
              <a:ext uri="{FF2B5EF4-FFF2-40B4-BE49-F238E27FC236}">
                <a16:creationId xmlns:a16="http://schemas.microsoft.com/office/drawing/2014/main" id="{C236EC30-608E-CC88-033E-591BF07D2004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10098874" y="2843178"/>
            <a:ext cx="972278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16 September</a:t>
            </a:r>
          </a:p>
        </p:txBody>
      </p:sp>
      <p:cxnSp>
        <p:nvCxnSpPr>
          <p:cNvPr id="74" name="OTLSHAPE_M_253a98a2d6a748d1af1ac250b5b3941c_Connector1">
            <a:extLst>
              <a:ext uri="{FF2B5EF4-FFF2-40B4-BE49-F238E27FC236}">
                <a16:creationId xmlns:a16="http://schemas.microsoft.com/office/drawing/2014/main" id="{11B6D044-9E4C-995F-D0E8-24108BED62B6}"/>
              </a:ext>
            </a:extLst>
          </p:cNvPr>
          <p:cNvCxnSpPr>
            <a:cxnSpLocks/>
          </p:cNvCxnSpPr>
          <p:nvPr>
            <p:custDataLst>
              <p:tags r:id="rId86"/>
            </p:custDataLst>
          </p:nvPr>
        </p:nvCxnSpPr>
        <p:spPr>
          <a:xfrm>
            <a:off x="5233618" y="3664536"/>
            <a:ext cx="0" cy="44217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TLSHAPE_T_4249128b0e914cf783f5045385962602_Title">
            <a:extLst>
              <a:ext uri="{FF2B5EF4-FFF2-40B4-BE49-F238E27FC236}">
                <a16:creationId xmlns:a16="http://schemas.microsoft.com/office/drawing/2014/main" id="{3570379C-884A-DC83-D2D5-27ED0B408EEC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4873504" y="3111868"/>
            <a:ext cx="759272" cy="66172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50" b="1" spc="-6">
                <a:solidFill>
                  <a:schemeClr val="dk1"/>
                </a:solidFill>
                <a:latin typeface="Calibri" panose="020F0502020204030204" pitchFamily="34" charset="0"/>
              </a:rPr>
              <a:t>MS </a:t>
            </a:r>
          </a:p>
          <a:p>
            <a:r>
              <a:rPr lang="en-GB" sz="1050" b="1" spc="-6">
                <a:solidFill>
                  <a:schemeClr val="dk1"/>
                </a:solidFill>
                <a:latin typeface="Calibri" panose="020F0502020204030204" pitchFamily="34" charset="0"/>
              </a:rPr>
              <a:t>consultation</a:t>
            </a:r>
          </a:p>
          <a:p>
            <a:r>
              <a:rPr lang="en-GB" sz="1050" b="1" spc="-6">
                <a:solidFill>
                  <a:schemeClr val="dk1"/>
                </a:solidFill>
                <a:latin typeface="Calibri" panose="020F0502020204030204" pitchFamily="34" charset="0"/>
              </a:rPr>
              <a:t>ends</a:t>
            </a:r>
          </a:p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Oct 10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39386EB-23CB-3151-D928-DF4D6E09F470}"/>
              </a:ext>
            </a:extLst>
          </p:cNvPr>
          <p:cNvSpPr txBox="1"/>
          <p:nvPr/>
        </p:nvSpPr>
        <p:spPr>
          <a:xfrm>
            <a:off x="5177306" y="2544852"/>
            <a:ext cx="14965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1050" b="1" i="0" u="none" strike="noStrike" kern="1200" cap="none" spc="-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WTSA &amp; GSS-24 Chairs identified </a:t>
            </a:r>
            <a:endParaRPr lang="en-GB" sz="1600" b="1" dirty="0"/>
          </a:p>
        </p:txBody>
      </p:sp>
      <p:sp>
        <p:nvSpPr>
          <p:cNvPr id="104" name="OTLSHAPE_SL_ae249bda590542aea9f92e51984a1072_Header">
            <a:extLst>
              <a:ext uri="{FF2B5EF4-FFF2-40B4-BE49-F238E27FC236}">
                <a16:creationId xmlns:a16="http://schemas.microsoft.com/office/drawing/2014/main" id="{C85B55E3-967E-96FA-F469-940343ECD673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2721031" y="6369540"/>
            <a:ext cx="1866900" cy="13953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GB" sz="1050" dirty="0">
                <a:solidFill>
                  <a:schemeClr val="lt1"/>
                </a:solidFill>
                <a:latin typeface="Calibri" panose="020F0502020204030204" pitchFamily="34" charset="0"/>
              </a:rPr>
              <a:t>India's G20 presidency 2023</a:t>
            </a:r>
          </a:p>
        </p:txBody>
      </p:sp>
      <p:sp>
        <p:nvSpPr>
          <p:cNvPr id="105" name="OTLSHAPE_SL_c9635db57b964930ae0f6dcf0da5823c_Header">
            <a:extLst>
              <a:ext uri="{FF2B5EF4-FFF2-40B4-BE49-F238E27FC236}">
                <a16:creationId xmlns:a16="http://schemas.microsoft.com/office/drawing/2014/main" id="{1DEE43C1-3964-57E0-713F-AEB805D5993C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5100740" y="5557473"/>
            <a:ext cx="2513718" cy="11826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GB" sz="1050" dirty="0">
                <a:solidFill>
                  <a:schemeClr val="lt1"/>
                </a:solidFill>
                <a:latin typeface="Calibri" panose="020F0502020204030204" pitchFamily="34" charset="0"/>
              </a:rPr>
              <a:t>WTSA-24 Regional Preparatory Meetings</a:t>
            </a:r>
          </a:p>
        </p:txBody>
      </p:sp>
    </p:spTree>
    <p:extLst>
      <p:ext uri="{BB962C8B-B14F-4D97-AF65-F5344CB8AC3E}">
        <p14:creationId xmlns:p14="http://schemas.microsoft.com/office/powerpoint/2010/main" val="3925305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erader Verbinder 33"/>
          <p:cNvCxnSpPr/>
          <p:nvPr/>
        </p:nvCxnSpPr>
        <p:spPr>
          <a:xfrm>
            <a:off x="1508276" y="3376309"/>
            <a:ext cx="10682139" cy="0"/>
          </a:xfrm>
          <a:prstGeom prst="line">
            <a:avLst/>
          </a:prstGeom>
          <a:ln w="12700">
            <a:solidFill>
              <a:srgbClr val="009C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llipse 38"/>
          <p:cNvSpPr/>
          <p:nvPr/>
        </p:nvSpPr>
        <p:spPr>
          <a:xfrm>
            <a:off x="1076508" y="2943775"/>
            <a:ext cx="863533" cy="863533"/>
          </a:xfrm>
          <a:prstGeom prst="ellipse">
            <a:avLst/>
          </a:prstGeom>
          <a:solidFill>
            <a:srgbClr val="009C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 dirty="0">
              <a:solidFill>
                <a:schemeClr val="bg2">
                  <a:lumMod val="50000"/>
                </a:schemeClr>
              </a:solidFill>
              <a:latin typeface="Avenir Nxt2 W1G" panose="020B0503020202020204" pitchFamily="34" charset="0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576192" y="2555658"/>
            <a:ext cx="1949461" cy="1607454"/>
            <a:chOff x="5149208" y="5111315"/>
            <a:chExt cx="3898922" cy="3214908"/>
          </a:xfrm>
        </p:grpSpPr>
        <p:sp>
          <p:nvSpPr>
            <p:cNvPr id="37" name="Shape 616"/>
            <p:cNvSpPr/>
            <p:nvPr/>
          </p:nvSpPr>
          <p:spPr>
            <a:xfrm>
              <a:off x="5149208" y="7526041"/>
              <a:ext cx="389892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US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GSS-24</a:t>
              </a:r>
              <a:br>
                <a:rPr lang="en-US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</a:br>
              <a:r>
                <a:rPr lang="en-US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WSD-24</a:t>
              </a:r>
              <a:br>
                <a:rPr lang="en-US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</a:b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6" name="Shape 616"/>
            <p:cNvSpPr/>
            <p:nvPr/>
          </p:nvSpPr>
          <p:spPr>
            <a:xfrm>
              <a:off x="5319156" y="5111315"/>
              <a:ext cx="3559020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14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0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9" name="Ellipse 48"/>
            <p:cNvSpPr/>
            <p:nvPr/>
          </p:nvSpPr>
          <p:spPr>
            <a:xfrm>
              <a:off x="6483670" y="6113563"/>
              <a:ext cx="1234646" cy="123464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01</a:t>
              </a:r>
              <a:endParaRPr lang="de-DE" sz="800" b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</p:txBody>
        </p:sp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38BEF32-87F7-E690-FA7C-6C5212184D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Timeline summary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DB5AD8-3F8B-4E58-A8D6-457EE69F6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82835"/>
            <a:ext cx="9061228" cy="490904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WTSA-24 activities</a:t>
            </a:r>
          </a:p>
        </p:txBody>
      </p:sp>
      <p:grpSp>
        <p:nvGrpSpPr>
          <p:cNvPr id="6" name="Expo">
            <a:extLst>
              <a:ext uri="{FF2B5EF4-FFF2-40B4-BE49-F238E27FC236}">
                <a16:creationId xmlns:a16="http://schemas.microsoft.com/office/drawing/2014/main" id="{4269B98D-6196-B80B-BEA5-C61DE9060152}"/>
              </a:ext>
            </a:extLst>
          </p:cNvPr>
          <p:cNvGrpSpPr/>
          <p:nvPr/>
        </p:nvGrpSpPr>
        <p:grpSpPr>
          <a:xfrm>
            <a:off x="5538491" y="2543684"/>
            <a:ext cx="2166218" cy="1625833"/>
            <a:chOff x="17570217" y="5066489"/>
            <a:chExt cx="4332436" cy="3251665"/>
          </a:xfrm>
        </p:grpSpPr>
        <p:sp>
          <p:nvSpPr>
            <p:cNvPr id="7" name="Shape 610">
              <a:extLst>
                <a:ext uri="{FF2B5EF4-FFF2-40B4-BE49-F238E27FC236}">
                  <a16:creationId xmlns:a16="http://schemas.microsoft.com/office/drawing/2014/main" id="{8B17218E-30B4-B3C6-4B93-4D4F8A76AB3C}"/>
                </a:ext>
              </a:extLst>
            </p:cNvPr>
            <p:cNvSpPr/>
            <p:nvPr/>
          </p:nvSpPr>
          <p:spPr>
            <a:xfrm>
              <a:off x="17570217" y="7517972"/>
              <a:ext cx="4332436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WTSA-24 Expo</a:t>
              </a: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" name="Ellipse 37">
              <a:extLst>
                <a:ext uri="{FF2B5EF4-FFF2-40B4-BE49-F238E27FC236}">
                  <a16:creationId xmlns:a16="http://schemas.microsoft.com/office/drawing/2014/main" id="{DA349928-8A1D-2E85-4660-E752E971AF43}"/>
                </a:ext>
              </a:extLst>
            </p:cNvPr>
            <p:cNvSpPr/>
            <p:nvPr/>
          </p:nvSpPr>
          <p:spPr>
            <a:xfrm>
              <a:off x="19128913" y="6113557"/>
              <a:ext cx="1234646" cy="123464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02</a:t>
              </a:r>
              <a:endParaRPr lang="de-DE" sz="800" b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</p:txBody>
        </p:sp>
        <p:sp>
          <p:nvSpPr>
            <p:cNvPr id="9" name="Shape 616">
              <a:extLst>
                <a:ext uri="{FF2B5EF4-FFF2-40B4-BE49-F238E27FC236}">
                  <a16:creationId xmlns:a16="http://schemas.microsoft.com/office/drawing/2014/main" id="{072E2DAA-33AE-B3E1-09ED-E73A054F989B}"/>
                </a:ext>
              </a:extLst>
            </p:cNvPr>
            <p:cNvSpPr/>
            <p:nvPr/>
          </p:nvSpPr>
          <p:spPr>
            <a:xfrm>
              <a:off x="18015903" y="5066489"/>
              <a:ext cx="344106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14-24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" name="WTSA-24">
            <a:extLst>
              <a:ext uri="{FF2B5EF4-FFF2-40B4-BE49-F238E27FC236}">
                <a16:creationId xmlns:a16="http://schemas.microsoft.com/office/drawing/2014/main" id="{AADA0401-73F3-461D-76B2-F52574718E95}"/>
              </a:ext>
            </a:extLst>
          </p:cNvPr>
          <p:cNvGrpSpPr/>
          <p:nvPr/>
        </p:nvGrpSpPr>
        <p:grpSpPr>
          <a:xfrm>
            <a:off x="8504597" y="2568241"/>
            <a:ext cx="2771416" cy="1594400"/>
            <a:chOff x="10525264" y="5150593"/>
            <a:chExt cx="5542832" cy="3188800"/>
          </a:xfrm>
        </p:grpSpPr>
        <p:sp>
          <p:nvSpPr>
            <p:cNvPr id="11" name="Shape 604">
              <a:extLst>
                <a:ext uri="{FF2B5EF4-FFF2-40B4-BE49-F238E27FC236}">
                  <a16:creationId xmlns:a16="http://schemas.microsoft.com/office/drawing/2014/main" id="{DB20773C-B745-A7DE-7779-C74BF43D122A}"/>
                </a:ext>
              </a:extLst>
            </p:cNvPr>
            <p:cNvSpPr/>
            <p:nvPr/>
          </p:nvSpPr>
          <p:spPr>
            <a:xfrm>
              <a:off x="11338294" y="7539211"/>
              <a:ext cx="380346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US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WTSA-24</a:t>
              </a:r>
              <a:endParaRPr lang="id-ID" sz="16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Ellipse 41">
              <a:extLst>
                <a:ext uri="{FF2B5EF4-FFF2-40B4-BE49-F238E27FC236}">
                  <a16:creationId xmlns:a16="http://schemas.microsoft.com/office/drawing/2014/main" id="{59E1292B-FCEC-89E5-8FFB-C257E0D24793}"/>
                </a:ext>
              </a:extLst>
            </p:cNvPr>
            <p:cNvSpPr/>
            <p:nvPr/>
          </p:nvSpPr>
          <p:spPr>
            <a:xfrm>
              <a:off x="12632916" y="6113561"/>
              <a:ext cx="1234646" cy="123464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03</a:t>
              </a:r>
              <a:endParaRPr lang="de-DE" sz="800" b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</p:txBody>
        </p:sp>
        <p:sp>
          <p:nvSpPr>
            <p:cNvPr id="14" name="Shape 616">
              <a:extLst>
                <a:ext uri="{FF2B5EF4-FFF2-40B4-BE49-F238E27FC236}">
                  <a16:creationId xmlns:a16="http://schemas.microsoft.com/office/drawing/2014/main" id="{C21B0E8B-6275-26D7-6CD7-D788C6B22DB1}"/>
                </a:ext>
              </a:extLst>
            </p:cNvPr>
            <p:cNvSpPr/>
            <p:nvPr/>
          </p:nvSpPr>
          <p:spPr>
            <a:xfrm>
              <a:off x="10525264" y="5150593"/>
              <a:ext cx="554283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15-24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E28CE9F3-18A0-ABF4-F1D7-6C1369C9C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969" y="4978880"/>
            <a:ext cx="1177418" cy="10587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6D1C0E-1614-0850-EAEE-E93204246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6634" y="4978880"/>
            <a:ext cx="1407341" cy="105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8928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0929FBF-CFAA-4679-AF21-C5373C38D5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2CDDAFC-06A4-4643-A61A-779D890C2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58101"/>
            <a:ext cx="6000749" cy="490262"/>
          </a:xfrm>
        </p:spPr>
        <p:txBody>
          <a:bodyPr/>
          <a:lstStyle/>
          <a:p>
            <a:r>
              <a:rPr lang="en-GB" dirty="0">
                <a:latin typeface="Avenir Black" panose="02000503020000020003" pitchFamily="2" charset="0"/>
              </a:rPr>
              <a:t>Ambitions for WTSA-24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76ED36-7F3F-4FB2-BCD2-5B4B08F5B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4754" y="2175164"/>
            <a:ext cx="3181901" cy="3500971"/>
          </a:xfrm>
        </p:spPr>
        <p:txBody>
          <a:bodyPr/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200"/>
              </a:spcAft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First WTSA-24 in Asia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200"/>
              </a:spcAft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Book" panose="02000503020000020003" pitchFamily="2" charset="0"/>
                <a:cs typeface="Arial" panose="020B0604020202020204" pitchFamily="34" charset="0"/>
              </a:rPr>
              <a:t>WTSA-24 not a ‘business-as-usual’ assembly </a:t>
            </a:r>
          </a:p>
          <a:p>
            <a:pPr marL="742950" lvl="1" indent="-285750">
              <a:spcBef>
                <a:spcPts val="500"/>
              </a:spcBef>
              <a:spcAft>
                <a:spcPts val="1200"/>
              </a:spcAft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Showcase ITU standards in action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</a:rPr>
              <a:t>Dynamic WTSA show floor with demos pitching and talks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5A2FCA-0350-2406-843C-71761F73D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site visit</a:t>
            </a:r>
            <a:endParaRPr lang="en-150" dirty="0">
              <a:latin typeface="Avenir Book" panose="02000503020000020003" pitchFamily="2" charset="0"/>
            </a:endParaRPr>
          </a:p>
        </p:txBody>
      </p:sp>
      <p:pic>
        <p:nvPicPr>
          <p:cNvPr id="8" name="Picture 7" descr="A blue and black logo&#10;&#10;Description automatically generated">
            <a:extLst>
              <a:ext uri="{FF2B5EF4-FFF2-40B4-BE49-F238E27FC236}">
                <a16:creationId xmlns:a16="http://schemas.microsoft.com/office/drawing/2014/main" id="{985578C3-83A1-722D-691B-6282F59853C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983" y="5676135"/>
            <a:ext cx="2025217" cy="628730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CC4F7A8-6C90-3CBD-D37B-71C7C597C48D}"/>
              </a:ext>
            </a:extLst>
          </p:cNvPr>
          <p:cNvSpPr txBox="1">
            <a:spLocks/>
          </p:cNvSpPr>
          <p:nvPr/>
        </p:nvSpPr>
        <p:spPr>
          <a:xfrm>
            <a:off x="3134094" y="2175164"/>
            <a:ext cx="3182400" cy="35009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lang="en-US" sz="1800" kern="1200" spc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4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2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0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None/>
              <a:defRPr sz="10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/>
              </a:rPr>
              <a:t>Network of Women  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/>
              </a:rPr>
              <a:t>Kaleidoscope 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/>
              </a:rPr>
              <a:t>Expo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/>
              </a:rPr>
              <a:t>Indian Mobile Congress  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  <a:cs typeface="Arial"/>
              </a:rPr>
              <a:t>UN Day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prstClr val="black"/>
                </a:solidFill>
                <a:latin typeface="Avenir Book" panose="02000503020000020003" pitchFamily="2" charset="0"/>
              </a:rPr>
              <a:t>Technological, cultural and musical experiences</a:t>
            </a:r>
          </a:p>
        </p:txBody>
      </p:sp>
    </p:spTree>
    <p:extLst>
      <p:ext uri="{BB962C8B-B14F-4D97-AF65-F5344CB8AC3E}">
        <p14:creationId xmlns:p14="http://schemas.microsoft.com/office/powerpoint/2010/main" val="62563552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erader Verbinder 21"/>
          <p:cNvCxnSpPr/>
          <p:nvPr/>
        </p:nvCxnSpPr>
        <p:spPr>
          <a:xfrm>
            <a:off x="-15429" y="3376309"/>
            <a:ext cx="12188824" cy="0"/>
          </a:xfrm>
          <a:prstGeom prst="line">
            <a:avLst/>
          </a:prstGeom>
          <a:ln w="12700">
            <a:solidFill>
              <a:srgbClr val="009C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uppieren 3"/>
          <p:cNvGrpSpPr/>
          <p:nvPr/>
        </p:nvGrpSpPr>
        <p:grpSpPr>
          <a:xfrm>
            <a:off x="5078531" y="2548848"/>
            <a:ext cx="2166218" cy="1590963"/>
            <a:chOff x="12056224" y="5097693"/>
            <a:chExt cx="4332436" cy="3181925"/>
          </a:xfrm>
        </p:grpSpPr>
        <p:sp>
          <p:nvSpPr>
            <p:cNvPr id="23" name="Shape 610"/>
            <p:cNvSpPr/>
            <p:nvPr/>
          </p:nvSpPr>
          <p:spPr>
            <a:xfrm>
              <a:off x="12056224" y="7479436"/>
              <a:ext cx="4332436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Network of Women</a:t>
              </a: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" name="Ellipse 24"/>
            <p:cNvSpPr/>
            <p:nvPr/>
          </p:nvSpPr>
          <p:spPr>
            <a:xfrm>
              <a:off x="13414486" y="6053893"/>
              <a:ext cx="1353354" cy="135335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05</a:t>
              </a:r>
            </a:p>
          </p:txBody>
        </p:sp>
        <p:sp>
          <p:nvSpPr>
            <p:cNvPr id="29" name="Shape 616"/>
            <p:cNvSpPr/>
            <p:nvPr/>
          </p:nvSpPr>
          <p:spPr>
            <a:xfrm>
              <a:off x="12546586" y="5097693"/>
              <a:ext cx="308915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17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872436" y="2549551"/>
            <a:ext cx="2401842" cy="1587145"/>
            <a:chOff x="1741696" y="5099101"/>
            <a:chExt cx="4803684" cy="3174290"/>
          </a:xfrm>
        </p:grpSpPr>
        <p:sp>
          <p:nvSpPr>
            <p:cNvPr id="24" name="Shape 616"/>
            <p:cNvSpPr/>
            <p:nvPr/>
          </p:nvSpPr>
          <p:spPr>
            <a:xfrm>
              <a:off x="1934508" y="7473209"/>
              <a:ext cx="4164730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India Mobile Congress</a:t>
              </a: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8" name="Shape 616"/>
            <p:cNvSpPr/>
            <p:nvPr/>
          </p:nvSpPr>
          <p:spPr>
            <a:xfrm>
              <a:off x="1741696" y="5099101"/>
              <a:ext cx="4803684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15-17 Oct.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3280798" y="6103209"/>
              <a:ext cx="1282888" cy="12828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04</a:t>
              </a:r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9015958" y="2539444"/>
            <a:ext cx="2166218" cy="1592196"/>
            <a:chOff x="17404034" y="5078885"/>
            <a:chExt cx="4332436" cy="3184391"/>
          </a:xfrm>
        </p:grpSpPr>
        <p:sp>
          <p:nvSpPr>
            <p:cNvPr id="56" name="Shape 610"/>
            <p:cNvSpPr/>
            <p:nvPr/>
          </p:nvSpPr>
          <p:spPr>
            <a:xfrm>
              <a:off x="17404034" y="7463094"/>
              <a:ext cx="4332436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Kaleidoscope</a:t>
              </a: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7" name="Ellipse 56"/>
            <p:cNvSpPr/>
            <p:nvPr/>
          </p:nvSpPr>
          <p:spPr>
            <a:xfrm>
              <a:off x="18901108" y="6075507"/>
              <a:ext cx="1338286" cy="13382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06</a:t>
              </a:r>
            </a:p>
          </p:txBody>
        </p:sp>
        <p:sp>
          <p:nvSpPr>
            <p:cNvPr id="60" name="Shape 616"/>
            <p:cNvSpPr/>
            <p:nvPr/>
          </p:nvSpPr>
          <p:spPr>
            <a:xfrm>
              <a:off x="17714852" y="5078885"/>
              <a:ext cx="3710794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21 – 23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5FD51BA-FB43-5764-B717-5D5AD6DE4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Timeline summary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611F564-519C-43A7-A0E2-B1654A735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90262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WTSA activities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368002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erader Verbinder 33"/>
          <p:cNvCxnSpPr/>
          <p:nvPr/>
        </p:nvCxnSpPr>
        <p:spPr>
          <a:xfrm>
            <a:off x="-15429" y="3376309"/>
            <a:ext cx="11112757" cy="0"/>
          </a:xfrm>
          <a:prstGeom prst="line">
            <a:avLst/>
          </a:prstGeom>
          <a:ln w="12700">
            <a:solidFill>
              <a:srgbClr val="009C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Ellipse 44"/>
          <p:cNvSpPr/>
          <p:nvPr/>
        </p:nvSpPr>
        <p:spPr>
          <a:xfrm>
            <a:off x="10485979" y="2943775"/>
            <a:ext cx="863533" cy="863533"/>
          </a:xfrm>
          <a:prstGeom prst="ellipse">
            <a:avLst/>
          </a:prstGeom>
          <a:solidFill>
            <a:srgbClr val="009C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 dirty="0">
              <a:solidFill>
                <a:schemeClr val="bg2">
                  <a:lumMod val="50000"/>
                </a:schemeClr>
              </a:solidFill>
              <a:latin typeface="Avenir Nxt2 W1G" panose="020B0503020202020204" pitchFamily="34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7182262" y="2545124"/>
            <a:ext cx="2765497" cy="2372035"/>
            <a:chOff x="13329244" y="5090245"/>
            <a:chExt cx="5530994" cy="4744069"/>
          </a:xfrm>
        </p:grpSpPr>
        <p:sp>
          <p:nvSpPr>
            <p:cNvPr id="47" name="Shape 610"/>
            <p:cNvSpPr/>
            <p:nvPr/>
          </p:nvSpPr>
          <p:spPr>
            <a:xfrm>
              <a:off x="13928522" y="7473206"/>
              <a:ext cx="4332436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Leadership</a:t>
              </a:r>
            </a:p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training</a:t>
              </a: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8" name="Ellipse 47"/>
            <p:cNvSpPr/>
            <p:nvPr/>
          </p:nvSpPr>
          <p:spPr>
            <a:xfrm>
              <a:off x="15454722" y="6111061"/>
              <a:ext cx="1280034" cy="12800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08</a:t>
              </a: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13329244" y="9105652"/>
              <a:ext cx="5530994" cy="728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endParaRPr lang="de-DE" sz="1600" dirty="0">
                <a:latin typeface="Avenir Book" panose="02000503020000020003" pitchFamily="2" charset="0"/>
              </a:endParaRPr>
            </a:p>
          </p:txBody>
        </p:sp>
        <p:sp>
          <p:nvSpPr>
            <p:cNvPr id="51" name="Shape 616"/>
            <p:cNvSpPr/>
            <p:nvPr/>
          </p:nvSpPr>
          <p:spPr>
            <a:xfrm>
              <a:off x="14550162" y="5090245"/>
              <a:ext cx="308915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25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7AC9599-BE67-4348-8B9D-5A0A5966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90262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WTSA activities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A9CA5A1-79DB-4DFF-5048-56340B250C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Timeline summary</a:t>
            </a:r>
            <a:endParaRPr lang="en-150" dirty="0">
              <a:latin typeface="Avenir Book" panose="02000503020000020003" pitchFamily="2" charset="0"/>
            </a:endParaRPr>
          </a:p>
        </p:txBody>
      </p:sp>
      <p:grpSp>
        <p:nvGrpSpPr>
          <p:cNvPr id="4" name="Gruppieren 2">
            <a:extLst>
              <a:ext uri="{FF2B5EF4-FFF2-40B4-BE49-F238E27FC236}">
                <a16:creationId xmlns:a16="http://schemas.microsoft.com/office/drawing/2014/main" id="{C0FB437D-9AFD-A208-2429-9B005770668A}"/>
              </a:ext>
            </a:extLst>
          </p:cNvPr>
          <p:cNvGrpSpPr/>
          <p:nvPr/>
        </p:nvGrpSpPr>
        <p:grpSpPr>
          <a:xfrm>
            <a:off x="3782572" y="2545124"/>
            <a:ext cx="2765497" cy="2372035"/>
            <a:chOff x="13329244" y="5090245"/>
            <a:chExt cx="5530994" cy="4744069"/>
          </a:xfrm>
        </p:grpSpPr>
        <p:sp>
          <p:nvSpPr>
            <p:cNvPr id="5" name="Shape 610">
              <a:extLst>
                <a:ext uri="{FF2B5EF4-FFF2-40B4-BE49-F238E27FC236}">
                  <a16:creationId xmlns:a16="http://schemas.microsoft.com/office/drawing/2014/main" id="{FB7D42A2-E806-3BC8-A0AA-59EEB84EAB36}"/>
                </a:ext>
              </a:extLst>
            </p:cNvPr>
            <p:cNvSpPr/>
            <p:nvPr/>
          </p:nvSpPr>
          <p:spPr>
            <a:xfrm>
              <a:off x="13928522" y="7473206"/>
              <a:ext cx="4332436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GB" sz="2000" b="1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WTSA Closing and UN Day</a:t>
              </a:r>
              <a:endParaRPr lang="id-ID" sz="2000" b="1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" name="Ellipse 47">
              <a:extLst>
                <a:ext uri="{FF2B5EF4-FFF2-40B4-BE49-F238E27FC236}">
                  <a16:creationId xmlns:a16="http://schemas.microsoft.com/office/drawing/2014/main" id="{161DE240-CE57-3132-35EA-3777F2644D21}"/>
                </a:ext>
              </a:extLst>
            </p:cNvPr>
            <p:cNvSpPr/>
            <p:nvPr/>
          </p:nvSpPr>
          <p:spPr>
            <a:xfrm>
              <a:off x="15454722" y="6111061"/>
              <a:ext cx="1280034" cy="128003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9CD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07</a:t>
              </a:r>
            </a:p>
          </p:txBody>
        </p:sp>
        <p:sp>
          <p:nvSpPr>
            <p:cNvPr id="7" name="Textfeld 49">
              <a:extLst>
                <a:ext uri="{FF2B5EF4-FFF2-40B4-BE49-F238E27FC236}">
                  <a16:creationId xmlns:a16="http://schemas.microsoft.com/office/drawing/2014/main" id="{AC7632E1-2FB0-B925-32E0-42C3A3E3E4EF}"/>
                </a:ext>
              </a:extLst>
            </p:cNvPr>
            <p:cNvSpPr txBox="1"/>
            <p:nvPr/>
          </p:nvSpPr>
          <p:spPr>
            <a:xfrm>
              <a:off x="13329244" y="9105652"/>
              <a:ext cx="5530994" cy="728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de-DE" sz="1600" dirty="0">
                  <a:latin typeface="Avenir Book" panose="02000503020000020003" pitchFamily="2" charset="0"/>
                </a:rPr>
                <a:t>Expo </a:t>
              </a:r>
              <a:r>
                <a:rPr lang="de-DE" sz="1600" dirty="0" err="1">
                  <a:latin typeface="Avenir Book" panose="02000503020000020003" pitchFamily="2" charset="0"/>
                </a:rPr>
                <a:t>closes</a:t>
              </a:r>
              <a:r>
                <a:rPr lang="de-DE" sz="1600" dirty="0">
                  <a:latin typeface="Avenir Book" panose="02000503020000020003" pitchFamily="2" charset="0"/>
                </a:rPr>
                <a:t>.</a:t>
              </a:r>
            </a:p>
          </p:txBody>
        </p:sp>
        <p:sp>
          <p:nvSpPr>
            <p:cNvPr id="8" name="Shape 616">
              <a:extLst>
                <a:ext uri="{FF2B5EF4-FFF2-40B4-BE49-F238E27FC236}">
                  <a16:creationId xmlns:a16="http://schemas.microsoft.com/office/drawing/2014/main" id="{610018B0-3026-76C8-5A62-A4B6D3272E8B}"/>
                </a:ext>
              </a:extLst>
            </p:cNvPr>
            <p:cNvSpPr/>
            <p:nvPr/>
          </p:nvSpPr>
          <p:spPr>
            <a:xfrm>
              <a:off x="14550162" y="5090245"/>
              <a:ext cx="3089152" cy="800182"/>
            </a:xfrm>
            <a:prstGeom prst="rect">
              <a:avLst/>
            </a:prstGeom>
            <a:noFill/>
            <a:ln>
              <a:noFill/>
            </a:ln>
          </p:spPr>
          <p:txBody>
            <a:bodyPr lIns="91412" tIns="45700" rIns="91412" bIns="45700" anchor="t" anchorCtr="0">
              <a:no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24 </a:t>
              </a:r>
              <a:r>
                <a:rPr lang="de-DE" sz="1600" dirty="0" err="1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Oct</a:t>
              </a:r>
              <a:r>
                <a:rPr lang="de-DE" sz="1600" dirty="0">
                  <a:latin typeface="Avenir Book" panose="02000503020000020003" pitchFamily="2" charset="0"/>
                  <a:ea typeface="Roboto"/>
                  <a:cs typeface="Roboto"/>
                  <a:sym typeface="Roboto"/>
                </a:rPr>
                <a:t>. 2024</a:t>
              </a:r>
              <a:endParaRPr lang="id-ID" sz="1600" dirty="0">
                <a:latin typeface="Avenir Book" panose="02000503020000020003" pitchFamily="2" charset="0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2050" name="Picture 2" descr="United Nations Day: 24 October">
            <a:extLst>
              <a:ext uri="{FF2B5EF4-FFF2-40B4-BE49-F238E27FC236}">
                <a16:creationId xmlns:a16="http://schemas.microsoft.com/office/drawing/2014/main" id="{7D5D82E0-B445-7DA4-D73D-209C023A4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092" y="5158097"/>
            <a:ext cx="1924453" cy="1082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396748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D10AC-D134-BF50-1074-06A4B2321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502" y="252842"/>
            <a:ext cx="9061228" cy="480131"/>
          </a:xfrm>
        </p:spPr>
        <p:txBody>
          <a:bodyPr/>
          <a:lstStyle/>
          <a:p>
            <a:r>
              <a:rPr lang="en-US" dirty="0"/>
              <a:t>Call to Action to TSAG Members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79790-471D-5D56-7D0E-1ABD8DE3AAB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33582" y="1389827"/>
            <a:ext cx="11580881" cy="62331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48640" indent="-457200">
              <a:spcBef>
                <a:spcPts val="1500"/>
              </a:spcBef>
              <a:buFont typeface="+mj-lt"/>
              <a:buAutoNum type="arabicPeriod"/>
            </a:pPr>
            <a:r>
              <a:rPr lang="en-US" sz="2200" b="1" dirty="0">
                <a:latin typeface="Arial"/>
                <a:cs typeface="Arial"/>
              </a:rPr>
              <a:t>Expo</a:t>
            </a:r>
            <a:r>
              <a:rPr lang="en-US" sz="2200" dirty="0">
                <a:latin typeface="Arial"/>
                <a:cs typeface="Arial"/>
              </a:rPr>
              <a:t>: </a:t>
            </a:r>
            <a:r>
              <a:rPr lang="en-GB" sz="2200" dirty="0">
                <a:latin typeface="Arial"/>
                <a:cs typeface="Arial"/>
              </a:rPr>
              <a:t>Showcase innovation from ITU members, spotlighting ITU standards in action</a:t>
            </a:r>
          </a:p>
          <a:p>
            <a:pPr marL="548640" indent="-457200">
              <a:spcBef>
                <a:spcPts val="1500"/>
              </a:spcBef>
              <a:buFont typeface="+mj-lt"/>
              <a:buAutoNum type="arabicPeriod"/>
            </a:pPr>
            <a:r>
              <a:rPr lang="en-US" sz="2200" b="1" dirty="0"/>
              <a:t>GSS-24 high-level segment</a:t>
            </a:r>
            <a:r>
              <a:rPr lang="en-US" sz="2200" dirty="0"/>
              <a:t>: Encourage your Senior Governmental Officials (Ministerial level) &amp; Industry CEOs to participate in the 60min HL Segment (G20 Room) </a:t>
            </a:r>
          </a:p>
          <a:p>
            <a:pPr marL="548640" indent="-457200">
              <a:spcBef>
                <a:spcPts val="1500"/>
              </a:spcBef>
              <a:buFont typeface="+mj-lt"/>
              <a:buAutoNum type="arabicPeriod"/>
            </a:pPr>
            <a:r>
              <a:rPr lang="en-GB" sz="2200" b="1" dirty="0">
                <a:latin typeface="Arial"/>
                <a:cs typeface="Arial"/>
              </a:rPr>
              <a:t>Gender equality</a:t>
            </a:r>
            <a:r>
              <a:rPr lang="en-GB" sz="2200" dirty="0">
                <a:latin typeface="Arial"/>
                <a:cs typeface="Arial"/>
              </a:rPr>
              <a:t>: </a:t>
            </a:r>
            <a:r>
              <a:rPr lang="en-US" sz="2200" dirty="0">
                <a:latin typeface="Arial"/>
                <a:cs typeface="Arial"/>
              </a:rPr>
              <a:t>Nominate women to key ITU-T Leadership positions</a:t>
            </a:r>
            <a:r>
              <a:rPr lang="en-GB" sz="2200" dirty="0">
                <a:latin typeface="Arial"/>
                <a:cs typeface="Arial"/>
              </a:rPr>
              <a:t>, include women as delegates and Heads of Delegations (35% target) </a:t>
            </a:r>
          </a:p>
          <a:p>
            <a:pPr marL="548640" indent="-457200">
              <a:spcBef>
                <a:spcPts val="1500"/>
              </a:spcBef>
              <a:buFont typeface="+mj-lt"/>
              <a:buAutoNum type="arabicPeriod"/>
            </a:pPr>
            <a:r>
              <a:rPr lang="en-GB" sz="2200" b="1" dirty="0">
                <a:latin typeface="Arial"/>
                <a:cs typeface="Arial"/>
              </a:rPr>
              <a:t>Youth: </a:t>
            </a:r>
            <a:r>
              <a:rPr lang="en-GB" sz="2200" dirty="0">
                <a:latin typeface="Arial"/>
                <a:cs typeface="Arial"/>
              </a:rPr>
              <a:t>Include youth (up to 35 years old) in your delegation</a:t>
            </a:r>
          </a:p>
          <a:p>
            <a:pPr marL="548640" indent="-457200">
              <a:spcBef>
                <a:spcPts val="1500"/>
              </a:spcBef>
              <a:buFont typeface="+mj-lt"/>
              <a:buAutoNum type="arabicPeriod"/>
            </a:pPr>
            <a:r>
              <a:rPr lang="en-GB" sz="2200" b="1" dirty="0">
                <a:latin typeface="Arial"/>
                <a:cs typeface="Arial"/>
              </a:rPr>
              <a:t>Kaleidoscope academic conference: </a:t>
            </a:r>
            <a:r>
              <a:rPr lang="en-GB" sz="2200" dirty="0">
                <a:latin typeface="Arial"/>
                <a:cs typeface="Arial"/>
              </a:rPr>
              <a:t>Spread Call for Papers in academia and industry R&amp;D &amp; include academia, industry and admin researchers in your delegation</a:t>
            </a:r>
          </a:p>
          <a:p>
            <a:pPr marL="548640" indent="-457200">
              <a:spcBef>
                <a:spcPts val="1500"/>
              </a:spcBef>
              <a:buFont typeface="+mj-lt"/>
              <a:buAutoNum type="arabicPeriod"/>
            </a:pPr>
            <a:r>
              <a:rPr lang="en-GB" sz="2200" b="1" dirty="0">
                <a:latin typeface="Arial"/>
                <a:cs typeface="Arial"/>
              </a:rPr>
              <a:t>Side events:</a:t>
            </a:r>
            <a:r>
              <a:rPr lang="en-GB" sz="2200" i="1" dirty="0">
                <a:latin typeface="Arial"/>
                <a:cs typeface="Arial"/>
              </a:rPr>
              <a:t>  </a:t>
            </a:r>
            <a:r>
              <a:rPr lang="en-GB" sz="2200" dirty="0"/>
              <a:t>Leverage WSD, UN Day, AI4G Innovation Factory, Digital Wave stage etc, for networking, info sharing, &amp; collaboration. Access rich content for social media and networking</a:t>
            </a:r>
            <a:endParaRPr lang="en-US" sz="2200" dirty="0"/>
          </a:p>
        </p:txBody>
      </p:sp>
      <p:pic>
        <p:nvPicPr>
          <p:cNvPr id="5" name="Picture 4" descr="A logo with a white and orange circle with white dots and blue text&#10;&#10;Description automatically generated">
            <a:extLst>
              <a:ext uri="{FF2B5EF4-FFF2-40B4-BE49-F238E27FC236}">
                <a16:creationId xmlns:a16="http://schemas.microsoft.com/office/drawing/2014/main" id="{B552559C-0F54-65D2-A97D-0CB025A626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4065" y="-5172"/>
            <a:ext cx="1501992" cy="113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56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TU Logo Animation_Brandhub (1) (1)">
            <a:hlinkClick r:id="" action="ppaction://media"/>
            <a:extLst>
              <a:ext uri="{FF2B5EF4-FFF2-40B4-BE49-F238E27FC236}">
                <a16:creationId xmlns:a16="http://schemas.microsoft.com/office/drawing/2014/main" id="{E4B7A157-E3A5-EAA5-2726-58EAA005FE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4CAA3A-81AC-7CC8-7DE7-45657EC0BEAC}"/>
              </a:ext>
            </a:extLst>
          </p:cNvPr>
          <p:cNvSpPr txBox="1"/>
          <p:nvPr/>
        </p:nvSpPr>
        <p:spPr>
          <a:xfrm>
            <a:off x="4066966" y="4843752"/>
            <a:ext cx="4192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9594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5725F88-2E88-0305-F8ED-DF6F6B5DE8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126" y="1"/>
            <a:ext cx="12218126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A154E6-52A8-A0DD-539A-40715AD00E65}"/>
              </a:ext>
            </a:extLst>
          </p:cNvPr>
          <p:cNvSpPr/>
          <p:nvPr/>
        </p:nvSpPr>
        <p:spPr>
          <a:xfrm>
            <a:off x="-26126" y="0"/>
            <a:ext cx="8338276" cy="685800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latin typeface="Avenir Nxt2 W1G" panose="020B0503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C207F98-EB20-35DC-8D50-EABA2DE60502}"/>
              </a:ext>
            </a:extLst>
          </p:cNvPr>
          <p:cNvCxnSpPr>
            <a:cxnSpLocks/>
          </p:cNvCxnSpPr>
          <p:nvPr/>
        </p:nvCxnSpPr>
        <p:spPr>
          <a:xfrm>
            <a:off x="937797" y="4572001"/>
            <a:ext cx="60201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9">
            <a:extLst>
              <a:ext uri="{FF2B5EF4-FFF2-40B4-BE49-F238E27FC236}">
                <a16:creationId xmlns:a16="http://schemas.microsoft.com/office/drawing/2014/main" id="{1BA93771-12AC-5DC4-9CBA-DC5449F0100B}"/>
              </a:ext>
            </a:extLst>
          </p:cNvPr>
          <p:cNvSpPr txBox="1">
            <a:spLocks/>
          </p:cNvSpPr>
          <p:nvPr/>
        </p:nvSpPr>
        <p:spPr>
          <a:xfrm>
            <a:off x="802510" y="3141234"/>
            <a:ext cx="6924472" cy="121881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600" b="1" dirty="0">
                <a:solidFill>
                  <a:schemeClr val="tx1"/>
                </a:solidFill>
                <a:latin typeface="Avenir Black" panose="02000503020000020003" pitchFamily="2" charset="0"/>
              </a:rPr>
              <a:t>Debriefing on site visit</a:t>
            </a:r>
            <a:endParaRPr lang="en-US" sz="3600" b="1" dirty="0">
              <a:solidFill>
                <a:schemeClr val="tx1"/>
              </a:solidFill>
              <a:latin typeface="Avenir Black" panose="02000503020000020003" pitchFamily="2" charset="0"/>
            </a:endParaRPr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29C07AB8-6B4C-AF30-EC1B-F4E59420C4F9}"/>
              </a:ext>
            </a:extLst>
          </p:cNvPr>
          <p:cNvSpPr txBox="1">
            <a:spLocks/>
          </p:cNvSpPr>
          <p:nvPr/>
        </p:nvSpPr>
        <p:spPr>
          <a:xfrm>
            <a:off x="849228" y="4942673"/>
            <a:ext cx="5763328" cy="441859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Avenir Book" panose="02000503020000020003" pitchFamily="2" charset="0"/>
                <a:cs typeface="Varela Round"/>
              </a:rPr>
              <a:t>New Delhi, India, 3-5 October 2023</a:t>
            </a:r>
          </a:p>
        </p:txBody>
      </p:sp>
    </p:spTree>
    <p:extLst>
      <p:ext uri="{BB962C8B-B14F-4D97-AF65-F5344CB8AC3E}">
        <p14:creationId xmlns:p14="http://schemas.microsoft.com/office/powerpoint/2010/main" val="361224361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3DB649-3C8B-A395-3F5C-E0D417DBE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1835" y="2078182"/>
            <a:ext cx="3182400" cy="3520800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b="1" dirty="0">
                <a:latin typeface="Avenir Book" panose="02000503020000020003" pitchFamily="2" charset="0"/>
              </a:rPr>
              <a:t>Location</a:t>
            </a:r>
            <a:r>
              <a:rPr lang="en-GB" sz="1600" dirty="0">
                <a:latin typeface="Avenir Book" panose="02000503020000020003" pitchFamily="2" charset="0"/>
              </a:rPr>
              <a:t>: Bharat </a:t>
            </a:r>
            <a:r>
              <a:rPr lang="en-GB" sz="1600" dirty="0" err="1">
                <a:latin typeface="Avenir Book" panose="02000503020000020003" pitchFamily="2" charset="0"/>
              </a:rPr>
              <a:t>Mandapan</a:t>
            </a:r>
            <a:r>
              <a:rPr lang="en-GB" sz="1600" dirty="0">
                <a:latin typeface="Avenir Book" panose="02000503020000020003" pitchFamily="2" charset="0"/>
              </a:rPr>
              <a:t>, Pragati Maidan, New Delhi, India.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b="1" dirty="0">
                <a:latin typeface="Avenir Book" panose="02000503020000020003" pitchFamily="2" charset="0"/>
              </a:rPr>
              <a:t>Host: </a:t>
            </a:r>
            <a:r>
              <a:rPr lang="en-GB" sz="1600" dirty="0">
                <a:latin typeface="Avenir Book" panose="02000503020000020003" pitchFamily="2" charset="0"/>
              </a:rPr>
              <a:t>Department of Telecommunications (DoT) of the Ministry of Communications, Government of India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b="1" i="0" dirty="0">
                <a:effectLst/>
                <a:latin typeface="Avenir Book" panose="02000503020000020003" pitchFamily="2" charset="0"/>
              </a:rPr>
              <a:t>Dates: </a:t>
            </a:r>
            <a:r>
              <a:rPr lang="en-GB" sz="1600" i="0" dirty="0">
                <a:effectLst/>
                <a:latin typeface="Avenir Book" panose="02000503020000020003" pitchFamily="2" charset="0"/>
              </a:rPr>
              <a:t>15-24 October 2024</a:t>
            </a:r>
            <a:endParaRPr lang="en-GB" sz="1600" dirty="0">
              <a:latin typeface="Avenir Book" panose="02000503020000020003" pitchFamily="2" charset="0"/>
            </a:endParaRPr>
          </a:p>
          <a:p>
            <a:pPr>
              <a:lnSpc>
                <a:spcPct val="100000"/>
              </a:lnSpc>
            </a:pPr>
            <a:endParaRPr lang="en-GB" sz="1600" b="0" i="0" dirty="0">
              <a:effectLst/>
              <a:latin typeface="Avenir Book" panose="02000503020000020003" pitchFamily="2" charset="0"/>
            </a:endParaRP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600" dirty="0">
              <a:latin typeface="Avenir Book" panose="02000503020000020003" pitchFamily="2" charset="0"/>
            </a:endParaRPr>
          </a:p>
        </p:txBody>
      </p:sp>
      <p:pic>
        <p:nvPicPr>
          <p:cNvPr id="5" name="Picture Placeholder 4" descr="A statue of a person holding a hoop in front of a building&#10;&#10;Description automatically generated">
            <a:extLst>
              <a:ext uri="{FF2B5EF4-FFF2-40B4-BE49-F238E27FC236}">
                <a16:creationId xmlns:a16="http://schemas.microsoft.com/office/drawing/2014/main" id="{44BCA551-BD00-66A6-B7BE-4A6F7DB155F2}"/>
              </a:ext>
            </a:extLst>
          </p:cNvPr>
          <p:cNvPicPr>
            <a:picLocks noGrp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26000" y="0"/>
            <a:ext cx="5166000" cy="6858000"/>
          </a:xfrm>
          <a:prstGeom prst="rect">
            <a:avLst/>
          </a:prstGeom>
        </p:spPr>
      </p:pic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EC2F8BCD-75FC-876D-C985-02B8DB952F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554538" cy="308803"/>
          </a:xfrm>
        </p:spPr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site visit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1E78DE08-BAE9-4F26-E968-2107E3E5F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71956"/>
            <a:ext cx="6000749" cy="488852"/>
          </a:xfrm>
        </p:spPr>
        <p:txBody>
          <a:bodyPr/>
          <a:lstStyle/>
          <a:p>
            <a:r>
              <a:rPr lang="en-GB" dirty="0">
                <a:latin typeface="Avenir Black" panose="02000503020000020003" pitchFamily="2" charset="0"/>
              </a:rPr>
              <a:t>About WTSA-24</a:t>
            </a:r>
            <a:endParaRPr lang="en-US" dirty="0">
              <a:latin typeface="Avenir Black" panose="02000503020000020003" pitchFamily="2" charset="0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8A3A229F-E1E0-3078-D437-A6719D2EDF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983" y="5676135"/>
            <a:ext cx="2025217" cy="628730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4AAA2549-0AA7-1BC5-384F-91B0F19A4254}"/>
              </a:ext>
            </a:extLst>
          </p:cNvPr>
          <p:cNvSpPr txBox="1">
            <a:spLocks/>
          </p:cNvSpPr>
          <p:nvPr/>
        </p:nvSpPr>
        <p:spPr>
          <a:xfrm>
            <a:off x="3824235" y="2078182"/>
            <a:ext cx="3046800" cy="352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lang="en-US" sz="1800" kern="1200" spc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4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2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0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None/>
              <a:defRPr sz="10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venir Book" panose="02000503020000020003" pitchFamily="2" charset="0"/>
              </a:rPr>
              <a:t>Expected participants: 1,500</a:t>
            </a:r>
            <a:endParaRPr lang="en-GB" sz="1600" dirty="0">
              <a:highlight>
                <a:srgbClr val="FFFF00"/>
              </a:highlight>
              <a:latin typeface="Avenir Book" panose="02000503020000020003" pitchFamily="2" charset="0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venir Book" panose="02000503020000020003" pitchFamily="2" charset="0"/>
              </a:rPr>
              <a:t>Expo &amp; events to showcase India’s tech innovation and leverage ITU’s new presence in Southeast Asia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Avenir Book" panose="02000503020000020003" pitchFamily="2" charset="0"/>
              </a:rPr>
              <a:t>Global Standards Symposium (GSS): 14 October 2024</a:t>
            </a:r>
          </a:p>
          <a:p>
            <a:pPr>
              <a:lnSpc>
                <a:spcPct val="100000"/>
              </a:lnSpc>
            </a:pPr>
            <a:endParaRPr lang="en-GB" sz="1600" dirty="0">
              <a:latin typeface="Avenir Book" panose="02000503020000020003" pitchFamily="2" charset="0"/>
            </a:endParaRPr>
          </a:p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6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31945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 map of a city&#10;&#10;Description automatically generated">
            <a:extLst>
              <a:ext uri="{FF2B5EF4-FFF2-40B4-BE49-F238E27FC236}">
                <a16:creationId xmlns:a16="http://schemas.microsoft.com/office/drawing/2014/main" id="{26E91012-FAD1-26FD-8B9A-B67215C8A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4193" y="723900"/>
            <a:ext cx="10323615" cy="5551488"/>
          </a:xfrm>
          <a:prstGeom prst="rect">
            <a:avLst/>
          </a:prstGeom>
          <a:noFill/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46E008-F870-C040-4CF2-FC35D27A4C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3" y="313371"/>
            <a:ext cx="10760487" cy="308803"/>
          </a:xfrm>
        </p:spPr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ITU will use the Main Conference Centre, Hall 14 and Hall 1 (as shown in the next figure)</a:t>
            </a:r>
            <a:endParaRPr lang="en-15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00656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A2165317-6C5B-1305-A61E-89AFD70114D9}"/>
              </a:ext>
            </a:extLst>
          </p:cNvPr>
          <p:cNvSpPr/>
          <p:nvPr/>
        </p:nvSpPr>
        <p:spPr>
          <a:xfrm>
            <a:off x="7026350" y="-1"/>
            <a:ext cx="5165650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933FA5-F997-4175-9503-D3A46EF60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58101"/>
            <a:ext cx="6000749" cy="763351"/>
          </a:xfrm>
        </p:spPr>
        <p:txBody>
          <a:bodyPr/>
          <a:lstStyle/>
          <a:p>
            <a:r>
              <a:rPr lang="en-GB" dirty="0">
                <a:latin typeface="Avenir Black" panose="02000503020000020003" pitchFamily="2" charset="0"/>
              </a:rPr>
              <a:t>Pragati Maidan</a:t>
            </a:r>
            <a:br>
              <a:rPr lang="en-GB" dirty="0">
                <a:latin typeface="Avenir Black" panose="02000503020000020003" pitchFamily="2" charset="0"/>
              </a:rPr>
            </a:br>
            <a:r>
              <a:rPr lang="en-GB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venir" panose="02000503020000020003" pitchFamily="2" charset="0"/>
              </a:rPr>
              <a:t>[Venue]</a:t>
            </a:r>
            <a:endParaRPr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Avenir" panose="02000503020000020003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5D06F-DA01-480F-A437-F4CAC1C6F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1659" y="2085191"/>
            <a:ext cx="4744111" cy="970114"/>
          </a:xfrm>
        </p:spPr>
        <p:txBody>
          <a:bodyPr/>
          <a:lstStyle/>
          <a:p>
            <a:pPr marR="0" lvl="1" defTabSz="914400" rtl="0" eaLnBrk="1" fontAlgn="auto" latinLnBrk="0" hangingPunct="1">
              <a:spcBef>
                <a:spcPts val="500"/>
              </a:spcBef>
              <a:spcAft>
                <a:spcPts val="1200"/>
              </a:spcAft>
              <a:buClr>
                <a:srgbClr val="009CD6"/>
              </a:buClr>
              <a:buSzPct val="110000"/>
              <a:tabLst/>
              <a:defRPr/>
            </a:pPr>
            <a:endParaRPr lang="en-GB" sz="1600" i="1" dirty="0">
              <a:solidFill>
                <a:prstClr val="black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  <a:p>
            <a:pPr marR="0" lvl="1" defTabSz="914400" rtl="0" eaLnBrk="1" fontAlgn="auto" latinLnBrk="0" hangingPunct="1">
              <a:spcBef>
                <a:spcPts val="500"/>
              </a:spcBef>
              <a:spcAft>
                <a:spcPts val="1200"/>
              </a:spcAft>
              <a:buClr>
                <a:srgbClr val="009CD6"/>
              </a:buClr>
              <a:buSzPct val="110000"/>
              <a:tabLst/>
              <a:defRPr/>
            </a:pPr>
            <a:r>
              <a:rPr lang="en-GB" sz="1600" i="1" dirty="0">
                <a:solidFill>
                  <a:prstClr val="black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Convention Centre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646E12-DC71-2589-553B-61DA252543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site visit</a:t>
            </a:r>
            <a:endParaRPr lang="en-150" dirty="0">
              <a:latin typeface="Avenir Book" panose="02000503020000020003" pitchFamily="2" charset="0"/>
            </a:endParaRPr>
          </a:p>
        </p:txBody>
      </p:sp>
      <p:pic>
        <p:nvPicPr>
          <p:cNvPr id="7" name="Hall 1">
            <a:extLst>
              <a:ext uri="{FF2B5EF4-FFF2-40B4-BE49-F238E27FC236}">
                <a16:creationId xmlns:a16="http://schemas.microsoft.com/office/drawing/2014/main" id="{313F68EE-B004-AF71-6C53-4EF0BFC76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23487" r="31176" b="42955"/>
          <a:stretch/>
        </p:blipFill>
        <p:spPr>
          <a:xfrm>
            <a:off x="7025888" y="5229787"/>
            <a:ext cx="5166112" cy="1627065"/>
          </a:xfrm>
          <a:prstGeom prst="rect">
            <a:avLst/>
          </a:prstGeom>
        </p:spPr>
      </p:pic>
      <p:pic>
        <p:nvPicPr>
          <p:cNvPr id="14" name="Hall 14">
            <a:extLst>
              <a:ext uri="{FF2B5EF4-FFF2-40B4-BE49-F238E27FC236}">
                <a16:creationId xmlns:a16="http://schemas.microsoft.com/office/drawing/2014/main" id="{4D76BC7F-9C53-9C98-5E2A-E2990D813A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611" t="29617"/>
          <a:stretch/>
        </p:blipFill>
        <p:spPr>
          <a:xfrm>
            <a:off x="7025888" y="3604014"/>
            <a:ext cx="5166574" cy="1627065"/>
          </a:xfrm>
          <a:prstGeom prst="rect">
            <a:avLst/>
          </a:prstGeom>
        </p:spPr>
      </p:pic>
      <p:pic>
        <p:nvPicPr>
          <p:cNvPr id="15" name="Convention centre" descr="A large round building with a red roof&#10;&#10;Description automatically generated">
            <a:extLst>
              <a:ext uri="{FF2B5EF4-FFF2-40B4-BE49-F238E27FC236}">
                <a16:creationId xmlns:a16="http://schemas.microsoft.com/office/drawing/2014/main" id="{7084525B-2DC4-334B-1CAB-A7BF97ECA71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6812" y="1977238"/>
            <a:ext cx="5165650" cy="162692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97CF2B8-F345-7A63-42C3-D433EF03FF97}"/>
              </a:ext>
            </a:extLst>
          </p:cNvPr>
          <p:cNvCxnSpPr>
            <a:cxnSpLocks/>
          </p:cNvCxnSpPr>
          <p:nvPr/>
        </p:nvCxnSpPr>
        <p:spPr>
          <a:xfrm flipH="1">
            <a:off x="3300309" y="2724198"/>
            <a:ext cx="372604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9AED2F-8B10-34A9-C0AD-319E19D73819}"/>
              </a:ext>
            </a:extLst>
          </p:cNvPr>
          <p:cNvCxnSpPr>
            <a:cxnSpLocks/>
          </p:cNvCxnSpPr>
          <p:nvPr/>
        </p:nvCxnSpPr>
        <p:spPr>
          <a:xfrm flipH="1">
            <a:off x="2264229" y="4460370"/>
            <a:ext cx="476165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4703F2-966E-90BF-0340-1D2DC9A6D2B3}"/>
              </a:ext>
            </a:extLst>
          </p:cNvPr>
          <p:cNvCxnSpPr>
            <a:cxnSpLocks/>
          </p:cNvCxnSpPr>
          <p:nvPr/>
        </p:nvCxnSpPr>
        <p:spPr>
          <a:xfrm flipH="1">
            <a:off x="2137558" y="6127667"/>
            <a:ext cx="488879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The nouvelle icon of Pragati Maidan - Bharat Mandapam" hidden="1">
            <a:extLst>
              <a:ext uri="{FF2B5EF4-FFF2-40B4-BE49-F238E27FC236}">
                <a16:creationId xmlns:a16="http://schemas.microsoft.com/office/drawing/2014/main" id="{503B9BDC-AD06-7E3A-7990-150D4FFA1E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25888" y="3604158"/>
            <a:ext cx="5166111" cy="162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0D030635-DAB8-8A07-DED7-58732850D7F1}"/>
              </a:ext>
            </a:extLst>
          </p:cNvPr>
          <p:cNvSpPr/>
          <p:nvPr/>
        </p:nvSpPr>
        <p:spPr>
          <a:xfrm>
            <a:off x="10721009" y="4041913"/>
            <a:ext cx="1470991" cy="80838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13" name="Hall 14">
            <a:extLst>
              <a:ext uri="{FF2B5EF4-FFF2-40B4-BE49-F238E27FC236}">
                <a16:creationId xmlns:a16="http://schemas.microsoft.com/office/drawing/2014/main" id="{602F7122-974A-B592-F46A-D3372B8FBC9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33" t="29343" b="23255"/>
          <a:stretch/>
        </p:blipFill>
        <p:spPr>
          <a:xfrm>
            <a:off x="10126584" y="3602866"/>
            <a:ext cx="2065416" cy="1083154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49E8582-2DF6-0362-FD76-93C0F3EC2D45}"/>
              </a:ext>
            </a:extLst>
          </p:cNvPr>
          <p:cNvSpPr txBox="1">
            <a:spLocks/>
          </p:cNvSpPr>
          <p:nvPr/>
        </p:nvSpPr>
        <p:spPr>
          <a:xfrm>
            <a:off x="731659" y="4274682"/>
            <a:ext cx="4744111" cy="41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lang="en-US" sz="1800" kern="1200" spc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4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2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0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None/>
              <a:defRPr sz="10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1200"/>
              </a:spcAft>
              <a:defRPr/>
            </a:pPr>
            <a:r>
              <a:rPr lang="en-GB" sz="1600" i="1" dirty="0">
                <a:solidFill>
                  <a:prstClr val="black"/>
                </a:solidFill>
                <a:latin typeface="Avenir Book" panose="02000503020000020003" pitchFamily="2" charset="0"/>
              </a:rPr>
              <a:t>Hall 14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8D22DC0-EC2B-93DE-BAAC-70B946F2D4EE}"/>
              </a:ext>
            </a:extLst>
          </p:cNvPr>
          <p:cNvSpPr txBox="1">
            <a:spLocks/>
          </p:cNvSpPr>
          <p:nvPr/>
        </p:nvSpPr>
        <p:spPr>
          <a:xfrm>
            <a:off x="731659" y="5894969"/>
            <a:ext cx="4744111" cy="417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lang="en-US" sz="1800" kern="1200" spc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4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2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0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None/>
              <a:defRPr sz="10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1200"/>
              </a:spcAft>
              <a:defRPr/>
            </a:pPr>
            <a:r>
              <a:rPr lang="en-GB" sz="1600" i="1" dirty="0">
                <a:solidFill>
                  <a:prstClr val="black"/>
                </a:solidFill>
                <a:latin typeface="Avenir Book" panose="02000503020000020003" pitchFamily="2" charset="0"/>
              </a:rPr>
              <a:t>Hall 1</a:t>
            </a:r>
          </a:p>
        </p:txBody>
      </p:sp>
    </p:spTree>
    <p:extLst>
      <p:ext uri="{BB962C8B-B14F-4D97-AF65-F5344CB8AC3E}">
        <p14:creationId xmlns:p14="http://schemas.microsoft.com/office/powerpoint/2010/main" val="328436413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5725F88-2E88-0305-F8ED-DF6F6B5DE8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126" y="1"/>
            <a:ext cx="12218126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A154E6-52A8-A0DD-539A-40715AD00E65}"/>
              </a:ext>
            </a:extLst>
          </p:cNvPr>
          <p:cNvSpPr/>
          <p:nvPr/>
        </p:nvSpPr>
        <p:spPr>
          <a:xfrm>
            <a:off x="-26126" y="0"/>
            <a:ext cx="8338276" cy="685800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latin typeface="Avenir Nxt2 W1G" panose="020B0503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C207F98-EB20-35DC-8D50-EABA2DE60502}"/>
              </a:ext>
            </a:extLst>
          </p:cNvPr>
          <p:cNvCxnSpPr>
            <a:cxnSpLocks/>
          </p:cNvCxnSpPr>
          <p:nvPr/>
        </p:nvCxnSpPr>
        <p:spPr>
          <a:xfrm>
            <a:off x="937797" y="4572001"/>
            <a:ext cx="60201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9">
            <a:extLst>
              <a:ext uri="{FF2B5EF4-FFF2-40B4-BE49-F238E27FC236}">
                <a16:creationId xmlns:a16="http://schemas.microsoft.com/office/drawing/2014/main" id="{1BA93771-12AC-5DC4-9CBA-DC5449F0100B}"/>
              </a:ext>
            </a:extLst>
          </p:cNvPr>
          <p:cNvSpPr txBox="1">
            <a:spLocks/>
          </p:cNvSpPr>
          <p:nvPr/>
        </p:nvSpPr>
        <p:spPr>
          <a:xfrm>
            <a:off x="802510" y="3141234"/>
            <a:ext cx="6924472" cy="121881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600" b="1" dirty="0">
                <a:solidFill>
                  <a:schemeClr val="tx1"/>
                </a:solidFill>
                <a:latin typeface="Avenir Black" panose="02000503020000020003" pitchFamily="2" charset="0"/>
              </a:rPr>
              <a:t>WTSA-24</a:t>
            </a:r>
            <a:endParaRPr lang="en-US" sz="3600" b="1" dirty="0">
              <a:solidFill>
                <a:schemeClr val="tx1"/>
              </a:solidFill>
              <a:latin typeface="Avenir Black" panose="02000503020000020003" pitchFamily="2" charset="0"/>
            </a:endParaRPr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29C07AB8-6B4C-AF30-EC1B-F4E59420C4F9}"/>
              </a:ext>
            </a:extLst>
          </p:cNvPr>
          <p:cNvSpPr txBox="1">
            <a:spLocks/>
          </p:cNvSpPr>
          <p:nvPr/>
        </p:nvSpPr>
        <p:spPr>
          <a:xfrm>
            <a:off x="849228" y="4942673"/>
            <a:ext cx="4493751" cy="441859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de-DE" sz="2800" dirty="0">
                <a:solidFill>
                  <a:schemeClr val="tx1"/>
                </a:solidFill>
                <a:latin typeface="Avenir Book" panose="02000503020000020003" pitchFamily="2" charset="0"/>
                <a:cs typeface="Varela Round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89534392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99CFF2-A608-1439-6B40-0E160AADC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82835"/>
            <a:ext cx="5876929" cy="480131"/>
          </a:xfrm>
        </p:spPr>
        <p:txBody>
          <a:bodyPr/>
          <a:lstStyle/>
          <a:p>
            <a:r>
              <a:rPr lang="en-GB" dirty="0">
                <a:latin typeface="Avenir Black" panose="02000503020000020003" pitchFamily="2" charset="0"/>
              </a:rPr>
              <a:t>5</a:t>
            </a:r>
            <a:r>
              <a:rPr lang="en-GB" baseline="30000" dirty="0">
                <a:latin typeface="Avenir Black" panose="02000503020000020003" pitchFamily="2" charset="0"/>
              </a:rPr>
              <a:t>th</a:t>
            </a:r>
            <a:r>
              <a:rPr lang="en-GB" dirty="0">
                <a:latin typeface="Avenir Black" panose="02000503020000020003" pitchFamily="2" charset="0"/>
              </a:rPr>
              <a:t> Global Standards Symposium</a:t>
            </a:r>
            <a:endParaRPr lang="en-GB" sz="2000" b="0" dirty="0">
              <a:solidFill>
                <a:schemeClr val="tx1">
                  <a:lumMod val="75000"/>
                  <a:lumOff val="25000"/>
                </a:schemeClr>
              </a:solidFill>
              <a:latin typeface="Avenir" panose="02000503020000020003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5C395F-0944-14E5-F080-31F6B09B0DDD}"/>
              </a:ext>
            </a:extLst>
          </p:cNvPr>
          <p:cNvSpPr/>
          <p:nvPr/>
        </p:nvSpPr>
        <p:spPr>
          <a:xfrm>
            <a:off x="7026350" y="-1"/>
            <a:ext cx="5165650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615C62-4764-2B71-F2D0-7E266EE8CC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2681" y="-1"/>
            <a:ext cx="5163454" cy="22702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23BA92-2819-046D-01BB-D287718A64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3"/>
          <a:stretch/>
        </p:blipFill>
        <p:spPr>
          <a:xfrm>
            <a:off x="7022681" y="2270234"/>
            <a:ext cx="5165650" cy="22702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CB74DC-5F18-C3FD-6B16-94B20DA350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6350" y="4540470"/>
            <a:ext cx="5165650" cy="2317530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A00EE845-AB3C-6BF5-3CEC-E96FF73697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6074" y="313371"/>
            <a:ext cx="4275948" cy="308803"/>
          </a:xfrm>
        </p:spPr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16054F4D-3E9E-53D5-278B-3C986269CEF7}"/>
              </a:ext>
            </a:extLst>
          </p:cNvPr>
          <p:cNvSpPr txBox="1">
            <a:spLocks/>
          </p:cNvSpPr>
          <p:nvPr/>
        </p:nvSpPr>
        <p:spPr>
          <a:xfrm>
            <a:off x="458124" y="1786499"/>
            <a:ext cx="5637875" cy="3595170"/>
          </a:xfrm>
          <a:prstGeom prst="rect">
            <a:avLst/>
          </a:prstGeom>
        </p:spPr>
        <p:txBody>
          <a:bodyPr/>
          <a:lstStyle>
            <a:lvl1pPr marL="377190" indent="-285750" algn="l" defTabSz="914400" rtl="0" eaLnBrk="1" latinLnBrk="0" hangingPunct="1">
              <a:lnSpc>
                <a:spcPts val="22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864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915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487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18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Avenir Book" panose="02000503020000020003" pitchFamily="2" charset="0"/>
            </a:endParaRPr>
          </a:p>
          <a:p>
            <a:r>
              <a:rPr lang="en-US" sz="1600" dirty="0">
                <a:latin typeface="Avenir Book" panose="02000503020000020003" pitchFamily="2" charset="0"/>
              </a:rPr>
              <a:t>14 October 2024</a:t>
            </a:r>
          </a:p>
          <a:p>
            <a:r>
              <a:rPr lang="en-GB" sz="1600" dirty="0">
                <a:latin typeface="Avenir Book" panose="02000503020000020003" pitchFamily="2" charset="0"/>
              </a:rPr>
              <a:t>Theme: </a:t>
            </a:r>
            <a:r>
              <a:rPr lang="en-GB" sz="1600" b="1" dirty="0">
                <a:latin typeface="Avenir Book" panose="02000503020000020003" pitchFamily="2" charset="0"/>
              </a:rPr>
              <a:t>Charting the Next Digital Wave: Emerging Technologies, Innovation, and International Standards</a:t>
            </a:r>
          </a:p>
          <a:p>
            <a:r>
              <a:rPr lang="en-US" sz="1600" dirty="0">
                <a:latin typeface="Avenir Book" panose="02000503020000020003" pitchFamily="2" charset="0"/>
              </a:rPr>
              <a:t>Convention Center, Plenary Room, theater style, 3000 seats</a:t>
            </a:r>
            <a:endParaRPr lang="en-GB" sz="1600" dirty="0">
              <a:latin typeface="Avenir Book" panose="02000503020000020003" pitchFamily="2" charset="0"/>
            </a:endParaRPr>
          </a:p>
          <a:p>
            <a:r>
              <a:rPr lang="en-GB" sz="1600" dirty="0">
                <a:latin typeface="Avenir Book" panose="02000503020000020003" pitchFamily="2" charset="0"/>
              </a:rPr>
              <a:t>Main event open to the public and media                                   </a:t>
            </a:r>
          </a:p>
          <a:p>
            <a:r>
              <a:rPr lang="en-GB" sz="1600" dirty="0">
                <a:latin typeface="Avenir Book" panose="02000503020000020003" pitchFamily="2" charset="0"/>
              </a:rPr>
              <a:t>World Standards Day (WSD), celebration as a session </a:t>
            </a:r>
          </a:p>
        </p:txBody>
      </p:sp>
      <p:pic>
        <p:nvPicPr>
          <p:cNvPr id="4" name="Picture 3" descr="A logo with a triangle and triangle in the center&#10;&#10;Description automatically generated">
            <a:extLst>
              <a:ext uri="{FF2B5EF4-FFF2-40B4-BE49-F238E27FC236}">
                <a16:creationId xmlns:a16="http://schemas.microsoft.com/office/drawing/2014/main" id="{AA476F6D-0E49-D59B-F876-59F4BB05F8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31" y="5644259"/>
            <a:ext cx="2038246" cy="74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260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object, sky&#10;&#10;Description automatically generated">
            <a:extLst>
              <a:ext uri="{FF2B5EF4-FFF2-40B4-BE49-F238E27FC236}">
                <a16:creationId xmlns:a16="http://schemas.microsoft.com/office/drawing/2014/main" id="{54307A62-FCA3-4F30-B643-50AE3D8D64C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E41D4B-4287-4D48-BD73-542E6AB59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222" y="1880807"/>
            <a:ext cx="4275948" cy="3595170"/>
          </a:xfrm>
        </p:spPr>
        <p:txBody>
          <a:bodyPr/>
          <a:lstStyle/>
          <a:p>
            <a:endParaRPr lang="en-GB" sz="1600" dirty="0">
              <a:latin typeface="Avenir Book" panose="02000503020000020003" pitchFamily="2" charset="0"/>
            </a:endParaRPr>
          </a:p>
          <a:p>
            <a:r>
              <a:rPr lang="en-GB" sz="1600" dirty="0">
                <a:latin typeface="Avenir Book" panose="02000503020000020003" pitchFamily="2" charset="0"/>
              </a:rPr>
              <a:t>14 October 2024 – morning </a:t>
            </a:r>
          </a:p>
          <a:p>
            <a:r>
              <a:rPr lang="en-GB" sz="1600" dirty="0">
                <a:latin typeface="Avenir Book" panose="02000503020000020003" pitchFamily="2" charset="0"/>
              </a:rPr>
              <a:t>Ministers and CEOs – 60 min in the G20 Summit Room (70 pax)</a:t>
            </a:r>
          </a:p>
          <a:p>
            <a:endParaRPr lang="en-GB" sz="1600" dirty="0">
              <a:latin typeface="Avenir Book" panose="02000503020000020003" pitchFamily="2" charset="0"/>
            </a:endParaRPr>
          </a:p>
          <a:p>
            <a:pPr marL="0" indent="0">
              <a:buNone/>
            </a:pPr>
            <a:r>
              <a:rPr lang="en-GB" sz="1600" dirty="0">
                <a:latin typeface="Avenir Book" panose="02000503020000020003" pitchFamily="2" charset="0"/>
              </a:rPr>
              <a:t>Website: </a:t>
            </a:r>
            <a:r>
              <a:rPr lang="en-GB" sz="1600" u="sng" dirty="0">
                <a:solidFill>
                  <a:srgbClr val="0083B3"/>
                </a:solidFill>
                <a:latin typeface="Avenir Book" panose="02000503020000020003" pitchFamily="2" charset="0"/>
              </a:rPr>
              <a:t>gss.itu.int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8E336F-E517-4825-9417-61422F658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222" y="1259188"/>
            <a:ext cx="4255850" cy="933507"/>
          </a:xfrm>
        </p:spPr>
        <p:txBody>
          <a:bodyPr/>
          <a:lstStyle/>
          <a:p>
            <a:r>
              <a:rPr lang="en-GB" dirty="0"/>
              <a:t>GSS-24 High-Level Segment</a:t>
            </a:r>
            <a:br>
              <a:rPr lang="en-GB" dirty="0"/>
            </a:br>
            <a:br>
              <a:rPr lang="en-GB" dirty="0">
                <a:latin typeface="Avenir Black" panose="02000503020000020003" pitchFamily="2" charset="0"/>
              </a:rPr>
            </a:br>
            <a:endParaRPr lang="en-US" dirty="0">
              <a:latin typeface="Avenir Black" panose="02000503020000020003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B22ED-718A-BA7B-46E3-030BEF2C9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venir Book" panose="02000503020000020003" pitchFamily="2" charset="0"/>
              </a:rPr>
              <a:t>WTSA-24 overview</a:t>
            </a:r>
            <a:endParaRPr lang="en-150" dirty="0">
              <a:latin typeface="Avenir Book" panose="02000503020000020003" pitchFamily="2" charset="0"/>
            </a:endParaRPr>
          </a:p>
        </p:txBody>
      </p:sp>
      <p:pic>
        <p:nvPicPr>
          <p:cNvPr id="4" name="Picture 3" descr="A room with red seats&#10;&#10;Description automatically generated">
            <a:extLst>
              <a:ext uri="{FF2B5EF4-FFF2-40B4-BE49-F238E27FC236}">
                <a16:creationId xmlns:a16="http://schemas.microsoft.com/office/drawing/2014/main" id="{37C64A42-D601-82D4-E1C0-ABC5F6AA83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194302" y="-2"/>
            <a:ext cx="6997698" cy="6857999"/>
          </a:xfrm>
          <a:prstGeom prst="rect">
            <a:avLst/>
          </a:prstGeom>
        </p:spPr>
      </p:pic>
      <p:pic>
        <p:nvPicPr>
          <p:cNvPr id="6" name="Picture 6" descr="&lt;div class=&quot;paragraphs&quot;&gt;&lt;p&gt;G20 Summit at New Delhi. (Source: PM Narendra Modi on X)&lt;/p&gt;&lt;/div&gt;">
            <a:extLst>
              <a:ext uri="{FF2B5EF4-FFF2-40B4-BE49-F238E27FC236}">
                <a16:creationId xmlns:a16="http://schemas.microsoft.com/office/drawing/2014/main" id="{736A99B0-908B-971D-B02F-846B52529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5194287" y="-4"/>
            <a:ext cx="6997713" cy="6858004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Picture 13" descr="A logo with a triangle and triangle in the center&#10;&#10;Description automatically generated">
            <a:extLst>
              <a:ext uri="{FF2B5EF4-FFF2-40B4-BE49-F238E27FC236}">
                <a16:creationId xmlns:a16="http://schemas.microsoft.com/office/drawing/2014/main" id="{38D0DADF-295E-CF90-084C-F2F0AF58E4B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31" y="5644259"/>
            <a:ext cx="2038246" cy="74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92551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TODAYPOSITION" val="Aut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GSS"/>
  <p:tag name="OTLDATE" val="2024-10-14T23:59:00.0000000"/>
  <p:tag name="OTLPOSITIONONTASK" val="None"/>
  <p:tag name="OTLRELATEDTASKID" val="00000000-0000-0000-0000-0000000000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HCA signature (TBD)"/>
  <p:tag name="OTLDATE" val="2023-11-04T23:59:00.0000000"/>
  <p:tag name="OTLPOSITIONONTASK" val="None"/>
  <p:tag name="OTLRELATEDTASKID" val="00000000-0000-0000-0000-0000000000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TIMEBANDSCALETYPE" val="Months"/>
  <p:tag name="OTLTIMEBANDSHAPETYPE" val="RectangleTimeband"/>
  <p:tag name="OTLTIMEBANDSHAPEHEIGHT" val="14.3999996185303"/>
  <p:tag name="OTLTIMEBANDSHAPEPADDINGLEFT" val="0"/>
  <p:tag name="OTLTIMEBANDCULTUREINFO" val="en-US"/>
  <p:tag name="OTLTIMEBANDTHREEDEFFECTS" val="Gel"/>
  <p:tag name="OTLTIMEBANDSTARTDATE" val="2023-03-31T23:59:00.0000000"/>
  <p:tag name="OTLTIMEBANDWORKINGDAYS" val="Standard"/>
  <p:tag name="OTLTIMEBANDELAPSEDTIMEEXTENSION" val="False"/>
  <p:tag name="OTLTIMEBANDUSETIME" val="False"/>
  <p:tag name="OTLTIMEBANDTIMECONFIGWORKDAYSTART" val="00:00:00"/>
  <p:tag name="OTLTIMEBANDTIMECONFIGWORKDAYEND" val="23:59:00"/>
  <p:tag name="OTLTIMEBANDAPPENDYEARONYEARCHANGE" val="False"/>
  <p:tag name="OTLTIMEBANDSCALEMARKING" val="Years"/>
  <p:tag name="OTLRIGHTENDCAPSMARGINRIGHT" val="20"/>
  <p:tag name="OTLLEFTENDCAPSMARGINLEFT" val="115.506666666667"/>
  <p:tag name="OTLTIMEBANDFYSTARTMONTH" val="January"/>
  <p:tag name="OTLTIMEBANDSHOWFYLABEL" val="True"/>
  <p:tag name="OTLTIMEBANDUSESTARTINGOFTHEYEARFORFYNUMBERING" val="True"/>
  <p:tag name="OTLTIMEBANDRESERVEDLEFTAREAWIDTH" val="76"/>
  <p:tag name="OTLTIMEBANDDEPENABLED" val="True"/>
  <p:tag name="OTLTIMEBANDDEPSCHEDULINGMODE" val="Flexible"/>
  <p:tag name="OTLTIMEBANDDEPPREVIOUSSCHEDULINGMODE" val="Flexible"/>
  <p:tag name="OTLTIMEBANDDEPONBREAKINGSTRICTSCHEDULINGMODE" val="AskEverytime"/>
  <p:tag name="OTLTIMEBANDDEPONBREAKINGFLEXIBLESCHEDULINGMODE" val="AskEverytime"/>
  <p:tag name="OTLTIMEBANDAUTODATERANGE" val="True"/>
  <p:tag name="OTLTIMEBANDENDDATE" val="2024-12-31T23:59:00.0000000"/>
  <p:tag name="OTLTIMEBANDSCALEFORMAT" val="MMM"/>
  <p:tag name="OTLTIMEBANDRESERVEDLEFTAREAISSET" val="False"/>
  <p:tag name="OTLTIMEBANDQUICKPOSITION" val="Custo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GSS"/>
  <p:tag name="OTLDATE" val="2024-10-14T23:59:00.0000000"/>
  <p:tag name="OTLPOSITIONONTASK" val="None"/>
  <p:tag name="OTLRELATEDTASKID" val="00000000-0000-0000-0000-00000000000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TIMEBANDSCALETYPE" val="Years"/>
  <p:tag name="OTLTIMEBANDSCALEFORMAT" val="MMM"/>
  <p:tag name="OTLTIMEBANDSHAPETYPE" val="RectangleTimeband"/>
  <p:tag name="OTLTIMEBANDSHAPEHEIGHT" val="14.3999996185303"/>
  <p:tag name="OTLTIMEBANDSHAPEPADDINGLEFT" val="0"/>
  <p:tag name="OTLTIMEBANDCULTUREINFO" val="en-US"/>
  <p:tag name="OTLTIMEBANDTHREEDEFFECTS" val="Gel"/>
  <p:tag name="OTLTIMEBANDSTARTDATE" val="2023-03-31T23:59:00.0000000"/>
  <p:tag name="OTLTIMEBANDWORKINGDAYS" val="Standard"/>
  <p:tag name="OTLTIMEBANDELAPSEDTIMEEXTENSION" val="False"/>
  <p:tag name="OTLTIMEBANDUSETIME" val="False"/>
  <p:tag name="OTLTIMEBANDTIMECONFIGWORKDAYSTART" val="00:00:00"/>
  <p:tag name="OTLTIMEBANDTIMECONFIGWORKDAYEND" val="23:59:00"/>
  <p:tag name="OTLTIMEBANDAPPENDYEARONYEARCHANGE" val="False"/>
  <p:tag name="OTLTIMEBANDSCALEMARKING" val="Years"/>
  <p:tag name="OTLRIGHTENDCAPSMARGINRIGHT" val="20"/>
  <p:tag name="OTLLEFTENDCAPSMARGINLEFT" val="115.506666666667"/>
  <p:tag name="OTLTIMEBANDFYSTARTMONTH" val="January"/>
  <p:tag name="OTLTIMEBANDSHOWFYLABEL" val="True"/>
  <p:tag name="OTLTIMEBANDUSESTARTINGOFTHEYEARFORFYNUMBERING" val="True"/>
  <p:tag name="OTLTIMEBANDRESERVEDLEFTAREAWIDTH" val="76"/>
  <p:tag name="OTLTIMEBANDDEPENABLED" val="True"/>
  <p:tag name="OTLTIMEBANDDEPSCHEDULINGMODE" val="Flexible"/>
  <p:tag name="OTLTIMEBANDDEPPREVIOUSSCHEDULINGMODE" val="Flexible"/>
  <p:tag name="OTLTIMEBANDDEPONBREAKINGSTRICTSCHEDULINGMODE" val="AskEverytime"/>
  <p:tag name="OTLTIMEBANDDEPONBREAKINGFLEXIBLESCHEDULINGMODE" val="AskEverytime"/>
  <p:tag name="OTLTIMEBANDAUTODATERANGE" val="True"/>
  <p:tag name="OTLTIMEBANDENDDATE" val="2024-12-31T23:59:00.0000000"/>
  <p:tag name="OTLTIMEBANDRESERVEDLEFTAREAISSET" val="False"/>
  <p:tag name="OTLTIMEBANDQUICKPOSITION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WRC-23, Dubai, UAE"/>
  <p:tag name="OTLDATE" val="2023-11-20T23:59:00.0000000"/>
  <p:tag name="OTLPOSITIONONTASK" val="None"/>
  <p:tag name="OTLRELATEDTASKID" val="00000000-0000-0000-0000-0000000000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WRC-23, Dubai, UAE"/>
  <p:tag name="OTLDATE" val="2023-11-20T23:59:00.0000000"/>
  <p:tag name="OTLPOSITIONONTASK" val="None"/>
  <p:tag name="OTLRELATEDTASKID" val="00000000-0000-0000-0000-00000000000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ELAPSEDSTYLE" val="Thin"/>
</p:tagLst>
</file>

<file path=ppt/theme/theme1.xml><?xml version="1.0" encoding="utf-8"?>
<a:theme xmlns:a="http://schemas.openxmlformats.org/drawingml/2006/main" name="ITU Theme - Big text (24-28pt)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79868725-175C-445D-960D-89CFE2103D0B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TU Theme: Quote Slid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8CFB7287-A12D-4AC2-91E4-DD04E616B4EC}"/>
    </a:ext>
  </a:extLst>
</a:theme>
</file>

<file path=ppt/theme/theme3.xml><?xml version="1.0" encoding="utf-8"?>
<a:theme xmlns:a="http://schemas.openxmlformats.org/drawingml/2006/main" name="No Page Number_ITU Them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147150CB-47A1-4733-879C-95E955A5BAB5}"/>
    </a:ext>
  </a:extLst>
</a:theme>
</file>

<file path=ppt/theme/theme4.xml><?xml version="1.0" encoding="utf-8"?>
<a:theme xmlns:a="http://schemas.openxmlformats.org/drawingml/2006/main" name="No Page Number - Big text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4629BC46-ADC0-468C-9950-3A8C5235748B}"/>
    </a:ext>
  </a:extLst>
</a:theme>
</file>

<file path=ppt/theme/theme5.xml><?xml version="1.0" encoding="utf-8"?>
<a:theme xmlns:a="http://schemas.openxmlformats.org/drawingml/2006/main" name="No Page Number_Quote Slid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6C0A4562-01B8-4509-96EE-695A0FC5AF72}"/>
    </a:ext>
  </a:extLst>
</a:theme>
</file>

<file path=ppt/theme/theme6.xml><?xml version="1.0" encoding="utf-8"?>
<a:theme xmlns:a="http://schemas.openxmlformats.org/drawingml/2006/main" name="Blank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31C38254-FDE0-4DC1-8E9D-57B2A77FC47E}"/>
    </a:ext>
  </a:extLst>
</a:theme>
</file>

<file path=ppt/theme/theme7.xml><?xml version="1.0" encoding="utf-8"?>
<a:theme xmlns:a="http://schemas.openxmlformats.org/drawingml/2006/main" name="8_デザインの設定">
  <a:themeElements>
    <a:clrScheme name="1_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CFFCC">
            <a:alpha val="50196"/>
          </a:srgbClr>
        </a:solidFill>
        <a:ln w="25400" cap="flat" cmpd="sng" algn="ctr">
          <a:solidFill>
            <a:srgbClr val="92D050">
              <a:alpha val="50196"/>
            </a:srgbClr>
          </a:solidFill>
          <a:prstDash val="solid"/>
        </a:ln>
        <a:effectLst/>
      </a:spPr>
      <a:bodyPr lIns="91398" tIns="45702" rIns="91398" bIns="45702"/>
      <a:lstStyle>
        <a:defPPr algn="ctr" fontAlgn="auto">
          <a:spcBef>
            <a:spcPts val="0"/>
          </a:spcBef>
          <a:spcAft>
            <a:spcPts val="0"/>
          </a:spcAft>
          <a:defRPr sz="2800" b="0" kern="0" dirty="0">
            <a:solidFill>
              <a:srgbClr val="33CC33"/>
            </a:solidFill>
            <a:latin typeface="+mn-lt"/>
            <a:ea typeface="HGP創英角ｺﾞｼｯｸUB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CC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HGP行書体" pitchFamily="66" charset="-128"/>
            <a:ea typeface="HGP行書体" pitchFamily="66" charset="-128"/>
          </a:defRPr>
        </a:defPPr>
      </a:lstStyle>
    </a:lnDef>
  </a:objectDefaults>
  <a:extraClrSchemeLst>
    <a:extraClrScheme>
      <a:clrScheme name="1_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ITU Theme - White bg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E7E6E6"/>
      </a:lt2>
      <a:accent1>
        <a:srgbClr val="00A3E0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5EB8"/>
      </a:accent5>
      <a:accent6>
        <a:srgbClr val="9BE5FF"/>
      </a:accent6>
      <a:hlink>
        <a:srgbClr val="00A3E0"/>
      </a:hlink>
      <a:folHlink>
        <a:srgbClr val="00A3E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41769929400247A482A6B8D8C3D7A8" ma:contentTypeVersion="14" ma:contentTypeDescription="Create a new document." ma:contentTypeScope="" ma:versionID="b52bb7cfe1744f9db962f21a0f0287b2">
  <xsd:schema xmlns:xsd="http://www.w3.org/2001/XMLSchema" xmlns:xs="http://www.w3.org/2001/XMLSchema" xmlns:p="http://schemas.microsoft.com/office/2006/metadata/properties" xmlns:ns2="1238c2fb-f919-419c-a17c-617fee3c8b80" xmlns:ns3="fb0eb7e9-6560-4c49-b26e-dd8179726d23" targetNamespace="http://schemas.microsoft.com/office/2006/metadata/properties" ma:root="true" ma:fieldsID="dbb356bdd826fd8d90ea23a921af4cf8" ns2:_="" ns3:_="">
    <xsd:import namespace="1238c2fb-f919-419c-a17c-617fee3c8b80"/>
    <xsd:import namespace="fb0eb7e9-6560-4c49-b26e-dd8179726d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Comment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38c2fb-f919-419c-a17c-617fee3c8b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Comment" ma:index="20" nillable="true" ma:displayName="Comment" ma:description="A comment on the item" ma:internalName="Comment">
      <xsd:simpleType>
        <xsd:restriction base="dms:Text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eb7e9-6560-4c49-b26e-dd8179726d2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 xmlns="1238c2fb-f919-419c-a17c-617fee3c8b80" xsi:nil="true"/>
    <SharedWithUsers xmlns="fb0eb7e9-6560-4c49-b26e-dd8179726d23">
      <UserInfo>
        <DisplayName>Jamoussi, Bilel</DisplayName>
        <AccountId>11</AccountId>
        <AccountType/>
      </UserInfo>
      <UserInfo>
        <DisplayName>Werner, Frederic</DisplayName>
        <AccountId>119</AccountId>
        <AccountType/>
      </UserInfo>
      <UserInfo>
        <DisplayName>Restivo, Charlyne</DisplayName>
        <AccountId>15</AccountId>
        <AccountType/>
      </UserInfo>
      <UserInfo>
        <DisplayName>Magliarditi, Alessia</DisplayName>
        <AccountId>217</AccountId>
        <AccountType/>
      </UserInfo>
      <UserInfo>
        <DisplayName>Marko, Paul</DisplayName>
        <AccountId>223</AccountId>
        <AccountType/>
      </UserInfo>
      <UserInfo>
        <DisplayName>Sharpe, Melissa</DisplayName>
        <AccountId>214</AccountId>
        <AccountType/>
      </UserInfo>
      <UserInfo>
        <DisplayName>Al-Mnini, Lara</DisplayName>
        <AccountId>21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08D1733-B0A0-4F28-9AA6-D3279741D101}">
  <ds:schemaRefs>
    <ds:schemaRef ds:uri="1238c2fb-f919-419c-a17c-617fee3c8b80"/>
    <ds:schemaRef ds:uri="fb0eb7e9-6560-4c49-b26e-dd8179726d2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0208D07-CD5B-4CD9-989E-39EA8F1C79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55111F-2799-4DA9-87BB-BB2E34A7D1EF}">
  <ds:schemaRefs>
    <ds:schemaRef ds:uri="http://schemas.microsoft.com/office/2006/metadata/properties"/>
    <ds:schemaRef ds:uri="http://purl.org/dc/terms/"/>
    <ds:schemaRef ds:uri="1238c2fb-f919-419c-a17c-617fee3c8b80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fb0eb7e9-6560-4c49-b26e-dd8179726d23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ITU_Powerpoint_template_Arial_2023_03</Template>
  <TotalTime>2863</TotalTime>
  <Words>1107</Words>
  <Application>Microsoft Office PowerPoint</Application>
  <PresentationFormat>Widescreen</PresentationFormat>
  <Paragraphs>235</Paragraphs>
  <Slides>23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メイリオ</vt:lpstr>
      <vt:lpstr>Arial</vt:lpstr>
      <vt:lpstr>Avenir</vt:lpstr>
      <vt:lpstr>Avenir Black</vt:lpstr>
      <vt:lpstr>Avenir Book</vt:lpstr>
      <vt:lpstr>Avenir Nxt2 W1G</vt:lpstr>
      <vt:lpstr>Calibri</vt:lpstr>
      <vt:lpstr>Georgia</vt:lpstr>
      <vt:lpstr>ITU Theme - Big text (24-28pt)</vt:lpstr>
      <vt:lpstr>ITU Theme: Quote Slide</vt:lpstr>
      <vt:lpstr>No Page Number_ITU Theme</vt:lpstr>
      <vt:lpstr>No Page Number - Big text</vt:lpstr>
      <vt:lpstr>No Page Number_Quote Slide</vt:lpstr>
      <vt:lpstr>Blank</vt:lpstr>
      <vt:lpstr>8_デザインの設定</vt:lpstr>
      <vt:lpstr>ITU Theme - White bg</vt:lpstr>
      <vt:lpstr>PowerPoint Presentation</vt:lpstr>
      <vt:lpstr>Ambitions for WTSA-24</vt:lpstr>
      <vt:lpstr>PowerPoint Presentation</vt:lpstr>
      <vt:lpstr>About WTSA-24</vt:lpstr>
      <vt:lpstr>PowerPoint Presentation</vt:lpstr>
      <vt:lpstr>Pragati Maidan [Venue]</vt:lpstr>
      <vt:lpstr>PowerPoint Presentation</vt:lpstr>
      <vt:lpstr>5th Global Standards Symposium</vt:lpstr>
      <vt:lpstr>GSS-24 High-Level Segment  </vt:lpstr>
      <vt:lpstr>WTSA-24 proposed chair</vt:lpstr>
      <vt:lpstr>GSS-24  proposed chair</vt:lpstr>
      <vt:lpstr> Expo</vt:lpstr>
      <vt:lpstr>India Mobile Congress</vt:lpstr>
      <vt:lpstr>Network of Women at WTSA-24</vt:lpstr>
      <vt:lpstr>World Standards Day</vt:lpstr>
      <vt:lpstr>Kaleidoscope</vt:lpstr>
      <vt:lpstr>Closing on UN Day</vt:lpstr>
      <vt:lpstr>PowerPoint Presentation</vt:lpstr>
      <vt:lpstr>WTSA-24 activities</vt:lpstr>
      <vt:lpstr>WTSA activities</vt:lpstr>
      <vt:lpstr>WTSA activities</vt:lpstr>
      <vt:lpstr>Call to Action to TSAG Members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Charlyne Restivo</dc:creator>
  <cp:lastModifiedBy>Charlyne Restivo, TSB/ITU</cp:lastModifiedBy>
  <cp:revision>30</cp:revision>
  <dcterms:created xsi:type="dcterms:W3CDTF">2023-09-29T12:15:46Z</dcterms:created>
  <dcterms:modified xsi:type="dcterms:W3CDTF">2024-01-18T12:45:40Z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0x010100DD41769929400247A482A6B8D8C3D7A8</vt:lpwstr>
  </property>
</Properties>
</file>