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66" r:id="rId5"/>
    <p:sldId id="443" r:id="rId6"/>
    <p:sldId id="440" r:id="rId7"/>
    <p:sldId id="441" r:id="rId8"/>
    <p:sldId id="444" r:id="rId9"/>
    <p:sldId id="442" r:id="rId10"/>
    <p:sldId id="445" r:id="rId11"/>
    <p:sldId id="430" r:id="rId12"/>
    <p:sldId id="382" r:id="rId13"/>
    <p:sldId id="446" r:id="rId14"/>
    <p:sldId id="39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editor" lastIdx="1" clrIdx="0">
    <p:extLst>
      <p:ext uri="{19B8F6BF-5375-455C-9EA6-DF929625EA0E}">
        <p15:presenceInfo xmlns:p15="http://schemas.microsoft.com/office/powerpoint/2012/main" userId="edi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C461DF-04B8-41C3-93C5-CF899790D81B}" v="1" dt="2022-06-15T10:12:58.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7941" autoAdjust="0"/>
  </p:normalViewPr>
  <p:slideViewPr>
    <p:cSldViewPr snapToGrid="0" snapToObjects="1" showGuides="1">
      <p:cViewPr varScale="1">
        <p:scale>
          <a:sx n="93" d="100"/>
          <a:sy n="93" d="100"/>
        </p:scale>
        <p:origin x="86" y="18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ev, Denis" userId="70c46b58-c90f-4040-b0ad-0a059b6dab85" providerId="ADAL" clId="{9A84D543-73B5-40DA-BE87-A50DC44A22E2}"/>
    <pc:docChg chg="undo custSel addSld delSld modSld sldOrd">
      <pc:chgData name="Andreev, Denis" userId="70c46b58-c90f-4040-b0ad-0a059b6dab85" providerId="ADAL" clId="{9A84D543-73B5-40DA-BE87-A50DC44A22E2}" dt="2022-06-10T08:18:05.816" v="968" actId="207"/>
      <pc:docMkLst>
        <pc:docMk/>
      </pc:docMkLst>
      <pc:sldChg chg="delSp modSp mod">
        <pc:chgData name="Andreev, Denis" userId="70c46b58-c90f-4040-b0ad-0a059b6dab85" providerId="ADAL" clId="{9A84D543-73B5-40DA-BE87-A50DC44A22E2}" dt="2022-06-09T14:46:43.352" v="5" actId="1076"/>
        <pc:sldMkLst>
          <pc:docMk/>
          <pc:sldMk cId="2401201419" sldId="266"/>
        </pc:sldMkLst>
        <pc:spChg chg="mod">
          <ac:chgData name="Andreev, Denis" userId="70c46b58-c90f-4040-b0ad-0a059b6dab85" providerId="ADAL" clId="{9A84D543-73B5-40DA-BE87-A50DC44A22E2}" dt="2022-06-09T14:46:38.664" v="4" actId="1076"/>
          <ac:spMkLst>
            <pc:docMk/>
            <pc:sldMk cId="2401201419" sldId="266"/>
            <ac:spMk id="3" creationId="{00000000-0000-0000-0000-000000000000}"/>
          </ac:spMkLst>
        </pc:spChg>
        <pc:spChg chg="mod">
          <ac:chgData name="Andreev, Denis" userId="70c46b58-c90f-4040-b0ad-0a059b6dab85" providerId="ADAL" clId="{9A84D543-73B5-40DA-BE87-A50DC44A22E2}" dt="2022-06-09T14:46:43.352" v="5" actId="1076"/>
          <ac:spMkLst>
            <pc:docMk/>
            <pc:sldMk cId="2401201419" sldId="266"/>
            <ac:spMk id="6" creationId="{B26C0601-1B46-4842-8272-B5584821B691}"/>
          </ac:spMkLst>
        </pc:spChg>
        <pc:picChg chg="del">
          <ac:chgData name="Andreev, Denis" userId="70c46b58-c90f-4040-b0ad-0a059b6dab85" providerId="ADAL" clId="{9A84D543-73B5-40DA-BE87-A50DC44A22E2}" dt="2022-06-09T14:46:20.473" v="0" actId="478"/>
          <ac:picMkLst>
            <pc:docMk/>
            <pc:sldMk cId="2401201419" sldId="266"/>
            <ac:picMk id="4" creationId="{71799180-6D32-4ACB-AACD-325A7D63A75E}"/>
          </ac:picMkLst>
        </pc:picChg>
        <pc:picChg chg="mod">
          <ac:chgData name="Andreev, Denis" userId="70c46b58-c90f-4040-b0ad-0a059b6dab85" providerId="ADAL" clId="{9A84D543-73B5-40DA-BE87-A50DC44A22E2}" dt="2022-06-09T14:46:34.061" v="3" actId="14100"/>
          <ac:picMkLst>
            <pc:docMk/>
            <pc:sldMk cId="2401201419" sldId="266"/>
            <ac:picMk id="8" creationId="{052792C3-DB58-475A-8BC8-18432A5A2C26}"/>
          </ac:picMkLst>
        </pc:picChg>
      </pc:sldChg>
      <pc:sldChg chg="modSp mod ord">
        <pc:chgData name="Andreev, Denis" userId="70c46b58-c90f-4040-b0ad-0a059b6dab85" providerId="ADAL" clId="{9A84D543-73B5-40DA-BE87-A50DC44A22E2}" dt="2022-06-09T15:45:25.058" v="746" actId="113"/>
        <pc:sldMkLst>
          <pc:docMk/>
          <pc:sldMk cId="3671914614" sldId="382"/>
        </pc:sldMkLst>
        <pc:spChg chg="mod">
          <ac:chgData name="Andreev, Denis" userId="70c46b58-c90f-4040-b0ad-0a059b6dab85" providerId="ADAL" clId="{9A84D543-73B5-40DA-BE87-A50DC44A22E2}" dt="2022-06-09T15:45:25.058" v="746" actId="113"/>
          <ac:spMkLst>
            <pc:docMk/>
            <pc:sldMk cId="3671914614" sldId="382"/>
            <ac:spMk id="4" creationId="{B5CA148F-6A45-48E7-8FDC-E74A95218C31}"/>
          </ac:spMkLst>
        </pc:spChg>
      </pc:sldChg>
      <pc:sldChg chg="del">
        <pc:chgData name="Andreev, Denis" userId="70c46b58-c90f-4040-b0ad-0a059b6dab85" providerId="ADAL" clId="{9A84D543-73B5-40DA-BE87-A50DC44A22E2}" dt="2022-06-09T15:43:08.815" v="720" actId="47"/>
        <pc:sldMkLst>
          <pc:docMk/>
          <pc:sldMk cId="124570782" sldId="404"/>
        </pc:sldMkLst>
      </pc:sldChg>
      <pc:sldChg chg="del">
        <pc:chgData name="Andreev, Denis" userId="70c46b58-c90f-4040-b0ad-0a059b6dab85" providerId="ADAL" clId="{9A84D543-73B5-40DA-BE87-A50DC44A22E2}" dt="2022-06-09T15:43:06.338" v="718" actId="47"/>
        <pc:sldMkLst>
          <pc:docMk/>
          <pc:sldMk cId="395908563" sldId="407"/>
        </pc:sldMkLst>
      </pc:sldChg>
      <pc:sldChg chg="del">
        <pc:chgData name="Andreev, Denis" userId="70c46b58-c90f-4040-b0ad-0a059b6dab85" providerId="ADAL" clId="{9A84D543-73B5-40DA-BE87-A50DC44A22E2}" dt="2022-06-09T15:29:33.077" v="349" actId="47"/>
        <pc:sldMkLst>
          <pc:docMk/>
          <pc:sldMk cId="173905828" sldId="418"/>
        </pc:sldMkLst>
      </pc:sldChg>
      <pc:sldChg chg="del">
        <pc:chgData name="Andreev, Denis" userId="70c46b58-c90f-4040-b0ad-0a059b6dab85" providerId="ADAL" clId="{9A84D543-73B5-40DA-BE87-A50DC44A22E2}" dt="2022-06-09T15:29:39.775" v="351" actId="47"/>
        <pc:sldMkLst>
          <pc:docMk/>
          <pc:sldMk cId="725894707" sldId="427"/>
        </pc:sldMkLst>
      </pc:sldChg>
      <pc:sldChg chg="addSp delSp modSp mod ord">
        <pc:chgData name="Andreev, Denis" userId="70c46b58-c90f-4040-b0ad-0a059b6dab85" providerId="ADAL" clId="{9A84D543-73B5-40DA-BE87-A50DC44A22E2}" dt="2022-06-10T08:17:50.108" v="967" actId="207"/>
        <pc:sldMkLst>
          <pc:docMk/>
          <pc:sldMk cId="445034211" sldId="430"/>
        </pc:sldMkLst>
        <pc:spChg chg="mod">
          <ac:chgData name="Andreev, Denis" userId="70c46b58-c90f-4040-b0ad-0a059b6dab85" providerId="ADAL" clId="{9A84D543-73B5-40DA-BE87-A50DC44A22E2}" dt="2022-06-09T15:45:15.897" v="743" actId="404"/>
          <ac:spMkLst>
            <pc:docMk/>
            <pc:sldMk cId="445034211" sldId="430"/>
            <ac:spMk id="4" creationId="{E6ADA5F3-7DFC-4E57-A3F8-BFD11F43D92D}"/>
          </ac:spMkLst>
        </pc:spChg>
        <pc:spChg chg="mod">
          <ac:chgData name="Andreev, Denis" userId="70c46b58-c90f-4040-b0ad-0a059b6dab85" providerId="ADAL" clId="{9A84D543-73B5-40DA-BE87-A50DC44A22E2}" dt="2022-06-10T08:17:35.976" v="965" actId="114"/>
          <ac:spMkLst>
            <pc:docMk/>
            <pc:sldMk cId="445034211" sldId="430"/>
            <ac:spMk id="5" creationId="{321B37B7-6BC5-4D49-AAEC-3C91BA3E1A61}"/>
          </ac:spMkLst>
        </pc:spChg>
        <pc:spChg chg="add mod">
          <ac:chgData name="Andreev, Denis" userId="70c46b58-c90f-4040-b0ad-0a059b6dab85" providerId="ADAL" clId="{9A84D543-73B5-40DA-BE87-A50DC44A22E2}" dt="2022-06-09T15:34:35.481" v="442" actId="1076"/>
          <ac:spMkLst>
            <pc:docMk/>
            <pc:sldMk cId="445034211" sldId="430"/>
            <ac:spMk id="6" creationId="{95AAA18D-A96E-4E3C-C5C5-6648D4081689}"/>
          </ac:spMkLst>
        </pc:spChg>
        <pc:spChg chg="add del mod">
          <ac:chgData name="Andreev, Denis" userId="70c46b58-c90f-4040-b0ad-0a059b6dab85" providerId="ADAL" clId="{9A84D543-73B5-40DA-BE87-A50DC44A22E2}" dt="2022-06-09T15:36:40.106" v="512"/>
          <ac:spMkLst>
            <pc:docMk/>
            <pc:sldMk cId="445034211" sldId="430"/>
            <ac:spMk id="9" creationId="{337F4D7F-F1B8-3DE0-25C1-369DE9220465}"/>
          </ac:spMkLst>
        </pc:spChg>
        <pc:spChg chg="add del mod">
          <ac:chgData name="Andreev, Denis" userId="70c46b58-c90f-4040-b0ad-0a059b6dab85" providerId="ADAL" clId="{9A84D543-73B5-40DA-BE87-A50DC44A22E2}" dt="2022-06-09T15:37:09.724" v="515" actId="478"/>
          <ac:spMkLst>
            <pc:docMk/>
            <pc:sldMk cId="445034211" sldId="430"/>
            <ac:spMk id="11" creationId="{70BB0290-4390-3326-E740-5C42007E95AF}"/>
          </ac:spMkLst>
        </pc:spChg>
        <pc:spChg chg="add mod">
          <ac:chgData name="Andreev, Denis" userId="70c46b58-c90f-4040-b0ad-0a059b6dab85" providerId="ADAL" clId="{9A84D543-73B5-40DA-BE87-A50DC44A22E2}" dt="2022-06-10T08:17:50.108" v="967" actId="207"/>
          <ac:spMkLst>
            <pc:docMk/>
            <pc:sldMk cId="445034211" sldId="430"/>
            <ac:spMk id="13" creationId="{54B21E8D-3885-514A-33E1-1E5ECA5982D8}"/>
          </ac:spMkLst>
        </pc:spChg>
        <pc:spChg chg="add mod">
          <ac:chgData name="Andreev, Denis" userId="70c46b58-c90f-4040-b0ad-0a059b6dab85" providerId="ADAL" clId="{9A84D543-73B5-40DA-BE87-A50DC44A22E2}" dt="2022-06-09T15:42:01.209" v="693" actId="1076"/>
          <ac:spMkLst>
            <pc:docMk/>
            <pc:sldMk cId="445034211" sldId="430"/>
            <ac:spMk id="14" creationId="{155907DD-0F48-7B39-8528-2550D46CEDEB}"/>
          </ac:spMkLst>
        </pc:spChg>
        <pc:picChg chg="add mod">
          <ac:chgData name="Andreev, Denis" userId="70c46b58-c90f-4040-b0ad-0a059b6dab85" providerId="ADAL" clId="{9A84D543-73B5-40DA-BE87-A50DC44A22E2}" dt="2022-06-09T15:34:37.832" v="443" actId="1076"/>
          <ac:picMkLst>
            <pc:docMk/>
            <pc:sldMk cId="445034211" sldId="430"/>
            <ac:picMk id="7" creationId="{43B43942-B137-63C9-1535-2196513F2BC3}"/>
          </ac:picMkLst>
        </pc:picChg>
      </pc:sldChg>
      <pc:sldChg chg="del">
        <pc:chgData name="Andreev, Denis" userId="70c46b58-c90f-4040-b0ad-0a059b6dab85" providerId="ADAL" clId="{9A84D543-73B5-40DA-BE87-A50DC44A22E2}" dt="2022-06-09T15:29:36.945" v="350" actId="47"/>
        <pc:sldMkLst>
          <pc:docMk/>
          <pc:sldMk cId="905395558" sldId="431"/>
        </pc:sldMkLst>
      </pc:sldChg>
      <pc:sldChg chg="del">
        <pc:chgData name="Andreev, Denis" userId="70c46b58-c90f-4040-b0ad-0a059b6dab85" providerId="ADAL" clId="{9A84D543-73B5-40DA-BE87-A50DC44A22E2}" dt="2022-06-09T15:43:04.269" v="717" actId="47"/>
        <pc:sldMkLst>
          <pc:docMk/>
          <pc:sldMk cId="3926934267" sldId="432"/>
        </pc:sldMkLst>
      </pc:sldChg>
      <pc:sldChg chg="del">
        <pc:chgData name="Andreev, Denis" userId="70c46b58-c90f-4040-b0ad-0a059b6dab85" providerId="ADAL" clId="{9A84D543-73B5-40DA-BE87-A50DC44A22E2}" dt="2022-06-09T15:42:55.030" v="716" actId="47"/>
        <pc:sldMkLst>
          <pc:docMk/>
          <pc:sldMk cId="402535464" sldId="433"/>
        </pc:sldMkLst>
      </pc:sldChg>
      <pc:sldChg chg="modSp del mod ord">
        <pc:chgData name="Andreev, Denis" userId="70c46b58-c90f-4040-b0ad-0a059b6dab85" providerId="ADAL" clId="{9A84D543-73B5-40DA-BE87-A50DC44A22E2}" dt="2022-06-09T15:29:25.777" v="347" actId="47"/>
        <pc:sldMkLst>
          <pc:docMk/>
          <pc:sldMk cId="3168362172" sldId="434"/>
        </pc:sldMkLst>
        <pc:spChg chg="mod">
          <ac:chgData name="Andreev, Denis" userId="70c46b58-c90f-4040-b0ad-0a059b6dab85" providerId="ADAL" clId="{9A84D543-73B5-40DA-BE87-A50DC44A22E2}" dt="2022-06-09T14:46:49.685" v="9" actId="6549"/>
          <ac:spMkLst>
            <pc:docMk/>
            <pc:sldMk cId="3168362172" sldId="434"/>
            <ac:spMk id="7" creationId="{6062C499-4520-44C0-AD5F-C9E43F86C674}"/>
          </ac:spMkLst>
        </pc:spChg>
      </pc:sldChg>
      <pc:sldChg chg="del">
        <pc:chgData name="Andreev, Denis" userId="70c46b58-c90f-4040-b0ad-0a059b6dab85" providerId="ADAL" clId="{9A84D543-73B5-40DA-BE87-A50DC44A22E2}" dt="2022-06-09T15:43:09.721" v="721" actId="47"/>
        <pc:sldMkLst>
          <pc:docMk/>
          <pc:sldMk cId="131855573" sldId="435"/>
        </pc:sldMkLst>
      </pc:sldChg>
      <pc:sldChg chg="del">
        <pc:chgData name="Andreev, Denis" userId="70c46b58-c90f-4040-b0ad-0a059b6dab85" providerId="ADAL" clId="{9A84D543-73B5-40DA-BE87-A50DC44A22E2}" dt="2022-06-09T15:43:13.748" v="722" actId="47"/>
        <pc:sldMkLst>
          <pc:docMk/>
          <pc:sldMk cId="3604985219" sldId="436"/>
        </pc:sldMkLst>
      </pc:sldChg>
      <pc:sldChg chg="del">
        <pc:chgData name="Andreev, Denis" userId="70c46b58-c90f-4040-b0ad-0a059b6dab85" providerId="ADAL" clId="{9A84D543-73B5-40DA-BE87-A50DC44A22E2}" dt="2022-06-09T15:43:26.298" v="723" actId="47"/>
        <pc:sldMkLst>
          <pc:docMk/>
          <pc:sldMk cId="1656869950" sldId="437"/>
        </pc:sldMkLst>
      </pc:sldChg>
      <pc:sldChg chg="del">
        <pc:chgData name="Andreev, Denis" userId="70c46b58-c90f-4040-b0ad-0a059b6dab85" providerId="ADAL" clId="{9A84D543-73B5-40DA-BE87-A50DC44A22E2}" dt="2022-06-09T15:43:07.365" v="719" actId="47"/>
        <pc:sldMkLst>
          <pc:docMk/>
          <pc:sldMk cId="1616435256" sldId="438"/>
        </pc:sldMkLst>
      </pc:sldChg>
      <pc:sldChg chg="del">
        <pc:chgData name="Andreev, Denis" userId="70c46b58-c90f-4040-b0ad-0a059b6dab85" providerId="ADAL" clId="{9A84D543-73B5-40DA-BE87-A50DC44A22E2}" dt="2022-06-09T15:29:31.473" v="348" actId="47"/>
        <pc:sldMkLst>
          <pc:docMk/>
          <pc:sldMk cId="2003939314" sldId="439"/>
        </pc:sldMkLst>
      </pc:sldChg>
      <pc:sldChg chg="addSp delSp modSp new mod">
        <pc:chgData name="Andreev, Denis" userId="70c46b58-c90f-4040-b0ad-0a059b6dab85" providerId="ADAL" clId="{9A84D543-73B5-40DA-BE87-A50DC44A22E2}" dt="2022-06-09T15:44:48.568" v="739" actId="1076"/>
        <pc:sldMkLst>
          <pc:docMk/>
          <pc:sldMk cId="838087358" sldId="440"/>
        </pc:sldMkLst>
        <pc:spChg chg="del">
          <ac:chgData name="Andreev, Denis" userId="70c46b58-c90f-4040-b0ad-0a059b6dab85" providerId="ADAL" clId="{9A84D543-73B5-40DA-BE87-A50DC44A22E2}" dt="2022-06-09T14:46:58.628" v="13" actId="478"/>
          <ac:spMkLst>
            <pc:docMk/>
            <pc:sldMk cId="838087358" sldId="440"/>
            <ac:spMk id="2" creationId="{56B41639-4FA9-312F-D704-AEA844DFD2CF}"/>
          </ac:spMkLst>
        </pc:spChg>
        <pc:spChg chg="del">
          <ac:chgData name="Andreev, Denis" userId="70c46b58-c90f-4040-b0ad-0a059b6dab85" providerId="ADAL" clId="{9A84D543-73B5-40DA-BE87-A50DC44A22E2}" dt="2022-06-09T14:46:58.628" v="13" actId="478"/>
          <ac:spMkLst>
            <pc:docMk/>
            <pc:sldMk cId="838087358" sldId="440"/>
            <ac:spMk id="3" creationId="{4ADD592F-3D26-47B9-61E4-162AC556EC2B}"/>
          </ac:spMkLst>
        </pc:spChg>
        <pc:spChg chg="add mod">
          <ac:chgData name="Andreev, Denis" userId="70c46b58-c90f-4040-b0ad-0a059b6dab85" providerId="ADAL" clId="{9A84D543-73B5-40DA-BE87-A50DC44A22E2}" dt="2022-06-09T15:44:44.862" v="738" actId="2711"/>
          <ac:spMkLst>
            <pc:docMk/>
            <pc:sldMk cId="838087358" sldId="440"/>
            <ac:spMk id="5" creationId="{8E15DFFB-CBD9-78E1-45BD-567C1F9F9275}"/>
          </ac:spMkLst>
        </pc:spChg>
        <pc:spChg chg="add mod">
          <ac:chgData name="Andreev, Denis" userId="70c46b58-c90f-4040-b0ad-0a059b6dab85" providerId="ADAL" clId="{9A84D543-73B5-40DA-BE87-A50DC44A22E2}" dt="2022-06-09T15:44:48.568" v="739" actId="1076"/>
          <ac:spMkLst>
            <pc:docMk/>
            <pc:sldMk cId="838087358" sldId="440"/>
            <ac:spMk id="6" creationId="{57F4C7FD-EDD5-DC95-7032-88D13D7918C6}"/>
          </ac:spMkLst>
        </pc:spChg>
        <pc:spChg chg="add mod">
          <ac:chgData name="Andreev, Denis" userId="70c46b58-c90f-4040-b0ad-0a059b6dab85" providerId="ADAL" clId="{9A84D543-73B5-40DA-BE87-A50DC44A22E2}" dt="2022-06-09T15:44:38.393" v="736" actId="207"/>
          <ac:spMkLst>
            <pc:docMk/>
            <pc:sldMk cId="838087358" sldId="440"/>
            <ac:spMk id="8" creationId="{65A62A23-1B18-B255-8E80-CF5559D8DEE4}"/>
          </ac:spMkLst>
        </pc:spChg>
        <pc:picChg chg="add mod">
          <ac:chgData name="Andreev, Denis" userId="70c46b58-c90f-4040-b0ad-0a059b6dab85" providerId="ADAL" clId="{9A84D543-73B5-40DA-BE87-A50DC44A22E2}" dt="2022-06-09T14:56:32.782" v="132" actId="14100"/>
          <ac:picMkLst>
            <pc:docMk/>
            <pc:sldMk cId="838087358" sldId="440"/>
            <ac:picMk id="9" creationId="{CF094D4E-1948-573B-4A70-50CB2694EECF}"/>
          </ac:picMkLst>
        </pc:picChg>
        <pc:picChg chg="add mod">
          <ac:chgData name="Andreev, Denis" userId="70c46b58-c90f-4040-b0ad-0a059b6dab85" providerId="ADAL" clId="{9A84D543-73B5-40DA-BE87-A50DC44A22E2}" dt="2022-06-09T14:56:49.280" v="135" actId="14100"/>
          <ac:picMkLst>
            <pc:docMk/>
            <pc:sldMk cId="838087358" sldId="440"/>
            <ac:picMk id="10" creationId="{166D0187-59C3-9D21-F11F-9B0066FF643C}"/>
          </ac:picMkLst>
        </pc:picChg>
      </pc:sldChg>
      <pc:sldChg chg="addSp modSp add mod">
        <pc:chgData name="Andreev, Denis" userId="70c46b58-c90f-4040-b0ad-0a059b6dab85" providerId="ADAL" clId="{9A84D543-73B5-40DA-BE87-A50DC44A22E2}" dt="2022-06-10T08:15:26.993" v="936" actId="2711"/>
        <pc:sldMkLst>
          <pc:docMk/>
          <pc:sldMk cId="1300249328" sldId="441"/>
        </pc:sldMkLst>
        <pc:spChg chg="add mod">
          <ac:chgData name="Andreev, Denis" userId="70c46b58-c90f-4040-b0ad-0a059b6dab85" providerId="ADAL" clId="{9A84D543-73B5-40DA-BE87-A50DC44A22E2}" dt="2022-06-09T15:44:53.939" v="740" actId="1076"/>
          <ac:spMkLst>
            <pc:docMk/>
            <pc:sldMk cId="1300249328" sldId="441"/>
            <ac:spMk id="2" creationId="{80C851F5-169B-5C1F-DBDD-8856BF1393D9}"/>
          </ac:spMkLst>
        </pc:spChg>
        <pc:spChg chg="add mod">
          <ac:chgData name="Andreev, Denis" userId="70c46b58-c90f-4040-b0ad-0a059b6dab85" providerId="ADAL" clId="{9A84D543-73B5-40DA-BE87-A50DC44A22E2}" dt="2022-06-10T08:15:26.993" v="936" actId="2711"/>
          <ac:spMkLst>
            <pc:docMk/>
            <pc:sldMk cId="1300249328" sldId="441"/>
            <ac:spMk id="4" creationId="{B79F47BB-F09A-E4FB-7674-7A8F51B28ED1}"/>
          </ac:spMkLst>
        </pc:spChg>
      </pc:sldChg>
      <pc:sldChg chg="addSp modSp add mod">
        <pc:chgData name="Andreev, Denis" userId="70c46b58-c90f-4040-b0ad-0a059b6dab85" providerId="ADAL" clId="{9A84D543-73B5-40DA-BE87-A50DC44A22E2}" dt="2022-06-10T08:16:48.698" v="957" actId="20577"/>
        <pc:sldMkLst>
          <pc:docMk/>
          <pc:sldMk cId="1633449664" sldId="442"/>
        </pc:sldMkLst>
        <pc:spChg chg="add mod">
          <ac:chgData name="Andreev, Denis" userId="70c46b58-c90f-4040-b0ad-0a059b6dab85" providerId="ADAL" clId="{9A84D543-73B5-40DA-BE87-A50DC44A22E2}" dt="2022-06-10T08:16:48.698" v="957" actId="20577"/>
          <ac:spMkLst>
            <pc:docMk/>
            <pc:sldMk cId="1633449664" sldId="442"/>
            <ac:spMk id="3" creationId="{1EED5498-52C2-5194-7DB5-2E32E949D70C}"/>
          </ac:spMkLst>
        </pc:spChg>
        <pc:spChg chg="add mod">
          <ac:chgData name="Andreev, Denis" userId="70c46b58-c90f-4040-b0ad-0a059b6dab85" providerId="ADAL" clId="{9A84D543-73B5-40DA-BE87-A50DC44A22E2}" dt="2022-06-09T15:43:47.122" v="725" actId="14100"/>
          <ac:spMkLst>
            <pc:docMk/>
            <pc:sldMk cId="1633449664" sldId="442"/>
            <ac:spMk id="4" creationId="{2C63211F-2CB5-BB32-41FF-8289CF945FA6}"/>
          </ac:spMkLst>
        </pc:spChg>
      </pc:sldChg>
      <pc:sldChg chg="addSp modSp add mod ord">
        <pc:chgData name="Andreev, Denis" userId="70c46b58-c90f-4040-b0ad-0a059b6dab85" providerId="ADAL" clId="{9A84D543-73B5-40DA-BE87-A50DC44A22E2}" dt="2022-06-10T08:15:02.806" v="935" actId="6549"/>
        <pc:sldMkLst>
          <pc:docMk/>
          <pc:sldMk cId="3104792767" sldId="443"/>
        </pc:sldMkLst>
        <pc:spChg chg="add mod">
          <ac:chgData name="Andreev, Denis" userId="70c46b58-c90f-4040-b0ad-0a059b6dab85" providerId="ADAL" clId="{9A84D543-73B5-40DA-BE87-A50DC44A22E2}" dt="2022-06-09T15:44:27.758" v="734" actId="14100"/>
          <ac:spMkLst>
            <pc:docMk/>
            <pc:sldMk cId="3104792767" sldId="443"/>
            <ac:spMk id="4" creationId="{558A5055-791D-F333-9096-4A664D97FBE6}"/>
          </ac:spMkLst>
        </pc:spChg>
        <pc:spChg chg="add mod">
          <ac:chgData name="Andreev, Denis" userId="70c46b58-c90f-4040-b0ad-0a059b6dab85" providerId="ADAL" clId="{9A84D543-73B5-40DA-BE87-A50DC44A22E2}" dt="2022-06-09T15:44:01.136" v="729" actId="108"/>
          <ac:spMkLst>
            <pc:docMk/>
            <pc:sldMk cId="3104792767" sldId="443"/>
            <ac:spMk id="6" creationId="{DE3155E5-1554-069F-82FD-6601D9B2A4ED}"/>
          </ac:spMkLst>
        </pc:spChg>
        <pc:spChg chg="add mod">
          <ac:chgData name="Andreev, Denis" userId="70c46b58-c90f-4040-b0ad-0a059b6dab85" providerId="ADAL" clId="{9A84D543-73B5-40DA-BE87-A50DC44A22E2}" dt="2022-06-10T08:15:02.806" v="935" actId="6549"/>
          <ac:spMkLst>
            <pc:docMk/>
            <pc:sldMk cId="3104792767" sldId="443"/>
            <ac:spMk id="8" creationId="{65D14A96-BE91-12A4-0956-98BA149709E2}"/>
          </ac:spMkLst>
        </pc:spChg>
        <pc:picChg chg="add mod">
          <ac:chgData name="Andreev, Denis" userId="70c46b58-c90f-4040-b0ad-0a059b6dab85" providerId="ADAL" clId="{9A84D543-73B5-40DA-BE87-A50DC44A22E2}" dt="2022-06-09T14:54:12.363" v="86" actId="1076"/>
          <ac:picMkLst>
            <pc:docMk/>
            <pc:sldMk cId="3104792767" sldId="443"/>
            <ac:picMk id="2" creationId="{13FE2C42-C5E6-E277-D9B0-CC4776CA29E0}"/>
          </ac:picMkLst>
        </pc:picChg>
        <pc:picChg chg="add mod">
          <ac:chgData name="Andreev, Denis" userId="70c46b58-c90f-4040-b0ad-0a059b6dab85" providerId="ADAL" clId="{9A84D543-73B5-40DA-BE87-A50DC44A22E2}" dt="2022-06-09T14:55:05.392" v="105" actId="14100"/>
          <ac:picMkLst>
            <pc:docMk/>
            <pc:sldMk cId="3104792767" sldId="443"/>
            <ac:picMk id="10" creationId="{9C9D2AD3-316B-D699-77B1-B53FA274D709}"/>
          </ac:picMkLst>
        </pc:picChg>
      </pc:sldChg>
      <pc:sldChg chg="addSp modSp add mod ord">
        <pc:chgData name="Andreev, Denis" userId="70c46b58-c90f-4040-b0ad-0a059b6dab85" providerId="ADAL" clId="{9A84D543-73B5-40DA-BE87-A50DC44A22E2}" dt="2022-06-10T08:16:23.561" v="953" actId="20577"/>
        <pc:sldMkLst>
          <pc:docMk/>
          <pc:sldMk cId="3170110953" sldId="444"/>
        </pc:sldMkLst>
        <pc:spChg chg="add mod">
          <ac:chgData name="Andreev, Denis" userId="70c46b58-c90f-4040-b0ad-0a059b6dab85" providerId="ADAL" clId="{9A84D543-73B5-40DA-BE87-A50DC44A22E2}" dt="2022-06-09T15:43:52.362" v="726" actId="108"/>
          <ac:spMkLst>
            <pc:docMk/>
            <pc:sldMk cId="3170110953" sldId="444"/>
            <ac:spMk id="2" creationId="{8917AFCA-52D3-9C78-14D8-354B392BD6E4}"/>
          </ac:spMkLst>
        </pc:spChg>
        <pc:spChg chg="add mod">
          <ac:chgData name="Andreev, Denis" userId="70c46b58-c90f-4040-b0ad-0a059b6dab85" providerId="ADAL" clId="{9A84D543-73B5-40DA-BE87-A50DC44A22E2}" dt="2022-06-10T08:16:23.561" v="953" actId="20577"/>
          <ac:spMkLst>
            <pc:docMk/>
            <pc:sldMk cId="3170110953" sldId="444"/>
            <ac:spMk id="4" creationId="{9C575648-DFD5-26C0-943F-518DAD397940}"/>
          </ac:spMkLst>
        </pc:spChg>
        <pc:spChg chg="add mod">
          <ac:chgData name="Andreev, Denis" userId="70c46b58-c90f-4040-b0ad-0a059b6dab85" providerId="ADAL" clId="{9A84D543-73B5-40DA-BE87-A50DC44A22E2}" dt="2022-06-10T08:16:17.436" v="951" actId="403"/>
          <ac:spMkLst>
            <pc:docMk/>
            <pc:sldMk cId="3170110953" sldId="444"/>
            <ac:spMk id="7" creationId="{128930B4-DC62-5BAA-A23D-284A8160DE31}"/>
          </ac:spMkLst>
        </pc:spChg>
        <pc:picChg chg="add mod">
          <ac:chgData name="Andreev, Denis" userId="70c46b58-c90f-4040-b0ad-0a059b6dab85" providerId="ADAL" clId="{9A84D543-73B5-40DA-BE87-A50DC44A22E2}" dt="2022-06-10T08:15:49.353" v="940" actId="1076"/>
          <ac:picMkLst>
            <pc:docMk/>
            <pc:sldMk cId="3170110953" sldId="444"/>
            <ac:picMk id="6" creationId="{52FC1B95-740A-79C7-ACFF-6874AD7AE634}"/>
          </ac:picMkLst>
        </pc:picChg>
      </pc:sldChg>
      <pc:sldChg chg="addSp delSp modSp add mod">
        <pc:chgData name="Andreev, Denis" userId="70c46b58-c90f-4040-b0ad-0a059b6dab85" providerId="ADAL" clId="{9A84D543-73B5-40DA-BE87-A50DC44A22E2}" dt="2022-06-10T08:17:17.798" v="963" actId="6549"/>
        <pc:sldMkLst>
          <pc:docMk/>
          <pc:sldMk cId="3623705464" sldId="445"/>
        </pc:sldMkLst>
        <pc:spChg chg="add mod">
          <ac:chgData name="Andreev, Denis" userId="70c46b58-c90f-4040-b0ad-0a059b6dab85" providerId="ADAL" clId="{9A84D543-73B5-40DA-BE87-A50DC44A22E2}" dt="2022-06-10T08:17:17.798" v="963" actId="6549"/>
          <ac:spMkLst>
            <pc:docMk/>
            <pc:sldMk cId="3623705464" sldId="445"/>
            <ac:spMk id="3" creationId="{E01EAC1D-E7D6-DAEA-7B4E-A32555C8B434}"/>
          </ac:spMkLst>
        </pc:spChg>
        <pc:picChg chg="add mod">
          <ac:chgData name="Andreev, Denis" userId="70c46b58-c90f-4040-b0ad-0a059b6dab85" providerId="ADAL" clId="{9A84D543-73B5-40DA-BE87-A50DC44A22E2}" dt="2022-06-09T15:28:47.018" v="345" actId="14100"/>
          <ac:picMkLst>
            <pc:docMk/>
            <pc:sldMk cId="3623705464" sldId="445"/>
            <ac:picMk id="5" creationId="{FC7843D3-CAA5-BAC0-40CC-F0C5CEE3AC48}"/>
          </ac:picMkLst>
        </pc:picChg>
        <pc:picChg chg="add del mod">
          <ac:chgData name="Andreev, Denis" userId="70c46b58-c90f-4040-b0ad-0a059b6dab85" providerId="ADAL" clId="{9A84D543-73B5-40DA-BE87-A50DC44A22E2}" dt="2022-06-09T15:08:24.368" v="308" actId="21"/>
          <ac:picMkLst>
            <pc:docMk/>
            <pc:sldMk cId="3623705464" sldId="445"/>
            <ac:picMk id="7" creationId="{143F5DD5-E402-F10F-5B06-3D0BD7F12C52}"/>
          </ac:picMkLst>
        </pc:picChg>
        <pc:picChg chg="add mod">
          <ac:chgData name="Andreev, Denis" userId="70c46b58-c90f-4040-b0ad-0a059b6dab85" providerId="ADAL" clId="{9A84D543-73B5-40DA-BE87-A50DC44A22E2}" dt="2022-06-09T15:27:39.164" v="334" actId="1076"/>
          <ac:picMkLst>
            <pc:docMk/>
            <pc:sldMk cId="3623705464" sldId="445"/>
            <ac:picMk id="9" creationId="{0A95664E-1EDD-8CD9-72AD-B4E214E3AB85}"/>
          </ac:picMkLst>
        </pc:picChg>
        <pc:picChg chg="add del mod">
          <ac:chgData name="Andreev, Denis" userId="70c46b58-c90f-4040-b0ad-0a059b6dab85" providerId="ADAL" clId="{9A84D543-73B5-40DA-BE87-A50DC44A22E2}" dt="2022-06-09T15:26:12.561" v="317" actId="478"/>
          <ac:picMkLst>
            <pc:docMk/>
            <pc:sldMk cId="3623705464" sldId="445"/>
            <ac:picMk id="11" creationId="{EC724EEC-6526-EE61-9F94-FAE39F8BB0D8}"/>
          </ac:picMkLst>
        </pc:picChg>
        <pc:picChg chg="add del mod">
          <ac:chgData name="Andreev, Denis" userId="70c46b58-c90f-4040-b0ad-0a059b6dab85" providerId="ADAL" clId="{9A84D543-73B5-40DA-BE87-A50DC44A22E2}" dt="2022-06-09T15:26:27.963" v="324" actId="21"/>
          <ac:picMkLst>
            <pc:docMk/>
            <pc:sldMk cId="3623705464" sldId="445"/>
            <ac:picMk id="13" creationId="{0439049F-B703-DE34-E18F-AB0E72454D69}"/>
          </ac:picMkLst>
        </pc:picChg>
        <pc:picChg chg="add mod">
          <ac:chgData name="Andreev, Denis" userId="70c46b58-c90f-4040-b0ad-0a059b6dab85" providerId="ADAL" clId="{9A84D543-73B5-40DA-BE87-A50DC44A22E2}" dt="2022-06-09T15:28:34.996" v="343" actId="14100"/>
          <ac:picMkLst>
            <pc:docMk/>
            <pc:sldMk cId="3623705464" sldId="445"/>
            <ac:picMk id="15" creationId="{9E2BFF1B-A524-5630-7D34-4252919119C2}"/>
          </ac:picMkLst>
        </pc:picChg>
        <pc:picChg chg="add del mod">
          <ac:chgData name="Andreev, Denis" userId="70c46b58-c90f-4040-b0ad-0a059b6dab85" providerId="ADAL" clId="{9A84D543-73B5-40DA-BE87-A50DC44A22E2}" dt="2022-06-09T15:28:02.681" v="340" actId="21"/>
          <ac:picMkLst>
            <pc:docMk/>
            <pc:sldMk cId="3623705464" sldId="445"/>
            <ac:picMk id="17" creationId="{CAF7106D-ED04-344C-8E58-6B7FE449CEFA}"/>
          </ac:picMkLst>
        </pc:picChg>
        <pc:picChg chg="add mod">
          <ac:chgData name="Andreev, Denis" userId="70c46b58-c90f-4040-b0ad-0a059b6dab85" providerId="ADAL" clId="{9A84D543-73B5-40DA-BE87-A50DC44A22E2}" dt="2022-06-09T15:28:32.315" v="342" actId="1076"/>
          <ac:picMkLst>
            <pc:docMk/>
            <pc:sldMk cId="3623705464" sldId="445"/>
            <ac:picMk id="19" creationId="{1CA62349-06AF-5787-7D29-BEE30D03C003}"/>
          </ac:picMkLst>
        </pc:picChg>
      </pc:sldChg>
      <pc:sldChg chg="addSp delSp modSp add mod">
        <pc:chgData name="Andreev, Denis" userId="70c46b58-c90f-4040-b0ad-0a059b6dab85" providerId="ADAL" clId="{9A84D543-73B5-40DA-BE87-A50DC44A22E2}" dt="2022-06-10T08:18:05.816" v="968" actId="207"/>
        <pc:sldMkLst>
          <pc:docMk/>
          <pc:sldMk cId="1546448010" sldId="446"/>
        </pc:sldMkLst>
        <pc:spChg chg="add mod">
          <ac:chgData name="Andreev, Denis" userId="70c46b58-c90f-4040-b0ad-0a059b6dab85" providerId="ADAL" clId="{9A84D543-73B5-40DA-BE87-A50DC44A22E2}" dt="2022-06-09T15:48:01.332" v="770" actId="14100"/>
          <ac:spMkLst>
            <pc:docMk/>
            <pc:sldMk cId="1546448010" sldId="446"/>
            <ac:spMk id="2" creationId="{CDA6A314-836C-D7E1-667C-2A1D4EB5B37F}"/>
          </ac:spMkLst>
        </pc:spChg>
        <pc:spChg chg="add mod">
          <ac:chgData name="Andreev, Denis" userId="70c46b58-c90f-4040-b0ad-0a059b6dab85" providerId="ADAL" clId="{9A84D543-73B5-40DA-BE87-A50DC44A22E2}" dt="2022-06-09T15:49:07.292" v="783" actId="115"/>
          <ac:spMkLst>
            <pc:docMk/>
            <pc:sldMk cId="1546448010" sldId="446"/>
            <ac:spMk id="6" creationId="{1FEC6BDD-7D52-8877-0CEB-F73DD2879F6F}"/>
          </ac:spMkLst>
        </pc:spChg>
        <pc:spChg chg="add mod">
          <ac:chgData name="Andreev, Denis" userId="70c46b58-c90f-4040-b0ad-0a059b6dab85" providerId="ADAL" clId="{9A84D543-73B5-40DA-BE87-A50DC44A22E2}" dt="2022-06-09T15:49:32.852" v="795" actId="207"/>
          <ac:spMkLst>
            <pc:docMk/>
            <pc:sldMk cId="1546448010" sldId="446"/>
            <ac:spMk id="10" creationId="{8CC155E5-2C69-5DFB-0459-BD8DD569D35F}"/>
          </ac:spMkLst>
        </pc:spChg>
        <pc:spChg chg="add mod">
          <ac:chgData name="Andreev, Denis" userId="70c46b58-c90f-4040-b0ad-0a059b6dab85" providerId="ADAL" clId="{9A84D543-73B5-40DA-BE87-A50DC44A22E2}" dt="2022-06-10T08:18:05.816" v="968" actId="207"/>
          <ac:spMkLst>
            <pc:docMk/>
            <pc:sldMk cId="1546448010" sldId="446"/>
            <ac:spMk id="12" creationId="{2C24FDC1-0DFD-8AB1-4616-9867D9B51803}"/>
          </ac:spMkLst>
        </pc:spChg>
        <pc:picChg chg="add del mod">
          <ac:chgData name="Andreev, Denis" userId="70c46b58-c90f-4040-b0ad-0a059b6dab85" providerId="ADAL" clId="{9A84D543-73B5-40DA-BE87-A50DC44A22E2}" dt="2022-06-09T15:47:16.310" v="752" actId="478"/>
          <ac:picMkLst>
            <pc:docMk/>
            <pc:sldMk cId="1546448010" sldId="446"/>
            <ac:picMk id="4" creationId="{AD027CAB-CE45-9CA3-B02A-CB1EFE4C6681}"/>
          </ac:picMkLst>
        </pc:picChg>
        <pc:picChg chg="add mod">
          <ac:chgData name="Andreev, Denis" userId="70c46b58-c90f-4040-b0ad-0a059b6dab85" providerId="ADAL" clId="{9A84D543-73B5-40DA-BE87-A50DC44A22E2}" dt="2022-06-09T15:48:55.451" v="777" actId="1076"/>
          <ac:picMkLst>
            <pc:docMk/>
            <pc:sldMk cId="1546448010" sldId="446"/>
            <ac:picMk id="8" creationId="{1D2497F8-55DF-B166-27F5-7944F6CE58E4}"/>
          </ac:picMkLst>
        </pc:picChg>
      </pc:sldChg>
    </pc:docChg>
  </pc:docChgLst>
  <pc:docChgLst>
    <pc:chgData name="Andreev, Denis" userId="70c46b58-c90f-4040-b0ad-0a059b6dab85" providerId="ADAL" clId="{7FC461DF-04B8-41C3-93C5-CF899790D81B}"/>
    <pc:docChg chg="modSld">
      <pc:chgData name="Andreev, Denis" userId="70c46b58-c90f-4040-b0ad-0a059b6dab85" providerId="ADAL" clId="{7FC461DF-04B8-41C3-93C5-CF899790D81B}" dt="2022-06-15T10:13:00.279" v="86" actId="6549"/>
      <pc:docMkLst>
        <pc:docMk/>
      </pc:docMkLst>
      <pc:sldChg chg="addSp modSp mod">
        <pc:chgData name="Andreev, Denis" userId="70c46b58-c90f-4040-b0ad-0a059b6dab85" providerId="ADAL" clId="{7FC461DF-04B8-41C3-93C5-CF899790D81B}" dt="2022-06-13T10:11:25.081" v="53" actId="20577"/>
        <pc:sldMkLst>
          <pc:docMk/>
          <pc:sldMk cId="1633449664" sldId="442"/>
        </pc:sldMkLst>
        <pc:spChg chg="mod">
          <ac:chgData name="Andreev, Denis" userId="70c46b58-c90f-4040-b0ad-0a059b6dab85" providerId="ADAL" clId="{7FC461DF-04B8-41C3-93C5-CF899790D81B}" dt="2022-06-13T10:10:43.663" v="1" actId="21"/>
          <ac:spMkLst>
            <pc:docMk/>
            <pc:sldMk cId="1633449664" sldId="442"/>
            <ac:spMk id="3" creationId="{1EED5498-52C2-5194-7DB5-2E32E949D70C}"/>
          </ac:spMkLst>
        </pc:spChg>
        <pc:spChg chg="add mod">
          <ac:chgData name="Andreev, Denis" userId="70c46b58-c90f-4040-b0ad-0a059b6dab85" providerId="ADAL" clId="{7FC461DF-04B8-41C3-93C5-CF899790D81B}" dt="2022-06-13T10:11:25.081" v="53" actId="20577"/>
          <ac:spMkLst>
            <pc:docMk/>
            <pc:sldMk cId="1633449664" sldId="442"/>
            <ac:spMk id="5" creationId="{422FBC07-31E7-9BE4-1328-C892923BFB18}"/>
          </ac:spMkLst>
        </pc:spChg>
      </pc:sldChg>
      <pc:sldChg chg="modSp mod">
        <pc:chgData name="Andreev, Denis" userId="70c46b58-c90f-4040-b0ad-0a059b6dab85" providerId="ADAL" clId="{7FC461DF-04B8-41C3-93C5-CF899790D81B}" dt="2022-06-13T10:09:14.402" v="0" actId="108"/>
        <pc:sldMkLst>
          <pc:docMk/>
          <pc:sldMk cId="3104792767" sldId="443"/>
        </pc:sldMkLst>
        <pc:spChg chg="mod">
          <ac:chgData name="Andreev, Denis" userId="70c46b58-c90f-4040-b0ad-0a059b6dab85" providerId="ADAL" clId="{7FC461DF-04B8-41C3-93C5-CF899790D81B}" dt="2022-06-13T10:09:14.402" v="0" actId="108"/>
          <ac:spMkLst>
            <pc:docMk/>
            <pc:sldMk cId="3104792767" sldId="443"/>
            <ac:spMk id="8" creationId="{65D14A96-BE91-12A4-0956-98BA149709E2}"/>
          </ac:spMkLst>
        </pc:spChg>
      </pc:sldChg>
      <pc:sldChg chg="modSp mod">
        <pc:chgData name="Andreev, Denis" userId="70c46b58-c90f-4040-b0ad-0a059b6dab85" providerId="ADAL" clId="{7FC461DF-04B8-41C3-93C5-CF899790D81B}" dt="2022-06-15T10:13:00.279" v="86" actId="6549"/>
        <pc:sldMkLst>
          <pc:docMk/>
          <pc:sldMk cId="1546448010" sldId="446"/>
        </pc:sldMkLst>
        <pc:spChg chg="mod">
          <ac:chgData name="Andreev, Denis" userId="70c46b58-c90f-4040-b0ad-0a059b6dab85" providerId="ADAL" clId="{7FC461DF-04B8-41C3-93C5-CF899790D81B}" dt="2022-06-15T10:13:00.279" v="86" actId="6549"/>
          <ac:spMkLst>
            <pc:docMk/>
            <pc:sldMk cId="1546448010" sldId="446"/>
            <ac:spMk id="10" creationId="{8CC155E5-2C69-5DFB-0459-BD8DD569D35F}"/>
          </ac:spMkLst>
        </pc:spChg>
        <pc:spChg chg="mod">
          <ac:chgData name="Andreev, Denis" userId="70c46b58-c90f-4040-b0ad-0a059b6dab85" providerId="ADAL" clId="{7FC461DF-04B8-41C3-93C5-CF899790D81B}" dt="2022-06-13T10:12:27.377" v="83" actId="6549"/>
          <ac:spMkLst>
            <pc:docMk/>
            <pc:sldMk cId="1546448010" sldId="446"/>
            <ac:spMk id="12" creationId="{2C24FDC1-0DFD-8AB1-4616-9867D9B51803}"/>
          </ac:spMkLst>
        </pc:spChg>
      </pc:sldChg>
    </pc:docChg>
  </pc:docChgLst>
  <pc:docChgLst>
    <pc:chgData name="Andreev, Denis" userId="70c46b58-c90f-4040-b0ad-0a059b6dab85" providerId="ADAL" clId="{1A26FC39-CDD2-433D-88C5-0FE7054DD145}"/>
    <pc:docChg chg="custSel modSld">
      <pc:chgData name="Andreev, Denis" userId="70c46b58-c90f-4040-b0ad-0a059b6dab85" providerId="ADAL" clId="{1A26FC39-CDD2-433D-88C5-0FE7054DD145}" dt="2021-11-28T16:43:14.078" v="46" actId="20577"/>
      <pc:docMkLst>
        <pc:docMk/>
      </pc:docMkLst>
      <pc:sldChg chg="addSp delSp modSp mod">
        <pc:chgData name="Andreev, Denis" userId="70c46b58-c90f-4040-b0ad-0a059b6dab85" providerId="ADAL" clId="{1A26FC39-CDD2-433D-88C5-0FE7054DD145}" dt="2021-11-28T14:28:40.491" v="4" actId="1076"/>
        <pc:sldMkLst>
          <pc:docMk/>
          <pc:sldMk cId="3168362172" sldId="434"/>
        </pc:sldMkLst>
        <pc:spChg chg="del">
          <ac:chgData name="Andreev, Denis" userId="70c46b58-c90f-4040-b0ad-0a059b6dab85" providerId="ADAL" clId="{1A26FC39-CDD2-433D-88C5-0FE7054DD145}" dt="2021-11-28T14:28:25.827" v="0" actId="478"/>
          <ac:spMkLst>
            <pc:docMk/>
            <pc:sldMk cId="3168362172" sldId="434"/>
            <ac:spMk id="4" creationId="{E85FD5AF-97A3-4A80-A67E-1345F8A1A112}"/>
          </ac:spMkLst>
        </pc:spChg>
        <pc:spChg chg="del">
          <ac:chgData name="Andreev, Denis" userId="70c46b58-c90f-4040-b0ad-0a059b6dab85" providerId="ADAL" clId="{1A26FC39-CDD2-433D-88C5-0FE7054DD145}" dt="2021-11-28T14:28:25.827" v="0" actId="478"/>
          <ac:spMkLst>
            <pc:docMk/>
            <pc:sldMk cId="3168362172" sldId="434"/>
            <ac:spMk id="5" creationId="{9177F55A-FBAA-4187-BAE7-8B9EB47B69A8}"/>
          </ac:spMkLst>
        </pc:spChg>
        <pc:spChg chg="add mod">
          <ac:chgData name="Andreev, Denis" userId="70c46b58-c90f-4040-b0ad-0a059b6dab85" providerId="ADAL" clId="{1A26FC39-CDD2-433D-88C5-0FE7054DD145}" dt="2021-11-28T14:28:37.785" v="3" actId="1076"/>
          <ac:spMkLst>
            <pc:docMk/>
            <pc:sldMk cId="3168362172" sldId="434"/>
            <ac:spMk id="6" creationId="{ECA86832-2BEA-4F06-9728-FE28AEFC5362}"/>
          </ac:spMkLst>
        </pc:spChg>
        <pc:spChg chg="add mod">
          <ac:chgData name="Andreev, Denis" userId="70c46b58-c90f-4040-b0ad-0a059b6dab85" providerId="ADAL" clId="{1A26FC39-CDD2-433D-88C5-0FE7054DD145}" dt="2021-11-28T14:28:40.491" v="4" actId="1076"/>
          <ac:spMkLst>
            <pc:docMk/>
            <pc:sldMk cId="3168362172" sldId="434"/>
            <ac:spMk id="7" creationId="{6062C499-4520-44C0-AD5F-C9E43F86C674}"/>
          </ac:spMkLst>
        </pc:spChg>
      </pc:sldChg>
      <pc:sldChg chg="modSp mod">
        <pc:chgData name="Andreev, Denis" userId="70c46b58-c90f-4040-b0ad-0a059b6dab85" providerId="ADAL" clId="{1A26FC39-CDD2-433D-88C5-0FE7054DD145}" dt="2021-11-28T16:43:14.078" v="46" actId="20577"/>
        <pc:sldMkLst>
          <pc:docMk/>
          <pc:sldMk cId="1656869950" sldId="437"/>
        </pc:sldMkLst>
        <pc:spChg chg="mod">
          <ac:chgData name="Andreev, Denis" userId="70c46b58-c90f-4040-b0ad-0a059b6dab85" providerId="ADAL" clId="{1A26FC39-CDD2-433D-88C5-0FE7054DD145}" dt="2021-11-28T16:43:14.078" v="46" actId="20577"/>
          <ac:spMkLst>
            <pc:docMk/>
            <pc:sldMk cId="1656869950" sldId="437"/>
            <ac:spMk id="4" creationId="{1D46B66C-F501-4341-95C0-4B5B4361FC8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1AE1C3-5143-4582-A3AC-812A6F9EE83E}" type="datetimeFigureOut">
              <a:rPr lang="en-US" smtClean="0"/>
              <a:t>6/15/2022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6FBB04-2B41-4C3E-9A1E-1AC2985331C4}" type="slidenum">
              <a:rPr lang="en-US" smtClean="0"/>
              <a:t>‹#›</a:t>
            </a:fld>
            <a:endParaRPr lang="en-US"/>
          </a:p>
        </p:txBody>
      </p:sp>
    </p:spTree>
    <p:extLst>
      <p:ext uri="{BB962C8B-B14F-4D97-AF65-F5344CB8AC3E}">
        <p14:creationId xmlns:p14="http://schemas.microsoft.com/office/powerpoint/2010/main" val="773443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176982" y="5663384"/>
            <a:ext cx="2172929" cy="1032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357506893"/>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70972"/>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968503"/>
            <a:ext cx="10972800" cy="383116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176436"/>
            <a:ext cx="2844800" cy="365125"/>
          </a:xfrm>
          <a:prstGeom prst="rect">
            <a:avLst/>
          </a:prstGeom>
        </p:spPr>
        <p:txBody>
          <a:bodyPr/>
          <a:lstStyle/>
          <a:p>
            <a:fld id="{283C63E4-F9BE-C24A-B4FF-309EB18BA564}" type="slidenum">
              <a:rPr lang="en-US" smtClean="0"/>
              <a:t>‹#›</a:t>
            </a:fld>
            <a:endParaRPr lang="en-US"/>
          </a:p>
        </p:txBody>
      </p:sp>
      <p:sp>
        <p:nvSpPr>
          <p:cNvPr id="7" name="Rectangle 6"/>
          <p:cNvSpPr/>
          <p:nvPr userDrawn="1"/>
        </p:nvSpPr>
        <p:spPr>
          <a:xfrm>
            <a:off x="176982" y="5663384"/>
            <a:ext cx="2172929" cy="1032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549944624"/>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70972"/>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00200"/>
            <a:ext cx="5384800" cy="4262967"/>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176436"/>
            <a:ext cx="2844800" cy="365125"/>
          </a:xfrm>
          <a:prstGeom prst="rect">
            <a:avLst/>
          </a:prstGeom>
        </p:spPr>
        <p:txBody>
          <a:bodyPr/>
          <a:lstStyle/>
          <a:p>
            <a:fld id="{283C63E4-F9BE-C24A-B4FF-309EB18BA564}" type="slidenum">
              <a:rPr lang="en-US" smtClean="0"/>
              <a:t>‹#›</a:t>
            </a:fld>
            <a:endParaRPr lang="en-US"/>
          </a:p>
        </p:txBody>
      </p:sp>
      <p:sp>
        <p:nvSpPr>
          <p:cNvPr id="5" name="Rectangle 4"/>
          <p:cNvSpPr/>
          <p:nvPr userDrawn="1"/>
        </p:nvSpPr>
        <p:spPr>
          <a:xfrm>
            <a:off x="176982" y="5663384"/>
            <a:ext cx="2172929" cy="1032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19045681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176436"/>
            <a:ext cx="2844800" cy="365125"/>
          </a:xfrm>
          <a:prstGeom prst="rect">
            <a:avLst/>
          </a:prstGeom>
        </p:spPr>
        <p:txBody>
          <a:bodyPr/>
          <a:lstStyle/>
          <a:p>
            <a:fld id="{283C63E4-F9BE-C24A-B4FF-309EB18BA564}" type="slidenum">
              <a:rPr lang="en-US" smtClean="0"/>
              <a:t>‹#›</a:t>
            </a:fld>
            <a:endParaRPr lang="en-US"/>
          </a:p>
        </p:txBody>
      </p:sp>
      <p:sp>
        <p:nvSpPr>
          <p:cNvPr id="7" name="Rectangle 6"/>
          <p:cNvSpPr/>
          <p:nvPr userDrawn="1"/>
        </p:nvSpPr>
        <p:spPr>
          <a:xfrm>
            <a:off x="176982" y="5663384"/>
            <a:ext cx="2172929" cy="1032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11103745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76982" y="5663384"/>
            <a:ext cx="2172929" cy="1032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2" name="Picture 11">
            <a:extLst>
              <a:ext uri="{FF2B5EF4-FFF2-40B4-BE49-F238E27FC236}">
                <a16:creationId xmlns:a16="http://schemas.microsoft.com/office/drawing/2014/main" id="{3EE373CC-7FA4-4F79-A2AC-0104DDE5980B}"/>
              </a:ext>
            </a:extLst>
          </p:cNvPr>
          <p:cNvPicPr>
            <a:picLocks noChangeAspect="1"/>
          </p:cNvPicPr>
          <p:nvPr userDrawn="1"/>
        </p:nvPicPr>
        <p:blipFill>
          <a:blip r:embed="rId7"/>
          <a:stretch>
            <a:fillRect/>
          </a:stretch>
        </p:blipFill>
        <p:spPr>
          <a:xfrm>
            <a:off x="3408866" y="586246"/>
            <a:ext cx="5418161" cy="5465828"/>
          </a:xfrm>
          <a:prstGeom prst="rect">
            <a:avLst/>
          </a:prstGeom>
        </p:spPr>
      </p:pic>
      <p:pic>
        <p:nvPicPr>
          <p:cNvPr id="13" name="Picture 12" descr="Logo&#10;&#10;Description automatically generated">
            <a:extLst>
              <a:ext uri="{FF2B5EF4-FFF2-40B4-BE49-F238E27FC236}">
                <a16:creationId xmlns:a16="http://schemas.microsoft.com/office/drawing/2014/main" id="{812FF20A-4812-4E37-BFA8-8A7F5B3323EA}"/>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74681" b="9774"/>
          <a:stretch/>
        </p:blipFill>
        <p:spPr>
          <a:xfrm>
            <a:off x="10858364" y="5663384"/>
            <a:ext cx="994117" cy="1086352"/>
          </a:xfrm>
          <a:prstGeom prst="rect">
            <a:avLst/>
          </a:prstGeom>
          <a:solidFill>
            <a:schemeClr val="bg1"/>
          </a:solidFill>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Lst>
  <p:transition spd="slow">
    <p:wipe/>
  </p:transition>
  <p:txStyles>
    <p:titleStyle>
      <a:lvl1pPr algn="ctr" defTabSz="342900" rtl="0" eaLnBrk="1" latinLnBrk="0" hangingPunct="1">
        <a:spcBef>
          <a:spcPct val="0"/>
        </a:spcBef>
        <a:buNone/>
        <a:defRPr sz="3300" b="1" i="0" kern="1200">
          <a:solidFill>
            <a:schemeClr val="tx2">
              <a:lumMod val="60000"/>
              <a:lumOff val="40000"/>
            </a:schemeClr>
          </a:solidFill>
          <a:latin typeface="Calibri"/>
          <a:ea typeface="+mj-ea"/>
          <a:cs typeface="Calibri"/>
        </a:defRPr>
      </a:lvl1pPr>
    </p:titleStyle>
    <p:bodyStyle>
      <a:lvl1pPr marL="257175" indent="-257175" algn="l" defTabSz="3429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2">
              <a:lumMod val="60000"/>
              <a:lumOff val="40000"/>
            </a:schemeClr>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2">
              <a:lumMod val="60000"/>
              <a:lumOff val="40000"/>
            </a:schemeClr>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2">
              <a:lumMod val="60000"/>
              <a:lumOff val="40000"/>
            </a:schemeClr>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2">
              <a:lumMod val="60000"/>
              <a:lumOff val="40000"/>
            </a:schemeClr>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tu.int/en/ITU-T/extcoop/Documents/mou/SKMBT_28312052310180.pdf"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denis.andreev@itu.i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itu.int/en/ITU-T/studygroups/2017-2020/11/Documents/Guideline_CASC_TL_RP.pdf" TargetMode="Externa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itu.int/go/casc"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en/ITU-T/studygroups/2017-2020/11/Documents/Guideline_CASC_EXP_RP-10-2019.pdf" TargetMode="External"/><Relationship Id="rId2" Type="http://schemas.openxmlformats.org/officeDocument/2006/relationships/hyperlink" Target="https://www.itu.int/en/ITU-T/studygroups/2017-2020/11/Documents/List-ITU-technical%20experts-CASC-Oct19.pdf"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hyperlink" Target="https://www.itu.int/md/T17-SG11-R-0050/en" TargetMode="External"/><Relationship Id="rId2" Type="http://schemas.openxmlformats.org/officeDocument/2006/relationships/hyperlink" Target="https://www.itu.int/md/T17-SG11-R-0035/e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itu.int/md/T17-SG11-200722-TD-GEN-1370/en"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itu.int/md/T17-SG11-R-0042/e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hyperlink" Target="https://www.itu.int/md/T17-SG11-R-0042/en" TargetMode="External"/><Relationship Id="rId7" Type="http://schemas.openxmlformats.org/officeDocument/2006/relationships/hyperlink" Target="https://www.itu.int/md/meetingdoc.asp?lang=en&amp;parent=T17-TSB-CIR-0368" TargetMode="External"/><Relationship Id="rId2" Type="http://schemas.openxmlformats.org/officeDocument/2006/relationships/hyperlink" Target="https://ilac.org/signatory-search/" TargetMode="Externa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itu.int/go/citest" TargetMode="External"/><Relationship Id="rId4" Type="http://schemas.openxmlformats.org/officeDocument/2006/relationships/hyperlink" Target="https://www.itu.int/net/itu-t/cdb/secured/reg-tldb.aspx"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itu.int/en/ITU-T/C-I/conformity/Pages/cdb.aspx" TargetMode="External"/><Relationship Id="rId7" Type="http://schemas.openxmlformats.org/officeDocument/2006/relationships/image" Target="../media/image15.png"/><Relationship Id="rId2" Type="http://schemas.openxmlformats.org/officeDocument/2006/relationships/hyperlink" Target="http://www.itu.int/go/tcdb" TargetMode="External"/><Relationship Id="rId1" Type="http://schemas.openxmlformats.org/officeDocument/2006/relationships/slideLayout" Target="../slideLayouts/slideLayout2.xml"/><Relationship Id="rId6" Type="http://schemas.openxmlformats.org/officeDocument/2006/relationships/hyperlink" Target="https://www.itu.int/net/itu-t/cdb/secured/Register16.aspx" TargetMode="External"/><Relationship Id="rId5" Type="http://schemas.openxmlformats.org/officeDocument/2006/relationships/hyperlink" Target="https://www.itu.int/en/ITU-T/C-I/Pages/CI-projects-table.aspx" TargetMode="External"/><Relationship Id="rId4" Type="http://schemas.openxmlformats.org/officeDocument/2006/relationships/hyperlink" Target="https://www.itu.int/en/ITU-T/C-I/interop/Pages/default.asp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557" y="5172915"/>
            <a:ext cx="3429000" cy="954107"/>
          </a:xfrm>
          <a:prstGeom prst="rect">
            <a:avLst/>
          </a:prstGeom>
        </p:spPr>
        <p:txBody>
          <a:bodyPr>
            <a:spAutoFit/>
          </a:bodyPr>
          <a:lstStyle/>
          <a:p>
            <a:r>
              <a:rPr lang="en-US" sz="2400" b="1" dirty="0">
                <a:solidFill>
                  <a:schemeClr val="tx2">
                    <a:lumMod val="60000"/>
                    <a:lumOff val="40000"/>
                  </a:schemeClr>
                </a:solidFill>
                <a:cs typeface="Calibri"/>
              </a:rPr>
              <a:t>Denis ANDREEV </a:t>
            </a:r>
          </a:p>
          <a:p>
            <a:r>
              <a:rPr lang="en-US" sz="1600" b="1" dirty="0">
                <a:solidFill>
                  <a:schemeClr val="tx2">
                    <a:lumMod val="60000"/>
                    <a:lumOff val="40000"/>
                  </a:schemeClr>
                </a:solidFill>
                <a:cs typeface="Calibri"/>
              </a:rPr>
              <a:t>Advisor, ITU-T Study Group 11</a:t>
            </a:r>
          </a:p>
          <a:p>
            <a:r>
              <a:rPr lang="en-US" sz="1600" b="1" dirty="0">
                <a:solidFill>
                  <a:schemeClr val="tx2">
                    <a:lumMod val="60000"/>
                    <a:lumOff val="40000"/>
                  </a:schemeClr>
                </a:solidFill>
                <a:cs typeface="Calibri"/>
              </a:rPr>
              <a:t>Coordinator of ITU C&amp;I Programme</a:t>
            </a:r>
          </a:p>
        </p:txBody>
      </p:sp>
      <p:sp>
        <p:nvSpPr>
          <p:cNvPr id="3" name="TextBox 2"/>
          <p:cNvSpPr txBox="1"/>
          <p:nvPr/>
        </p:nvSpPr>
        <p:spPr>
          <a:xfrm>
            <a:off x="436481" y="2598003"/>
            <a:ext cx="10865708" cy="707886"/>
          </a:xfrm>
          <a:prstGeom prst="rect">
            <a:avLst/>
          </a:prstGeom>
          <a:noFill/>
        </p:spPr>
        <p:txBody>
          <a:bodyPr wrap="square" rtlCol="0">
            <a:spAutoFit/>
          </a:bodyPr>
          <a:lstStyle/>
          <a:p>
            <a:r>
              <a:rPr lang="en-US" sz="4000" b="1" dirty="0">
                <a:solidFill>
                  <a:schemeClr val="tx2">
                    <a:lumMod val="60000"/>
                    <a:lumOff val="40000"/>
                  </a:schemeClr>
                </a:solidFill>
              </a:rPr>
              <a:t>ITU Testing Laboratories Recognition procedure</a:t>
            </a:r>
          </a:p>
        </p:txBody>
      </p:sp>
      <p:sp>
        <p:nvSpPr>
          <p:cNvPr id="6" name="TextBox 5">
            <a:extLst>
              <a:ext uri="{FF2B5EF4-FFF2-40B4-BE49-F238E27FC236}">
                <a16:creationId xmlns:a16="http://schemas.microsoft.com/office/drawing/2014/main" id="{B26C0601-1B46-4842-8272-B5584821B691}"/>
              </a:ext>
            </a:extLst>
          </p:cNvPr>
          <p:cNvSpPr txBox="1"/>
          <p:nvPr/>
        </p:nvSpPr>
        <p:spPr>
          <a:xfrm>
            <a:off x="436481" y="269312"/>
            <a:ext cx="7306962" cy="461665"/>
          </a:xfrm>
          <a:prstGeom prst="rect">
            <a:avLst/>
          </a:prstGeom>
          <a:noFill/>
        </p:spPr>
        <p:txBody>
          <a:bodyPr wrap="square">
            <a:spAutoFit/>
          </a:bodyPr>
          <a:lstStyle/>
          <a:p>
            <a:r>
              <a:rPr lang="en-US" sz="2400" b="1" dirty="0">
                <a:solidFill>
                  <a:schemeClr val="tx2">
                    <a:lumMod val="60000"/>
                    <a:lumOff val="40000"/>
                  </a:schemeClr>
                </a:solidFill>
              </a:rPr>
              <a:t>ITU Conformance and Interoperability programme</a:t>
            </a:r>
          </a:p>
        </p:txBody>
      </p:sp>
      <p:pic>
        <p:nvPicPr>
          <p:cNvPr id="8" name="Picture 7">
            <a:extLst>
              <a:ext uri="{FF2B5EF4-FFF2-40B4-BE49-F238E27FC236}">
                <a16:creationId xmlns:a16="http://schemas.microsoft.com/office/drawing/2014/main" id="{052792C3-DB58-475A-8BC8-18432A5A2C26}"/>
              </a:ext>
            </a:extLst>
          </p:cNvPr>
          <p:cNvPicPr>
            <a:picLocks noChangeAspect="1"/>
          </p:cNvPicPr>
          <p:nvPr/>
        </p:nvPicPr>
        <p:blipFill>
          <a:blip r:embed="rId2"/>
          <a:stretch>
            <a:fillRect/>
          </a:stretch>
        </p:blipFill>
        <p:spPr>
          <a:xfrm>
            <a:off x="10374923" y="177241"/>
            <a:ext cx="1422882" cy="1487250"/>
          </a:xfrm>
          <a:prstGeom prst="rect">
            <a:avLst/>
          </a:prstGeom>
        </p:spPr>
      </p:pic>
    </p:spTree>
    <p:extLst>
      <p:ext uri="{BB962C8B-B14F-4D97-AF65-F5344CB8AC3E}">
        <p14:creationId xmlns:p14="http://schemas.microsoft.com/office/powerpoint/2010/main" val="2401201419"/>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A6A314-836C-D7E1-667C-2A1D4EB5B37F}"/>
              </a:ext>
            </a:extLst>
          </p:cNvPr>
          <p:cNvSpPr/>
          <p:nvPr/>
        </p:nvSpPr>
        <p:spPr>
          <a:xfrm>
            <a:off x="397551" y="300904"/>
            <a:ext cx="10520928" cy="830997"/>
          </a:xfrm>
          <a:prstGeom prst="rect">
            <a:avLst/>
          </a:prstGeom>
        </p:spPr>
        <p:txBody>
          <a:bodyPr wrap="square">
            <a:spAutoFit/>
          </a:bodyPr>
          <a:lstStyle/>
          <a:p>
            <a:r>
              <a:rPr lang="en-GB" sz="2400" b="1" dirty="0">
                <a:solidFill>
                  <a:schemeClr val="tx2">
                    <a:lumMod val="60000"/>
                    <a:lumOff val="40000"/>
                  </a:schemeClr>
                </a:solidFill>
                <a:latin typeface="Calibri"/>
                <a:ea typeface="+mj-ea"/>
                <a:cs typeface="Calibri"/>
              </a:rPr>
              <a:t>MoU between ITU-T, International Accreditation Forum (IAF) and International Laboratory Accreditation Cooperation (ILAC)</a:t>
            </a:r>
            <a:endParaRPr lang="en-US" sz="2400" b="1" dirty="0">
              <a:solidFill>
                <a:schemeClr val="tx2">
                  <a:lumMod val="60000"/>
                  <a:lumOff val="40000"/>
                </a:schemeClr>
              </a:solidFill>
              <a:latin typeface="Calibri"/>
              <a:ea typeface="+mj-ea"/>
              <a:cs typeface="Calibri"/>
            </a:endParaRPr>
          </a:p>
        </p:txBody>
      </p:sp>
      <p:sp>
        <p:nvSpPr>
          <p:cNvPr id="6" name="TextBox 5">
            <a:extLst>
              <a:ext uri="{FF2B5EF4-FFF2-40B4-BE49-F238E27FC236}">
                <a16:creationId xmlns:a16="http://schemas.microsoft.com/office/drawing/2014/main" id="{1FEC6BDD-7D52-8877-0CEB-F73DD2879F6F}"/>
              </a:ext>
            </a:extLst>
          </p:cNvPr>
          <p:cNvSpPr txBox="1"/>
          <p:nvPr/>
        </p:nvSpPr>
        <p:spPr>
          <a:xfrm>
            <a:off x="397552" y="1467343"/>
            <a:ext cx="6365388" cy="2585323"/>
          </a:xfrm>
          <a:prstGeom prst="rect">
            <a:avLst/>
          </a:prstGeom>
          <a:noFill/>
        </p:spPr>
        <p:txBody>
          <a:bodyPr wrap="square">
            <a:spAutoFit/>
          </a:bodyPr>
          <a:lstStyle/>
          <a:p>
            <a:r>
              <a:rPr lang="en-GB" b="1" i="0" u="sng" dirty="0">
                <a:solidFill>
                  <a:srgbClr val="0070C0"/>
                </a:solidFill>
                <a:effectLst/>
                <a:latin typeface="Arial" panose="020B0604020202020204" pitchFamily="34" charset="0"/>
              </a:rPr>
              <a:t>14 May 2012</a:t>
            </a:r>
            <a:r>
              <a:rPr lang="en-GB" b="1" i="0" dirty="0">
                <a:solidFill>
                  <a:srgbClr val="0070C0"/>
                </a:solidFill>
                <a:effectLst/>
                <a:latin typeface="Arial" panose="020B0604020202020204" pitchFamily="34" charset="0"/>
              </a:rPr>
              <a:t>:</a:t>
            </a:r>
            <a:r>
              <a:rPr lang="en-GB" b="0" i="0" dirty="0">
                <a:solidFill>
                  <a:srgbClr val="0070C0"/>
                </a:solidFill>
                <a:effectLst/>
                <a:latin typeface="Arial" panose="020B0604020202020204" pitchFamily="34" charset="0"/>
              </a:rPr>
              <a:t> The MoU between ITU-T, IAF and ILAC provides critical support to ITU's Conformance and Interoperability (C&amp;I) programme. Conformance with international standards is one of the core principles underlying the global interoperability of ICT networks and devices. The C&amp;I programme was initiated at the request of ITU’s membership in light of the challenges faced by developing countries in improving interoperability and battling counterfeit goods.</a:t>
            </a:r>
            <a:endParaRPr lang="en-GB" dirty="0">
              <a:solidFill>
                <a:srgbClr val="0070C0"/>
              </a:solidFill>
            </a:endParaRPr>
          </a:p>
        </p:txBody>
      </p:sp>
      <p:pic>
        <p:nvPicPr>
          <p:cNvPr id="8" name="Picture 7">
            <a:extLst>
              <a:ext uri="{FF2B5EF4-FFF2-40B4-BE49-F238E27FC236}">
                <a16:creationId xmlns:a16="http://schemas.microsoft.com/office/drawing/2014/main" id="{1D2497F8-55DF-B166-27F5-7944F6CE58E4}"/>
              </a:ext>
            </a:extLst>
          </p:cNvPr>
          <p:cNvPicPr>
            <a:picLocks noChangeAspect="1"/>
          </p:cNvPicPr>
          <p:nvPr/>
        </p:nvPicPr>
        <p:blipFill>
          <a:blip r:embed="rId2"/>
          <a:stretch>
            <a:fillRect/>
          </a:stretch>
        </p:blipFill>
        <p:spPr>
          <a:xfrm>
            <a:off x="7369522" y="973772"/>
            <a:ext cx="3731088" cy="4910455"/>
          </a:xfrm>
          <a:prstGeom prst="rect">
            <a:avLst/>
          </a:prstGeom>
        </p:spPr>
      </p:pic>
      <p:sp>
        <p:nvSpPr>
          <p:cNvPr id="10" name="TextBox 9">
            <a:extLst>
              <a:ext uri="{FF2B5EF4-FFF2-40B4-BE49-F238E27FC236}">
                <a16:creationId xmlns:a16="http://schemas.microsoft.com/office/drawing/2014/main" id="{8CC155E5-2C69-5DFB-0459-BD8DD569D35F}"/>
              </a:ext>
            </a:extLst>
          </p:cNvPr>
          <p:cNvSpPr txBox="1"/>
          <p:nvPr/>
        </p:nvSpPr>
        <p:spPr>
          <a:xfrm>
            <a:off x="397552" y="4400757"/>
            <a:ext cx="6097508" cy="646331"/>
          </a:xfrm>
          <a:prstGeom prst="rect">
            <a:avLst/>
          </a:prstGeom>
          <a:noFill/>
        </p:spPr>
        <p:txBody>
          <a:bodyPr wrap="square">
            <a:spAutoFit/>
          </a:bodyPr>
          <a:lstStyle/>
          <a:p>
            <a:r>
              <a:rPr lang="en-GB" dirty="0">
                <a:solidFill>
                  <a:srgbClr val="0070C0"/>
                </a:solidFill>
              </a:rPr>
              <a:t>Ref.: </a:t>
            </a:r>
            <a:r>
              <a:rPr lang="en-GB" dirty="0">
                <a:solidFill>
                  <a:srgbClr val="0000FF"/>
                </a:solidFill>
                <a:hlinkClick r:id="rId3"/>
              </a:rPr>
              <a:t>https://www.itu.int/en/ITU-T/extcoop/Documents/mou/SKMBT_28312052310180.pdf</a:t>
            </a:r>
            <a:endParaRPr lang="en-GB" dirty="0">
              <a:solidFill>
                <a:srgbClr val="0000FF"/>
              </a:solidFill>
            </a:endParaRPr>
          </a:p>
        </p:txBody>
      </p:sp>
      <p:sp>
        <p:nvSpPr>
          <p:cNvPr id="12" name="TextBox 11">
            <a:extLst>
              <a:ext uri="{FF2B5EF4-FFF2-40B4-BE49-F238E27FC236}">
                <a16:creationId xmlns:a16="http://schemas.microsoft.com/office/drawing/2014/main" id="{2C24FDC1-0DFD-8AB1-4616-9867D9B51803}"/>
              </a:ext>
            </a:extLst>
          </p:cNvPr>
          <p:cNvSpPr txBox="1"/>
          <p:nvPr/>
        </p:nvSpPr>
        <p:spPr>
          <a:xfrm>
            <a:off x="397551" y="5643068"/>
            <a:ext cx="6671463" cy="646331"/>
          </a:xfrm>
          <a:prstGeom prst="rect">
            <a:avLst/>
          </a:prstGeom>
          <a:noFill/>
        </p:spPr>
        <p:txBody>
          <a:bodyPr wrap="square">
            <a:spAutoFit/>
          </a:bodyPr>
          <a:lstStyle/>
          <a:p>
            <a:r>
              <a:rPr lang="en-GB" b="0" i="0" dirty="0">
                <a:solidFill>
                  <a:srgbClr val="FF0000"/>
                </a:solidFill>
                <a:effectLst/>
                <a:latin typeface="Arial" panose="020B0604020202020204" pitchFamily="34" charset="0"/>
              </a:rPr>
              <a:t>Note: ITU, ILAC and IAF are going to renew the current MoU adding TL recognition procedure as a scope of collaboration</a:t>
            </a:r>
            <a:endParaRPr lang="en-GB" dirty="0">
              <a:solidFill>
                <a:srgbClr val="FF0000"/>
              </a:solidFill>
            </a:endParaRPr>
          </a:p>
        </p:txBody>
      </p:sp>
    </p:spTree>
    <p:extLst>
      <p:ext uri="{BB962C8B-B14F-4D97-AF65-F5344CB8AC3E}">
        <p14:creationId xmlns:p14="http://schemas.microsoft.com/office/powerpoint/2010/main" val="154644801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A8C7D5-473E-4117-82D9-AB3065D9D587}"/>
              </a:ext>
            </a:extLst>
          </p:cNvPr>
          <p:cNvSpPr/>
          <p:nvPr/>
        </p:nvSpPr>
        <p:spPr>
          <a:xfrm>
            <a:off x="273327" y="5265193"/>
            <a:ext cx="8499764" cy="1200329"/>
          </a:xfrm>
          <a:prstGeom prst="rect">
            <a:avLst/>
          </a:prstGeom>
        </p:spPr>
        <p:txBody>
          <a:bodyPr wrap="square">
            <a:spAutoFit/>
          </a:bodyPr>
          <a:lstStyle/>
          <a:p>
            <a:endParaRPr lang="en-US" sz="2400" dirty="0"/>
          </a:p>
          <a:p>
            <a:r>
              <a:rPr lang="en-US" sz="2400" dirty="0">
                <a:solidFill>
                  <a:srgbClr val="0070C0"/>
                </a:solidFill>
              </a:rPr>
              <a:t>Denis ANDREEV (ITU-T SG11 Advisor, TSB)</a:t>
            </a:r>
            <a:br>
              <a:rPr lang="en-US" sz="2400" dirty="0">
                <a:solidFill>
                  <a:srgbClr val="0070C0"/>
                </a:solidFill>
              </a:rPr>
            </a:br>
            <a:r>
              <a:rPr lang="en-US" sz="2400" dirty="0">
                <a:solidFill>
                  <a:srgbClr val="FF0000"/>
                </a:solidFill>
                <a:hlinkClick r:id="rId2"/>
              </a:rPr>
              <a:t>denis.andreev@itu.int</a:t>
            </a:r>
            <a:endParaRPr lang="en-US" sz="2400" dirty="0">
              <a:solidFill>
                <a:srgbClr val="FF0000"/>
              </a:solidFill>
            </a:endParaRPr>
          </a:p>
        </p:txBody>
      </p:sp>
      <p:sp>
        <p:nvSpPr>
          <p:cNvPr id="5" name="TextBox 4">
            <a:extLst>
              <a:ext uri="{FF2B5EF4-FFF2-40B4-BE49-F238E27FC236}">
                <a16:creationId xmlns:a16="http://schemas.microsoft.com/office/drawing/2014/main" id="{4078F397-FB14-4AE0-A37E-1EF1A1CAB13D}"/>
              </a:ext>
            </a:extLst>
          </p:cNvPr>
          <p:cNvSpPr txBox="1"/>
          <p:nvPr/>
        </p:nvSpPr>
        <p:spPr>
          <a:xfrm>
            <a:off x="273327" y="4664221"/>
            <a:ext cx="7454438" cy="707886"/>
          </a:xfrm>
          <a:prstGeom prst="rect">
            <a:avLst/>
          </a:prstGeom>
          <a:noFill/>
        </p:spPr>
        <p:txBody>
          <a:bodyPr wrap="square" rtlCol="0">
            <a:spAutoFit/>
          </a:bodyPr>
          <a:lstStyle/>
          <a:p>
            <a:r>
              <a:rPr lang="en-US" sz="4000" b="1" dirty="0">
                <a:solidFill>
                  <a:schemeClr val="accent1"/>
                </a:solidFill>
              </a:rPr>
              <a:t>Contacts</a:t>
            </a:r>
            <a:endParaRPr lang="en-US" sz="3600" dirty="0"/>
          </a:p>
        </p:txBody>
      </p:sp>
    </p:spTree>
    <p:extLst>
      <p:ext uri="{BB962C8B-B14F-4D97-AF65-F5344CB8AC3E}">
        <p14:creationId xmlns:p14="http://schemas.microsoft.com/office/powerpoint/2010/main" val="1497348355"/>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FE2C42-C5E6-E277-D9B0-CC4776CA29E0}"/>
              </a:ext>
            </a:extLst>
          </p:cNvPr>
          <p:cNvPicPr>
            <a:picLocks noChangeAspect="1"/>
          </p:cNvPicPr>
          <p:nvPr/>
        </p:nvPicPr>
        <p:blipFill rotWithShape="1">
          <a:blip r:embed="rId2"/>
          <a:srcRect r="-2" b="5273"/>
          <a:stretch/>
        </p:blipFill>
        <p:spPr>
          <a:xfrm>
            <a:off x="6904258" y="403661"/>
            <a:ext cx="3026563" cy="4023753"/>
          </a:xfrm>
          <a:prstGeom prst="rect">
            <a:avLst/>
          </a:prstGeom>
        </p:spPr>
      </p:pic>
      <p:sp>
        <p:nvSpPr>
          <p:cNvPr id="4" name="TextBox 3">
            <a:extLst>
              <a:ext uri="{FF2B5EF4-FFF2-40B4-BE49-F238E27FC236}">
                <a16:creationId xmlns:a16="http://schemas.microsoft.com/office/drawing/2014/main" id="{558A5055-791D-F333-9096-4A664D97FBE6}"/>
              </a:ext>
            </a:extLst>
          </p:cNvPr>
          <p:cNvSpPr txBox="1"/>
          <p:nvPr/>
        </p:nvSpPr>
        <p:spPr>
          <a:xfrm>
            <a:off x="6774472" y="4657862"/>
            <a:ext cx="5227028" cy="1477328"/>
          </a:xfrm>
          <a:prstGeom prst="rect">
            <a:avLst/>
          </a:prstGeom>
          <a:noFill/>
        </p:spPr>
        <p:txBody>
          <a:bodyPr wrap="square">
            <a:spAutoFit/>
          </a:bodyPr>
          <a:lstStyle/>
          <a:p>
            <a:r>
              <a:rPr lang="en-US" sz="1800" dirty="0">
                <a:solidFill>
                  <a:srgbClr val="0070C0"/>
                </a:solidFill>
                <a:effectLst/>
                <a:latin typeface="+mj-lt"/>
                <a:ea typeface="SimSun" panose="02010600030101010101" pitchFamily="2" charset="-122"/>
              </a:rPr>
              <a:t>SG11 agreed a </a:t>
            </a:r>
            <a:r>
              <a:rPr lang="en-US" sz="1800" u="sng" dirty="0">
                <a:solidFill>
                  <a:srgbClr val="0000FF"/>
                </a:solidFill>
                <a:effectLst/>
                <a:latin typeface="+mj-lt"/>
                <a:ea typeface="SimSun" panose="02010600030101010101" pitchFamily="2" charset="-122"/>
                <a:hlinkClick r:id="rId3">
                  <a:extLst>
                    <a:ext uri="{A12FA001-AC4F-418D-AE19-62706E023703}">
                      <ahyp:hlinkClr xmlns:ahyp="http://schemas.microsoft.com/office/drawing/2018/hyperlinkcolor" val="tx"/>
                    </a:ext>
                  </a:extLst>
                </a:hlinkClick>
              </a:rPr>
              <a:t>Guideline on “Testing Laboratories recognition procedure</a:t>
            </a:r>
            <a:r>
              <a:rPr lang="en-US" dirty="0">
                <a:solidFill>
                  <a:srgbClr val="0000FF"/>
                </a:solidFill>
                <a:latin typeface="+mj-lt"/>
                <a:ea typeface="SimSun" panose="02010600030101010101" pitchFamily="2" charset="-122"/>
                <a:hlinkClick r:id="rId3">
                  <a:extLst>
                    <a:ext uri="{A12FA001-AC4F-418D-AE19-62706E023703}">
                      <ahyp:hlinkClr xmlns:ahyp="http://schemas.microsoft.com/office/drawing/2018/hyperlinkcolor" val="tx"/>
                    </a:ext>
                  </a:extLst>
                </a:hlinkClick>
              </a:rPr>
              <a:t>”</a:t>
            </a:r>
            <a:r>
              <a:rPr lang="en-US" sz="1800" dirty="0">
                <a:solidFill>
                  <a:srgbClr val="0070C0"/>
                </a:solidFill>
                <a:effectLst/>
                <a:latin typeface="+mj-lt"/>
                <a:ea typeface="SimSun" panose="02010600030101010101" pitchFamily="2" charset="-122"/>
              </a:rPr>
              <a:t>.</a:t>
            </a:r>
          </a:p>
          <a:p>
            <a:r>
              <a:rPr lang="en-US" sz="1800" dirty="0">
                <a:solidFill>
                  <a:srgbClr val="0070C0"/>
                </a:solidFill>
                <a:effectLst/>
                <a:latin typeface="+mj-lt"/>
                <a:ea typeface="SimSun" panose="02010600030101010101" pitchFamily="2" charset="-122"/>
              </a:rPr>
              <a:t>It describes the process on how ITU may recognize Testing Laboratories which competence covers ITU-T standards.</a:t>
            </a:r>
          </a:p>
        </p:txBody>
      </p:sp>
      <p:sp>
        <p:nvSpPr>
          <p:cNvPr id="6" name="TextBox 5">
            <a:extLst>
              <a:ext uri="{FF2B5EF4-FFF2-40B4-BE49-F238E27FC236}">
                <a16:creationId xmlns:a16="http://schemas.microsoft.com/office/drawing/2014/main" id="{DE3155E5-1554-069F-82FD-6601D9B2A4ED}"/>
              </a:ext>
            </a:extLst>
          </p:cNvPr>
          <p:cNvSpPr txBox="1"/>
          <p:nvPr/>
        </p:nvSpPr>
        <p:spPr>
          <a:xfrm>
            <a:off x="560510" y="172829"/>
            <a:ext cx="2112352" cy="461665"/>
          </a:xfrm>
          <a:prstGeom prst="rect">
            <a:avLst/>
          </a:prstGeom>
          <a:noFill/>
        </p:spPr>
        <p:txBody>
          <a:bodyPr wrap="square">
            <a:spAutoFit/>
          </a:bodyPr>
          <a:lstStyle>
            <a:defPPr>
              <a:defRPr lang="en-US"/>
            </a:defPPr>
            <a:lvl1pPr>
              <a:defRPr sz="2400" b="1">
                <a:solidFill>
                  <a:srgbClr val="0070C0"/>
                </a:solidFill>
                <a:effectLst/>
                <a:latin typeface="+mj-lt"/>
                <a:ea typeface="SimSun" panose="02010600030101010101" pitchFamily="2" charset="-122"/>
              </a:defRPr>
            </a:lvl1pPr>
          </a:lstStyle>
          <a:p>
            <a:r>
              <a:rPr lang="en-US" dirty="0"/>
              <a:t>2015</a:t>
            </a:r>
            <a:endParaRPr lang="en-GB" dirty="0"/>
          </a:p>
        </p:txBody>
      </p:sp>
      <p:sp>
        <p:nvSpPr>
          <p:cNvPr id="8" name="TextBox 7">
            <a:extLst>
              <a:ext uri="{FF2B5EF4-FFF2-40B4-BE49-F238E27FC236}">
                <a16:creationId xmlns:a16="http://schemas.microsoft.com/office/drawing/2014/main" id="{65D14A96-BE91-12A4-0956-98BA149709E2}"/>
              </a:ext>
            </a:extLst>
          </p:cNvPr>
          <p:cNvSpPr txBox="1"/>
          <p:nvPr/>
        </p:nvSpPr>
        <p:spPr>
          <a:xfrm>
            <a:off x="560510" y="722810"/>
            <a:ext cx="6343748" cy="1477328"/>
          </a:xfrm>
          <a:prstGeom prst="rect">
            <a:avLst/>
          </a:prstGeom>
          <a:noFill/>
        </p:spPr>
        <p:txBody>
          <a:bodyPr wrap="square">
            <a:spAutoFit/>
          </a:bodyPr>
          <a:lstStyle/>
          <a:p>
            <a:r>
              <a:rPr lang="en-US" sz="1800" dirty="0">
                <a:solidFill>
                  <a:srgbClr val="0070C0"/>
                </a:solidFill>
                <a:effectLst/>
                <a:ea typeface="SimSun" panose="02010600030101010101" pitchFamily="2" charset="-122"/>
              </a:rPr>
              <a:t>SG11 established </a:t>
            </a:r>
            <a:r>
              <a:rPr lang="en-US" sz="1800" b="1" dirty="0">
                <a:solidFill>
                  <a:srgbClr val="0070C0"/>
                </a:solidFill>
                <a:effectLst/>
                <a:ea typeface="SimSun" panose="02010600030101010101" pitchFamily="2" charset="-122"/>
              </a:rPr>
              <a:t>ITU-T Conformity Assessment Steering Committee ITU-T CASC</a:t>
            </a:r>
            <a:r>
              <a:rPr lang="en-US" sz="1800" dirty="0">
                <a:solidFill>
                  <a:srgbClr val="0070C0"/>
                </a:solidFill>
                <a:effectLst/>
                <a:ea typeface="SimSun" panose="02010600030101010101" pitchFamily="2" charset="-122"/>
              </a:rPr>
              <a:t>, </a:t>
            </a:r>
            <a:r>
              <a:rPr lang="en-US" u="sng" dirty="0">
                <a:solidFill>
                  <a:srgbClr val="0000FF"/>
                </a:solidFill>
                <a:ea typeface="SimSun" panose="02010600030101010101" pitchFamily="2" charset="-122"/>
                <a:hlinkClick r:id="rId4">
                  <a:extLst>
                    <a:ext uri="{A12FA001-AC4F-418D-AE19-62706E023703}">
                      <ahyp:hlinkClr xmlns:ahyp="http://schemas.microsoft.com/office/drawing/2018/hyperlinkcolor" val="tx"/>
                    </a:ext>
                  </a:extLst>
                </a:hlinkClick>
              </a:rPr>
              <a:t>http://itu.int/go/casc</a:t>
            </a:r>
            <a:r>
              <a:rPr lang="en-US" u="sng" dirty="0">
                <a:solidFill>
                  <a:srgbClr val="0000FF"/>
                </a:solidFill>
                <a:ea typeface="SimSun" panose="02010600030101010101" pitchFamily="2" charset="-122"/>
              </a:rPr>
              <a:t> </a:t>
            </a:r>
          </a:p>
          <a:p>
            <a:r>
              <a:rPr lang="en-US" dirty="0">
                <a:solidFill>
                  <a:srgbClr val="0070C0"/>
                </a:solidFill>
                <a:ea typeface="SimSun" panose="02010600030101010101" pitchFamily="2" charset="-122"/>
              </a:rPr>
              <a:t>M</a:t>
            </a:r>
            <a:r>
              <a:rPr lang="en-US" sz="1800" dirty="0">
                <a:solidFill>
                  <a:srgbClr val="0070C0"/>
                </a:solidFill>
                <a:effectLst/>
                <a:ea typeface="SimSun" panose="02010600030101010101" pitchFamily="2" charset="-122"/>
              </a:rPr>
              <a:t>ain objective is elaborate the TL recognition procedure in close collaboration with existing accreditation entities (e.g., IEC, ILAC, IAF, etc.).</a:t>
            </a:r>
            <a:endParaRPr lang="en-GB" dirty="0">
              <a:solidFill>
                <a:srgbClr val="0070C0"/>
              </a:solidFill>
            </a:endParaRPr>
          </a:p>
        </p:txBody>
      </p:sp>
      <p:pic>
        <p:nvPicPr>
          <p:cNvPr id="10" name="Picture 9">
            <a:extLst>
              <a:ext uri="{FF2B5EF4-FFF2-40B4-BE49-F238E27FC236}">
                <a16:creationId xmlns:a16="http://schemas.microsoft.com/office/drawing/2014/main" id="{9C9D2AD3-316B-D699-77B1-B53FA274D709}"/>
              </a:ext>
            </a:extLst>
          </p:cNvPr>
          <p:cNvPicPr>
            <a:picLocks noChangeAspect="1"/>
          </p:cNvPicPr>
          <p:nvPr/>
        </p:nvPicPr>
        <p:blipFill>
          <a:blip r:embed="rId5"/>
          <a:stretch>
            <a:fillRect/>
          </a:stretch>
        </p:blipFill>
        <p:spPr>
          <a:xfrm>
            <a:off x="630849" y="2288454"/>
            <a:ext cx="5787536" cy="4254570"/>
          </a:xfrm>
          <a:prstGeom prst="rect">
            <a:avLst/>
          </a:prstGeom>
        </p:spPr>
      </p:pic>
    </p:spTree>
    <p:extLst>
      <p:ext uri="{BB962C8B-B14F-4D97-AF65-F5344CB8AC3E}">
        <p14:creationId xmlns:p14="http://schemas.microsoft.com/office/powerpoint/2010/main" val="310479276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E15DFFB-CBD9-78E1-45BD-567C1F9F9275}"/>
              </a:ext>
            </a:extLst>
          </p:cNvPr>
          <p:cNvSpPr txBox="1"/>
          <p:nvPr/>
        </p:nvSpPr>
        <p:spPr>
          <a:xfrm>
            <a:off x="7242664" y="5156538"/>
            <a:ext cx="4556613" cy="646331"/>
          </a:xfrm>
          <a:prstGeom prst="rect">
            <a:avLst/>
          </a:prstGeom>
          <a:noFill/>
        </p:spPr>
        <p:txBody>
          <a:bodyPr wrap="square">
            <a:spAutoFit/>
          </a:bodyPr>
          <a:lstStyle/>
          <a:p>
            <a:r>
              <a:rPr lang="en-US" sz="1800" dirty="0">
                <a:solidFill>
                  <a:srgbClr val="0070C0"/>
                </a:solidFill>
                <a:effectLst/>
                <a:ea typeface="SimSun" panose="02010600030101010101" pitchFamily="2" charset="-122"/>
              </a:rPr>
              <a:t>SG11 appointed several </a:t>
            </a:r>
            <a:r>
              <a:rPr lang="en-US" sz="1800" u="sng" dirty="0">
                <a:solidFill>
                  <a:srgbClr val="0070C0"/>
                </a:solidFill>
                <a:effectLst/>
                <a:ea typeface="SimSun" panose="02010600030101010101" pitchFamily="2" charset="-122"/>
                <a:hlinkClick r:id="rId2">
                  <a:extLst>
                    <a:ext uri="{A12FA001-AC4F-418D-AE19-62706E023703}">
                      <ahyp:hlinkClr xmlns:ahyp="http://schemas.microsoft.com/office/drawing/2018/hyperlinkcolor" val="tx"/>
                    </a:ext>
                  </a:extLst>
                </a:hlinkClick>
              </a:rPr>
              <a:t>ITU technical experts</a:t>
            </a:r>
            <a:r>
              <a:rPr lang="en-US" sz="1800" dirty="0">
                <a:solidFill>
                  <a:srgbClr val="0070C0"/>
                </a:solidFill>
                <a:effectLst/>
                <a:ea typeface="SimSun" panose="02010600030101010101" pitchFamily="2" charset="-122"/>
              </a:rPr>
              <a:t> on different ITU-T Recommendations.</a:t>
            </a:r>
            <a:endParaRPr lang="en-GB" dirty="0">
              <a:solidFill>
                <a:srgbClr val="0070C0"/>
              </a:solidFill>
            </a:endParaRPr>
          </a:p>
        </p:txBody>
      </p:sp>
      <p:sp>
        <p:nvSpPr>
          <p:cNvPr id="6" name="TextBox 5">
            <a:extLst>
              <a:ext uri="{FF2B5EF4-FFF2-40B4-BE49-F238E27FC236}">
                <a16:creationId xmlns:a16="http://schemas.microsoft.com/office/drawing/2014/main" id="{57F4C7FD-EDD5-DC95-7032-88D13D7918C6}"/>
              </a:ext>
            </a:extLst>
          </p:cNvPr>
          <p:cNvSpPr txBox="1"/>
          <p:nvPr/>
        </p:nvSpPr>
        <p:spPr>
          <a:xfrm>
            <a:off x="402248" y="183069"/>
            <a:ext cx="2112352" cy="461665"/>
          </a:xfrm>
          <a:prstGeom prst="rect">
            <a:avLst/>
          </a:prstGeom>
          <a:noFill/>
        </p:spPr>
        <p:txBody>
          <a:bodyPr wrap="square">
            <a:spAutoFit/>
          </a:bodyPr>
          <a:lstStyle>
            <a:defPPr>
              <a:defRPr lang="en-US"/>
            </a:defPPr>
            <a:lvl1pPr>
              <a:defRPr sz="2400" b="1">
                <a:solidFill>
                  <a:srgbClr val="0070C0"/>
                </a:solidFill>
                <a:effectLst/>
                <a:latin typeface="+mj-lt"/>
                <a:ea typeface="SimSun" panose="02010600030101010101" pitchFamily="2" charset="-122"/>
              </a:defRPr>
            </a:lvl1pPr>
          </a:lstStyle>
          <a:p>
            <a:r>
              <a:rPr lang="en-US" dirty="0"/>
              <a:t>2017-2019</a:t>
            </a:r>
            <a:endParaRPr lang="en-GB" dirty="0"/>
          </a:p>
        </p:txBody>
      </p:sp>
      <p:sp>
        <p:nvSpPr>
          <p:cNvPr id="8" name="TextBox 7">
            <a:extLst>
              <a:ext uri="{FF2B5EF4-FFF2-40B4-BE49-F238E27FC236}">
                <a16:creationId xmlns:a16="http://schemas.microsoft.com/office/drawing/2014/main" id="{65A62A23-1B18-B255-8E80-CF5559D8DEE4}"/>
              </a:ext>
            </a:extLst>
          </p:cNvPr>
          <p:cNvSpPr txBox="1"/>
          <p:nvPr/>
        </p:nvSpPr>
        <p:spPr>
          <a:xfrm>
            <a:off x="402248" y="747236"/>
            <a:ext cx="6097464" cy="1477328"/>
          </a:xfrm>
          <a:prstGeom prst="rect">
            <a:avLst/>
          </a:prstGeom>
          <a:noFill/>
        </p:spPr>
        <p:txBody>
          <a:bodyPr wrap="square">
            <a:spAutoFit/>
          </a:bodyPr>
          <a:lstStyle/>
          <a:p>
            <a:r>
              <a:rPr lang="en-US" sz="1800" dirty="0">
                <a:solidFill>
                  <a:srgbClr val="0070C0"/>
                </a:solidFill>
                <a:effectLst/>
                <a:ea typeface="SimSun" panose="02010600030101010101" pitchFamily="2" charset="-122"/>
              </a:rPr>
              <a:t>SG11 agreed a </a:t>
            </a:r>
            <a:r>
              <a:rPr lang="en-US" sz="1800" u="sng" dirty="0">
                <a:solidFill>
                  <a:srgbClr val="0070C0"/>
                </a:solidFill>
                <a:effectLst/>
                <a:ea typeface="SimSun" panose="02010600030101010101" pitchFamily="2" charset="-122"/>
                <a:hlinkClick r:id="rId3">
                  <a:extLst>
                    <a:ext uri="{A12FA001-AC4F-418D-AE19-62706E023703}">
                      <ahyp:hlinkClr xmlns:ahyp="http://schemas.microsoft.com/office/drawing/2018/hyperlinkcolor" val="tx"/>
                    </a:ext>
                  </a:extLst>
                </a:hlinkClick>
              </a:rPr>
              <a:t>Guideline “ITU-T CASC procedure to appoint ITU-T technical experts”</a:t>
            </a:r>
            <a:r>
              <a:rPr lang="en-US" sz="1800" dirty="0">
                <a:solidFill>
                  <a:srgbClr val="0070C0"/>
                </a:solidFill>
                <a:effectLst/>
                <a:ea typeface="SimSun" panose="02010600030101010101" pitchFamily="2" charset="-122"/>
              </a:rPr>
              <a:t>.</a:t>
            </a:r>
          </a:p>
          <a:p>
            <a:r>
              <a:rPr lang="en-US" sz="1800" dirty="0">
                <a:solidFill>
                  <a:srgbClr val="0070C0"/>
                </a:solidFill>
                <a:effectLst/>
                <a:ea typeface="SimSun" panose="02010600030101010101" pitchFamily="2" charset="-122"/>
              </a:rPr>
              <a:t>Those experts could be included in the assessment team of IEC or ILAC in order to evaluate TL which have competence on particular ITU-T Recommendations.</a:t>
            </a:r>
          </a:p>
        </p:txBody>
      </p:sp>
      <p:pic>
        <p:nvPicPr>
          <p:cNvPr id="9" name="Picture 8">
            <a:extLst>
              <a:ext uri="{FF2B5EF4-FFF2-40B4-BE49-F238E27FC236}">
                <a16:creationId xmlns:a16="http://schemas.microsoft.com/office/drawing/2014/main" id="{CF094D4E-1948-573B-4A70-50CB2694EECF}"/>
              </a:ext>
            </a:extLst>
          </p:cNvPr>
          <p:cNvPicPr>
            <a:picLocks noChangeAspect="1"/>
          </p:cNvPicPr>
          <p:nvPr/>
        </p:nvPicPr>
        <p:blipFill>
          <a:blip r:embed="rId4"/>
          <a:stretch>
            <a:fillRect/>
          </a:stretch>
        </p:blipFill>
        <p:spPr>
          <a:xfrm>
            <a:off x="560510" y="2337306"/>
            <a:ext cx="3255352" cy="4224019"/>
          </a:xfrm>
          <a:prstGeom prst="rect">
            <a:avLst/>
          </a:prstGeom>
        </p:spPr>
      </p:pic>
      <p:pic>
        <p:nvPicPr>
          <p:cNvPr id="10" name="Picture 9">
            <a:extLst>
              <a:ext uri="{FF2B5EF4-FFF2-40B4-BE49-F238E27FC236}">
                <a16:creationId xmlns:a16="http://schemas.microsoft.com/office/drawing/2014/main" id="{166D0187-59C3-9D21-F11F-9B0066FF643C}"/>
              </a:ext>
            </a:extLst>
          </p:cNvPr>
          <p:cNvPicPr>
            <a:picLocks noChangeAspect="1"/>
          </p:cNvPicPr>
          <p:nvPr/>
        </p:nvPicPr>
        <p:blipFill>
          <a:blip r:embed="rId5"/>
          <a:stretch>
            <a:fillRect/>
          </a:stretch>
        </p:blipFill>
        <p:spPr>
          <a:xfrm>
            <a:off x="7087063" y="634494"/>
            <a:ext cx="4307768" cy="4356353"/>
          </a:xfrm>
          <a:prstGeom prst="rect">
            <a:avLst/>
          </a:prstGeom>
        </p:spPr>
      </p:pic>
    </p:spTree>
    <p:extLst>
      <p:ext uri="{BB962C8B-B14F-4D97-AF65-F5344CB8AC3E}">
        <p14:creationId xmlns:p14="http://schemas.microsoft.com/office/powerpoint/2010/main" val="83808735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C851F5-169B-5C1F-DBDD-8856BF1393D9}"/>
              </a:ext>
            </a:extLst>
          </p:cNvPr>
          <p:cNvSpPr txBox="1"/>
          <p:nvPr/>
        </p:nvSpPr>
        <p:spPr>
          <a:xfrm>
            <a:off x="659422" y="183069"/>
            <a:ext cx="2112352" cy="461665"/>
          </a:xfrm>
          <a:prstGeom prst="rect">
            <a:avLst/>
          </a:prstGeom>
          <a:noFill/>
        </p:spPr>
        <p:txBody>
          <a:bodyPr wrap="square">
            <a:spAutoFit/>
          </a:bodyPr>
          <a:lstStyle>
            <a:defPPr>
              <a:defRPr lang="en-US"/>
            </a:defPPr>
            <a:lvl1pPr>
              <a:defRPr sz="2400" b="1">
                <a:solidFill>
                  <a:srgbClr val="0070C0"/>
                </a:solidFill>
                <a:effectLst/>
                <a:latin typeface="+mj-lt"/>
                <a:ea typeface="SimSun" panose="02010600030101010101" pitchFamily="2" charset="-122"/>
              </a:defRPr>
            </a:lvl1pPr>
          </a:lstStyle>
          <a:p>
            <a:r>
              <a:rPr lang="en-US" dirty="0"/>
              <a:t>2017-2020</a:t>
            </a:r>
            <a:endParaRPr lang="en-GB" dirty="0"/>
          </a:p>
        </p:txBody>
      </p:sp>
      <p:sp>
        <p:nvSpPr>
          <p:cNvPr id="4" name="TextBox 3">
            <a:extLst>
              <a:ext uri="{FF2B5EF4-FFF2-40B4-BE49-F238E27FC236}">
                <a16:creationId xmlns:a16="http://schemas.microsoft.com/office/drawing/2014/main" id="{B79F47BB-F09A-E4FB-7674-7A8F51B28ED1}"/>
              </a:ext>
            </a:extLst>
          </p:cNvPr>
          <p:cNvSpPr txBox="1"/>
          <p:nvPr/>
        </p:nvSpPr>
        <p:spPr>
          <a:xfrm>
            <a:off x="659422" y="1441746"/>
            <a:ext cx="11166231" cy="3785652"/>
          </a:xfrm>
          <a:prstGeom prst="rect">
            <a:avLst/>
          </a:prstGeom>
          <a:noFill/>
        </p:spPr>
        <p:txBody>
          <a:bodyPr wrap="square">
            <a:spAutoFit/>
          </a:bodyPr>
          <a:lstStyle/>
          <a:p>
            <a:r>
              <a:rPr lang="en-US" sz="2400" dirty="0">
                <a:solidFill>
                  <a:srgbClr val="0070C0"/>
                </a:solidFill>
                <a:effectLst/>
                <a:ea typeface="SimSun" panose="02010600030101010101" pitchFamily="2" charset="-122"/>
              </a:rPr>
              <a:t>CASC had been collaborating with IEC on TL recognition procedure and joint certification schemes.</a:t>
            </a:r>
          </a:p>
          <a:p>
            <a:endParaRPr lang="en-US" sz="2400" dirty="0">
              <a:solidFill>
                <a:srgbClr val="0070C0"/>
              </a:solidFill>
              <a:ea typeface="SimSun" panose="02010600030101010101" pitchFamily="2" charset="-122"/>
            </a:endParaRPr>
          </a:p>
          <a:p>
            <a:r>
              <a:rPr lang="en-US" sz="2400" dirty="0">
                <a:solidFill>
                  <a:srgbClr val="0070C0"/>
                </a:solidFill>
                <a:effectLst/>
                <a:ea typeface="SimSun" panose="02010600030101010101" pitchFamily="2" charset="-122"/>
              </a:rPr>
              <a:t>Due to financial implications presented by IECEE, it was decided that the standalone ITU/IECEE TL recognition procedure, which comes with extra costs for TLs, is not needed, as there is no financial benefit in return for TLs who might wish to populate the ITU Product Conformity Database only (see </a:t>
            </a:r>
            <a:r>
              <a:rPr lang="en-US" sz="2400" u="sng" dirty="0">
                <a:solidFill>
                  <a:srgbClr val="0070C0"/>
                </a:solidFill>
                <a:effectLst/>
                <a:ea typeface="SimSun" panose="02010600030101010101" pitchFamily="2" charset="-122"/>
                <a:hlinkClick r:id="rId2">
                  <a:extLst>
                    <a:ext uri="{A12FA001-AC4F-418D-AE19-62706E023703}">
                      <ahyp:hlinkClr xmlns:ahyp="http://schemas.microsoft.com/office/drawing/2018/hyperlinkcolor" val="tx"/>
                    </a:ext>
                  </a:extLst>
                </a:hlinkClick>
              </a:rPr>
              <a:t>SG11-R35</a:t>
            </a:r>
            <a:r>
              <a:rPr lang="en-US" sz="2400" dirty="0">
                <a:solidFill>
                  <a:srgbClr val="0070C0"/>
                </a:solidFill>
                <a:effectLst/>
                <a:ea typeface="SimSun" panose="02010600030101010101" pitchFamily="2" charset="-122"/>
              </a:rPr>
              <a:t>).</a:t>
            </a:r>
          </a:p>
          <a:p>
            <a:endParaRPr lang="en-US" sz="2400" dirty="0">
              <a:solidFill>
                <a:srgbClr val="0070C0"/>
              </a:solidFill>
              <a:ea typeface="SimSun" panose="02010600030101010101" pitchFamily="2" charset="-122"/>
            </a:endParaRPr>
          </a:p>
          <a:p>
            <a:r>
              <a:rPr lang="en-US" sz="2400" dirty="0">
                <a:solidFill>
                  <a:srgbClr val="0070C0"/>
                </a:solidFill>
                <a:effectLst/>
                <a:ea typeface="SimSun" panose="02010600030101010101" pitchFamily="2" charset="-122"/>
              </a:rPr>
              <a:t>The same decision was taken regarding joint ITU/IEC certification scheme (see </a:t>
            </a:r>
            <a:r>
              <a:rPr lang="en-US" sz="2400" u="sng" dirty="0">
                <a:solidFill>
                  <a:srgbClr val="0070C0"/>
                </a:solidFill>
                <a:effectLst/>
                <a:ea typeface="SimSun" panose="02010600030101010101" pitchFamily="2" charset="-122"/>
                <a:hlinkClick r:id="rId3">
                  <a:extLst>
                    <a:ext uri="{A12FA001-AC4F-418D-AE19-62706E023703}">
                      <ahyp:hlinkClr xmlns:ahyp="http://schemas.microsoft.com/office/drawing/2018/hyperlinkcolor" val="tx"/>
                    </a:ext>
                  </a:extLst>
                </a:hlinkClick>
              </a:rPr>
              <a:t>SG11-R50</a:t>
            </a:r>
            <a:r>
              <a:rPr lang="en-US" sz="2400" dirty="0">
                <a:solidFill>
                  <a:srgbClr val="0070C0"/>
                </a:solidFill>
                <a:effectLst/>
                <a:ea typeface="SimSun" panose="02010600030101010101" pitchFamily="2" charset="-122"/>
              </a:rPr>
              <a:t>).</a:t>
            </a:r>
            <a:endParaRPr lang="en-GB" sz="2400" dirty="0">
              <a:solidFill>
                <a:srgbClr val="0070C0"/>
              </a:solidFill>
            </a:endParaRPr>
          </a:p>
        </p:txBody>
      </p:sp>
    </p:spTree>
    <p:extLst>
      <p:ext uri="{BB962C8B-B14F-4D97-AF65-F5344CB8AC3E}">
        <p14:creationId xmlns:p14="http://schemas.microsoft.com/office/powerpoint/2010/main" val="130024932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17AFCA-52D3-9C78-14D8-354B392BD6E4}"/>
              </a:ext>
            </a:extLst>
          </p:cNvPr>
          <p:cNvSpPr txBox="1"/>
          <p:nvPr/>
        </p:nvSpPr>
        <p:spPr>
          <a:xfrm>
            <a:off x="560510" y="172829"/>
            <a:ext cx="934182" cy="461665"/>
          </a:xfrm>
          <a:prstGeom prst="rect">
            <a:avLst/>
          </a:prstGeom>
          <a:noFill/>
        </p:spPr>
        <p:txBody>
          <a:bodyPr wrap="square">
            <a:spAutoFit/>
          </a:bodyPr>
          <a:lstStyle>
            <a:defPPr>
              <a:defRPr lang="en-US"/>
            </a:defPPr>
            <a:lvl1pPr>
              <a:defRPr sz="2400" b="1">
                <a:solidFill>
                  <a:srgbClr val="0070C0"/>
                </a:solidFill>
                <a:effectLst/>
                <a:latin typeface="+mj-lt"/>
                <a:ea typeface="SimSun" panose="02010600030101010101" pitchFamily="2" charset="-122"/>
              </a:defRPr>
            </a:lvl1pPr>
          </a:lstStyle>
          <a:p>
            <a:r>
              <a:rPr lang="en-US" dirty="0"/>
              <a:t>2020</a:t>
            </a:r>
            <a:endParaRPr lang="en-GB" dirty="0"/>
          </a:p>
        </p:txBody>
      </p:sp>
      <p:sp>
        <p:nvSpPr>
          <p:cNvPr id="4" name="TextBox 3">
            <a:extLst>
              <a:ext uri="{FF2B5EF4-FFF2-40B4-BE49-F238E27FC236}">
                <a16:creationId xmlns:a16="http://schemas.microsoft.com/office/drawing/2014/main" id="{9C575648-DFD5-26C0-943F-518DAD397940}"/>
              </a:ext>
            </a:extLst>
          </p:cNvPr>
          <p:cNvSpPr txBox="1"/>
          <p:nvPr/>
        </p:nvSpPr>
        <p:spPr>
          <a:xfrm>
            <a:off x="560510" y="4000500"/>
            <a:ext cx="10851905" cy="2554545"/>
          </a:xfrm>
          <a:prstGeom prst="rect">
            <a:avLst/>
          </a:prstGeom>
          <a:noFill/>
        </p:spPr>
        <p:txBody>
          <a:bodyPr wrap="square">
            <a:spAutoFit/>
          </a:bodyPr>
          <a:lstStyle/>
          <a:p>
            <a:r>
              <a:rPr lang="en-GB" sz="2000" dirty="0">
                <a:solidFill>
                  <a:srgbClr val="0070C0"/>
                </a:solidFill>
                <a:effectLst/>
                <a:ea typeface="SimSun" panose="02010600030101010101" pitchFamily="2" charset="-122"/>
              </a:rPr>
              <a:t>ILAC presented outcomes of ILAC survey to identify Testing Laboratories accredited to perform testing in accordance with ITU-T Recommendations (see </a:t>
            </a:r>
            <a:r>
              <a:rPr lang="en-GB" sz="2000" u="sng" dirty="0">
                <a:solidFill>
                  <a:srgbClr val="0070C0"/>
                </a:solidFill>
                <a:effectLst/>
                <a:ea typeface="SimSun" panose="02010600030101010101" pitchFamily="2" charset="-122"/>
                <a:hlinkClick r:id="rId2">
                  <a:extLst>
                    <a:ext uri="{A12FA001-AC4F-418D-AE19-62706E023703}">
                      <ahyp:hlinkClr xmlns:ahyp="http://schemas.microsoft.com/office/drawing/2018/hyperlinkcolor" val="tx"/>
                    </a:ext>
                  </a:extLst>
                </a:hlinkClick>
              </a:rPr>
              <a:t>SG11-TD1370/GEN</a:t>
            </a:r>
            <a:r>
              <a:rPr lang="en-GB" sz="2000" dirty="0">
                <a:solidFill>
                  <a:srgbClr val="0070C0"/>
                </a:solidFill>
                <a:effectLst/>
                <a:ea typeface="SimSun" panose="02010600030101010101" pitchFamily="2" charset="-122"/>
              </a:rPr>
              <a:t>).</a:t>
            </a:r>
          </a:p>
          <a:p>
            <a:endParaRPr lang="en-US" sz="2000" dirty="0">
              <a:solidFill>
                <a:srgbClr val="0070C0"/>
              </a:solidFill>
              <a:effectLst/>
              <a:ea typeface="SimSun" panose="02010600030101010101" pitchFamily="2" charset="-122"/>
            </a:endParaRPr>
          </a:p>
          <a:p>
            <a:r>
              <a:rPr lang="en-US" sz="2000" dirty="0">
                <a:solidFill>
                  <a:srgbClr val="0070C0"/>
                </a:solidFill>
                <a:effectLst/>
                <a:ea typeface="SimSun" panose="02010600030101010101" pitchFamily="2" charset="-122"/>
              </a:rPr>
              <a:t>The results indicated that:</a:t>
            </a:r>
          </a:p>
          <a:p>
            <a:pPr marL="342900" indent="-342900">
              <a:buFont typeface="Arial" panose="020B0604020202020204" pitchFamily="34" charset="0"/>
              <a:buChar char="•"/>
            </a:pPr>
            <a:r>
              <a:rPr lang="en-US" sz="2000" dirty="0">
                <a:solidFill>
                  <a:srgbClr val="0070C0"/>
                </a:solidFill>
                <a:effectLst/>
                <a:ea typeface="SimSun" panose="02010600030101010101" pitchFamily="2" charset="-122"/>
              </a:rPr>
              <a:t>12 Accreditation Bodies (ABs) out of the 57 who replied to the survey, are accrediting laboratories for ITU Recommendations.</a:t>
            </a:r>
          </a:p>
          <a:p>
            <a:pPr marL="342900" indent="-342900">
              <a:buFont typeface="Arial" panose="020B0604020202020204" pitchFamily="34" charset="0"/>
              <a:buChar char="•"/>
            </a:pPr>
            <a:r>
              <a:rPr lang="en-US" sz="2000" dirty="0">
                <a:solidFill>
                  <a:srgbClr val="0070C0"/>
                </a:solidFill>
                <a:effectLst/>
                <a:ea typeface="SimSun" panose="02010600030101010101" pitchFamily="2" charset="-122"/>
              </a:rPr>
              <a:t>Out of the 12 ABs 10 had fewer than 5 accredited labs while 2 members indicated they have accredited 23 and 37 laboratories respectively for ITU-T Recommendations.</a:t>
            </a:r>
            <a:endParaRPr lang="en-GB" sz="2000" dirty="0">
              <a:solidFill>
                <a:srgbClr val="0070C0"/>
              </a:solidFill>
            </a:endParaRPr>
          </a:p>
        </p:txBody>
      </p:sp>
      <p:pic>
        <p:nvPicPr>
          <p:cNvPr id="6" name="Picture 5">
            <a:extLst>
              <a:ext uri="{FF2B5EF4-FFF2-40B4-BE49-F238E27FC236}">
                <a16:creationId xmlns:a16="http://schemas.microsoft.com/office/drawing/2014/main" id="{52FC1B95-740A-79C7-ACFF-6874AD7AE634}"/>
              </a:ext>
            </a:extLst>
          </p:cNvPr>
          <p:cNvPicPr>
            <a:picLocks noChangeAspect="1"/>
          </p:cNvPicPr>
          <p:nvPr/>
        </p:nvPicPr>
        <p:blipFill>
          <a:blip r:embed="rId3"/>
          <a:stretch>
            <a:fillRect/>
          </a:stretch>
        </p:blipFill>
        <p:spPr>
          <a:xfrm>
            <a:off x="2026632" y="1064366"/>
            <a:ext cx="7919660" cy="2865795"/>
          </a:xfrm>
          <a:prstGeom prst="rect">
            <a:avLst/>
          </a:prstGeom>
        </p:spPr>
      </p:pic>
      <p:sp>
        <p:nvSpPr>
          <p:cNvPr id="7" name="TextBox 6">
            <a:extLst>
              <a:ext uri="{FF2B5EF4-FFF2-40B4-BE49-F238E27FC236}">
                <a16:creationId xmlns:a16="http://schemas.microsoft.com/office/drawing/2014/main" id="{128930B4-DC62-5BAA-A23D-284A8160DE31}"/>
              </a:ext>
            </a:extLst>
          </p:cNvPr>
          <p:cNvSpPr txBox="1"/>
          <p:nvPr/>
        </p:nvSpPr>
        <p:spPr>
          <a:xfrm>
            <a:off x="560510" y="617351"/>
            <a:ext cx="2886075" cy="400110"/>
          </a:xfrm>
          <a:prstGeom prst="rect">
            <a:avLst/>
          </a:prstGeom>
          <a:noFill/>
        </p:spPr>
        <p:txBody>
          <a:bodyPr wrap="square">
            <a:spAutoFit/>
          </a:bodyPr>
          <a:lstStyle/>
          <a:p>
            <a:r>
              <a:rPr lang="en-US" sz="2000" b="1" dirty="0">
                <a:solidFill>
                  <a:srgbClr val="0070C0"/>
                </a:solidFill>
                <a:effectLst/>
                <a:ea typeface="SimSun" panose="02010600030101010101" pitchFamily="2" charset="-122"/>
              </a:rPr>
              <a:t>Collaboration with ILAC</a:t>
            </a:r>
          </a:p>
        </p:txBody>
      </p:sp>
    </p:spTree>
    <p:extLst>
      <p:ext uri="{BB962C8B-B14F-4D97-AF65-F5344CB8AC3E}">
        <p14:creationId xmlns:p14="http://schemas.microsoft.com/office/powerpoint/2010/main" val="3170110953"/>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ED5498-52C2-5194-7DB5-2E32E949D70C}"/>
              </a:ext>
            </a:extLst>
          </p:cNvPr>
          <p:cNvSpPr txBox="1"/>
          <p:nvPr/>
        </p:nvSpPr>
        <p:spPr>
          <a:xfrm>
            <a:off x="633045" y="1545965"/>
            <a:ext cx="10585939" cy="3108543"/>
          </a:xfrm>
          <a:prstGeom prst="rect">
            <a:avLst/>
          </a:prstGeom>
          <a:noFill/>
        </p:spPr>
        <p:txBody>
          <a:bodyPr wrap="square">
            <a:spAutoFit/>
          </a:bodyPr>
          <a:lstStyle/>
          <a:p>
            <a:r>
              <a:rPr lang="en-US" sz="2800" dirty="0">
                <a:solidFill>
                  <a:srgbClr val="0070C0"/>
                </a:solidFill>
                <a:effectLst/>
                <a:ea typeface="SimSun" panose="02010600030101010101" pitchFamily="2" charset="-122"/>
              </a:rPr>
              <a:t>SG11 decided that ITU recognizes the Testing Laboratories (TLs) which are accredited by an AB that is a signatory to the ILAC MRA for testing, which scope of accreditation contains ITU-T Recommendation(s).</a:t>
            </a:r>
          </a:p>
          <a:p>
            <a:endParaRPr lang="en-US" sz="2800" dirty="0">
              <a:solidFill>
                <a:srgbClr val="0070C0"/>
              </a:solidFill>
              <a:ea typeface="SimSun" panose="02010600030101010101" pitchFamily="2" charset="-122"/>
            </a:endParaRPr>
          </a:p>
          <a:p>
            <a:r>
              <a:rPr lang="en-US" sz="2800" dirty="0">
                <a:solidFill>
                  <a:srgbClr val="0070C0"/>
                </a:solidFill>
                <a:effectLst/>
                <a:ea typeface="SimSun" panose="02010600030101010101" pitchFamily="2" charset="-122"/>
              </a:rPr>
              <a:t>There are no financial implications for ITU for implementing such procedures. Financial implications for TLs are to be covered by the cost structures of the </a:t>
            </a:r>
            <a:r>
              <a:rPr lang="en-US" sz="2800" dirty="0" err="1">
                <a:solidFill>
                  <a:srgbClr val="0070C0"/>
                </a:solidFill>
                <a:effectLst/>
                <a:ea typeface="SimSun" panose="02010600030101010101" pitchFamily="2" charset="-122"/>
              </a:rPr>
              <a:t>ABs.</a:t>
            </a:r>
            <a:endParaRPr lang="en-GB" sz="2800" dirty="0">
              <a:solidFill>
                <a:srgbClr val="0070C0"/>
              </a:solidFill>
            </a:endParaRPr>
          </a:p>
        </p:txBody>
      </p:sp>
      <p:sp>
        <p:nvSpPr>
          <p:cNvPr id="4" name="TextBox 3">
            <a:extLst>
              <a:ext uri="{FF2B5EF4-FFF2-40B4-BE49-F238E27FC236}">
                <a16:creationId xmlns:a16="http://schemas.microsoft.com/office/drawing/2014/main" id="{2C63211F-2CB5-BB32-41FF-8289CF945FA6}"/>
              </a:ext>
            </a:extLst>
          </p:cNvPr>
          <p:cNvSpPr txBox="1"/>
          <p:nvPr/>
        </p:nvSpPr>
        <p:spPr>
          <a:xfrm>
            <a:off x="560510" y="172829"/>
            <a:ext cx="855052" cy="461665"/>
          </a:xfrm>
          <a:prstGeom prst="rect">
            <a:avLst/>
          </a:prstGeom>
          <a:noFill/>
        </p:spPr>
        <p:txBody>
          <a:bodyPr wrap="square">
            <a:spAutoFit/>
          </a:bodyPr>
          <a:lstStyle/>
          <a:p>
            <a:r>
              <a:rPr lang="en-US" sz="2400" b="1" dirty="0">
                <a:solidFill>
                  <a:srgbClr val="0070C0"/>
                </a:solidFill>
                <a:effectLst/>
                <a:latin typeface="+mj-lt"/>
                <a:ea typeface="SimSun" panose="02010600030101010101" pitchFamily="2" charset="-122"/>
              </a:rPr>
              <a:t>2021</a:t>
            </a:r>
            <a:endParaRPr lang="en-GB" sz="2400" b="1" dirty="0">
              <a:solidFill>
                <a:srgbClr val="0070C0"/>
              </a:solidFill>
              <a:latin typeface="+mj-lt"/>
            </a:endParaRPr>
          </a:p>
        </p:txBody>
      </p:sp>
      <p:sp>
        <p:nvSpPr>
          <p:cNvPr id="5" name="TextBox 4">
            <a:extLst>
              <a:ext uri="{FF2B5EF4-FFF2-40B4-BE49-F238E27FC236}">
                <a16:creationId xmlns:a16="http://schemas.microsoft.com/office/drawing/2014/main" id="{422FBC07-31E7-9BE4-1328-C892923BFB18}"/>
              </a:ext>
            </a:extLst>
          </p:cNvPr>
          <p:cNvSpPr txBox="1"/>
          <p:nvPr/>
        </p:nvSpPr>
        <p:spPr>
          <a:xfrm>
            <a:off x="633045" y="6172172"/>
            <a:ext cx="6435970" cy="461665"/>
          </a:xfrm>
          <a:prstGeom prst="rect">
            <a:avLst/>
          </a:prstGeom>
          <a:noFill/>
        </p:spPr>
        <p:txBody>
          <a:bodyPr wrap="square">
            <a:spAutoFit/>
          </a:bodyPr>
          <a:lstStyle/>
          <a:p>
            <a:r>
              <a:rPr lang="en-US" sz="2400" i="1" dirty="0">
                <a:solidFill>
                  <a:srgbClr val="0070C0"/>
                </a:solidFill>
                <a:ea typeface="SimSun" panose="02010600030101010101" pitchFamily="2" charset="-122"/>
              </a:rPr>
              <a:t>Ref.: SG11 Report, March 2021, </a:t>
            </a:r>
            <a:r>
              <a:rPr lang="en-US" sz="2400" i="1" u="sng" dirty="0">
                <a:solidFill>
                  <a:srgbClr val="0070C0"/>
                </a:solidFill>
                <a:effectLst/>
                <a:ea typeface="SimSun" panose="02010600030101010101" pitchFamily="2" charset="-122"/>
                <a:hlinkClick r:id="rId2">
                  <a:extLst>
                    <a:ext uri="{A12FA001-AC4F-418D-AE19-62706E023703}">
                      <ahyp:hlinkClr xmlns:ahyp="http://schemas.microsoft.com/office/drawing/2018/hyperlinkcolor" val="tx"/>
                    </a:ext>
                  </a:extLst>
                </a:hlinkClick>
              </a:rPr>
              <a:t>SG11-R42</a:t>
            </a:r>
            <a:endParaRPr lang="en-GB" sz="2400" i="1" dirty="0"/>
          </a:p>
        </p:txBody>
      </p:sp>
    </p:spTree>
    <p:extLst>
      <p:ext uri="{BB962C8B-B14F-4D97-AF65-F5344CB8AC3E}">
        <p14:creationId xmlns:p14="http://schemas.microsoft.com/office/powerpoint/2010/main" val="163344966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1EAC1D-E7D6-DAEA-7B4E-A32555C8B434}"/>
              </a:ext>
            </a:extLst>
          </p:cNvPr>
          <p:cNvSpPr txBox="1"/>
          <p:nvPr/>
        </p:nvSpPr>
        <p:spPr>
          <a:xfrm>
            <a:off x="2649781" y="158237"/>
            <a:ext cx="8976947" cy="923330"/>
          </a:xfrm>
          <a:prstGeom prst="rect">
            <a:avLst/>
          </a:prstGeom>
          <a:noFill/>
        </p:spPr>
        <p:txBody>
          <a:bodyPr wrap="square">
            <a:spAutoFit/>
          </a:bodyPr>
          <a:lstStyle/>
          <a:p>
            <a:r>
              <a:rPr lang="en-US" sz="1800" b="1" dirty="0">
                <a:solidFill>
                  <a:srgbClr val="0070C0"/>
                </a:solidFill>
                <a:ea typeface="+mj-ea"/>
                <a:cs typeface="Calibri"/>
              </a:rPr>
              <a:t>Rev. Resolution 76 (</a:t>
            </a:r>
            <a:r>
              <a:rPr lang="en-US" sz="1800" b="1" dirty="0">
                <a:solidFill>
                  <a:srgbClr val="0070C0"/>
                </a:solidFill>
                <a:cs typeface="Calibri"/>
              </a:rPr>
              <a:t>WTSA-20</a:t>
            </a:r>
            <a:r>
              <a:rPr lang="en-US" sz="1800" b="1" dirty="0">
                <a:solidFill>
                  <a:srgbClr val="0070C0"/>
                </a:solidFill>
                <a:ea typeface="+mj-ea"/>
                <a:cs typeface="Calibri"/>
              </a:rPr>
              <a:t>)</a:t>
            </a:r>
            <a:br>
              <a:rPr lang="en-US" sz="1800" b="1" dirty="0">
                <a:solidFill>
                  <a:srgbClr val="0070C0"/>
                </a:solidFill>
                <a:ea typeface="+mj-ea"/>
                <a:cs typeface="Calibri"/>
              </a:rPr>
            </a:br>
            <a:r>
              <a:rPr lang="en-US" sz="1800" i="1" dirty="0">
                <a:solidFill>
                  <a:srgbClr val="0070C0"/>
                </a:solidFill>
                <a:ea typeface="+mj-ea"/>
                <a:cs typeface="Calibri"/>
              </a:rPr>
              <a:t>“Studies related to conformance and interoperability testing, assistance to developing countries, and a possible future ITU Mark </a:t>
            </a:r>
            <a:r>
              <a:rPr lang="en-US" sz="1800" i="1" dirty="0" err="1">
                <a:solidFill>
                  <a:srgbClr val="0070C0"/>
                </a:solidFill>
                <a:ea typeface="+mj-ea"/>
                <a:cs typeface="Calibri"/>
              </a:rPr>
              <a:t>programme</a:t>
            </a:r>
            <a:r>
              <a:rPr lang="en-US" sz="1800" i="1" dirty="0">
                <a:solidFill>
                  <a:srgbClr val="0070C0"/>
                </a:solidFill>
                <a:ea typeface="+mj-ea"/>
                <a:cs typeface="Calibri"/>
              </a:rPr>
              <a:t>”</a:t>
            </a:r>
          </a:p>
        </p:txBody>
      </p:sp>
      <p:pic>
        <p:nvPicPr>
          <p:cNvPr id="5" name="Picture 4">
            <a:extLst>
              <a:ext uri="{FF2B5EF4-FFF2-40B4-BE49-F238E27FC236}">
                <a16:creationId xmlns:a16="http://schemas.microsoft.com/office/drawing/2014/main" id="{FC7843D3-CAA5-BAC0-40CC-F0C5CEE3AC48}"/>
              </a:ext>
            </a:extLst>
          </p:cNvPr>
          <p:cNvPicPr>
            <a:picLocks noChangeAspect="1"/>
          </p:cNvPicPr>
          <p:nvPr/>
        </p:nvPicPr>
        <p:blipFill>
          <a:blip r:embed="rId2"/>
          <a:stretch>
            <a:fillRect/>
          </a:stretch>
        </p:blipFill>
        <p:spPr>
          <a:xfrm>
            <a:off x="451895" y="173559"/>
            <a:ext cx="2167655" cy="2927839"/>
          </a:xfrm>
          <a:prstGeom prst="rect">
            <a:avLst/>
          </a:prstGeom>
        </p:spPr>
      </p:pic>
      <p:pic>
        <p:nvPicPr>
          <p:cNvPr id="9" name="Picture 8">
            <a:extLst>
              <a:ext uri="{FF2B5EF4-FFF2-40B4-BE49-F238E27FC236}">
                <a16:creationId xmlns:a16="http://schemas.microsoft.com/office/drawing/2014/main" id="{0A95664E-1EDD-8CD9-72AD-B4E214E3AB85}"/>
              </a:ext>
            </a:extLst>
          </p:cNvPr>
          <p:cNvPicPr>
            <a:picLocks noChangeAspect="1"/>
          </p:cNvPicPr>
          <p:nvPr/>
        </p:nvPicPr>
        <p:blipFill>
          <a:blip r:embed="rId3"/>
          <a:stretch>
            <a:fillRect/>
          </a:stretch>
        </p:blipFill>
        <p:spPr>
          <a:xfrm>
            <a:off x="5775448" y="1213340"/>
            <a:ext cx="4880829" cy="1676688"/>
          </a:xfrm>
          <a:prstGeom prst="rect">
            <a:avLst/>
          </a:prstGeom>
        </p:spPr>
      </p:pic>
      <p:pic>
        <p:nvPicPr>
          <p:cNvPr id="15" name="Picture 14">
            <a:extLst>
              <a:ext uri="{FF2B5EF4-FFF2-40B4-BE49-F238E27FC236}">
                <a16:creationId xmlns:a16="http://schemas.microsoft.com/office/drawing/2014/main" id="{9E2BFF1B-A524-5630-7D34-4252919119C2}"/>
              </a:ext>
            </a:extLst>
          </p:cNvPr>
          <p:cNvPicPr>
            <a:picLocks noChangeAspect="1"/>
          </p:cNvPicPr>
          <p:nvPr/>
        </p:nvPicPr>
        <p:blipFill>
          <a:blip r:embed="rId4"/>
          <a:stretch>
            <a:fillRect/>
          </a:stretch>
        </p:blipFill>
        <p:spPr>
          <a:xfrm>
            <a:off x="449688" y="3310259"/>
            <a:ext cx="4927337" cy="2927839"/>
          </a:xfrm>
          <a:prstGeom prst="rect">
            <a:avLst/>
          </a:prstGeom>
        </p:spPr>
      </p:pic>
      <p:pic>
        <p:nvPicPr>
          <p:cNvPr id="19" name="Picture 18">
            <a:extLst>
              <a:ext uri="{FF2B5EF4-FFF2-40B4-BE49-F238E27FC236}">
                <a16:creationId xmlns:a16="http://schemas.microsoft.com/office/drawing/2014/main" id="{1CA62349-06AF-5787-7D29-BEE30D03C003}"/>
              </a:ext>
            </a:extLst>
          </p:cNvPr>
          <p:cNvPicPr>
            <a:picLocks noChangeAspect="1"/>
          </p:cNvPicPr>
          <p:nvPr/>
        </p:nvPicPr>
        <p:blipFill>
          <a:blip r:embed="rId5"/>
          <a:stretch>
            <a:fillRect/>
          </a:stretch>
        </p:blipFill>
        <p:spPr>
          <a:xfrm>
            <a:off x="5775448" y="3101398"/>
            <a:ext cx="5105400" cy="3209925"/>
          </a:xfrm>
          <a:prstGeom prst="rect">
            <a:avLst/>
          </a:prstGeom>
        </p:spPr>
      </p:pic>
    </p:spTree>
    <p:extLst>
      <p:ext uri="{BB962C8B-B14F-4D97-AF65-F5344CB8AC3E}">
        <p14:creationId xmlns:p14="http://schemas.microsoft.com/office/powerpoint/2010/main" val="3623705464"/>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ADA5F3-7DFC-4E57-A3F8-BFD11F43D92D}"/>
              </a:ext>
            </a:extLst>
          </p:cNvPr>
          <p:cNvSpPr/>
          <p:nvPr/>
        </p:nvSpPr>
        <p:spPr>
          <a:xfrm>
            <a:off x="200987" y="174156"/>
            <a:ext cx="7166705" cy="584775"/>
          </a:xfrm>
          <a:prstGeom prst="rect">
            <a:avLst/>
          </a:prstGeom>
        </p:spPr>
        <p:txBody>
          <a:bodyPr wrap="none">
            <a:spAutoFit/>
          </a:bodyPr>
          <a:lstStyle/>
          <a:p>
            <a:r>
              <a:rPr lang="en-US" sz="3200" b="1" dirty="0">
                <a:solidFill>
                  <a:srgbClr val="0070C0"/>
                </a:solidFill>
                <a:latin typeface="Calibri"/>
                <a:ea typeface="+mj-ea"/>
                <a:cs typeface="Calibri"/>
              </a:rPr>
              <a:t>ITU Testing Laboratories Database (TLDB)</a:t>
            </a:r>
          </a:p>
        </p:txBody>
      </p:sp>
      <p:sp>
        <p:nvSpPr>
          <p:cNvPr id="5" name="Rectangle 4">
            <a:extLst>
              <a:ext uri="{FF2B5EF4-FFF2-40B4-BE49-F238E27FC236}">
                <a16:creationId xmlns:a16="http://schemas.microsoft.com/office/drawing/2014/main" id="{321B37B7-6BC5-4D49-AAEC-3C91BA3E1A61}"/>
              </a:ext>
            </a:extLst>
          </p:cNvPr>
          <p:cNvSpPr/>
          <p:nvPr/>
        </p:nvSpPr>
        <p:spPr>
          <a:xfrm>
            <a:off x="275942" y="1064969"/>
            <a:ext cx="6898581" cy="3323987"/>
          </a:xfrm>
          <a:prstGeom prst="rect">
            <a:avLst/>
          </a:prstGeom>
        </p:spPr>
        <p:txBody>
          <a:bodyPr wrap="square">
            <a:spAutoFit/>
          </a:bodyPr>
          <a:lstStyle/>
          <a:p>
            <a:pPr>
              <a:spcBef>
                <a:spcPts val="1200"/>
              </a:spcBef>
            </a:pPr>
            <a:r>
              <a:rPr lang="en-GB" sz="2000" b="1" dirty="0">
                <a:solidFill>
                  <a:srgbClr val="0070C0"/>
                </a:solidFill>
              </a:rPr>
              <a:t>In order to be recognized by the ITU-T, Testing Laboratories (TL) shall be:</a:t>
            </a:r>
          </a:p>
          <a:p>
            <a:pPr marL="285750" indent="-285750">
              <a:spcBef>
                <a:spcPts val="1200"/>
              </a:spcBef>
              <a:buFont typeface="Arial" panose="020B0604020202020204" pitchFamily="34" charset="0"/>
              <a:buChar char="•"/>
            </a:pPr>
            <a:r>
              <a:rPr lang="en-GB" sz="2000" dirty="0">
                <a:solidFill>
                  <a:srgbClr val="0070C0"/>
                </a:solidFill>
              </a:rPr>
              <a:t>accredited by an Accreditation Body that is a signatory to the ILAC MRA for Testing (using ISO/IEC 17025)</a:t>
            </a:r>
            <a:br>
              <a:rPr lang="en-GB" sz="2000" dirty="0">
                <a:solidFill>
                  <a:srgbClr val="0070C0"/>
                </a:solidFill>
              </a:rPr>
            </a:br>
            <a:r>
              <a:rPr lang="en-GB" sz="2000" i="1" dirty="0">
                <a:solidFill>
                  <a:srgbClr val="0070C0"/>
                </a:solidFill>
              </a:rPr>
              <a:t>Note: t</a:t>
            </a:r>
            <a:r>
              <a:rPr lang="en-US" sz="2000" i="1" dirty="0">
                <a:solidFill>
                  <a:srgbClr val="0070C0"/>
                </a:solidFill>
                <a:ea typeface="SimSun" panose="02010600030101010101" pitchFamily="2" charset="-122"/>
              </a:rPr>
              <a:t>he list of ABs is available at:</a:t>
            </a:r>
            <a:br>
              <a:rPr lang="en-US" sz="2000" i="1" dirty="0">
                <a:solidFill>
                  <a:srgbClr val="0070C0"/>
                </a:solidFill>
                <a:ea typeface="SimSun" panose="02010600030101010101" pitchFamily="2" charset="-122"/>
              </a:rPr>
            </a:br>
            <a:r>
              <a:rPr lang="en-US" sz="2000" i="1" u="sng" dirty="0">
                <a:solidFill>
                  <a:srgbClr val="0070C0"/>
                </a:solidFill>
                <a:ea typeface="SimSun" panose="02010600030101010101" pitchFamily="2" charset="-122"/>
                <a:hlinkClick r:id="rId2">
                  <a:extLst>
                    <a:ext uri="{A12FA001-AC4F-418D-AE19-62706E023703}">
                      <ahyp:hlinkClr xmlns:ahyp="http://schemas.microsoft.com/office/drawing/2018/hyperlinkcolor" val="tx"/>
                    </a:ext>
                  </a:extLst>
                </a:hlinkClick>
              </a:rPr>
              <a:t>https://ilac.org/signatory-search/</a:t>
            </a:r>
            <a:r>
              <a:rPr lang="en-US" sz="2000" i="1" dirty="0">
                <a:solidFill>
                  <a:srgbClr val="0070C0"/>
                </a:solidFill>
                <a:ea typeface="SimSun" panose="02010600030101010101" pitchFamily="2" charset="-122"/>
              </a:rPr>
              <a:t>.</a:t>
            </a:r>
            <a:endParaRPr lang="en-GB" sz="2000" i="1" dirty="0">
              <a:solidFill>
                <a:srgbClr val="0070C0"/>
              </a:solidFill>
            </a:endParaRPr>
          </a:p>
          <a:p>
            <a:pPr marL="285750" indent="-285750">
              <a:spcBef>
                <a:spcPts val="1200"/>
              </a:spcBef>
              <a:buFont typeface="Arial" panose="020B0604020202020204" pitchFamily="34" charset="0"/>
              <a:buChar char="•"/>
            </a:pPr>
            <a:r>
              <a:rPr lang="en-GB" sz="2000" dirty="0">
                <a:solidFill>
                  <a:srgbClr val="0070C0"/>
                </a:solidFill>
              </a:rPr>
              <a:t>have ITU-T Recommendations in the TL’s scope of accreditation</a:t>
            </a:r>
          </a:p>
          <a:p>
            <a:pPr>
              <a:spcBef>
                <a:spcPts val="1200"/>
              </a:spcBef>
            </a:pPr>
            <a:r>
              <a:rPr lang="en-GB" sz="2000" i="1" u="sng" dirty="0">
                <a:solidFill>
                  <a:srgbClr val="0070C0"/>
                </a:solidFill>
              </a:rPr>
              <a:t>Ref: SG11 Report, March 2021, </a:t>
            </a:r>
            <a:r>
              <a:rPr lang="en-GB" sz="2000" i="1" u="sng" dirty="0">
                <a:solidFill>
                  <a:srgbClr val="0070C0"/>
                </a:solidFill>
                <a:effectLst/>
                <a:ea typeface="SimSun" panose="02010600030101010101" pitchFamily="2" charset="-122"/>
                <a:hlinkClick r:id="rId3">
                  <a:extLst>
                    <a:ext uri="{A12FA001-AC4F-418D-AE19-62706E023703}">
                      <ahyp:hlinkClr xmlns:ahyp="http://schemas.microsoft.com/office/drawing/2018/hyperlinkcolor" val="tx"/>
                    </a:ext>
                  </a:extLst>
                </a:hlinkClick>
              </a:rPr>
              <a:t>SG11-R42</a:t>
            </a:r>
            <a:endParaRPr lang="en-GB" sz="2000" i="1" u="sng" dirty="0">
              <a:solidFill>
                <a:srgbClr val="0070C0"/>
              </a:solidFill>
            </a:endParaRPr>
          </a:p>
        </p:txBody>
      </p:sp>
      <p:sp>
        <p:nvSpPr>
          <p:cNvPr id="6" name="TextBox 5">
            <a:extLst>
              <a:ext uri="{FF2B5EF4-FFF2-40B4-BE49-F238E27FC236}">
                <a16:creationId xmlns:a16="http://schemas.microsoft.com/office/drawing/2014/main" id="{95AAA18D-A96E-4E3C-C5C5-6648D4081689}"/>
              </a:ext>
            </a:extLst>
          </p:cNvPr>
          <p:cNvSpPr txBox="1"/>
          <p:nvPr/>
        </p:nvSpPr>
        <p:spPr>
          <a:xfrm>
            <a:off x="7474753" y="5491543"/>
            <a:ext cx="4475821" cy="923330"/>
          </a:xfrm>
          <a:prstGeom prst="rect">
            <a:avLst/>
          </a:prstGeom>
          <a:noFill/>
        </p:spPr>
        <p:txBody>
          <a:bodyPr wrap="square">
            <a:spAutoFit/>
          </a:bodyPr>
          <a:lstStyle/>
          <a:p>
            <a:r>
              <a:rPr lang="en-US" sz="1800" dirty="0">
                <a:solidFill>
                  <a:srgbClr val="0070C0"/>
                </a:solidFill>
                <a:effectLst/>
                <a:ea typeface="SimSun" panose="02010600030101010101" pitchFamily="2" charset="-122"/>
              </a:rPr>
              <a:t>The </a:t>
            </a:r>
            <a:r>
              <a:rPr lang="en-GB" sz="1800" dirty="0">
                <a:solidFill>
                  <a:srgbClr val="0070C0"/>
                </a:solidFill>
                <a:effectLst/>
                <a:ea typeface="SimSun" panose="02010600030101010101" pitchFamily="2" charset="-122"/>
              </a:rPr>
              <a:t>request</a:t>
            </a:r>
            <a:r>
              <a:rPr lang="en-US" sz="1800" dirty="0">
                <a:solidFill>
                  <a:srgbClr val="0070C0"/>
                </a:solidFill>
                <a:effectLst/>
                <a:ea typeface="SimSun" panose="02010600030101010101" pitchFamily="2" charset="-122"/>
              </a:rPr>
              <a:t> needs to be sent via </a:t>
            </a:r>
            <a:r>
              <a:rPr lang="en-US" sz="1800" u="sng" dirty="0">
                <a:solidFill>
                  <a:srgbClr val="0070C0"/>
                </a:solidFill>
                <a:effectLst/>
                <a:ea typeface="SimSun" panose="02010600030101010101" pitchFamily="2" charset="-122"/>
                <a:hlinkClick r:id="rId4">
                  <a:extLst>
                    <a:ext uri="{A12FA001-AC4F-418D-AE19-62706E023703}">
                      <ahyp:hlinkClr xmlns:ahyp="http://schemas.microsoft.com/office/drawing/2018/hyperlinkcolor" val="tx"/>
                    </a:ext>
                  </a:extLst>
                </a:hlinkClick>
              </a:rPr>
              <a:t>online form</a:t>
            </a:r>
            <a:r>
              <a:rPr lang="en-US" sz="1800" dirty="0">
                <a:solidFill>
                  <a:srgbClr val="0070C0"/>
                </a:solidFill>
                <a:effectLst/>
                <a:ea typeface="SimSun" panose="02010600030101010101" pitchFamily="2" charset="-122"/>
              </a:rPr>
              <a:t>.</a:t>
            </a:r>
          </a:p>
          <a:p>
            <a:r>
              <a:rPr lang="en-US" dirty="0">
                <a:solidFill>
                  <a:srgbClr val="0070C0"/>
                </a:solidFill>
                <a:ea typeface="SimSun" panose="02010600030101010101" pitchFamily="2" charset="-122"/>
              </a:rPr>
              <a:t>It is available on ITU C&amp;I Portal: </a:t>
            </a:r>
            <a:r>
              <a:rPr lang="en-US" dirty="0">
                <a:solidFill>
                  <a:srgbClr val="0070C0"/>
                </a:solidFill>
                <a:ea typeface="SimSun" panose="02010600030101010101" pitchFamily="2" charset="-122"/>
                <a:hlinkClick r:id="rId5"/>
              </a:rPr>
              <a:t>http://itu.int/go/citest</a:t>
            </a:r>
            <a:endParaRPr lang="en-GB" dirty="0">
              <a:solidFill>
                <a:srgbClr val="0070C0"/>
              </a:solidFill>
            </a:endParaRPr>
          </a:p>
        </p:txBody>
      </p:sp>
      <p:pic>
        <p:nvPicPr>
          <p:cNvPr id="7" name="Picture 6">
            <a:extLst>
              <a:ext uri="{FF2B5EF4-FFF2-40B4-BE49-F238E27FC236}">
                <a16:creationId xmlns:a16="http://schemas.microsoft.com/office/drawing/2014/main" id="{43B43942-B137-63C9-1535-2196513F2BC3}"/>
              </a:ext>
            </a:extLst>
          </p:cNvPr>
          <p:cNvPicPr>
            <a:picLocks noChangeAspect="1"/>
          </p:cNvPicPr>
          <p:nvPr/>
        </p:nvPicPr>
        <p:blipFill>
          <a:blip r:embed="rId6"/>
          <a:stretch>
            <a:fillRect/>
          </a:stretch>
        </p:blipFill>
        <p:spPr>
          <a:xfrm>
            <a:off x="7474753" y="820487"/>
            <a:ext cx="4504913" cy="4594634"/>
          </a:xfrm>
          <a:prstGeom prst="rect">
            <a:avLst/>
          </a:prstGeom>
        </p:spPr>
      </p:pic>
      <p:sp>
        <p:nvSpPr>
          <p:cNvPr id="13" name="TextBox 12">
            <a:extLst>
              <a:ext uri="{FF2B5EF4-FFF2-40B4-BE49-F238E27FC236}">
                <a16:creationId xmlns:a16="http://schemas.microsoft.com/office/drawing/2014/main" id="{54B21E8D-3885-514A-33E1-1E5ECA5982D8}"/>
              </a:ext>
            </a:extLst>
          </p:cNvPr>
          <p:cNvSpPr txBox="1"/>
          <p:nvPr/>
        </p:nvSpPr>
        <p:spPr>
          <a:xfrm>
            <a:off x="291930" y="4880241"/>
            <a:ext cx="7091881" cy="430887"/>
          </a:xfrm>
          <a:prstGeom prst="rect">
            <a:avLst/>
          </a:prstGeom>
          <a:noFill/>
        </p:spPr>
        <p:txBody>
          <a:bodyPr wrap="square">
            <a:spAutoFit/>
          </a:bodyPr>
          <a:lstStyle/>
          <a:p>
            <a:r>
              <a:rPr lang="en-US" sz="2200" b="1" dirty="0">
                <a:solidFill>
                  <a:srgbClr val="FF0000"/>
                </a:solidFill>
                <a:effectLst/>
                <a:ea typeface="SimSun" panose="02010600030101010101" pitchFamily="2" charset="-122"/>
              </a:rPr>
              <a:t>Any TL including non-ITU members are encouraged to apply</a:t>
            </a:r>
          </a:p>
        </p:txBody>
      </p:sp>
      <p:sp>
        <p:nvSpPr>
          <p:cNvPr id="14" name="TextBox 13">
            <a:extLst>
              <a:ext uri="{FF2B5EF4-FFF2-40B4-BE49-F238E27FC236}">
                <a16:creationId xmlns:a16="http://schemas.microsoft.com/office/drawing/2014/main" id="{155907DD-0F48-7B39-8528-2550D46CEDEB}"/>
              </a:ext>
            </a:extLst>
          </p:cNvPr>
          <p:cNvSpPr txBox="1"/>
          <p:nvPr/>
        </p:nvSpPr>
        <p:spPr>
          <a:xfrm>
            <a:off x="275942" y="6084352"/>
            <a:ext cx="2184903" cy="430887"/>
          </a:xfrm>
          <a:prstGeom prst="rect">
            <a:avLst/>
          </a:prstGeom>
          <a:noFill/>
        </p:spPr>
        <p:txBody>
          <a:bodyPr wrap="square">
            <a:spAutoFit/>
          </a:bodyPr>
          <a:lstStyle/>
          <a:p>
            <a:r>
              <a:rPr lang="en-US" sz="2200" dirty="0">
                <a:solidFill>
                  <a:srgbClr val="0070C0"/>
                </a:solidFill>
                <a:effectLst/>
                <a:ea typeface="SimSun" panose="02010600030101010101" pitchFamily="2" charset="-122"/>
                <a:hlinkClick r:id="rId7"/>
              </a:rPr>
              <a:t>TSB Circular 368</a:t>
            </a:r>
            <a:endParaRPr lang="en-US" sz="2200" dirty="0">
              <a:solidFill>
                <a:srgbClr val="0070C0"/>
              </a:solidFill>
              <a:effectLst/>
              <a:ea typeface="SimSun" panose="02010600030101010101" pitchFamily="2" charset="-122"/>
            </a:endParaRPr>
          </a:p>
        </p:txBody>
      </p:sp>
    </p:spTree>
    <p:extLst>
      <p:ext uri="{BB962C8B-B14F-4D97-AF65-F5344CB8AC3E}">
        <p14:creationId xmlns:p14="http://schemas.microsoft.com/office/powerpoint/2010/main" val="44503421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CA148F-6A45-48E7-8FDC-E74A95218C31}"/>
              </a:ext>
            </a:extLst>
          </p:cNvPr>
          <p:cNvSpPr/>
          <p:nvPr/>
        </p:nvSpPr>
        <p:spPr>
          <a:xfrm>
            <a:off x="200987" y="174156"/>
            <a:ext cx="7158947" cy="584775"/>
          </a:xfrm>
          <a:prstGeom prst="rect">
            <a:avLst/>
          </a:prstGeom>
        </p:spPr>
        <p:txBody>
          <a:bodyPr wrap="none">
            <a:spAutoFit/>
          </a:bodyPr>
          <a:lstStyle/>
          <a:p>
            <a:r>
              <a:rPr lang="en-US" sz="3200" b="1" dirty="0">
                <a:solidFill>
                  <a:srgbClr val="0070C0"/>
                </a:solidFill>
                <a:latin typeface="Calibri"/>
                <a:ea typeface="+mj-ea"/>
                <a:cs typeface="Calibri"/>
              </a:rPr>
              <a:t>ITU Product Conformity Database (PCDB)</a:t>
            </a:r>
          </a:p>
        </p:txBody>
      </p:sp>
      <p:sp>
        <p:nvSpPr>
          <p:cNvPr id="5" name="TextBox 4">
            <a:extLst>
              <a:ext uri="{FF2B5EF4-FFF2-40B4-BE49-F238E27FC236}">
                <a16:creationId xmlns:a16="http://schemas.microsoft.com/office/drawing/2014/main" id="{FD0678C4-DA23-4EA1-A6B6-B2ACA9060A1E}"/>
              </a:ext>
            </a:extLst>
          </p:cNvPr>
          <p:cNvSpPr txBox="1"/>
          <p:nvPr/>
        </p:nvSpPr>
        <p:spPr>
          <a:xfrm>
            <a:off x="200987" y="669696"/>
            <a:ext cx="2738250" cy="369332"/>
          </a:xfrm>
          <a:prstGeom prst="rect">
            <a:avLst/>
          </a:prstGeom>
          <a:noFill/>
        </p:spPr>
        <p:txBody>
          <a:bodyPr wrap="none" rtlCol="0">
            <a:spAutoFit/>
          </a:bodyPr>
          <a:lstStyle/>
          <a:p>
            <a:r>
              <a:rPr lang="en-US" dirty="0">
                <a:hlinkClick r:id="rId2" tooltip="click to update"/>
              </a:rPr>
              <a:t>http://www.itu.int/go/tcdb</a:t>
            </a:r>
            <a:endParaRPr lang="en-US" dirty="0"/>
          </a:p>
        </p:txBody>
      </p:sp>
      <p:sp>
        <p:nvSpPr>
          <p:cNvPr id="7" name="Rectangle 6">
            <a:extLst>
              <a:ext uri="{FF2B5EF4-FFF2-40B4-BE49-F238E27FC236}">
                <a16:creationId xmlns:a16="http://schemas.microsoft.com/office/drawing/2014/main" id="{3BBA27F7-B5D5-424D-989C-B5EF1264C302}"/>
              </a:ext>
            </a:extLst>
          </p:cNvPr>
          <p:cNvSpPr/>
          <p:nvPr/>
        </p:nvSpPr>
        <p:spPr>
          <a:xfrm>
            <a:off x="140151" y="1151035"/>
            <a:ext cx="4581256" cy="4016484"/>
          </a:xfrm>
          <a:prstGeom prst="rect">
            <a:avLst/>
          </a:prstGeom>
        </p:spPr>
        <p:txBody>
          <a:bodyPr wrap="square">
            <a:spAutoFit/>
          </a:bodyPr>
          <a:lstStyle/>
          <a:p>
            <a:pPr fontAlgn="base"/>
            <a:r>
              <a:rPr lang="en-GB" sz="1600" dirty="0">
                <a:solidFill>
                  <a:schemeClr val="tx2">
                    <a:lumMod val="60000"/>
                    <a:lumOff val="40000"/>
                  </a:schemeClr>
                </a:solidFill>
              </a:rPr>
              <a:t>The PCDB can be populated by </a:t>
            </a:r>
            <a:r>
              <a:rPr lang="en-GB" sz="1600" b="1" dirty="0">
                <a:solidFill>
                  <a:schemeClr val="tx2">
                    <a:lumMod val="60000"/>
                    <a:lumOff val="40000"/>
                  </a:schemeClr>
                </a:solidFill>
              </a:rPr>
              <a:t>testing laboratories, conformity assessment bodies (CABs), vendors</a:t>
            </a:r>
            <a:r>
              <a:rPr lang="en-GB" sz="1600" dirty="0">
                <a:solidFill>
                  <a:schemeClr val="tx2">
                    <a:lumMod val="60000"/>
                    <a:lumOff val="40000"/>
                  </a:schemeClr>
                </a:solidFill>
              </a:rPr>
              <a:t> and others, </a:t>
            </a:r>
            <a:r>
              <a:rPr lang="en-GB" sz="1600" b="1" dirty="0">
                <a:solidFill>
                  <a:schemeClr val="tx2">
                    <a:lumMod val="60000"/>
                    <a:lumOff val="40000"/>
                  </a:schemeClr>
                </a:solidFill>
              </a:rPr>
              <a:t>including non-members of ITU</a:t>
            </a:r>
            <a:r>
              <a:rPr lang="en-GB" sz="1600" dirty="0">
                <a:solidFill>
                  <a:schemeClr val="tx2">
                    <a:lumMod val="60000"/>
                    <a:lumOff val="40000"/>
                  </a:schemeClr>
                </a:solidFill>
              </a:rPr>
              <a:t>, provided that the product is either (see </a:t>
            </a:r>
            <a:r>
              <a:rPr lang="en-GB" sz="1600" dirty="0">
                <a:solidFill>
                  <a:schemeClr val="tx2">
                    <a:lumMod val="60000"/>
                    <a:lumOff val="40000"/>
                  </a:schemeClr>
                </a:solidFill>
                <a:hlinkClick r:id="rId3"/>
              </a:rPr>
              <a:t>here</a:t>
            </a:r>
            <a:r>
              <a:rPr lang="en-GB" sz="1600" dirty="0">
                <a:solidFill>
                  <a:schemeClr val="tx2">
                    <a:lumMod val="60000"/>
                    <a:lumOff val="40000"/>
                  </a:schemeClr>
                </a:solidFill>
              </a:rPr>
              <a:t>):</a:t>
            </a:r>
          </a:p>
          <a:p>
            <a:pPr fontAlgn="base"/>
            <a:endParaRPr lang="en-GB" sz="1600" dirty="0">
              <a:solidFill>
                <a:schemeClr val="tx2">
                  <a:lumMod val="60000"/>
                  <a:lumOff val="40000"/>
                </a:schemeClr>
              </a:solidFill>
            </a:endParaRPr>
          </a:p>
          <a:p>
            <a:pPr marL="742950" lvl="1" indent="-285750" fontAlgn="base">
              <a:spcBef>
                <a:spcPts val="600"/>
              </a:spcBef>
              <a:buFont typeface="Arial" panose="020B0604020202020204" pitchFamily="34" charset="0"/>
              <a:buChar char="•"/>
            </a:pPr>
            <a:r>
              <a:rPr lang="en-GB" sz="1600" b="1" u="sng" dirty="0">
                <a:solidFill>
                  <a:schemeClr val="tx2">
                    <a:lumMod val="60000"/>
                    <a:lumOff val="40000"/>
                  </a:schemeClr>
                </a:solidFill>
              </a:rPr>
              <a:t>tested</a:t>
            </a:r>
            <a:r>
              <a:rPr lang="en-GB" sz="1600" dirty="0">
                <a:solidFill>
                  <a:schemeClr val="tx2">
                    <a:lumMod val="60000"/>
                    <a:lumOff val="40000"/>
                  </a:schemeClr>
                </a:solidFill>
              </a:rPr>
              <a:t> by a testing laboratory which has an accreditation with ISO/IEC 17025 and at least one ITU-T Recommendation; or,</a:t>
            </a:r>
          </a:p>
          <a:p>
            <a:pPr marL="742950" lvl="1" indent="-285750" fontAlgn="base">
              <a:spcBef>
                <a:spcPts val="600"/>
              </a:spcBef>
              <a:buFont typeface="Arial" panose="020B0604020202020204" pitchFamily="34" charset="0"/>
              <a:buChar char="•"/>
            </a:pPr>
            <a:r>
              <a:rPr lang="en-GB" sz="1600" b="1" u="sng" dirty="0">
                <a:solidFill>
                  <a:schemeClr val="tx2">
                    <a:lumMod val="60000"/>
                    <a:lumOff val="40000"/>
                  </a:schemeClr>
                </a:solidFill>
              </a:rPr>
              <a:t>certified</a:t>
            </a:r>
            <a:r>
              <a:rPr lang="en-GB" sz="1600" dirty="0">
                <a:solidFill>
                  <a:schemeClr val="tx2">
                    <a:lumMod val="60000"/>
                    <a:lumOff val="40000"/>
                  </a:schemeClr>
                </a:solidFill>
              </a:rPr>
              <a:t> to be in conformance with at least one ITU-T Recommendation by a CAB with ISO/IEC 17065 accreditation</a:t>
            </a:r>
            <a:endParaRPr lang="ru-RU" sz="1600" dirty="0">
              <a:solidFill>
                <a:schemeClr val="tx2">
                  <a:lumMod val="60000"/>
                  <a:lumOff val="40000"/>
                </a:schemeClr>
              </a:solidFill>
            </a:endParaRPr>
          </a:p>
          <a:p>
            <a:pPr marL="742950" lvl="1" indent="-285750" fontAlgn="base">
              <a:spcBef>
                <a:spcPts val="600"/>
              </a:spcBef>
              <a:buFont typeface="Arial" panose="020B0604020202020204" pitchFamily="34" charset="0"/>
              <a:buChar char="•"/>
            </a:pPr>
            <a:r>
              <a:rPr lang="en-GB" sz="1600" b="1" u="sng" dirty="0">
                <a:solidFill>
                  <a:schemeClr val="tx2">
                    <a:lumMod val="60000"/>
                    <a:lumOff val="40000"/>
                  </a:schemeClr>
                </a:solidFill>
                <a:highlight>
                  <a:srgbClr val="00FF00"/>
                </a:highlight>
              </a:rPr>
              <a:t>tested</a:t>
            </a:r>
            <a:r>
              <a:rPr lang="en-GB" sz="1600" dirty="0">
                <a:solidFill>
                  <a:schemeClr val="tx2">
                    <a:lumMod val="60000"/>
                    <a:lumOff val="40000"/>
                  </a:schemeClr>
                </a:solidFill>
                <a:highlight>
                  <a:srgbClr val="00FF00"/>
                </a:highlight>
              </a:rPr>
              <a:t> by testing laboratory accredited by ILAC MRA signatories AB which have ITU Recommendations in its scope of accreditation.​</a:t>
            </a:r>
          </a:p>
        </p:txBody>
      </p:sp>
      <p:sp>
        <p:nvSpPr>
          <p:cNvPr id="8" name="Rectangle 7">
            <a:extLst>
              <a:ext uri="{FF2B5EF4-FFF2-40B4-BE49-F238E27FC236}">
                <a16:creationId xmlns:a16="http://schemas.microsoft.com/office/drawing/2014/main" id="{19FBA66E-D7CB-4621-8E11-8337044489D6}"/>
              </a:ext>
            </a:extLst>
          </p:cNvPr>
          <p:cNvSpPr/>
          <p:nvPr/>
        </p:nvSpPr>
        <p:spPr>
          <a:xfrm>
            <a:off x="200987" y="5405457"/>
            <a:ext cx="11602835" cy="923330"/>
          </a:xfrm>
          <a:prstGeom prst="rect">
            <a:avLst/>
          </a:prstGeom>
        </p:spPr>
        <p:txBody>
          <a:bodyPr wrap="square">
            <a:spAutoFit/>
          </a:bodyPr>
          <a:lstStyle/>
          <a:p>
            <a:pPr fontAlgn="base"/>
            <a:r>
              <a:rPr lang="en-GB" dirty="0">
                <a:solidFill>
                  <a:schemeClr val="tx2">
                    <a:lumMod val="60000"/>
                    <a:lumOff val="40000"/>
                  </a:schemeClr>
                </a:solidFill>
              </a:rPr>
              <a:t>At this early stage of the database’s implementation, the entry of products is possible through two other channels:</a:t>
            </a:r>
          </a:p>
          <a:p>
            <a:pPr marL="285750" indent="-285750" fontAlgn="base">
              <a:buFont typeface="Arial" panose="020B0604020202020204" pitchFamily="34" charset="0"/>
              <a:buChar char="•"/>
            </a:pPr>
            <a:r>
              <a:rPr lang="en-GB" dirty="0">
                <a:solidFill>
                  <a:schemeClr val="tx2">
                    <a:lumMod val="60000"/>
                    <a:lumOff val="40000"/>
                  </a:schemeClr>
                </a:solidFill>
              </a:rPr>
              <a:t>if these products were tested in an </a:t>
            </a:r>
            <a:r>
              <a:rPr lang="en-GB" b="1" dirty="0">
                <a:solidFill>
                  <a:srgbClr val="FF0000"/>
                </a:solidFill>
                <a:hlinkClick r:id="rId4"/>
              </a:rPr>
              <a:t>ITU test event</a:t>
            </a:r>
            <a:endParaRPr lang="en-GB" b="1" dirty="0">
              <a:solidFill>
                <a:srgbClr val="FF0000"/>
              </a:solidFill>
            </a:endParaRPr>
          </a:p>
          <a:p>
            <a:pPr marL="285750" indent="-285750" fontAlgn="base">
              <a:buFont typeface="Arial" panose="020B0604020202020204" pitchFamily="34" charset="0"/>
              <a:buChar char="•"/>
            </a:pPr>
            <a:r>
              <a:rPr lang="en-GB" dirty="0">
                <a:solidFill>
                  <a:schemeClr val="tx2">
                    <a:lumMod val="60000"/>
                    <a:lumOff val="40000"/>
                  </a:schemeClr>
                </a:solidFill>
              </a:rPr>
              <a:t>as part of an ITU conformity testing </a:t>
            </a:r>
            <a:r>
              <a:rPr lang="en-GB" b="1" dirty="0">
                <a:solidFill>
                  <a:srgbClr val="FF0000"/>
                </a:solidFill>
                <a:hlinkClick r:id="rId5"/>
              </a:rPr>
              <a:t>pilot project</a:t>
            </a:r>
            <a:endParaRPr lang="en-GB" dirty="0">
              <a:solidFill>
                <a:schemeClr val="tx2">
                  <a:lumMod val="60000"/>
                  <a:lumOff val="40000"/>
                </a:schemeClr>
              </a:solidFill>
            </a:endParaRPr>
          </a:p>
        </p:txBody>
      </p:sp>
      <p:sp>
        <p:nvSpPr>
          <p:cNvPr id="2" name="TextBox 1">
            <a:extLst>
              <a:ext uri="{FF2B5EF4-FFF2-40B4-BE49-F238E27FC236}">
                <a16:creationId xmlns:a16="http://schemas.microsoft.com/office/drawing/2014/main" id="{7A28C56C-25C8-45B9-9186-59C17AE25007}"/>
              </a:ext>
            </a:extLst>
          </p:cNvPr>
          <p:cNvSpPr txBox="1"/>
          <p:nvPr/>
        </p:nvSpPr>
        <p:spPr>
          <a:xfrm>
            <a:off x="5073079" y="1143707"/>
            <a:ext cx="2397516" cy="369332"/>
          </a:xfrm>
          <a:prstGeom prst="rect">
            <a:avLst/>
          </a:prstGeom>
          <a:noFill/>
        </p:spPr>
        <p:txBody>
          <a:bodyPr wrap="none" rtlCol="0">
            <a:spAutoFit/>
          </a:bodyPr>
          <a:lstStyle/>
          <a:p>
            <a:r>
              <a:rPr lang="en-US" dirty="0">
                <a:solidFill>
                  <a:schemeClr val="tx2">
                    <a:lumMod val="60000"/>
                    <a:lumOff val="40000"/>
                  </a:schemeClr>
                </a:solidFill>
                <a:hlinkClick r:id="rId6"/>
              </a:rPr>
              <a:t>Online application form</a:t>
            </a:r>
            <a:endParaRPr lang="en-GB" dirty="0">
              <a:solidFill>
                <a:schemeClr val="tx2">
                  <a:lumMod val="60000"/>
                  <a:lumOff val="40000"/>
                </a:schemeClr>
              </a:solidFill>
            </a:endParaRPr>
          </a:p>
        </p:txBody>
      </p:sp>
      <p:pic>
        <p:nvPicPr>
          <p:cNvPr id="9" name="Picture 8">
            <a:extLst>
              <a:ext uri="{FF2B5EF4-FFF2-40B4-BE49-F238E27FC236}">
                <a16:creationId xmlns:a16="http://schemas.microsoft.com/office/drawing/2014/main" id="{E844293B-602F-44CF-BE74-8BFDAD01B70F}"/>
              </a:ext>
            </a:extLst>
          </p:cNvPr>
          <p:cNvPicPr>
            <a:picLocks noChangeAspect="1"/>
          </p:cNvPicPr>
          <p:nvPr/>
        </p:nvPicPr>
        <p:blipFill>
          <a:blip r:embed="rId7"/>
          <a:stretch>
            <a:fillRect/>
          </a:stretch>
        </p:blipFill>
        <p:spPr>
          <a:xfrm>
            <a:off x="8186548" y="436605"/>
            <a:ext cx="3972456" cy="4213654"/>
          </a:xfrm>
          <a:prstGeom prst="rect">
            <a:avLst/>
          </a:prstGeom>
        </p:spPr>
      </p:pic>
      <p:pic>
        <p:nvPicPr>
          <p:cNvPr id="6" name="Picture 5">
            <a:extLst>
              <a:ext uri="{FF2B5EF4-FFF2-40B4-BE49-F238E27FC236}">
                <a16:creationId xmlns:a16="http://schemas.microsoft.com/office/drawing/2014/main" id="{15383044-F166-4233-8091-98EDA6216CDD}"/>
              </a:ext>
            </a:extLst>
          </p:cNvPr>
          <p:cNvPicPr>
            <a:picLocks noChangeAspect="1"/>
          </p:cNvPicPr>
          <p:nvPr/>
        </p:nvPicPr>
        <p:blipFill>
          <a:blip r:embed="rId8"/>
          <a:stretch>
            <a:fillRect/>
          </a:stretch>
        </p:blipFill>
        <p:spPr>
          <a:xfrm>
            <a:off x="5114304" y="2776151"/>
            <a:ext cx="4665575" cy="2306086"/>
          </a:xfrm>
          <a:prstGeom prst="rect">
            <a:avLst/>
          </a:prstGeom>
        </p:spPr>
      </p:pic>
    </p:spTree>
    <p:extLst>
      <p:ext uri="{BB962C8B-B14F-4D97-AF65-F5344CB8AC3E}">
        <p14:creationId xmlns:p14="http://schemas.microsoft.com/office/powerpoint/2010/main" val="3671914614"/>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TU White Background.potx" id="{9694207F-B86C-4347-AF5B-E18AD6864DC7}" vid="{B9639EA1-9A26-4D10-99CD-41579998EC6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1778246FACF745880F62B76D48EDB0" ma:contentTypeVersion="0" ma:contentTypeDescription="Create a new document." ma:contentTypeScope="" ma:versionID="3d6ef9a222449b7de2ef65a4376189e6">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7F5E02-A195-4C93-875D-F1314B6CB612}">
  <ds:schemaRefs>
    <ds:schemaRef ds:uri="http://schemas.microsoft.com/sharepoint/v3/contenttype/forms"/>
  </ds:schemaRefs>
</ds:datastoreItem>
</file>

<file path=customXml/itemProps2.xml><?xml version="1.0" encoding="utf-8"?>
<ds:datastoreItem xmlns:ds="http://schemas.openxmlformats.org/officeDocument/2006/customXml" ds:itemID="{621CCE5B-E25B-44FA-BE65-3B2B4FA5EAF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58A1923-69D3-4D78-9814-DE000AF4B9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3309</TotalTime>
  <Words>879</Words>
  <Application>Microsoft Office PowerPoint</Application>
  <PresentationFormat>Widescreen</PresentationFormat>
  <Paragraphs>60</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author</cp:lastModifiedBy>
  <cp:revision>226</cp:revision>
  <dcterms:created xsi:type="dcterms:W3CDTF">2016-02-05T15:38:40Z</dcterms:created>
  <dcterms:modified xsi:type="dcterms:W3CDTF">2022-06-15T10:13:04Z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0x010100B91778246FACF745880F62B76D48EDB0</vt:lpwstr>
  </property>
</Properties>
</file>